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33"/>
    <p:sldId id="257" r:id="rId34"/>
    <p:sldId id="258" r:id="rId35"/>
    <p:sldId id="259" r:id="rId36"/>
    <p:sldId id="260" r:id="rId37"/>
    <p:sldId id="261" r:id="rId38"/>
    <p:sldId id="262" r:id="rId39"/>
    <p:sldId id="263" r:id="rId40"/>
    <p:sldId id="264" r:id="rId41"/>
    <p:sldId id="265" r:id="rId42"/>
    <p:sldId id="266" r:id="rId43"/>
    <p:sldId id="267" r:id="rId44"/>
    <p:sldId id="268" r:id="rId45"/>
    <p:sldId id="269" r:id="rId46"/>
    <p:sldId id="270" r:id="rId47"/>
    <p:sldId id="271" r:id="rId48"/>
    <p:sldId id="272" r:id="rId49"/>
    <p:sldId id="273" r:id="rId50"/>
    <p:sldId id="274" r:id="rId51"/>
    <p:sldId id="275" r:id="rId52"/>
    <p:sldId id="276" r:id="rId53"/>
    <p:sldId id="277" r:id="rId54"/>
    <p:sldId id="278" r:id="rId55"/>
    <p:sldId id="279" r:id="rId56"/>
    <p:sldId id="280" r:id="rId57"/>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Canva Sans" charset="1" panose="020B0503030501040103"/>
      <p:regular r:id="rId10"/>
    </p:embeddedFont>
    <p:embeddedFont>
      <p:font typeface="Canva Sans Bold" charset="1" panose="020B0803030501040103"/>
      <p:regular r:id="rId11"/>
    </p:embeddedFont>
    <p:embeddedFont>
      <p:font typeface="Canva Sans Italics" charset="1" panose="020B0503030501040103"/>
      <p:regular r:id="rId12"/>
    </p:embeddedFont>
    <p:embeddedFont>
      <p:font typeface="Canva Sans Bold Italics" charset="1" panose="020B0803030501040103"/>
      <p:regular r:id="rId13"/>
    </p:embeddedFont>
    <p:embeddedFont>
      <p:font typeface="Canva Sans Medium" charset="1" panose="020B0603030501040103"/>
      <p:regular r:id="rId14"/>
    </p:embeddedFont>
    <p:embeddedFont>
      <p:font typeface="Canva Sans Medium Italics" charset="1" panose="020B0603030501040103"/>
      <p:regular r:id="rId15"/>
    </p:embeddedFont>
    <p:embeddedFont>
      <p:font typeface="Open Sauce" charset="1" panose="00000500000000000000"/>
      <p:regular r:id="rId16"/>
    </p:embeddedFont>
    <p:embeddedFont>
      <p:font typeface="Open Sauce Bold" charset="1" panose="00000800000000000000"/>
      <p:regular r:id="rId17"/>
    </p:embeddedFont>
    <p:embeddedFont>
      <p:font typeface="Open Sauce Italics" charset="1" panose="00000500000000000000"/>
      <p:regular r:id="rId18"/>
    </p:embeddedFont>
    <p:embeddedFont>
      <p:font typeface="Open Sauce Bold Italics" charset="1" panose="00000800000000000000"/>
      <p:regular r:id="rId19"/>
    </p:embeddedFont>
    <p:embeddedFont>
      <p:font typeface="Open Sauce Light" charset="1" panose="00000400000000000000"/>
      <p:regular r:id="rId20"/>
    </p:embeddedFont>
    <p:embeddedFont>
      <p:font typeface="Open Sauce Light Italics" charset="1" panose="00000400000000000000"/>
      <p:regular r:id="rId21"/>
    </p:embeddedFont>
    <p:embeddedFont>
      <p:font typeface="Open Sauce Medium" charset="1" panose="00000600000000000000"/>
      <p:regular r:id="rId22"/>
    </p:embeddedFont>
    <p:embeddedFont>
      <p:font typeface="Open Sauce Medium Italics" charset="1" panose="00000600000000000000"/>
      <p:regular r:id="rId23"/>
    </p:embeddedFont>
    <p:embeddedFont>
      <p:font typeface="Open Sauce Semi-Bold" charset="1" panose="00000700000000000000"/>
      <p:regular r:id="rId24"/>
    </p:embeddedFont>
    <p:embeddedFont>
      <p:font typeface="Open Sauce Semi-Bold Italics" charset="1" panose="00000700000000000000"/>
      <p:regular r:id="rId25"/>
    </p:embeddedFont>
    <p:embeddedFont>
      <p:font typeface="Open Sauce Heavy" charset="1" panose="00000A00000000000000"/>
      <p:regular r:id="rId26"/>
    </p:embeddedFont>
    <p:embeddedFont>
      <p:font typeface="Open Sauce Heavy Italics" charset="1" panose="00000A00000000000000"/>
      <p:regular r:id="rId27"/>
    </p:embeddedFont>
    <p:embeddedFont>
      <p:font typeface="Rakkas" charset="1" panose="00000500000000000000"/>
      <p:regular r:id="rId28"/>
    </p:embeddedFont>
    <p:embeddedFont>
      <p:font typeface="Alice" charset="1" panose="00000500000000000000"/>
      <p:regular r:id="rId29"/>
    </p:embeddedFont>
    <p:embeddedFont>
      <p:font typeface="Alice Bold" charset="1" panose="00000500000000000000"/>
      <p:regular r:id="rId30"/>
    </p:embeddedFont>
    <p:embeddedFont>
      <p:font typeface="Alice Italics" charset="1" panose="00000500000000000000"/>
      <p:regular r:id="rId31"/>
    </p:embeddedFont>
    <p:embeddedFont>
      <p:font typeface="Alice Bold Italics" charset="1" panose="00000500000000000000"/>
      <p:regular r:id="rId32"/>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fonts/font21.fntdata" Type="http://schemas.openxmlformats.org/officeDocument/2006/relationships/font"/><Relationship Id="rId22" Target="fonts/font22.fntdata" Type="http://schemas.openxmlformats.org/officeDocument/2006/relationships/font"/><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27" Target="fonts/font27.fntdata" Type="http://schemas.openxmlformats.org/officeDocument/2006/relationships/font"/><Relationship Id="rId28" Target="fonts/font28.fntdata" Type="http://schemas.openxmlformats.org/officeDocument/2006/relationships/font"/><Relationship Id="rId29" Target="fonts/font29.fntdata" Type="http://schemas.openxmlformats.org/officeDocument/2006/relationships/font"/><Relationship Id="rId3" Target="viewProps.xml" Type="http://schemas.openxmlformats.org/officeDocument/2006/relationships/viewProps"/><Relationship Id="rId30" Target="fonts/font30.fntdata" Type="http://schemas.openxmlformats.org/officeDocument/2006/relationships/font"/><Relationship Id="rId31" Target="fonts/font31.fntdata" Type="http://schemas.openxmlformats.org/officeDocument/2006/relationships/font"/><Relationship Id="rId32" Target="fonts/font32.fntdata" Type="http://schemas.openxmlformats.org/officeDocument/2006/relationships/font"/><Relationship Id="rId33" Target="slides/slide1.xml" Type="http://schemas.openxmlformats.org/officeDocument/2006/relationships/slide"/><Relationship Id="rId34" Target="slides/slide2.xml" Type="http://schemas.openxmlformats.org/officeDocument/2006/relationships/slide"/><Relationship Id="rId35" Target="slides/slide3.xml" Type="http://schemas.openxmlformats.org/officeDocument/2006/relationships/slide"/><Relationship Id="rId36" Target="slides/slide4.xml" Type="http://schemas.openxmlformats.org/officeDocument/2006/relationships/slide"/><Relationship Id="rId37" Target="slides/slide5.xml" Type="http://schemas.openxmlformats.org/officeDocument/2006/relationships/slide"/><Relationship Id="rId38" Target="slides/slide6.xml" Type="http://schemas.openxmlformats.org/officeDocument/2006/relationships/slide"/><Relationship Id="rId39" Target="slides/slide7.xml" Type="http://schemas.openxmlformats.org/officeDocument/2006/relationships/slide"/><Relationship Id="rId4" Target="theme/theme1.xml" Type="http://schemas.openxmlformats.org/officeDocument/2006/relationships/theme"/><Relationship Id="rId40" Target="slides/slide8.xml" Type="http://schemas.openxmlformats.org/officeDocument/2006/relationships/slide"/><Relationship Id="rId41" Target="slides/slide9.xml" Type="http://schemas.openxmlformats.org/officeDocument/2006/relationships/slide"/><Relationship Id="rId42" Target="slides/slide10.xml" Type="http://schemas.openxmlformats.org/officeDocument/2006/relationships/slide"/><Relationship Id="rId43" Target="slides/slide11.xml" Type="http://schemas.openxmlformats.org/officeDocument/2006/relationships/slide"/><Relationship Id="rId44" Target="slides/slide12.xml" Type="http://schemas.openxmlformats.org/officeDocument/2006/relationships/slide"/><Relationship Id="rId45" Target="slides/slide13.xml" Type="http://schemas.openxmlformats.org/officeDocument/2006/relationships/slide"/><Relationship Id="rId46" Target="slides/slide14.xml" Type="http://schemas.openxmlformats.org/officeDocument/2006/relationships/slide"/><Relationship Id="rId47" Target="slides/slide15.xml" Type="http://schemas.openxmlformats.org/officeDocument/2006/relationships/slide"/><Relationship Id="rId48" Target="slides/slide16.xml" Type="http://schemas.openxmlformats.org/officeDocument/2006/relationships/slide"/><Relationship Id="rId49" Target="slides/slide17.xml" Type="http://schemas.openxmlformats.org/officeDocument/2006/relationships/slide"/><Relationship Id="rId5" Target="tableStyles.xml" Type="http://schemas.openxmlformats.org/officeDocument/2006/relationships/tableStyles"/><Relationship Id="rId50" Target="slides/slide18.xml" Type="http://schemas.openxmlformats.org/officeDocument/2006/relationships/slide"/><Relationship Id="rId51" Target="slides/slide19.xml" Type="http://schemas.openxmlformats.org/officeDocument/2006/relationships/slide"/><Relationship Id="rId52" Target="slides/slide20.xml" Type="http://schemas.openxmlformats.org/officeDocument/2006/relationships/slide"/><Relationship Id="rId53" Target="slides/slide21.xml" Type="http://schemas.openxmlformats.org/officeDocument/2006/relationships/slide"/><Relationship Id="rId54" Target="slides/slide22.xml" Type="http://schemas.openxmlformats.org/officeDocument/2006/relationships/slide"/><Relationship Id="rId55" Target="slides/slide23.xml" Type="http://schemas.openxmlformats.org/officeDocument/2006/relationships/slide"/><Relationship Id="rId56" Target="slides/slide24.xml" Type="http://schemas.openxmlformats.org/officeDocument/2006/relationships/slide"/><Relationship Id="rId57" Target="slides/slide25.xml" Type="http://schemas.openxmlformats.org/officeDocument/2006/relationships/slide"/><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png" Type="http://schemas.openxmlformats.org/officeDocument/2006/relationships/image"/><Relationship Id="rId4" Target="../media/image3.png" Type="http://schemas.openxmlformats.org/officeDocument/2006/relationships/image"/><Relationship Id="rId5" Target="../media/image4.png" Type="http://schemas.openxmlformats.org/officeDocument/2006/relationships/image"/><Relationship Id="rId6" Target="../media/image5.png" Type="http://schemas.openxmlformats.org/officeDocument/2006/relationships/image"/><Relationship Id="rId7" Target="../media/image6.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png" Type="http://schemas.openxmlformats.org/officeDocument/2006/relationships/image"/><Relationship Id="rId3" Target="../media/image8.png" Type="http://schemas.openxmlformats.org/officeDocument/2006/relationships/image"/><Relationship Id="rId4" Target="../media/image4.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 Id="rId3" Target="../media/image9.png" Type="http://schemas.openxmlformats.org/officeDocument/2006/relationships/image"/><Relationship Id="rId4" Target="../media/image1.png" Type="http://schemas.openxmlformats.org/officeDocument/2006/relationships/image"/><Relationship Id="rId5" Target="../media/image10.png" Type="http://schemas.openxmlformats.org/officeDocument/2006/relationships/image"/><Relationship Id="rId6" Target="../media/image11.png" Type="http://schemas.openxmlformats.org/officeDocument/2006/relationships/image"/><Relationship Id="rId7" Target="../media/image8.pn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2.jpeg" Type="http://schemas.openxmlformats.org/officeDocument/2006/relationships/image"/><Relationship Id="rId3" Target="../media/image3.png" Type="http://schemas.openxmlformats.org/officeDocument/2006/relationships/image"/><Relationship Id="rId4" Target="../media/image13.png" Type="http://schemas.openxmlformats.org/officeDocument/2006/relationships/image"/><Relationship Id="rId5" Target="../media/image2.png" Type="http://schemas.openxmlformats.org/officeDocument/2006/relationships/image"/><Relationship Id="rId6" Target="../media/image14.pn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png" Type="http://schemas.openxmlformats.org/officeDocument/2006/relationships/image"/><Relationship Id="rId3" Target="../media/image6.pn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4.png" Type="http://schemas.openxmlformats.org/officeDocument/2006/relationships/image"/><Relationship Id="rId4" Target="../media/image2.png" Type="http://schemas.openxmlformats.org/officeDocument/2006/relationships/image"/><Relationship Id="rId5" Target="../media/image15.png" Type="http://schemas.openxmlformats.org/officeDocument/2006/relationships/image"/><Relationship Id="rId6" Target="../media/image8.pn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 Id="rId3" Target="../media/image5.pn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8.pn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9.png" Type="http://schemas.openxmlformats.org/officeDocument/2006/relationships/image"/><Relationship Id="rId3" Target="../media/image16.png" Type="http://schemas.openxmlformats.org/officeDocument/2006/relationships/image"/><Relationship Id="rId4" Target="../media/image13.png" Type="http://schemas.openxmlformats.org/officeDocument/2006/relationships/image"/><Relationship Id="rId5" Target="../media/image2.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png" Type="http://schemas.openxmlformats.org/officeDocument/2006/relationships/image"/><Relationship Id="rId3" Target="../media/image2.png" Type="http://schemas.openxmlformats.org/officeDocument/2006/relationships/image"/><Relationship Id="rId4" Target="../media/image8.png" Type="http://schemas.openxmlformats.org/officeDocument/2006/relationships/image"/><Relationship Id="rId5" Target="../media/image10.png" Type="http://schemas.openxmlformats.org/officeDocument/2006/relationships/image"/><Relationship Id="rId6" Target="../media/image17.pn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 Id="rId3" Target="../media/image18.jpeg" Type="http://schemas.openxmlformats.org/officeDocument/2006/relationships/image"/><Relationship Id="rId4" Target="../media/image14.png" Type="http://schemas.openxmlformats.org/officeDocument/2006/relationships/image"/><Relationship Id="rId5" Target="../media/image19.jpeg" Type="http://schemas.openxmlformats.org/officeDocument/2006/relationships/image"/><Relationship Id="rId6" Target="../media/image5.png" Type="http://schemas.openxmlformats.org/officeDocument/2006/relationships/image"/><Relationship Id="rId7" Target="../media/image20.jpeg" Type="http://schemas.openxmlformats.org/officeDocument/2006/relationships/image"/><Relationship Id="rId8" Target="../media/image21.jpe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 Id="rId3" Target="../media/image22.jpeg" Type="http://schemas.openxmlformats.org/officeDocument/2006/relationships/image"/><Relationship Id="rId4" Target="../media/image23.jpeg" Type="http://schemas.openxmlformats.org/officeDocument/2006/relationships/image"/><Relationship Id="rId5" Target="../media/image24.jpeg" Type="http://schemas.openxmlformats.org/officeDocument/2006/relationships/image"/><Relationship Id="rId6" Target="../media/image4.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 Id="rId3" Target="../media/image15.png" Type="http://schemas.openxmlformats.org/officeDocument/2006/relationships/image"/><Relationship Id="rId4" Target="../media/image25.jpeg" Type="http://schemas.openxmlformats.org/officeDocument/2006/relationships/image"/><Relationship Id="rId5" Target="../media/image26.jpeg" Type="http://schemas.openxmlformats.org/officeDocument/2006/relationships/image"/><Relationship Id="rId6" Target="../media/image27.jpeg" Type="http://schemas.openxmlformats.org/officeDocument/2006/relationships/image"/><Relationship Id="rId7" Target="../media/image28.jpeg" Type="http://schemas.openxmlformats.org/officeDocument/2006/relationships/image"/><Relationship Id="rId8" Target="../media/image9.pn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png" Type="http://schemas.openxmlformats.org/officeDocument/2006/relationships/image"/><Relationship Id="rId3" Target="../media/image2.png" Type="http://schemas.openxmlformats.org/officeDocument/2006/relationships/image"/><Relationship Id="rId4" Target="../media/image8.png" Type="http://schemas.openxmlformats.org/officeDocument/2006/relationships/image"/><Relationship Id="rId5" Target="../media/image11.png" Type="http://schemas.openxmlformats.org/officeDocument/2006/relationships/image"/><Relationship Id="rId6" Target="../media/image29.pn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0.jpeg" Type="http://schemas.openxmlformats.org/officeDocument/2006/relationships/image"/><Relationship Id="rId3" Target="../media/image3.pn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png" Type="http://schemas.openxmlformats.org/officeDocument/2006/relationships/image"/><Relationship Id="rId3" Target="../media/image31.png" Type="http://schemas.openxmlformats.org/officeDocument/2006/relationships/image"/><Relationship Id="rId4" Target="../media/image9.png" Type="http://schemas.openxmlformats.org/officeDocument/2006/relationships/image"/><Relationship Id="rId5" Target="../media/image13.pn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 Id="rId3" Target="../media/image9.png" Type="http://schemas.openxmlformats.org/officeDocument/2006/relationships/image"/><Relationship Id="rId4" Target="../media/image4.png" Type="http://schemas.openxmlformats.org/officeDocument/2006/relationships/image"/><Relationship Id="rId5" Target="../media/image7.pn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 Id="rId3" Target="../media/image6.png" Type="http://schemas.openxmlformats.org/officeDocument/2006/relationships/image"/><Relationship Id="rId4" Target="../media/image5.pn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2.jpeg" Type="http://schemas.openxmlformats.org/officeDocument/2006/relationships/image"/><Relationship Id="rId3" Target="../media/image7.png" Type="http://schemas.openxmlformats.org/officeDocument/2006/relationships/image"/></Relationships>
</file>

<file path=ppt/slides/_rels/slide2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3.jpeg" Type="http://schemas.openxmlformats.org/officeDocument/2006/relationships/image"/><Relationship Id="rId3" Target="../media/image34.jpeg" Type="http://schemas.openxmlformats.org/officeDocument/2006/relationships/image"/><Relationship Id="rId4" Target="../media/image35.jpeg" Type="http://schemas.openxmlformats.org/officeDocument/2006/relationships/image"/><Relationship Id="rId5" Target="../media/image36.jpeg" Type="http://schemas.openxmlformats.org/officeDocument/2006/relationships/image"/><Relationship Id="rId6" Target="../media/image2.png" Type="http://schemas.openxmlformats.org/officeDocument/2006/relationships/image"/></Relationships>
</file>

<file path=ppt/slides/_rels/slide2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 Id="rId3" Target="../media/image4.png" Type="http://schemas.openxmlformats.org/officeDocument/2006/relationships/image"/><Relationship Id="rId4" Target="../media/image3.png" Type="http://schemas.openxmlformats.org/officeDocument/2006/relationships/image"/><Relationship Id="rId5" Target="../media/image16.png" Type="http://schemas.openxmlformats.org/officeDocument/2006/relationships/image"/><Relationship Id="rId6" Target="../media/image15.png" Type="http://schemas.openxmlformats.org/officeDocument/2006/relationships/image"/><Relationship Id="rId7" Target="../media/image14.png" Type="http://schemas.openxmlformats.org/officeDocument/2006/relationships/image"/><Relationship Id="rId8" Target="../media/image6.png" Type="http://schemas.openxmlformats.org/officeDocument/2006/relationships/image"/></Relationships>
</file>

<file path=ppt/slides/_rels/slide2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9.png" Type="http://schemas.openxmlformats.org/officeDocument/2006/relationships/image"/><Relationship Id="rId2" Target="../media/image15.png" Type="http://schemas.openxmlformats.org/officeDocument/2006/relationships/image"/><Relationship Id="rId3" Target="../media/image17.png" Type="http://schemas.openxmlformats.org/officeDocument/2006/relationships/image"/><Relationship Id="rId4" Target="../media/image13.png" Type="http://schemas.openxmlformats.org/officeDocument/2006/relationships/image"/><Relationship Id="rId5" Target="../media/image5.png" Type="http://schemas.openxmlformats.org/officeDocument/2006/relationships/image"/><Relationship Id="rId6" Target="../media/image6.png" Type="http://schemas.openxmlformats.org/officeDocument/2006/relationships/image"/><Relationship Id="rId7" Target="../media/image9.png" Type="http://schemas.openxmlformats.org/officeDocument/2006/relationships/image"/><Relationship Id="rId8" Target="../media/image14.png" Type="http://schemas.openxmlformats.org/officeDocument/2006/relationships/image"/><Relationship Id="rId9" Target="../media/image16.png" Type="http://schemas.openxmlformats.org/officeDocument/2006/relationships/image"/></Relationships>
</file>

<file path=ppt/slides/_rels/slide2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1.png" Type="http://schemas.openxmlformats.org/officeDocument/2006/relationships/image"/><Relationship Id="rId4" Target="../media/image10.png" Type="http://schemas.openxmlformats.org/officeDocument/2006/relationships/image"/><Relationship Id="rId5" Target="../media/image4.png" Type="http://schemas.openxmlformats.org/officeDocument/2006/relationships/image"/><Relationship Id="rId6" Target="../media/image2.png" Type="http://schemas.openxmlformats.org/officeDocument/2006/relationships/image"/><Relationship Id="rId7" Target="../media/image3.png" Type="http://schemas.openxmlformats.org/officeDocument/2006/relationships/image"/><Relationship Id="rId8" Target="../media/image8.png" Type="http://schemas.openxmlformats.org/officeDocument/2006/relationships/image"/><Relationship Id="rId9" Target="../media/image7.png" Type="http://schemas.openxmlformats.org/officeDocument/2006/relationships/image"/></Relationships>
</file>

<file path=ppt/slides/_rels/slide2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7.png" Type="http://schemas.openxmlformats.org/officeDocument/2006/relationships/image"/><Relationship Id="rId3" Target="../media/image38.svg" Type="http://schemas.openxmlformats.org/officeDocument/2006/relationships/image"/><Relationship Id="rId4" Target="../media/image2.png" Type="http://schemas.openxmlformats.org/officeDocument/2006/relationships/image"/><Relationship Id="rId5" Target="../media/image4.png" Type="http://schemas.openxmlformats.org/officeDocument/2006/relationships/image"/><Relationship Id="rId6" Target="../media/image29.png" Type="http://schemas.openxmlformats.org/officeDocument/2006/relationships/image"/><Relationship Id="rId7" Target="../media/image9.pn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401009"/>
        </a:solidFill>
      </p:bgPr>
    </p:bg>
    <p:spTree>
      <p:nvGrpSpPr>
        <p:cNvPr id="1" name=""/>
        <p:cNvGrpSpPr/>
        <p:nvPr/>
      </p:nvGrpSpPr>
      <p:grpSpPr>
        <a:xfrm>
          <a:off x="0" y="0"/>
          <a:ext cx="0" cy="0"/>
          <a:chOff x="0" y="0"/>
          <a:chExt cx="0" cy="0"/>
        </a:xfrm>
      </p:grpSpPr>
      <p:sp>
        <p:nvSpPr>
          <p:cNvPr name="Freeform 2" id="2"/>
          <p:cNvSpPr/>
          <p:nvPr/>
        </p:nvSpPr>
        <p:spPr>
          <a:xfrm flipH="false" flipV="false" rot="0">
            <a:off x="1081366" y="1028700"/>
            <a:ext cx="16177934" cy="8229600"/>
          </a:xfrm>
          <a:custGeom>
            <a:avLst/>
            <a:gdLst/>
            <a:ahLst/>
            <a:cxnLst/>
            <a:rect r="r" b="b" t="t" l="l"/>
            <a:pathLst>
              <a:path h="8229600" w="16177934">
                <a:moveTo>
                  <a:pt x="0" y="0"/>
                </a:moveTo>
                <a:lnTo>
                  <a:pt x="16177934" y="0"/>
                </a:lnTo>
                <a:lnTo>
                  <a:pt x="16177934" y="8229600"/>
                </a:lnTo>
                <a:lnTo>
                  <a:pt x="0" y="8229600"/>
                </a:lnTo>
                <a:lnTo>
                  <a:pt x="0" y="0"/>
                </a:lnTo>
                <a:close/>
              </a:path>
            </a:pathLst>
          </a:custGeom>
          <a:blipFill>
            <a:blip r:embed="rId2"/>
            <a:stretch>
              <a:fillRect l="0" t="-43119" r="0" b="-53462"/>
            </a:stretch>
          </a:blipFill>
        </p:spPr>
      </p:sp>
      <p:sp>
        <p:nvSpPr>
          <p:cNvPr name="Freeform 3" id="3"/>
          <p:cNvSpPr/>
          <p:nvPr/>
        </p:nvSpPr>
        <p:spPr>
          <a:xfrm flipH="false" flipV="false" rot="-5400000">
            <a:off x="12080392" y="-2207517"/>
            <a:ext cx="1055323" cy="5470357"/>
          </a:xfrm>
          <a:custGeom>
            <a:avLst/>
            <a:gdLst/>
            <a:ahLst/>
            <a:cxnLst/>
            <a:rect r="r" b="b" t="t" l="l"/>
            <a:pathLst>
              <a:path h="5470357" w="1055323">
                <a:moveTo>
                  <a:pt x="0" y="0"/>
                </a:moveTo>
                <a:lnTo>
                  <a:pt x="1055323" y="0"/>
                </a:lnTo>
                <a:lnTo>
                  <a:pt x="1055323" y="5470357"/>
                </a:lnTo>
                <a:lnTo>
                  <a:pt x="0" y="5470357"/>
                </a:lnTo>
                <a:lnTo>
                  <a:pt x="0" y="0"/>
                </a:lnTo>
                <a:close/>
              </a:path>
            </a:pathLst>
          </a:custGeom>
          <a:blipFill>
            <a:blip r:embed="rId3"/>
            <a:stretch>
              <a:fillRect l="0" t="0" r="0" b="0"/>
            </a:stretch>
          </a:blipFill>
        </p:spPr>
      </p:sp>
      <p:sp>
        <p:nvSpPr>
          <p:cNvPr name="Freeform 4" id="4"/>
          <p:cNvSpPr/>
          <p:nvPr/>
        </p:nvSpPr>
        <p:spPr>
          <a:xfrm flipH="false" flipV="true" rot="-5400000">
            <a:off x="5114185" y="-2234140"/>
            <a:ext cx="1055323" cy="5470357"/>
          </a:xfrm>
          <a:custGeom>
            <a:avLst/>
            <a:gdLst/>
            <a:ahLst/>
            <a:cxnLst/>
            <a:rect r="r" b="b" t="t" l="l"/>
            <a:pathLst>
              <a:path h="5470357" w="1055323">
                <a:moveTo>
                  <a:pt x="0" y="5470357"/>
                </a:moveTo>
                <a:lnTo>
                  <a:pt x="1055323" y="5470357"/>
                </a:lnTo>
                <a:lnTo>
                  <a:pt x="1055323" y="0"/>
                </a:lnTo>
                <a:lnTo>
                  <a:pt x="0" y="0"/>
                </a:lnTo>
                <a:lnTo>
                  <a:pt x="0" y="5470357"/>
                </a:lnTo>
                <a:close/>
              </a:path>
            </a:pathLst>
          </a:custGeom>
          <a:blipFill>
            <a:blip r:embed="rId3"/>
            <a:stretch>
              <a:fillRect l="0" t="0" r="0" b="0"/>
            </a:stretch>
          </a:blipFill>
        </p:spPr>
      </p:sp>
      <p:grpSp>
        <p:nvGrpSpPr>
          <p:cNvPr name="Group 5" id="5"/>
          <p:cNvGrpSpPr/>
          <p:nvPr/>
        </p:nvGrpSpPr>
        <p:grpSpPr>
          <a:xfrm rot="0">
            <a:off x="4932210" y="931710"/>
            <a:ext cx="8423580" cy="8423580"/>
            <a:chOff x="0" y="0"/>
            <a:chExt cx="812800" cy="812800"/>
          </a:xfrm>
        </p:grpSpPr>
        <p:sp>
          <p:nvSpPr>
            <p:cNvPr name="Freeform 6" id="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401009"/>
            </a:solidFill>
          </p:spPr>
        </p:sp>
        <p:sp>
          <p:nvSpPr>
            <p:cNvPr name="TextBox 7" id="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8" id="8"/>
          <p:cNvSpPr/>
          <p:nvPr/>
        </p:nvSpPr>
        <p:spPr>
          <a:xfrm flipH="false" flipV="false" rot="0">
            <a:off x="4975199" y="931710"/>
            <a:ext cx="8380591" cy="8279326"/>
          </a:xfrm>
          <a:custGeom>
            <a:avLst/>
            <a:gdLst/>
            <a:ahLst/>
            <a:cxnLst/>
            <a:rect r="r" b="b" t="t" l="l"/>
            <a:pathLst>
              <a:path h="8279326" w="8380591">
                <a:moveTo>
                  <a:pt x="0" y="0"/>
                </a:moveTo>
                <a:lnTo>
                  <a:pt x="8380591" y="0"/>
                </a:lnTo>
                <a:lnTo>
                  <a:pt x="8380591" y="8279326"/>
                </a:lnTo>
                <a:lnTo>
                  <a:pt x="0" y="8279326"/>
                </a:lnTo>
                <a:lnTo>
                  <a:pt x="0" y="0"/>
                </a:lnTo>
                <a:close/>
              </a:path>
            </a:pathLst>
          </a:custGeom>
          <a:blipFill>
            <a:blip r:embed="rId4"/>
            <a:stretch>
              <a:fillRect l="0" t="0" r="0" b="0"/>
            </a:stretch>
          </a:blipFill>
        </p:spPr>
      </p:sp>
      <p:sp>
        <p:nvSpPr>
          <p:cNvPr name="Freeform 9" id="9"/>
          <p:cNvSpPr/>
          <p:nvPr/>
        </p:nvSpPr>
        <p:spPr>
          <a:xfrm flipH="false" flipV="false" rot="0">
            <a:off x="0" y="6640228"/>
            <a:ext cx="2944768" cy="3646772"/>
          </a:xfrm>
          <a:custGeom>
            <a:avLst/>
            <a:gdLst/>
            <a:ahLst/>
            <a:cxnLst/>
            <a:rect r="r" b="b" t="t" l="l"/>
            <a:pathLst>
              <a:path h="3646772" w="2944768">
                <a:moveTo>
                  <a:pt x="0" y="0"/>
                </a:moveTo>
                <a:lnTo>
                  <a:pt x="2944768" y="0"/>
                </a:lnTo>
                <a:lnTo>
                  <a:pt x="2944768" y="3646772"/>
                </a:lnTo>
                <a:lnTo>
                  <a:pt x="0" y="3646772"/>
                </a:lnTo>
                <a:lnTo>
                  <a:pt x="0" y="0"/>
                </a:lnTo>
                <a:close/>
              </a:path>
            </a:pathLst>
          </a:custGeom>
          <a:blipFill>
            <a:blip r:embed="rId5"/>
            <a:stretch>
              <a:fillRect l="0" t="0" r="0" b="0"/>
            </a:stretch>
          </a:blipFill>
        </p:spPr>
      </p:sp>
      <p:sp>
        <p:nvSpPr>
          <p:cNvPr name="Freeform 10" id="10"/>
          <p:cNvSpPr/>
          <p:nvPr/>
        </p:nvSpPr>
        <p:spPr>
          <a:xfrm flipH="false" flipV="true" rot="0">
            <a:off x="0" y="0"/>
            <a:ext cx="2944768" cy="3646772"/>
          </a:xfrm>
          <a:custGeom>
            <a:avLst/>
            <a:gdLst/>
            <a:ahLst/>
            <a:cxnLst/>
            <a:rect r="r" b="b" t="t" l="l"/>
            <a:pathLst>
              <a:path h="3646772" w="2944768">
                <a:moveTo>
                  <a:pt x="0" y="3646772"/>
                </a:moveTo>
                <a:lnTo>
                  <a:pt x="2944768" y="3646772"/>
                </a:lnTo>
                <a:lnTo>
                  <a:pt x="2944768" y="0"/>
                </a:lnTo>
                <a:lnTo>
                  <a:pt x="0" y="0"/>
                </a:lnTo>
                <a:lnTo>
                  <a:pt x="0" y="3646772"/>
                </a:lnTo>
                <a:close/>
              </a:path>
            </a:pathLst>
          </a:custGeom>
          <a:blipFill>
            <a:blip r:embed="rId5"/>
            <a:stretch>
              <a:fillRect l="0" t="0" r="0" b="0"/>
            </a:stretch>
          </a:blipFill>
        </p:spPr>
      </p:sp>
      <p:sp>
        <p:nvSpPr>
          <p:cNvPr name="Freeform 11" id="11"/>
          <p:cNvSpPr/>
          <p:nvPr/>
        </p:nvSpPr>
        <p:spPr>
          <a:xfrm flipH="true" flipV="false" rot="0">
            <a:off x="15343232" y="6640228"/>
            <a:ext cx="2944768" cy="3646772"/>
          </a:xfrm>
          <a:custGeom>
            <a:avLst/>
            <a:gdLst/>
            <a:ahLst/>
            <a:cxnLst/>
            <a:rect r="r" b="b" t="t" l="l"/>
            <a:pathLst>
              <a:path h="3646772" w="2944768">
                <a:moveTo>
                  <a:pt x="2944768" y="0"/>
                </a:moveTo>
                <a:lnTo>
                  <a:pt x="0" y="0"/>
                </a:lnTo>
                <a:lnTo>
                  <a:pt x="0" y="3646772"/>
                </a:lnTo>
                <a:lnTo>
                  <a:pt x="2944768" y="3646772"/>
                </a:lnTo>
                <a:lnTo>
                  <a:pt x="2944768" y="0"/>
                </a:lnTo>
                <a:close/>
              </a:path>
            </a:pathLst>
          </a:custGeom>
          <a:blipFill>
            <a:blip r:embed="rId5"/>
            <a:stretch>
              <a:fillRect l="0" t="0" r="0" b="0"/>
            </a:stretch>
          </a:blipFill>
        </p:spPr>
      </p:sp>
      <p:sp>
        <p:nvSpPr>
          <p:cNvPr name="Freeform 12" id="12"/>
          <p:cNvSpPr/>
          <p:nvPr/>
        </p:nvSpPr>
        <p:spPr>
          <a:xfrm flipH="true" flipV="true" rot="0">
            <a:off x="15343232" y="0"/>
            <a:ext cx="2944768" cy="3646772"/>
          </a:xfrm>
          <a:custGeom>
            <a:avLst/>
            <a:gdLst/>
            <a:ahLst/>
            <a:cxnLst/>
            <a:rect r="r" b="b" t="t" l="l"/>
            <a:pathLst>
              <a:path h="3646772" w="2944768">
                <a:moveTo>
                  <a:pt x="2944768" y="3646772"/>
                </a:moveTo>
                <a:lnTo>
                  <a:pt x="0" y="3646772"/>
                </a:lnTo>
                <a:lnTo>
                  <a:pt x="0" y="0"/>
                </a:lnTo>
                <a:lnTo>
                  <a:pt x="2944768" y="0"/>
                </a:lnTo>
                <a:lnTo>
                  <a:pt x="2944768" y="3646772"/>
                </a:lnTo>
                <a:close/>
              </a:path>
            </a:pathLst>
          </a:custGeom>
          <a:blipFill>
            <a:blip r:embed="rId5"/>
            <a:stretch>
              <a:fillRect l="0" t="0" r="0" b="0"/>
            </a:stretch>
          </a:blipFill>
        </p:spPr>
      </p:sp>
      <p:sp>
        <p:nvSpPr>
          <p:cNvPr name="Freeform 13" id="13"/>
          <p:cNvSpPr/>
          <p:nvPr/>
        </p:nvSpPr>
        <p:spPr>
          <a:xfrm flipH="true" flipV="false" rot="-5400000">
            <a:off x="12080392" y="7077406"/>
            <a:ext cx="1055323" cy="5470357"/>
          </a:xfrm>
          <a:custGeom>
            <a:avLst/>
            <a:gdLst/>
            <a:ahLst/>
            <a:cxnLst/>
            <a:rect r="r" b="b" t="t" l="l"/>
            <a:pathLst>
              <a:path h="5470357" w="1055323">
                <a:moveTo>
                  <a:pt x="1055323" y="0"/>
                </a:moveTo>
                <a:lnTo>
                  <a:pt x="0" y="0"/>
                </a:lnTo>
                <a:lnTo>
                  <a:pt x="0" y="5470357"/>
                </a:lnTo>
                <a:lnTo>
                  <a:pt x="1055323" y="5470357"/>
                </a:lnTo>
                <a:lnTo>
                  <a:pt x="1055323" y="0"/>
                </a:lnTo>
                <a:close/>
              </a:path>
            </a:pathLst>
          </a:custGeom>
          <a:blipFill>
            <a:blip r:embed="rId3"/>
            <a:stretch>
              <a:fillRect l="0" t="0" r="0" b="0"/>
            </a:stretch>
          </a:blipFill>
        </p:spPr>
      </p:sp>
      <p:sp>
        <p:nvSpPr>
          <p:cNvPr name="Freeform 14" id="14"/>
          <p:cNvSpPr/>
          <p:nvPr/>
        </p:nvSpPr>
        <p:spPr>
          <a:xfrm flipH="true" flipV="true" rot="-5400000">
            <a:off x="5114185" y="7050783"/>
            <a:ext cx="1055323" cy="5470357"/>
          </a:xfrm>
          <a:custGeom>
            <a:avLst/>
            <a:gdLst/>
            <a:ahLst/>
            <a:cxnLst/>
            <a:rect r="r" b="b" t="t" l="l"/>
            <a:pathLst>
              <a:path h="5470357" w="1055323">
                <a:moveTo>
                  <a:pt x="1055323" y="5470357"/>
                </a:moveTo>
                <a:lnTo>
                  <a:pt x="0" y="5470357"/>
                </a:lnTo>
                <a:lnTo>
                  <a:pt x="0" y="0"/>
                </a:lnTo>
                <a:lnTo>
                  <a:pt x="1055323" y="0"/>
                </a:lnTo>
                <a:lnTo>
                  <a:pt x="1055323" y="5470357"/>
                </a:lnTo>
                <a:close/>
              </a:path>
            </a:pathLst>
          </a:custGeom>
          <a:blipFill>
            <a:blip r:embed="rId3"/>
            <a:stretch>
              <a:fillRect l="0" t="0" r="0" b="0"/>
            </a:stretch>
          </a:blipFill>
        </p:spPr>
      </p:sp>
      <p:sp>
        <p:nvSpPr>
          <p:cNvPr name="TextBox 15" id="15"/>
          <p:cNvSpPr txBox="true"/>
          <p:nvPr/>
        </p:nvSpPr>
        <p:spPr>
          <a:xfrm rot="0">
            <a:off x="6245407" y="3186872"/>
            <a:ext cx="5849852" cy="3342973"/>
          </a:xfrm>
          <a:prstGeom prst="rect">
            <a:avLst/>
          </a:prstGeom>
        </p:spPr>
        <p:txBody>
          <a:bodyPr anchor="t" rtlCol="false" tIns="0" lIns="0" bIns="0" rIns="0">
            <a:spAutoFit/>
          </a:bodyPr>
          <a:lstStyle/>
          <a:p>
            <a:pPr algn="ctr">
              <a:lnSpc>
                <a:spcPts val="8725"/>
              </a:lnSpc>
            </a:pPr>
            <a:r>
              <a:rPr lang="en-US" sz="9089">
                <a:solidFill>
                  <a:srgbClr val="F4C259"/>
                </a:solidFill>
                <a:latin typeface="Rakkas"/>
              </a:rPr>
              <a:t>Middle Earth Fantasy Day</a:t>
            </a:r>
          </a:p>
        </p:txBody>
      </p:sp>
      <p:sp>
        <p:nvSpPr>
          <p:cNvPr name="TextBox 16" id="16"/>
          <p:cNvSpPr txBox="true"/>
          <p:nvPr/>
        </p:nvSpPr>
        <p:spPr>
          <a:xfrm rot="0">
            <a:off x="6351717" y="6807923"/>
            <a:ext cx="5637232" cy="466725"/>
          </a:xfrm>
          <a:prstGeom prst="rect">
            <a:avLst/>
          </a:prstGeom>
        </p:spPr>
        <p:txBody>
          <a:bodyPr anchor="t" rtlCol="false" tIns="0" lIns="0" bIns="0" rIns="0">
            <a:spAutoFit/>
          </a:bodyPr>
          <a:lstStyle/>
          <a:p>
            <a:pPr algn="ctr">
              <a:lnSpc>
                <a:spcPts val="3600"/>
              </a:lnSpc>
            </a:pPr>
            <a:r>
              <a:rPr lang="en-US" sz="3000">
                <a:solidFill>
                  <a:srgbClr val="FFFFFF"/>
                </a:solidFill>
                <a:latin typeface="Alice Bold"/>
              </a:rPr>
              <a:t>Education Presentation</a:t>
            </a:r>
          </a:p>
        </p:txBody>
      </p:sp>
      <p:sp>
        <p:nvSpPr>
          <p:cNvPr name="Freeform 17" id="17"/>
          <p:cNvSpPr/>
          <p:nvPr/>
        </p:nvSpPr>
        <p:spPr>
          <a:xfrm flipH="true" flipV="false" rot="350101">
            <a:off x="1552228" y="3787225"/>
            <a:ext cx="2850517" cy="1716011"/>
          </a:xfrm>
          <a:custGeom>
            <a:avLst/>
            <a:gdLst/>
            <a:ahLst/>
            <a:cxnLst/>
            <a:rect r="r" b="b" t="t" l="l"/>
            <a:pathLst>
              <a:path h="1716011" w="2850517">
                <a:moveTo>
                  <a:pt x="2850517" y="0"/>
                </a:moveTo>
                <a:lnTo>
                  <a:pt x="0" y="0"/>
                </a:lnTo>
                <a:lnTo>
                  <a:pt x="0" y="1716011"/>
                </a:lnTo>
                <a:lnTo>
                  <a:pt x="2850517" y="1716011"/>
                </a:lnTo>
                <a:lnTo>
                  <a:pt x="2850517" y="0"/>
                </a:lnTo>
                <a:close/>
              </a:path>
            </a:pathLst>
          </a:custGeom>
          <a:blipFill>
            <a:blip r:embed="rId6"/>
            <a:stretch>
              <a:fillRect l="0" t="0" r="0" b="0"/>
            </a:stretch>
          </a:blipFill>
        </p:spPr>
      </p:sp>
      <p:sp>
        <p:nvSpPr>
          <p:cNvPr name="Freeform 18" id="18"/>
          <p:cNvSpPr/>
          <p:nvPr/>
        </p:nvSpPr>
        <p:spPr>
          <a:xfrm flipH="false" flipV="false" rot="0">
            <a:off x="14096271" y="5255593"/>
            <a:ext cx="1881920" cy="2769269"/>
          </a:xfrm>
          <a:custGeom>
            <a:avLst/>
            <a:gdLst/>
            <a:ahLst/>
            <a:cxnLst/>
            <a:rect r="r" b="b" t="t" l="l"/>
            <a:pathLst>
              <a:path h="2769269" w="1881920">
                <a:moveTo>
                  <a:pt x="0" y="0"/>
                </a:moveTo>
                <a:lnTo>
                  <a:pt x="1881920" y="0"/>
                </a:lnTo>
                <a:lnTo>
                  <a:pt x="1881920" y="2769270"/>
                </a:lnTo>
                <a:lnTo>
                  <a:pt x="0" y="2769270"/>
                </a:lnTo>
                <a:lnTo>
                  <a:pt x="0" y="0"/>
                </a:lnTo>
                <a:close/>
              </a:path>
            </a:pathLst>
          </a:custGeom>
          <a:blipFill>
            <a:blip r:embed="rId7"/>
            <a:stretch>
              <a:fillRect l="0" t="0" r="0" b="0"/>
            </a:stretch>
          </a:blipFill>
        </p:spPr>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Freeform 2" id="2"/>
          <p:cNvSpPr/>
          <p:nvPr/>
        </p:nvSpPr>
        <p:spPr>
          <a:xfrm flipH="false" flipV="true" rot="-5400000">
            <a:off x="1191174" y="-2926966"/>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3" id="3"/>
          <p:cNvSpPr/>
          <p:nvPr/>
        </p:nvSpPr>
        <p:spPr>
          <a:xfrm flipH="false" flipV="true" rot="-5400000">
            <a:off x="8444369" y="-2926966"/>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4" id="4"/>
          <p:cNvSpPr/>
          <p:nvPr/>
        </p:nvSpPr>
        <p:spPr>
          <a:xfrm flipH="false" flipV="true" rot="-5400000">
            <a:off x="15697564" y="-2926966"/>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5" id="5"/>
          <p:cNvSpPr/>
          <p:nvPr/>
        </p:nvSpPr>
        <p:spPr>
          <a:xfrm flipH="false" flipV="true" rot="-5400000">
            <a:off x="1191174"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6" id="6"/>
          <p:cNvSpPr/>
          <p:nvPr/>
        </p:nvSpPr>
        <p:spPr>
          <a:xfrm flipH="false" flipV="true" rot="-5400000">
            <a:off x="8444369"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7" id="7"/>
          <p:cNvSpPr/>
          <p:nvPr/>
        </p:nvSpPr>
        <p:spPr>
          <a:xfrm flipH="false" flipV="true" rot="-5400000">
            <a:off x="15697564"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TextBox 8" id="8"/>
          <p:cNvSpPr txBox="true"/>
          <p:nvPr/>
        </p:nvSpPr>
        <p:spPr>
          <a:xfrm rot="0">
            <a:off x="2969849" y="1862570"/>
            <a:ext cx="12348302"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How to Use This Presentation</a:t>
            </a:r>
          </a:p>
        </p:txBody>
      </p:sp>
      <p:sp>
        <p:nvSpPr>
          <p:cNvPr name="TextBox 9" id="9"/>
          <p:cNvSpPr txBox="true"/>
          <p:nvPr/>
        </p:nvSpPr>
        <p:spPr>
          <a:xfrm rot="0">
            <a:off x="1663971" y="4281366"/>
            <a:ext cx="5066132" cy="3863975"/>
          </a:xfrm>
          <a:prstGeom prst="rect">
            <a:avLst/>
          </a:prstGeom>
        </p:spPr>
        <p:txBody>
          <a:bodyPr anchor="t" rtlCol="false" tIns="0" lIns="0" bIns="0" rIns="0">
            <a:spAutoFit/>
          </a:bodyPr>
          <a:lstStyle/>
          <a:p>
            <a:pPr algn="ctr">
              <a:lnSpc>
                <a:spcPts val="2799"/>
              </a:lnSpc>
            </a:pPr>
            <a:r>
              <a:rPr lang="en-US" sz="1999">
                <a:solidFill>
                  <a:srgbClr val="FFFFFF"/>
                </a:solidFill>
                <a:latin typeface="Alice"/>
              </a:rPr>
              <a:t>Click on the "Google Slides" button below this presentation preview. Make sure to sign in to your Google account. Click on "Make a copy." Start editing your presentation.</a:t>
            </a:r>
          </a:p>
          <a:p>
            <a:pPr algn="ctr">
              <a:lnSpc>
                <a:spcPts val="2799"/>
              </a:lnSpc>
            </a:pPr>
          </a:p>
          <a:p>
            <a:pPr algn="ctr">
              <a:lnSpc>
                <a:spcPts val="2799"/>
              </a:lnSpc>
            </a:pPr>
            <a:r>
              <a:rPr lang="en-US" sz="1999" u="sng">
                <a:solidFill>
                  <a:srgbClr val="FFFFFF"/>
                </a:solidFill>
                <a:latin typeface="Alice"/>
              </a:rPr>
              <a:t>Alternative:</a:t>
            </a:r>
            <a:r>
              <a:rPr lang="en-US" sz="1999">
                <a:solidFill>
                  <a:srgbClr val="FFFFFF"/>
                </a:solidFill>
                <a:latin typeface="Alice"/>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10" id="10"/>
          <p:cNvSpPr txBox="true"/>
          <p:nvPr/>
        </p:nvSpPr>
        <p:spPr>
          <a:xfrm rot="0">
            <a:off x="2694058" y="3614616"/>
            <a:ext cx="3005958"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Google Slides</a:t>
            </a:r>
          </a:p>
        </p:txBody>
      </p:sp>
      <p:sp>
        <p:nvSpPr>
          <p:cNvPr name="TextBox 11" id="11"/>
          <p:cNvSpPr txBox="true"/>
          <p:nvPr/>
        </p:nvSpPr>
        <p:spPr>
          <a:xfrm rot="0">
            <a:off x="7466848" y="4277948"/>
            <a:ext cx="4624846" cy="3511550"/>
          </a:xfrm>
          <a:prstGeom prst="rect">
            <a:avLst/>
          </a:prstGeom>
        </p:spPr>
        <p:txBody>
          <a:bodyPr anchor="t" rtlCol="false" tIns="0" lIns="0" bIns="0" rIns="0">
            <a:spAutoFit/>
          </a:bodyPr>
          <a:lstStyle/>
          <a:p>
            <a:pPr algn="ctr">
              <a:lnSpc>
                <a:spcPts val="2799"/>
              </a:lnSpc>
            </a:pPr>
            <a:r>
              <a:rPr lang="en-US" sz="1999">
                <a:solidFill>
                  <a:srgbClr val="FFFFFF"/>
                </a:solidFill>
                <a:latin typeface="Alice"/>
              </a:rPr>
              <a:t>Click on the "PowerPoint" button below this presentation preview. Start editing your presentation.</a:t>
            </a:r>
          </a:p>
          <a:p>
            <a:pPr algn="ctr">
              <a:lnSpc>
                <a:spcPts val="2799"/>
              </a:lnSpc>
            </a:pPr>
          </a:p>
          <a:p>
            <a:pPr algn="ctr">
              <a:lnSpc>
                <a:spcPts val="2799"/>
              </a:lnSpc>
            </a:pPr>
            <a:r>
              <a:rPr lang="en-US" sz="1999" u="sng">
                <a:solidFill>
                  <a:srgbClr val="FFFFFF"/>
                </a:solidFill>
                <a:latin typeface="Alice"/>
              </a:rPr>
              <a:t>Alternative:</a:t>
            </a:r>
            <a:r>
              <a:rPr lang="en-US" sz="1999">
                <a:solidFill>
                  <a:srgbClr val="FFFFFF"/>
                </a:solidFill>
                <a:latin typeface="Alice"/>
              </a:rPr>
              <a:t> From Canva template file, Click on the "Share" button on the top right corner in Canva and click on "More" at the bottom of the menu. Enter "PowerPoint" in the search bar and click on the PowerPoint icon to download.</a:t>
            </a:r>
          </a:p>
        </p:txBody>
      </p:sp>
      <p:sp>
        <p:nvSpPr>
          <p:cNvPr name="TextBox 12" id="12"/>
          <p:cNvSpPr txBox="true"/>
          <p:nvPr/>
        </p:nvSpPr>
        <p:spPr>
          <a:xfrm rot="0">
            <a:off x="8492225" y="3614616"/>
            <a:ext cx="2574091"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PowerPoint</a:t>
            </a:r>
          </a:p>
        </p:txBody>
      </p:sp>
      <p:sp>
        <p:nvSpPr>
          <p:cNvPr name="TextBox 13" id="13"/>
          <p:cNvSpPr txBox="true"/>
          <p:nvPr/>
        </p:nvSpPr>
        <p:spPr>
          <a:xfrm rot="0">
            <a:off x="12825119" y="4281366"/>
            <a:ext cx="3798910" cy="1749425"/>
          </a:xfrm>
          <a:prstGeom prst="rect">
            <a:avLst/>
          </a:prstGeom>
        </p:spPr>
        <p:txBody>
          <a:bodyPr anchor="t" rtlCol="false" tIns="0" lIns="0" bIns="0" rIns="0">
            <a:spAutoFit/>
          </a:bodyPr>
          <a:lstStyle/>
          <a:p>
            <a:pPr algn="ctr">
              <a:lnSpc>
                <a:spcPts val="2799"/>
              </a:lnSpc>
            </a:pPr>
            <a:r>
              <a:rPr lang="en-US" sz="1999">
                <a:solidFill>
                  <a:srgbClr val="FFFFFF"/>
                </a:solidFill>
                <a:latin typeface="Alice"/>
              </a:rPr>
              <a:t>Click on the "Canva" button under this presentation preview. Start editing your presentation. You need to sign in to your Canva account.</a:t>
            </a:r>
          </a:p>
        </p:txBody>
      </p:sp>
      <p:sp>
        <p:nvSpPr>
          <p:cNvPr name="TextBox 14" id="14"/>
          <p:cNvSpPr txBox="true"/>
          <p:nvPr/>
        </p:nvSpPr>
        <p:spPr>
          <a:xfrm rot="0">
            <a:off x="13823294" y="3614616"/>
            <a:ext cx="1802560"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Canva</a:t>
            </a:r>
          </a:p>
        </p:txBody>
      </p:sp>
    </p:spTree>
  </p:cSld>
  <p:clrMapOvr>
    <a:masterClrMapping/>
  </p:clrMapOvr>
  <p:transition spd="slow">
    <p:fade/>
  </p:transition>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TextBox 2" id="2"/>
          <p:cNvSpPr txBox="true"/>
          <p:nvPr/>
        </p:nvSpPr>
        <p:spPr>
          <a:xfrm rot="0">
            <a:off x="2965833" y="1038225"/>
            <a:ext cx="12348302"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Add an Agenda Page</a:t>
            </a:r>
          </a:p>
        </p:txBody>
      </p:sp>
      <p:sp>
        <p:nvSpPr>
          <p:cNvPr name="Freeform 3" id="3"/>
          <p:cNvSpPr/>
          <p:nvPr/>
        </p:nvSpPr>
        <p:spPr>
          <a:xfrm flipH="false" flipV="false" rot="0">
            <a:off x="3776218" y="4512069"/>
            <a:ext cx="1996590" cy="260389"/>
          </a:xfrm>
          <a:custGeom>
            <a:avLst/>
            <a:gdLst/>
            <a:ahLst/>
            <a:cxnLst/>
            <a:rect r="r" b="b" t="t" l="l"/>
            <a:pathLst>
              <a:path h="260389" w="1996590">
                <a:moveTo>
                  <a:pt x="0" y="0"/>
                </a:moveTo>
                <a:lnTo>
                  <a:pt x="1996590" y="0"/>
                </a:lnTo>
                <a:lnTo>
                  <a:pt x="1996590" y="260389"/>
                </a:lnTo>
                <a:lnTo>
                  <a:pt x="0" y="260389"/>
                </a:lnTo>
                <a:lnTo>
                  <a:pt x="0" y="0"/>
                </a:lnTo>
                <a:close/>
              </a:path>
            </a:pathLst>
          </a:custGeom>
          <a:blipFill>
            <a:blip r:embed="rId2"/>
            <a:stretch>
              <a:fillRect l="0" t="0" r="0" b="0"/>
            </a:stretch>
          </a:blipFill>
        </p:spPr>
      </p:sp>
      <p:sp>
        <p:nvSpPr>
          <p:cNvPr name="Freeform 4" id="4"/>
          <p:cNvSpPr/>
          <p:nvPr/>
        </p:nvSpPr>
        <p:spPr>
          <a:xfrm flipH="false" flipV="false" rot="0">
            <a:off x="1396460" y="3447443"/>
            <a:ext cx="2390636" cy="2389640"/>
          </a:xfrm>
          <a:custGeom>
            <a:avLst/>
            <a:gdLst/>
            <a:ahLst/>
            <a:cxnLst/>
            <a:rect r="r" b="b" t="t" l="l"/>
            <a:pathLst>
              <a:path h="2389640" w="2390636">
                <a:moveTo>
                  <a:pt x="0" y="0"/>
                </a:moveTo>
                <a:lnTo>
                  <a:pt x="2390636" y="0"/>
                </a:lnTo>
                <a:lnTo>
                  <a:pt x="2390636" y="2389640"/>
                </a:lnTo>
                <a:lnTo>
                  <a:pt x="0" y="2389640"/>
                </a:lnTo>
                <a:lnTo>
                  <a:pt x="0" y="0"/>
                </a:lnTo>
                <a:close/>
              </a:path>
            </a:pathLst>
          </a:custGeom>
          <a:blipFill>
            <a:blip r:embed="rId3"/>
            <a:stretch>
              <a:fillRect l="0" t="0" r="0" b="0"/>
            </a:stretch>
          </a:blipFill>
        </p:spPr>
      </p:sp>
      <p:sp>
        <p:nvSpPr>
          <p:cNvPr name="Freeform 5" id="5"/>
          <p:cNvSpPr/>
          <p:nvPr/>
        </p:nvSpPr>
        <p:spPr>
          <a:xfrm flipH="false" flipV="false" rot="0">
            <a:off x="5761930" y="3447443"/>
            <a:ext cx="2390636" cy="2389640"/>
          </a:xfrm>
          <a:custGeom>
            <a:avLst/>
            <a:gdLst/>
            <a:ahLst/>
            <a:cxnLst/>
            <a:rect r="r" b="b" t="t" l="l"/>
            <a:pathLst>
              <a:path h="2389640" w="2390636">
                <a:moveTo>
                  <a:pt x="0" y="0"/>
                </a:moveTo>
                <a:lnTo>
                  <a:pt x="2390636" y="0"/>
                </a:lnTo>
                <a:lnTo>
                  <a:pt x="2390636" y="2389640"/>
                </a:lnTo>
                <a:lnTo>
                  <a:pt x="0" y="2389640"/>
                </a:lnTo>
                <a:lnTo>
                  <a:pt x="0" y="0"/>
                </a:lnTo>
                <a:close/>
              </a:path>
            </a:pathLst>
          </a:custGeom>
          <a:blipFill>
            <a:blip r:embed="rId3"/>
            <a:stretch>
              <a:fillRect l="0" t="0" r="0" b="0"/>
            </a:stretch>
          </a:blipFill>
        </p:spPr>
      </p:sp>
      <p:sp>
        <p:nvSpPr>
          <p:cNvPr name="Freeform 6" id="6"/>
          <p:cNvSpPr/>
          <p:nvPr/>
        </p:nvSpPr>
        <p:spPr>
          <a:xfrm flipH="false" flipV="false" rot="0">
            <a:off x="10127401" y="3447443"/>
            <a:ext cx="2390636" cy="2389640"/>
          </a:xfrm>
          <a:custGeom>
            <a:avLst/>
            <a:gdLst/>
            <a:ahLst/>
            <a:cxnLst/>
            <a:rect r="r" b="b" t="t" l="l"/>
            <a:pathLst>
              <a:path h="2389640" w="2390636">
                <a:moveTo>
                  <a:pt x="0" y="0"/>
                </a:moveTo>
                <a:lnTo>
                  <a:pt x="2390636" y="0"/>
                </a:lnTo>
                <a:lnTo>
                  <a:pt x="2390636" y="2389640"/>
                </a:lnTo>
                <a:lnTo>
                  <a:pt x="0" y="2389640"/>
                </a:lnTo>
                <a:lnTo>
                  <a:pt x="0" y="0"/>
                </a:lnTo>
                <a:close/>
              </a:path>
            </a:pathLst>
          </a:custGeom>
          <a:blipFill>
            <a:blip r:embed="rId3"/>
            <a:stretch>
              <a:fillRect l="0" t="0" r="0" b="0"/>
            </a:stretch>
          </a:blipFill>
        </p:spPr>
      </p:sp>
      <p:sp>
        <p:nvSpPr>
          <p:cNvPr name="Freeform 7" id="7"/>
          <p:cNvSpPr/>
          <p:nvPr/>
        </p:nvSpPr>
        <p:spPr>
          <a:xfrm flipH="false" flipV="false" rot="0">
            <a:off x="14492871" y="3447443"/>
            <a:ext cx="2390636" cy="2389640"/>
          </a:xfrm>
          <a:custGeom>
            <a:avLst/>
            <a:gdLst/>
            <a:ahLst/>
            <a:cxnLst/>
            <a:rect r="r" b="b" t="t" l="l"/>
            <a:pathLst>
              <a:path h="2389640" w="2390636">
                <a:moveTo>
                  <a:pt x="0" y="0"/>
                </a:moveTo>
                <a:lnTo>
                  <a:pt x="2390636" y="0"/>
                </a:lnTo>
                <a:lnTo>
                  <a:pt x="2390636" y="2389640"/>
                </a:lnTo>
                <a:lnTo>
                  <a:pt x="0" y="2389640"/>
                </a:lnTo>
                <a:lnTo>
                  <a:pt x="0" y="0"/>
                </a:lnTo>
                <a:close/>
              </a:path>
            </a:pathLst>
          </a:custGeom>
          <a:blipFill>
            <a:blip r:embed="rId3"/>
            <a:stretch>
              <a:fillRect l="0" t="0" r="0" b="0"/>
            </a:stretch>
          </a:blipFill>
        </p:spPr>
      </p:sp>
      <p:sp>
        <p:nvSpPr>
          <p:cNvPr name="Freeform 8" id="8"/>
          <p:cNvSpPr/>
          <p:nvPr/>
        </p:nvSpPr>
        <p:spPr>
          <a:xfrm flipH="false" flipV="true" rot="0">
            <a:off x="8141688" y="4512069"/>
            <a:ext cx="1996590" cy="260389"/>
          </a:xfrm>
          <a:custGeom>
            <a:avLst/>
            <a:gdLst/>
            <a:ahLst/>
            <a:cxnLst/>
            <a:rect r="r" b="b" t="t" l="l"/>
            <a:pathLst>
              <a:path h="260389" w="1996590">
                <a:moveTo>
                  <a:pt x="0" y="260389"/>
                </a:moveTo>
                <a:lnTo>
                  <a:pt x="1996591" y="260389"/>
                </a:lnTo>
                <a:lnTo>
                  <a:pt x="1996591" y="0"/>
                </a:lnTo>
                <a:lnTo>
                  <a:pt x="0" y="0"/>
                </a:lnTo>
                <a:lnTo>
                  <a:pt x="0" y="260389"/>
                </a:lnTo>
                <a:close/>
              </a:path>
            </a:pathLst>
          </a:custGeom>
          <a:blipFill>
            <a:blip r:embed="rId2"/>
            <a:stretch>
              <a:fillRect l="0" t="0" r="0" b="0"/>
            </a:stretch>
          </a:blipFill>
        </p:spPr>
      </p:sp>
      <p:sp>
        <p:nvSpPr>
          <p:cNvPr name="Freeform 9" id="9"/>
          <p:cNvSpPr/>
          <p:nvPr/>
        </p:nvSpPr>
        <p:spPr>
          <a:xfrm flipH="false" flipV="false" rot="0">
            <a:off x="12507159" y="4512069"/>
            <a:ext cx="1996590" cy="260389"/>
          </a:xfrm>
          <a:custGeom>
            <a:avLst/>
            <a:gdLst/>
            <a:ahLst/>
            <a:cxnLst/>
            <a:rect r="r" b="b" t="t" l="l"/>
            <a:pathLst>
              <a:path h="260389" w="1996590">
                <a:moveTo>
                  <a:pt x="0" y="0"/>
                </a:moveTo>
                <a:lnTo>
                  <a:pt x="1996590" y="0"/>
                </a:lnTo>
                <a:lnTo>
                  <a:pt x="1996590" y="260389"/>
                </a:lnTo>
                <a:lnTo>
                  <a:pt x="0" y="260389"/>
                </a:lnTo>
                <a:lnTo>
                  <a:pt x="0" y="0"/>
                </a:lnTo>
                <a:close/>
              </a:path>
            </a:pathLst>
          </a:custGeom>
          <a:blipFill>
            <a:blip r:embed="rId2"/>
            <a:stretch>
              <a:fillRect l="0" t="0" r="0" b="0"/>
            </a:stretch>
          </a:blipFill>
        </p:spPr>
      </p:sp>
      <p:sp>
        <p:nvSpPr>
          <p:cNvPr name="Freeform 10" id="10"/>
          <p:cNvSpPr/>
          <p:nvPr/>
        </p:nvSpPr>
        <p:spPr>
          <a:xfrm flipH="false" flipV="true" rot="0">
            <a:off x="16883507" y="4512069"/>
            <a:ext cx="1996590" cy="260389"/>
          </a:xfrm>
          <a:custGeom>
            <a:avLst/>
            <a:gdLst/>
            <a:ahLst/>
            <a:cxnLst/>
            <a:rect r="r" b="b" t="t" l="l"/>
            <a:pathLst>
              <a:path h="260389" w="1996590">
                <a:moveTo>
                  <a:pt x="0" y="260389"/>
                </a:moveTo>
                <a:lnTo>
                  <a:pt x="1996590" y="260389"/>
                </a:lnTo>
                <a:lnTo>
                  <a:pt x="1996590" y="0"/>
                </a:lnTo>
                <a:lnTo>
                  <a:pt x="0" y="0"/>
                </a:lnTo>
                <a:lnTo>
                  <a:pt x="0" y="260389"/>
                </a:lnTo>
                <a:close/>
              </a:path>
            </a:pathLst>
          </a:custGeom>
          <a:blipFill>
            <a:blip r:embed="rId2"/>
            <a:stretch>
              <a:fillRect l="0" t="0" r="0" b="0"/>
            </a:stretch>
          </a:blipFill>
        </p:spPr>
      </p:sp>
      <p:sp>
        <p:nvSpPr>
          <p:cNvPr name="Freeform 11" id="11"/>
          <p:cNvSpPr/>
          <p:nvPr/>
        </p:nvSpPr>
        <p:spPr>
          <a:xfrm flipH="false" flipV="true" rot="0">
            <a:off x="-592097" y="4512069"/>
            <a:ext cx="1996590" cy="260389"/>
          </a:xfrm>
          <a:custGeom>
            <a:avLst/>
            <a:gdLst/>
            <a:ahLst/>
            <a:cxnLst/>
            <a:rect r="r" b="b" t="t" l="l"/>
            <a:pathLst>
              <a:path h="260389" w="1996590">
                <a:moveTo>
                  <a:pt x="0" y="260389"/>
                </a:moveTo>
                <a:lnTo>
                  <a:pt x="1996590" y="260389"/>
                </a:lnTo>
                <a:lnTo>
                  <a:pt x="1996590" y="0"/>
                </a:lnTo>
                <a:lnTo>
                  <a:pt x="0" y="0"/>
                </a:lnTo>
                <a:lnTo>
                  <a:pt x="0" y="260389"/>
                </a:lnTo>
                <a:close/>
              </a:path>
            </a:pathLst>
          </a:custGeom>
          <a:blipFill>
            <a:blip r:embed="rId2"/>
            <a:stretch>
              <a:fillRect l="0" t="0" r="0" b="0"/>
            </a:stretch>
          </a:blipFill>
        </p:spPr>
      </p:sp>
      <p:sp>
        <p:nvSpPr>
          <p:cNvPr name="TextBox 12" id="12"/>
          <p:cNvSpPr txBox="true"/>
          <p:nvPr/>
        </p:nvSpPr>
        <p:spPr>
          <a:xfrm rot="0">
            <a:off x="1639479" y="4123151"/>
            <a:ext cx="190175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01</a:t>
            </a:r>
          </a:p>
        </p:txBody>
      </p:sp>
      <p:sp>
        <p:nvSpPr>
          <p:cNvPr name="TextBox 13" id="13"/>
          <p:cNvSpPr txBox="true"/>
          <p:nvPr/>
        </p:nvSpPr>
        <p:spPr>
          <a:xfrm rot="0">
            <a:off x="6010933" y="4123151"/>
            <a:ext cx="190175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02</a:t>
            </a:r>
          </a:p>
        </p:txBody>
      </p:sp>
      <p:sp>
        <p:nvSpPr>
          <p:cNvPr name="TextBox 14" id="14"/>
          <p:cNvSpPr txBox="true"/>
          <p:nvPr/>
        </p:nvSpPr>
        <p:spPr>
          <a:xfrm rot="0">
            <a:off x="10376404" y="4123151"/>
            <a:ext cx="190175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03</a:t>
            </a:r>
          </a:p>
        </p:txBody>
      </p:sp>
      <p:sp>
        <p:nvSpPr>
          <p:cNvPr name="TextBox 15" id="15"/>
          <p:cNvSpPr txBox="true"/>
          <p:nvPr/>
        </p:nvSpPr>
        <p:spPr>
          <a:xfrm rot="0">
            <a:off x="14741874" y="4123151"/>
            <a:ext cx="190175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04</a:t>
            </a:r>
          </a:p>
        </p:txBody>
      </p:sp>
      <p:sp>
        <p:nvSpPr>
          <p:cNvPr name="Freeform 16" id="16"/>
          <p:cNvSpPr/>
          <p:nvPr/>
        </p:nvSpPr>
        <p:spPr>
          <a:xfrm flipH="false" flipV="true" rot="0">
            <a:off x="0" y="0"/>
            <a:ext cx="2336715" cy="2893764"/>
          </a:xfrm>
          <a:custGeom>
            <a:avLst/>
            <a:gdLst/>
            <a:ahLst/>
            <a:cxnLst/>
            <a:rect r="r" b="b" t="t" l="l"/>
            <a:pathLst>
              <a:path h="2893764" w="2336715">
                <a:moveTo>
                  <a:pt x="0" y="2893764"/>
                </a:moveTo>
                <a:lnTo>
                  <a:pt x="2336715" y="2893764"/>
                </a:lnTo>
                <a:lnTo>
                  <a:pt x="2336715" y="0"/>
                </a:lnTo>
                <a:lnTo>
                  <a:pt x="0" y="0"/>
                </a:lnTo>
                <a:lnTo>
                  <a:pt x="0" y="2893764"/>
                </a:lnTo>
                <a:close/>
              </a:path>
            </a:pathLst>
          </a:custGeom>
          <a:blipFill>
            <a:blip r:embed="rId4"/>
            <a:stretch>
              <a:fillRect l="0" t="0" r="0" b="0"/>
            </a:stretch>
          </a:blipFill>
        </p:spPr>
      </p:sp>
      <p:sp>
        <p:nvSpPr>
          <p:cNvPr name="Freeform 17" id="17"/>
          <p:cNvSpPr/>
          <p:nvPr/>
        </p:nvSpPr>
        <p:spPr>
          <a:xfrm flipH="true" flipV="true" rot="0">
            <a:off x="15951285" y="0"/>
            <a:ext cx="2336715" cy="2893764"/>
          </a:xfrm>
          <a:custGeom>
            <a:avLst/>
            <a:gdLst/>
            <a:ahLst/>
            <a:cxnLst/>
            <a:rect r="r" b="b" t="t" l="l"/>
            <a:pathLst>
              <a:path h="2893764" w="2336715">
                <a:moveTo>
                  <a:pt x="2336715" y="2893764"/>
                </a:moveTo>
                <a:lnTo>
                  <a:pt x="0" y="2893764"/>
                </a:lnTo>
                <a:lnTo>
                  <a:pt x="0" y="0"/>
                </a:lnTo>
                <a:lnTo>
                  <a:pt x="2336715" y="0"/>
                </a:lnTo>
                <a:lnTo>
                  <a:pt x="2336715" y="2893764"/>
                </a:lnTo>
                <a:close/>
              </a:path>
            </a:pathLst>
          </a:custGeom>
          <a:blipFill>
            <a:blip r:embed="rId4"/>
            <a:stretch>
              <a:fillRect l="0" t="0" r="0" b="0"/>
            </a:stretch>
          </a:blipFill>
        </p:spPr>
      </p:sp>
      <p:sp>
        <p:nvSpPr>
          <p:cNvPr name="TextBox 18" id="18"/>
          <p:cNvSpPr txBox="true"/>
          <p:nvPr/>
        </p:nvSpPr>
        <p:spPr>
          <a:xfrm rot="0">
            <a:off x="1269769" y="7189633"/>
            <a:ext cx="2641174" cy="1397000"/>
          </a:xfrm>
          <a:prstGeom prst="rect">
            <a:avLst/>
          </a:prstGeom>
        </p:spPr>
        <p:txBody>
          <a:bodyPr anchor="t" rtlCol="false" tIns="0" lIns="0" bIns="0" rIns="0">
            <a:spAutoFit/>
          </a:bodyPr>
          <a:lstStyle/>
          <a:p>
            <a:pPr algn="ctr">
              <a:lnSpc>
                <a:spcPts val="2799"/>
              </a:lnSpc>
            </a:pPr>
            <a:r>
              <a:rPr lang="en-US" sz="1999">
                <a:solidFill>
                  <a:srgbClr val="FFFFFF"/>
                </a:solidFill>
                <a:latin typeface="Alice"/>
              </a:rPr>
              <a:t>Lorem ipsum dolor sit amet, consectetur adipiscing elit, sed do eiusmod tempor.</a:t>
            </a:r>
          </a:p>
        </p:txBody>
      </p:sp>
      <p:sp>
        <p:nvSpPr>
          <p:cNvPr name="TextBox 19" id="19"/>
          <p:cNvSpPr txBox="true"/>
          <p:nvPr/>
        </p:nvSpPr>
        <p:spPr>
          <a:xfrm rot="0">
            <a:off x="1386485" y="6427633"/>
            <a:ext cx="2407740"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Agenda 01</a:t>
            </a:r>
          </a:p>
        </p:txBody>
      </p:sp>
      <p:sp>
        <p:nvSpPr>
          <p:cNvPr name="TextBox 20" id="20"/>
          <p:cNvSpPr txBox="true"/>
          <p:nvPr/>
        </p:nvSpPr>
        <p:spPr>
          <a:xfrm rot="0">
            <a:off x="5641223" y="7189633"/>
            <a:ext cx="2641174" cy="1397000"/>
          </a:xfrm>
          <a:prstGeom prst="rect">
            <a:avLst/>
          </a:prstGeom>
        </p:spPr>
        <p:txBody>
          <a:bodyPr anchor="t" rtlCol="false" tIns="0" lIns="0" bIns="0" rIns="0">
            <a:spAutoFit/>
          </a:bodyPr>
          <a:lstStyle/>
          <a:p>
            <a:pPr algn="ctr">
              <a:lnSpc>
                <a:spcPts val="2799"/>
              </a:lnSpc>
            </a:pPr>
            <a:r>
              <a:rPr lang="en-US" sz="1999">
                <a:solidFill>
                  <a:srgbClr val="FFFFFF"/>
                </a:solidFill>
                <a:latin typeface="Alice"/>
              </a:rPr>
              <a:t>Lorem ipsum dolor sit amet, consectetur adipiscing elit, sed do eiusmod tempor.</a:t>
            </a:r>
          </a:p>
        </p:txBody>
      </p:sp>
      <p:sp>
        <p:nvSpPr>
          <p:cNvPr name="TextBox 21" id="21"/>
          <p:cNvSpPr txBox="true"/>
          <p:nvPr/>
        </p:nvSpPr>
        <p:spPr>
          <a:xfrm rot="0">
            <a:off x="5757940" y="6427633"/>
            <a:ext cx="2407740"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Agenda 02</a:t>
            </a:r>
          </a:p>
        </p:txBody>
      </p:sp>
      <p:sp>
        <p:nvSpPr>
          <p:cNvPr name="TextBox 22" id="22"/>
          <p:cNvSpPr txBox="true"/>
          <p:nvPr/>
        </p:nvSpPr>
        <p:spPr>
          <a:xfrm rot="0">
            <a:off x="10002132" y="7189633"/>
            <a:ext cx="2641174" cy="1397000"/>
          </a:xfrm>
          <a:prstGeom prst="rect">
            <a:avLst/>
          </a:prstGeom>
        </p:spPr>
        <p:txBody>
          <a:bodyPr anchor="t" rtlCol="false" tIns="0" lIns="0" bIns="0" rIns="0">
            <a:spAutoFit/>
          </a:bodyPr>
          <a:lstStyle/>
          <a:p>
            <a:pPr algn="ctr">
              <a:lnSpc>
                <a:spcPts val="2799"/>
              </a:lnSpc>
            </a:pPr>
            <a:r>
              <a:rPr lang="en-US" sz="1999">
                <a:solidFill>
                  <a:srgbClr val="FFFFFF"/>
                </a:solidFill>
                <a:latin typeface="Alice"/>
              </a:rPr>
              <a:t>Lorem ipsum dolor sit amet, consectetur adipiscing elit, sed do eiusmod tempor.</a:t>
            </a:r>
          </a:p>
        </p:txBody>
      </p:sp>
      <p:sp>
        <p:nvSpPr>
          <p:cNvPr name="TextBox 23" id="23"/>
          <p:cNvSpPr txBox="true"/>
          <p:nvPr/>
        </p:nvSpPr>
        <p:spPr>
          <a:xfrm rot="0">
            <a:off x="10118848" y="6427633"/>
            <a:ext cx="2407740"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Agenda 03</a:t>
            </a:r>
          </a:p>
        </p:txBody>
      </p:sp>
      <p:sp>
        <p:nvSpPr>
          <p:cNvPr name="TextBox 24" id="24"/>
          <p:cNvSpPr txBox="true"/>
          <p:nvPr/>
        </p:nvSpPr>
        <p:spPr>
          <a:xfrm rot="0">
            <a:off x="14367331" y="7113433"/>
            <a:ext cx="2641174" cy="1397000"/>
          </a:xfrm>
          <a:prstGeom prst="rect">
            <a:avLst/>
          </a:prstGeom>
        </p:spPr>
        <p:txBody>
          <a:bodyPr anchor="t" rtlCol="false" tIns="0" lIns="0" bIns="0" rIns="0">
            <a:spAutoFit/>
          </a:bodyPr>
          <a:lstStyle/>
          <a:p>
            <a:pPr algn="ctr">
              <a:lnSpc>
                <a:spcPts val="2799"/>
              </a:lnSpc>
            </a:pPr>
            <a:r>
              <a:rPr lang="en-US" sz="1999">
                <a:solidFill>
                  <a:srgbClr val="FFFFFF"/>
                </a:solidFill>
                <a:latin typeface="Alice"/>
              </a:rPr>
              <a:t>Lorem ipsum dolor sit amet, consectetur adipiscing elit, sed do eiusmod tempor.</a:t>
            </a:r>
          </a:p>
        </p:txBody>
      </p:sp>
      <p:sp>
        <p:nvSpPr>
          <p:cNvPr name="TextBox 25" id="25"/>
          <p:cNvSpPr txBox="true"/>
          <p:nvPr/>
        </p:nvSpPr>
        <p:spPr>
          <a:xfrm rot="0">
            <a:off x="14484047" y="6351433"/>
            <a:ext cx="2407740"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Agenda 04</a:t>
            </a:r>
          </a:p>
        </p:txBody>
      </p:sp>
    </p:spTree>
  </p:cSld>
  <p:clrMapOvr>
    <a:masterClrMapping/>
  </p:clrMapOvr>
  <p:transition spd="slow">
    <p:fade/>
  </p:transition>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Freeform 2" id="2"/>
          <p:cNvSpPr/>
          <p:nvPr/>
        </p:nvSpPr>
        <p:spPr>
          <a:xfrm flipH="false" flipV="true" rot="-5400000">
            <a:off x="1191174"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3" id="3"/>
          <p:cNvSpPr/>
          <p:nvPr/>
        </p:nvSpPr>
        <p:spPr>
          <a:xfrm flipH="false" flipV="true" rot="-5400000">
            <a:off x="8444369"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4" id="4"/>
          <p:cNvSpPr/>
          <p:nvPr/>
        </p:nvSpPr>
        <p:spPr>
          <a:xfrm flipH="false" flipV="true" rot="-5400000">
            <a:off x="15697564"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5" id="5"/>
          <p:cNvSpPr/>
          <p:nvPr/>
        </p:nvSpPr>
        <p:spPr>
          <a:xfrm flipH="false" flipV="false" rot="0">
            <a:off x="15647138" y="6764424"/>
            <a:ext cx="3597009" cy="4246627"/>
          </a:xfrm>
          <a:custGeom>
            <a:avLst/>
            <a:gdLst/>
            <a:ahLst/>
            <a:cxnLst/>
            <a:rect r="r" b="b" t="t" l="l"/>
            <a:pathLst>
              <a:path h="4246627" w="3597009">
                <a:moveTo>
                  <a:pt x="0" y="0"/>
                </a:moveTo>
                <a:lnTo>
                  <a:pt x="3597009" y="0"/>
                </a:lnTo>
                <a:lnTo>
                  <a:pt x="3597009" y="4246627"/>
                </a:lnTo>
                <a:lnTo>
                  <a:pt x="0" y="4246627"/>
                </a:lnTo>
                <a:lnTo>
                  <a:pt x="0" y="0"/>
                </a:lnTo>
                <a:close/>
              </a:path>
            </a:pathLst>
          </a:custGeom>
          <a:blipFill>
            <a:blip r:embed="rId3"/>
            <a:stretch>
              <a:fillRect l="0" t="0" r="0" b="0"/>
            </a:stretch>
          </a:blipFill>
        </p:spPr>
      </p:sp>
      <p:sp>
        <p:nvSpPr>
          <p:cNvPr name="Freeform 6" id="6"/>
          <p:cNvSpPr/>
          <p:nvPr/>
        </p:nvSpPr>
        <p:spPr>
          <a:xfrm flipH="false" flipV="true" rot="-10800000">
            <a:off x="-568111" y="23388"/>
            <a:ext cx="1603841" cy="8313645"/>
          </a:xfrm>
          <a:custGeom>
            <a:avLst/>
            <a:gdLst/>
            <a:ahLst/>
            <a:cxnLst/>
            <a:rect r="r" b="b" t="t" l="l"/>
            <a:pathLst>
              <a:path h="8313645" w="1603841">
                <a:moveTo>
                  <a:pt x="0" y="8313645"/>
                </a:moveTo>
                <a:lnTo>
                  <a:pt x="1603841" y="8313645"/>
                </a:lnTo>
                <a:lnTo>
                  <a:pt x="1603841" y="0"/>
                </a:lnTo>
                <a:lnTo>
                  <a:pt x="0" y="0"/>
                </a:lnTo>
                <a:lnTo>
                  <a:pt x="0" y="8313645"/>
                </a:lnTo>
                <a:close/>
              </a:path>
            </a:pathLst>
          </a:custGeom>
          <a:blipFill>
            <a:blip r:embed="rId2"/>
            <a:stretch>
              <a:fillRect l="0" t="0" r="0" b="0"/>
            </a:stretch>
          </a:blipFill>
        </p:spPr>
      </p:sp>
      <p:sp>
        <p:nvSpPr>
          <p:cNvPr name="Freeform 7" id="7"/>
          <p:cNvSpPr/>
          <p:nvPr/>
        </p:nvSpPr>
        <p:spPr>
          <a:xfrm flipH="true" flipV="false" rot="0">
            <a:off x="-762775" y="6476034"/>
            <a:ext cx="3597009" cy="4246627"/>
          </a:xfrm>
          <a:custGeom>
            <a:avLst/>
            <a:gdLst/>
            <a:ahLst/>
            <a:cxnLst/>
            <a:rect r="r" b="b" t="t" l="l"/>
            <a:pathLst>
              <a:path h="4246627" w="3597009">
                <a:moveTo>
                  <a:pt x="3597009" y="0"/>
                </a:moveTo>
                <a:lnTo>
                  <a:pt x="0" y="0"/>
                </a:lnTo>
                <a:lnTo>
                  <a:pt x="0" y="4246627"/>
                </a:lnTo>
                <a:lnTo>
                  <a:pt x="3597009" y="4246627"/>
                </a:lnTo>
                <a:lnTo>
                  <a:pt x="3597009" y="0"/>
                </a:lnTo>
                <a:close/>
              </a:path>
            </a:pathLst>
          </a:custGeom>
          <a:blipFill>
            <a:blip r:embed="rId3"/>
            <a:stretch>
              <a:fillRect l="0" t="0" r="0" b="0"/>
            </a:stretch>
          </a:blipFill>
        </p:spPr>
      </p:sp>
      <p:grpSp>
        <p:nvGrpSpPr>
          <p:cNvPr name="Group 8" id="8"/>
          <p:cNvGrpSpPr>
            <a:grpSpLocks noChangeAspect="true"/>
          </p:cNvGrpSpPr>
          <p:nvPr/>
        </p:nvGrpSpPr>
        <p:grpSpPr>
          <a:xfrm rot="0">
            <a:off x="2817530" y="2379313"/>
            <a:ext cx="3286129" cy="3286116"/>
            <a:chOff x="0" y="0"/>
            <a:chExt cx="6350000" cy="6349975"/>
          </a:xfrm>
        </p:grpSpPr>
        <p:sp>
          <p:nvSpPr>
            <p:cNvPr name="Freeform 9" id="9"/>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0" t="0" r="0" b="0"/>
              </a:stretch>
            </a:blipFill>
          </p:spPr>
        </p:sp>
      </p:grpSp>
      <p:sp>
        <p:nvSpPr>
          <p:cNvPr name="TextBox 10" id="10"/>
          <p:cNvSpPr txBox="true"/>
          <p:nvPr/>
        </p:nvSpPr>
        <p:spPr>
          <a:xfrm rot="0">
            <a:off x="2969849" y="677885"/>
            <a:ext cx="12348302"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Topics of the Day</a:t>
            </a:r>
          </a:p>
        </p:txBody>
      </p:sp>
      <p:grpSp>
        <p:nvGrpSpPr>
          <p:cNvPr name="Group 11" id="11"/>
          <p:cNvGrpSpPr>
            <a:grpSpLocks noChangeAspect="true"/>
          </p:cNvGrpSpPr>
          <p:nvPr/>
        </p:nvGrpSpPr>
        <p:grpSpPr>
          <a:xfrm rot="0">
            <a:off x="7500936" y="2379313"/>
            <a:ext cx="3286129" cy="3286116"/>
            <a:chOff x="0" y="0"/>
            <a:chExt cx="6350000" cy="6349975"/>
          </a:xfrm>
        </p:grpSpPr>
        <p:sp>
          <p:nvSpPr>
            <p:cNvPr name="Freeform 12" id="12"/>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5"/>
              <a:stretch>
                <a:fillRect l="0" t="0" r="0" b="0"/>
              </a:stretch>
            </a:blipFill>
          </p:spPr>
        </p:sp>
      </p:grpSp>
      <p:grpSp>
        <p:nvGrpSpPr>
          <p:cNvPr name="Group 13" id="13"/>
          <p:cNvGrpSpPr>
            <a:grpSpLocks noChangeAspect="true"/>
          </p:cNvGrpSpPr>
          <p:nvPr/>
        </p:nvGrpSpPr>
        <p:grpSpPr>
          <a:xfrm rot="0">
            <a:off x="12032022" y="2379313"/>
            <a:ext cx="3286129" cy="3286116"/>
            <a:chOff x="0" y="0"/>
            <a:chExt cx="6350000" cy="6349975"/>
          </a:xfrm>
        </p:grpSpPr>
        <p:sp>
          <p:nvSpPr>
            <p:cNvPr name="Freeform 14" id="14"/>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0" t="0" r="0" b="0"/>
              </a:stretch>
            </a:blipFill>
          </p:spPr>
        </p:sp>
      </p:grpSp>
      <p:sp>
        <p:nvSpPr>
          <p:cNvPr name="TextBox 15" id="15"/>
          <p:cNvSpPr txBox="true"/>
          <p:nvPr/>
        </p:nvSpPr>
        <p:spPr>
          <a:xfrm rot="0">
            <a:off x="3140008" y="7104684"/>
            <a:ext cx="2641174" cy="1397000"/>
          </a:xfrm>
          <a:prstGeom prst="rect">
            <a:avLst/>
          </a:prstGeom>
        </p:spPr>
        <p:txBody>
          <a:bodyPr anchor="t" rtlCol="false" tIns="0" lIns="0" bIns="0" rIns="0">
            <a:spAutoFit/>
          </a:bodyPr>
          <a:lstStyle/>
          <a:p>
            <a:pPr algn="ctr">
              <a:lnSpc>
                <a:spcPts val="2799"/>
              </a:lnSpc>
            </a:pPr>
            <a:r>
              <a:rPr lang="en-US" sz="1999">
                <a:solidFill>
                  <a:srgbClr val="FFFFFF"/>
                </a:solidFill>
                <a:latin typeface="Alice"/>
              </a:rPr>
              <a:t>Lorem ipsum dolor sit amet, consectetur adipiscing elit, sed do eiusmod tempor.</a:t>
            </a:r>
          </a:p>
        </p:txBody>
      </p:sp>
      <p:sp>
        <p:nvSpPr>
          <p:cNvPr name="TextBox 16" id="16"/>
          <p:cNvSpPr txBox="true"/>
          <p:nvPr/>
        </p:nvSpPr>
        <p:spPr>
          <a:xfrm rot="0">
            <a:off x="3256724" y="6437934"/>
            <a:ext cx="2407740"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Topic 01</a:t>
            </a:r>
          </a:p>
        </p:txBody>
      </p:sp>
      <p:sp>
        <p:nvSpPr>
          <p:cNvPr name="Freeform 17" id="17"/>
          <p:cNvSpPr/>
          <p:nvPr/>
        </p:nvSpPr>
        <p:spPr>
          <a:xfrm flipH="false" flipV="false" rot="0">
            <a:off x="2435905" y="2052270"/>
            <a:ext cx="3944103" cy="3942460"/>
          </a:xfrm>
          <a:custGeom>
            <a:avLst/>
            <a:gdLst/>
            <a:ahLst/>
            <a:cxnLst/>
            <a:rect r="r" b="b" t="t" l="l"/>
            <a:pathLst>
              <a:path h="3942460" w="3944103">
                <a:moveTo>
                  <a:pt x="0" y="0"/>
                </a:moveTo>
                <a:lnTo>
                  <a:pt x="3944103" y="0"/>
                </a:lnTo>
                <a:lnTo>
                  <a:pt x="3944103" y="3942460"/>
                </a:lnTo>
                <a:lnTo>
                  <a:pt x="0" y="3942460"/>
                </a:lnTo>
                <a:lnTo>
                  <a:pt x="0" y="0"/>
                </a:lnTo>
                <a:close/>
              </a:path>
            </a:pathLst>
          </a:custGeom>
          <a:blipFill>
            <a:blip r:embed="rId7"/>
            <a:stretch>
              <a:fillRect l="0" t="0" r="0" b="0"/>
            </a:stretch>
          </a:blipFill>
        </p:spPr>
      </p:sp>
      <p:sp>
        <p:nvSpPr>
          <p:cNvPr name="Freeform 18" id="18"/>
          <p:cNvSpPr/>
          <p:nvPr/>
        </p:nvSpPr>
        <p:spPr>
          <a:xfrm flipH="false" flipV="false" rot="0">
            <a:off x="7171948" y="2052270"/>
            <a:ext cx="3944103" cy="3942460"/>
          </a:xfrm>
          <a:custGeom>
            <a:avLst/>
            <a:gdLst/>
            <a:ahLst/>
            <a:cxnLst/>
            <a:rect r="r" b="b" t="t" l="l"/>
            <a:pathLst>
              <a:path h="3942460" w="3944103">
                <a:moveTo>
                  <a:pt x="0" y="0"/>
                </a:moveTo>
                <a:lnTo>
                  <a:pt x="3944104" y="0"/>
                </a:lnTo>
                <a:lnTo>
                  <a:pt x="3944104" y="3942460"/>
                </a:lnTo>
                <a:lnTo>
                  <a:pt x="0" y="3942460"/>
                </a:lnTo>
                <a:lnTo>
                  <a:pt x="0" y="0"/>
                </a:lnTo>
                <a:close/>
              </a:path>
            </a:pathLst>
          </a:custGeom>
          <a:blipFill>
            <a:blip r:embed="rId7"/>
            <a:stretch>
              <a:fillRect l="0" t="0" r="0" b="0"/>
            </a:stretch>
          </a:blipFill>
        </p:spPr>
      </p:sp>
      <p:sp>
        <p:nvSpPr>
          <p:cNvPr name="Freeform 19" id="19"/>
          <p:cNvSpPr/>
          <p:nvPr/>
        </p:nvSpPr>
        <p:spPr>
          <a:xfrm flipH="false" flipV="false" rot="0">
            <a:off x="11703035" y="2051141"/>
            <a:ext cx="3944103" cy="3942460"/>
          </a:xfrm>
          <a:custGeom>
            <a:avLst/>
            <a:gdLst/>
            <a:ahLst/>
            <a:cxnLst/>
            <a:rect r="r" b="b" t="t" l="l"/>
            <a:pathLst>
              <a:path h="3942460" w="3944103">
                <a:moveTo>
                  <a:pt x="0" y="0"/>
                </a:moveTo>
                <a:lnTo>
                  <a:pt x="3944103" y="0"/>
                </a:lnTo>
                <a:lnTo>
                  <a:pt x="3944103" y="3942460"/>
                </a:lnTo>
                <a:lnTo>
                  <a:pt x="0" y="3942460"/>
                </a:lnTo>
                <a:lnTo>
                  <a:pt x="0" y="0"/>
                </a:lnTo>
                <a:close/>
              </a:path>
            </a:pathLst>
          </a:custGeom>
          <a:blipFill>
            <a:blip r:embed="rId7"/>
            <a:stretch>
              <a:fillRect l="0" t="0" r="0" b="0"/>
            </a:stretch>
          </a:blipFill>
        </p:spPr>
      </p:sp>
      <p:sp>
        <p:nvSpPr>
          <p:cNvPr name="Freeform 20" id="20"/>
          <p:cNvSpPr/>
          <p:nvPr/>
        </p:nvSpPr>
        <p:spPr>
          <a:xfrm flipH="true" flipV="true" rot="-10800000">
            <a:off x="17192815" y="-134452"/>
            <a:ext cx="1603841" cy="8313645"/>
          </a:xfrm>
          <a:custGeom>
            <a:avLst/>
            <a:gdLst/>
            <a:ahLst/>
            <a:cxnLst/>
            <a:rect r="r" b="b" t="t" l="l"/>
            <a:pathLst>
              <a:path h="8313645" w="1603841">
                <a:moveTo>
                  <a:pt x="1603841" y="8313645"/>
                </a:moveTo>
                <a:lnTo>
                  <a:pt x="0" y="8313645"/>
                </a:lnTo>
                <a:lnTo>
                  <a:pt x="0" y="0"/>
                </a:lnTo>
                <a:lnTo>
                  <a:pt x="1603841" y="0"/>
                </a:lnTo>
                <a:lnTo>
                  <a:pt x="1603841" y="8313645"/>
                </a:lnTo>
                <a:close/>
              </a:path>
            </a:pathLst>
          </a:custGeom>
          <a:blipFill>
            <a:blip r:embed="rId2"/>
            <a:stretch>
              <a:fillRect l="0" t="0" r="0" b="0"/>
            </a:stretch>
          </a:blipFill>
        </p:spPr>
      </p:sp>
      <p:sp>
        <p:nvSpPr>
          <p:cNvPr name="TextBox 21" id="21"/>
          <p:cNvSpPr txBox="true"/>
          <p:nvPr/>
        </p:nvSpPr>
        <p:spPr>
          <a:xfrm rot="0">
            <a:off x="7823413" y="7057059"/>
            <a:ext cx="2641174" cy="1397000"/>
          </a:xfrm>
          <a:prstGeom prst="rect">
            <a:avLst/>
          </a:prstGeom>
        </p:spPr>
        <p:txBody>
          <a:bodyPr anchor="t" rtlCol="false" tIns="0" lIns="0" bIns="0" rIns="0">
            <a:spAutoFit/>
          </a:bodyPr>
          <a:lstStyle/>
          <a:p>
            <a:pPr algn="ctr">
              <a:lnSpc>
                <a:spcPts val="2799"/>
              </a:lnSpc>
            </a:pPr>
            <a:r>
              <a:rPr lang="en-US" sz="1999">
                <a:solidFill>
                  <a:srgbClr val="FFFFFF"/>
                </a:solidFill>
                <a:latin typeface="Alice"/>
              </a:rPr>
              <a:t>Lorem ipsum dolor sit amet, consectetur adipiscing elit, sed do eiusmod tempor.</a:t>
            </a:r>
          </a:p>
        </p:txBody>
      </p:sp>
      <p:sp>
        <p:nvSpPr>
          <p:cNvPr name="TextBox 22" id="22"/>
          <p:cNvSpPr txBox="true"/>
          <p:nvPr/>
        </p:nvSpPr>
        <p:spPr>
          <a:xfrm rot="0">
            <a:off x="7940130" y="6390309"/>
            <a:ext cx="2407740"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Topic 02</a:t>
            </a:r>
          </a:p>
        </p:txBody>
      </p:sp>
      <p:sp>
        <p:nvSpPr>
          <p:cNvPr name="TextBox 23" id="23"/>
          <p:cNvSpPr txBox="true"/>
          <p:nvPr/>
        </p:nvSpPr>
        <p:spPr>
          <a:xfrm rot="0">
            <a:off x="12354500" y="7104684"/>
            <a:ext cx="2641174" cy="1397000"/>
          </a:xfrm>
          <a:prstGeom prst="rect">
            <a:avLst/>
          </a:prstGeom>
        </p:spPr>
        <p:txBody>
          <a:bodyPr anchor="t" rtlCol="false" tIns="0" lIns="0" bIns="0" rIns="0">
            <a:spAutoFit/>
          </a:bodyPr>
          <a:lstStyle/>
          <a:p>
            <a:pPr algn="ctr">
              <a:lnSpc>
                <a:spcPts val="2799"/>
              </a:lnSpc>
            </a:pPr>
            <a:r>
              <a:rPr lang="en-US" sz="1999">
                <a:solidFill>
                  <a:srgbClr val="FFFFFF"/>
                </a:solidFill>
                <a:latin typeface="Alice"/>
              </a:rPr>
              <a:t>Lorem ipsum dolor sit amet, consectetur adipiscing elit, sed do eiusmod tempor.</a:t>
            </a:r>
          </a:p>
        </p:txBody>
      </p:sp>
      <p:sp>
        <p:nvSpPr>
          <p:cNvPr name="TextBox 24" id="24"/>
          <p:cNvSpPr txBox="true"/>
          <p:nvPr/>
        </p:nvSpPr>
        <p:spPr>
          <a:xfrm rot="0">
            <a:off x="12471216" y="6437934"/>
            <a:ext cx="2407740"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Topic 03</a:t>
            </a:r>
          </a:p>
        </p:txBody>
      </p:sp>
    </p:spTree>
  </p:cSld>
  <p:clrMapOvr>
    <a:masterClrMapping/>
  </p:clrMapOvr>
  <p:transition spd="slow">
    <p:fade/>
  </p:transition>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grpSp>
        <p:nvGrpSpPr>
          <p:cNvPr name="Group 2" id="2"/>
          <p:cNvGrpSpPr/>
          <p:nvPr/>
        </p:nvGrpSpPr>
        <p:grpSpPr>
          <a:xfrm rot="0">
            <a:off x="0" y="0"/>
            <a:ext cx="10397303" cy="10287000"/>
            <a:chOff x="0" y="0"/>
            <a:chExt cx="2738384" cy="2709333"/>
          </a:xfrm>
        </p:grpSpPr>
        <p:sp>
          <p:nvSpPr>
            <p:cNvPr name="Freeform 3" id="3"/>
            <p:cNvSpPr/>
            <p:nvPr/>
          </p:nvSpPr>
          <p:spPr>
            <a:xfrm flipH="false" flipV="false" rot="0">
              <a:off x="0" y="0"/>
              <a:ext cx="2738384" cy="2709333"/>
            </a:xfrm>
            <a:custGeom>
              <a:avLst/>
              <a:gdLst/>
              <a:ahLst/>
              <a:cxnLst/>
              <a:rect r="r" b="b" t="t" l="l"/>
              <a:pathLst>
                <a:path h="2709333" w="2738384">
                  <a:moveTo>
                    <a:pt x="0" y="0"/>
                  </a:moveTo>
                  <a:lnTo>
                    <a:pt x="2738384" y="0"/>
                  </a:lnTo>
                  <a:lnTo>
                    <a:pt x="2738384" y="2709333"/>
                  </a:lnTo>
                  <a:lnTo>
                    <a:pt x="0" y="2709333"/>
                  </a:lnTo>
                  <a:close/>
                </a:path>
              </a:pathLst>
            </a:custGeom>
            <a:solidFill>
              <a:srgbClr val="401009"/>
            </a:solidFill>
          </p:spPr>
        </p:sp>
        <p:sp>
          <p:nvSpPr>
            <p:cNvPr name="TextBox 4" id="4"/>
            <p:cNvSpPr txBox="true"/>
            <p:nvPr/>
          </p:nvSpPr>
          <p:spPr>
            <a:xfrm>
              <a:off x="0" y="-47625"/>
              <a:ext cx="2738384" cy="2756958"/>
            </a:xfrm>
            <a:prstGeom prst="rect">
              <a:avLst/>
            </a:prstGeom>
          </p:spPr>
          <p:txBody>
            <a:bodyPr anchor="ctr" rtlCol="false" tIns="50800" lIns="50800" bIns="50800" rIns="50800"/>
            <a:lstStyle/>
            <a:p>
              <a:pPr algn="ctr">
                <a:lnSpc>
                  <a:spcPts val="3359"/>
                </a:lnSpc>
              </a:pPr>
            </a:p>
          </p:txBody>
        </p:sp>
      </p:grpSp>
      <p:grpSp>
        <p:nvGrpSpPr>
          <p:cNvPr name="Group 5" id="5"/>
          <p:cNvGrpSpPr>
            <a:grpSpLocks noChangeAspect="true"/>
          </p:cNvGrpSpPr>
          <p:nvPr/>
        </p:nvGrpSpPr>
        <p:grpSpPr>
          <a:xfrm rot="0">
            <a:off x="1546796" y="1217484"/>
            <a:ext cx="7303711" cy="7303682"/>
            <a:chOff x="0" y="0"/>
            <a:chExt cx="6350000" cy="6349975"/>
          </a:xfrm>
        </p:grpSpPr>
        <p:sp>
          <p:nvSpPr>
            <p:cNvPr name="Freeform 6" id="6"/>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2"/>
              <a:stretch>
                <a:fillRect l="-108122" t="-1242" r="-14696" b="-47211"/>
              </a:stretch>
            </a:blipFill>
          </p:spPr>
        </p:sp>
      </p:grpSp>
      <p:sp>
        <p:nvSpPr>
          <p:cNvPr name="Freeform 7" id="7"/>
          <p:cNvSpPr/>
          <p:nvPr/>
        </p:nvSpPr>
        <p:spPr>
          <a:xfrm flipH="false" flipV="false" rot="0">
            <a:off x="1183233" y="828659"/>
            <a:ext cx="8030837" cy="7933797"/>
          </a:xfrm>
          <a:custGeom>
            <a:avLst/>
            <a:gdLst/>
            <a:ahLst/>
            <a:cxnLst/>
            <a:rect r="r" b="b" t="t" l="l"/>
            <a:pathLst>
              <a:path h="7933797" w="8030837">
                <a:moveTo>
                  <a:pt x="0" y="0"/>
                </a:moveTo>
                <a:lnTo>
                  <a:pt x="8030837" y="0"/>
                </a:lnTo>
                <a:lnTo>
                  <a:pt x="8030837" y="7933797"/>
                </a:lnTo>
                <a:lnTo>
                  <a:pt x="0" y="7933797"/>
                </a:lnTo>
                <a:lnTo>
                  <a:pt x="0" y="0"/>
                </a:lnTo>
                <a:close/>
              </a:path>
            </a:pathLst>
          </a:custGeom>
          <a:blipFill>
            <a:blip r:embed="rId3"/>
            <a:stretch>
              <a:fillRect l="0" t="0" r="0" b="0"/>
            </a:stretch>
          </a:blipFill>
        </p:spPr>
      </p:sp>
      <p:sp>
        <p:nvSpPr>
          <p:cNvPr name="Freeform 8" id="8"/>
          <p:cNvSpPr/>
          <p:nvPr/>
        </p:nvSpPr>
        <p:spPr>
          <a:xfrm flipH="true" flipV="false" rot="0">
            <a:off x="-1492935" y="4869325"/>
            <a:ext cx="5043270" cy="5819158"/>
          </a:xfrm>
          <a:custGeom>
            <a:avLst/>
            <a:gdLst/>
            <a:ahLst/>
            <a:cxnLst/>
            <a:rect r="r" b="b" t="t" l="l"/>
            <a:pathLst>
              <a:path h="5819158" w="5043270">
                <a:moveTo>
                  <a:pt x="5043270" y="0"/>
                </a:moveTo>
                <a:lnTo>
                  <a:pt x="0" y="0"/>
                </a:lnTo>
                <a:lnTo>
                  <a:pt x="0" y="5819158"/>
                </a:lnTo>
                <a:lnTo>
                  <a:pt x="5043270" y="5819158"/>
                </a:lnTo>
                <a:lnTo>
                  <a:pt x="5043270" y="0"/>
                </a:lnTo>
                <a:close/>
              </a:path>
            </a:pathLst>
          </a:custGeom>
          <a:blipFill>
            <a:blip r:embed="rId4"/>
            <a:stretch>
              <a:fillRect l="0" t="0" r="0" b="0"/>
            </a:stretch>
          </a:blipFill>
        </p:spPr>
      </p:sp>
      <p:sp>
        <p:nvSpPr>
          <p:cNvPr name="Freeform 9" id="9"/>
          <p:cNvSpPr/>
          <p:nvPr/>
        </p:nvSpPr>
        <p:spPr>
          <a:xfrm flipH="true" flipV="true" rot="-10800000">
            <a:off x="9862813" y="-397654"/>
            <a:ext cx="1068981" cy="5541154"/>
          </a:xfrm>
          <a:custGeom>
            <a:avLst/>
            <a:gdLst/>
            <a:ahLst/>
            <a:cxnLst/>
            <a:rect r="r" b="b" t="t" l="l"/>
            <a:pathLst>
              <a:path h="5541154" w="1068981">
                <a:moveTo>
                  <a:pt x="1068981" y="5541154"/>
                </a:moveTo>
                <a:lnTo>
                  <a:pt x="0" y="5541154"/>
                </a:lnTo>
                <a:lnTo>
                  <a:pt x="0" y="0"/>
                </a:lnTo>
                <a:lnTo>
                  <a:pt x="1068981" y="0"/>
                </a:lnTo>
                <a:lnTo>
                  <a:pt x="1068981" y="5541154"/>
                </a:lnTo>
                <a:close/>
              </a:path>
            </a:pathLst>
          </a:custGeom>
          <a:blipFill>
            <a:blip r:embed="rId5"/>
            <a:stretch>
              <a:fillRect l="0" t="0" r="0" b="0"/>
            </a:stretch>
          </a:blipFill>
        </p:spPr>
      </p:sp>
      <p:sp>
        <p:nvSpPr>
          <p:cNvPr name="Freeform 10" id="10"/>
          <p:cNvSpPr/>
          <p:nvPr/>
        </p:nvSpPr>
        <p:spPr>
          <a:xfrm flipH="false" flipV="true" rot="-10800000">
            <a:off x="9862813" y="5147329"/>
            <a:ext cx="1068981" cy="5541154"/>
          </a:xfrm>
          <a:custGeom>
            <a:avLst/>
            <a:gdLst/>
            <a:ahLst/>
            <a:cxnLst/>
            <a:rect r="r" b="b" t="t" l="l"/>
            <a:pathLst>
              <a:path h="5541154" w="1068981">
                <a:moveTo>
                  <a:pt x="0" y="5541154"/>
                </a:moveTo>
                <a:lnTo>
                  <a:pt x="1068981" y="5541154"/>
                </a:lnTo>
                <a:lnTo>
                  <a:pt x="1068981" y="0"/>
                </a:lnTo>
                <a:lnTo>
                  <a:pt x="0" y="0"/>
                </a:lnTo>
                <a:lnTo>
                  <a:pt x="0" y="5541154"/>
                </a:lnTo>
                <a:close/>
              </a:path>
            </a:pathLst>
          </a:custGeom>
          <a:blipFill>
            <a:blip r:embed="rId5"/>
            <a:stretch>
              <a:fillRect l="0" t="0" r="0" b="0"/>
            </a:stretch>
          </a:blipFill>
        </p:spPr>
      </p:sp>
      <p:sp>
        <p:nvSpPr>
          <p:cNvPr name="TextBox 11" id="11"/>
          <p:cNvSpPr txBox="true"/>
          <p:nvPr/>
        </p:nvSpPr>
        <p:spPr>
          <a:xfrm rot="0">
            <a:off x="11754018" y="4944732"/>
            <a:ext cx="4683057" cy="1047750"/>
          </a:xfrm>
          <a:prstGeom prst="rect">
            <a:avLst/>
          </a:prstGeom>
        </p:spPr>
        <p:txBody>
          <a:bodyPr anchor="t" rtlCol="false" tIns="0" lIns="0" bIns="0" rIns="0">
            <a:spAutoFit/>
          </a:bodyPr>
          <a:lstStyle/>
          <a:p>
            <a:pPr marL="0" indent="0" lvl="0">
              <a:lnSpc>
                <a:spcPts val="8399"/>
              </a:lnSpc>
              <a:spcBef>
                <a:spcPct val="0"/>
              </a:spcBef>
            </a:pPr>
            <a:r>
              <a:rPr lang="en-US" sz="6999">
                <a:solidFill>
                  <a:srgbClr val="F4C259"/>
                </a:solidFill>
                <a:latin typeface="Rakkas"/>
              </a:rPr>
              <a:t>Our Teacher</a:t>
            </a:r>
          </a:p>
        </p:txBody>
      </p:sp>
      <p:sp>
        <p:nvSpPr>
          <p:cNvPr name="TextBox 12" id="12"/>
          <p:cNvSpPr txBox="true"/>
          <p:nvPr/>
        </p:nvSpPr>
        <p:spPr>
          <a:xfrm rot="0">
            <a:off x="11754018" y="7016206"/>
            <a:ext cx="4683057" cy="174625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 incididunt ut labore et dolore magna aliqua. </a:t>
            </a:r>
          </a:p>
        </p:txBody>
      </p:sp>
      <p:sp>
        <p:nvSpPr>
          <p:cNvPr name="Freeform 13" id="13"/>
          <p:cNvSpPr/>
          <p:nvPr/>
        </p:nvSpPr>
        <p:spPr>
          <a:xfrm flipH="false" flipV="false" rot="0">
            <a:off x="12406760" y="675407"/>
            <a:ext cx="2843084" cy="3900128"/>
          </a:xfrm>
          <a:custGeom>
            <a:avLst/>
            <a:gdLst/>
            <a:ahLst/>
            <a:cxnLst/>
            <a:rect r="r" b="b" t="t" l="l"/>
            <a:pathLst>
              <a:path h="3900128" w="2843084">
                <a:moveTo>
                  <a:pt x="0" y="0"/>
                </a:moveTo>
                <a:lnTo>
                  <a:pt x="2843084" y="0"/>
                </a:lnTo>
                <a:lnTo>
                  <a:pt x="2843084" y="3900128"/>
                </a:lnTo>
                <a:lnTo>
                  <a:pt x="0" y="3900128"/>
                </a:lnTo>
                <a:lnTo>
                  <a:pt x="0" y="0"/>
                </a:lnTo>
                <a:close/>
              </a:path>
            </a:pathLst>
          </a:custGeom>
          <a:blipFill>
            <a:blip r:embed="rId6"/>
            <a:stretch>
              <a:fillRect l="0" t="0" r="0" b="0"/>
            </a:stretch>
          </a:blipFill>
        </p:spPr>
      </p:sp>
      <p:sp>
        <p:nvSpPr>
          <p:cNvPr name="TextBox 14" id="14"/>
          <p:cNvSpPr txBox="true"/>
          <p:nvPr/>
        </p:nvSpPr>
        <p:spPr>
          <a:xfrm rot="0">
            <a:off x="11754018" y="6029788"/>
            <a:ext cx="4383785" cy="523875"/>
          </a:xfrm>
          <a:prstGeom prst="rect">
            <a:avLst/>
          </a:prstGeom>
        </p:spPr>
        <p:txBody>
          <a:bodyPr anchor="t" rtlCol="false" tIns="0" lIns="0" bIns="0" rIns="0">
            <a:spAutoFit/>
          </a:bodyPr>
          <a:lstStyle/>
          <a:p>
            <a:pPr>
              <a:lnSpc>
                <a:spcPts val="4200"/>
              </a:lnSpc>
            </a:pPr>
            <a:r>
              <a:rPr lang="en-US" sz="3000">
                <a:solidFill>
                  <a:srgbClr val="FFFFFF"/>
                </a:solidFill>
                <a:latin typeface="Alice Bold"/>
              </a:rPr>
              <a:t>Ms. Amanda Smith</a:t>
            </a:r>
          </a:p>
        </p:txBody>
      </p:sp>
      <p:sp>
        <p:nvSpPr>
          <p:cNvPr name="Freeform 15" id="15"/>
          <p:cNvSpPr/>
          <p:nvPr/>
        </p:nvSpPr>
        <p:spPr>
          <a:xfrm flipH="true" flipV="true" rot="-10800000">
            <a:off x="17259300" y="-145106"/>
            <a:ext cx="1068981" cy="5541154"/>
          </a:xfrm>
          <a:custGeom>
            <a:avLst/>
            <a:gdLst/>
            <a:ahLst/>
            <a:cxnLst/>
            <a:rect r="r" b="b" t="t" l="l"/>
            <a:pathLst>
              <a:path h="5541154" w="1068981">
                <a:moveTo>
                  <a:pt x="1068981" y="5541154"/>
                </a:moveTo>
                <a:lnTo>
                  <a:pt x="0" y="5541154"/>
                </a:lnTo>
                <a:lnTo>
                  <a:pt x="0" y="0"/>
                </a:lnTo>
                <a:lnTo>
                  <a:pt x="1068981" y="0"/>
                </a:lnTo>
                <a:lnTo>
                  <a:pt x="1068981" y="5541154"/>
                </a:lnTo>
                <a:close/>
              </a:path>
            </a:pathLst>
          </a:custGeom>
          <a:blipFill>
            <a:blip r:embed="rId5"/>
            <a:stretch>
              <a:fillRect l="0" t="0" r="0" b="0"/>
            </a:stretch>
          </a:blipFill>
        </p:spPr>
      </p:sp>
      <p:sp>
        <p:nvSpPr>
          <p:cNvPr name="Freeform 16" id="16"/>
          <p:cNvSpPr/>
          <p:nvPr/>
        </p:nvSpPr>
        <p:spPr>
          <a:xfrm flipH="false" flipV="true" rot="-10800000">
            <a:off x="17259300" y="5399877"/>
            <a:ext cx="1068981" cy="5541154"/>
          </a:xfrm>
          <a:custGeom>
            <a:avLst/>
            <a:gdLst/>
            <a:ahLst/>
            <a:cxnLst/>
            <a:rect r="r" b="b" t="t" l="l"/>
            <a:pathLst>
              <a:path h="5541154" w="1068981">
                <a:moveTo>
                  <a:pt x="0" y="5541154"/>
                </a:moveTo>
                <a:lnTo>
                  <a:pt x="1068981" y="5541154"/>
                </a:lnTo>
                <a:lnTo>
                  <a:pt x="1068981" y="0"/>
                </a:lnTo>
                <a:lnTo>
                  <a:pt x="0" y="0"/>
                </a:lnTo>
                <a:lnTo>
                  <a:pt x="0" y="5541154"/>
                </a:lnTo>
                <a:close/>
              </a:path>
            </a:pathLst>
          </a:custGeom>
          <a:blipFill>
            <a:blip r:embed="rId5"/>
            <a:stretch>
              <a:fillRect l="0" t="0" r="0" b="0"/>
            </a:stretch>
          </a:blipFill>
        </p:spPr>
      </p:sp>
    </p:spTree>
  </p:cSld>
  <p:clrMapOvr>
    <a:masterClrMapping/>
  </p:clrMapOvr>
  <p:transition spd="slow">
    <p:fade/>
  </p:transition>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TextBox 2" id="2"/>
          <p:cNvSpPr txBox="true"/>
          <p:nvPr/>
        </p:nvSpPr>
        <p:spPr>
          <a:xfrm rot="0">
            <a:off x="2944768" y="2068718"/>
            <a:ext cx="7412473" cy="1047750"/>
          </a:xfrm>
          <a:prstGeom prst="rect">
            <a:avLst/>
          </a:prstGeom>
        </p:spPr>
        <p:txBody>
          <a:bodyPr anchor="t" rtlCol="false" tIns="0" lIns="0" bIns="0" rIns="0">
            <a:spAutoFit/>
          </a:bodyPr>
          <a:lstStyle/>
          <a:p>
            <a:pPr>
              <a:lnSpc>
                <a:spcPts val="8399"/>
              </a:lnSpc>
            </a:pPr>
            <a:r>
              <a:rPr lang="en-US" sz="6999">
                <a:solidFill>
                  <a:srgbClr val="F4C259"/>
                </a:solidFill>
                <a:latin typeface="Rakkas"/>
              </a:rPr>
              <a:t>Table of Contents</a:t>
            </a:r>
          </a:p>
        </p:txBody>
      </p:sp>
      <p:sp>
        <p:nvSpPr>
          <p:cNvPr name="Freeform 3" id="3"/>
          <p:cNvSpPr/>
          <p:nvPr/>
        </p:nvSpPr>
        <p:spPr>
          <a:xfrm flipH="false" flipV="false" rot="0">
            <a:off x="0" y="6640228"/>
            <a:ext cx="2944768" cy="3646772"/>
          </a:xfrm>
          <a:custGeom>
            <a:avLst/>
            <a:gdLst/>
            <a:ahLst/>
            <a:cxnLst/>
            <a:rect r="r" b="b" t="t" l="l"/>
            <a:pathLst>
              <a:path h="3646772" w="2944768">
                <a:moveTo>
                  <a:pt x="0" y="0"/>
                </a:moveTo>
                <a:lnTo>
                  <a:pt x="2944768" y="0"/>
                </a:lnTo>
                <a:lnTo>
                  <a:pt x="2944768" y="3646772"/>
                </a:lnTo>
                <a:lnTo>
                  <a:pt x="0" y="3646772"/>
                </a:lnTo>
                <a:lnTo>
                  <a:pt x="0" y="0"/>
                </a:lnTo>
                <a:close/>
              </a:path>
            </a:pathLst>
          </a:custGeom>
          <a:blipFill>
            <a:blip r:embed="rId2"/>
            <a:stretch>
              <a:fillRect l="0" t="0" r="0" b="0"/>
            </a:stretch>
          </a:blipFill>
        </p:spPr>
      </p:sp>
      <p:sp>
        <p:nvSpPr>
          <p:cNvPr name="Freeform 4" id="4"/>
          <p:cNvSpPr/>
          <p:nvPr/>
        </p:nvSpPr>
        <p:spPr>
          <a:xfrm flipH="false" flipV="true" rot="0">
            <a:off x="0" y="0"/>
            <a:ext cx="2944768" cy="3646772"/>
          </a:xfrm>
          <a:custGeom>
            <a:avLst/>
            <a:gdLst/>
            <a:ahLst/>
            <a:cxnLst/>
            <a:rect r="r" b="b" t="t" l="l"/>
            <a:pathLst>
              <a:path h="3646772" w="2944768">
                <a:moveTo>
                  <a:pt x="0" y="3646772"/>
                </a:moveTo>
                <a:lnTo>
                  <a:pt x="2944768" y="3646772"/>
                </a:lnTo>
                <a:lnTo>
                  <a:pt x="2944768" y="0"/>
                </a:lnTo>
                <a:lnTo>
                  <a:pt x="0" y="0"/>
                </a:lnTo>
                <a:lnTo>
                  <a:pt x="0" y="3646772"/>
                </a:lnTo>
                <a:close/>
              </a:path>
            </a:pathLst>
          </a:custGeom>
          <a:blipFill>
            <a:blip r:embed="rId2"/>
            <a:stretch>
              <a:fillRect l="0" t="0" r="0" b="0"/>
            </a:stretch>
          </a:blipFill>
        </p:spPr>
      </p:sp>
      <p:sp>
        <p:nvSpPr>
          <p:cNvPr name="Freeform 5" id="5"/>
          <p:cNvSpPr/>
          <p:nvPr/>
        </p:nvSpPr>
        <p:spPr>
          <a:xfrm flipH="true" flipV="false" rot="0">
            <a:off x="15343232" y="6640228"/>
            <a:ext cx="2944768" cy="3646772"/>
          </a:xfrm>
          <a:custGeom>
            <a:avLst/>
            <a:gdLst/>
            <a:ahLst/>
            <a:cxnLst/>
            <a:rect r="r" b="b" t="t" l="l"/>
            <a:pathLst>
              <a:path h="3646772" w="2944768">
                <a:moveTo>
                  <a:pt x="2944768" y="0"/>
                </a:moveTo>
                <a:lnTo>
                  <a:pt x="0" y="0"/>
                </a:lnTo>
                <a:lnTo>
                  <a:pt x="0" y="3646772"/>
                </a:lnTo>
                <a:lnTo>
                  <a:pt x="2944768" y="3646772"/>
                </a:lnTo>
                <a:lnTo>
                  <a:pt x="2944768" y="0"/>
                </a:lnTo>
                <a:close/>
              </a:path>
            </a:pathLst>
          </a:custGeom>
          <a:blipFill>
            <a:blip r:embed="rId2"/>
            <a:stretch>
              <a:fillRect l="0" t="0" r="0" b="0"/>
            </a:stretch>
          </a:blipFill>
        </p:spPr>
      </p:sp>
      <p:sp>
        <p:nvSpPr>
          <p:cNvPr name="Freeform 6" id="6"/>
          <p:cNvSpPr/>
          <p:nvPr/>
        </p:nvSpPr>
        <p:spPr>
          <a:xfrm flipH="true" flipV="true" rot="0">
            <a:off x="15343232" y="0"/>
            <a:ext cx="2944768" cy="3646772"/>
          </a:xfrm>
          <a:custGeom>
            <a:avLst/>
            <a:gdLst/>
            <a:ahLst/>
            <a:cxnLst/>
            <a:rect r="r" b="b" t="t" l="l"/>
            <a:pathLst>
              <a:path h="3646772" w="2944768">
                <a:moveTo>
                  <a:pt x="2944768" y="3646772"/>
                </a:moveTo>
                <a:lnTo>
                  <a:pt x="0" y="3646772"/>
                </a:lnTo>
                <a:lnTo>
                  <a:pt x="0" y="0"/>
                </a:lnTo>
                <a:lnTo>
                  <a:pt x="2944768" y="0"/>
                </a:lnTo>
                <a:lnTo>
                  <a:pt x="2944768" y="3646772"/>
                </a:lnTo>
                <a:close/>
              </a:path>
            </a:pathLst>
          </a:custGeom>
          <a:blipFill>
            <a:blip r:embed="rId2"/>
            <a:stretch>
              <a:fillRect l="0" t="0" r="0" b="0"/>
            </a:stretch>
          </a:blipFill>
        </p:spPr>
      </p:sp>
      <p:grpSp>
        <p:nvGrpSpPr>
          <p:cNvPr name="Group 7" id="7"/>
          <p:cNvGrpSpPr/>
          <p:nvPr/>
        </p:nvGrpSpPr>
        <p:grpSpPr>
          <a:xfrm rot="0">
            <a:off x="2944768" y="3555921"/>
            <a:ext cx="5906480" cy="762000"/>
            <a:chOff x="0" y="0"/>
            <a:chExt cx="7875307" cy="1016000"/>
          </a:xfrm>
        </p:grpSpPr>
        <p:sp>
          <p:nvSpPr>
            <p:cNvPr name="TextBox 8" id="8"/>
            <p:cNvSpPr txBox="true"/>
            <p:nvPr/>
          </p:nvSpPr>
          <p:spPr>
            <a:xfrm rot="0">
              <a:off x="0" y="0"/>
              <a:ext cx="1310219" cy="1016000"/>
            </a:xfrm>
            <a:prstGeom prst="rect">
              <a:avLst/>
            </a:prstGeom>
          </p:spPr>
          <p:txBody>
            <a:bodyPr anchor="t" rtlCol="false" tIns="0" lIns="0" bIns="0" rIns="0">
              <a:spAutoFit/>
            </a:bodyPr>
            <a:lstStyle/>
            <a:p>
              <a:pPr marL="0" indent="0" lvl="0">
                <a:lnSpc>
                  <a:spcPts val="6000"/>
                </a:lnSpc>
                <a:spcBef>
                  <a:spcPct val="0"/>
                </a:spcBef>
              </a:pPr>
              <a:r>
                <a:rPr lang="en-US" sz="5000">
                  <a:solidFill>
                    <a:srgbClr val="F4C259"/>
                  </a:solidFill>
                  <a:latin typeface="Rakkas"/>
                </a:rPr>
                <a:t>01</a:t>
              </a:r>
            </a:p>
          </p:txBody>
        </p:sp>
        <p:sp>
          <p:nvSpPr>
            <p:cNvPr name="TextBox 9" id="9"/>
            <p:cNvSpPr txBox="true"/>
            <p:nvPr/>
          </p:nvSpPr>
          <p:spPr>
            <a:xfrm rot="0">
              <a:off x="1310219" y="65617"/>
              <a:ext cx="6565088" cy="846667"/>
            </a:xfrm>
            <a:prstGeom prst="rect">
              <a:avLst/>
            </a:prstGeom>
          </p:spPr>
          <p:txBody>
            <a:bodyPr anchor="t" rtlCol="false" tIns="0" lIns="0" bIns="0" rIns="0">
              <a:spAutoFit/>
            </a:bodyPr>
            <a:lstStyle/>
            <a:p>
              <a:pPr marL="0" indent="0" lvl="0">
                <a:lnSpc>
                  <a:spcPts val="5199"/>
                </a:lnSpc>
                <a:spcBef>
                  <a:spcPct val="0"/>
                </a:spcBef>
              </a:pPr>
              <a:r>
                <a:rPr lang="en-US" sz="3999">
                  <a:solidFill>
                    <a:srgbClr val="FFFFFF"/>
                  </a:solidFill>
                  <a:latin typeface="Alice Bold"/>
                </a:rPr>
                <a:t>Insert content here</a:t>
              </a:r>
            </a:p>
          </p:txBody>
        </p:sp>
      </p:grpSp>
      <p:grpSp>
        <p:nvGrpSpPr>
          <p:cNvPr name="Group 10" id="10"/>
          <p:cNvGrpSpPr/>
          <p:nvPr/>
        </p:nvGrpSpPr>
        <p:grpSpPr>
          <a:xfrm rot="0">
            <a:off x="2944768" y="4613196"/>
            <a:ext cx="5906480" cy="762000"/>
            <a:chOff x="0" y="0"/>
            <a:chExt cx="7875307" cy="1016000"/>
          </a:xfrm>
        </p:grpSpPr>
        <p:sp>
          <p:nvSpPr>
            <p:cNvPr name="TextBox 11" id="11"/>
            <p:cNvSpPr txBox="true"/>
            <p:nvPr/>
          </p:nvSpPr>
          <p:spPr>
            <a:xfrm rot="0">
              <a:off x="0" y="0"/>
              <a:ext cx="1310219" cy="1016000"/>
            </a:xfrm>
            <a:prstGeom prst="rect">
              <a:avLst/>
            </a:prstGeom>
          </p:spPr>
          <p:txBody>
            <a:bodyPr anchor="t" rtlCol="false" tIns="0" lIns="0" bIns="0" rIns="0">
              <a:spAutoFit/>
            </a:bodyPr>
            <a:lstStyle/>
            <a:p>
              <a:pPr marL="0" indent="0" lvl="0">
                <a:lnSpc>
                  <a:spcPts val="6000"/>
                </a:lnSpc>
                <a:spcBef>
                  <a:spcPct val="0"/>
                </a:spcBef>
              </a:pPr>
              <a:r>
                <a:rPr lang="en-US" sz="5000">
                  <a:solidFill>
                    <a:srgbClr val="F4C259"/>
                  </a:solidFill>
                  <a:latin typeface="Rakkas"/>
                </a:rPr>
                <a:t>02</a:t>
              </a:r>
            </a:p>
          </p:txBody>
        </p:sp>
        <p:sp>
          <p:nvSpPr>
            <p:cNvPr name="TextBox 12" id="12"/>
            <p:cNvSpPr txBox="true"/>
            <p:nvPr/>
          </p:nvSpPr>
          <p:spPr>
            <a:xfrm rot="0">
              <a:off x="1310219" y="65617"/>
              <a:ext cx="6565088" cy="846667"/>
            </a:xfrm>
            <a:prstGeom prst="rect">
              <a:avLst/>
            </a:prstGeom>
          </p:spPr>
          <p:txBody>
            <a:bodyPr anchor="t" rtlCol="false" tIns="0" lIns="0" bIns="0" rIns="0">
              <a:spAutoFit/>
            </a:bodyPr>
            <a:lstStyle/>
            <a:p>
              <a:pPr marL="0" indent="0" lvl="0">
                <a:lnSpc>
                  <a:spcPts val="5199"/>
                </a:lnSpc>
                <a:spcBef>
                  <a:spcPct val="0"/>
                </a:spcBef>
              </a:pPr>
              <a:r>
                <a:rPr lang="en-US" sz="3999">
                  <a:solidFill>
                    <a:srgbClr val="FFFFFF"/>
                  </a:solidFill>
                  <a:latin typeface="Alice Bold"/>
                </a:rPr>
                <a:t>Insert content here</a:t>
              </a:r>
            </a:p>
          </p:txBody>
        </p:sp>
      </p:grpSp>
      <p:grpSp>
        <p:nvGrpSpPr>
          <p:cNvPr name="Group 13" id="13"/>
          <p:cNvGrpSpPr/>
          <p:nvPr/>
        </p:nvGrpSpPr>
        <p:grpSpPr>
          <a:xfrm rot="0">
            <a:off x="2944768" y="5728924"/>
            <a:ext cx="5906480" cy="762000"/>
            <a:chOff x="0" y="0"/>
            <a:chExt cx="7875307" cy="1016000"/>
          </a:xfrm>
        </p:grpSpPr>
        <p:sp>
          <p:nvSpPr>
            <p:cNvPr name="TextBox 14" id="14"/>
            <p:cNvSpPr txBox="true"/>
            <p:nvPr/>
          </p:nvSpPr>
          <p:spPr>
            <a:xfrm rot="0">
              <a:off x="0" y="0"/>
              <a:ext cx="1310219" cy="1016000"/>
            </a:xfrm>
            <a:prstGeom prst="rect">
              <a:avLst/>
            </a:prstGeom>
          </p:spPr>
          <p:txBody>
            <a:bodyPr anchor="t" rtlCol="false" tIns="0" lIns="0" bIns="0" rIns="0">
              <a:spAutoFit/>
            </a:bodyPr>
            <a:lstStyle/>
            <a:p>
              <a:pPr marL="0" indent="0" lvl="0">
                <a:lnSpc>
                  <a:spcPts val="6000"/>
                </a:lnSpc>
                <a:spcBef>
                  <a:spcPct val="0"/>
                </a:spcBef>
              </a:pPr>
              <a:r>
                <a:rPr lang="en-US" sz="5000">
                  <a:solidFill>
                    <a:srgbClr val="F4C259"/>
                  </a:solidFill>
                  <a:latin typeface="Rakkas"/>
                </a:rPr>
                <a:t>03</a:t>
              </a:r>
            </a:p>
          </p:txBody>
        </p:sp>
        <p:sp>
          <p:nvSpPr>
            <p:cNvPr name="TextBox 15" id="15"/>
            <p:cNvSpPr txBox="true"/>
            <p:nvPr/>
          </p:nvSpPr>
          <p:spPr>
            <a:xfrm rot="0">
              <a:off x="1310219" y="65617"/>
              <a:ext cx="6565088" cy="846667"/>
            </a:xfrm>
            <a:prstGeom prst="rect">
              <a:avLst/>
            </a:prstGeom>
          </p:spPr>
          <p:txBody>
            <a:bodyPr anchor="t" rtlCol="false" tIns="0" lIns="0" bIns="0" rIns="0">
              <a:spAutoFit/>
            </a:bodyPr>
            <a:lstStyle/>
            <a:p>
              <a:pPr marL="0" indent="0" lvl="0">
                <a:lnSpc>
                  <a:spcPts val="5199"/>
                </a:lnSpc>
                <a:spcBef>
                  <a:spcPct val="0"/>
                </a:spcBef>
              </a:pPr>
              <a:r>
                <a:rPr lang="en-US" sz="3999">
                  <a:solidFill>
                    <a:srgbClr val="FFFFFF"/>
                  </a:solidFill>
                  <a:latin typeface="Alice Bold"/>
                </a:rPr>
                <a:t>Insert content here</a:t>
              </a:r>
            </a:p>
          </p:txBody>
        </p:sp>
      </p:grpSp>
      <p:grpSp>
        <p:nvGrpSpPr>
          <p:cNvPr name="Group 16" id="16"/>
          <p:cNvGrpSpPr/>
          <p:nvPr/>
        </p:nvGrpSpPr>
        <p:grpSpPr>
          <a:xfrm rot="0">
            <a:off x="2944768" y="6786199"/>
            <a:ext cx="5906480" cy="762000"/>
            <a:chOff x="0" y="0"/>
            <a:chExt cx="7875307" cy="1016000"/>
          </a:xfrm>
        </p:grpSpPr>
        <p:sp>
          <p:nvSpPr>
            <p:cNvPr name="TextBox 17" id="17"/>
            <p:cNvSpPr txBox="true"/>
            <p:nvPr/>
          </p:nvSpPr>
          <p:spPr>
            <a:xfrm rot="0">
              <a:off x="0" y="0"/>
              <a:ext cx="1310219" cy="1016000"/>
            </a:xfrm>
            <a:prstGeom prst="rect">
              <a:avLst/>
            </a:prstGeom>
          </p:spPr>
          <p:txBody>
            <a:bodyPr anchor="t" rtlCol="false" tIns="0" lIns="0" bIns="0" rIns="0">
              <a:spAutoFit/>
            </a:bodyPr>
            <a:lstStyle/>
            <a:p>
              <a:pPr marL="0" indent="0" lvl="0">
                <a:lnSpc>
                  <a:spcPts val="6000"/>
                </a:lnSpc>
                <a:spcBef>
                  <a:spcPct val="0"/>
                </a:spcBef>
              </a:pPr>
              <a:r>
                <a:rPr lang="en-US" sz="5000">
                  <a:solidFill>
                    <a:srgbClr val="F4C259"/>
                  </a:solidFill>
                  <a:latin typeface="Rakkas"/>
                </a:rPr>
                <a:t>04</a:t>
              </a:r>
            </a:p>
          </p:txBody>
        </p:sp>
        <p:sp>
          <p:nvSpPr>
            <p:cNvPr name="TextBox 18" id="18"/>
            <p:cNvSpPr txBox="true"/>
            <p:nvPr/>
          </p:nvSpPr>
          <p:spPr>
            <a:xfrm rot="0">
              <a:off x="1310219" y="65617"/>
              <a:ext cx="6565088" cy="846667"/>
            </a:xfrm>
            <a:prstGeom prst="rect">
              <a:avLst/>
            </a:prstGeom>
          </p:spPr>
          <p:txBody>
            <a:bodyPr anchor="t" rtlCol="false" tIns="0" lIns="0" bIns="0" rIns="0">
              <a:spAutoFit/>
            </a:bodyPr>
            <a:lstStyle/>
            <a:p>
              <a:pPr marL="0" indent="0" lvl="0">
                <a:lnSpc>
                  <a:spcPts val="5199"/>
                </a:lnSpc>
                <a:spcBef>
                  <a:spcPct val="0"/>
                </a:spcBef>
              </a:pPr>
              <a:r>
                <a:rPr lang="en-US" sz="3999">
                  <a:solidFill>
                    <a:srgbClr val="FFFFFF"/>
                  </a:solidFill>
                  <a:latin typeface="Alice Bold"/>
                </a:rPr>
                <a:t>Insert content here</a:t>
              </a:r>
            </a:p>
          </p:txBody>
        </p:sp>
      </p:grpSp>
      <p:grpSp>
        <p:nvGrpSpPr>
          <p:cNvPr name="Group 19" id="19"/>
          <p:cNvGrpSpPr/>
          <p:nvPr/>
        </p:nvGrpSpPr>
        <p:grpSpPr>
          <a:xfrm rot="0">
            <a:off x="2944768" y="7843474"/>
            <a:ext cx="5906480" cy="762000"/>
            <a:chOff x="0" y="0"/>
            <a:chExt cx="7875307" cy="1016000"/>
          </a:xfrm>
        </p:grpSpPr>
        <p:sp>
          <p:nvSpPr>
            <p:cNvPr name="TextBox 20" id="20"/>
            <p:cNvSpPr txBox="true"/>
            <p:nvPr/>
          </p:nvSpPr>
          <p:spPr>
            <a:xfrm rot="0">
              <a:off x="0" y="0"/>
              <a:ext cx="1310219" cy="1016000"/>
            </a:xfrm>
            <a:prstGeom prst="rect">
              <a:avLst/>
            </a:prstGeom>
          </p:spPr>
          <p:txBody>
            <a:bodyPr anchor="t" rtlCol="false" tIns="0" lIns="0" bIns="0" rIns="0">
              <a:spAutoFit/>
            </a:bodyPr>
            <a:lstStyle/>
            <a:p>
              <a:pPr marL="0" indent="0" lvl="0">
                <a:lnSpc>
                  <a:spcPts val="6000"/>
                </a:lnSpc>
                <a:spcBef>
                  <a:spcPct val="0"/>
                </a:spcBef>
              </a:pPr>
              <a:r>
                <a:rPr lang="en-US" sz="5000">
                  <a:solidFill>
                    <a:srgbClr val="F4C259"/>
                  </a:solidFill>
                  <a:latin typeface="Rakkas"/>
                </a:rPr>
                <a:t>05</a:t>
              </a:r>
            </a:p>
          </p:txBody>
        </p:sp>
        <p:sp>
          <p:nvSpPr>
            <p:cNvPr name="TextBox 21" id="21"/>
            <p:cNvSpPr txBox="true"/>
            <p:nvPr/>
          </p:nvSpPr>
          <p:spPr>
            <a:xfrm rot="0">
              <a:off x="1310219" y="65617"/>
              <a:ext cx="6565088" cy="846667"/>
            </a:xfrm>
            <a:prstGeom prst="rect">
              <a:avLst/>
            </a:prstGeom>
          </p:spPr>
          <p:txBody>
            <a:bodyPr anchor="t" rtlCol="false" tIns="0" lIns="0" bIns="0" rIns="0">
              <a:spAutoFit/>
            </a:bodyPr>
            <a:lstStyle/>
            <a:p>
              <a:pPr marL="0" indent="0" lvl="0">
                <a:lnSpc>
                  <a:spcPts val="5199"/>
                </a:lnSpc>
                <a:spcBef>
                  <a:spcPct val="0"/>
                </a:spcBef>
              </a:pPr>
              <a:r>
                <a:rPr lang="en-US" sz="3999">
                  <a:solidFill>
                    <a:srgbClr val="FFFFFF"/>
                  </a:solidFill>
                  <a:latin typeface="Alice Bold"/>
                </a:rPr>
                <a:t>Insert content here</a:t>
              </a:r>
            </a:p>
          </p:txBody>
        </p:sp>
      </p:grpSp>
      <p:sp>
        <p:nvSpPr>
          <p:cNvPr name="Freeform 22" id="22"/>
          <p:cNvSpPr/>
          <p:nvPr/>
        </p:nvSpPr>
        <p:spPr>
          <a:xfrm flipH="false" flipV="false" rot="0">
            <a:off x="10286341" y="1654556"/>
            <a:ext cx="5056891" cy="7441279"/>
          </a:xfrm>
          <a:custGeom>
            <a:avLst/>
            <a:gdLst/>
            <a:ahLst/>
            <a:cxnLst/>
            <a:rect r="r" b="b" t="t" l="l"/>
            <a:pathLst>
              <a:path h="7441279" w="5056891">
                <a:moveTo>
                  <a:pt x="0" y="0"/>
                </a:moveTo>
                <a:lnTo>
                  <a:pt x="5056891" y="0"/>
                </a:lnTo>
                <a:lnTo>
                  <a:pt x="5056891" y="7441280"/>
                </a:lnTo>
                <a:lnTo>
                  <a:pt x="0" y="7441280"/>
                </a:lnTo>
                <a:lnTo>
                  <a:pt x="0" y="0"/>
                </a:lnTo>
                <a:close/>
              </a:path>
            </a:pathLst>
          </a:custGeom>
          <a:blipFill>
            <a:blip r:embed="rId3"/>
            <a:stretch>
              <a:fillRect l="0" t="0" r="0" b="0"/>
            </a:stretch>
          </a:blipFill>
        </p:spPr>
      </p:sp>
    </p:spTree>
  </p:cSld>
  <p:clrMapOvr>
    <a:masterClrMapping/>
  </p:clrMapOvr>
  <p:transition spd="slow">
    <p:fade/>
  </p:transition>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401009"/>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0287000" cy="10287000"/>
          </a:xfrm>
          <a:custGeom>
            <a:avLst/>
            <a:gdLst/>
            <a:ahLst/>
            <a:cxnLst/>
            <a:rect r="r" b="b" t="t" l="l"/>
            <a:pathLst>
              <a:path h="10287000" w="10287000">
                <a:moveTo>
                  <a:pt x="0" y="0"/>
                </a:moveTo>
                <a:lnTo>
                  <a:pt x="10287000" y="0"/>
                </a:lnTo>
                <a:lnTo>
                  <a:pt x="10287000" y="10287000"/>
                </a:lnTo>
                <a:lnTo>
                  <a:pt x="0" y="10287000"/>
                </a:lnTo>
                <a:lnTo>
                  <a:pt x="0" y="0"/>
                </a:lnTo>
                <a:close/>
              </a:path>
            </a:pathLst>
          </a:custGeom>
          <a:blipFill>
            <a:blip r:embed="rId2"/>
            <a:stretch>
              <a:fillRect l="0" t="0" r="0" b="0"/>
            </a:stretch>
          </a:blipFill>
        </p:spPr>
      </p:sp>
      <p:sp>
        <p:nvSpPr>
          <p:cNvPr name="Freeform 3" id="3"/>
          <p:cNvSpPr/>
          <p:nvPr/>
        </p:nvSpPr>
        <p:spPr>
          <a:xfrm flipH="false" flipV="true" rot="0">
            <a:off x="10287000" y="0"/>
            <a:ext cx="2008331" cy="2487097"/>
          </a:xfrm>
          <a:custGeom>
            <a:avLst/>
            <a:gdLst/>
            <a:ahLst/>
            <a:cxnLst/>
            <a:rect r="r" b="b" t="t" l="l"/>
            <a:pathLst>
              <a:path h="2487097" w="2008331">
                <a:moveTo>
                  <a:pt x="0" y="2487097"/>
                </a:moveTo>
                <a:lnTo>
                  <a:pt x="2008331" y="2487097"/>
                </a:lnTo>
                <a:lnTo>
                  <a:pt x="2008331" y="0"/>
                </a:lnTo>
                <a:lnTo>
                  <a:pt x="0" y="0"/>
                </a:lnTo>
                <a:lnTo>
                  <a:pt x="0" y="2487097"/>
                </a:lnTo>
                <a:close/>
              </a:path>
            </a:pathLst>
          </a:custGeom>
          <a:blipFill>
            <a:blip r:embed="rId3"/>
            <a:stretch>
              <a:fillRect l="0" t="0" r="0" b="0"/>
            </a:stretch>
          </a:blipFill>
        </p:spPr>
      </p:sp>
      <p:sp>
        <p:nvSpPr>
          <p:cNvPr name="Freeform 4" id="4"/>
          <p:cNvSpPr/>
          <p:nvPr/>
        </p:nvSpPr>
        <p:spPr>
          <a:xfrm flipH="false" flipV="false" rot="0">
            <a:off x="10287000" y="7799903"/>
            <a:ext cx="2008331" cy="2487097"/>
          </a:xfrm>
          <a:custGeom>
            <a:avLst/>
            <a:gdLst/>
            <a:ahLst/>
            <a:cxnLst/>
            <a:rect r="r" b="b" t="t" l="l"/>
            <a:pathLst>
              <a:path h="2487097" w="2008331">
                <a:moveTo>
                  <a:pt x="0" y="0"/>
                </a:moveTo>
                <a:lnTo>
                  <a:pt x="2008331" y="0"/>
                </a:lnTo>
                <a:lnTo>
                  <a:pt x="2008331" y="2487097"/>
                </a:lnTo>
                <a:lnTo>
                  <a:pt x="0" y="2487097"/>
                </a:lnTo>
                <a:lnTo>
                  <a:pt x="0" y="0"/>
                </a:lnTo>
                <a:close/>
              </a:path>
            </a:pathLst>
          </a:custGeom>
          <a:blipFill>
            <a:blip r:embed="rId3"/>
            <a:stretch>
              <a:fillRect l="0" t="0" r="0" b="0"/>
            </a:stretch>
          </a:blipFill>
        </p:spPr>
      </p:sp>
      <p:sp>
        <p:nvSpPr>
          <p:cNvPr name="Freeform 5" id="5"/>
          <p:cNvSpPr/>
          <p:nvPr/>
        </p:nvSpPr>
        <p:spPr>
          <a:xfrm flipH="true" flipV="true" rot="0">
            <a:off x="16255135" y="0"/>
            <a:ext cx="2008331" cy="2487097"/>
          </a:xfrm>
          <a:custGeom>
            <a:avLst/>
            <a:gdLst/>
            <a:ahLst/>
            <a:cxnLst/>
            <a:rect r="r" b="b" t="t" l="l"/>
            <a:pathLst>
              <a:path h="2487097" w="2008331">
                <a:moveTo>
                  <a:pt x="2008330" y="2487097"/>
                </a:moveTo>
                <a:lnTo>
                  <a:pt x="0" y="2487097"/>
                </a:lnTo>
                <a:lnTo>
                  <a:pt x="0" y="0"/>
                </a:lnTo>
                <a:lnTo>
                  <a:pt x="2008330" y="0"/>
                </a:lnTo>
                <a:lnTo>
                  <a:pt x="2008330" y="2487097"/>
                </a:lnTo>
                <a:close/>
              </a:path>
            </a:pathLst>
          </a:custGeom>
          <a:blipFill>
            <a:blip r:embed="rId3"/>
            <a:stretch>
              <a:fillRect l="0" t="0" r="0" b="0"/>
            </a:stretch>
          </a:blipFill>
        </p:spPr>
      </p:sp>
      <p:sp>
        <p:nvSpPr>
          <p:cNvPr name="Freeform 6" id="6"/>
          <p:cNvSpPr/>
          <p:nvPr/>
        </p:nvSpPr>
        <p:spPr>
          <a:xfrm flipH="true" flipV="false" rot="0">
            <a:off x="16255135" y="7799903"/>
            <a:ext cx="2008331" cy="2487097"/>
          </a:xfrm>
          <a:custGeom>
            <a:avLst/>
            <a:gdLst/>
            <a:ahLst/>
            <a:cxnLst/>
            <a:rect r="r" b="b" t="t" l="l"/>
            <a:pathLst>
              <a:path h="2487097" w="2008331">
                <a:moveTo>
                  <a:pt x="2008330" y="0"/>
                </a:moveTo>
                <a:lnTo>
                  <a:pt x="0" y="0"/>
                </a:lnTo>
                <a:lnTo>
                  <a:pt x="0" y="2487097"/>
                </a:lnTo>
                <a:lnTo>
                  <a:pt x="2008330" y="2487097"/>
                </a:lnTo>
                <a:lnTo>
                  <a:pt x="2008330" y="0"/>
                </a:lnTo>
                <a:close/>
              </a:path>
            </a:pathLst>
          </a:custGeom>
          <a:blipFill>
            <a:blip r:embed="rId3"/>
            <a:stretch>
              <a:fillRect l="0" t="0" r="0" b="0"/>
            </a:stretch>
          </a:blipFill>
        </p:spPr>
      </p:sp>
      <p:sp>
        <p:nvSpPr>
          <p:cNvPr name="Freeform 7" id="7"/>
          <p:cNvSpPr/>
          <p:nvPr/>
        </p:nvSpPr>
        <p:spPr>
          <a:xfrm flipH="false" flipV="false" rot="0">
            <a:off x="10448566" y="2959656"/>
            <a:ext cx="842600" cy="4367687"/>
          </a:xfrm>
          <a:custGeom>
            <a:avLst/>
            <a:gdLst/>
            <a:ahLst/>
            <a:cxnLst/>
            <a:rect r="r" b="b" t="t" l="l"/>
            <a:pathLst>
              <a:path h="4367687" w="842600">
                <a:moveTo>
                  <a:pt x="0" y="0"/>
                </a:moveTo>
                <a:lnTo>
                  <a:pt x="842599" y="0"/>
                </a:lnTo>
                <a:lnTo>
                  <a:pt x="842599" y="4367688"/>
                </a:lnTo>
                <a:lnTo>
                  <a:pt x="0" y="4367688"/>
                </a:lnTo>
                <a:lnTo>
                  <a:pt x="0" y="0"/>
                </a:lnTo>
                <a:close/>
              </a:path>
            </a:pathLst>
          </a:custGeom>
          <a:blipFill>
            <a:blip r:embed="rId4"/>
            <a:stretch>
              <a:fillRect l="0" t="0" r="0" b="0"/>
            </a:stretch>
          </a:blipFill>
        </p:spPr>
      </p:sp>
      <p:sp>
        <p:nvSpPr>
          <p:cNvPr name="Freeform 8" id="8"/>
          <p:cNvSpPr/>
          <p:nvPr/>
        </p:nvSpPr>
        <p:spPr>
          <a:xfrm flipH="false" flipV="false" rot="0">
            <a:off x="1028700" y="2487097"/>
            <a:ext cx="8016215" cy="6072283"/>
          </a:xfrm>
          <a:custGeom>
            <a:avLst/>
            <a:gdLst/>
            <a:ahLst/>
            <a:cxnLst/>
            <a:rect r="r" b="b" t="t" l="l"/>
            <a:pathLst>
              <a:path h="6072283" w="8016215">
                <a:moveTo>
                  <a:pt x="0" y="0"/>
                </a:moveTo>
                <a:lnTo>
                  <a:pt x="8016215" y="0"/>
                </a:lnTo>
                <a:lnTo>
                  <a:pt x="8016215" y="6072283"/>
                </a:lnTo>
                <a:lnTo>
                  <a:pt x="0" y="6072283"/>
                </a:lnTo>
                <a:lnTo>
                  <a:pt x="0" y="0"/>
                </a:lnTo>
                <a:close/>
              </a:path>
            </a:pathLst>
          </a:custGeom>
          <a:blipFill>
            <a:blip r:embed="rId5"/>
            <a:stretch>
              <a:fillRect l="0" t="0" r="0" b="0"/>
            </a:stretch>
          </a:blipFill>
        </p:spPr>
      </p:sp>
      <p:sp>
        <p:nvSpPr>
          <p:cNvPr name="Freeform 9" id="9"/>
          <p:cNvSpPr/>
          <p:nvPr/>
        </p:nvSpPr>
        <p:spPr>
          <a:xfrm flipH="false" flipV="false" rot="0">
            <a:off x="17259300" y="2959656"/>
            <a:ext cx="842600" cy="4367687"/>
          </a:xfrm>
          <a:custGeom>
            <a:avLst/>
            <a:gdLst/>
            <a:ahLst/>
            <a:cxnLst/>
            <a:rect r="r" b="b" t="t" l="l"/>
            <a:pathLst>
              <a:path h="4367687" w="842600">
                <a:moveTo>
                  <a:pt x="0" y="0"/>
                </a:moveTo>
                <a:lnTo>
                  <a:pt x="842600" y="0"/>
                </a:lnTo>
                <a:lnTo>
                  <a:pt x="842600" y="4367688"/>
                </a:lnTo>
                <a:lnTo>
                  <a:pt x="0" y="4367688"/>
                </a:lnTo>
                <a:lnTo>
                  <a:pt x="0" y="0"/>
                </a:lnTo>
                <a:close/>
              </a:path>
            </a:pathLst>
          </a:custGeom>
          <a:blipFill>
            <a:blip r:embed="rId4"/>
            <a:stretch>
              <a:fillRect l="0" t="0" r="0" b="0"/>
            </a:stretch>
          </a:blipFill>
        </p:spPr>
      </p:sp>
      <p:sp>
        <p:nvSpPr>
          <p:cNvPr name="Freeform 10" id="10"/>
          <p:cNvSpPr/>
          <p:nvPr/>
        </p:nvSpPr>
        <p:spPr>
          <a:xfrm flipH="false" flipV="false" rot="0">
            <a:off x="13079915" y="1411467"/>
            <a:ext cx="2390636" cy="2389640"/>
          </a:xfrm>
          <a:custGeom>
            <a:avLst/>
            <a:gdLst/>
            <a:ahLst/>
            <a:cxnLst/>
            <a:rect r="r" b="b" t="t" l="l"/>
            <a:pathLst>
              <a:path h="2389640" w="2390636">
                <a:moveTo>
                  <a:pt x="0" y="0"/>
                </a:moveTo>
                <a:lnTo>
                  <a:pt x="2390636" y="0"/>
                </a:lnTo>
                <a:lnTo>
                  <a:pt x="2390636" y="2389640"/>
                </a:lnTo>
                <a:lnTo>
                  <a:pt x="0" y="2389640"/>
                </a:lnTo>
                <a:lnTo>
                  <a:pt x="0" y="0"/>
                </a:lnTo>
                <a:close/>
              </a:path>
            </a:pathLst>
          </a:custGeom>
          <a:blipFill>
            <a:blip r:embed="rId6"/>
            <a:stretch>
              <a:fillRect l="0" t="0" r="0" b="0"/>
            </a:stretch>
          </a:blipFill>
        </p:spPr>
      </p:sp>
      <p:sp>
        <p:nvSpPr>
          <p:cNvPr name="TextBox 11" id="11"/>
          <p:cNvSpPr txBox="true"/>
          <p:nvPr/>
        </p:nvSpPr>
        <p:spPr>
          <a:xfrm rot="0">
            <a:off x="13322934" y="2087174"/>
            <a:ext cx="190175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01</a:t>
            </a:r>
          </a:p>
        </p:txBody>
      </p:sp>
      <p:sp>
        <p:nvSpPr>
          <p:cNvPr name="TextBox 12" id="12"/>
          <p:cNvSpPr txBox="true"/>
          <p:nvPr/>
        </p:nvSpPr>
        <p:spPr>
          <a:xfrm rot="0">
            <a:off x="12162951" y="4287964"/>
            <a:ext cx="4224563" cy="2105025"/>
          </a:xfrm>
          <a:prstGeom prst="rect">
            <a:avLst/>
          </a:prstGeom>
        </p:spPr>
        <p:txBody>
          <a:bodyPr anchor="t" rtlCol="false" tIns="0" lIns="0" bIns="0" rIns="0">
            <a:spAutoFit/>
          </a:bodyPr>
          <a:lstStyle/>
          <a:p>
            <a:pPr algn="ctr">
              <a:lnSpc>
                <a:spcPts val="8399"/>
              </a:lnSpc>
            </a:pPr>
            <a:r>
              <a:rPr lang="en-US" sz="6999">
                <a:solidFill>
                  <a:srgbClr val="F4C259"/>
                </a:solidFill>
                <a:latin typeface="Rakkas"/>
              </a:rPr>
              <a:t>Add title here</a:t>
            </a:r>
          </a:p>
        </p:txBody>
      </p:sp>
      <p:sp>
        <p:nvSpPr>
          <p:cNvPr name="TextBox 13" id="13"/>
          <p:cNvSpPr txBox="true"/>
          <p:nvPr/>
        </p:nvSpPr>
        <p:spPr>
          <a:xfrm rot="0">
            <a:off x="12472441" y="6625606"/>
            <a:ext cx="3605584" cy="1746250"/>
          </a:xfrm>
          <a:prstGeom prst="rect">
            <a:avLst/>
          </a:prstGeom>
        </p:spPr>
        <p:txBody>
          <a:bodyPr anchor="t" rtlCol="false" tIns="0" lIns="0" bIns="0" rIns="0">
            <a:spAutoFit/>
          </a:bodyPr>
          <a:lstStyle/>
          <a:p>
            <a:pPr algn="ctr">
              <a:lnSpc>
                <a:spcPts val="3499"/>
              </a:lnSpc>
            </a:pPr>
            <a:r>
              <a:rPr lang="en-US" sz="2499">
                <a:solidFill>
                  <a:srgbClr val="FFFFFF"/>
                </a:solidFill>
                <a:latin typeface="Alice"/>
              </a:rPr>
              <a:t>Lorem ipsum dolor sit amet, consectetur adipiscing elit, sed do eiusmod tempor.</a:t>
            </a:r>
          </a:p>
        </p:txBody>
      </p:sp>
    </p:spTree>
  </p:cSld>
  <p:clrMapOvr>
    <a:masterClrMapping/>
  </p:clrMapOvr>
  <p:transition spd="slow">
    <p:fade/>
  </p:transition>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Freeform 2" id="2"/>
          <p:cNvSpPr/>
          <p:nvPr/>
        </p:nvSpPr>
        <p:spPr>
          <a:xfrm flipH="false" flipV="true" rot="-10800000">
            <a:off x="-274897" y="0"/>
            <a:ext cx="2311514" cy="11981932"/>
          </a:xfrm>
          <a:custGeom>
            <a:avLst/>
            <a:gdLst/>
            <a:ahLst/>
            <a:cxnLst/>
            <a:rect r="r" b="b" t="t" l="l"/>
            <a:pathLst>
              <a:path h="11981932" w="2311514">
                <a:moveTo>
                  <a:pt x="0" y="11981932"/>
                </a:moveTo>
                <a:lnTo>
                  <a:pt x="2311514" y="11981932"/>
                </a:lnTo>
                <a:lnTo>
                  <a:pt x="2311514" y="0"/>
                </a:lnTo>
                <a:lnTo>
                  <a:pt x="0" y="0"/>
                </a:lnTo>
                <a:lnTo>
                  <a:pt x="0" y="11981932"/>
                </a:lnTo>
                <a:close/>
              </a:path>
            </a:pathLst>
          </a:custGeom>
          <a:blipFill>
            <a:blip r:embed="rId2"/>
            <a:stretch>
              <a:fillRect l="0" t="0" r="0" b="0"/>
            </a:stretch>
          </a:blipFill>
        </p:spPr>
      </p:sp>
      <p:grpSp>
        <p:nvGrpSpPr>
          <p:cNvPr name="Group 3" id="3"/>
          <p:cNvGrpSpPr/>
          <p:nvPr/>
        </p:nvGrpSpPr>
        <p:grpSpPr>
          <a:xfrm rot="0">
            <a:off x="9144000" y="1498398"/>
            <a:ext cx="9660167" cy="3809407"/>
            <a:chOff x="0" y="0"/>
            <a:chExt cx="2544241" cy="1003301"/>
          </a:xfrm>
        </p:grpSpPr>
        <p:sp>
          <p:nvSpPr>
            <p:cNvPr name="Freeform 4" id="4"/>
            <p:cNvSpPr/>
            <p:nvPr/>
          </p:nvSpPr>
          <p:spPr>
            <a:xfrm flipH="false" flipV="false" rot="0">
              <a:off x="0" y="0"/>
              <a:ext cx="2544241" cy="1003301"/>
            </a:xfrm>
            <a:custGeom>
              <a:avLst/>
              <a:gdLst/>
              <a:ahLst/>
              <a:cxnLst/>
              <a:rect r="r" b="b" t="t" l="l"/>
              <a:pathLst>
                <a:path h="1003301" w="2544241">
                  <a:moveTo>
                    <a:pt x="40873" y="0"/>
                  </a:moveTo>
                  <a:lnTo>
                    <a:pt x="2503369" y="0"/>
                  </a:lnTo>
                  <a:cubicBezTo>
                    <a:pt x="2514209" y="0"/>
                    <a:pt x="2524605" y="4306"/>
                    <a:pt x="2532270" y="11971"/>
                  </a:cubicBezTo>
                  <a:cubicBezTo>
                    <a:pt x="2539935" y="19636"/>
                    <a:pt x="2544241" y="30033"/>
                    <a:pt x="2544241" y="40873"/>
                  </a:cubicBezTo>
                  <a:lnTo>
                    <a:pt x="2544241" y="962428"/>
                  </a:lnTo>
                  <a:cubicBezTo>
                    <a:pt x="2544241" y="985001"/>
                    <a:pt x="2525942" y="1003301"/>
                    <a:pt x="2503369" y="1003301"/>
                  </a:cubicBezTo>
                  <a:lnTo>
                    <a:pt x="40873" y="1003301"/>
                  </a:lnTo>
                  <a:cubicBezTo>
                    <a:pt x="18299" y="1003301"/>
                    <a:pt x="0" y="985001"/>
                    <a:pt x="0" y="962428"/>
                  </a:cubicBezTo>
                  <a:lnTo>
                    <a:pt x="0" y="40873"/>
                  </a:lnTo>
                  <a:cubicBezTo>
                    <a:pt x="0" y="18299"/>
                    <a:pt x="18299" y="0"/>
                    <a:pt x="40873" y="0"/>
                  </a:cubicBezTo>
                  <a:close/>
                </a:path>
              </a:pathLst>
            </a:custGeom>
            <a:solidFill>
              <a:srgbClr val="000000">
                <a:alpha val="0"/>
              </a:srgbClr>
            </a:solidFill>
            <a:ln w="76200" cap="rnd">
              <a:solidFill>
                <a:srgbClr val="F4C259"/>
              </a:solidFill>
              <a:prstDash val="solid"/>
              <a:round/>
            </a:ln>
          </p:spPr>
        </p:sp>
        <p:sp>
          <p:nvSpPr>
            <p:cNvPr name="TextBox 5" id="5"/>
            <p:cNvSpPr txBox="true"/>
            <p:nvPr/>
          </p:nvSpPr>
          <p:spPr>
            <a:xfrm>
              <a:off x="0" y="-47625"/>
              <a:ext cx="2544241" cy="1050926"/>
            </a:xfrm>
            <a:prstGeom prst="rect">
              <a:avLst/>
            </a:prstGeom>
          </p:spPr>
          <p:txBody>
            <a:bodyPr anchor="ctr" rtlCol="false" tIns="50800" lIns="50800" bIns="50800" rIns="50800"/>
            <a:lstStyle/>
            <a:p>
              <a:pPr algn="ctr">
                <a:lnSpc>
                  <a:spcPts val="3359"/>
                </a:lnSpc>
              </a:pPr>
            </a:p>
          </p:txBody>
        </p:sp>
      </p:grpSp>
      <p:sp>
        <p:nvSpPr>
          <p:cNvPr name="TextBox 6" id="6"/>
          <p:cNvSpPr txBox="true"/>
          <p:nvPr/>
        </p:nvSpPr>
        <p:spPr>
          <a:xfrm rot="0">
            <a:off x="2753180" y="1634911"/>
            <a:ext cx="5674256" cy="1047750"/>
          </a:xfrm>
          <a:prstGeom prst="rect">
            <a:avLst/>
          </a:prstGeom>
        </p:spPr>
        <p:txBody>
          <a:bodyPr anchor="t" rtlCol="false" tIns="0" lIns="0" bIns="0" rIns="0">
            <a:spAutoFit/>
          </a:bodyPr>
          <a:lstStyle/>
          <a:p>
            <a:pPr marL="0" indent="0" lvl="0">
              <a:lnSpc>
                <a:spcPts val="8399"/>
              </a:lnSpc>
              <a:spcBef>
                <a:spcPct val="0"/>
              </a:spcBef>
            </a:pPr>
            <a:r>
              <a:rPr lang="en-US" sz="6999">
                <a:solidFill>
                  <a:srgbClr val="F4C259"/>
                </a:solidFill>
                <a:latin typeface="Rakkas"/>
              </a:rPr>
              <a:t>Add topic here</a:t>
            </a:r>
          </a:p>
        </p:txBody>
      </p:sp>
      <p:sp>
        <p:nvSpPr>
          <p:cNvPr name="TextBox 7" id="7"/>
          <p:cNvSpPr txBox="true"/>
          <p:nvPr/>
        </p:nvSpPr>
        <p:spPr>
          <a:xfrm rot="0">
            <a:off x="2753180" y="3112981"/>
            <a:ext cx="4301586" cy="130810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a:t>
            </a:r>
          </a:p>
        </p:txBody>
      </p:sp>
      <p:sp>
        <p:nvSpPr>
          <p:cNvPr name="TextBox 8" id="8"/>
          <p:cNvSpPr txBox="true"/>
          <p:nvPr/>
        </p:nvSpPr>
        <p:spPr>
          <a:xfrm rot="0">
            <a:off x="10249675" y="2060373"/>
            <a:ext cx="4923816"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F4C259"/>
                </a:solidFill>
                <a:latin typeface="Alice Bold"/>
              </a:rPr>
              <a:t>Subtopic here</a:t>
            </a:r>
          </a:p>
        </p:txBody>
      </p:sp>
      <p:sp>
        <p:nvSpPr>
          <p:cNvPr name="TextBox 9" id="9"/>
          <p:cNvSpPr txBox="true"/>
          <p:nvPr/>
        </p:nvSpPr>
        <p:spPr>
          <a:xfrm rot="0">
            <a:off x="10249675" y="2850352"/>
            <a:ext cx="6578665" cy="174625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 incididunt ut labore et dolore magna aliqua. Nullam non nisi est sit amet.</a:t>
            </a:r>
          </a:p>
        </p:txBody>
      </p:sp>
      <p:grpSp>
        <p:nvGrpSpPr>
          <p:cNvPr name="Group 10" id="10"/>
          <p:cNvGrpSpPr/>
          <p:nvPr/>
        </p:nvGrpSpPr>
        <p:grpSpPr>
          <a:xfrm rot="0">
            <a:off x="9144000" y="5629275"/>
            <a:ext cx="9660167" cy="3809407"/>
            <a:chOff x="0" y="0"/>
            <a:chExt cx="2544241" cy="1003301"/>
          </a:xfrm>
        </p:grpSpPr>
        <p:sp>
          <p:nvSpPr>
            <p:cNvPr name="Freeform 11" id="11"/>
            <p:cNvSpPr/>
            <p:nvPr/>
          </p:nvSpPr>
          <p:spPr>
            <a:xfrm flipH="false" flipV="false" rot="0">
              <a:off x="0" y="0"/>
              <a:ext cx="2544241" cy="1003301"/>
            </a:xfrm>
            <a:custGeom>
              <a:avLst/>
              <a:gdLst/>
              <a:ahLst/>
              <a:cxnLst/>
              <a:rect r="r" b="b" t="t" l="l"/>
              <a:pathLst>
                <a:path h="1003301" w="2544241">
                  <a:moveTo>
                    <a:pt x="40873" y="0"/>
                  </a:moveTo>
                  <a:lnTo>
                    <a:pt x="2503369" y="0"/>
                  </a:lnTo>
                  <a:cubicBezTo>
                    <a:pt x="2514209" y="0"/>
                    <a:pt x="2524605" y="4306"/>
                    <a:pt x="2532270" y="11971"/>
                  </a:cubicBezTo>
                  <a:cubicBezTo>
                    <a:pt x="2539935" y="19636"/>
                    <a:pt x="2544241" y="30033"/>
                    <a:pt x="2544241" y="40873"/>
                  </a:cubicBezTo>
                  <a:lnTo>
                    <a:pt x="2544241" y="962428"/>
                  </a:lnTo>
                  <a:cubicBezTo>
                    <a:pt x="2544241" y="985001"/>
                    <a:pt x="2525942" y="1003301"/>
                    <a:pt x="2503369" y="1003301"/>
                  </a:cubicBezTo>
                  <a:lnTo>
                    <a:pt x="40873" y="1003301"/>
                  </a:lnTo>
                  <a:cubicBezTo>
                    <a:pt x="18299" y="1003301"/>
                    <a:pt x="0" y="985001"/>
                    <a:pt x="0" y="962428"/>
                  </a:cubicBezTo>
                  <a:lnTo>
                    <a:pt x="0" y="40873"/>
                  </a:lnTo>
                  <a:cubicBezTo>
                    <a:pt x="0" y="18299"/>
                    <a:pt x="18299" y="0"/>
                    <a:pt x="40873" y="0"/>
                  </a:cubicBezTo>
                  <a:close/>
                </a:path>
              </a:pathLst>
            </a:custGeom>
            <a:solidFill>
              <a:srgbClr val="000000">
                <a:alpha val="0"/>
              </a:srgbClr>
            </a:solidFill>
            <a:ln w="76200" cap="rnd">
              <a:solidFill>
                <a:srgbClr val="F4C259"/>
              </a:solidFill>
              <a:prstDash val="solid"/>
              <a:round/>
            </a:ln>
          </p:spPr>
        </p:sp>
        <p:sp>
          <p:nvSpPr>
            <p:cNvPr name="TextBox 12" id="12"/>
            <p:cNvSpPr txBox="true"/>
            <p:nvPr/>
          </p:nvSpPr>
          <p:spPr>
            <a:xfrm>
              <a:off x="0" y="-47625"/>
              <a:ext cx="2544241" cy="1050926"/>
            </a:xfrm>
            <a:prstGeom prst="rect">
              <a:avLst/>
            </a:prstGeom>
          </p:spPr>
          <p:txBody>
            <a:bodyPr anchor="ctr" rtlCol="false" tIns="50800" lIns="50800" bIns="50800" rIns="50800"/>
            <a:lstStyle/>
            <a:p>
              <a:pPr algn="ctr">
                <a:lnSpc>
                  <a:spcPts val="3359"/>
                </a:lnSpc>
              </a:pPr>
            </a:p>
          </p:txBody>
        </p:sp>
      </p:grpSp>
      <p:sp>
        <p:nvSpPr>
          <p:cNvPr name="Freeform 13" id="13"/>
          <p:cNvSpPr/>
          <p:nvPr/>
        </p:nvSpPr>
        <p:spPr>
          <a:xfrm flipH="true" flipV="false" rot="-540316">
            <a:off x="294968" y="5108308"/>
            <a:ext cx="9218012" cy="5549243"/>
          </a:xfrm>
          <a:custGeom>
            <a:avLst/>
            <a:gdLst/>
            <a:ahLst/>
            <a:cxnLst/>
            <a:rect r="r" b="b" t="t" l="l"/>
            <a:pathLst>
              <a:path h="5549243" w="9218012">
                <a:moveTo>
                  <a:pt x="9218011" y="0"/>
                </a:moveTo>
                <a:lnTo>
                  <a:pt x="0" y="0"/>
                </a:lnTo>
                <a:lnTo>
                  <a:pt x="0" y="5549243"/>
                </a:lnTo>
                <a:lnTo>
                  <a:pt x="9218011" y="5549243"/>
                </a:lnTo>
                <a:lnTo>
                  <a:pt x="9218011" y="0"/>
                </a:lnTo>
                <a:close/>
              </a:path>
            </a:pathLst>
          </a:custGeom>
          <a:blipFill>
            <a:blip r:embed="rId3"/>
            <a:stretch>
              <a:fillRect l="0" t="0" r="0" b="0"/>
            </a:stretch>
          </a:blipFill>
        </p:spPr>
      </p:sp>
      <p:sp>
        <p:nvSpPr>
          <p:cNvPr name="TextBox 14" id="14"/>
          <p:cNvSpPr txBox="true"/>
          <p:nvPr/>
        </p:nvSpPr>
        <p:spPr>
          <a:xfrm rot="0">
            <a:off x="10249675" y="6191250"/>
            <a:ext cx="4923816"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F4C259"/>
                </a:solidFill>
                <a:latin typeface="Alice Bold"/>
              </a:rPr>
              <a:t>Subtopic here</a:t>
            </a:r>
          </a:p>
        </p:txBody>
      </p:sp>
      <p:sp>
        <p:nvSpPr>
          <p:cNvPr name="TextBox 15" id="15"/>
          <p:cNvSpPr txBox="true"/>
          <p:nvPr/>
        </p:nvSpPr>
        <p:spPr>
          <a:xfrm rot="0">
            <a:off x="10249675" y="6981229"/>
            <a:ext cx="6578665" cy="174625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 incididunt ut labore et dolore magna aliqua. Nullam non nisi est sit amet.</a:t>
            </a:r>
          </a:p>
        </p:txBody>
      </p:sp>
    </p:spTree>
  </p:cSld>
  <p:clrMapOvr>
    <a:masterClrMapping/>
  </p:clrMapOvr>
  <p:transition spd="slow">
    <p:fade/>
  </p:transition>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1669328" y="1156009"/>
            <a:ext cx="7969534" cy="7969502"/>
            <a:chOff x="0" y="0"/>
            <a:chExt cx="6350000" cy="6349975"/>
          </a:xfrm>
        </p:grpSpPr>
        <p:sp>
          <p:nvSpPr>
            <p:cNvPr name="Freeform 3" id="3"/>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2"/>
              <a:stretch>
                <a:fillRect l="0" t="0" r="0" b="0"/>
              </a:stretch>
            </a:blipFill>
          </p:spPr>
        </p:sp>
      </p:grpSp>
      <p:sp>
        <p:nvSpPr>
          <p:cNvPr name="Freeform 4" id="4"/>
          <p:cNvSpPr/>
          <p:nvPr/>
        </p:nvSpPr>
        <p:spPr>
          <a:xfrm flipH="false" flipV="false" rot="0">
            <a:off x="743809" y="362865"/>
            <a:ext cx="9565256" cy="9561271"/>
          </a:xfrm>
          <a:custGeom>
            <a:avLst/>
            <a:gdLst/>
            <a:ahLst/>
            <a:cxnLst/>
            <a:rect r="r" b="b" t="t" l="l"/>
            <a:pathLst>
              <a:path h="9561271" w="9565256">
                <a:moveTo>
                  <a:pt x="0" y="0"/>
                </a:moveTo>
                <a:lnTo>
                  <a:pt x="9565256" y="0"/>
                </a:lnTo>
                <a:lnTo>
                  <a:pt x="9565256" y="9561270"/>
                </a:lnTo>
                <a:lnTo>
                  <a:pt x="0" y="9561270"/>
                </a:lnTo>
                <a:lnTo>
                  <a:pt x="0" y="0"/>
                </a:lnTo>
                <a:close/>
              </a:path>
            </a:pathLst>
          </a:custGeom>
          <a:blipFill>
            <a:blip r:embed="rId3"/>
            <a:stretch>
              <a:fillRect l="0" t="0" r="0" b="0"/>
            </a:stretch>
          </a:blipFill>
        </p:spPr>
      </p:sp>
      <p:grpSp>
        <p:nvGrpSpPr>
          <p:cNvPr name="Group 5" id="5"/>
          <p:cNvGrpSpPr/>
          <p:nvPr/>
        </p:nvGrpSpPr>
        <p:grpSpPr>
          <a:xfrm rot="0">
            <a:off x="5526437" y="1981927"/>
            <a:ext cx="6032112" cy="6032112"/>
            <a:chOff x="0" y="0"/>
            <a:chExt cx="812800" cy="812800"/>
          </a:xfrm>
        </p:grpSpPr>
        <p:sp>
          <p:nvSpPr>
            <p:cNvPr name="Freeform 6" id="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401009"/>
            </a:solidFill>
          </p:spPr>
        </p:sp>
        <p:sp>
          <p:nvSpPr>
            <p:cNvPr name="TextBox 7" id="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TextBox 8" id="8"/>
          <p:cNvSpPr txBox="true"/>
          <p:nvPr/>
        </p:nvSpPr>
        <p:spPr>
          <a:xfrm rot="0">
            <a:off x="6056183" y="3660664"/>
            <a:ext cx="4602690"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Key Points</a:t>
            </a:r>
          </a:p>
        </p:txBody>
      </p:sp>
      <p:sp>
        <p:nvSpPr>
          <p:cNvPr name="TextBox 9" id="9"/>
          <p:cNvSpPr txBox="true"/>
          <p:nvPr/>
        </p:nvSpPr>
        <p:spPr>
          <a:xfrm rot="0">
            <a:off x="6756767" y="4834113"/>
            <a:ext cx="3605584" cy="1746250"/>
          </a:xfrm>
          <a:prstGeom prst="rect">
            <a:avLst/>
          </a:prstGeom>
        </p:spPr>
        <p:txBody>
          <a:bodyPr anchor="t" rtlCol="false" tIns="0" lIns="0" bIns="0" rIns="0">
            <a:spAutoFit/>
          </a:bodyPr>
          <a:lstStyle/>
          <a:p>
            <a:pPr algn="ctr">
              <a:lnSpc>
                <a:spcPts val="3499"/>
              </a:lnSpc>
            </a:pPr>
            <a:r>
              <a:rPr lang="en-US" sz="2499">
                <a:solidFill>
                  <a:srgbClr val="FFFFFF"/>
                </a:solidFill>
                <a:latin typeface="Alice"/>
              </a:rPr>
              <a:t>Lorem ipsum dolor sit amet, consectetur adipiscing elit, sed do eiusmod tempor.</a:t>
            </a:r>
          </a:p>
        </p:txBody>
      </p:sp>
      <p:sp>
        <p:nvSpPr>
          <p:cNvPr name="AutoShape 10" id="10"/>
          <p:cNvSpPr/>
          <p:nvPr/>
        </p:nvSpPr>
        <p:spPr>
          <a:xfrm>
            <a:off x="10925572" y="5091939"/>
            <a:ext cx="1939422" cy="0"/>
          </a:xfrm>
          <a:prstGeom prst="line">
            <a:avLst/>
          </a:prstGeom>
          <a:ln cap="flat" w="47625">
            <a:solidFill>
              <a:srgbClr val="F4C259"/>
            </a:solidFill>
            <a:prstDash val="solid"/>
            <a:headEnd type="diamond" len="lg" w="lg"/>
            <a:tailEnd type="diamond" len="lg" w="lg"/>
          </a:ln>
        </p:spPr>
      </p:sp>
      <p:sp>
        <p:nvSpPr>
          <p:cNvPr name="AutoShape 11" id="11"/>
          <p:cNvSpPr/>
          <p:nvPr/>
        </p:nvSpPr>
        <p:spPr>
          <a:xfrm flipV="true">
            <a:off x="9847466" y="2226923"/>
            <a:ext cx="2668790" cy="1006475"/>
          </a:xfrm>
          <a:prstGeom prst="line">
            <a:avLst/>
          </a:prstGeom>
          <a:ln cap="flat" w="47625">
            <a:solidFill>
              <a:srgbClr val="F4C259"/>
            </a:solidFill>
            <a:prstDash val="solid"/>
            <a:headEnd type="diamond" len="lg" w="lg"/>
            <a:tailEnd type="diamond" len="lg" w="lg"/>
          </a:ln>
        </p:spPr>
      </p:sp>
      <p:sp>
        <p:nvSpPr>
          <p:cNvPr name="AutoShape 12" id="12"/>
          <p:cNvSpPr/>
          <p:nvPr/>
        </p:nvSpPr>
        <p:spPr>
          <a:xfrm>
            <a:off x="9852985" y="7247946"/>
            <a:ext cx="2672755" cy="636827"/>
          </a:xfrm>
          <a:prstGeom prst="line">
            <a:avLst/>
          </a:prstGeom>
          <a:ln cap="flat" w="47625">
            <a:solidFill>
              <a:srgbClr val="F4C259"/>
            </a:solidFill>
            <a:prstDash val="solid"/>
            <a:headEnd type="diamond" len="lg" w="lg"/>
            <a:tailEnd type="diamond" len="lg" w="lg"/>
          </a:ln>
        </p:spPr>
      </p:sp>
      <p:sp>
        <p:nvSpPr>
          <p:cNvPr name="TextBox 13" id="13"/>
          <p:cNvSpPr txBox="true"/>
          <p:nvPr/>
        </p:nvSpPr>
        <p:spPr>
          <a:xfrm rot="0">
            <a:off x="13135340" y="1486627"/>
            <a:ext cx="1802792"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F4C259"/>
                </a:solidFill>
                <a:latin typeface="Alice Bold"/>
              </a:rPr>
              <a:t>Point 01</a:t>
            </a:r>
          </a:p>
        </p:txBody>
      </p:sp>
      <p:sp>
        <p:nvSpPr>
          <p:cNvPr name="TextBox 14" id="14"/>
          <p:cNvSpPr txBox="true"/>
          <p:nvPr/>
        </p:nvSpPr>
        <p:spPr>
          <a:xfrm rot="0">
            <a:off x="13135340" y="2179298"/>
            <a:ext cx="3605584" cy="1054100"/>
          </a:xfrm>
          <a:prstGeom prst="rect">
            <a:avLst/>
          </a:prstGeom>
        </p:spPr>
        <p:txBody>
          <a:bodyPr anchor="t" rtlCol="false" tIns="0" lIns="0" bIns="0" rIns="0">
            <a:spAutoFit/>
          </a:bodyPr>
          <a:lstStyle/>
          <a:p>
            <a:pPr>
              <a:lnSpc>
                <a:spcPts val="2800"/>
              </a:lnSpc>
            </a:pPr>
            <a:r>
              <a:rPr lang="en-US" sz="2000">
                <a:solidFill>
                  <a:srgbClr val="FFFFFF"/>
                </a:solidFill>
                <a:latin typeface="Alice"/>
              </a:rPr>
              <a:t>Lorem ipsum dolor sit amet, consectetur adipiscing elit, sed do eiusmod tempor.</a:t>
            </a:r>
          </a:p>
        </p:txBody>
      </p:sp>
      <p:sp>
        <p:nvSpPr>
          <p:cNvPr name="TextBox 15" id="15"/>
          <p:cNvSpPr txBox="true"/>
          <p:nvPr/>
        </p:nvSpPr>
        <p:spPr>
          <a:xfrm rot="0">
            <a:off x="13135340" y="4318540"/>
            <a:ext cx="1802792"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F4C259"/>
                </a:solidFill>
                <a:latin typeface="Alice Bold"/>
              </a:rPr>
              <a:t>Point 02</a:t>
            </a:r>
          </a:p>
        </p:txBody>
      </p:sp>
      <p:sp>
        <p:nvSpPr>
          <p:cNvPr name="TextBox 16" id="16"/>
          <p:cNvSpPr txBox="true"/>
          <p:nvPr/>
        </p:nvSpPr>
        <p:spPr>
          <a:xfrm rot="0">
            <a:off x="13135340" y="5011211"/>
            <a:ext cx="3605584" cy="1054100"/>
          </a:xfrm>
          <a:prstGeom prst="rect">
            <a:avLst/>
          </a:prstGeom>
        </p:spPr>
        <p:txBody>
          <a:bodyPr anchor="t" rtlCol="false" tIns="0" lIns="0" bIns="0" rIns="0">
            <a:spAutoFit/>
          </a:bodyPr>
          <a:lstStyle/>
          <a:p>
            <a:pPr>
              <a:lnSpc>
                <a:spcPts val="2800"/>
              </a:lnSpc>
            </a:pPr>
            <a:r>
              <a:rPr lang="en-US" sz="2000">
                <a:solidFill>
                  <a:srgbClr val="FFFFFF"/>
                </a:solidFill>
                <a:latin typeface="Alice"/>
              </a:rPr>
              <a:t>Lorem ipsum dolor sit amet, consectetur adipiscing elit, sed do eiusmod tempor.</a:t>
            </a:r>
          </a:p>
        </p:txBody>
      </p:sp>
      <p:sp>
        <p:nvSpPr>
          <p:cNvPr name="TextBox 17" id="17"/>
          <p:cNvSpPr txBox="true"/>
          <p:nvPr/>
        </p:nvSpPr>
        <p:spPr>
          <a:xfrm rot="0">
            <a:off x="13135340" y="7015502"/>
            <a:ext cx="1802792" cy="495300"/>
          </a:xfrm>
          <a:prstGeom prst="rect">
            <a:avLst/>
          </a:prstGeom>
        </p:spPr>
        <p:txBody>
          <a:bodyPr anchor="t" rtlCol="false" tIns="0" lIns="0" bIns="0" rIns="0">
            <a:spAutoFit/>
          </a:bodyPr>
          <a:lstStyle/>
          <a:p>
            <a:pPr marL="0" indent="0" lvl="0">
              <a:lnSpc>
                <a:spcPts val="3900"/>
              </a:lnSpc>
              <a:spcBef>
                <a:spcPct val="0"/>
              </a:spcBef>
            </a:pPr>
            <a:r>
              <a:rPr lang="en-US" sz="3000">
                <a:solidFill>
                  <a:srgbClr val="F4C259"/>
                </a:solidFill>
                <a:latin typeface="Alice Bold"/>
              </a:rPr>
              <a:t>Point 03</a:t>
            </a:r>
          </a:p>
        </p:txBody>
      </p:sp>
      <p:sp>
        <p:nvSpPr>
          <p:cNvPr name="TextBox 18" id="18"/>
          <p:cNvSpPr txBox="true"/>
          <p:nvPr/>
        </p:nvSpPr>
        <p:spPr>
          <a:xfrm rot="0">
            <a:off x="13135340" y="7708173"/>
            <a:ext cx="3605584" cy="1054100"/>
          </a:xfrm>
          <a:prstGeom prst="rect">
            <a:avLst/>
          </a:prstGeom>
        </p:spPr>
        <p:txBody>
          <a:bodyPr anchor="t" rtlCol="false" tIns="0" lIns="0" bIns="0" rIns="0">
            <a:spAutoFit/>
          </a:bodyPr>
          <a:lstStyle/>
          <a:p>
            <a:pPr>
              <a:lnSpc>
                <a:spcPts val="2800"/>
              </a:lnSpc>
            </a:pPr>
            <a:r>
              <a:rPr lang="en-US" sz="2000">
                <a:solidFill>
                  <a:srgbClr val="FFFFFF"/>
                </a:solidFill>
                <a:latin typeface="Alice"/>
              </a:rPr>
              <a:t>Lorem ipsum dolor sit amet, consectetur adipiscing elit, sed do eiusmod tempor.</a:t>
            </a:r>
          </a:p>
        </p:txBody>
      </p:sp>
    </p:spTree>
  </p:cSld>
  <p:clrMapOvr>
    <a:masterClrMapping/>
  </p:clrMapOvr>
  <p:transition spd="slow">
    <p:fade/>
  </p:transition>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5977607"/>
            <a:chOff x="0" y="0"/>
            <a:chExt cx="4816593" cy="1574349"/>
          </a:xfrm>
        </p:grpSpPr>
        <p:sp>
          <p:nvSpPr>
            <p:cNvPr name="Freeform 3" id="3"/>
            <p:cNvSpPr/>
            <p:nvPr/>
          </p:nvSpPr>
          <p:spPr>
            <a:xfrm flipH="false" flipV="false" rot="0">
              <a:off x="0" y="0"/>
              <a:ext cx="4816592" cy="1574349"/>
            </a:xfrm>
            <a:custGeom>
              <a:avLst/>
              <a:gdLst/>
              <a:ahLst/>
              <a:cxnLst/>
              <a:rect r="r" b="b" t="t" l="l"/>
              <a:pathLst>
                <a:path h="1574349" w="4816592">
                  <a:moveTo>
                    <a:pt x="0" y="0"/>
                  </a:moveTo>
                  <a:lnTo>
                    <a:pt x="4816592" y="0"/>
                  </a:lnTo>
                  <a:lnTo>
                    <a:pt x="4816592" y="1574349"/>
                  </a:lnTo>
                  <a:lnTo>
                    <a:pt x="0" y="1574349"/>
                  </a:lnTo>
                  <a:close/>
                </a:path>
              </a:pathLst>
            </a:custGeom>
            <a:solidFill>
              <a:srgbClr val="401009"/>
            </a:solidFill>
          </p:spPr>
        </p:sp>
        <p:sp>
          <p:nvSpPr>
            <p:cNvPr name="TextBox 4" id="4"/>
            <p:cNvSpPr txBox="true"/>
            <p:nvPr/>
          </p:nvSpPr>
          <p:spPr>
            <a:xfrm>
              <a:off x="0" y="-47625"/>
              <a:ext cx="4816593" cy="1621974"/>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true" flipV="false" rot="0">
            <a:off x="7655690" y="1449167"/>
            <a:ext cx="3485705" cy="4115221"/>
          </a:xfrm>
          <a:custGeom>
            <a:avLst/>
            <a:gdLst/>
            <a:ahLst/>
            <a:cxnLst/>
            <a:rect r="r" b="b" t="t" l="l"/>
            <a:pathLst>
              <a:path h="4115221" w="3485705">
                <a:moveTo>
                  <a:pt x="3485705" y="0"/>
                </a:moveTo>
                <a:lnTo>
                  <a:pt x="0" y="0"/>
                </a:lnTo>
                <a:lnTo>
                  <a:pt x="0" y="4115222"/>
                </a:lnTo>
                <a:lnTo>
                  <a:pt x="3485705" y="4115222"/>
                </a:lnTo>
                <a:lnTo>
                  <a:pt x="3485705" y="0"/>
                </a:lnTo>
                <a:close/>
              </a:path>
            </a:pathLst>
          </a:custGeom>
          <a:blipFill>
            <a:blip r:embed="rId2"/>
            <a:stretch>
              <a:fillRect l="0" t="0" r="0" b="0"/>
            </a:stretch>
          </a:blipFill>
        </p:spPr>
      </p:sp>
      <p:sp>
        <p:nvSpPr>
          <p:cNvPr name="Freeform 6" id="6"/>
          <p:cNvSpPr/>
          <p:nvPr/>
        </p:nvSpPr>
        <p:spPr>
          <a:xfrm flipH="false" flipV="false" rot="0">
            <a:off x="370854" y="2486336"/>
            <a:ext cx="2607195" cy="3078052"/>
          </a:xfrm>
          <a:custGeom>
            <a:avLst/>
            <a:gdLst/>
            <a:ahLst/>
            <a:cxnLst/>
            <a:rect r="r" b="b" t="t" l="l"/>
            <a:pathLst>
              <a:path h="3078052" w="2607195">
                <a:moveTo>
                  <a:pt x="0" y="0"/>
                </a:moveTo>
                <a:lnTo>
                  <a:pt x="2607195" y="0"/>
                </a:lnTo>
                <a:lnTo>
                  <a:pt x="2607195" y="3078053"/>
                </a:lnTo>
                <a:lnTo>
                  <a:pt x="0" y="3078053"/>
                </a:lnTo>
                <a:lnTo>
                  <a:pt x="0" y="0"/>
                </a:lnTo>
                <a:close/>
              </a:path>
            </a:pathLst>
          </a:custGeom>
          <a:blipFill>
            <a:blip r:embed="rId2"/>
            <a:stretch>
              <a:fillRect l="0" t="0" r="0" b="0"/>
            </a:stretch>
          </a:blipFill>
        </p:spPr>
      </p:sp>
      <p:sp>
        <p:nvSpPr>
          <p:cNvPr name="Freeform 7" id="7"/>
          <p:cNvSpPr/>
          <p:nvPr/>
        </p:nvSpPr>
        <p:spPr>
          <a:xfrm flipH="false" flipV="false" rot="0">
            <a:off x="3211380" y="-75012"/>
            <a:ext cx="5167617" cy="5731148"/>
          </a:xfrm>
          <a:custGeom>
            <a:avLst/>
            <a:gdLst/>
            <a:ahLst/>
            <a:cxnLst/>
            <a:rect r="r" b="b" t="t" l="l"/>
            <a:pathLst>
              <a:path h="5731148" w="5167617">
                <a:moveTo>
                  <a:pt x="0" y="0"/>
                </a:moveTo>
                <a:lnTo>
                  <a:pt x="5167618" y="0"/>
                </a:lnTo>
                <a:lnTo>
                  <a:pt x="5167618" y="5731149"/>
                </a:lnTo>
                <a:lnTo>
                  <a:pt x="0" y="5731149"/>
                </a:lnTo>
                <a:lnTo>
                  <a:pt x="0" y="0"/>
                </a:lnTo>
                <a:close/>
              </a:path>
            </a:pathLst>
          </a:custGeom>
          <a:blipFill>
            <a:blip r:embed="rId3"/>
            <a:stretch>
              <a:fillRect l="0" t="0" r="0" b="0"/>
            </a:stretch>
          </a:blipFill>
        </p:spPr>
      </p:sp>
      <p:sp>
        <p:nvSpPr>
          <p:cNvPr name="Freeform 8" id="8"/>
          <p:cNvSpPr/>
          <p:nvPr/>
        </p:nvSpPr>
        <p:spPr>
          <a:xfrm flipH="false" flipV="false" rot="0">
            <a:off x="13540971" y="-321470"/>
            <a:ext cx="4985484" cy="5885859"/>
          </a:xfrm>
          <a:custGeom>
            <a:avLst/>
            <a:gdLst/>
            <a:ahLst/>
            <a:cxnLst/>
            <a:rect r="r" b="b" t="t" l="l"/>
            <a:pathLst>
              <a:path h="5885859" w="4985484">
                <a:moveTo>
                  <a:pt x="0" y="0"/>
                </a:moveTo>
                <a:lnTo>
                  <a:pt x="4985484" y="0"/>
                </a:lnTo>
                <a:lnTo>
                  <a:pt x="4985484" y="5885859"/>
                </a:lnTo>
                <a:lnTo>
                  <a:pt x="0" y="5885859"/>
                </a:lnTo>
                <a:lnTo>
                  <a:pt x="0" y="0"/>
                </a:lnTo>
                <a:close/>
              </a:path>
            </a:pathLst>
          </a:custGeom>
          <a:blipFill>
            <a:blip r:embed="rId2"/>
            <a:stretch>
              <a:fillRect l="0" t="0" r="0" b="0"/>
            </a:stretch>
          </a:blipFill>
        </p:spPr>
      </p:sp>
      <p:sp>
        <p:nvSpPr>
          <p:cNvPr name="Freeform 9" id="9"/>
          <p:cNvSpPr/>
          <p:nvPr/>
        </p:nvSpPr>
        <p:spPr>
          <a:xfrm flipH="false" flipV="false" rot="0">
            <a:off x="10976049" y="452747"/>
            <a:ext cx="4411808" cy="5090547"/>
          </a:xfrm>
          <a:custGeom>
            <a:avLst/>
            <a:gdLst/>
            <a:ahLst/>
            <a:cxnLst/>
            <a:rect r="r" b="b" t="t" l="l"/>
            <a:pathLst>
              <a:path h="5090547" w="4411808">
                <a:moveTo>
                  <a:pt x="0" y="0"/>
                </a:moveTo>
                <a:lnTo>
                  <a:pt x="4411808" y="0"/>
                </a:lnTo>
                <a:lnTo>
                  <a:pt x="4411808" y="5090547"/>
                </a:lnTo>
                <a:lnTo>
                  <a:pt x="0" y="5090547"/>
                </a:lnTo>
                <a:lnTo>
                  <a:pt x="0" y="0"/>
                </a:lnTo>
                <a:close/>
              </a:path>
            </a:pathLst>
          </a:custGeom>
          <a:blipFill>
            <a:blip r:embed="rId4"/>
            <a:stretch>
              <a:fillRect l="0" t="0" r="0" b="0"/>
            </a:stretch>
          </a:blipFill>
        </p:spPr>
      </p:sp>
      <p:sp>
        <p:nvSpPr>
          <p:cNvPr name="TextBox 10" id="10"/>
          <p:cNvSpPr txBox="true"/>
          <p:nvPr/>
        </p:nvSpPr>
        <p:spPr>
          <a:xfrm rot="0">
            <a:off x="1333355" y="6662446"/>
            <a:ext cx="5486732" cy="1047750"/>
          </a:xfrm>
          <a:prstGeom prst="rect">
            <a:avLst/>
          </a:prstGeom>
        </p:spPr>
        <p:txBody>
          <a:bodyPr anchor="t" rtlCol="false" tIns="0" lIns="0" bIns="0" rIns="0">
            <a:spAutoFit/>
          </a:bodyPr>
          <a:lstStyle/>
          <a:p>
            <a:pPr marL="0" indent="0" lvl="0">
              <a:lnSpc>
                <a:spcPts val="8399"/>
              </a:lnSpc>
              <a:spcBef>
                <a:spcPct val="0"/>
              </a:spcBef>
            </a:pPr>
            <a:r>
              <a:rPr lang="en-US" sz="6999">
                <a:solidFill>
                  <a:srgbClr val="F4C259"/>
                </a:solidFill>
                <a:latin typeface="Rakkas"/>
              </a:rPr>
              <a:t>Add topic here</a:t>
            </a:r>
          </a:p>
        </p:txBody>
      </p:sp>
      <p:sp>
        <p:nvSpPr>
          <p:cNvPr name="TextBox 11" id="11"/>
          <p:cNvSpPr txBox="true"/>
          <p:nvPr/>
        </p:nvSpPr>
        <p:spPr>
          <a:xfrm rot="0">
            <a:off x="1333355" y="7950200"/>
            <a:ext cx="7810645" cy="130810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 incididunt ut labore et dolore magna aliqua. Nullam non nisi est sit amet.</a:t>
            </a:r>
          </a:p>
        </p:txBody>
      </p:sp>
      <p:sp>
        <p:nvSpPr>
          <p:cNvPr name="TextBox 12" id="12"/>
          <p:cNvSpPr txBox="true"/>
          <p:nvPr/>
        </p:nvSpPr>
        <p:spPr>
          <a:xfrm rot="0">
            <a:off x="9448655" y="7950200"/>
            <a:ext cx="7810645" cy="130810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 incididunt ut labore et dolore magna aliqua. Nullam non nisi est sit amet.</a:t>
            </a:r>
          </a:p>
        </p:txBody>
      </p:sp>
      <p:sp>
        <p:nvSpPr>
          <p:cNvPr name="Freeform 13" id="13"/>
          <p:cNvSpPr/>
          <p:nvPr/>
        </p:nvSpPr>
        <p:spPr>
          <a:xfrm flipH="false" flipV="true" rot="-5400000">
            <a:off x="1673379" y="2029539"/>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5"/>
            <a:stretch>
              <a:fillRect l="0" t="0" r="0" b="0"/>
            </a:stretch>
          </a:blipFill>
        </p:spPr>
      </p:sp>
      <p:sp>
        <p:nvSpPr>
          <p:cNvPr name="Freeform 14" id="14"/>
          <p:cNvSpPr/>
          <p:nvPr/>
        </p:nvSpPr>
        <p:spPr>
          <a:xfrm flipH="false" flipV="true" rot="-5400000">
            <a:off x="8926574" y="2029539"/>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5"/>
            <a:stretch>
              <a:fillRect l="0" t="0" r="0" b="0"/>
            </a:stretch>
          </a:blipFill>
        </p:spPr>
      </p:sp>
      <p:sp>
        <p:nvSpPr>
          <p:cNvPr name="Freeform 15" id="15"/>
          <p:cNvSpPr/>
          <p:nvPr/>
        </p:nvSpPr>
        <p:spPr>
          <a:xfrm flipH="false" flipV="true" rot="-5400000">
            <a:off x="16179769" y="2029539"/>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5"/>
            <a:stretch>
              <a:fillRect l="0" t="0" r="0" b="0"/>
            </a:stretch>
          </a:blipFill>
        </p:spPr>
      </p:sp>
    </p:spTree>
  </p:cSld>
  <p:clrMapOvr>
    <a:masterClrMapping/>
  </p:clrMapOvr>
  <p:transition spd="slow">
    <p:fade/>
  </p:transition>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401009"/>
        </a:solidFill>
      </p:bgPr>
    </p:bg>
    <p:spTree>
      <p:nvGrpSpPr>
        <p:cNvPr id="1" name=""/>
        <p:cNvGrpSpPr/>
        <p:nvPr/>
      </p:nvGrpSpPr>
      <p:grpSpPr>
        <a:xfrm>
          <a:off x="0" y="0"/>
          <a:ext cx="0" cy="0"/>
          <a:chOff x="0" y="0"/>
          <a:chExt cx="0" cy="0"/>
        </a:xfrm>
      </p:grpSpPr>
      <p:sp>
        <p:nvSpPr>
          <p:cNvPr name="Freeform 2" id="2"/>
          <p:cNvSpPr/>
          <p:nvPr/>
        </p:nvSpPr>
        <p:spPr>
          <a:xfrm flipH="false" flipV="true" rot="0">
            <a:off x="10287000" y="0"/>
            <a:ext cx="2008331" cy="2487097"/>
          </a:xfrm>
          <a:custGeom>
            <a:avLst/>
            <a:gdLst/>
            <a:ahLst/>
            <a:cxnLst/>
            <a:rect r="r" b="b" t="t" l="l"/>
            <a:pathLst>
              <a:path h="2487097" w="2008331">
                <a:moveTo>
                  <a:pt x="0" y="2487097"/>
                </a:moveTo>
                <a:lnTo>
                  <a:pt x="2008331" y="2487097"/>
                </a:lnTo>
                <a:lnTo>
                  <a:pt x="2008331" y="0"/>
                </a:lnTo>
                <a:lnTo>
                  <a:pt x="0" y="0"/>
                </a:lnTo>
                <a:lnTo>
                  <a:pt x="0" y="2487097"/>
                </a:lnTo>
                <a:close/>
              </a:path>
            </a:pathLst>
          </a:custGeom>
          <a:blipFill>
            <a:blip r:embed="rId2"/>
            <a:stretch>
              <a:fillRect l="0" t="0" r="0" b="0"/>
            </a:stretch>
          </a:blipFill>
        </p:spPr>
      </p:sp>
      <p:sp>
        <p:nvSpPr>
          <p:cNvPr name="Freeform 3" id="3"/>
          <p:cNvSpPr/>
          <p:nvPr/>
        </p:nvSpPr>
        <p:spPr>
          <a:xfrm flipH="false" flipV="false" rot="0">
            <a:off x="10287000" y="7799903"/>
            <a:ext cx="2008331" cy="2487097"/>
          </a:xfrm>
          <a:custGeom>
            <a:avLst/>
            <a:gdLst/>
            <a:ahLst/>
            <a:cxnLst/>
            <a:rect r="r" b="b" t="t" l="l"/>
            <a:pathLst>
              <a:path h="2487097" w="2008331">
                <a:moveTo>
                  <a:pt x="0" y="0"/>
                </a:moveTo>
                <a:lnTo>
                  <a:pt x="2008331" y="0"/>
                </a:lnTo>
                <a:lnTo>
                  <a:pt x="2008331" y="2487097"/>
                </a:lnTo>
                <a:lnTo>
                  <a:pt x="0" y="2487097"/>
                </a:lnTo>
                <a:lnTo>
                  <a:pt x="0" y="0"/>
                </a:lnTo>
                <a:close/>
              </a:path>
            </a:pathLst>
          </a:custGeom>
          <a:blipFill>
            <a:blip r:embed="rId2"/>
            <a:stretch>
              <a:fillRect l="0" t="0" r="0" b="0"/>
            </a:stretch>
          </a:blipFill>
        </p:spPr>
      </p:sp>
      <p:sp>
        <p:nvSpPr>
          <p:cNvPr name="Freeform 4" id="4"/>
          <p:cNvSpPr/>
          <p:nvPr/>
        </p:nvSpPr>
        <p:spPr>
          <a:xfrm flipH="true" flipV="true" rot="0">
            <a:off x="16255135" y="0"/>
            <a:ext cx="2008331" cy="2487097"/>
          </a:xfrm>
          <a:custGeom>
            <a:avLst/>
            <a:gdLst/>
            <a:ahLst/>
            <a:cxnLst/>
            <a:rect r="r" b="b" t="t" l="l"/>
            <a:pathLst>
              <a:path h="2487097" w="2008331">
                <a:moveTo>
                  <a:pt x="2008330" y="2487097"/>
                </a:moveTo>
                <a:lnTo>
                  <a:pt x="0" y="2487097"/>
                </a:lnTo>
                <a:lnTo>
                  <a:pt x="0" y="0"/>
                </a:lnTo>
                <a:lnTo>
                  <a:pt x="2008330" y="0"/>
                </a:lnTo>
                <a:lnTo>
                  <a:pt x="2008330" y="2487097"/>
                </a:lnTo>
                <a:close/>
              </a:path>
            </a:pathLst>
          </a:custGeom>
          <a:blipFill>
            <a:blip r:embed="rId2"/>
            <a:stretch>
              <a:fillRect l="0" t="0" r="0" b="0"/>
            </a:stretch>
          </a:blipFill>
        </p:spPr>
      </p:sp>
      <p:sp>
        <p:nvSpPr>
          <p:cNvPr name="Freeform 5" id="5"/>
          <p:cNvSpPr/>
          <p:nvPr/>
        </p:nvSpPr>
        <p:spPr>
          <a:xfrm flipH="true" flipV="false" rot="0">
            <a:off x="16255135" y="7799903"/>
            <a:ext cx="2008331" cy="2487097"/>
          </a:xfrm>
          <a:custGeom>
            <a:avLst/>
            <a:gdLst/>
            <a:ahLst/>
            <a:cxnLst/>
            <a:rect r="r" b="b" t="t" l="l"/>
            <a:pathLst>
              <a:path h="2487097" w="2008331">
                <a:moveTo>
                  <a:pt x="2008330" y="0"/>
                </a:moveTo>
                <a:lnTo>
                  <a:pt x="0" y="0"/>
                </a:lnTo>
                <a:lnTo>
                  <a:pt x="0" y="2487097"/>
                </a:lnTo>
                <a:lnTo>
                  <a:pt x="2008330" y="2487097"/>
                </a:lnTo>
                <a:lnTo>
                  <a:pt x="2008330" y="0"/>
                </a:lnTo>
                <a:close/>
              </a:path>
            </a:pathLst>
          </a:custGeom>
          <a:blipFill>
            <a:blip r:embed="rId2"/>
            <a:stretch>
              <a:fillRect l="0" t="0" r="0" b="0"/>
            </a:stretch>
          </a:blipFill>
        </p:spPr>
      </p:sp>
      <p:sp>
        <p:nvSpPr>
          <p:cNvPr name="Freeform 6" id="6"/>
          <p:cNvSpPr/>
          <p:nvPr/>
        </p:nvSpPr>
        <p:spPr>
          <a:xfrm flipH="false" flipV="false" rot="0">
            <a:off x="10448566" y="2959656"/>
            <a:ext cx="842600" cy="4367687"/>
          </a:xfrm>
          <a:custGeom>
            <a:avLst/>
            <a:gdLst/>
            <a:ahLst/>
            <a:cxnLst/>
            <a:rect r="r" b="b" t="t" l="l"/>
            <a:pathLst>
              <a:path h="4367687" w="842600">
                <a:moveTo>
                  <a:pt x="0" y="0"/>
                </a:moveTo>
                <a:lnTo>
                  <a:pt x="842599" y="0"/>
                </a:lnTo>
                <a:lnTo>
                  <a:pt x="842599" y="4367688"/>
                </a:lnTo>
                <a:lnTo>
                  <a:pt x="0" y="4367688"/>
                </a:lnTo>
                <a:lnTo>
                  <a:pt x="0" y="0"/>
                </a:lnTo>
                <a:close/>
              </a:path>
            </a:pathLst>
          </a:custGeom>
          <a:blipFill>
            <a:blip r:embed="rId3"/>
            <a:stretch>
              <a:fillRect l="0" t="0" r="0" b="0"/>
            </a:stretch>
          </a:blipFill>
        </p:spPr>
      </p:sp>
      <p:sp>
        <p:nvSpPr>
          <p:cNvPr name="Freeform 7" id="7"/>
          <p:cNvSpPr/>
          <p:nvPr/>
        </p:nvSpPr>
        <p:spPr>
          <a:xfrm flipH="false" flipV="false" rot="0">
            <a:off x="17259300" y="2959656"/>
            <a:ext cx="842600" cy="4367687"/>
          </a:xfrm>
          <a:custGeom>
            <a:avLst/>
            <a:gdLst/>
            <a:ahLst/>
            <a:cxnLst/>
            <a:rect r="r" b="b" t="t" l="l"/>
            <a:pathLst>
              <a:path h="4367687" w="842600">
                <a:moveTo>
                  <a:pt x="0" y="0"/>
                </a:moveTo>
                <a:lnTo>
                  <a:pt x="842600" y="0"/>
                </a:lnTo>
                <a:lnTo>
                  <a:pt x="842600" y="4367688"/>
                </a:lnTo>
                <a:lnTo>
                  <a:pt x="0" y="4367688"/>
                </a:lnTo>
                <a:lnTo>
                  <a:pt x="0" y="0"/>
                </a:lnTo>
                <a:close/>
              </a:path>
            </a:pathLst>
          </a:custGeom>
          <a:blipFill>
            <a:blip r:embed="rId3"/>
            <a:stretch>
              <a:fillRect l="0" t="0" r="0" b="0"/>
            </a:stretch>
          </a:blipFill>
        </p:spPr>
      </p:sp>
      <p:sp>
        <p:nvSpPr>
          <p:cNvPr name="Freeform 8" id="8"/>
          <p:cNvSpPr/>
          <p:nvPr/>
        </p:nvSpPr>
        <p:spPr>
          <a:xfrm flipH="false" flipV="false" rot="0">
            <a:off x="13079915" y="1411467"/>
            <a:ext cx="2390636" cy="2389640"/>
          </a:xfrm>
          <a:custGeom>
            <a:avLst/>
            <a:gdLst/>
            <a:ahLst/>
            <a:cxnLst/>
            <a:rect r="r" b="b" t="t" l="l"/>
            <a:pathLst>
              <a:path h="2389640" w="2390636">
                <a:moveTo>
                  <a:pt x="0" y="0"/>
                </a:moveTo>
                <a:lnTo>
                  <a:pt x="2390636" y="0"/>
                </a:lnTo>
                <a:lnTo>
                  <a:pt x="2390636" y="2389640"/>
                </a:lnTo>
                <a:lnTo>
                  <a:pt x="0" y="2389640"/>
                </a:lnTo>
                <a:lnTo>
                  <a:pt x="0" y="0"/>
                </a:lnTo>
                <a:close/>
              </a:path>
            </a:pathLst>
          </a:custGeom>
          <a:blipFill>
            <a:blip r:embed="rId4"/>
            <a:stretch>
              <a:fillRect l="0" t="0" r="0" b="0"/>
            </a:stretch>
          </a:blipFill>
        </p:spPr>
      </p:sp>
      <p:sp>
        <p:nvSpPr>
          <p:cNvPr name="Freeform 9" id="9"/>
          <p:cNvSpPr/>
          <p:nvPr/>
        </p:nvSpPr>
        <p:spPr>
          <a:xfrm flipH="false" flipV="false" rot="0">
            <a:off x="0" y="0"/>
            <a:ext cx="10287000" cy="10287000"/>
          </a:xfrm>
          <a:custGeom>
            <a:avLst/>
            <a:gdLst/>
            <a:ahLst/>
            <a:cxnLst/>
            <a:rect r="r" b="b" t="t" l="l"/>
            <a:pathLst>
              <a:path h="10287000" w="10287000">
                <a:moveTo>
                  <a:pt x="0" y="0"/>
                </a:moveTo>
                <a:lnTo>
                  <a:pt x="10287000" y="0"/>
                </a:lnTo>
                <a:lnTo>
                  <a:pt x="10287000" y="10287000"/>
                </a:lnTo>
                <a:lnTo>
                  <a:pt x="0" y="10287000"/>
                </a:lnTo>
                <a:lnTo>
                  <a:pt x="0" y="0"/>
                </a:lnTo>
                <a:close/>
              </a:path>
            </a:pathLst>
          </a:custGeom>
          <a:blipFill>
            <a:blip r:embed="rId5"/>
            <a:stretch>
              <a:fillRect l="0" t="0" r="0" b="0"/>
            </a:stretch>
          </a:blipFill>
        </p:spPr>
      </p:sp>
      <p:sp>
        <p:nvSpPr>
          <p:cNvPr name="TextBox 10" id="10"/>
          <p:cNvSpPr txBox="true"/>
          <p:nvPr/>
        </p:nvSpPr>
        <p:spPr>
          <a:xfrm rot="0">
            <a:off x="13322934" y="2087174"/>
            <a:ext cx="190175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02</a:t>
            </a:r>
          </a:p>
        </p:txBody>
      </p:sp>
      <p:sp>
        <p:nvSpPr>
          <p:cNvPr name="TextBox 11" id="11"/>
          <p:cNvSpPr txBox="true"/>
          <p:nvPr/>
        </p:nvSpPr>
        <p:spPr>
          <a:xfrm rot="0">
            <a:off x="12162951" y="4287964"/>
            <a:ext cx="4224563" cy="2105025"/>
          </a:xfrm>
          <a:prstGeom prst="rect">
            <a:avLst/>
          </a:prstGeom>
        </p:spPr>
        <p:txBody>
          <a:bodyPr anchor="t" rtlCol="false" tIns="0" lIns="0" bIns="0" rIns="0">
            <a:spAutoFit/>
          </a:bodyPr>
          <a:lstStyle/>
          <a:p>
            <a:pPr algn="ctr">
              <a:lnSpc>
                <a:spcPts val="8399"/>
              </a:lnSpc>
            </a:pPr>
            <a:r>
              <a:rPr lang="en-US" sz="6999">
                <a:solidFill>
                  <a:srgbClr val="F4C259"/>
                </a:solidFill>
                <a:latin typeface="Rakkas"/>
              </a:rPr>
              <a:t>Add title here</a:t>
            </a:r>
          </a:p>
        </p:txBody>
      </p:sp>
      <p:sp>
        <p:nvSpPr>
          <p:cNvPr name="TextBox 12" id="12"/>
          <p:cNvSpPr txBox="true"/>
          <p:nvPr/>
        </p:nvSpPr>
        <p:spPr>
          <a:xfrm rot="0">
            <a:off x="12472441" y="6625606"/>
            <a:ext cx="3605584" cy="1746250"/>
          </a:xfrm>
          <a:prstGeom prst="rect">
            <a:avLst/>
          </a:prstGeom>
        </p:spPr>
        <p:txBody>
          <a:bodyPr anchor="t" rtlCol="false" tIns="0" lIns="0" bIns="0" rIns="0">
            <a:spAutoFit/>
          </a:bodyPr>
          <a:lstStyle/>
          <a:p>
            <a:pPr algn="ctr">
              <a:lnSpc>
                <a:spcPts val="3499"/>
              </a:lnSpc>
            </a:pPr>
            <a:r>
              <a:rPr lang="en-US" sz="2499">
                <a:solidFill>
                  <a:srgbClr val="FFFFFF"/>
                </a:solidFill>
                <a:latin typeface="Alice"/>
              </a:rPr>
              <a:t>Lorem ipsum dolor sit amet, consectetur adipiscing elit, sed do eiusmod tempor.</a:t>
            </a:r>
          </a:p>
        </p:txBody>
      </p:sp>
      <p:sp>
        <p:nvSpPr>
          <p:cNvPr name="Freeform 13" id="13"/>
          <p:cNvSpPr/>
          <p:nvPr/>
        </p:nvSpPr>
        <p:spPr>
          <a:xfrm flipH="false" flipV="false" rot="0">
            <a:off x="1597538" y="1243549"/>
            <a:ext cx="7546462" cy="8014751"/>
          </a:xfrm>
          <a:custGeom>
            <a:avLst/>
            <a:gdLst/>
            <a:ahLst/>
            <a:cxnLst/>
            <a:rect r="r" b="b" t="t" l="l"/>
            <a:pathLst>
              <a:path h="8014751" w="7546462">
                <a:moveTo>
                  <a:pt x="0" y="0"/>
                </a:moveTo>
                <a:lnTo>
                  <a:pt x="7546462" y="0"/>
                </a:lnTo>
                <a:lnTo>
                  <a:pt x="7546462" y="8014751"/>
                </a:lnTo>
                <a:lnTo>
                  <a:pt x="0" y="8014751"/>
                </a:lnTo>
                <a:lnTo>
                  <a:pt x="0" y="0"/>
                </a:lnTo>
                <a:close/>
              </a:path>
            </a:pathLst>
          </a:custGeom>
          <a:blipFill>
            <a:blip r:embed="rId6"/>
            <a:stretch>
              <a:fillRect l="0" t="0" r="0" b="0"/>
            </a:stretch>
          </a:blipFill>
        </p:spPr>
      </p:sp>
    </p:spTree>
  </p:cSld>
  <p:clrMapOvr>
    <a:masterClrMapping/>
  </p:clrMapOvr>
  <p:transition spd="slow">
    <p:fade/>
  </p:transition>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Freeform 2" id="2"/>
          <p:cNvSpPr/>
          <p:nvPr/>
        </p:nvSpPr>
        <p:spPr>
          <a:xfrm flipH="false" flipV="true" rot="-5400000">
            <a:off x="1191174" y="-2926966"/>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3" id="3"/>
          <p:cNvSpPr/>
          <p:nvPr/>
        </p:nvSpPr>
        <p:spPr>
          <a:xfrm flipH="false" flipV="true" rot="-5400000">
            <a:off x="8444369" y="-2926966"/>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4" id="4"/>
          <p:cNvSpPr/>
          <p:nvPr/>
        </p:nvSpPr>
        <p:spPr>
          <a:xfrm flipH="false" flipV="true" rot="-5400000">
            <a:off x="15697564" y="-2926966"/>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5" id="5"/>
          <p:cNvSpPr/>
          <p:nvPr/>
        </p:nvSpPr>
        <p:spPr>
          <a:xfrm flipH="false" flipV="true" rot="-5400000">
            <a:off x="1191174"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6" id="6"/>
          <p:cNvSpPr/>
          <p:nvPr/>
        </p:nvSpPr>
        <p:spPr>
          <a:xfrm flipH="false" flipV="true" rot="-5400000">
            <a:off x="8444369"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7" id="7"/>
          <p:cNvSpPr/>
          <p:nvPr/>
        </p:nvSpPr>
        <p:spPr>
          <a:xfrm flipH="false" flipV="true" rot="-5400000">
            <a:off x="15697564"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grpSp>
        <p:nvGrpSpPr>
          <p:cNvPr name="Group 8" id="8"/>
          <p:cNvGrpSpPr>
            <a:grpSpLocks noChangeAspect="true"/>
          </p:cNvGrpSpPr>
          <p:nvPr/>
        </p:nvGrpSpPr>
        <p:grpSpPr>
          <a:xfrm rot="0">
            <a:off x="7477732" y="-926250"/>
            <a:ext cx="5292865" cy="5292865"/>
            <a:chOff x="0" y="0"/>
            <a:chExt cx="8916670" cy="8916670"/>
          </a:xfrm>
        </p:grpSpPr>
        <p:sp>
          <p:nvSpPr>
            <p:cNvPr name="Freeform 9" id="9"/>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10" id="10"/>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3"/>
              <a:stretch>
                <a:fillRect l="-25046" t="0" r="-25046" b="0"/>
              </a:stretch>
            </a:blipFill>
          </p:spPr>
        </p:sp>
      </p:grpSp>
      <p:sp>
        <p:nvSpPr>
          <p:cNvPr name="TextBox 11" id="11"/>
          <p:cNvSpPr txBox="true"/>
          <p:nvPr/>
        </p:nvSpPr>
        <p:spPr>
          <a:xfrm rot="0">
            <a:off x="7127732" y="5244180"/>
            <a:ext cx="5486732" cy="1047750"/>
          </a:xfrm>
          <a:prstGeom prst="rect">
            <a:avLst/>
          </a:prstGeom>
        </p:spPr>
        <p:txBody>
          <a:bodyPr anchor="t" rtlCol="false" tIns="0" lIns="0" bIns="0" rIns="0">
            <a:spAutoFit/>
          </a:bodyPr>
          <a:lstStyle/>
          <a:p>
            <a:pPr marL="0" indent="0" lvl="0">
              <a:lnSpc>
                <a:spcPts val="8399"/>
              </a:lnSpc>
              <a:spcBef>
                <a:spcPct val="0"/>
              </a:spcBef>
            </a:pPr>
            <a:r>
              <a:rPr lang="en-US" sz="6999">
                <a:solidFill>
                  <a:srgbClr val="F4C259"/>
                </a:solidFill>
                <a:latin typeface="Rakkas"/>
              </a:rPr>
              <a:t>Gallery 01</a:t>
            </a:r>
          </a:p>
        </p:txBody>
      </p:sp>
      <p:sp>
        <p:nvSpPr>
          <p:cNvPr name="TextBox 12" id="12"/>
          <p:cNvSpPr txBox="true"/>
          <p:nvPr/>
        </p:nvSpPr>
        <p:spPr>
          <a:xfrm rot="0">
            <a:off x="7127732" y="6597785"/>
            <a:ext cx="4569156" cy="130810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a:t>
            </a:r>
          </a:p>
        </p:txBody>
      </p:sp>
      <p:sp>
        <p:nvSpPr>
          <p:cNvPr name="Freeform 13" id="13"/>
          <p:cNvSpPr/>
          <p:nvPr/>
        </p:nvSpPr>
        <p:spPr>
          <a:xfrm flipH="false" flipV="false" rot="0">
            <a:off x="11549657" y="2342617"/>
            <a:ext cx="2950875" cy="4047996"/>
          </a:xfrm>
          <a:custGeom>
            <a:avLst/>
            <a:gdLst/>
            <a:ahLst/>
            <a:cxnLst/>
            <a:rect r="r" b="b" t="t" l="l"/>
            <a:pathLst>
              <a:path h="4047996" w="2950875">
                <a:moveTo>
                  <a:pt x="0" y="0"/>
                </a:moveTo>
                <a:lnTo>
                  <a:pt x="2950876" y="0"/>
                </a:lnTo>
                <a:lnTo>
                  <a:pt x="2950876" y="4047996"/>
                </a:lnTo>
                <a:lnTo>
                  <a:pt x="0" y="4047996"/>
                </a:lnTo>
                <a:lnTo>
                  <a:pt x="0" y="0"/>
                </a:lnTo>
                <a:close/>
              </a:path>
            </a:pathLst>
          </a:custGeom>
          <a:blipFill>
            <a:blip r:embed="rId4"/>
            <a:stretch>
              <a:fillRect l="0" t="0" r="0" b="0"/>
            </a:stretch>
          </a:blipFill>
        </p:spPr>
      </p:sp>
      <p:grpSp>
        <p:nvGrpSpPr>
          <p:cNvPr name="Group 14" id="14"/>
          <p:cNvGrpSpPr>
            <a:grpSpLocks noChangeAspect="true"/>
          </p:cNvGrpSpPr>
          <p:nvPr/>
        </p:nvGrpSpPr>
        <p:grpSpPr>
          <a:xfrm rot="0">
            <a:off x="-1177200" y="1344126"/>
            <a:ext cx="7781057" cy="7781057"/>
            <a:chOff x="0" y="0"/>
            <a:chExt cx="8916670" cy="8916670"/>
          </a:xfrm>
        </p:grpSpPr>
        <p:sp>
          <p:nvSpPr>
            <p:cNvPr name="Freeform 15" id="15"/>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16" id="16"/>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5"/>
              <a:stretch>
                <a:fillRect l="0" t="-25046" r="0" b="-25046"/>
              </a:stretch>
            </a:blipFill>
          </p:spPr>
        </p:sp>
      </p:grpSp>
      <p:sp>
        <p:nvSpPr>
          <p:cNvPr name="Freeform 17" id="17"/>
          <p:cNvSpPr/>
          <p:nvPr/>
        </p:nvSpPr>
        <p:spPr>
          <a:xfrm flipH="false" flipV="false" rot="0">
            <a:off x="3497439" y="1028700"/>
            <a:ext cx="3630293" cy="2185436"/>
          </a:xfrm>
          <a:custGeom>
            <a:avLst/>
            <a:gdLst/>
            <a:ahLst/>
            <a:cxnLst/>
            <a:rect r="r" b="b" t="t" l="l"/>
            <a:pathLst>
              <a:path h="2185436" w="3630293">
                <a:moveTo>
                  <a:pt x="0" y="0"/>
                </a:moveTo>
                <a:lnTo>
                  <a:pt x="3630293" y="0"/>
                </a:lnTo>
                <a:lnTo>
                  <a:pt x="3630293" y="2185436"/>
                </a:lnTo>
                <a:lnTo>
                  <a:pt x="0" y="2185436"/>
                </a:lnTo>
                <a:lnTo>
                  <a:pt x="0" y="0"/>
                </a:lnTo>
                <a:close/>
              </a:path>
            </a:pathLst>
          </a:custGeom>
          <a:blipFill>
            <a:blip r:embed="rId6"/>
            <a:stretch>
              <a:fillRect l="0" t="0" r="0" b="0"/>
            </a:stretch>
          </a:blipFill>
        </p:spPr>
      </p:sp>
      <p:grpSp>
        <p:nvGrpSpPr>
          <p:cNvPr name="Group 18" id="18"/>
          <p:cNvGrpSpPr>
            <a:grpSpLocks noChangeAspect="true"/>
          </p:cNvGrpSpPr>
          <p:nvPr/>
        </p:nvGrpSpPr>
        <p:grpSpPr>
          <a:xfrm rot="0">
            <a:off x="14665434" y="1399262"/>
            <a:ext cx="4130474" cy="4130474"/>
            <a:chOff x="0" y="0"/>
            <a:chExt cx="8916670" cy="8916670"/>
          </a:xfrm>
        </p:grpSpPr>
        <p:sp>
          <p:nvSpPr>
            <p:cNvPr name="Freeform 19" id="19"/>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20" id="20"/>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7"/>
              <a:stretch>
                <a:fillRect l="-34449" t="-30752" r="-30538" b="0"/>
              </a:stretch>
            </a:blipFill>
          </p:spPr>
        </p:sp>
      </p:grpSp>
      <p:grpSp>
        <p:nvGrpSpPr>
          <p:cNvPr name="Group 21" id="21"/>
          <p:cNvGrpSpPr>
            <a:grpSpLocks noChangeAspect="true"/>
          </p:cNvGrpSpPr>
          <p:nvPr/>
        </p:nvGrpSpPr>
        <p:grpSpPr>
          <a:xfrm rot="0">
            <a:off x="13296834" y="6826493"/>
            <a:ext cx="3112248" cy="3112248"/>
            <a:chOff x="0" y="0"/>
            <a:chExt cx="8916670" cy="8916670"/>
          </a:xfrm>
        </p:grpSpPr>
        <p:sp>
          <p:nvSpPr>
            <p:cNvPr name="Freeform 22" id="22"/>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23" id="23"/>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8"/>
              <a:stretch>
                <a:fillRect l="-46852" t="0" r="-46852" b="0"/>
              </a:stretch>
            </a:blipFill>
          </p:spPr>
        </p:sp>
      </p:grpSp>
    </p:spTree>
  </p:cSld>
  <p:clrMapOvr>
    <a:masterClrMapping/>
  </p:clrMapOvr>
  <p:transition spd="slow">
    <p:fade/>
  </p:transition>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Freeform 2" id="2"/>
          <p:cNvSpPr/>
          <p:nvPr/>
        </p:nvSpPr>
        <p:spPr>
          <a:xfrm flipH="false" flipV="true" rot="-5400000">
            <a:off x="5455994" y="6660402"/>
            <a:ext cx="1399262" cy="7253195"/>
          </a:xfrm>
          <a:custGeom>
            <a:avLst/>
            <a:gdLst/>
            <a:ahLst/>
            <a:cxnLst/>
            <a:rect r="r" b="b" t="t" l="l"/>
            <a:pathLst>
              <a:path h="7253195" w="1399262">
                <a:moveTo>
                  <a:pt x="0" y="7253196"/>
                </a:moveTo>
                <a:lnTo>
                  <a:pt x="1399262" y="7253196"/>
                </a:lnTo>
                <a:lnTo>
                  <a:pt x="1399262" y="0"/>
                </a:lnTo>
                <a:lnTo>
                  <a:pt x="0" y="0"/>
                </a:lnTo>
                <a:lnTo>
                  <a:pt x="0" y="7253196"/>
                </a:lnTo>
                <a:close/>
              </a:path>
            </a:pathLst>
          </a:custGeom>
          <a:blipFill>
            <a:blip r:embed="rId2"/>
            <a:stretch>
              <a:fillRect l="0" t="0" r="0" b="0"/>
            </a:stretch>
          </a:blipFill>
        </p:spPr>
      </p:sp>
      <p:sp>
        <p:nvSpPr>
          <p:cNvPr name="Freeform 3" id="3"/>
          <p:cNvSpPr/>
          <p:nvPr/>
        </p:nvSpPr>
        <p:spPr>
          <a:xfrm flipH="false" flipV="true" rot="-5400000">
            <a:off x="12709189" y="6660402"/>
            <a:ext cx="1399262" cy="7253195"/>
          </a:xfrm>
          <a:custGeom>
            <a:avLst/>
            <a:gdLst/>
            <a:ahLst/>
            <a:cxnLst/>
            <a:rect r="r" b="b" t="t" l="l"/>
            <a:pathLst>
              <a:path h="7253195" w="1399262">
                <a:moveTo>
                  <a:pt x="0" y="7253196"/>
                </a:moveTo>
                <a:lnTo>
                  <a:pt x="1399262" y="7253196"/>
                </a:lnTo>
                <a:lnTo>
                  <a:pt x="1399262" y="0"/>
                </a:lnTo>
                <a:lnTo>
                  <a:pt x="0" y="0"/>
                </a:lnTo>
                <a:lnTo>
                  <a:pt x="0" y="7253196"/>
                </a:lnTo>
                <a:close/>
              </a:path>
            </a:pathLst>
          </a:custGeom>
          <a:blipFill>
            <a:blip r:embed="rId2"/>
            <a:stretch>
              <a:fillRect l="0" t="0" r="0" b="0"/>
            </a:stretch>
          </a:blipFill>
        </p:spPr>
      </p:sp>
      <p:grpSp>
        <p:nvGrpSpPr>
          <p:cNvPr name="Group 4" id="4"/>
          <p:cNvGrpSpPr>
            <a:grpSpLocks noChangeAspect="true"/>
          </p:cNvGrpSpPr>
          <p:nvPr/>
        </p:nvGrpSpPr>
        <p:grpSpPr>
          <a:xfrm rot="0">
            <a:off x="6224058" y="1966321"/>
            <a:ext cx="6019073" cy="8680409"/>
            <a:chOff x="0" y="0"/>
            <a:chExt cx="6224905" cy="8977249"/>
          </a:xfrm>
        </p:grpSpPr>
        <p:sp>
          <p:nvSpPr>
            <p:cNvPr name="Freeform 5" id="5"/>
            <p:cNvSpPr/>
            <p:nvPr/>
          </p:nvSpPr>
          <p:spPr>
            <a:xfrm flipH="false" flipV="false" rot="0">
              <a:off x="648843" y="391922"/>
              <a:ext cx="4927219" cy="8193405"/>
            </a:xfrm>
            <a:custGeom>
              <a:avLst/>
              <a:gdLst/>
              <a:ahLst/>
              <a:cxnLst/>
              <a:rect r="r" b="b" t="t" l="l"/>
              <a:pathLst>
                <a:path h="8193405" w="4927219">
                  <a:moveTo>
                    <a:pt x="2463673" y="0"/>
                  </a:moveTo>
                  <a:cubicBezTo>
                    <a:pt x="3742436" y="7620"/>
                    <a:pt x="4908804" y="1092708"/>
                    <a:pt x="4927219" y="2446274"/>
                  </a:cubicBezTo>
                  <a:lnTo>
                    <a:pt x="4927219" y="8193405"/>
                  </a:lnTo>
                  <a:lnTo>
                    <a:pt x="0" y="8193405"/>
                  </a:lnTo>
                  <a:lnTo>
                    <a:pt x="0" y="2446274"/>
                  </a:lnTo>
                  <a:cubicBezTo>
                    <a:pt x="18542" y="1092708"/>
                    <a:pt x="1184783" y="7620"/>
                    <a:pt x="2463673" y="0"/>
                  </a:cubicBezTo>
                  <a:close/>
                </a:path>
              </a:pathLst>
            </a:custGeom>
            <a:blipFill>
              <a:blip r:embed="rId3"/>
              <a:stretch>
                <a:fillRect l="-76063" t="0" r="-73525" b="0"/>
              </a:stretch>
            </a:blipFill>
          </p:spPr>
        </p:sp>
        <p:sp>
          <p:nvSpPr>
            <p:cNvPr name="Freeform 6" id="6"/>
            <p:cNvSpPr/>
            <p:nvPr/>
          </p:nvSpPr>
          <p:spPr>
            <a:xfrm flipH="false" flipV="false" rot="0">
              <a:off x="-127" y="1397"/>
              <a:ext cx="6225032" cy="8974455"/>
            </a:xfrm>
            <a:custGeom>
              <a:avLst/>
              <a:gdLst/>
              <a:ahLst/>
              <a:cxnLst/>
              <a:rect r="r" b="b" t="t" l="l"/>
              <a:pathLst>
                <a:path h="8974455" w="6225032">
                  <a:moveTo>
                    <a:pt x="4823587" y="1102106"/>
                  </a:moveTo>
                  <a:cubicBezTo>
                    <a:pt x="4356354" y="647573"/>
                    <a:pt x="3732657" y="384683"/>
                    <a:pt x="3112643" y="381000"/>
                  </a:cubicBezTo>
                  <a:lnTo>
                    <a:pt x="3112516" y="381000"/>
                  </a:lnTo>
                  <a:cubicBezTo>
                    <a:pt x="2492375" y="384683"/>
                    <a:pt x="1868805" y="647446"/>
                    <a:pt x="1401572" y="1102106"/>
                  </a:cubicBezTo>
                  <a:cubicBezTo>
                    <a:pt x="918972" y="1571625"/>
                    <a:pt x="648335" y="2187575"/>
                    <a:pt x="639572" y="2836799"/>
                  </a:cubicBezTo>
                  <a:lnTo>
                    <a:pt x="639572" y="8593455"/>
                  </a:lnTo>
                  <a:lnTo>
                    <a:pt x="5585714" y="8593455"/>
                  </a:lnTo>
                  <a:lnTo>
                    <a:pt x="5585714" y="2836672"/>
                  </a:lnTo>
                  <a:cubicBezTo>
                    <a:pt x="5576824" y="2187575"/>
                    <a:pt x="5306187" y="1571498"/>
                    <a:pt x="4823587" y="1102106"/>
                  </a:cubicBezTo>
                  <a:close/>
                  <a:moveTo>
                    <a:pt x="5566664" y="8574405"/>
                  </a:moveTo>
                  <a:lnTo>
                    <a:pt x="658495" y="8574405"/>
                  </a:lnTo>
                  <a:lnTo>
                    <a:pt x="658495" y="2836926"/>
                  </a:lnTo>
                  <a:cubicBezTo>
                    <a:pt x="667258" y="2192909"/>
                    <a:pt x="935863" y="1581658"/>
                    <a:pt x="1414780" y="1115695"/>
                  </a:cubicBezTo>
                  <a:cubicBezTo>
                    <a:pt x="1878584" y="664464"/>
                    <a:pt x="2497328" y="403606"/>
                    <a:pt x="3112516" y="400050"/>
                  </a:cubicBezTo>
                  <a:cubicBezTo>
                    <a:pt x="3727704" y="403733"/>
                    <a:pt x="4346575" y="664591"/>
                    <a:pt x="4810252" y="1115695"/>
                  </a:cubicBezTo>
                  <a:cubicBezTo>
                    <a:pt x="5289169" y="1581658"/>
                    <a:pt x="5557774" y="2192909"/>
                    <a:pt x="5566537" y="2836799"/>
                  </a:cubicBezTo>
                  <a:lnTo>
                    <a:pt x="5566537" y="8574405"/>
                  </a:lnTo>
                  <a:close/>
                  <a:moveTo>
                    <a:pt x="6225032" y="4997704"/>
                  </a:moveTo>
                  <a:cubicBezTo>
                    <a:pt x="6082919" y="4977257"/>
                    <a:pt x="6007100" y="4890262"/>
                    <a:pt x="5966587" y="4800219"/>
                  </a:cubicBezTo>
                  <a:lnTo>
                    <a:pt x="5966587" y="2831465"/>
                  </a:lnTo>
                  <a:cubicBezTo>
                    <a:pt x="5956300" y="2080641"/>
                    <a:pt x="5644769" y="1369441"/>
                    <a:pt x="5089271" y="828929"/>
                  </a:cubicBezTo>
                  <a:cubicBezTo>
                    <a:pt x="4552188" y="306451"/>
                    <a:pt x="3832479" y="4191"/>
                    <a:pt x="3114802" y="0"/>
                  </a:cubicBezTo>
                  <a:lnTo>
                    <a:pt x="3110230" y="0"/>
                  </a:lnTo>
                  <a:cubicBezTo>
                    <a:pt x="2392680" y="4191"/>
                    <a:pt x="1672971" y="306451"/>
                    <a:pt x="1135761" y="828929"/>
                  </a:cubicBezTo>
                  <a:cubicBezTo>
                    <a:pt x="580263" y="1369314"/>
                    <a:pt x="268732" y="2080514"/>
                    <a:pt x="258445" y="2831592"/>
                  </a:cubicBezTo>
                  <a:lnTo>
                    <a:pt x="258445" y="4800219"/>
                  </a:lnTo>
                  <a:cubicBezTo>
                    <a:pt x="217932" y="4890262"/>
                    <a:pt x="142113" y="4977257"/>
                    <a:pt x="0" y="4997704"/>
                  </a:cubicBezTo>
                  <a:cubicBezTo>
                    <a:pt x="142113" y="5018151"/>
                    <a:pt x="217932" y="5105146"/>
                    <a:pt x="258445" y="5195189"/>
                  </a:cubicBezTo>
                  <a:lnTo>
                    <a:pt x="258445" y="8974455"/>
                  </a:lnTo>
                  <a:lnTo>
                    <a:pt x="5966587" y="8974455"/>
                  </a:lnTo>
                  <a:lnTo>
                    <a:pt x="5966587" y="5195189"/>
                  </a:lnTo>
                  <a:cubicBezTo>
                    <a:pt x="6007100" y="5105146"/>
                    <a:pt x="6082919" y="5018151"/>
                    <a:pt x="6225032" y="4997704"/>
                  </a:cubicBezTo>
                  <a:close/>
                  <a:moveTo>
                    <a:pt x="277495" y="8955405"/>
                  </a:moveTo>
                  <a:lnTo>
                    <a:pt x="277495" y="5195062"/>
                  </a:lnTo>
                  <a:cubicBezTo>
                    <a:pt x="318008" y="5105019"/>
                    <a:pt x="393827" y="5018151"/>
                    <a:pt x="535813" y="4997704"/>
                  </a:cubicBezTo>
                  <a:cubicBezTo>
                    <a:pt x="393827" y="4977257"/>
                    <a:pt x="318008" y="4890389"/>
                    <a:pt x="277495" y="4800346"/>
                  </a:cubicBezTo>
                  <a:lnTo>
                    <a:pt x="277495" y="2831719"/>
                  </a:lnTo>
                  <a:cubicBezTo>
                    <a:pt x="287655" y="2085975"/>
                    <a:pt x="597154" y="1379474"/>
                    <a:pt x="1149096" y="842645"/>
                  </a:cubicBezTo>
                  <a:cubicBezTo>
                    <a:pt x="1682750" y="323469"/>
                    <a:pt x="2397633" y="23241"/>
                    <a:pt x="3110357" y="19050"/>
                  </a:cubicBezTo>
                  <a:lnTo>
                    <a:pt x="3114802" y="19050"/>
                  </a:lnTo>
                  <a:cubicBezTo>
                    <a:pt x="3827526" y="23241"/>
                    <a:pt x="4542409" y="323469"/>
                    <a:pt x="5076063" y="842645"/>
                  </a:cubicBezTo>
                  <a:cubicBezTo>
                    <a:pt x="5628005" y="1379601"/>
                    <a:pt x="5937504" y="2085975"/>
                    <a:pt x="5947664" y="2831592"/>
                  </a:cubicBezTo>
                  <a:lnTo>
                    <a:pt x="5947664" y="4800346"/>
                  </a:lnTo>
                  <a:cubicBezTo>
                    <a:pt x="5907151" y="4890389"/>
                    <a:pt x="5831332" y="4977257"/>
                    <a:pt x="5689346" y="4997704"/>
                  </a:cubicBezTo>
                  <a:cubicBezTo>
                    <a:pt x="5831332" y="5018151"/>
                    <a:pt x="5907151" y="5105020"/>
                    <a:pt x="5947664" y="5195063"/>
                  </a:cubicBezTo>
                  <a:lnTo>
                    <a:pt x="5947664" y="8955405"/>
                  </a:lnTo>
                  <a:lnTo>
                    <a:pt x="277495" y="8955405"/>
                  </a:lnTo>
                  <a:close/>
                </a:path>
              </a:pathLst>
            </a:custGeom>
            <a:solidFill>
              <a:srgbClr val="F4C259"/>
            </a:solidFill>
          </p:spPr>
        </p:sp>
      </p:grpSp>
      <p:sp>
        <p:nvSpPr>
          <p:cNvPr name="Freeform 7" id="7"/>
          <p:cNvSpPr/>
          <p:nvPr/>
        </p:nvSpPr>
        <p:spPr>
          <a:xfrm flipH="false" flipV="true" rot="-5400000">
            <a:off x="4179549" y="-3207633"/>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8" id="8"/>
          <p:cNvSpPr/>
          <p:nvPr/>
        </p:nvSpPr>
        <p:spPr>
          <a:xfrm flipH="false" flipV="true" rot="-5400000">
            <a:off x="11432744" y="-3207633"/>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grpSp>
        <p:nvGrpSpPr>
          <p:cNvPr name="Group 9" id="9"/>
          <p:cNvGrpSpPr>
            <a:grpSpLocks noChangeAspect="true"/>
          </p:cNvGrpSpPr>
          <p:nvPr/>
        </p:nvGrpSpPr>
        <p:grpSpPr>
          <a:xfrm rot="0">
            <a:off x="-1167675" y="-656864"/>
            <a:ext cx="5996467" cy="5996467"/>
            <a:chOff x="0" y="0"/>
            <a:chExt cx="8916670" cy="8916670"/>
          </a:xfrm>
        </p:grpSpPr>
        <p:sp>
          <p:nvSpPr>
            <p:cNvPr name="Freeform 10" id="10"/>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11" id="11"/>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4"/>
              <a:stretch>
                <a:fillRect l="-47514" t="0" r="-2579" b="0"/>
              </a:stretch>
            </a:blipFill>
          </p:spPr>
        </p:sp>
      </p:grpSp>
      <p:grpSp>
        <p:nvGrpSpPr>
          <p:cNvPr name="Group 12" id="12"/>
          <p:cNvGrpSpPr>
            <a:grpSpLocks noChangeAspect="true"/>
          </p:cNvGrpSpPr>
          <p:nvPr/>
        </p:nvGrpSpPr>
        <p:grpSpPr>
          <a:xfrm rot="0">
            <a:off x="13638398" y="5339602"/>
            <a:ext cx="5996467" cy="5996467"/>
            <a:chOff x="0" y="0"/>
            <a:chExt cx="8916670" cy="8916670"/>
          </a:xfrm>
        </p:grpSpPr>
        <p:sp>
          <p:nvSpPr>
            <p:cNvPr name="Freeform 13" id="13"/>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14" id="14"/>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5"/>
              <a:stretch>
                <a:fillRect l="-25046" t="0" r="-25046" b="0"/>
              </a:stretch>
            </a:blipFill>
          </p:spPr>
        </p:sp>
      </p:grpSp>
      <p:sp>
        <p:nvSpPr>
          <p:cNvPr name="TextBox 15" id="15"/>
          <p:cNvSpPr txBox="true"/>
          <p:nvPr/>
        </p:nvSpPr>
        <p:spPr>
          <a:xfrm rot="0">
            <a:off x="2085425" y="5639463"/>
            <a:ext cx="3800091" cy="1047750"/>
          </a:xfrm>
          <a:prstGeom prst="rect">
            <a:avLst/>
          </a:prstGeom>
        </p:spPr>
        <p:txBody>
          <a:bodyPr anchor="t" rtlCol="false" tIns="0" lIns="0" bIns="0" rIns="0">
            <a:spAutoFit/>
          </a:bodyPr>
          <a:lstStyle/>
          <a:p>
            <a:pPr marL="0" indent="0" lvl="0">
              <a:lnSpc>
                <a:spcPts val="8399"/>
              </a:lnSpc>
              <a:spcBef>
                <a:spcPct val="0"/>
              </a:spcBef>
            </a:pPr>
            <a:r>
              <a:rPr lang="en-US" sz="6999">
                <a:solidFill>
                  <a:srgbClr val="F4C259"/>
                </a:solidFill>
                <a:latin typeface="Rakkas"/>
              </a:rPr>
              <a:t>Gallery 02</a:t>
            </a:r>
          </a:p>
        </p:txBody>
      </p:sp>
      <p:sp>
        <p:nvSpPr>
          <p:cNvPr name="TextBox 16" id="16"/>
          <p:cNvSpPr txBox="true"/>
          <p:nvPr/>
        </p:nvSpPr>
        <p:spPr>
          <a:xfrm rot="0">
            <a:off x="2085425" y="6993068"/>
            <a:ext cx="3800091" cy="174625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a:t>
            </a:r>
          </a:p>
        </p:txBody>
      </p:sp>
      <p:sp>
        <p:nvSpPr>
          <p:cNvPr name="TextBox 17" id="17"/>
          <p:cNvSpPr txBox="true"/>
          <p:nvPr/>
        </p:nvSpPr>
        <p:spPr>
          <a:xfrm rot="0">
            <a:off x="12978306" y="2705325"/>
            <a:ext cx="3658325" cy="174625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a:t>
            </a:r>
          </a:p>
        </p:txBody>
      </p:sp>
      <p:sp>
        <p:nvSpPr>
          <p:cNvPr name="Freeform 18" id="18"/>
          <p:cNvSpPr/>
          <p:nvPr/>
        </p:nvSpPr>
        <p:spPr>
          <a:xfrm flipH="false" flipV="false" rot="0">
            <a:off x="0" y="7184628"/>
            <a:ext cx="2505166" cy="3102372"/>
          </a:xfrm>
          <a:custGeom>
            <a:avLst/>
            <a:gdLst/>
            <a:ahLst/>
            <a:cxnLst/>
            <a:rect r="r" b="b" t="t" l="l"/>
            <a:pathLst>
              <a:path h="3102372" w="2505166">
                <a:moveTo>
                  <a:pt x="0" y="0"/>
                </a:moveTo>
                <a:lnTo>
                  <a:pt x="2505166" y="0"/>
                </a:lnTo>
                <a:lnTo>
                  <a:pt x="2505166" y="3102372"/>
                </a:lnTo>
                <a:lnTo>
                  <a:pt x="0" y="3102372"/>
                </a:lnTo>
                <a:lnTo>
                  <a:pt x="0" y="0"/>
                </a:lnTo>
                <a:close/>
              </a:path>
            </a:pathLst>
          </a:custGeom>
          <a:blipFill>
            <a:blip r:embed="rId6"/>
            <a:stretch>
              <a:fillRect l="0" t="0" r="0" b="0"/>
            </a:stretch>
          </a:blipFill>
        </p:spPr>
      </p:sp>
      <p:sp>
        <p:nvSpPr>
          <p:cNvPr name="Freeform 19" id="19"/>
          <p:cNvSpPr/>
          <p:nvPr/>
        </p:nvSpPr>
        <p:spPr>
          <a:xfrm flipH="true" flipV="true" rot="0">
            <a:off x="15782834" y="0"/>
            <a:ext cx="2505166" cy="3102372"/>
          </a:xfrm>
          <a:custGeom>
            <a:avLst/>
            <a:gdLst/>
            <a:ahLst/>
            <a:cxnLst/>
            <a:rect r="r" b="b" t="t" l="l"/>
            <a:pathLst>
              <a:path h="3102372" w="2505166">
                <a:moveTo>
                  <a:pt x="2505166" y="3102372"/>
                </a:moveTo>
                <a:lnTo>
                  <a:pt x="0" y="3102372"/>
                </a:lnTo>
                <a:lnTo>
                  <a:pt x="0" y="0"/>
                </a:lnTo>
                <a:lnTo>
                  <a:pt x="2505166" y="0"/>
                </a:lnTo>
                <a:lnTo>
                  <a:pt x="2505166" y="3102372"/>
                </a:lnTo>
                <a:close/>
              </a:path>
            </a:pathLst>
          </a:custGeom>
          <a:blipFill>
            <a:blip r:embed="rId6"/>
            <a:stretch>
              <a:fillRect l="0" t="0" r="0" b="0"/>
            </a:stretch>
          </a:blipFill>
        </p:spPr>
      </p:sp>
    </p:spTree>
  </p:cSld>
  <p:clrMapOvr>
    <a:masterClrMapping/>
  </p:clrMapOvr>
  <p:transition spd="slow">
    <p:fade/>
  </p:transition>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Freeform 2" id="2"/>
          <p:cNvSpPr/>
          <p:nvPr/>
        </p:nvSpPr>
        <p:spPr>
          <a:xfrm flipH="false" flipV="true" rot="-5400000">
            <a:off x="6477467" y="-4962266"/>
            <a:ext cx="2311514" cy="11981932"/>
          </a:xfrm>
          <a:custGeom>
            <a:avLst/>
            <a:gdLst/>
            <a:ahLst/>
            <a:cxnLst/>
            <a:rect r="r" b="b" t="t" l="l"/>
            <a:pathLst>
              <a:path h="11981932" w="2311514">
                <a:moveTo>
                  <a:pt x="0" y="11981932"/>
                </a:moveTo>
                <a:lnTo>
                  <a:pt x="2311514" y="11981932"/>
                </a:lnTo>
                <a:lnTo>
                  <a:pt x="2311514" y="0"/>
                </a:lnTo>
                <a:lnTo>
                  <a:pt x="0" y="0"/>
                </a:lnTo>
                <a:lnTo>
                  <a:pt x="0" y="11981932"/>
                </a:lnTo>
                <a:close/>
              </a:path>
            </a:pathLst>
          </a:custGeom>
          <a:blipFill>
            <a:blip r:embed="rId2"/>
            <a:stretch>
              <a:fillRect l="0" t="0" r="0" b="0"/>
            </a:stretch>
          </a:blipFill>
        </p:spPr>
      </p:sp>
      <p:sp>
        <p:nvSpPr>
          <p:cNvPr name="Freeform 3" id="3"/>
          <p:cNvSpPr/>
          <p:nvPr/>
        </p:nvSpPr>
        <p:spPr>
          <a:xfrm flipH="false" flipV="false" rot="0">
            <a:off x="11407595" y="774368"/>
            <a:ext cx="7099955" cy="5378216"/>
          </a:xfrm>
          <a:custGeom>
            <a:avLst/>
            <a:gdLst/>
            <a:ahLst/>
            <a:cxnLst/>
            <a:rect r="r" b="b" t="t" l="l"/>
            <a:pathLst>
              <a:path h="5378216" w="7099955">
                <a:moveTo>
                  <a:pt x="0" y="0"/>
                </a:moveTo>
                <a:lnTo>
                  <a:pt x="7099955" y="0"/>
                </a:lnTo>
                <a:lnTo>
                  <a:pt x="7099955" y="5378216"/>
                </a:lnTo>
                <a:lnTo>
                  <a:pt x="0" y="5378216"/>
                </a:lnTo>
                <a:lnTo>
                  <a:pt x="0" y="0"/>
                </a:lnTo>
                <a:close/>
              </a:path>
            </a:pathLst>
          </a:custGeom>
          <a:blipFill>
            <a:blip r:embed="rId3"/>
            <a:stretch>
              <a:fillRect l="0" t="0" r="0" b="0"/>
            </a:stretch>
          </a:blipFill>
        </p:spPr>
      </p:sp>
      <p:grpSp>
        <p:nvGrpSpPr>
          <p:cNvPr name="Group 4" id="4"/>
          <p:cNvGrpSpPr>
            <a:grpSpLocks noChangeAspect="true"/>
          </p:cNvGrpSpPr>
          <p:nvPr/>
        </p:nvGrpSpPr>
        <p:grpSpPr>
          <a:xfrm rot="0">
            <a:off x="6423682" y="1159223"/>
            <a:ext cx="3598021" cy="3598021"/>
            <a:chOff x="0" y="0"/>
            <a:chExt cx="8916670" cy="8916670"/>
          </a:xfrm>
        </p:grpSpPr>
        <p:sp>
          <p:nvSpPr>
            <p:cNvPr name="Freeform 5" id="5"/>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6" id="6"/>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4"/>
              <a:stretch>
                <a:fillRect l="-25046" t="0" r="-25046" b="0"/>
              </a:stretch>
            </a:blipFill>
          </p:spPr>
        </p:sp>
      </p:grpSp>
      <p:sp>
        <p:nvSpPr>
          <p:cNvPr name="Freeform 7" id="7"/>
          <p:cNvSpPr/>
          <p:nvPr/>
        </p:nvSpPr>
        <p:spPr>
          <a:xfrm flipH="false" flipV="true" rot="-10800000">
            <a:off x="-274897" y="0"/>
            <a:ext cx="2311514" cy="11981932"/>
          </a:xfrm>
          <a:custGeom>
            <a:avLst/>
            <a:gdLst/>
            <a:ahLst/>
            <a:cxnLst/>
            <a:rect r="r" b="b" t="t" l="l"/>
            <a:pathLst>
              <a:path h="11981932" w="2311514">
                <a:moveTo>
                  <a:pt x="0" y="11981932"/>
                </a:moveTo>
                <a:lnTo>
                  <a:pt x="2311514" y="11981932"/>
                </a:lnTo>
                <a:lnTo>
                  <a:pt x="2311514" y="0"/>
                </a:lnTo>
                <a:lnTo>
                  <a:pt x="0" y="0"/>
                </a:lnTo>
                <a:lnTo>
                  <a:pt x="0" y="11981932"/>
                </a:lnTo>
                <a:close/>
              </a:path>
            </a:pathLst>
          </a:custGeom>
          <a:blipFill>
            <a:blip r:embed="rId2"/>
            <a:stretch>
              <a:fillRect l="0" t="0" r="0" b="0"/>
            </a:stretch>
          </a:blipFill>
        </p:spPr>
      </p:sp>
      <p:grpSp>
        <p:nvGrpSpPr>
          <p:cNvPr name="Group 8" id="8"/>
          <p:cNvGrpSpPr>
            <a:grpSpLocks noChangeAspect="true"/>
          </p:cNvGrpSpPr>
          <p:nvPr/>
        </p:nvGrpSpPr>
        <p:grpSpPr>
          <a:xfrm rot="0">
            <a:off x="412549" y="1037886"/>
            <a:ext cx="5700109" cy="8220414"/>
            <a:chOff x="0" y="0"/>
            <a:chExt cx="6224905" cy="8977249"/>
          </a:xfrm>
        </p:grpSpPr>
        <p:sp>
          <p:nvSpPr>
            <p:cNvPr name="Freeform 9" id="9"/>
            <p:cNvSpPr/>
            <p:nvPr/>
          </p:nvSpPr>
          <p:spPr>
            <a:xfrm flipH="false" flipV="false" rot="0">
              <a:off x="648843" y="391922"/>
              <a:ext cx="4927219" cy="8193405"/>
            </a:xfrm>
            <a:custGeom>
              <a:avLst/>
              <a:gdLst/>
              <a:ahLst/>
              <a:cxnLst/>
              <a:rect r="r" b="b" t="t" l="l"/>
              <a:pathLst>
                <a:path h="8193405" w="4927219">
                  <a:moveTo>
                    <a:pt x="2463673" y="0"/>
                  </a:moveTo>
                  <a:cubicBezTo>
                    <a:pt x="3742436" y="7620"/>
                    <a:pt x="4908804" y="1092708"/>
                    <a:pt x="4927219" y="2446274"/>
                  </a:cubicBezTo>
                  <a:lnTo>
                    <a:pt x="4927219" y="8193405"/>
                  </a:lnTo>
                  <a:lnTo>
                    <a:pt x="0" y="8193405"/>
                  </a:lnTo>
                  <a:lnTo>
                    <a:pt x="0" y="2446274"/>
                  </a:lnTo>
                  <a:cubicBezTo>
                    <a:pt x="18542" y="1092708"/>
                    <a:pt x="1184783" y="7620"/>
                    <a:pt x="2463673" y="0"/>
                  </a:cubicBezTo>
                  <a:close/>
                </a:path>
              </a:pathLst>
            </a:custGeom>
            <a:blipFill>
              <a:blip r:embed="rId5"/>
              <a:stretch>
                <a:fillRect l="-17968" t="-11348" r="-5394" b="0"/>
              </a:stretch>
            </a:blipFill>
          </p:spPr>
        </p:sp>
        <p:sp>
          <p:nvSpPr>
            <p:cNvPr name="Freeform 10" id="10"/>
            <p:cNvSpPr/>
            <p:nvPr/>
          </p:nvSpPr>
          <p:spPr>
            <a:xfrm flipH="false" flipV="false" rot="0">
              <a:off x="-127" y="1397"/>
              <a:ext cx="6225032" cy="8974455"/>
            </a:xfrm>
            <a:custGeom>
              <a:avLst/>
              <a:gdLst/>
              <a:ahLst/>
              <a:cxnLst/>
              <a:rect r="r" b="b" t="t" l="l"/>
              <a:pathLst>
                <a:path h="8974455" w="6225032">
                  <a:moveTo>
                    <a:pt x="4823587" y="1102106"/>
                  </a:moveTo>
                  <a:cubicBezTo>
                    <a:pt x="4356354" y="647573"/>
                    <a:pt x="3732657" y="384683"/>
                    <a:pt x="3112643" y="381000"/>
                  </a:cubicBezTo>
                  <a:lnTo>
                    <a:pt x="3112516" y="381000"/>
                  </a:lnTo>
                  <a:cubicBezTo>
                    <a:pt x="2492375" y="384683"/>
                    <a:pt x="1868805" y="647446"/>
                    <a:pt x="1401572" y="1102106"/>
                  </a:cubicBezTo>
                  <a:cubicBezTo>
                    <a:pt x="918972" y="1571625"/>
                    <a:pt x="648335" y="2187575"/>
                    <a:pt x="639572" y="2836799"/>
                  </a:cubicBezTo>
                  <a:lnTo>
                    <a:pt x="639572" y="8593455"/>
                  </a:lnTo>
                  <a:lnTo>
                    <a:pt x="5585714" y="8593455"/>
                  </a:lnTo>
                  <a:lnTo>
                    <a:pt x="5585714" y="2836672"/>
                  </a:lnTo>
                  <a:cubicBezTo>
                    <a:pt x="5576824" y="2187575"/>
                    <a:pt x="5306187" y="1571498"/>
                    <a:pt x="4823587" y="1102106"/>
                  </a:cubicBezTo>
                  <a:close/>
                  <a:moveTo>
                    <a:pt x="5566664" y="8574405"/>
                  </a:moveTo>
                  <a:lnTo>
                    <a:pt x="658495" y="8574405"/>
                  </a:lnTo>
                  <a:lnTo>
                    <a:pt x="658495" y="2836926"/>
                  </a:lnTo>
                  <a:cubicBezTo>
                    <a:pt x="667258" y="2192909"/>
                    <a:pt x="935863" y="1581658"/>
                    <a:pt x="1414780" y="1115695"/>
                  </a:cubicBezTo>
                  <a:cubicBezTo>
                    <a:pt x="1878584" y="664464"/>
                    <a:pt x="2497328" y="403606"/>
                    <a:pt x="3112516" y="400050"/>
                  </a:cubicBezTo>
                  <a:cubicBezTo>
                    <a:pt x="3727704" y="403733"/>
                    <a:pt x="4346575" y="664591"/>
                    <a:pt x="4810252" y="1115695"/>
                  </a:cubicBezTo>
                  <a:cubicBezTo>
                    <a:pt x="5289169" y="1581658"/>
                    <a:pt x="5557774" y="2192909"/>
                    <a:pt x="5566537" y="2836799"/>
                  </a:cubicBezTo>
                  <a:lnTo>
                    <a:pt x="5566537" y="8574405"/>
                  </a:lnTo>
                  <a:close/>
                  <a:moveTo>
                    <a:pt x="6225032" y="4997704"/>
                  </a:moveTo>
                  <a:cubicBezTo>
                    <a:pt x="6082919" y="4977257"/>
                    <a:pt x="6007100" y="4890262"/>
                    <a:pt x="5966587" y="4800219"/>
                  </a:cubicBezTo>
                  <a:lnTo>
                    <a:pt x="5966587" y="2831465"/>
                  </a:lnTo>
                  <a:cubicBezTo>
                    <a:pt x="5956300" y="2080641"/>
                    <a:pt x="5644769" y="1369441"/>
                    <a:pt x="5089271" y="828929"/>
                  </a:cubicBezTo>
                  <a:cubicBezTo>
                    <a:pt x="4552188" y="306451"/>
                    <a:pt x="3832479" y="4191"/>
                    <a:pt x="3114802" y="0"/>
                  </a:cubicBezTo>
                  <a:lnTo>
                    <a:pt x="3110230" y="0"/>
                  </a:lnTo>
                  <a:cubicBezTo>
                    <a:pt x="2392680" y="4191"/>
                    <a:pt x="1672971" y="306451"/>
                    <a:pt x="1135761" y="828929"/>
                  </a:cubicBezTo>
                  <a:cubicBezTo>
                    <a:pt x="580263" y="1369314"/>
                    <a:pt x="268732" y="2080514"/>
                    <a:pt x="258445" y="2831592"/>
                  </a:cubicBezTo>
                  <a:lnTo>
                    <a:pt x="258445" y="4800219"/>
                  </a:lnTo>
                  <a:cubicBezTo>
                    <a:pt x="217932" y="4890262"/>
                    <a:pt x="142113" y="4977257"/>
                    <a:pt x="0" y="4997704"/>
                  </a:cubicBezTo>
                  <a:cubicBezTo>
                    <a:pt x="142113" y="5018151"/>
                    <a:pt x="217932" y="5105146"/>
                    <a:pt x="258445" y="5195189"/>
                  </a:cubicBezTo>
                  <a:lnTo>
                    <a:pt x="258445" y="8974455"/>
                  </a:lnTo>
                  <a:lnTo>
                    <a:pt x="5966587" y="8974455"/>
                  </a:lnTo>
                  <a:lnTo>
                    <a:pt x="5966587" y="5195189"/>
                  </a:lnTo>
                  <a:cubicBezTo>
                    <a:pt x="6007100" y="5105146"/>
                    <a:pt x="6082919" y="5018151"/>
                    <a:pt x="6225032" y="4997704"/>
                  </a:cubicBezTo>
                  <a:close/>
                  <a:moveTo>
                    <a:pt x="277495" y="8955405"/>
                  </a:moveTo>
                  <a:lnTo>
                    <a:pt x="277495" y="5195062"/>
                  </a:lnTo>
                  <a:cubicBezTo>
                    <a:pt x="318008" y="5105019"/>
                    <a:pt x="393827" y="5018151"/>
                    <a:pt x="535813" y="4997704"/>
                  </a:cubicBezTo>
                  <a:cubicBezTo>
                    <a:pt x="393827" y="4977257"/>
                    <a:pt x="318008" y="4890389"/>
                    <a:pt x="277495" y="4800346"/>
                  </a:cubicBezTo>
                  <a:lnTo>
                    <a:pt x="277495" y="2831719"/>
                  </a:lnTo>
                  <a:cubicBezTo>
                    <a:pt x="287655" y="2085975"/>
                    <a:pt x="597154" y="1379474"/>
                    <a:pt x="1149096" y="842645"/>
                  </a:cubicBezTo>
                  <a:cubicBezTo>
                    <a:pt x="1682750" y="323469"/>
                    <a:pt x="2397633" y="23241"/>
                    <a:pt x="3110357" y="19050"/>
                  </a:cubicBezTo>
                  <a:lnTo>
                    <a:pt x="3114802" y="19050"/>
                  </a:lnTo>
                  <a:cubicBezTo>
                    <a:pt x="3827526" y="23241"/>
                    <a:pt x="4542409" y="323469"/>
                    <a:pt x="5076063" y="842645"/>
                  </a:cubicBezTo>
                  <a:cubicBezTo>
                    <a:pt x="5628005" y="1379601"/>
                    <a:pt x="5937504" y="2085975"/>
                    <a:pt x="5947664" y="2831592"/>
                  </a:cubicBezTo>
                  <a:lnTo>
                    <a:pt x="5947664" y="4800346"/>
                  </a:lnTo>
                  <a:cubicBezTo>
                    <a:pt x="5907151" y="4890389"/>
                    <a:pt x="5831332" y="4977257"/>
                    <a:pt x="5689346" y="4997704"/>
                  </a:cubicBezTo>
                  <a:cubicBezTo>
                    <a:pt x="5831332" y="5018151"/>
                    <a:pt x="5907151" y="5105020"/>
                    <a:pt x="5947664" y="5195063"/>
                  </a:cubicBezTo>
                  <a:lnTo>
                    <a:pt x="5947664" y="8955405"/>
                  </a:lnTo>
                  <a:lnTo>
                    <a:pt x="277495" y="8955405"/>
                  </a:lnTo>
                  <a:close/>
                </a:path>
              </a:pathLst>
            </a:custGeom>
            <a:solidFill>
              <a:srgbClr val="F4C259"/>
            </a:solidFill>
          </p:spPr>
        </p:sp>
      </p:grpSp>
      <p:grpSp>
        <p:nvGrpSpPr>
          <p:cNvPr name="Group 11" id="11"/>
          <p:cNvGrpSpPr>
            <a:grpSpLocks noChangeAspect="true"/>
          </p:cNvGrpSpPr>
          <p:nvPr/>
        </p:nvGrpSpPr>
        <p:grpSpPr>
          <a:xfrm rot="0">
            <a:off x="10336028" y="1159223"/>
            <a:ext cx="3598021" cy="3598021"/>
            <a:chOff x="0" y="0"/>
            <a:chExt cx="8916670" cy="8916670"/>
          </a:xfrm>
        </p:grpSpPr>
        <p:sp>
          <p:nvSpPr>
            <p:cNvPr name="Freeform 12" id="12"/>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13" id="13"/>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6"/>
              <a:stretch>
                <a:fillRect l="-25046" t="0" r="-25046" b="0"/>
              </a:stretch>
            </a:blipFill>
          </p:spPr>
        </p:sp>
      </p:grpSp>
      <p:grpSp>
        <p:nvGrpSpPr>
          <p:cNvPr name="Group 14" id="14"/>
          <p:cNvGrpSpPr>
            <a:grpSpLocks noChangeAspect="true"/>
          </p:cNvGrpSpPr>
          <p:nvPr/>
        </p:nvGrpSpPr>
        <p:grpSpPr>
          <a:xfrm rot="0">
            <a:off x="6423682" y="5493596"/>
            <a:ext cx="3598021" cy="3598021"/>
            <a:chOff x="0" y="0"/>
            <a:chExt cx="8916670" cy="8916670"/>
          </a:xfrm>
        </p:grpSpPr>
        <p:sp>
          <p:nvSpPr>
            <p:cNvPr name="Freeform 15" id="15"/>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16" id="16"/>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7"/>
              <a:stretch>
                <a:fillRect l="0" t="-12500" r="0" b="-12500"/>
              </a:stretch>
            </a:blipFill>
          </p:spPr>
        </p:sp>
      </p:grpSp>
      <p:sp>
        <p:nvSpPr>
          <p:cNvPr name="TextBox 17" id="17"/>
          <p:cNvSpPr txBox="true"/>
          <p:nvPr/>
        </p:nvSpPr>
        <p:spPr>
          <a:xfrm rot="0">
            <a:off x="10675276" y="6162109"/>
            <a:ext cx="3800091" cy="1047750"/>
          </a:xfrm>
          <a:prstGeom prst="rect">
            <a:avLst/>
          </a:prstGeom>
        </p:spPr>
        <p:txBody>
          <a:bodyPr anchor="t" rtlCol="false" tIns="0" lIns="0" bIns="0" rIns="0">
            <a:spAutoFit/>
          </a:bodyPr>
          <a:lstStyle/>
          <a:p>
            <a:pPr marL="0" indent="0" lvl="0">
              <a:lnSpc>
                <a:spcPts val="8399"/>
              </a:lnSpc>
              <a:spcBef>
                <a:spcPct val="0"/>
              </a:spcBef>
            </a:pPr>
            <a:r>
              <a:rPr lang="en-US" sz="6999">
                <a:solidFill>
                  <a:srgbClr val="F4C259"/>
                </a:solidFill>
                <a:latin typeface="Rakkas"/>
              </a:rPr>
              <a:t>Gallery 03</a:t>
            </a:r>
          </a:p>
        </p:txBody>
      </p:sp>
      <p:sp>
        <p:nvSpPr>
          <p:cNvPr name="TextBox 18" id="18"/>
          <p:cNvSpPr txBox="true"/>
          <p:nvPr/>
        </p:nvSpPr>
        <p:spPr>
          <a:xfrm rot="0">
            <a:off x="10675276" y="7473714"/>
            <a:ext cx="4282296" cy="130810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a:t>
            </a:r>
          </a:p>
        </p:txBody>
      </p:sp>
      <p:sp>
        <p:nvSpPr>
          <p:cNvPr name="Freeform 19" id="19"/>
          <p:cNvSpPr/>
          <p:nvPr/>
        </p:nvSpPr>
        <p:spPr>
          <a:xfrm flipH="false" flipV="false" rot="0">
            <a:off x="15955703" y="7530864"/>
            <a:ext cx="2607195" cy="3078052"/>
          </a:xfrm>
          <a:custGeom>
            <a:avLst/>
            <a:gdLst/>
            <a:ahLst/>
            <a:cxnLst/>
            <a:rect r="r" b="b" t="t" l="l"/>
            <a:pathLst>
              <a:path h="3078052" w="2607195">
                <a:moveTo>
                  <a:pt x="0" y="0"/>
                </a:moveTo>
                <a:lnTo>
                  <a:pt x="2607194" y="0"/>
                </a:lnTo>
                <a:lnTo>
                  <a:pt x="2607194" y="3078053"/>
                </a:lnTo>
                <a:lnTo>
                  <a:pt x="0" y="3078053"/>
                </a:lnTo>
                <a:lnTo>
                  <a:pt x="0" y="0"/>
                </a:lnTo>
                <a:close/>
              </a:path>
            </a:pathLst>
          </a:custGeom>
          <a:blipFill>
            <a:blip r:embed="rId8"/>
            <a:stretch>
              <a:fillRect l="0" t="0" r="0" b="0"/>
            </a:stretch>
          </a:blipFill>
        </p:spPr>
      </p:sp>
    </p:spTree>
  </p:cSld>
  <p:clrMapOvr>
    <a:masterClrMapping/>
  </p:clrMapOvr>
  <p:transition spd="slow">
    <p:fade/>
  </p:transition>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401009"/>
        </a:solidFill>
      </p:bgPr>
    </p:bg>
    <p:spTree>
      <p:nvGrpSpPr>
        <p:cNvPr id="1" name=""/>
        <p:cNvGrpSpPr/>
        <p:nvPr/>
      </p:nvGrpSpPr>
      <p:grpSpPr>
        <a:xfrm>
          <a:off x="0" y="0"/>
          <a:ext cx="0" cy="0"/>
          <a:chOff x="0" y="0"/>
          <a:chExt cx="0" cy="0"/>
        </a:xfrm>
      </p:grpSpPr>
      <p:sp>
        <p:nvSpPr>
          <p:cNvPr name="Freeform 2" id="2"/>
          <p:cNvSpPr/>
          <p:nvPr/>
        </p:nvSpPr>
        <p:spPr>
          <a:xfrm flipH="false" flipV="true" rot="0">
            <a:off x="10287000" y="0"/>
            <a:ext cx="2008331" cy="2487097"/>
          </a:xfrm>
          <a:custGeom>
            <a:avLst/>
            <a:gdLst/>
            <a:ahLst/>
            <a:cxnLst/>
            <a:rect r="r" b="b" t="t" l="l"/>
            <a:pathLst>
              <a:path h="2487097" w="2008331">
                <a:moveTo>
                  <a:pt x="0" y="2487097"/>
                </a:moveTo>
                <a:lnTo>
                  <a:pt x="2008331" y="2487097"/>
                </a:lnTo>
                <a:lnTo>
                  <a:pt x="2008331" y="0"/>
                </a:lnTo>
                <a:lnTo>
                  <a:pt x="0" y="0"/>
                </a:lnTo>
                <a:lnTo>
                  <a:pt x="0" y="2487097"/>
                </a:lnTo>
                <a:close/>
              </a:path>
            </a:pathLst>
          </a:custGeom>
          <a:blipFill>
            <a:blip r:embed="rId2"/>
            <a:stretch>
              <a:fillRect l="0" t="0" r="0" b="0"/>
            </a:stretch>
          </a:blipFill>
        </p:spPr>
      </p:sp>
      <p:sp>
        <p:nvSpPr>
          <p:cNvPr name="Freeform 3" id="3"/>
          <p:cNvSpPr/>
          <p:nvPr/>
        </p:nvSpPr>
        <p:spPr>
          <a:xfrm flipH="false" flipV="false" rot="0">
            <a:off x="10287000" y="7799903"/>
            <a:ext cx="2008331" cy="2487097"/>
          </a:xfrm>
          <a:custGeom>
            <a:avLst/>
            <a:gdLst/>
            <a:ahLst/>
            <a:cxnLst/>
            <a:rect r="r" b="b" t="t" l="l"/>
            <a:pathLst>
              <a:path h="2487097" w="2008331">
                <a:moveTo>
                  <a:pt x="0" y="0"/>
                </a:moveTo>
                <a:lnTo>
                  <a:pt x="2008331" y="0"/>
                </a:lnTo>
                <a:lnTo>
                  <a:pt x="2008331" y="2487097"/>
                </a:lnTo>
                <a:lnTo>
                  <a:pt x="0" y="2487097"/>
                </a:lnTo>
                <a:lnTo>
                  <a:pt x="0" y="0"/>
                </a:lnTo>
                <a:close/>
              </a:path>
            </a:pathLst>
          </a:custGeom>
          <a:blipFill>
            <a:blip r:embed="rId2"/>
            <a:stretch>
              <a:fillRect l="0" t="0" r="0" b="0"/>
            </a:stretch>
          </a:blipFill>
        </p:spPr>
      </p:sp>
      <p:sp>
        <p:nvSpPr>
          <p:cNvPr name="Freeform 4" id="4"/>
          <p:cNvSpPr/>
          <p:nvPr/>
        </p:nvSpPr>
        <p:spPr>
          <a:xfrm flipH="true" flipV="true" rot="0">
            <a:off x="16255135" y="0"/>
            <a:ext cx="2008331" cy="2487097"/>
          </a:xfrm>
          <a:custGeom>
            <a:avLst/>
            <a:gdLst/>
            <a:ahLst/>
            <a:cxnLst/>
            <a:rect r="r" b="b" t="t" l="l"/>
            <a:pathLst>
              <a:path h="2487097" w="2008331">
                <a:moveTo>
                  <a:pt x="2008330" y="2487097"/>
                </a:moveTo>
                <a:lnTo>
                  <a:pt x="0" y="2487097"/>
                </a:lnTo>
                <a:lnTo>
                  <a:pt x="0" y="0"/>
                </a:lnTo>
                <a:lnTo>
                  <a:pt x="2008330" y="0"/>
                </a:lnTo>
                <a:lnTo>
                  <a:pt x="2008330" y="2487097"/>
                </a:lnTo>
                <a:close/>
              </a:path>
            </a:pathLst>
          </a:custGeom>
          <a:blipFill>
            <a:blip r:embed="rId2"/>
            <a:stretch>
              <a:fillRect l="0" t="0" r="0" b="0"/>
            </a:stretch>
          </a:blipFill>
        </p:spPr>
      </p:sp>
      <p:sp>
        <p:nvSpPr>
          <p:cNvPr name="Freeform 5" id="5"/>
          <p:cNvSpPr/>
          <p:nvPr/>
        </p:nvSpPr>
        <p:spPr>
          <a:xfrm flipH="true" flipV="false" rot="0">
            <a:off x="16255135" y="7799903"/>
            <a:ext cx="2008331" cy="2487097"/>
          </a:xfrm>
          <a:custGeom>
            <a:avLst/>
            <a:gdLst/>
            <a:ahLst/>
            <a:cxnLst/>
            <a:rect r="r" b="b" t="t" l="l"/>
            <a:pathLst>
              <a:path h="2487097" w="2008331">
                <a:moveTo>
                  <a:pt x="2008330" y="0"/>
                </a:moveTo>
                <a:lnTo>
                  <a:pt x="0" y="0"/>
                </a:lnTo>
                <a:lnTo>
                  <a:pt x="0" y="2487097"/>
                </a:lnTo>
                <a:lnTo>
                  <a:pt x="2008330" y="2487097"/>
                </a:lnTo>
                <a:lnTo>
                  <a:pt x="2008330" y="0"/>
                </a:lnTo>
                <a:close/>
              </a:path>
            </a:pathLst>
          </a:custGeom>
          <a:blipFill>
            <a:blip r:embed="rId2"/>
            <a:stretch>
              <a:fillRect l="0" t="0" r="0" b="0"/>
            </a:stretch>
          </a:blipFill>
        </p:spPr>
      </p:sp>
      <p:sp>
        <p:nvSpPr>
          <p:cNvPr name="Freeform 6" id="6"/>
          <p:cNvSpPr/>
          <p:nvPr/>
        </p:nvSpPr>
        <p:spPr>
          <a:xfrm flipH="false" flipV="false" rot="0">
            <a:off x="10448566" y="2959656"/>
            <a:ext cx="842600" cy="4367687"/>
          </a:xfrm>
          <a:custGeom>
            <a:avLst/>
            <a:gdLst/>
            <a:ahLst/>
            <a:cxnLst/>
            <a:rect r="r" b="b" t="t" l="l"/>
            <a:pathLst>
              <a:path h="4367687" w="842600">
                <a:moveTo>
                  <a:pt x="0" y="0"/>
                </a:moveTo>
                <a:lnTo>
                  <a:pt x="842599" y="0"/>
                </a:lnTo>
                <a:lnTo>
                  <a:pt x="842599" y="4367688"/>
                </a:lnTo>
                <a:lnTo>
                  <a:pt x="0" y="4367688"/>
                </a:lnTo>
                <a:lnTo>
                  <a:pt x="0" y="0"/>
                </a:lnTo>
                <a:close/>
              </a:path>
            </a:pathLst>
          </a:custGeom>
          <a:blipFill>
            <a:blip r:embed="rId3"/>
            <a:stretch>
              <a:fillRect l="0" t="0" r="0" b="0"/>
            </a:stretch>
          </a:blipFill>
        </p:spPr>
      </p:sp>
      <p:sp>
        <p:nvSpPr>
          <p:cNvPr name="Freeform 7" id="7"/>
          <p:cNvSpPr/>
          <p:nvPr/>
        </p:nvSpPr>
        <p:spPr>
          <a:xfrm flipH="false" flipV="false" rot="0">
            <a:off x="17259300" y="2959656"/>
            <a:ext cx="842600" cy="4367687"/>
          </a:xfrm>
          <a:custGeom>
            <a:avLst/>
            <a:gdLst/>
            <a:ahLst/>
            <a:cxnLst/>
            <a:rect r="r" b="b" t="t" l="l"/>
            <a:pathLst>
              <a:path h="4367687" w="842600">
                <a:moveTo>
                  <a:pt x="0" y="0"/>
                </a:moveTo>
                <a:lnTo>
                  <a:pt x="842600" y="0"/>
                </a:lnTo>
                <a:lnTo>
                  <a:pt x="842600" y="4367688"/>
                </a:lnTo>
                <a:lnTo>
                  <a:pt x="0" y="4367688"/>
                </a:lnTo>
                <a:lnTo>
                  <a:pt x="0" y="0"/>
                </a:lnTo>
                <a:close/>
              </a:path>
            </a:pathLst>
          </a:custGeom>
          <a:blipFill>
            <a:blip r:embed="rId3"/>
            <a:stretch>
              <a:fillRect l="0" t="0" r="0" b="0"/>
            </a:stretch>
          </a:blipFill>
        </p:spPr>
      </p:sp>
      <p:sp>
        <p:nvSpPr>
          <p:cNvPr name="Freeform 8" id="8"/>
          <p:cNvSpPr/>
          <p:nvPr/>
        </p:nvSpPr>
        <p:spPr>
          <a:xfrm flipH="false" flipV="false" rot="0">
            <a:off x="13079915" y="1411467"/>
            <a:ext cx="2390636" cy="2389640"/>
          </a:xfrm>
          <a:custGeom>
            <a:avLst/>
            <a:gdLst/>
            <a:ahLst/>
            <a:cxnLst/>
            <a:rect r="r" b="b" t="t" l="l"/>
            <a:pathLst>
              <a:path h="2389640" w="2390636">
                <a:moveTo>
                  <a:pt x="0" y="0"/>
                </a:moveTo>
                <a:lnTo>
                  <a:pt x="2390636" y="0"/>
                </a:lnTo>
                <a:lnTo>
                  <a:pt x="2390636" y="2389640"/>
                </a:lnTo>
                <a:lnTo>
                  <a:pt x="0" y="2389640"/>
                </a:lnTo>
                <a:lnTo>
                  <a:pt x="0" y="0"/>
                </a:lnTo>
                <a:close/>
              </a:path>
            </a:pathLst>
          </a:custGeom>
          <a:blipFill>
            <a:blip r:embed="rId4"/>
            <a:stretch>
              <a:fillRect l="0" t="0" r="0" b="0"/>
            </a:stretch>
          </a:blipFill>
        </p:spPr>
      </p:sp>
      <p:sp>
        <p:nvSpPr>
          <p:cNvPr name="Freeform 9" id="9"/>
          <p:cNvSpPr/>
          <p:nvPr/>
        </p:nvSpPr>
        <p:spPr>
          <a:xfrm flipH="false" flipV="false" rot="0">
            <a:off x="0" y="0"/>
            <a:ext cx="10287000" cy="10287000"/>
          </a:xfrm>
          <a:custGeom>
            <a:avLst/>
            <a:gdLst/>
            <a:ahLst/>
            <a:cxnLst/>
            <a:rect r="r" b="b" t="t" l="l"/>
            <a:pathLst>
              <a:path h="10287000" w="10287000">
                <a:moveTo>
                  <a:pt x="0" y="0"/>
                </a:moveTo>
                <a:lnTo>
                  <a:pt x="10287000" y="0"/>
                </a:lnTo>
                <a:lnTo>
                  <a:pt x="10287000" y="10287000"/>
                </a:lnTo>
                <a:lnTo>
                  <a:pt x="0" y="10287000"/>
                </a:lnTo>
                <a:lnTo>
                  <a:pt x="0" y="0"/>
                </a:lnTo>
                <a:close/>
              </a:path>
            </a:pathLst>
          </a:custGeom>
          <a:blipFill>
            <a:blip r:embed="rId5"/>
            <a:stretch>
              <a:fillRect l="0" t="0" r="0" b="0"/>
            </a:stretch>
          </a:blipFill>
        </p:spPr>
      </p:sp>
      <p:sp>
        <p:nvSpPr>
          <p:cNvPr name="Freeform 10" id="10"/>
          <p:cNvSpPr/>
          <p:nvPr/>
        </p:nvSpPr>
        <p:spPr>
          <a:xfrm flipH="false" flipV="false" rot="0">
            <a:off x="1747977" y="1243549"/>
            <a:ext cx="6510198" cy="7846833"/>
          </a:xfrm>
          <a:custGeom>
            <a:avLst/>
            <a:gdLst/>
            <a:ahLst/>
            <a:cxnLst/>
            <a:rect r="r" b="b" t="t" l="l"/>
            <a:pathLst>
              <a:path h="7846833" w="6510198">
                <a:moveTo>
                  <a:pt x="0" y="0"/>
                </a:moveTo>
                <a:lnTo>
                  <a:pt x="6510198" y="0"/>
                </a:lnTo>
                <a:lnTo>
                  <a:pt x="6510198" y="7846833"/>
                </a:lnTo>
                <a:lnTo>
                  <a:pt x="0" y="7846833"/>
                </a:lnTo>
                <a:lnTo>
                  <a:pt x="0" y="0"/>
                </a:lnTo>
                <a:close/>
              </a:path>
            </a:pathLst>
          </a:custGeom>
          <a:blipFill>
            <a:blip r:embed="rId6"/>
            <a:stretch>
              <a:fillRect l="0" t="0" r="0" b="0"/>
            </a:stretch>
          </a:blipFill>
        </p:spPr>
      </p:sp>
      <p:sp>
        <p:nvSpPr>
          <p:cNvPr name="TextBox 11" id="11"/>
          <p:cNvSpPr txBox="true"/>
          <p:nvPr/>
        </p:nvSpPr>
        <p:spPr>
          <a:xfrm rot="0">
            <a:off x="13322934" y="2087174"/>
            <a:ext cx="190175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03</a:t>
            </a:r>
          </a:p>
        </p:txBody>
      </p:sp>
      <p:sp>
        <p:nvSpPr>
          <p:cNvPr name="TextBox 12" id="12"/>
          <p:cNvSpPr txBox="true"/>
          <p:nvPr/>
        </p:nvSpPr>
        <p:spPr>
          <a:xfrm rot="0">
            <a:off x="12162951" y="4287964"/>
            <a:ext cx="4224563" cy="2105025"/>
          </a:xfrm>
          <a:prstGeom prst="rect">
            <a:avLst/>
          </a:prstGeom>
        </p:spPr>
        <p:txBody>
          <a:bodyPr anchor="t" rtlCol="false" tIns="0" lIns="0" bIns="0" rIns="0">
            <a:spAutoFit/>
          </a:bodyPr>
          <a:lstStyle/>
          <a:p>
            <a:pPr algn="ctr">
              <a:lnSpc>
                <a:spcPts val="8399"/>
              </a:lnSpc>
            </a:pPr>
            <a:r>
              <a:rPr lang="en-US" sz="6999">
                <a:solidFill>
                  <a:srgbClr val="F4C259"/>
                </a:solidFill>
                <a:latin typeface="Rakkas"/>
              </a:rPr>
              <a:t>Add title here</a:t>
            </a:r>
          </a:p>
        </p:txBody>
      </p:sp>
      <p:sp>
        <p:nvSpPr>
          <p:cNvPr name="TextBox 13" id="13"/>
          <p:cNvSpPr txBox="true"/>
          <p:nvPr/>
        </p:nvSpPr>
        <p:spPr>
          <a:xfrm rot="0">
            <a:off x="12472441" y="6625606"/>
            <a:ext cx="3605584" cy="1746250"/>
          </a:xfrm>
          <a:prstGeom prst="rect">
            <a:avLst/>
          </a:prstGeom>
        </p:spPr>
        <p:txBody>
          <a:bodyPr anchor="t" rtlCol="false" tIns="0" lIns="0" bIns="0" rIns="0">
            <a:spAutoFit/>
          </a:bodyPr>
          <a:lstStyle/>
          <a:p>
            <a:pPr algn="ctr">
              <a:lnSpc>
                <a:spcPts val="3499"/>
              </a:lnSpc>
            </a:pPr>
            <a:r>
              <a:rPr lang="en-US" sz="2499">
                <a:solidFill>
                  <a:srgbClr val="FFFFFF"/>
                </a:solidFill>
                <a:latin typeface="Alice"/>
              </a:rPr>
              <a:t>Lorem ipsum dolor sit amet, consectetur adipiscing elit, sed do eiusmod tempor.</a:t>
            </a:r>
          </a:p>
        </p:txBody>
      </p:sp>
    </p:spTree>
  </p:cSld>
  <p:clrMapOvr>
    <a:masterClrMapping/>
  </p:clrMapOvr>
  <p:transition spd="slow">
    <p:fade/>
  </p:transition>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pic>
          <p:nvPicPr>
            <p:cNvPr name="Picture 3" id="3"/>
            <p:cNvPicPr>
              <a:picLocks noChangeAspect="true"/>
            </p:cNvPicPr>
            <p:nvPr/>
          </p:nvPicPr>
          <p:blipFill>
            <a:blip r:embed="rId2"/>
            <a:srcRect l="0" t="221" r="0" b="221"/>
            <a:stretch>
              <a:fillRect/>
            </a:stretch>
          </p:blipFill>
          <p:spPr>
            <a:xfrm flipH="false" flipV="false">
              <a:off x="0" y="0"/>
              <a:ext cx="24384000" cy="13716000"/>
            </a:xfrm>
            <a:prstGeom prst="rect">
              <a:avLst/>
            </a:prstGeom>
          </p:spPr>
        </p:pic>
      </p:grpSp>
      <p:grpSp>
        <p:nvGrpSpPr>
          <p:cNvPr name="Group 4" id="4"/>
          <p:cNvGrpSpPr/>
          <p:nvPr/>
        </p:nvGrpSpPr>
        <p:grpSpPr>
          <a:xfrm rot="0">
            <a:off x="4167179" y="166679"/>
            <a:ext cx="9953641" cy="9953641"/>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284520"/>
            </a:solidFill>
          </p:spPr>
        </p:sp>
        <p:sp>
          <p:nvSpPr>
            <p:cNvPr name="TextBox 6" id="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7" id="7"/>
          <p:cNvSpPr/>
          <p:nvPr/>
        </p:nvSpPr>
        <p:spPr>
          <a:xfrm flipH="false" flipV="false" rot="0">
            <a:off x="4192578" y="166679"/>
            <a:ext cx="9902844" cy="9783185"/>
          </a:xfrm>
          <a:custGeom>
            <a:avLst/>
            <a:gdLst/>
            <a:ahLst/>
            <a:cxnLst/>
            <a:rect r="r" b="b" t="t" l="l"/>
            <a:pathLst>
              <a:path h="9783185" w="9902844">
                <a:moveTo>
                  <a:pt x="0" y="0"/>
                </a:moveTo>
                <a:lnTo>
                  <a:pt x="9902844" y="0"/>
                </a:lnTo>
                <a:lnTo>
                  <a:pt x="9902844" y="9783185"/>
                </a:lnTo>
                <a:lnTo>
                  <a:pt x="0" y="9783185"/>
                </a:lnTo>
                <a:lnTo>
                  <a:pt x="0" y="0"/>
                </a:lnTo>
                <a:close/>
              </a:path>
            </a:pathLst>
          </a:custGeom>
          <a:blipFill>
            <a:blip r:embed="rId3"/>
            <a:stretch>
              <a:fillRect l="0" t="0" r="0" b="0"/>
            </a:stretch>
          </a:blipFill>
        </p:spPr>
      </p:sp>
      <p:sp>
        <p:nvSpPr>
          <p:cNvPr name="TextBox 8" id="8"/>
          <p:cNvSpPr txBox="true"/>
          <p:nvPr/>
        </p:nvSpPr>
        <p:spPr>
          <a:xfrm rot="0">
            <a:off x="6524586" y="3245155"/>
            <a:ext cx="5289625" cy="2286000"/>
          </a:xfrm>
          <a:prstGeom prst="rect">
            <a:avLst/>
          </a:prstGeom>
        </p:spPr>
        <p:txBody>
          <a:bodyPr anchor="t" rtlCol="false" tIns="0" lIns="0" bIns="0" rIns="0">
            <a:spAutoFit/>
          </a:bodyPr>
          <a:lstStyle/>
          <a:p>
            <a:pPr algn="ctr">
              <a:lnSpc>
                <a:spcPts val="6000"/>
              </a:lnSpc>
            </a:pPr>
            <a:r>
              <a:rPr lang="en-US" sz="5000">
                <a:solidFill>
                  <a:srgbClr val="F4C259"/>
                </a:solidFill>
                <a:latin typeface="Rakkas"/>
              </a:rPr>
              <a:t>Write an original statement or inspiring quote</a:t>
            </a:r>
          </a:p>
        </p:txBody>
      </p:sp>
      <p:sp>
        <p:nvSpPr>
          <p:cNvPr name="TextBox 9" id="9"/>
          <p:cNvSpPr txBox="true"/>
          <p:nvPr/>
        </p:nvSpPr>
        <p:spPr>
          <a:xfrm rot="0">
            <a:off x="6463763" y="6117920"/>
            <a:ext cx="5411272" cy="923925"/>
          </a:xfrm>
          <a:prstGeom prst="rect">
            <a:avLst/>
          </a:prstGeom>
        </p:spPr>
        <p:txBody>
          <a:bodyPr anchor="t" rtlCol="false" tIns="0" lIns="0" bIns="0" rIns="0">
            <a:spAutoFit/>
          </a:bodyPr>
          <a:lstStyle/>
          <a:p>
            <a:pPr algn="ctr">
              <a:lnSpc>
                <a:spcPts val="3600"/>
              </a:lnSpc>
            </a:pPr>
            <a:r>
              <a:rPr lang="en-US" sz="3000">
                <a:solidFill>
                  <a:srgbClr val="FFFFFF"/>
                </a:solidFill>
                <a:latin typeface="Alice Bold"/>
              </a:rPr>
              <a:t>Include a credit, citation, or supporting message</a:t>
            </a:r>
          </a:p>
        </p:txBody>
      </p:sp>
    </p:spTree>
  </p:cSld>
  <p:clrMapOvr>
    <a:masterClrMapping/>
  </p:clrMapOvr>
  <p:transition spd="slow">
    <p:fade/>
  </p:transition>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grpSp>
        <p:nvGrpSpPr>
          <p:cNvPr name="Group 2" id="2"/>
          <p:cNvGrpSpPr/>
          <p:nvPr/>
        </p:nvGrpSpPr>
        <p:grpSpPr>
          <a:xfrm rot="0">
            <a:off x="10106263" y="0"/>
            <a:ext cx="8181737" cy="10287000"/>
            <a:chOff x="0" y="0"/>
            <a:chExt cx="2154861" cy="2709333"/>
          </a:xfrm>
        </p:grpSpPr>
        <p:sp>
          <p:nvSpPr>
            <p:cNvPr name="Freeform 3" id="3"/>
            <p:cNvSpPr/>
            <p:nvPr/>
          </p:nvSpPr>
          <p:spPr>
            <a:xfrm flipH="false" flipV="false" rot="0">
              <a:off x="0" y="0"/>
              <a:ext cx="2154861" cy="2709333"/>
            </a:xfrm>
            <a:custGeom>
              <a:avLst/>
              <a:gdLst/>
              <a:ahLst/>
              <a:cxnLst/>
              <a:rect r="r" b="b" t="t" l="l"/>
              <a:pathLst>
                <a:path h="2709333" w="2154861">
                  <a:moveTo>
                    <a:pt x="0" y="0"/>
                  </a:moveTo>
                  <a:lnTo>
                    <a:pt x="2154861" y="0"/>
                  </a:lnTo>
                  <a:lnTo>
                    <a:pt x="2154861" y="2709333"/>
                  </a:lnTo>
                  <a:lnTo>
                    <a:pt x="0" y="2709333"/>
                  </a:lnTo>
                  <a:close/>
                </a:path>
              </a:pathLst>
            </a:custGeom>
            <a:solidFill>
              <a:srgbClr val="401009"/>
            </a:solidFill>
          </p:spPr>
        </p:sp>
        <p:sp>
          <p:nvSpPr>
            <p:cNvPr name="TextBox 4" id="4"/>
            <p:cNvSpPr txBox="true"/>
            <p:nvPr/>
          </p:nvSpPr>
          <p:spPr>
            <a:xfrm>
              <a:off x="0" y="-47625"/>
              <a:ext cx="2154861" cy="2756958"/>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9831995" y="-901251"/>
            <a:ext cx="548536" cy="11590025"/>
            <a:chOff x="0" y="0"/>
            <a:chExt cx="731381" cy="15453367"/>
          </a:xfrm>
        </p:grpSpPr>
        <p:sp>
          <p:nvSpPr>
            <p:cNvPr name="Freeform 6" id="6"/>
            <p:cNvSpPr/>
            <p:nvPr/>
          </p:nvSpPr>
          <p:spPr>
            <a:xfrm flipH="false" flipV="false" rot="-5400000">
              <a:off x="-2438328" y="2438328"/>
              <a:ext cx="5608036" cy="731381"/>
            </a:xfrm>
            <a:custGeom>
              <a:avLst/>
              <a:gdLst/>
              <a:ahLst/>
              <a:cxnLst/>
              <a:rect r="r" b="b" t="t" l="l"/>
              <a:pathLst>
                <a:path h="731381" w="5608036">
                  <a:moveTo>
                    <a:pt x="0" y="0"/>
                  </a:moveTo>
                  <a:lnTo>
                    <a:pt x="5608037" y="0"/>
                  </a:lnTo>
                  <a:lnTo>
                    <a:pt x="5608037" y="731381"/>
                  </a:lnTo>
                  <a:lnTo>
                    <a:pt x="0" y="731381"/>
                  </a:lnTo>
                  <a:lnTo>
                    <a:pt x="0" y="0"/>
                  </a:lnTo>
                  <a:close/>
                </a:path>
              </a:pathLst>
            </a:custGeom>
            <a:blipFill>
              <a:blip r:embed="rId2"/>
              <a:stretch>
                <a:fillRect l="0" t="0" r="0" b="0"/>
              </a:stretch>
            </a:blipFill>
          </p:spPr>
        </p:sp>
        <p:sp>
          <p:nvSpPr>
            <p:cNvPr name="Freeform 7" id="7"/>
            <p:cNvSpPr/>
            <p:nvPr/>
          </p:nvSpPr>
          <p:spPr>
            <a:xfrm flipH="false" flipV="true" rot="-5400000">
              <a:off x="-2438328" y="7304373"/>
              <a:ext cx="5608036" cy="731381"/>
            </a:xfrm>
            <a:custGeom>
              <a:avLst/>
              <a:gdLst/>
              <a:ahLst/>
              <a:cxnLst/>
              <a:rect r="r" b="b" t="t" l="l"/>
              <a:pathLst>
                <a:path h="731381" w="5608036">
                  <a:moveTo>
                    <a:pt x="0" y="731381"/>
                  </a:moveTo>
                  <a:lnTo>
                    <a:pt x="5608037" y="731381"/>
                  </a:lnTo>
                  <a:lnTo>
                    <a:pt x="5608037" y="0"/>
                  </a:lnTo>
                  <a:lnTo>
                    <a:pt x="0" y="0"/>
                  </a:lnTo>
                  <a:lnTo>
                    <a:pt x="0" y="731381"/>
                  </a:lnTo>
                  <a:close/>
                </a:path>
              </a:pathLst>
            </a:custGeom>
            <a:blipFill>
              <a:blip r:embed="rId2"/>
              <a:stretch>
                <a:fillRect l="0" t="0" r="0" b="0"/>
              </a:stretch>
            </a:blipFill>
          </p:spPr>
        </p:sp>
        <p:sp>
          <p:nvSpPr>
            <p:cNvPr name="Freeform 8" id="8"/>
            <p:cNvSpPr/>
            <p:nvPr/>
          </p:nvSpPr>
          <p:spPr>
            <a:xfrm flipH="false" flipV="false" rot="-5400000">
              <a:off x="-2438328" y="12283658"/>
              <a:ext cx="5608036" cy="731381"/>
            </a:xfrm>
            <a:custGeom>
              <a:avLst/>
              <a:gdLst/>
              <a:ahLst/>
              <a:cxnLst/>
              <a:rect r="r" b="b" t="t" l="l"/>
              <a:pathLst>
                <a:path h="731381" w="5608036">
                  <a:moveTo>
                    <a:pt x="0" y="0"/>
                  </a:moveTo>
                  <a:lnTo>
                    <a:pt x="5608037" y="0"/>
                  </a:lnTo>
                  <a:lnTo>
                    <a:pt x="5608037" y="731381"/>
                  </a:lnTo>
                  <a:lnTo>
                    <a:pt x="0" y="731381"/>
                  </a:lnTo>
                  <a:lnTo>
                    <a:pt x="0" y="0"/>
                  </a:lnTo>
                  <a:close/>
                </a:path>
              </a:pathLst>
            </a:custGeom>
            <a:blipFill>
              <a:blip r:embed="rId2"/>
              <a:stretch>
                <a:fillRect l="0" t="0" r="0" b="0"/>
              </a:stretch>
            </a:blipFill>
          </p:spPr>
        </p:sp>
      </p:grpSp>
      <p:sp>
        <p:nvSpPr>
          <p:cNvPr name="TextBox 9" id="9"/>
          <p:cNvSpPr txBox="true"/>
          <p:nvPr/>
        </p:nvSpPr>
        <p:spPr>
          <a:xfrm rot="0">
            <a:off x="11249279" y="1524278"/>
            <a:ext cx="572762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Add chart here</a:t>
            </a:r>
          </a:p>
        </p:txBody>
      </p:sp>
      <p:sp>
        <p:nvSpPr>
          <p:cNvPr name="TextBox 10" id="10"/>
          <p:cNvSpPr txBox="true"/>
          <p:nvPr/>
        </p:nvSpPr>
        <p:spPr>
          <a:xfrm rot="0">
            <a:off x="11449296" y="2959100"/>
            <a:ext cx="5495671" cy="2184400"/>
          </a:xfrm>
          <a:prstGeom prst="rect">
            <a:avLst/>
          </a:prstGeom>
        </p:spPr>
        <p:txBody>
          <a:bodyPr anchor="t" rtlCol="false" tIns="0" lIns="0" bIns="0" rIns="0">
            <a:spAutoFit/>
          </a:bodyPr>
          <a:lstStyle/>
          <a:p>
            <a:pPr algn="ctr">
              <a:lnSpc>
                <a:spcPts val="3499"/>
              </a:lnSpc>
            </a:pPr>
            <a:r>
              <a:rPr lang="en-US" sz="2499">
                <a:solidFill>
                  <a:srgbClr val="FFFFFF"/>
                </a:solidFill>
                <a:latin typeface="Alice"/>
              </a:rPr>
              <a:t>Lorem ipsum dolor sit amet, consectetur adipiscing elit, sed do eiusmod tempor incididunt ut labore et dolore magna aliqua. Nullam non nisi est sit amet.</a:t>
            </a:r>
          </a:p>
        </p:txBody>
      </p:sp>
      <p:sp>
        <p:nvSpPr>
          <p:cNvPr name="TextBox 11" id="11"/>
          <p:cNvSpPr txBox="true"/>
          <p:nvPr/>
        </p:nvSpPr>
        <p:spPr>
          <a:xfrm rot="0">
            <a:off x="5237998" y="7242551"/>
            <a:ext cx="4019266" cy="1406525"/>
          </a:xfrm>
          <a:prstGeom prst="rect">
            <a:avLst/>
          </a:prstGeom>
        </p:spPr>
        <p:txBody>
          <a:bodyPr anchor="t" rtlCol="false" tIns="0" lIns="0" bIns="0" rIns="0">
            <a:spAutoFit/>
          </a:bodyPr>
          <a:lstStyle/>
          <a:p>
            <a:pPr>
              <a:lnSpc>
                <a:spcPts val="2800"/>
              </a:lnSpc>
            </a:pPr>
            <a:r>
              <a:rPr lang="en-US" sz="2000">
                <a:solidFill>
                  <a:srgbClr val="FFFFFF"/>
                </a:solidFill>
                <a:latin typeface="Alice"/>
              </a:rPr>
              <a:t>Lorem ipsum dolor sit amet, consectetur adipiscing elit, sed do eiusmod tempor incididunt ut labore et dolore magna aliqua.</a:t>
            </a:r>
          </a:p>
        </p:txBody>
      </p:sp>
      <p:pic>
        <p:nvPicPr>
          <p:cNvPr name="Picture 12" id="12"/>
          <p:cNvPicPr>
            <a:picLocks noChangeAspect="true"/>
          </p:cNvPicPr>
          <p:nvPr/>
        </p:nvPicPr>
        <p:blipFill>
          <a:blip r:embed="rId3"/>
          <a:stretch>
            <a:fillRect/>
          </a:stretch>
        </p:blipFill>
        <p:spPr>
          <a:xfrm rot="0">
            <a:off x="980531" y="809684"/>
            <a:ext cx="8460834" cy="6298922"/>
          </a:xfrm>
          <a:prstGeom prst="rect">
            <a:avLst/>
          </a:prstGeom>
        </p:spPr>
      </p:pic>
      <p:grpSp>
        <p:nvGrpSpPr>
          <p:cNvPr name="Group 13" id="13"/>
          <p:cNvGrpSpPr/>
          <p:nvPr/>
        </p:nvGrpSpPr>
        <p:grpSpPr>
          <a:xfrm rot="0">
            <a:off x="17843677" y="-901251"/>
            <a:ext cx="548536" cy="11590025"/>
            <a:chOff x="0" y="0"/>
            <a:chExt cx="731381" cy="15453367"/>
          </a:xfrm>
        </p:grpSpPr>
        <p:sp>
          <p:nvSpPr>
            <p:cNvPr name="Freeform 14" id="14"/>
            <p:cNvSpPr/>
            <p:nvPr/>
          </p:nvSpPr>
          <p:spPr>
            <a:xfrm flipH="false" flipV="false" rot="-5400000">
              <a:off x="-2438328" y="2438328"/>
              <a:ext cx="5608036" cy="731381"/>
            </a:xfrm>
            <a:custGeom>
              <a:avLst/>
              <a:gdLst/>
              <a:ahLst/>
              <a:cxnLst/>
              <a:rect r="r" b="b" t="t" l="l"/>
              <a:pathLst>
                <a:path h="731381" w="5608036">
                  <a:moveTo>
                    <a:pt x="0" y="0"/>
                  </a:moveTo>
                  <a:lnTo>
                    <a:pt x="5608037" y="0"/>
                  </a:lnTo>
                  <a:lnTo>
                    <a:pt x="5608037" y="731381"/>
                  </a:lnTo>
                  <a:lnTo>
                    <a:pt x="0" y="731381"/>
                  </a:lnTo>
                  <a:lnTo>
                    <a:pt x="0" y="0"/>
                  </a:lnTo>
                  <a:close/>
                </a:path>
              </a:pathLst>
            </a:custGeom>
            <a:blipFill>
              <a:blip r:embed="rId2"/>
              <a:stretch>
                <a:fillRect l="0" t="0" r="0" b="0"/>
              </a:stretch>
            </a:blipFill>
          </p:spPr>
        </p:sp>
        <p:sp>
          <p:nvSpPr>
            <p:cNvPr name="Freeform 15" id="15"/>
            <p:cNvSpPr/>
            <p:nvPr/>
          </p:nvSpPr>
          <p:spPr>
            <a:xfrm flipH="false" flipV="true" rot="-5400000">
              <a:off x="-2438328" y="7304373"/>
              <a:ext cx="5608036" cy="731381"/>
            </a:xfrm>
            <a:custGeom>
              <a:avLst/>
              <a:gdLst/>
              <a:ahLst/>
              <a:cxnLst/>
              <a:rect r="r" b="b" t="t" l="l"/>
              <a:pathLst>
                <a:path h="731381" w="5608036">
                  <a:moveTo>
                    <a:pt x="0" y="731381"/>
                  </a:moveTo>
                  <a:lnTo>
                    <a:pt x="5608037" y="731381"/>
                  </a:lnTo>
                  <a:lnTo>
                    <a:pt x="5608037" y="0"/>
                  </a:lnTo>
                  <a:lnTo>
                    <a:pt x="0" y="0"/>
                  </a:lnTo>
                  <a:lnTo>
                    <a:pt x="0" y="731381"/>
                  </a:lnTo>
                  <a:close/>
                </a:path>
              </a:pathLst>
            </a:custGeom>
            <a:blipFill>
              <a:blip r:embed="rId2"/>
              <a:stretch>
                <a:fillRect l="0" t="0" r="0" b="0"/>
              </a:stretch>
            </a:blipFill>
          </p:spPr>
        </p:sp>
        <p:sp>
          <p:nvSpPr>
            <p:cNvPr name="Freeform 16" id="16"/>
            <p:cNvSpPr/>
            <p:nvPr/>
          </p:nvSpPr>
          <p:spPr>
            <a:xfrm flipH="false" flipV="false" rot="-5400000">
              <a:off x="-2438328" y="12283658"/>
              <a:ext cx="5608036" cy="731381"/>
            </a:xfrm>
            <a:custGeom>
              <a:avLst/>
              <a:gdLst/>
              <a:ahLst/>
              <a:cxnLst/>
              <a:rect r="r" b="b" t="t" l="l"/>
              <a:pathLst>
                <a:path h="731381" w="5608036">
                  <a:moveTo>
                    <a:pt x="0" y="0"/>
                  </a:moveTo>
                  <a:lnTo>
                    <a:pt x="5608037" y="0"/>
                  </a:lnTo>
                  <a:lnTo>
                    <a:pt x="5608037" y="731381"/>
                  </a:lnTo>
                  <a:lnTo>
                    <a:pt x="0" y="731381"/>
                  </a:lnTo>
                  <a:lnTo>
                    <a:pt x="0" y="0"/>
                  </a:lnTo>
                  <a:close/>
                </a:path>
              </a:pathLst>
            </a:custGeom>
            <a:blipFill>
              <a:blip r:embed="rId2"/>
              <a:stretch>
                <a:fillRect l="0" t="0" r="0" b="0"/>
              </a:stretch>
            </a:blipFill>
          </p:spPr>
        </p:sp>
      </p:grpSp>
      <p:sp>
        <p:nvSpPr>
          <p:cNvPr name="TextBox 17" id="17"/>
          <p:cNvSpPr txBox="true"/>
          <p:nvPr/>
        </p:nvSpPr>
        <p:spPr>
          <a:xfrm rot="0">
            <a:off x="1855876" y="7144126"/>
            <a:ext cx="2637115"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4C259"/>
                </a:solidFill>
                <a:latin typeface="Rakkas"/>
              </a:rPr>
              <a:t>60%</a:t>
            </a:r>
          </a:p>
        </p:txBody>
      </p:sp>
      <p:sp>
        <p:nvSpPr>
          <p:cNvPr name="TextBox 18" id="18"/>
          <p:cNvSpPr txBox="true"/>
          <p:nvPr/>
        </p:nvSpPr>
        <p:spPr>
          <a:xfrm rot="0">
            <a:off x="1685600" y="8153776"/>
            <a:ext cx="2977667"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FFFFF"/>
                </a:solidFill>
                <a:latin typeface="Alice Bold"/>
              </a:rPr>
              <a:t>Add subtitle here</a:t>
            </a:r>
          </a:p>
        </p:txBody>
      </p:sp>
      <p:sp>
        <p:nvSpPr>
          <p:cNvPr name="Freeform 19" id="19"/>
          <p:cNvSpPr/>
          <p:nvPr/>
        </p:nvSpPr>
        <p:spPr>
          <a:xfrm flipH="true" flipV="false" rot="0">
            <a:off x="11123481" y="6675020"/>
            <a:ext cx="3341532" cy="3915943"/>
          </a:xfrm>
          <a:custGeom>
            <a:avLst/>
            <a:gdLst/>
            <a:ahLst/>
            <a:cxnLst/>
            <a:rect r="r" b="b" t="t" l="l"/>
            <a:pathLst>
              <a:path h="3915943" w="3341532">
                <a:moveTo>
                  <a:pt x="3341532" y="0"/>
                </a:moveTo>
                <a:lnTo>
                  <a:pt x="0" y="0"/>
                </a:lnTo>
                <a:lnTo>
                  <a:pt x="0" y="3915944"/>
                </a:lnTo>
                <a:lnTo>
                  <a:pt x="3341532" y="3915944"/>
                </a:lnTo>
                <a:lnTo>
                  <a:pt x="3341532" y="0"/>
                </a:lnTo>
                <a:close/>
              </a:path>
            </a:pathLst>
          </a:custGeom>
          <a:blipFill>
            <a:blip r:embed="rId4"/>
            <a:stretch>
              <a:fillRect l="0" t="-742" r="0" b="0"/>
            </a:stretch>
          </a:blipFill>
        </p:spPr>
      </p:sp>
      <p:sp>
        <p:nvSpPr>
          <p:cNvPr name="Freeform 20" id="20"/>
          <p:cNvSpPr/>
          <p:nvPr/>
        </p:nvSpPr>
        <p:spPr>
          <a:xfrm flipH="false" flipV="false" rot="0">
            <a:off x="12794247" y="5591175"/>
            <a:ext cx="4333150" cy="4999789"/>
          </a:xfrm>
          <a:custGeom>
            <a:avLst/>
            <a:gdLst/>
            <a:ahLst/>
            <a:cxnLst/>
            <a:rect r="r" b="b" t="t" l="l"/>
            <a:pathLst>
              <a:path h="4999789" w="4333150">
                <a:moveTo>
                  <a:pt x="0" y="0"/>
                </a:moveTo>
                <a:lnTo>
                  <a:pt x="4333151" y="0"/>
                </a:lnTo>
                <a:lnTo>
                  <a:pt x="4333151" y="4999789"/>
                </a:lnTo>
                <a:lnTo>
                  <a:pt x="0" y="4999789"/>
                </a:lnTo>
                <a:lnTo>
                  <a:pt x="0" y="0"/>
                </a:lnTo>
                <a:close/>
              </a:path>
            </a:pathLst>
          </a:custGeom>
          <a:blipFill>
            <a:blip r:embed="rId5"/>
            <a:stretch>
              <a:fillRect l="0" t="0" r="0" b="0"/>
            </a:stretch>
          </a:blipFill>
        </p:spPr>
      </p:sp>
    </p:spTree>
  </p:cSld>
  <p:clrMapOvr>
    <a:masterClrMapping/>
  </p:clrMapOvr>
  <p:transition spd="slow">
    <p:fade/>
  </p:transition>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Freeform 2" id="2"/>
          <p:cNvSpPr/>
          <p:nvPr/>
        </p:nvSpPr>
        <p:spPr>
          <a:xfrm flipH="false" flipV="true" rot="-5400000">
            <a:off x="1191174"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3" id="3"/>
          <p:cNvSpPr/>
          <p:nvPr/>
        </p:nvSpPr>
        <p:spPr>
          <a:xfrm flipH="false" flipV="true" rot="-5400000">
            <a:off x="8444369"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4" id="4"/>
          <p:cNvSpPr/>
          <p:nvPr/>
        </p:nvSpPr>
        <p:spPr>
          <a:xfrm flipH="false" flipV="true" rot="-5400000">
            <a:off x="15697564" y="5960771"/>
            <a:ext cx="1399262" cy="7253195"/>
          </a:xfrm>
          <a:custGeom>
            <a:avLst/>
            <a:gdLst/>
            <a:ahLst/>
            <a:cxnLst/>
            <a:rect r="r" b="b" t="t" l="l"/>
            <a:pathLst>
              <a:path h="7253195" w="1399262">
                <a:moveTo>
                  <a:pt x="0" y="7253195"/>
                </a:moveTo>
                <a:lnTo>
                  <a:pt x="1399262" y="7253195"/>
                </a:lnTo>
                <a:lnTo>
                  <a:pt x="1399262" y="0"/>
                </a:lnTo>
                <a:lnTo>
                  <a:pt x="0" y="0"/>
                </a:lnTo>
                <a:lnTo>
                  <a:pt x="0" y="7253195"/>
                </a:lnTo>
                <a:close/>
              </a:path>
            </a:pathLst>
          </a:custGeom>
          <a:blipFill>
            <a:blip r:embed="rId2"/>
            <a:stretch>
              <a:fillRect l="0" t="0" r="0" b="0"/>
            </a:stretch>
          </a:blipFill>
        </p:spPr>
      </p:sp>
      <p:sp>
        <p:nvSpPr>
          <p:cNvPr name="Freeform 5" id="5"/>
          <p:cNvSpPr/>
          <p:nvPr/>
        </p:nvSpPr>
        <p:spPr>
          <a:xfrm flipH="false" flipV="false" rot="0">
            <a:off x="14197911" y="5621246"/>
            <a:ext cx="4949550" cy="5867551"/>
          </a:xfrm>
          <a:custGeom>
            <a:avLst/>
            <a:gdLst/>
            <a:ahLst/>
            <a:cxnLst/>
            <a:rect r="r" b="b" t="t" l="l"/>
            <a:pathLst>
              <a:path h="5867551" w="4949550">
                <a:moveTo>
                  <a:pt x="0" y="0"/>
                </a:moveTo>
                <a:lnTo>
                  <a:pt x="4949550" y="0"/>
                </a:lnTo>
                <a:lnTo>
                  <a:pt x="4949550" y="5867551"/>
                </a:lnTo>
                <a:lnTo>
                  <a:pt x="0" y="5867551"/>
                </a:lnTo>
                <a:lnTo>
                  <a:pt x="0" y="0"/>
                </a:lnTo>
                <a:close/>
              </a:path>
            </a:pathLst>
          </a:custGeom>
          <a:blipFill>
            <a:blip r:embed="rId3"/>
            <a:stretch>
              <a:fillRect l="-412" t="0" r="0" b="0"/>
            </a:stretch>
          </a:blipFill>
        </p:spPr>
      </p:sp>
      <p:sp>
        <p:nvSpPr>
          <p:cNvPr name="Freeform 6" id="6"/>
          <p:cNvSpPr/>
          <p:nvPr/>
        </p:nvSpPr>
        <p:spPr>
          <a:xfrm flipH="true" flipV="false" rot="0">
            <a:off x="-859461" y="5621246"/>
            <a:ext cx="4760780" cy="5579161"/>
          </a:xfrm>
          <a:custGeom>
            <a:avLst/>
            <a:gdLst/>
            <a:ahLst/>
            <a:cxnLst/>
            <a:rect r="r" b="b" t="t" l="l"/>
            <a:pathLst>
              <a:path h="5579161" w="4760780">
                <a:moveTo>
                  <a:pt x="4760780" y="0"/>
                </a:moveTo>
                <a:lnTo>
                  <a:pt x="0" y="0"/>
                </a:lnTo>
                <a:lnTo>
                  <a:pt x="0" y="5579160"/>
                </a:lnTo>
                <a:lnTo>
                  <a:pt x="4760780" y="5579160"/>
                </a:lnTo>
                <a:lnTo>
                  <a:pt x="4760780" y="0"/>
                </a:lnTo>
                <a:close/>
              </a:path>
            </a:pathLst>
          </a:custGeom>
          <a:blipFill>
            <a:blip r:embed="rId3"/>
            <a:stretch>
              <a:fillRect l="0" t="-742" r="0" b="0"/>
            </a:stretch>
          </a:blipFill>
        </p:spPr>
      </p:sp>
      <p:sp>
        <p:nvSpPr>
          <p:cNvPr name="Freeform 7" id="7"/>
          <p:cNvSpPr/>
          <p:nvPr/>
        </p:nvSpPr>
        <p:spPr>
          <a:xfrm flipH="false" flipV="true" rot="0">
            <a:off x="-555759" y="0"/>
            <a:ext cx="3751256" cy="4645519"/>
          </a:xfrm>
          <a:custGeom>
            <a:avLst/>
            <a:gdLst/>
            <a:ahLst/>
            <a:cxnLst/>
            <a:rect r="r" b="b" t="t" l="l"/>
            <a:pathLst>
              <a:path h="4645519" w="3751256">
                <a:moveTo>
                  <a:pt x="0" y="4645519"/>
                </a:moveTo>
                <a:lnTo>
                  <a:pt x="3751256" y="4645519"/>
                </a:lnTo>
                <a:lnTo>
                  <a:pt x="3751256" y="0"/>
                </a:lnTo>
                <a:lnTo>
                  <a:pt x="0" y="0"/>
                </a:lnTo>
                <a:lnTo>
                  <a:pt x="0" y="4645519"/>
                </a:lnTo>
                <a:close/>
              </a:path>
            </a:pathLst>
          </a:custGeom>
          <a:blipFill>
            <a:blip r:embed="rId4"/>
            <a:stretch>
              <a:fillRect l="0" t="0" r="0" b="0"/>
            </a:stretch>
          </a:blipFill>
        </p:spPr>
      </p:sp>
      <p:sp>
        <p:nvSpPr>
          <p:cNvPr name="TextBox 8" id="8"/>
          <p:cNvSpPr txBox="true"/>
          <p:nvPr/>
        </p:nvSpPr>
        <p:spPr>
          <a:xfrm rot="0">
            <a:off x="2255042" y="4157216"/>
            <a:ext cx="6038624" cy="466725"/>
          </a:xfrm>
          <a:prstGeom prst="rect">
            <a:avLst/>
          </a:prstGeom>
        </p:spPr>
        <p:txBody>
          <a:bodyPr anchor="t" rtlCol="false" tIns="0" lIns="0" bIns="0" rIns="0">
            <a:spAutoFit/>
          </a:bodyPr>
          <a:lstStyle/>
          <a:p>
            <a:pPr algn="ctr">
              <a:lnSpc>
                <a:spcPts val="3600"/>
              </a:lnSpc>
            </a:pPr>
            <a:r>
              <a:rPr lang="en-US" sz="3000">
                <a:solidFill>
                  <a:srgbClr val="FFFFFF"/>
                </a:solidFill>
                <a:latin typeface="Alice Bold"/>
              </a:rPr>
              <a:t>Elaborate on the featured statistic.</a:t>
            </a:r>
          </a:p>
        </p:txBody>
      </p:sp>
      <p:grpSp>
        <p:nvGrpSpPr>
          <p:cNvPr name="Group 9" id="9"/>
          <p:cNvGrpSpPr/>
          <p:nvPr/>
        </p:nvGrpSpPr>
        <p:grpSpPr>
          <a:xfrm rot="0">
            <a:off x="2031098" y="2296284"/>
            <a:ext cx="6486510" cy="2099057"/>
            <a:chOff x="0" y="0"/>
            <a:chExt cx="1708381" cy="552838"/>
          </a:xfrm>
        </p:grpSpPr>
        <p:sp>
          <p:nvSpPr>
            <p:cNvPr name="Freeform 10" id="10"/>
            <p:cNvSpPr/>
            <p:nvPr/>
          </p:nvSpPr>
          <p:spPr>
            <a:xfrm flipH="false" flipV="false" rot="0">
              <a:off x="0" y="0"/>
              <a:ext cx="1708381" cy="552838"/>
            </a:xfrm>
            <a:custGeom>
              <a:avLst/>
              <a:gdLst/>
              <a:ahLst/>
              <a:cxnLst/>
              <a:rect r="r" b="b" t="t" l="l"/>
              <a:pathLst>
                <a:path h="552838" w="1708381">
                  <a:moveTo>
                    <a:pt x="0" y="0"/>
                  </a:moveTo>
                  <a:lnTo>
                    <a:pt x="1708381" y="0"/>
                  </a:lnTo>
                  <a:lnTo>
                    <a:pt x="1708381" y="552838"/>
                  </a:lnTo>
                  <a:lnTo>
                    <a:pt x="0" y="552838"/>
                  </a:lnTo>
                  <a:close/>
                </a:path>
              </a:pathLst>
            </a:custGeom>
            <a:solidFill>
              <a:srgbClr val="000000">
                <a:alpha val="0"/>
              </a:srgbClr>
            </a:solidFill>
          </p:spPr>
        </p:sp>
        <p:sp>
          <p:nvSpPr>
            <p:cNvPr name="TextBox 11" id="11"/>
            <p:cNvSpPr txBox="true"/>
            <p:nvPr/>
          </p:nvSpPr>
          <p:spPr>
            <a:xfrm>
              <a:off x="0" y="-238125"/>
              <a:ext cx="1708381" cy="790963"/>
            </a:xfrm>
            <a:prstGeom prst="rect">
              <a:avLst/>
            </a:prstGeom>
          </p:spPr>
          <p:txBody>
            <a:bodyPr anchor="ctr" rtlCol="false" tIns="254000" lIns="254000" bIns="254000" rIns="254000"/>
            <a:lstStyle/>
            <a:p>
              <a:pPr algn="ctr">
                <a:lnSpc>
                  <a:spcPts val="12000"/>
                </a:lnSpc>
              </a:pPr>
              <a:r>
                <a:rPr lang="en-US" sz="8000">
                  <a:solidFill>
                    <a:srgbClr val="F4C259"/>
                  </a:solidFill>
                  <a:latin typeface="Rakkas"/>
                </a:rPr>
                <a:t>40,567</a:t>
              </a:r>
            </a:p>
          </p:txBody>
        </p:sp>
      </p:grpSp>
      <p:sp>
        <p:nvSpPr>
          <p:cNvPr name="TextBox 12" id="12"/>
          <p:cNvSpPr txBox="true"/>
          <p:nvPr/>
        </p:nvSpPr>
        <p:spPr>
          <a:xfrm rot="0">
            <a:off x="10410119" y="4157216"/>
            <a:ext cx="6038624" cy="466725"/>
          </a:xfrm>
          <a:prstGeom prst="rect">
            <a:avLst/>
          </a:prstGeom>
        </p:spPr>
        <p:txBody>
          <a:bodyPr anchor="t" rtlCol="false" tIns="0" lIns="0" bIns="0" rIns="0">
            <a:spAutoFit/>
          </a:bodyPr>
          <a:lstStyle/>
          <a:p>
            <a:pPr algn="ctr">
              <a:lnSpc>
                <a:spcPts val="3600"/>
              </a:lnSpc>
            </a:pPr>
            <a:r>
              <a:rPr lang="en-US" sz="3000">
                <a:solidFill>
                  <a:srgbClr val="FFFFFF"/>
                </a:solidFill>
                <a:latin typeface="Alice Bold"/>
              </a:rPr>
              <a:t>Elaborate on the featured statistic.</a:t>
            </a:r>
          </a:p>
        </p:txBody>
      </p:sp>
      <p:grpSp>
        <p:nvGrpSpPr>
          <p:cNvPr name="Group 13" id="13"/>
          <p:cNvGrpSpPr/>
          <p:nvPr/>
        </p:nvGrpSpPr>
        <p:grpSpPr>
          <a:xfrm rot="0">
            <a:off x="10186176" y="2296284"/>
            <a:ext cx="6486510" cy="2099057"/>
            <a:chOff x="0" y="0"/>
            <a:chExt cx="1708381" cy="552838"/>
          </a:xfrm>
        </p:grpSpPr>
        <p:sp>
          <p:nvSpPr>
            <p:cNvPr name="Freeform 14" id="14"/>
            <p:cNvSpPr/>
            <p:nvPr/>
          </p:nvSpPr>
          <p:spPr>
            <a:xfrm flipH="false" flipV="false" rot="0">
              <a:off x="0" y="0"/>
              <a:ext cx="1708381" cy="552838"/>
            </a:xfrm>
            <a:custGeom>
              <a:avLst/>
              <a:gdLst/>
              <a:ahLst/>
              <a:cxnLst/>
              <a:rect r="r" b="b" t="t" l="l"/>
              <a:pathLst>
                <a:path h="552838" w="1708381">
                  <a:moveTo>
                    <a:pt x="0" y="0"/>
                  </a:moveTo>
                  <a:lnTo>
                    <a:pt x="1708381" y="0"/>
                  </a:lnTo>
                  <a:lnTo>
                    <a:pt x="1708381" y="552838"/>
                  </a:lnTo>
                  <a:lnTo>
                    <a:pt x="0" y="552838"/>
                  </a:lnTo>
                  <a:close/>
                </a:path>
              </a:pathLst>
            </a:custGeom>
            <a:solidFill>
              <a:srgbClr val="000000">
                <a:alpha val="0"/>
              </a:srgbClr>
            </a:solidFill>
          </p:spPr>
        </p:sp>
        <p:sp>
          <p:nvSpPr>
            <p:cNvPr name="TextBox 15" id="15"/>
            <p:cNvSpPr txBox="true"/>
            <p:nvPr/>
          </p:nvSpPr>
          <p:spPr>
            <a:xfrm>
              <a:off x="0" y="-238125"/>
              <a:ext cx="1708381" cy="790963"/>
            </a:xfrm>
            <a:prstGeom prst="rect">
              <a:avLst/>
            </a:prstGeom>
          </p:spPr>
          <p:txBody>
            <a:bodyPr anchor="ctr" rtlCol="false" tIns="254000" lIns="254000" bIns="254000" rIns="254000"/>
            <a:lstStyle/>
            <a:p>
              <a:pPr algn="ctr">
                <a:lnSpc>
                  <a:spcPts val="12000"/>
                </a:lnSpc>
              </a:pPr>
              <a:r>
                <a:rPr lang="en-US" sz="8000">
                  <a:solidFill>
                    <a:srgbClr val="F4C259"/>
                  </a:solidFill>
                  <a:latin typeface="Rakkas"/>
                </a:rPr>
                <a:t>2,456,783</a:t>
              </a:r>
            </a:p>
          </p:txBody>
        </p:sp>
      </p:grpSp>
      <p:sp>
        <p:nvSpPr>
          <p:cNvPr name="TextBox 16" id="16"/>
          <p:cNvSpPr txBox="true"/>
          <p:nvPr/>
        </p:nvSpPr>
        <p:spPr>
          <a:xfrm rot="0">
            <a:off x="6016837" y="7226947"/>
            <a:ext cx="6038624" cy="466725"/>
          </a:xfrm>
          <a:prstGeom prst="rect">
            <a:avLst/>
          </a:prstGeom>
        </p:spPr>
        <p:txBody>
          <a:bodyPr anchor="t" rtlCol="false" tIns="0" lIns="0" bIns="0" rIns="0">
            <a:spAutoFit/>
          </a:bodyPr>
          <a:lstStyle/>
          <a:p>
            <a:pPr algn="ctr">
              <a:lnSpc>
                <a:spcPts val="3600"/>
              </a:lnSpc>
            </a:pPr>
            <a:r>
              <a:rPr lang="en-US" sz="3000">
                <a:solidFill>
                  <a:srgbClr val="FFFFFF"/>
                </a:solidFill>
                <a:latin typeface="Alice Bold"/>
              </a:rPr>
              <a:t>Elaborate on the featured statistic.</a:t>
            </a:r>
          </a:p>
        </p:txBody>
      </p:sp>
      <p:grpSp>
        <p:nvGrpSpPr>
          <p:cNvPr name="Group 17" id="17"/>
          <p:cNvGrpSpPr/>
          <p:nvPr/>
        </p:nvGrpSpPr>
        <p:grpSpPr>
          <a:xfrm rot="0">
            <a:off x="5792894" y="5366016"/>
            <a:ext cx="6486510" cy="2099057"/>
            <a:chOff x="0" y="0"/>
            <a:chExt cx="1708381" cy="552838"/>
          </a:xfrm>
        </p:grpSpPr>
        <p:sp>
          <p:nvSpPr>
            <p:cNvPr name="Freeform 18" id="18"/>
            <p:cNvSpPr/>
            <p:nvPr/>
          </p:nvSpPr>
          <p:spPr>
            <a:xfrm flipH="false" flipV="false" rot="0">
              <a:off x="0" y="0"/>
              <a:ext cx="1708381" cy="552838"/>
            </a:xfrm>
            <a:custGeom>
              <a:avLst/>
              <a:gdLst/>
              <a:ahLst/>
              <a:cxnLst/>
              <a:rect r="r" b="b" t="t" l="l"/>
              <a:pathLst>
                <a:path h="552838" w="1708381">
                  <a:moveTo>
                    <a:pt x="0" y="0"/>
                  </a:moveTo>
                  <a:lnTo>
                    <a:pt x="1708381" y="0"/>
                  </a:lnTo>
                  <a:lnTo>
                    <a:pt x="1708381" y="552838"/>
                  </a:lnTo>
                  <a:lnTo>
                    <a:pt x="0" y="552838"/>
                  </a:lnTo>
                  <a:close/>
                </a:path>
              </a:pathLst>
            </a:custGeom>
            <a:solidFill>
              <a:srgbClr val="000000">
                <a:alpha val="0"/>
              </a:srgbClr>
            </a:solidFill>
          </p:spPr>
        </p:sp>
        <p:sp>
          <p:nvSpPr>
            <p:cNvPr name="TextBox 19" id="19"/>
            <p:cNvSpPr txBox="true"/>
            <p:nvPr/>
          </p:nvSpPr>
          <p:spPr>
            <a:xfrm>
              <a:off x="0" y="-238125"/>
              <a:ext cx="1708381" cy="790963"/>
            </a:xfrm>
            <a:prstGeom prst="rect">
              <a:avLst/>
            </a:prstGeom>
          </p:spPr>
          <p:txBody>
            <a:bodyPr anchor="ctr" rtlCol="false" tIns="254000" lIns="254000" bIns="254000" rIns="254000"/>
            <a:lstStyle/>
            <a:p>
              <a:pPr algn="ctr">
                <a:lnSpc>
                  <a:spcPts val="12000"/>
                </a:lnSpc>
              </a:pPr>
              <a:r>
                <a:rPr lang="en-US" sz="8000">
                  <a:solidFill>
                    <a:srgbClr val="F4C259"/>
                  </a:solidFill>
                  <a:latin typeface="Rakkas"/>
                </a:rPr>
                <a:t>123,456,789</a:t>
              </a:r>
            </a:p>
          </p:txBody>
        </p:sp>
      </p:grpSp>
      <p:sp>
        <p:nvSpPr>
          <p:cNvPr name="Freeform 20" id="20"/>
          <p:cNvSpPr/>
          <p:nvPr/>
        </p:nvSpPr>
        <p:spPr>
          <a:xfrm flipH="true" flipV="true" rot="0">
            <a:off x="15383672" y="0"/>
            <a:ext cx="3751256" cy="4645519"/>
          </a:xfrm>
          <a:custGeom>
            <a:avLst/>
            <a:gdLst/>
            <a:ahLst/>
            <a:cxnLst/>
            <a:rect r="r" b="b" t="t" l="l"/>
            <a:pathLst>
              <a:path h="4645519" w="3751256">
                <a:moveTo>
                  <a:pt x="3751256" y="4645519"/>
                </a:moveTo>
                <a:lnTo>
                  <a:pt x="0" y="4645519"/>
                </a:lnTo>
                <a:lnTo>
                  <a:pt x="0" y="0"/>
                </a:lnTo>
                <a:lnTo>
                  <a:pt x="3751256" y="0"/>
                </a:lnTo>
                <a:lnTo>
                  <a:pt x="3751256" y="4645519"/>
                </a:lnTo>
                <a:close/>
              </a:path>
            </a:pathLst>
          </a:custGeom>
          <a:blipFill>
            <a:blip r:embed="rId4"/>
            <a:stretch>
              <a:fillRect l="0" t="0" r="0" b="0"/>
            </a:stretch>
          </a:blipFill>
        </p:spPr>
      </p:sp>
      <p:sp>
        <p:nvSpPr>
          <p:cNvPr name="Freeform 21" id="21"/>
          <p:cNvSpPr/>
          <p:nvPr/>
        </p:nvSpPr>
        <p:spPr>
          <a:xfrm flipH="false" flipV="false" rot="0">
            <a:off x="4041161" y="-6256"/>
            <a:ext cx="10205679" cy="1330991"/>
          </a:xfrm>
          <a:custGeom>
            <a:avLst/>
            <a:gdLst/>
            <a:ahLst/>
            <a:cxnLst/>
            <a:rect r="r" b="b" t="t" l="l"/>
            <a:pathLst>
              <a:path h="1330991" w="10205679">
                <a:moveTo>
                  <a:pt x="0" y="0"/>
                </a:moveTo>
                <a:lnTo>
                  <a:pt x="10205678" y="0"/>
                </a:lnTo>
                <a:lnTo>
                  <a:pt x="10205678" y="1330990"/>
                </a:lnTo>
                <a:lnTo>
                  <a:pt x="0" y="1330990"/>
                </a:lnTo>
                <a:lnTo>
                  <a:pt x="0" y="0"/>
                </a:lnTo>
                <a:close/>
              </a:path>
            </a:pathLst>
          </a:custGeom>
          <a:blipFill>
            <a:blip r:embed="rId5"/>
            <a:stretch>
              <a:fillRect l="0" t="0" r="0" b="0"/>
            </a:stretch>
          </a:blipFill>
        </p:spPr>
      </p:sp>
    </p:spTree>
  </p:cSld>
  <p:clrMapOvr>
    <a:masterClrMapping/>
  </p:clrMapOvr>
  <p:transition spd="slow">
    <p:fade/>
  </p:transition>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grpSp>
        <p:nvGrpSpPr>
          <p:cNvPr name="Group 2" id="2"/>
          <p:cNvGrpSpPr/>
          <p:nvPr/>
        </p:nvGrpSpPr>
        <p:grpSpPr>
          <a:xfrm rot="0">
            <a:off x="1525997" y="590378"/>
            <a:ext cx="4960288" cy="4960288"/>
            <a:chOff x="0" y="0"/>
            <a:chExt cx="812800" cy="812800"/>
          </a:xfrm>
        </p:grpSpPr>
        <p:sp>
          <p:nvSpPr>
            <p:cNvPr name="Freeform 3" id="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401009"/>
            </a:solidFill>
            <a:ln w="38100" cap="sq">
              <a:solidFill>
                <a:srgbClr val="F4C259"/>
              </a:solidFill>
              <a:prstDash val="solid"/>
              <a:miter/>
            </a:ln>
          </p:spPr>
        </p:sp>
        <p:sp>
          <p:nvSpPr>
            <p:cNvPr name="TextBox 4" id="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true" flipV="true" rot="-5400000">
            <a:off x="5223876" y="2897585"/>
            <a:ext cx="2497320" cy="12945071"/>
          </a:xfrm>
          <a:custGeom>
            <a:avLst/>
            <a:gdLst/>
            <a:ahLst/>
            <a:cxnLst/>
            <a:rect r="r" b="b" t="t" l="l"/>
            <a:pathLst>
              <a:path h="12945071" w="2497320">
                <a:moveTo>
                  <a:pt x="2497320" y="12945071"/>
                </a:moveTo>
                <a:lnTo>
                  <a:pt x="0" y="12945071"/>
                </a:lnTo>
                <a:lnTo>
                  <a:pt x="0" y="0"/>
                </a:lnTo>
                <a:lnTo>
                  <a:pt x="2497320" y="0"/>
                </a:lnTo>
                <a:lnTo>
                  <a:pt x="2497320" y="12945071"/>
                </a:lnTo>
                <a:close/>
              </a:path>
            </a:pathLst>
          </a:custGeom>
          <a:blipFill>
            <a:blip r:embed="rId2"/>
            <a:stretch>
              <a:fillRect l="0" t="0" r="0" b="0"/>
            </a:stretch>
          </a:blipFill>
        </p:spPr>
      </p:sp>
      <p:sp>
        <p:nvSpPr>
          <p:cNvPr name="TextBox 6" id="6"/>
          <p:cNvSpPr txBox="true"/>
          <p:nvPr/>
        </p:nvSpPr>
        <p:spPr>
          <a:xfrm rot="0">
            <a:off x="12031139" y="1330480"/>
            <a:ext cx="5727623" cy="1047750"/>
          </a:xfrm>
          <a:prstGeom prst="rect">
            <a:avLst/>
          </a:prstGeom>
        </p:spPr>
        <p:txBody>
          <a:bodyPr anchor="t" rtlCol="false" tIns="0" lIns="0" bIns="0" rIns="0">
            <a:spAutoFit/>
          </a:bodyPr>
          <a:lstStyle/>
          <a:p>
            <a:pPr marL="0" indent="0" lvl="0">
              <a:lnSpc>
                <a:spcPts val="8399"/>
              </a:lnSpc>
              <a:spcBef>
                <a:spcPct val="0"/>
              </a:spcBef>
            </a:pPr>
            <a:r>
              <a:rPr lang="en-US" sz="6999">
                <a:solidFill>
                  <a:srgbClr val="F4C259"/>
                </a:solidFill>
                <a:latin typeface="Rakkas"/>
              </a:rPr>
              <a:t>Add topic here</a:t>
            </a:r>
          </a:p>
        </p:txBody>
      </p:sp>
      <p:sp>
        <p:nvSpPr>
          <p:cNvPr name="TextBox 7" id="7"/>
          <p:cNvSpPr txBox="true"/>
          <p:nvPr/>
        </p:nvSpPr>
        <p:spPr>
          <a:xfrm rot="0">
            <a:off x="12027597" y="2597305"/>
            <a:ext cx="5231703" cy="130810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a:t>
            </a:r>
          </a:p>
        </p:txBody>
      </p:sp>
      <p:grpSp>
        <p:nvGrpSpPr>
          <p:cNvPr name="Group 8" id="8"/>
          <p:cNvGrpSpPr/>
          <p:nvPr/>
        </p:nvGrpSpPr>
        <p:grpSpPr>
          <a:xfrm rot="0">
            <a:off x="6486284" y="3161173"/>
            <a:ext cx="4960288" cy="4960288"/>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401009"/>
            </a:solidFill>
            <a:ln w="38100" cap="sq">
              <a:solidFill>
                <a:srgbClr val="F4C259"/>
              </a:solidFill>
              <a:prstDash val="solid"/>
              <a:miter/>
            </a:ln>
          </p:spPr>
        </p:sp>
        <p:sp>
          <p:nvSpPr>
            <p:cNvPr name="TextBox 10" id="1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1" id="11"/>
          <p:cNvGrpSpPr/>
          <p:nvPr/>
        </p:nvGrpSpPr>
        <p:grpSpPr>
          <a:xfrm rot="0">
            <a:off x="11801716" y="4736334"/>
            <a:ext cx="4960288" cy="4960288"/>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401009"/>
            </a:solidFill>
            <a:ln w="38100" cap="sq">
              <a:solidFill>
                <a:srgbClr val="F4C259"/>
              </a:solidFill>
              <a:prstDash val="solid"/>
              <a:miter/>
            </a:ln>
          </p:spPr>
        </p:sp>
        <p:sp>
          <p:nvSpPr>
            <p:cNvPr name="TextBox 13" id="1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14" id="14"/>
          <p:cNvSpPr/>
          <p:nvPr/>
        </p:nvSpPr>
        <p:spPr>
          <a:xfrm flipH="false" flipV="false" rot="0">
            <a:off x="-332326" y="139530"/>
            <a:ext cx="2122773" cy="11003573"/>
          </a:xfrm>
          <a:custGeom>
            <a:avLst/>
            <a:gdLst/>
            <a:ahLst/>
            <a:cxnLst/>
            <a:rect r="r" b="b" t="t" l="l"/>
            <a:pathLst>
              <a:path h="11003573" w="2122773">
                <a:moveTo>
                  <a:pt x="0" y="0"/>
                </a:moveTo>
                <a:lnTo>
                  <a:pt x="2122773" y="0"/>
                </a:lnTo>
                <a:lnTo>
                  <a:pt x="2122773" y="11003573"/>
                </a:lnTo>
                <a:lnTo>
                  <a:pt x="0" y="11003573"/>
                </a:lnTo>
                <a:lnTo>
                  <a:pt x="0" y="0"/>
                </a:lnTo>
                <a:close/>
              </a:path>
            </a:pathLst>
          </a:custGeom>
          <a:blipFill>
            <a:blip r:embed="rId2"/>
            <a:stretch>
              <a:fillRect l="0" t="0" r="0" b="0"/>
            </a:stretch>
          </a:blipFill>
        </p:spPr>
      </p:sp>
      <p:sp>
        <p:nvSpPr>
          <p:cNvPr name="Freeform 15" id="15"/>
          <p:cNvSpPr/>
          <p:nvPr/>
        </p:nvSpPr>
        <p:spPr>
          <a:xfrm flipH="false" flipV="false" rot="0">
            <a:off x="1719985" y="4873924"/>
            <a:ext cx="4413874" cy="6495073"/>
          </a:xfrm>
          <a:custGeom>
            <a:avLst/>
            <a:gdLst/>
            <a:ahLst/>
            <a:cxnLst/>
            <a:rect r="r" b="b" t="t" l="l"/>
            <a:pathLst>
              <a:path h="6495073" w="4413874">
                <a:moveTo>
                  <a:pt x="0" y="0"/>
                </a:moveTo>
                <a:lnTo>
                  <a:pt x="4413874" y="0"/>
                </a:lnTo>
                <a:lnTo>
                  <a:pt x="4413874" y="6495072"/>
                </a:lnTo>
                <a:lnTo>
                  <a:pt x="0" y="6495072"/>
                </a:lnTo>
                <a:lnTo>
                  <a:pt x="0" y="0"/>
                </a:lnTo>
                <a:close/>
              </a:path>
            </a:pathLst>
          </a:custGeom>
          <a:blipFill>
            <a:blip r:embed="rId3"/>
            <a:stretch>
              <a:fillRect l="0" t="0" r="0" b="0"/>
            </a:stretch>
          </a:blipFill>
        </p:spPr>
      </p:sp>
      <p:sp>
        <p:nvSpPr>
          <p:cNvPr name="TextBox 16" id="16"/>
          <p:cNvSpPr txBox="true"/>
          <p:nvPr/>
        </p:nvSpPr>
        <p:spPr>
          <a:xfrm rot="0">
            <a:off x="2836012" y="1809002"/>
            <a:ext cx="2340256"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Topic 01</a:t>
            </a:r>
          </a:p>
        </p:txBody>
      </p:sp>
      <p:sp>
        <p:nvSpPr>
          <p:cNvPr name="TextBox 17" id="17"/>
          <p:cNvSpPr txBox="true"/>
          <p:nvPr/>
        </p:nvSpPr>
        <p:spPr>
          <a:xfrm rot="0">
            <a:off x="2104772" y="2534033"/>
            <a:ext cx="3802737" cy="1758950"/>
          </a:xfrm>
          <a:prstGeom prst="rect">
            <a:avLst/>
          </a:prstGeom>
        </p:spPr>
        <p:txBody>
          <a:bodyPr anchor="t" rtlCol="false" tIns="0" lIns="0" bIns="0" rIns="0">
            <a:spAutoFit/>
          </a:bodyPr>
          <a:lstStyle/>
          <a:p>
            <a:pPr algn="ctr">
              <a:lnSpc>
                <a:spcPts val="2800"/>
              </a:lnSpc>
            </a:pPr>
            <a:r>
              <a:rPr lang="en-US" sz="2000">
                <a:solidFill>
                  <a:srgbClr val="FFFFFF"/>
                </a:solidFill>
                <a:latin typeface="Alice"/>
              </a:rPr>
              <a:t>Lorem ipsum dolor sit amet, consectetur adipiscing elit, sed do eiusmod tempor incididunt ut labore et dolore magna aliqua. Nullam non nisi est sit amet.</a:t>
            </a:r>
          </a:p>
        </p:txBody>
      </p:sp>
      <p:sp>
        <p:nvSpPr>
          <p:cNvPr name="TextBox 18" id="18"/>
          <p:cNvSpPr txBox="true"/>
          <p:nvPr/>
        </p:nvSpPr>
        <p:spPr>
          <a:xfrm rot="0">
            <a:off x="7796300" y="4380276"/>
            <a:ext cx="2340256"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Topic 02</a:t>
            </a:r>
          </a:p>
        </p:txBody>
      </p:sp>
      <p:sp>
        <p:nvSpPr>
          <p:cNvPr name="TextBox 19" id="19"/>
          <p:cNvSpPr txBox="true"/>
          <p:nvPr/>
        </p:nvSpPr>
        <p:spPr>
          <a:xfrm rot="0">
            <a:off x="7065059" y="5105307"/>
            <a:ext cx="3802737" cy="1758950"/>
          </a:xfrm>
          <a:prstGeom prst="rect">
            <a:avLst/>
          </a:prstGeom>
        </p:spPr>
        <p:txBody>
          <a:bodyPr anchor="t" rtlCol="false" tIns="0" lIns="0" bIns="0" rIns="0">
            <a:spAutoFit/>
          </a:bodyPr>
          <a:lstStyle/>
          <a:p>
            <a:pPr algn="ctr">
              <a:lnSpc>
                <a:spcPts val="2800"/>
              </a:lnSpc>
            </a:pPr>
            <a:r>
              <a:rPr lang="en-US" sz="2000">
                <a:solidFill>
                  <a:srgbClr val="FFFFFF"/>
                </a:solidFill>
                <a:latin typeface="Alice"/>
              </a:rPr>
              <a:t>Lorem ipsum dolor sit amet, consectetur adipiscing elit, sed do eiusmod tempor incididunt ut labore et dolore magna aliqua. Nullam non nisi est sit amet.</a:t>
            </a:r>
          </a:p>
        </p:txBody>
      </p:sp>
      <p:sp>
        <p:nvSpPr>
          <p:cNvPr name="TextBox 20" id="20"/>
          <p:cNvSpPr txBox="true"/>
          <p:nvPr/>
        </p:nvSpPr>
        <p:spPr>
          <a:xfrm rot="0">
            <a:off x="13111732" y="5970495"/>
            <a:ext cx="2340256"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4C259"/>
                </a:solidFill>
                <a:latin typeface="Alice Bold"/>
              </a:rPr>
              <a:t>Topic 03</a:t>
            </a:r>
          </a:p>
        </p:txBody>
      </p:sp>
      <p:sp>
        <p:nvSpPr>
          <p:cNvPr name="TextBox 21" id="21"/>
          <p:cNvSpPr txBox="true"/>
          <p:nvPr/>
        </p:nvSpPr>
        <p:spPr>
          <a:xfrm rot="0">
            <a:off x="12380491" y="6695526"/>
            <a:ext cx="3802737" cy="1758950"/>
          </a:xfrm>
          <a:prstGeom prst="rect">
            <a:avLst/>
          </a:prstGeom>
        </p:spPr>
        <p:txBody>
          <a:bodyPr anchor="t" rtlCol="false" tIns="0" lIns="0" bIns="0" rIns="0">
            <a:spAutoFit/>
          </a:bodyPr>
          <a:lstStyle/>
          <a:p>
            <a:pPr algn="ctr">
              <a:lnSpc>
                <a:spcPts val="2800"/>
              </a:lnSpc>
            </a:pPr>
            <a:r>
              <a:rPr lang="en-US" sz="2000">
                <a:solidFill>
                  <a:srgbClr val="FFFFFF"/>
                </a:solidFill>
                <a:latin typeface="Alice"/>
              </a:rPr>
              <a:t>Lorem ipsum dolor sit amet, consectetur adipiscing elit, sed do eiusmod tempor incididunt ut labore et dolore magna aliqua. Nullam non nisi est sit amet.</a:t>
            </a:r>
          </a:p>
        </p:txBody>
      </p:sp>
      <p:sp>
        <p:nvSpPr>
          <p:cNvPr name="Freeform 22" id="22"/>
          <p:cNvSpPr/>
          <p:nvPr/>
        </p:nvSpPr>
        <p:spPr>
          <a:xfrm flipH="true" flipV="false" rot="0">
            <a:off x="6797067" y="-76740"/>
            <a:ext cx="4919747" cy="2961688"/>
          </a:xfrm>
          <a:custGeom>
            <a:avLst/>
            <a:gdLst/>
            <a:ahLst/>
            <a:cxnLst/>
            <a:rect r="r" b="b" t="t" l="l"/>
            <a:pathLst>
              <a:path h="2961688" w="4919747">
                <a:moveTo>
                  <a:pt x="4919747" y="0"/>
                </a:moveTo>
                <a:lnTo>
                  <a:pt x="0" y="0"/>
                </a:lnTo>
                <a:lnTo>
                  <a:pt x="0" y="2961688"/>
                </a:lnTo>
                <a:lnTo>
                  <a:pt x="4919747" y="2961688"/>
                </a:lnTo>
                <a:lnTo>
                  <a:pt x="4919747" y="0"/>
                </a:lnTo>
                <a:close/>
              </a:path>
            </a:pathLst>
          </a:custGeom>
          <a:blipFill>
            <a:blip r:embed="rId4"/>
            <a:stretch>
              <a:fillRect l="0" t="0" r="0" b="0"/>
            </a:stretch>
          </a:blipFill>
        </p:spPr>
      </p:sp>
    </p:spTree>
  </p:cSld>
  <p:clrMapOvr>
    <a:masterClrMapping/>
  </p:clrMapOvr>
  <p:transition spd="slow">
    <p:fade/>
  </p:transition>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4438408"/>
            <a:chOff x="0" y="0"/>
            <a:chExt cx="24384000" cy="5917877"/>
          </a:xfrm>
        </p:grpSpPr>
        <p:pic>
          <p:nvPicPr>
            <p:cNvPr name="Picture 3" id="3"/>
            <p:cNvPicPr>
              <a:picLocks noChangeAspect="true"/>
            </p:cNvPicPr>
            <p:nvPr/>
          </p:nvPicPr>
          <p:blipFill>
            <a:blip r:embed="rId2"/>
            <a:srcRect l="0" t="31803" r="0" b="31803"/>
            <a:stretch>
              <a:fillRect/>
            </a:stretch>
          </p:blipFill>
          <p:spPr>
            <a:xfrm flipH="false" flipV="false">
              <a:off x="0" y="0"/>
              <a:ext cx="24384000" cy="5917877"/>
            </a:xfrm>
            <a:prstGeom prst="rect">
              <a:avLst/>
            </a:prstGeom>
          </p:spPr>
        </p:pic>
      </p:grpSp>
      <p:sp>
        <p:nvSpPr>
          <p:cNvPr name="TextBox 4" id="4"/>
          <p:cNvSpPr txBox="true"/>
          <p:nvPr/>
        </p:nvSpPr>
        <p:spPr>
          <a:xfrm rot="0">
            <a:off x="789827" y="5135471"/>
            <a:ext cx="4174950" cy="2105025"/>
          </a:xfrm>
          <a:prstGeom prst="rect">
            <a:avLst/>
          </a:prstGeom>
        </p:spPr>
        <p:txBody>
          <a:bodyPr anchor="t" rtlCol="false" tIns="0" lIns="0" bIns="0" rIns="0">
            <a:spAutoFit/>
          </a:bodyPr>
          <a:lstStyle/>
          <a:p>
            <a:pPr marL="0" indent="0" lvl="0">
              <a:lnSpc>
                <a:spcPts val="8399"/>
              </a:lnSpc>
              <a:spcBef>
                <a:spcPct val="0"/>
              </a:spcBef>
            </a:pPr>
            <a:r>
              <a:rPr lang="en-US" sz="6999">
                <a:solidFill>
                  <a:srgbClr val="F4C259"/>
                </a:solidFill>
                <a:latin typeface="Rakkas"/>
              </a:rPr>
              <a:t>Add topic here</a:t>
            </a:r>
          </a:p>
        </p:txBody>
      </p:sp>
      <p:sp>
        <p:nvSpPr>
          <p:cNvPr name="TextBox 5" id="5"/>
          <p:cNvSpPr txBox="true"/>
          <p:nvPr/>
        </p:nvSpPr>
        <p:spPr>
          <a:xfrm rot="0">
            <a:off x="789827" y="7338903"/>
            <a:ext cx="3858185" cy="174625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a:t>
            </a:r>
          </a:p>
        </p:txBody>
      </p:sp>
      <p:grpSp>
        <p:nvGrpSpPr>
          <p:cNvPr name="Group 6" id="6"/>
          <p:cNvGrpSpPr/>
          <p:nvPr/>
        </p:nvGrpSpPr>
        <p:grpSpPr>
          <a:xfrm rot="0">
            <a:off x="5437270" y="5048150"/>
            <a:ext cx="3408490" cy="4114800"/>
            <a:chOff x="0" y="0"/>
            <a:chExt cx="4544654" cy="5486400"/>
          </a:xfrm>
        </p:grpSpPr>
        <p:sp>
          <p:nvSpPr>
            <p:cNvPr name="Freeform 7" id="7"/>
            <p:cNvSpPr/>
            <p:nvPr/>
          </p:nvSpPr>
          <p:spPr>
            <a:xfrm flipH="false" flipV="false" rot="5400000">
              <a:off x="-2385441" y="2385441"/>
              <a:ext cx="5486400" cy="715518"/>
            </a:xfrm>
            <a:custGeom>
              <a:avLst/>
              <a:gdLst/>
              <a:ahLst/>
              <a:cxnLst/>
              <a:rect r="r" b="b" t="t" l="l"/>
              <a:pathLst>
                <a:path h="715518" w="5486400">
                  <a:moveTo>
                    <a:pt x="0" y="0"/>
                  </a:moveTo>
                  <a:lnTo>
                    <a:pt x="5486400" y="0"/>
                  </a:lnTo>
                  <a:lnTo>
                    <a:pt x="5486400" y="715518"/>
                  </a:lnTo>
                  <a:lnTo>
                    <a:pt x="0" y="715518"/>
                  </a:lnTo>
                  <a:lnTo>
                    <a:pt x="0" y="0"/>
                  </a:lnTo>
                  <a:close/>
                </a:path>
              </a:pathLst>
            </a:custGeom>
            <a:blipFill>
              <a:blip r:embed="rId3"/>
              <a:stretch>
                <a:fillRect l="0" t="0" r="0" b="0"/>
              </a:stretch>
            </a:blipFill>
          </p:spPr>
        </p:sp>
        <p:sp>
          <p:nvSpPr>
            <p:cNvPr name="TextBox 8" id="8"/>
            <p:cNvSpPr txBox="true"/>
            <p:nvPr/>
          </p:nvSpPr>
          <p:spPr>
            <a:xfrm rot="0">
              <a:off x="1027011" y="915763"/>
              <a:ext cx="3120341" cy="647700"/>
            </a:xfrm>
            <a:prstGeom prst="rect">
              <a:avLst/>
            </a:prstGeom>
          </p:spPr>
          <p:txBody>
            <a:bodyPr anchor="t" rtlCol="false" tIns="0" lIns="0" bIns="0" rIns="0">
              <a:spAutoFit/>
            </a:bodyPr>
            <a:lstStyle/>
            <a:p>
              <a:pPr marL="0" indent="0" lvl="0">
                <a:lnSpc>
                  <a:spcPts val="3900"/>
                </a:lnSpc>
                <a:spcBef>
                  <a:spcPct val="0"/>
                </a:spcBef>
              </a:pPr>
              <a:r>
                <a:rPr lang="en-US" sz="3000">
                  <a:solidFill>
                    <a:srgbClr val="F4C259"/>
                  </a:solidFill>
                  <a:latin typeface="Alice Bold"/>
                </a:rPr>
                <a:t>Topic 01</a:t>
              </a:r>
            </a:p>
          </p:txBody>
        </p:sp>
        <p:sp>
          <p:nvSpPr>
            <p:cNvPr name="TextBox 9" id="9"/>
            <p:cNvSpPr txBox="true"/>
            <p:nvPr/>
          </p:nvSpPr>
          <p:spPr>
            <a:xfrm rot="0">
              <a:off x="1027011" y="1885646"/>
              <a:ext cx="3517643" cy="2799292"/>
            </a:xfrm>
            <a:prstGeom prst="rect">
              <a:avLst/>
            </a:prstGeom>
          </p:spPr>
          <p:txBody>
            <a:bodyPr anchor="t" rtlCol="false" tIns="0" lIns="0" bIns="0" rIns="0">
              <a:spAutoFit/>
            </a:bodyPr>
            <a:lstStyle/>
            <a:p>
              <a:pPr>
                <a:lnSpc>
                  <a:spcPts val="2800"/>
                </a:lnSpc>
              </a:pPr>
              <a:r>
                <a:rPr lang="en-US" sz="2000">
                  <a:solidFill>
                    <a:srgbClr val="FFFFFF"/>
                  </a:solidFill>
                  <a:latin typeface="Alice"/>
                </a:rPr>
                <a:t>Lorem ipsum dolor sit amet, consectetur adipiscing elit, sed do eiusmod tempor incididunt ut labore et dolore magna aliqua. </a:t>
              </a:r>
            </a:p>
          </p:txBody>
        </p:sp>
      </p:grpSp>
      <p:grpSp>
        <p:nvGrpSpPr>
          <p:cNvPr name="Group 10" id="10"/>
          <p:cNvGrpSpPr/>
          <p:nvPr/>
        </p:nvGrpSpPr>
        <p:grpSpPr>
          <a:xfrm rot="0">
            <a:off x="9769814" y="5048150"/>
            <a:ext cx="3408490" cy="4114800"/>
            <a:chOff x="0" y="0"/>
            <a:chExt cx="4544654" cy="5486400"/>
          </a:xfrm>
        </p:grpSpPr>
        <p:sp>
          <p:nvSpPr>
            <p:cNvPr name="Freeform 11" id="11"/>
            <p:cNvSpPr/>
            <p:nvPr/>
          </p:nvSpPr>
          <p:spPr>
            <a:xfrm flipH="false" flipV="false" rot="5400000">
              <a:off x="-2385441" y="2385441"/>
              <a:ext cx="5486400" cy="715518"/>
            </a:xfrm>
            <a:custGeom>
              <a:avLst/>
              <a:gdLst/>
              <a:ahLst/>
              <a:cxnLst/>
              <a:rect r="r" b="b" t="t" l="l"/>
              <a:pathLst>
                <a:path h="715518" w="5486400">
                  <a:moveTo>
                    <a:pt x="0" y="0"/>
                  </a:moveTo>
                  <a:lnTo>
                    <a:pt x="5486400" y="0"/>
                  </a:lnTo>
                  <a:lnTo>
                    <a:pt x="5486400" y="715518"/>
                  </a:lnTo>
                  <a:lnTo>
                    <a:pt x="0" y="715518"/>
                  </a:lnTo>
                  <a:lnTo>
                    <a:pt x="0" y="0"/>
                  </a:lnTo>
                  <a:close/>
                </a:path>
              </a:pathLst>
            </a:custGeom>
            <a:blipFill>
              <a:blip r:embed="rId3"/>
              <a:stretch>
                <a:fillRect l="0" t="0" r="0" b="0"/>
              </a:stretch>
            </a:blipFill>
          </p:spPr>
        </p:sp>
        <p:sp>
          <p:nvSpPr>
            <p:cNvPr name="TextBox 12" id="12"/>
            <p:cNvSpPr txBox="true"/>
            <p:nvPr/>
          </p:nvSpPr>
          <p:spPr>
            <a:xfrm rot="0">
              <a:off x="1027011" y="915763"/>
              <a:ext cx="3120341" cy="647700"/>
            </a:xfrm>
            <a:prstGeom prst="rect">
              <a:avLst/>
            </a:prstGeom>
          </p:spPr>
          <p:txBody>
            <a:bodyPr anchor="t" rtlCol="false" tIns="0" lIns="0" bIns="0" rIns="0">
              <a:spAutoFit/>
            </a:bodyPr>
            <a:lstStyle/>
            <a:p>
              <a:pPr marL="0" indent="0" lvl="0">
                <a:lnSpc>
                  <a:spcPts val="3900"/>
                </a:lnSpc>
                <a:spcBef>
                  <a:spcPct val="0"/>
                </a:spcBef>
              </a:pPr>
              <a:r>
                <a:rPr lang="en-US" sz="3000">
                  <a:solidFill>
                    <a:srgbClr val="F4C259"/>
                  </a:solidFill>
                  <a:latin typeface="Alice Bold"/>
                </a:rPr>
                <a:t>Topic 02</a:t>
              </a:r>
            </a:p>
          </p:txBody>
        </p:sp>
        <p:sp>
          <p:nvSpPr>
            <p:cNvPr name="TextBox 13" id="13"/>
            <p:cNvSpPr txBox="true"/>
            <p:nvPr/>
          </p:nvSpPr>
          <p:spPr>
            <a:xfrm rot="0">
              <a:off x="1027011" y="1885646"/>
              <a:ext cx="3517643" cy="2799292"/>
            </a:xfrm>
            <a:prstGeom prst="rect">
              <a:avLst/>
            </a:prstGeom>
          </p:spPr>
          <p:txBody>
            <a:bodyPr anchor="t" rtlCol="false" tIns="0" lIns="0" bIns="0" rIns="0">
              <a:spAutoFit/>
            </a:bodyPr>
            <a:lstStyle/>
            <a:p>
              <a:pPr>
                <a:lnSpc>
                  <a:spcPts val="2800"/>
                </a:lnSpc>
              </a:pPr>
              <a:r>
                <a:rPr lang="en-US" sz="2000">
                  <a:solidFill>
                    <a:srgbClr val="FFFFFF"/>
                  </a:solidFill>
                  <a:latin typeface="Alice"/>
                </a:rPr>
                <a:t>Lorem ipsum dolor sit amet, consectetur adipiscing elit, sed do eiusmod tempor incididunt ut labore et dolore magna aliqua. </a:t>
              </a:r>
            </a:p>
          </p:txBody>
        </p:sp>
      </p:grpSp>
      <p:grpSp>
        <p:nvGrpSpPr>
          <p:cNvPr name="Group 14" id="14"/>
          <p:cNvGrpSpPr/>
          <p:nvPr/>
        </p:nvGrpSpPr>
        <p:grpSpPr>
          <a:xfrm rot="0">
            <a:off x="14102359" y="5048150"/>
            <a:ext cx="3408490" cy="4114800"/>
            <a:chOff x="0" y="0"/>
            <a:chExt cx="4544654" cy="5486400"/>
          </a:xfrm>
        </p:grpSpPr>
        <p:sp>
          <p:nvSpPr>
            <p:cNvPr name="Freeform 15" id="15"/>
            <p:cNvSpPr/>
            <p:nvPr/>
          </p:nvSpPr>
          <p:spPr>
            <a:xfrm flipH="false" flipV="false" rot="5400000">
              <a:off x="-2385441" y="2385441"/>
              <a:ext cx="5486400" cy="715518"/>
            </a:xfrm>
            <a:custGeom>
              <a:avLst/>
              <a:gdLst/>
              <a:ahLst/>
              <a:cxnLst/>
              <a:rect r="r" b="b" t="t" l="l"/>
              <a:pathLst>
                <a:path h="715518" w="5486400">
                  <a:moveTo>
                    <a:pt x="0" y="0"/>
                  </a:moveTo>
                  <a:lnTo>
                    <a:pt x="5486400" y="0"/>
                  </a:lnTo>
                  <a:lnTo>
                    <a:pt x="5486400" y="715518"/>
                  </a:lnTo>
                  <a:lnTo>
                    <a:pt x="0" y="715518"/>
                  </a:lnTo>
                  <a:lnTo>
                    <a:pt x="0" y="0"/>
                  </a:lnTo>
                  <a:close/>
                </a:path>
              </a:pathLst>
            </a:custGeom>
            <a:blipFill>
              <a:blip r:embed="rId3"/>
              <a:stretch>
                <a:fillRect l="0" t="0" r="0" b="0"/>
              </a:stretch>
            </a:blipFill>
          </p:spPr>
        </p:sp>
        <p:sp>
          <p:nvSpPr>
            <p:cNvPr name="TextBox 16" id="16"/>
            <p:cNvSpPr txBox="true"/>
            <p:nvPr/>
          </p:nvSpPr>
          <p:spPr>
            <a:xfrm rot="0">
              <a:off x="1027011" y="915763"/>
              <a:ext cx="3120341" cy="647700"/>
            </a:xfrm>
            <a:prstGeom prst="rect">
              <a:avLst/>
            </a:prstGeom>
          </p:spPr>
          <p:txBody>
            <a:bodyPr anchor="t" rtlCol="false" tIns="0" lIns="0" bIns="0" rIns="0">
              <a:spAutoFit/>
            </a:bodyPr>
            <a:lstStyle/>
            <a:p>
              <a:pPr marL="0" indent="0" lvl="0">
                <a:lnSpc>
                  <a:spcPts val="3900"/>
                </a:lnSpc>
                <a:spcBef>
                  <a:spcPct val="0"/>
                </a:spcBef>
              </a:pPr>
              <a:r>
                <a:rPr lang="en-US" sz="3000">
                  <a:solidFill>
                    <a:srgbClr val="F4C259"/>
                  </a:solidFill>
                  <a:latin typeface="Alice Bold"/>
                </a:rPr>
                <a:t>Topic 03</a:t>
              </a:r>
            </a:p>
          </p:txBody>
        </p:sp>
        <p:sp>
          <p:nvSpPr>
            <p:cNvPr name="TextBox 17" id="17"/>
            <p:cNvSpPr txBox="true"/>
            <p:nvPr/>
          </p:nvSpPr>
          <p:spPr>
            <a:xfrm rot="0">
              <a:off x="1027011" y="1885646"/>
              <a:ext cx="3517643" cy="2799292"/>
            </a:xfrm>
            <a:prstGeom prst="rect">
              <a:avLst/>
            </a:prstGeom>
          </p:spPr>
          <p:txBody>
            <a:bodyPr anchor="t" rtlCol="false" tIns="0" lIns="0" bIns="0" rIns="0">
              <a:spAutoFit/>
            </a:bodyPr>
            <a:lstStyle/>
            <a:p>
              <a:pPr>
                <a:lnSpc>
                  <a:spcPts val="2800"/>
                </a:lnSpc>
              </a:pPr>
              <a:r>
                <a:rPr lang="en-US" sz="2000">
                  <a:solidFill>
                    <a:srgbClr val="FFFFFF"/>
                  </a:solidFill>
                  <a:latin typeface="Alice"/>
                </a:rPr>
                <a:t>Lorem ipsum dolor sit amet, consectetur adipiscing elit, sed do eiusmod tempor incididunt ut labore et dolore magna aliqua. </a:t>
              </a:r>
            </a:p>
          </p:txBody>
        </p:sp>
      </p:grpSp>
    </p:spTree>
  </p:cSld>
  <p:clrMapOvr>
    <a:masterClrMapping/>
  </p:clrMapOvr>
  <p:transition spd="slow">
    <p:fade/>
  </p:transition>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TextBox 2" id="2"/>
          <p:cNvSpPr txBox="true"/>
          <p:nvPr/>
        </p:nvSpPr>
        <p:spPr>
          <a:xfrm rot="0">
            <a:off x="1435262" y="4796936"/>
            <a:ext cx="2429727" cy="333375"/>
          </a:xfrm>
          <a:prstGeom prst="rect">
            <a:avLst/>
          </a:prstGeom>
        </p:spPr>
        <p:txBody>
          <a:bodyPr anchor="t" rtlCol="false" tIns="0" lIns="0" bIns="0" rIns="0">
            <a:spAutoFit/>
          </a:bodyPr>
          <a:lstStyle/>
          <a:p>
            <a:pPr algn="ctr">
              <a:lnSpc>
                <a:spcPts val="2760"/>
              </a:lnSpc>
            </a:pPr>
            <a:r>
              <a:rPr lang="en-US" sz="2300" spc="115">
                <a:solidFill>
                  <a:srgbClr val="F4C259"/>
                </a:solidFill>
                <a:latin typeface="Rakkas"/>
              </a:rPr>
              <a:t> Name</a:t>
            </a:r>
          </a:p>
        </p:txBody>
      </p:sp>
      <p:sp>
        <p:nvSpPr>
          <p:cNvPr name="TextBox 3" id="3"/>
          <p:cNvSpPr txBox="true"/>
          <p:nvPr/>
        </p:nvSpPr>
        <p:spPr>
          <a:xfrm rot="0">
            <a:off x="1435262" y="5314159"/>
            <a:ext cx="2429727" cy="342900"/>
          </a:xfrm>
          <a:prstGeom prst="rect">
            <a:avLst/>
          </a:prstGeom>
        </p:spPr>
        <p:txBody>
          <a:bodyPr anchor="t" rtlCol="false" tIns="0" lIns="0" bIns="0" rIns="0">
            <a:spAutoFit/>
          </a:bodyPr>
          <a:lstStyle/>
          <a:p>
            <a:pPr algn="ctr">
              <a:lnSpc>
                <a:spcPts val="2625"/>
              </a:lnSpc>
            </a:pPr>
            <a:r>
              <a:rPr lang="en-US" sz="2188" spc="109">
                <a:solidFill>
                  <a:srgbClr val="FFFFFF"/>
                </a:solidFill>
                <a:latin typeface="Alice"/>
              </a:rPr>
              <a:t>Title or Position</a:t>
            </a:r>
          </a:p>
        </p:txBody>
      </p:sp>
      <p:grpSp>
        <p:nvGrpSpPr>
          <p:cNvPr name="Group 4" id="4"/>
          <p:cNvGrpSpPr>
            <a:grpSpLocks noChangeAspect="true"/>
          </p:cNvGrpSpPr>
          <p:nvPr/>
        </p:nvGrpSpPr>
        <p:grpSpPr>
          <a:xfrm rot="0">
            <a:off x="1028700" y="1028700"/>
            <a:ext cx="3242852" cy="3242852"/>
            <a:chOff x="0" y="0"/>
            <a:chExt cx="8916670" cy="8916670"/>
          </a:xfrm>
        </p:grpSpPr>
        <p:sp>
          <p:nvSpPr>
            <p:cNvPr name="Freeform 5" id="5"/>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6" id="6"/>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2"/>
              <a:stretch>
                <a:fillRect l="0" t="-25000" r="0" b="-25000"/>
              </a:stretch>
            </a:blipFill>
          </p:spPr>
        </p:sp>
      </p:grpSp>
      <p:grpSp>
        <p:nvGrpSpPr>
          <p:cNvPr name="Group 7" id="7"/>
          <p:cNvGrpSpPr/>
          <p:nvPr/>
        </p:nvGrpSpPr>
        <p:grpSpPr>
          <a:xfrm rot="0">
            <a:off x="0" y="6884685"/>
            <a:ext cx="18288000" cy="3402315"/>
            <a:chOff x="0" y="0"/>
            <a:chExt cx="4816593" cy="896083"/>
          </a:xfrm>
        </p:grpSpPr>
        <p:sp>
          <p:nvSpPr>
            <p:cNvPr name="Freeform 8" id="8"/>
            <p:cNvSpPr/>
            <p:nvPr/>
          </p:nvSpPr>
          <p:spPr>
            <a:xfrm flipH="false" flipV="false" rot="0">
              <a:off x="0" y="0"/>
              <a:ext cx="4816592" cy="896083"/>
            </a:xfrm>
            <a:custGeom>
              <a:avLst/>
              <a:gdLst/>
              <a:ahLst/>
              <a:cxnLst/>
              <a:rect r="r" b="b" t="t" l="l"/>
              <a:pathLst>
                <a:path h="896083" w="4816592">
                  <a:moveTo>
                    <a:pt x="0" y="0"/>
                  </a:moveTo>
                  <a:lnTo>
                    <a:pt x="4816592" y="0"/>
                  </a:lnTo>
                  <a:lnTo>
                    <a:pt x="4816592" y="896083"/>
                  </a:lnTo>
                  <a:lnTo>
                    <a:pt x="0" y="896083"/>
                  </a:lnTo>
                  <a:close/>
                </a:path>
              </a:pathLst>
            </a:custGeom>
            <a:solidFill>
              <a:srgbClr val="401009"/>
            </a:solidFill>
          </p:spPr>
        </p:sp>
        <p:sp>
          <p:nvSpPr>
            <p:cNvPr name="TextBox 9" id="9"/>
            <p:cNvSpPr txBox="true"/>
            <p:nvPr/>
          </p:nvSpPr>
          <p:spPr>
            <a:xfrm>
              <a:off x="0" y="-47625"/>
              <a:ext cx="4816593" cy="943708"/>
            </a:xfrm>
            <a:prstGeom prst="rect">
              <a:avLst/>
            </a:prstGeom>
          </p:spPr>
          <p:txBody>
            <a:bodyPr anchor="ctr" rtlCol="false" tIns="50800" lIns="50800" bIns="50800" rIns="50800"/>
            <a:lstStyle/>
            <a:p>
              <a:pPr algn="ctr">
                <a:lnSpc>
                  <a:spcPts val="3359"/>
                </a:lnSpc>
              </a:pPr>
            </a:p>
          </p:txBody>
        </p:sp>
      </p:grpSp>
      <p:sp>
        <p:nvSpPr>
          <p:cNvPr name="TextBox 10" id="10"/>
          <p:cNvSpPr txBox="true"/>
          <p:nvPr/>
        </p:nvSpPr>
        <p:spPr>
          <a:xfrm rot="0">
            <a:off x="5764512" y="4796936"/>
            <a:ext cx="2429727" cy="333375"/>
          </a:xfrm>
          <a:prstGeom prst="rect">
            <a:avLst/>
          </a:prstGeom>
        </p:spPr>
        <p:txBody>
          <a:bodyPr anchor="t" rtlCol="false" tIns="0" lIns="0" bIns="0" rIns="0">
            <a:spAutoFit/>
          </a:bodyPr>
          <a:lstStyle/>
          <a:p>
            <a:pPr algn="ctr">
              <a:lnSpc>
                <a:spcPts val="2760"/>
              </a:lnSpc>
            </a:pPr>
            <a:r>
              <a:rPr lang="en-US" sz="2300" spc="115">
                <a:solidFill>
                  <a:srgbClr val="F4C259"/>
                </a:solidFill>
                <a:latin typeface="Rakkas"/>
              </a:rPr>
              <a:t> Name</a:t>
            </a:r>
          </a:p>
        </p:txBody>
      </p:sp>
      <p:sp>
        <p:nvSpPr>
          <p:cNvPr name="TextBox 11" id="11"/>
          <p:cNvSpPr txBox="true"/>
          <p:nvPr/>
        </p:nvSpPr>
        <p:spPr>
          <a:xfrm rot="0">
            <a:off x="5764512" y="5314159"/>
            <a:ext cx="2429727" cy="342900"/>
          </a:xfrm>
          <a:prstGeom prst="rect">
            <a:avLst/>
          </a:prstGeom>
        </p:spPr>
        <p:txBody>
          <a:bodyPr anchor="t" rtlCol="false" tIns="0" lIns="0" bIns="0" rIns="0">
            <a:spAutoFit/>
          </a:bodyPr>
          <a:lstStyle/>
          <a:p>
            <a:pPr algn="ctr">
              <a:lnSpc>
                <a:spcPts val="2625"/>
              </a:lnSpc>
            </a:pPr>
            <a:r>
              <a:rPr lang="en-US" sz="2188" spc="109">
                <a:solidFill>
                  <a:srgbClr val="FFFFFF"/>
                </a:solidFill>
                <a:latin typeface="Alice"/>
              </a:rPr>
              <a:t>Title or Position</a:t>
            </a:r>
          </a:p>
        </p:txBody>
      </p:sp>
      <p:grpSp>
        <p:nvGrpSpPr>
          <p:cNvPr name="Group 12" id="12"/>
          <p:cNvGrpSpPr>
            <a:grpSpLocks noChangeAspect="true"/>
          </p:cNvGrpSpPr>
          <p:nvPr/>
        </p:nvGrpSpPr>
        <p:grpSpPr>
          <a:xfrm rot="0">
            <a:off x="5357949" y="1028700"/>
            <a:ext cx="3242852" cy="3242852"/>
            <a:chOff x="0" y="0"/>
            <a:chExt cx="8916670" cy="8916670"/>
          </a:xfrm>
        </p:grpSpPr>
        <p:sp>
          <p:nvSpPr>
            <p:cNvPr name="Freeform 13" id="13"/>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14" id="14"/>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3"/>
              <a:stretch>
                <a:fillRect l="-5797" t="-17330" r="-5985" b="-22397"/>
              </a:stretch>
            </a:blipFill>
          </p:spPr>
        </p:sp>
      </p:grpSp>
      <p:sp>
        <p:nvSpPr>
          <p:cNvPr name="TextBox 15" id="15"/>
          <p:cNvSpPr txBox="true"/>
          <p:nvPr/>
        </p:nvSpPr>
        <p:spPr>
          <a:xfrm rot="0">
            <a:off x="10093761" y="4796936"/>
            <a:ext cx="2429727" cy="333375"/>
          </a:xfrm>
          <a:prstGeom prst="rect">
            <a:avLst/>
          </a:prstGeom>
        </p:spPr>
        <p:txBody>
          <a:bodyPr anchor="t" rtlCol="false" tIns="0" lIns="0" bIns="0" rIns="0">
            <a:spAutoFit/>
          </a:bodyPr>
          <a:lstStyle/>
          <a:p>
            <a:pPr algn="ctr">
              <a:lnSpc>
                <a:spcPts val="2760"/>
              </a:lnSpc>
            </a:pPr>
            <a:r>
              <a:rPr lang="en-US" sz="2300" spc="115">
                <a:solidFill>
                  <a:srgbClr val="F4C259"/>
                </a:solidFill>
                <a:latin typeface="Rakkas"/>
              </a:rPr>
              <a:t> Name</a:t>
            </a:r>
          </a:p>
        </p:txBody>
      </p:sp>
      <p:sp>
        <p:nvSpPr>
          <p:cNvPr name="TextBox 16" id="16"/>
          <p:cNvSpPr txBox="true"/>
          <p:nvPr/>
        </p:nvSpPr>
        <p:spPr>
          <a:xfrm rot="0">
            <a:off x="10093761" y="5314159"/>
            <a:ext cx="2429727" cy="342900"/>
          </a:xfrm>
          <a:prstGeom prst="rect">
            <a:avLst/>
          </a:prstGeom>
        </p:spPr>
        <p:txBody>
          <a:bodyPr anchor="t" rtlCol="false" tIns="0" lIns="0" bIns="0" rIns="0">
            <a:spAutoFit/>
          </a:bodyPr>
          <a:lstStyle/>
          <a:p>
            <a:pPr algn="ctr">
              <a:lnSpc>
                <a:spcPts val="2625"/>
              </a:lnSpc>
            </a:pPr>
            <a:r>
              <a:rPr lang="en-US" sz="2188" spc="109">
                <a:solidFill>
                  <a:srgbClr val="FFFFFF"/>
                </a:solidFill>
                <a:latin typeface="Alice"/>
              </a:rPr>
              <a:t>Title or Position</a:t>
            </a:r>
          </a:p>
        </p:txBody>
      </p:sp>
      <p:grpSp>
        <p:nvGrpSpPr>
          <p:cNvPr name="Group 17" id="17"/>
          <p:cNvGrpSpPr>
            <a:grpSpLocks noChangeAspect="true"/>
          </p:cNvGrpSpPr>
          <p:nvPr/>
        </p:nvGrpSpPr>
        <p:grpSpPr>
          <a:xfrm rot="0">
            <a:off x="9687199" y="1028700"/>
            <a:ext cx="3242852" cy="3242852"/>
            <a:chOff x="0" y="0"/>
            <a:chExt cx="8916670" cy="8916670"/>
          </a:xfrm>
        </p:grpSpPr>
        <p:sp>
          <p:nvSpPr>
            <p:cNvPr name="Freeform 18" id="18"/>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19" id="19"/>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4"/>
              <a:stretch>
                <a:fillRect l="-89733" t="-28241" r="-9541" b="-4607"/>
              </a:stretch>
            </a:blipFill>
          </p:spPr>
        </p:sp>
      </p:grpSp>
      <p:sp>
        <p:nvSpPr>
          <p:cNvPr name="TextBox 20" id="20"/>
          <p:cNvSpPr txBox="true"/>
          <p:nvPr/>
        </p:nvSpPr>
        <p:spPr>
          <a:xfrm rot="0">
            <a:off x="14423010" y="4796936"/>
            <a:ext cx="2429727" cy="333375"/>
          </a:xfrm>
          <a:prstGeom prst="rect">
            <a:avLst/>
          </a:prstGeom>
        </p:spPr>
        <p:txBody>
          <a:bodyPr anchor="t" rtlCol="false" tIns="0" lIns="0" bIns="0" rIns="0">
            <a:spAutoFit/>
          </a:bodyPr>
          <a:lstStyle/>
          <a:p>
            <a:pPr algn="ctr">
              <a:lnSpc>
                <a:spcPts val="2760"/>
              </a:lnSpc>
            </a:pPr>
            <a:r>
              <a:rPr lang="en-US" sz="2300" spc="115">
                <a:solidFill>
                  <a:srgbClr val="F4C259"/>
                </a:solidFill>
                <a:latin typeface="Rakkas"/>
              </a:rPr>
              <a:t> Name</a:t>
            </a:r>
          </a:p>
        </p:txBody>
      </p:sp>
      <p:sp>
        <p:nvSpPr>
          <p:cNvPr name="TextBox 21" id="21"/>
          <p:cNvSpPr txBox="true"/>
          <p:nvPr/>
        </p:nvSpPr>
        <p:spPr>
          <a:xfrm rot="0">
            <a:off x="14423010" y="5314159"/>
            <a:ext cx="2429727" cy="342900"/>
          </a:xfrm>
          <a:prstGeom prst="rect">
            <a:avLst/>
          </a:prstGeom>
        </p:spPr>
        <p:txBody>
          <a:bodyPr anchor="t" rtlCol="false" tIns="0" lIns="0" bIns="0" rIns="0">
            <a:spAutoFit/>
          </a:bodyPr>
          <a:lstStyle/>
          <a:p>
            <a:pPr algn="ctr">
              <a:lnSpc>
                <a:spcPts val="2625"/>
              </a:lnSpc>
            </a:pPr>
            <a:r>
              <a:rPr lang="en-US" sz="2188" spc="109">
                <a:solidFill>
                  <a:srgbClr val="FFFFFF"/>
                </a:solidFill>
                <a:latin typeface="Alice"/>
              </a:rPr>
              <a:t>Title or Position</a:t>
            </a:r>
          </a:p>
        </p:txBody>
      </p:sp>
      <p:grpSp>
        <p:nvGrpSpPr>
          <p:cNvPr name="Group 22" id="22"/>
          <p:cNvGrpSpPr>
            <a:grpSpLocks noChangeAspect="true"/>
          </p:cNvGrpSpPr>
          <p:nvPr/>
        </p:nvGrpSpPr>
        <p:grpSpPr>
          <a:xfrm rot="0">
            <a:off x="14016448" y="1028700"/>
            <a:ext cx="3242852" cy="3242852"/>
            <a:chOff x="0" y="0"/>
            <a:chExt cx="8916670" cy="8916670"/>
          </a:xfrm>
        </p:grpSpPr>
        <p:sp>
          <p:nvSpPr>
            <p:cNvPr name="Freeform 23" id="23"/>
            <p:cNvSpPr/>
            <p:nvPr/>
          </p:nvSpPr>
          <p:spPr>
            <a:xfrm flipH="false" flipV="false" rot="0">
              <a:off x="6350" y="6350"/>
              <a:ext cx="8903970" cy="8903970"/>
            </a:xfrm>
            <a:custGeom>
              <a:avLst/>
              <a:gdLst/>
              <a:ahLst/>
              <a:cxnLst/>
              <a:rect r="r" b="b" t="t" l="l"/>
              <a:pathLst>
                <a:path h="8903970" w="8903970">
                  <a:moveTo>
                    <a:pt x="4451350" y="8903970"/>
                  </a:moveTo>
                  <a:cubicBezTo>
                    <a:pt x="1997710" y="8903970"/>
                    <a:pt x="0" y="6906260"/>
                    <a:pt x="0" y="4451350"/>
                  </a:cubicBezTo>
                  <a:cubicBezTo>
                    <a:pt x="0" y="1996440"/>
                    <a:pt x="1997710" y="0"/>
                    <a:pt x="4451350" y="0"/>
                  </a:cubicBezTo>
                  <a:cubicBezTo>
                    <a:pt x="6904990" y="0"/>
                    <a:pt x="8903970" y="1997710"/>
                    <a:pt x="8903970" y="4451350"/>
                  </a:cubicBezTo>
                  <a:cubicBezTo>
                    <a:pt x="8903970" y="6904990"/>
                    <a:pt x="6906260" y="8903970"/>
                    <a:pt x="4451350" y="8903970"/>
                  </a:cubicBezTo>
                  <a:close/>
                  <a:moveTo>
                    <a:pt x="4451350" y="19050"/>
                  </a:moveTo>
                  <a:cubicBezTo>
                    <a:pt x="2007870" y="19050"/>
                    <a:pt x="19050" y="2007870"/>
                    <a:pt x="19050" y="4451350"/>
                  </a:cubicBezTo>
                  <a:cubicBezTo>
                    <a:pt x="19050" y="6894830"/>
                    <a:pt x="2007870" y="8883650"/>
                    <a:pt x="4451350" y="8883650"/>
                  </a:cubicBezTo>
                  <a:cubicBezTo>
                    <a:pt x="6894830" y="8883650"/>
                    <a:pt x="8883650" y="6894830"/>
                    <a:pt x="8883650" y="4451350"/>
                  </a:cubicBezTo>
                  <a:cubicBezTo>
                    <a:pt x="8883650" y="2007870"/>
                    <a:pt x="6896100" y="19050"/>
                    <a:pt x="4451350" y="19050"/>
                  </a:cubicBezTo>
                  <a:close/>
                </a:path>
              </a:pathLst>
            </a:custGeom>
            <a:solidFill>
              <a:srgbClr val="F4C259"/>
            </a:solidFill>
          </p:spPr>
        </p:sp>
        <p:sp>
          <p:nvSpPr>
            <p:cNvPr name="Freeform 24" id="24"/>
            <p:cNvSpPr/>
            <p:nvPr/>
          </p:nvSpPr>
          <p:spPr>
            <a:xfrm flipH="false" flipV="false" rot="0">
              <a:off x="154940" y="154940"/>
              <a:ext cx="8605520" cy="8605520"/>
            </a:xfrm>
            <a:custGeom>
              <a:avLst/>
              <a:gdLst/>
              <a:ahLst/>
              <a:cxnLst/>
              <a:rect r="r" b="b" t="t" l="l"/>
              <a:pathLst>
                <a:path h="8605520" w="8605520">
                  <a:moveTo>
                    <a:pt x="8605520" y="4302760"/>
                  </a:moveTo>
                  <a:cubicBezTo>
                    <a:pt x="8605520" y="6678930"/>
                    <a:pt x="6678930" y="8605520"/>
                    <a:pt x="4302760" y="8605520"/>
                  </a:cubicBezTo>
                  <a:cubicBezTo>
                    <a:pt x="1926590" y="8605520"/>
                    <a:pt x="0" y="6680200"/>
                    <a:pt x="0" y="4302760"/>
                  </a:cubicBezTo>
                  <a:cubicBezTo>
                    <a:pt x="0" y="1925320"/>
                    <a:pt x="1926590" y="0"/>
                    <a:pt x="4302760" y="0"/>
                  </a:cubicBezTo>
                  <a:cubicBezTo>
                    <a:pt x="6678930" y="0"/>
                    <a:pt x="8605520" y="1926590"/>
                    <a:pt x="8605520" y="4302760"/>
                  </a:cubicBezTo>
                  <a:close/>
                </a:path>
              </a:pathLst>
            </a:custGeom>
            <a:blipFill>
              <a:blip r:embed="rId5"/>
              <a:stretch>
                <a:fillRect l="-58848" t="-1932" r="-52415" b="-16903"/>
              </a:stretch>
            </a:blipFill>
          </p:spPr>
        </p:sp>
      </p:grpSp>
      <p:sp>
        <p:nvSpPr>
          <p:cNvPr name="Freeform 25" id="25"/>
          <p:cNvSpPr/>
          <p:nvPr/>
        </p:nvSpPr>
        <p:spPr>
          <a:xfrm flipH="false" flipV="true" rot="-5400000">
            <a:off x="1825582" y="3665059"/>
            <a:ext cx="1287641" cy="6674598"/>
          </a:xfrm>
          <a:custGeom>
            <a:avLst/>
            <a:gdLst/>
            <a:ahLst/>
            <a:cxnLst/>
            <a:rect r="r" b="b" t="t" l="l"/>
            <a:pathLst>
              <a:path h="6674598" w="1287641">
                <a:moveTo>
                  <a:pt x="0" y="6674597"/>
                </a:moveTo>
                <a:lnTo>
                  <a:pt x="1287641" y="6674597"/>
                </a:lnTo>
                <a:lnTo>
                  <a:pt x="1287641" y="0"/>
                </a:lnTo>
                <a:lnTo>
                  <a:pt x="0" y="0"/>
                </a:lnTo>
                <a:lnTo>
                  <a:pt x="0" y="6674597"/>
                </a:lnTo>
                <a:close/>
              </a:path>
            </a:pathLst>
          </a:custGeom>
          <a:blipFill>
            <a:blip r:embed="rId6"/>
            <a:stretch>
              <a:fillRect l="0" t="0" r="0" b="0"/>
            </a:stretch>
          </a:blipFill>
        </p:spPr>
      </p:sp>
      <p:sp>
        <p:nvSpPr>
          <p:cNvPr name="Freeform 26" id="26"/>
          <p:cNvSpPr/>
          <p:nvPr/>
        </p:nvSpPr>
        <p:spPr>
          <a:xfrm flipH="false" flipV="true" rot="-5400000">
            <a:off x="8500179" y="3665059"/>
            <a:ext cx="1287641" cy="6674598"/>
          </a:xfrm>
          <a:custGeom>
            <a:avLst/>
            <a:gdLst/>
            <a:ahLst/>
            <a:cxnLst/>
            <a:rect r="r" b="b" t="t" l="l"/>
            <a:pathLst>
              <a:path h="6674598" w="1287641">
                <a:moveTo>
                  <a:pt x="0" y="6674597"/>
                </a:moveTo>
                <a:lnTo>
                  <a:pt x="1287642" y="6674597"/>
                </a:lnTo>
                <a:lnTo>
                  <a:pt x="1287642" y="0"/>
                </a:lnTo>
                <a:lnTo>
                  <a:pt x="0" y="0"/>
                </a:lnTo>
                <a:lnTo>
                  <a:pt x="0" y="6674597"/>
                </a:lnTo>
                <a:close/>
              </a:path>
            </a:pathLst>
          </a:custGeom>
          <a:blipFill>
            <a:blip r:embed="rId6"/>
            <a:stretch>
              <a:fillRect l="0" t="0" r="0" b="0"/>
            </a:stretch>
          </a:blipFill>
        </p:spPr>
      </p:sp>
      <p:sp>
        <p:nvSpPr>
          <p:cNvPr name="Freeform 27" id="27"/>
          <p:cNvSpPr/>
          <p:nvPr/>
        </p:nvSpPr>
        <p:spPr>
          <a:xfrm flipH="false" flipV="true" rot="-5400000">
            <a:off x="15174777" y="3665059"/>
            <a:ext cx="1287641" cy="6674598"/>
          </a:xfrm>
          <a:custGeom>
            <a:avLst/>
            <a:gdLst/>
            <a:ahLst/>
            <a:cxnLst/>
            <a:rect r="r" b="b" t="t" l="l"/>
            <a:pathLst>
              <a:path h="6674598" w="1287641">
                <a:moveTo>
                  <a:pt x="0" y="6674597"/>
                </a:moveTo>
                <a:lnTo>
                  <a:pt x="1287641" y="6674597"/>
                </a:lnTo>
                <a:lnTo>
                  <a:pt x="1287641" y="0"/>
                </a:lnTo>
                <a:lnTo>
                  <a:pt x="0" y="0"/>
                </a:lnTo>
                <a:lnTo>
                  <a:pt x="0" y="6674597"/>
                </a:lnTo>
                <a:close/>
              </a:path>
            </a:pathLst>
          </a:custGeom>
          <a:blipFill>
            <a:blip r:embed="rId6"/>
            <a:stretch>
              <a:fillRect l="0" t="0" r="0" b="0"/>
            </a:stretch>
          </a:blipFill>
        </p:spPr>
      </p:sp>
      <p:sp>
        <p:nvSpPr>
          <p:cNvPr name="TextBox 28" id="28"/>
          <p:cNvSpPr txBox="true"/>
          <p:nvPr/>
        </p:nvSpPr>
        <p:spPr>
          <a:xfrm rot="0">
            <a:off x="2715593" y="8357181"/>
            <a:ext cx="5697764" cy="1047750"/>
          </a:xfrm>
          <a:prstGeom prst="rect">
            <a:avLst/>
          </a:prstGeom>
        </p:spPr>
        <p:txBody>
          <a:bodyPr anchor="t" rtlCol="false" tIns="0" lIns="0" bIns="0" rIns="0">
            <a:spAutoFit/>
          </a:bodyPr>
          <a:lstStyle/>
          <a:p>
            <a:pPr marL="0" indent="0" lvl="0">
              <a:lnSpc>
                <a:spcPts val="8399"/>
              </a:lnSpc>
              <a:spcBef>
                <a:spcPct val="0"/>
              </a:spcBef>
            </a:pPr>
            <a:r>
              <a:rPr lang="en-US" sz="6999">
                <a:solidFill>
                  <a:srgbClr val="F4C259"/>
                </a:solidFill>
                <a:latin typeface="Rakkas"/>
              </a:rPr>
              <a:t>Students Page</a:t>
            </a:r>
          </a:p>
        </p:txBody>
      </p:sp>
      <p:sp>
        <p:nvSpPr>
          <p:cNvPr name="TextBox 29" id="29"/>
          <p:cNvSpPr txBox="true"/>
          <p:nvPr/>
        </p:nvSpPr>
        <p:spPr>
          <a:xfrm rot="0">
            <a:off x="9426542" y="8412743"/>
            <a:ext cx="7232263" cy="869950"/>
          </a:xfrm>
          <a:prstGeom prst="rect">
            <a:avLst/>
          </a:prstGeom>
        </p:spPr>
        <p:txBody>
          <a:bodyPr anchor="t" rtlCol="false" tIns="0" lIns="0" bIns="0" rIns="0">
            <a:spAutoFit/>
          </a:bodyPr>
          <a:lstStyle/>
          <a:p>
            <a:pPr>
              <a:lnSpc>
                <a:spcPts val="3499"/>
              </a:lnSpc>
            </a:pPr>
            <a:r>
              <a:rPr lang="en-US" sz="2499">
                <a:solidFill>
                  <a:srgbClr val="FFFFFF"/>
                </a:solidFill>
                <a:latin typeface="Alice"/>
              </a:rPr>
              <a:t>Lorem ipsum dolor sit amet, consectetur adipiscing elit, sed do eiusmod tempor.</a:t>
            </a:r>
          </a:p>
        </p:txBody>
      </p:sp>
    </p:spTree>
  </p:cSld>
  <p:clrMapOvr>
    <a:masterClrMapping/>
  </p:clrMapOvr>
  <p:transition spd="slow">
    <p:fade/>
  </p:transition>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401009"/>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12080392" y="-2207517"/>
            <a:ext cx="1055323" cy="5470357"/>
          </a:xfrm>
          <a:custGeom>
            <a:avLst/>
            <a:gdLst/>
            <a:ahLst/>
            <a:cxnLst/>
            <a:rect r="r" b="b" t="t" l="l"/>
            <a:pathLst>
              <a:path h="5470357" w="1055323">
                <a:moveTo>
                  <a:pt x="0" y="0"/>
                </a:moveTo>
                <a:lnTo>
                  <a:pt x="1055323" y="0"/>
                </a:lnTo>
                <a:lnTo>
                  <a:pt x="1055323" y="5470357"/>
                </a:lnTo>
                <a:lnTo>
                  <a:pt x="0" y="5470357"/>
                </a:lnTo>
                <a:lnTo>
                  <a:pt x="0" y="0"/>
                </a:lnTo>
                <a:close/>
              </a:path>
            </a:pathLst>
          </a:custGeom>
          <a:blipFill>
            <a:blip r:embed="rId2"/>
            <a:stretch>
              <a:fillRect l="0" t="0" r="0" b="0"/>
            </a:stretch>
          </a:blipFill>
        </p:spPr>
      </p:sp>
      <p:sp>
        <p:nvSpPr>
          <p:cNvPr name="Freeform 3" id="3"/>
          <p:cNvSpPr/>
          <p:nvPr/>
        </p:nvSpPr>
        <p:spPr>
          <a:xfrm flipH="false" flipV="true" rot="-5400000">
            <a:off x="5114185" y="-2234140"/>
            <a:ext cx="1055323" cy="5470357"/>
          </a:xfrm>
          <a:custGeom>
            <a:avLst/>
            <a:gdLst/>
            <a:ahLst/>
            <a:cxnLst/>
            <a:rect r="r" b="b" t="t" l="l"/>
            <a:pathLst>
              <a:path h="5470357" w="1055323">
                <a:moveTo>
                  <a:pt x="0" y="5470357"/>
                </a:moveTo>
                <a:lnTo>
                  <a:pt x="1055323" y="5470357"/>
                </a:lnTo>
                <a:lnTo>
                  <a:pt x="1055323" y="0"/>
                </a:lnTo>
                <a:lnTo>
                  <a:pt x="0" y="0"/>
                </a:lnTo>
                <a:lnTo>
                  <a:pt x="0" y="5470357"/>
                </a:lnTo>
                <a:close/>
              </a:path>
            </a:pathLst>
          </a:custGeom>
          <a:blipFill>
            <a:blip r:embed="rId2"/>
            <a:stretch>
              <a:fillRect l="0" t="0" r="0" b="0"/>
            </a:stretch>
          </a:blipFill>
        </p:spPr>
      </p:sp>
      <p:sp>
        <p:nvSpPr>
          <p:cNvPr name="Freeform 4" id="4"/>
          <p:cNvSpPr/>
          <p:nvPr/>
        </p:nvSpPr>
        <p:spPr>
          <a:xfrm flipH="false" flipV="false" rot="0">
            <a:off x="0" y="6640228"/>
            <a:ext cx="2944768" cy="3646772"/>
          </a:xfrm>
          <a:custGeom>
            <a:avLst/>
            <a:gdLst/>
            <a:ahLst/>
            <a:cxnLst/>
            <a:rect r="r" b="b" t="t" l="l"/>
            <a:pathLst>
              <a:path h="3646772" w="2944768">
                <a:moveTo>
                  <a:pt x="0" y="0"/>
                </a:moveTo>
                <a:lnTo>
                  <a:pt x="2944768" y="0"/>
                </a:lnTo>
                <a:lnTo>
                  <a:pt x="2944768" y="3646772"/>
                </a:lnTo>
                <a:lnTo>
                  <a:pt x="0" y="3646772"/>
                </a:lnTo>
                <a:lnTo>
                  <a:pt x="0" y="0"/>
                </a:lnTo>
                <a:close/>
              </a:path>
            </a:pathLst>
          </a:custGeom>
          <a:blipFill>
            <a:blip r:embed="rId3"/>
            <a:stretch>
              <a:fillRect l="0" t="0" r="0" b="0"/>
            </a:stretch>
          </a:blipFill>
        </p:spPr>
      </p:sp>
      <p:sp>
        <p:nvSpPr>
          <p:cNvPr name="Freeform 5" id="5"/>
          <p:cNvSpPr/>
          <p:nvPr/>
        </p:nvSpPr>
        <p:spPr>
          <a:xfrm flipH="false" flipV="true" rot="0">
            <a:off x="0" y="0"/>
            <a:ext cx="2944768" cy="3646772"/>
          </a:xfrm>
          <a:custGeom>
            <a:avLst/>
            <a:gdLst/>
            <a:ahLst/>
            <a:cxnLst/>
            <a:rect r="r" b="b" t="t" l="l"/>
            <a:pathLst>
              <a:path h="3646772" w="2944768">
                <a:moveTo>
                  <a:pt x="0" y="3646772"/>
                </a:moveTo>
                <a:lnTo>
                  <a:pt x="2944768" y="3646772"/>
                </a:lnTo>
                <a:lnTo>
                  <a:pt x="2944768" y="0"/>
                </a:lnTo>
                <a:lnTo>
                  <a:pt x="0" y="0"/>
                </a:lnTo>
                <a:lnTo>
                  <a:pt x="0" y="3646772"/>
                </a:lnTo>
                <a:close/>
              </a:path>
            </a:pathLst>
          </a:custGeom>
          <a:blipFill>
            <a:blip r:embed="rId3"/>
            <a:stretch>
              <a:fillRect l="0" t="0" r="0" b="0"/>
            </a:stretch>
          </a:blipFill>
        </p:spPr>
      </p:sp>
      <p:sp>
        <p:nvSpPr>
          <p:cNvPr name="Freeform 6" id="6"/>
          <p:cNvSpPr/>
          <p:nvPr/>
        </p:nvSpPr>
        <p:spPr>
          <a:xfrm flipH="true" flipV="false" rot="0">
            <a:off x="15343232" y="6640228"/>
            <a:ext cx="2944768" cy="3646772"/>
          </a:xfrm>
          <a:custGeom>
            <a:avLst/>
            <a:gdLst/>
            <a:ahLst/>
            <a:cxnLst/>
            <a:rect r="r" b="b" t="t" l="l"/>
            <a:pathLst>
              <a:path h="3646772" w="2944768">
                <a:moveTo>
                  <a:pt x="2944768" y="0"/>
                </a:moveTo>
                <a:lnTo>
                  <a:pt x="0" y="0"/>
                </a:lnTo>
                <a:lnTo>
                  <a:pt x="0" y="3646772"/>
                </a:lnTo>
                <a:lnTo>
                  <a:pt x="2944768" y="3646772"/>
                </a:lnTo>
                <a:lnTo>
                  <a:pt x="2944768" y="0"/>
                </a:lnTo>
                <a:close/>
              </a:path>
            </a:pathLst>
          </a:custGeom>
          <a:blipFill>
            <a:blip r:embed="rId3"/>
            <a:stretch>
              <a:fillRect l="0" t="0" r="0" b="0"/>
            </a:stretch>
          </a:blipFill>
        </p:spPr>
      </p:sp>
      <p:sp>
        <p:nvSpPr>
          <p:cNvPr name="Freeform 7" id="7"/>
          <p:cNvSpPr/>
          <p:nvPr/>
        </p:nvSpPr>
        <p:spPr>
          <a:xfrm flipH="true" flipV="true" rot="0">
            <a:off x="15343232" y="0"/>
            <a:ext cx="2944768" cy="3646772"/>
          </a:xfrm>
          <a:custGeom>
            <a:avLst/>
            <a:gdLst/>
            <a:ahLst/>
            <a:cxnLst/>
            <a:rect r="r" b="b" t="t" l="l"/>
            <a:pathLst>
              <a:path h="3646772" w="2944768">
                <a:moveTo>
                  <a:pt x="2944768" y="3646772"/>
                </a:moveTo>
                <a:lnTo>
                  <a:pt x="0" y="3646772"/>
                </a:lnTo>
                <a:lnTo>
                  <a:pt x="0" y="0"/>
                </a:lnTo>
                <a:lnTo>
                  <a:pt x="2944768" y="0"/>
                </a:lnTo>
                <a:lnTo>
                  <a:pt x="2944768" y="3646772"/>
                </a:lnTo>
                <a:close/>
              </a:path>
            </a:pathLst>
          </a:custGeom>
          <a:blipFill>
            <a:blip r:embed="rId3"/>
            <a:stretch>
              <a:fillRect l="0" t="0" r="0" b="0"/>
            </a:stretch>
          </a:blipFill>
        </p:spPr>
      </p:sp>
      <p:sp>
        <p:nvSpPr>
          <p:cNvPr name="Freeform 8" id="8"/>
          <p:cNvSpPr/>
          <p:nvPr/>
        </p:nvSpPr>
        <p:spPr>
          <a:xfrm flipH="true" flipV="false" rot="-5400000">
            <a:off x="12080392" y="7077406"/>
            <a:ext cx="1055323" cy="5470357"/>
          </a:xfrm>
          <a:custGeom>
            <a:avLst/>
            <a:gdLst/>
            <a:ahLst/>
            <a:cxnLst/>
            <a:rect r="r" b="b" t="t" l="l"/>
            <a:pathLst>
              <a:path h="5470357" w="1055323">
                <a:moveTo>
                  <a:pt x="1055323" y="0"/>
                </a:moveTo>
                <a:lnTo>
                  <a:pt x="0" y="0"/>
                </a:lnTo>
                <a:lnTo>
                  <a:pt x="0" y="5470357"/>
                </a:lnTo>
                <a:lnTo>
                  <a:pt x="1055323" y="5470357"/>
                </a:lnTo>
                <a:lnTo>
                  <a:pt x="1055323" y="0"/>
                </a:lnTo>
                <a:close/>
              </a:path>
            </a:pathLst>
          </a:custGeom>
          <a:blipFill>
            <a:blip r:embed="rId2"/>
            <a:stretch>
              <a:fillRect l="0" t="0" r="0" b="0"/>
            </a:stretch>
          </a:blipFill>
        </p:spPr>
      </p:sp>
      <p:sp>
        <p:nvSpPr>
          <p:cNvPr name="Freeform 9" id="9"/>
          <p:cNvSpPr/>
          <p:nvPr/>
        </p:nvSpPr>
        <p:spPr>
          <a:xfrm flipH="true" flipV="true" rot="-5400000">
            <a:off x="5114185" y="7050783"/>
            <a:ext cx="1055323" cy="5470357"/>
          </a:xfrm>
          <a:custGeom>
            <a:avLst/>
            <a:gdLst/>
            <a:ahLst/>
            <a:cxnLst/>
            <a:rect r="r" b="b" t="t" l="l"/>
            <a:pathLst>
              <a:path h="5470357" w="1055323">
                <a:moveTo>
                  <a:pt x="1055323" y="5470357"/>
                </a:moveTo>
                <a:lnTo>
                  <a:pt x="0" y="5470357"/>
                </a:lnTo>
                <a:lnTo>
                  <a:pt x="0" y="0"/>
                </a:lnTo>
                <a:lnTo>
                  <a:pt x="1055323" y="0"/>
                </a:lnTo>
                <a:lnTo>
                  <a:pt x="1055323" y="5470357"/>
                </a:lnTo>
                <a:close/>
              </a:path>
            </a:pathLst>
          </a:custGeom>
          <a:blipFill>
            <a:blip r:embed="rId2"/>
            <a:stretch>
              <a:fillRect l="0" t="0" r="0" b="0"/>
            </a:stretch>
          </a:blipFill>
        </p:spPr>
      </p:sp>
      <p:sp>
        <p:nvSpPr>
          <p:cNvPr name="Freeform 10" id="10"/>
          <p:cNvSpPr/>
          <p:nvPr/>
        </p:nvSpPr>
        <p:spPr>
          <a:xfrm flipH="false" flipV="false" rot="0">
            <a:off x="4674631" y="489337"/>
            <a:ext cx="8924932" cy="8817089"/>
          </a:xfrm>
          <a:custGeom>
            <a:avLst/>
            <a:gdLst/>
            <a:ahLst/>
            <a:cxnLst/>
            <a:rect r="r" b="b" t="t" l="l"/>
            <a:pathLst>
              <a:path h="8817089" w="8924932">
                <a:moveTo>
                  <a:pt x="0" y="0"/>
                </a:moveTo>
                <a:lnTo>
                  <a:pt x="8924932" y="0"/>
                </a:lnTo>
                <a:lnTo>
                  <a:pt x="8924932" y="8817089"/>
                </a:lnTo>
                <a:lnTo>
                  <a:pt x="0" y="8817089"/>
                </a:lnTo>
                <a:lnTo>
                  <a:pt x="0" y="0"/>
                </a:lnTo>
                <a:close/>
              </a:path>
            </a:pathLst>
          </a:custGeom>
          <a:blipFill>
            <a:blip r:embed="rId4"/>
            <a:stretch>
              <a:fillRect l="0" t="0" r="0" b="0"/>
            </a:stretch>
          </a:blipFill>
        </p:spPr>
      </p:sp>
      <p:sp>
        <p:nvSpPr>
          <p:cNvPr name="Freeform 11" id="11"/>
          <p:cNvSpPr/>
          <p:nvPr/>
        </p:nvSpPr>
        <p:spPr>
          <a:xfrm flipH="false" flipV="false" rot="0">
            <a:off x="269088" y="696926"/>
            <a:ext cx="4196529" cy="4654163"/>
          </a:xfrm>
          <a:custGeom>
            <a:avLst/>
            <a:gdLst/>
            <a:ahLst/>
            <a:cxnLst/>
            <a:rect r="r" b="b" t="t" l="l"/>
            <a:pathLst>
              <a:path h="4654163" w="4196529">
                <a:moveTo>
                  <a:pt x="0" y="0"/>
                </a:moveTo>
                <a:lnTo>
                  <a:pt x="4196529" y="0"/>
                </a:lnTo>
                <a:lnTo>
                  <a:pt x="4196529" y="4654162"/>
                </a:lnTo>
                <a:lnTo>
                  <a:pt x="0" y="4654162"/>
                </a:lnTo>
                <a:lnTo>
                  <a:pt x="0" y="0"/>
                </a:lnTo>
                <a:close/>
              </a:path>
            </a:pathLst>
          </a:custGeom>
          <a:blipFill>
            <a:blip r:embed="rId5"/>
            <a:stretch>
              <a:fillRect l="0" t="0" r="0" b="0"/>
            </a:stretch>
          </a:blipFill>
        </p:spPr>
      </p:sp>
      <p:sp>
        <p:nvSpPr>
          <p:cNvPr name="Freeform 12" id="12"/>
          <p:cNvSpPr/>
          <p:nvPr/>
        </p:nvSpPr>
        <p:spPr>
          <a:xfrm flipH="false" flipV="false" rot="0">
            <a:off x="11922477" y="6183028"/>
            <a:ext cx="5276130" cy="3996668"/>
          </a:xfrm>
          <a:custGeom>
            <a:avLst/>
            <a:gdLst/>
            <a:ahLst/>
            <a:cxnLst/>
            <a:rect r="r" b="b" t="t" l="l"/>
            <a:pathLst>
              <a:path h="3996668" w="5276130">
                <a:moveTo>
                  <a:pt x="0" y="0"/>
                </a:moveTo>
                <a:lnTo>
                  <a:pt x="5276130" y="0"/>
                </a:lnTo>
                <a:lnTo>
                  <a:pt x="5276130" y="3996668"/>
                </a:lnTo>
                <a:lnTo>
                  <a:pt x="0" y="3996668"/>
                </a:lnTo>
                <a:lnTo>
                  <a:pt x="0" y="0"/>
                </a:lnTo>
                <a:close/>
              </a:path>
            </a:pathLst>
          </a:custGeom>
          <a:blipFill>
            <a:blip r:embed="rId6"/>
            <a:stretch>
              <a:fillRect l="0" t="0" r="0" b="0"/>
            </a:stretch>
          </a:blipFill>
        </p:spPr>
      </p:sp>
      <p:sp>
        <p:nvSpPr>
          <p:cNvPr name="Freeform 13" id="13"/>
          <p:cNvSpPr/>
          <p:nvPr/>
        </p:nvSpPr>
        <p:spPr>
          <a:xfrm flipH="false" flipV="false" rot="0">
            <a:off x="13294813" y="209014"/>
            <a:ext cx="3149213" cy="4320074"/>
          </a:xfrm>
          <a:custGeom>
            <a:avLst/>
            <a:gdLst/>
            <a:ahLst/>
            <a:cxnLst/>
            <a:rect r="r" b="b" t="t" l="l"/>
            <a:pathLst>
              <a:path h="4320074" w="3149213">
                <a:moveTo>
                  <a:pt x="0" y="0"/>
                </a:moveTo>
                <a:lnTo>
                  <a:pt x="3149213" y="0"/>
                </a:lnTo>
                <a:lnTo>
                  <a:pt x="3149213" y="4320074"/>
                </a:lnTo>
                <a:lnTo>
                  <a:pt x="0" y="4320074"/>
                </a:lnTo>
                <a:lnTo>
                  <a:pt x="0" y="0"/>
                </a:lnTo>
                <a:close/>
              </a:path>
            </a:pathLst>
          </a:custGeom>
          <a:blipFill>
            <a:blip r:embed="rId7"/>
            <a:stretch>
              <a:fillRect l="0" t="0" r="0" b="0"/>
            </a:stretch>
          </a:blipFill>
        </p:spPr>
      </p:sp>
      <p:sp>
        <p:nvSpPr>
          <p:cNvPr name="TextBox 14" id="14"/>
          <p:cNvSpPr txBox="true"/>
          <p:nvPr/>
        </p:nvSpPr>
        <p:spPr>
          <a:xfrm rot="0">
            <a:off x="6351717" y="4303338"/>
            <a:ext cx="5570760" cy="1047750"/>
          </a:xfrm>
          <a:prstGeom prst="rect">
            <a:avLst/>
          </a:prstGeom>
        </p:spPr>
        <p:txBody>
          <a:bodyPr anchor="t" rtlCol="false" tIns="0" lIns="0" bIns="0" rIns="0">
            <a:spAutoFit/>
          </a:bodyPr>
          <a:lstStyle/>
          <a:p>
            <a:pPr algn="ctr">
              <a:lnSpc>
                <a:spcPts val="8399"/>
              </a:lnSpc>
            </a:pPr>
            <a:r>
              <a:rPr lang="en-US" sz="6999">
                <a:solidFill>
                  <a:srgbClr val="F4C259"/>
                </a:solidFill>
                <a:latin typeface="Rakkas"/>
              </a:rPr>
              <a:t>Thank you!</a:t>
            </a:r>
          </a:p>
        </p:txBody>
      </p:sp>
      <p:sp>
        <p:nvSpPr>
          <p:cNvPr name="TextBox 15" id="15"/>
          <p:cNvSpPr txBox="true"/>
          <p:nvPr/>
        </p:nvSpPr>
        <p:spPr>
          <a:xfrm rot="0">
            <a:off x="6638904" y="5716303"/>
            <a:ext cx="5010191" cy="923925"/>
          </a:xfrm>
          <a:prstGeom prst="rect">
            <a:avLst/>
          </a:prstGeom>
        </p:spPr>
        <p:txBody>
          <a:bodyPr anchor="t" rtlCol="false" tIns="0" lIns="0" bIns="0" rIns="0">
            <a:spAutoFit/>
          </a:bodyPr>
          <a:lstStyle/>
          <a:p>
            <a:pPr algn="ctr">
              <a:lnSpc>
                <a:spcPts val="3600"/>
              </a:lnSpc>
            </a:pPr>
            <a:r>
              <a:rPr lang="en-US" sz="3000">
                <a:solidFill>
                  <a:srgbClr val="FFFFFF"/>
                </a:solidFill>
                <a:latin typeface="Alice Bold"/>
              </a:rPr>
              <a:t>Write a closing statement or call-to-action here.</a:t>
            </a:r>
          </a:p>
        </p:txBody>
      </p:sp>
      <p:sp>
        <p:nvSpPr>
          <p:cNvPr name="Freeform 16" id="16"/>
          <p:cNvSpPr/>
          <p:nvPr/>
        </p:nvSpPr>
        <p:spPr>
          <a:xfrm flipH="true" flipV="false" rot="0">
            <a:off x="1608171" y="6085744"/>
            <a:ext cx="3066460" cy="4512335"/>
          </a:xfrm>
          <a:custGeom>
            <a:avLst/>
            <a:gdLst/>
            <a:ahLst/>
            <a:cxnLst/>
            <a:rect r="r" b="b" t="t" l="l"/>
            <a:pathLst>
              <a:path h="4512335" w="3066460">
                <a:moveTo>
                  <a:pt x="3066460" y="0"/>
                </a:moveTo>
                <a:lnTo>
                  <a:pt x="0" y="0"/>
                </a:lnTo>
                <a:lnTo>
                  <a:pt x="0" y="4512335"/>
                </a:lnTo>
                <a:lnTo>
                  <a:pt x="3066460" y="4512335"/>
                </a:lnTo>
                <a:lnTo>
                  <a:pt x="3066460" y="0"/>
                </a:lnTo>
                <a:close/>
              </a:path>
            </a:pathLst>
          </a:custGeom>
          <a:blipFill>
            <a:blip r:embed="rId8"/>
            <a:stretch>
              <a:fillRect l="0" t="0" r="0" b="0"/>
            </a:stretch>
          </a:blipFill>
        </p:spPr>
      </p:sp>
    </p:spTree>
  </p:cSld>
  <p:clrMapOvr>
    <a:masterClrMapping/>
  </p:clrMapOvr>
  <p:transition spd="slow">
    <p:fade/>
  </p:transition>
</p:sld>
</file>

<file path=ppt/slides/slide23.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TextBox 2" id="2"/>
          <p:cNvSpPr txBox="true"/>
          <p:nvPr/>
        </p:nvSpPr>
        <p:spPr>
          <a:xfrm rot="0">
            <a:off x="1028700" y="1736927"/>
            <a:ext cx="5673238" cy="1047750"/>
          </a:xfrm>
          <a:prstGeom prst="rect">
            <a:avLst/>
          </a:prstGeom>
        </p:spPr>
        <p:txBody>
          <a:bodyPr anchor="t" rtlCol="false" tIns="0" lIns="0" bIns="0" rIns="0">
            <a:spAutoFit/>
          </a:bodyPr>
          <a:lstStyle/>
          <a:p>
            <a:pPr>
              <a:lnSpc>
                <a:spcPts val="8399"/>
              </a:lnSpc>
            </a:pPr>
            <a:r>
              <a:rPr lang="en-US" sz="6999">
                <a:solidFill>
                  <a:srgbClr val="F4C259"/>
                </a:solidFill>
                <a:latin typeface="Rakkas"/>
              </a:rPr>
              <a:t>Resource Page</a:t>
            </a:r>
          </a:p>
        </p:txBody>
      </p:sp>
      <p:sp>
        <p:nvSpPr>
          <p:cNvPr name="TextBox 3" id="3"/>
          <p:cNvSpPr txBox="true"/>
          <p:nvPr/>
        </p:nvSpPr>
        <p:spPr>
          <a:xfrm rot="0">
            <a:off x="1028700" y="3303750"/>
            <a:ext cx="4747538" cy="5626100"/>
          </a:xfrm>
          <a:prstGeom prst="rect">
            <a:avLst/>
          </a:prstGeom>
        </p:spPr>
        <p:txBody>
          <a:bodyPr anchor="t" rtlCol="false" tIns="0" lIns="0" bIns="0" rIns="0">
            <a:spAutoFit/>
          </a:bodyPr>
          <a:lstStyle/>
          <a:p>
            <a:pPr>
              <a:lnSpc>
                <a:spcPts val="2799"/>
              </a:lnSpc>
            </a:pPr>
            <a:r>
              <a:rPr lang="en-US" sz="1999">
                <a:solidFill>
                  <a:srgbClr val="FFFFFF"/>
                </a:solidFill>
                <a:latin typeface="Alice"/>
              </a:rPr>
              <a:t>Use these design resources in your </a:t>
            </a:r>
          </a:p>
          <a:p>
            <a:pPr>
              <a:lnSpc>
                <a:spcPts val="2799"/>
              </a:lnSpc>
            </a:pPr>
            <a:r>
              <a:rPr lang="en-US" sz="1999">
                <a:solidFill>
                  <a:srgbClr val="FFFFFF"/>
                </a:solidFill>
                <a:latin typeface="Alice"/>
              </a:rPr>
              <a:t>Canva Presentation.</a:t>
            </a:r>
          </a:p>
          <a:p>
            <a:pPr>
              <a:lnSpc>
                <a:spcPts val="2799"/>
              </a:lnSpc>
            </a:pPr>
          </a:p>
          <a:p>
            <a:pPr>
              <a:lnSpc>
                <a:spcPts val="2799"/>
              </a:lnSpc>
            </a:pPr>
            <a:r>
              <a:rPr lang="en-US" sz="1999">
                <a:solidFill>
                  <a:srgbClr val="FFFFFF"/>
                </a:solidFill>
                <a:latin typeface="Alice"/>
              </a:rPr>
              <a:t>This presentation template uses the following free fonts:</a:t>
            </a:r>
          </a:p>
          <a:p>
            <a:pPr>
              <a:lnSpc>
                <a:spcPts val="2799"/>
              </a:lnSpc>
            </a:pPr>
          </a:p>
          <a:p>
            <a:pPr>
              <a:lnSpc>
                <a:spcPts val="2799"/>
              </a:lnSpc>
            </a:pPr>
            <a:r>
              <a:rPr lang="en-US" sz="1999">
                <a:solidFill>
                  <a:srgbClr val="F4C259"/>
                </a:solidFill>
                <a:latin typeface="Alice Bold"/>
              </a:rPr>
              <a:t>Titles: Rakkas</a:t>
            </a:r>
          </a:p>
          <a:p>
            <a:pPr>
              <a:lnSpc>
                <a:spcPts val="2799"/>
              </a:lnSpc>
            </a:pPr>
            <a:r>
              <a:rPr lang="en-US" sz="1999">
                <a:solidFill>
                  <a:srgbClr val="F4C259"/>
                </a:solidFill>
                <a:latin typeface="Alice Bold"/>
              </a:rPr>
              <a:t>Headers: Alice Bold </a:t>
            </a:r>
          </a:p>
          <a:p>
            <a:pPr>
              <a:lnSpc>
                <a:spcPts val="2799"/>
              </a:lnSpc>
            </a:pPr>
            <a:r>
              <a:rPr lang="en-US" sz="1999">
                <a:solidFill>
                  <a:srgbClr val="F4C259"/>
                </a:solidFill>
                <a:latin typeface="Alice Bold"/>
              </a:rPr>
              <a:t>Body Copy: Alice Regular</a:t>
            </a:r>
          </a:p>
          <a:p>
            <a:pPr>
              <a:lnSpc>
                <a:spcPts val="2799"/>
              </a:lnSpc>
            </a:pPr>
          </a:p>
          <a:p>
            <a:pPr>
              <a:lnSpc>
                <a:spcPts val="2799"/>
              </a:lnSpc>
            </a:pPr>
            <a:r>
              <a:rPr lang="en-US" sz="1999">
                <a:solidFill>
                  <a:srgbClr val="FFFFFF"/>
                </a:solidFill>
                <a:latin typeface="Alice"/>
              </a:rPr>
              <a:t>You can find these fonts online too. Happy designing! </a:t>
            </a:r>
          </a:p>
          <a:p>
            <a:pPr>
              <a:lnSpc>
                <a:spcPts val="2799"/>
              </a:lnSpc>
            </a:pPr>
          </a:p>
          <a:p>
            <a:pPr>
              <a:lnSpc>
                <a:spcPts val="2799"/>
              </a:lnSpc>
            </a:pPr>
            <a:r>
              <a:rPr lang="en-US" sz="1999">
                <a:solidFill>
                  <a:srgbClr val="FFFFFF"/>
                </a:solidFill>
                <a:latin typeface="Alice"/>
              </a:rPr>
              <a:t>Don't forget to delete this page </a:t>
            </a:r>
          </a:p>
          <a:p>
            <a:pPr>
              <a:lnSpc>
                <a:spcPts val="2799"/>
              </a:lnSpc>
            </a:pPr>
            <a:r>
              <a:rPr lang="en-US" sz="1999">
                <a:solidFill>
                  <a:srgbClr val="FFFFFF"/>
                </a:solidFill>
                <a:latin typeface="Alice"/>
              </a:rPr>
              <a:t>before presenting. </a:t>
            </a:r>
          </a:p>
          <a:p>
            <a:pPr>
              <a:lnSpc>
                <a:spcPts val="2799"/>
              </a:lnSpc>
              <a:spcBef>
                <a:spcPct val="0"/>
              </a:spcBef>
            </a:pPr>
          </a:p>
        </p:txBody>
      </p:sp>
      <p:sp>
        <p:nvSpPr>
          <p:cNvPr name="Freeform 4" id="4"/>
          <p:cNvSpPr/>
          <p:nvPr/>
        </p:nvSpPr>
        <p:spPr>
          <a:xfrm flipH="false" flipV="false" rot="0">
            <a:off x="12586904" y="6811751"/>
            <a:ext cx="3401195" cy="2576405"/>
          </a:xfrm>
          <a:custGeom>
            <a:avLst/>
            <a:gdLst/>
            <a:ahLst/>
            <a:cxnLst/>
            <a:rect r="r" b="b" t="t" l="l"/>
            <a:pathLst>
              <a:path h="2576405" w="3401195">
                <a:moveTo>
                  <a:pt x="0" y="0"/>
                </a:moveTo>
                <a:lnTo>
                  <a:pt x="3401195" y="0"/>
                </a:lnTo>
                <a:lnTo>
                  <a:pt x="3401195" y="2576405"/>
                </a:lnTo>
                <a:lnTo>
                  <a:pt x="0" y="2576405"/>
                </a:lnTo>
                <a:lnTo>
                  <a:pt x="0" y="0"/>
                </a:lnTo>
                <a:close/>
              </a:path>
            </a:pathLst>
          </a:custGeom>
          <a:blipFill>
            <a:blip r:embed="rId2"/>
            <a:stretch>
              <a:fillRect l="0" t="0" r="0" b="0"/>
            </a:stretch>
          </a:blipFill>
        </p:spPr>
      </p:sp>
      <p:sp>
        <p:nvSpPr>
          <p:cNvPr name="Freeform 5" id="5"/>
          <p:cNvSpPr/>
          <p:nvPr/>
        </p:nvSpPr>
        <p:spPr>
          <a:xfrm flipH="false" flipV="false" rot="0">
            <a:off x="10809866" y="3755068"/>
            <a:ext cx="2389306" cy="2504427"/>
          </a:xfrm>
          <a:custGeom>
            <a:avLst/>
            <a:gdLst/>
            <a:ahLst/>
            <a:cxnLst/>
            <a:rect r="r" b="b" t="t" l="l"/>
            <a:pathLst>
              <a:path h="2504427" w="2389306">
                <a:moveTo>
                  <a:pt x="0" y="0"/>
                </a:moveTo>
                <a:lnTo>
                  <a:pt x="2389306" y="0"/>
                </a:lnTo>
                <a:lnTo>
                  <a:pt x="2389306" y="2504426"/>
                </a:lnTo>
                <a:lnTo>
                  <a:pt x="0" y="2504426"/>
                </a:lnTo>
                <a:lnTo>
                  <a:pt x="0" y="0"/>
                </a:lnTo>
                <a:close/>
              </a:path>
            </a:pathLst>
          </a:custGeom>
          <a:blipFill>
            <a:blip r:embed="rId3"/>
            <a:stretch>
              <a:fillRect l="0" t="0" r="0" b="-1323"/>
            </a:stretch>
          </a:blipFill>
        </p:spPr>
      </p:sp>
      <p:sp>
        <p:nvSpPr>
          <p:cNvPr name="Freeform 6" id="6"/>
          <p:cNvSpPr/>
          <p:nvPr/>
        </p:nvSpPr>
        <p:spPr>
          <a:xfrm flipH="false" flipV="false" rot="0">
            <a:off x="14282109" y="3755068"/>
            <a:ext cx="2170503" cy="2504427"/>
          </a:xfrm>
          <a:custGeom>
            <a:avLst/>
            <a:gdLst/>
            <a:ahLst/>
            <a:cxnLst/>
            <a:rect r="r" b="b" t="t" l="l"/>
            <a:pathLst>
              <a:path h="2504427" w="2170503">
                <a:moveTo>
                  <a:pt x="0" y="0"/>
                </a:moveTo>
                <a:lnTo>
                  <a:pt x="2170503" y="0"/>
                </a:lnTo>
                <a:lnTo>
                  <a:pt x="2170503" y="2504426"/>
                </a:lnTo>
                <a:lnTo>
                  <a:pt x="0" y="2504426"/>
                </a:lnTo>
                <a:lnTo>
                  <a:pt x="0" y="0"/>
                </a:lnTo>
                <a:close/>
              </a:path>
            </a:pathLst>
          </a:custGeom>
          <a:blipFill>
            <a:blip r:embed="rId4"/>
            <a:stretch>
              <a:fillRect l="0" t="0" r="0" b="0"/>
            </a:stretch>
          </a:blipFill>
        </p:spPr>
      </p:sp>
      <p:sp>
        <p:nvSpPr>
          <p:cNvPr name="Freeform 7" id="7"/>
          <p:cNvSpPr/>
          <p:nvPr/>
        </p:nvSpPr>
        <p:spPr>
          <a:xfrm flipH="false" flipV="false" rot="0">
            <a:off x="7110157" y="4409023"/>
            <a:ext cx="2753660" cy="1657703"/>
          </a:xfrm>
          <a:custGeom>
            <a:avLst/>
            <a:gdLst/>
            <a:ahLst/>
            <a:cxnLst/>
            <a:rect r="r" b="b" t="t" l="l"/>
            <a:pathLst>
              <a:path h="1657703" w="2753660">
                <a:moveTo>
                  <a:pt x="0" y="0"/>
                </a:moveTo>
                <a:lnTo>
                  <a:pt x="2753660" y="0"/>
                </a:lnTo>
                <a:lnTo>
                  <a:pt x="2753660" y="1657703"/>
                </a:lnTo>
                <a:lnTo>
                  <a:pt x="0" y="1657703"/>
                </a:lnTo>
                <a:lnTo>
                  <a:pt x="0" y="0"/>
                </a:lnTo>
                <a:close/>
              </a:path>
            </a:pathLst>
          </a:custGeom>
          <a:blipFill>
            <a:blip r:embed="rId5"/>
            <a:stretch>
              <a:fillRect l="0" t="0" r="0" b="0"/>
            </a:stretch>
          </a:blipFill>
        </p:spPr>
      </p:sp>
      <p:sp>
        <p:nvSpPr>
          <p:cNvPr name="Freeform 8" id="8"/>
          <p:cNvSpPr/>
          <p:nvPr/>
        </p:nvSpPr>
        <p:spPr>
          <a:xfrm flipH="false" flipV="false" rot="0">
            <a:off x="10503854" y="6811751"/>
            <a:ext cx="1707915" cy="2513218"/>
          </a:xfrm>
          <a:custGeom>
            <a:avLst/>
            <a:gdLst/>
            <a:ahLst/>
            <a:cxnLst/>
            <a:rect r="r" b="b" t="t" l="l"/>
            <a:pathLst>
              <a:path h="2513218" w="1707915">
                <a:moveTo>
                  <a:pt x="0" y="0"/>
                </a:moveTo>
                <a:lnTo>
                  <a:pt x="1707914" y="0"/>
                </a:lnTo>
                <a:lnTo>
                  <a:pt x="1707914" y="2513218"/>
                </a:lnTo>
                <a:lnTo>
                  <a:pt x="0" y="2513218"/>
                </a:lnTo>
                <a:lnTo>
                  <a:pt x="0" y="0"/>
                </a:lnTo>
                <a:close/>
              </a:path>
            </a:pathLst>
          </a:custGeom>
          <a:blipFill>
            <a:blip r:embed="rId6"/>
            <a:stretch>
              <a:fillRect l="0" t="0" r="0" b="0"/>
            </a:stretch>
          </a:blipFill>
        </p:spPr>
      </p:sp>
      <p:sp>
        <p:nvSpPr>
          <p:cNvPr name="Freeform 9" id="9"/>
          <p:cNvSpPr/>
          <p:nvPr/>
        </p:nvSpPr>
        <p:spPr>
          <a:xfrm flipH="false" flipV="false" rot="0">
            <a:off x="7773980" y="7030197"/>
            <a:ext cx="1812226" cy="2139513"/>
          </a:xfrm>
          <a:custGeom>
            <a:avLst/>
            <a:gdLst/>
            <a:ahLst/>
            <a:cxnLst/>
            <a:rect r="r" b="b" t="t" l="l"/>
            <a:pathLst>
              <a:path h="2139513" w="1812226">
                <a:moveTo>
                  <a:pt x="0" y="0"/>
                </a:moveTo>
                <a:lnTo>
                  <a:pt x="1812226" y="0"/>
                </a:lnTo>
                <a:lnTo>
                  <a:pt x="1812226" y="2139513"/>
                </a:lnTo>
                <a:lnTo>
                  <a:pt x="0" y="2139513"/>
                </a:lnTo>
                <a:lnTo>
                  <a:pt x="0" y="0"/>
                </a:lnTo>
                <a:close/>
              </a:path>
            </a:pathLst>
          </a:custGeom>
          <a:blipFill>
            <a:blip r:embed="rId7"/>
            <a:stretch>
              <a:fillRect l="0" t="0" r="0" b="0"/>
            </a:stretch>
          </a:blipFill>
        </p:spPr>
      </p:sp>
      <p:sp>
        <p:nvSpPr>
          <p:cNvPr name="Freeform 10" id="10"/>
          <p:cNvSpPr/>
          <p:nvPr/>
        </p:nvSpPr>
        <p:spPr>
          <a:xfrm flipH="false" flipV="false" rot="0">
            <a:off x="13520506" y="898844"/>
            <a:ext cx="1846854" cy="2533505"/>
          </a:xfrm>
          <a:custGeom>
            <a:avLst/>
            <a:gdLst/>
            <a:ahLst/>
            <a:cxnLst/>
            <a:rect r="r" b="b" t="t" l="l"/>
            <a:pathLst>
              <a:path h="2533505" w="1846854">
                <a:moveTo>
                  <a:pt x="0" y="0"/>
                </a:moveTo>
                <a:lnTo>
                  <a:pt x="1846854" y="0"/>
                </a:lnTo>
                <a:lnTo>
                  <a:pt x="1846854" y="2533505"/>
                </a:lnTo>
                <a:lnTo>
                  <a:pt x="0" y="2533505"/>
                </a:lnTo>
                <a:lnTo>
                  <a:pt x="0" y="0"/>
                </a:lnTo>
                <a:close/>
              </a:path>
            </a:pathLst>
          </a:custGeom>
          <a:blipFill>
            <a:blip r:embed="rId8"/>
            <a:stretch>
              <a:fillRect l="0" t="0" r="0" b="0"/>
            </a:stretch>
          </a:blipFill>
        </p:spPr>
      </p:sp>
      <p:sp>
        <p:nvSpPr>
          <p:cNvPr name="Freeform 11" id="11"/>
          <p:cNvSpPr/>
          <p:nvPr/>
        </p:nvSpPr>
        <p:spPr>
          <a:xfrm flipH="false" flipV="false" rot="0">
            <a:off x="7773980" y="1012191"/>
            <a:ext cx="2258302" cy="2504571"/>
          </a:xfrm>
          <a:custGeom>
            <a:avLst/>
            <a:gdLst/>
            <a:ahLst/>
            <a:cxnLst/>
            <a:rect r="r" b="b" t="t" l="l"/>
            <a:pathLst>
              <a:path h="2504571" w="2258302">
                <a:moveTo>
                  <a:pt x="0" y="0"/>
                </a:moveTo>
                <a:lnTo>
                  <a:pt x="2258302" y="0"/>
                </a:lnTo>
                <a:lnTo>
                  <a:pt x="2258302" y="2504571"/>
                </a:lnTo>
                <a:lnTo>
                  <a:pt x="0" y="2504571"/>
                </a:lnTo>
                <a:lnTo>
                  <a:pt x="0" y="0"/>
                </a:lnTo>
                <a:close/>
              </a:path>
            </a:pathLst>
          </a:custGeom>
          <a:blipFill>
            <a:blip r:embed="rId9"/>
            <a:stretch>
              <a:fillRect l="0" t="0" r="0" b="0"/>
            </a:stretch>
          </a:blipFill>
        </p:spPr>
      </p:sp>
      <p:sp>
        <p:nvSpPr>
          <p:cNvPr name="Freeform 12" id="12"/>
          <p:cNvSpPr/>
          <p:nvPr/>
        </p:nvSpPr>
        <p:spPr>
          <a:xfrm flipH="false" flipV="false" rot="0">
            <a:off x="10730554" y="1145734"/>
            <a:ext cx="1856351" cy="2237486"/>
          </a:xfrm>
          <a:custGeom>
            <a:avLst/>
            <a:gdLst/>
            <a:ahLst/>
            <a:cxnLst/>
            <a:rect r="r" b="b" t="t" l="l"/>
            <a:pathLst>
              <a:path h="2237486" w="1856351">
                <a:moveTo>
                  <a:pt x="0" y="0"/>
                </a:moveTo>
                <a:lnTo>
                  <a:pt x="1856350" y="0"/>
                </a:lnTo>
                <a:lnTo>
                  <a:pt x="1856350" y="2237485"/>
                </a:lnTo>
                <a:lnTo>
                  <a:pt x="0" y="2237485"/>
                </a:lnTo>
                <a:lnTo>
                  <a:pt x="0" y="0"/>
                </a:lnTo>
                <a:close/>
              </a:path>
            </a:pathLst>
          </a:custGeom>
          <a:blipFill>
            <a:blip r:embed="rId10"/>
            <a:stretch>
              <a:fillRect l="0" t="0" r="0" b="0"/>
            </a:stretch>
          </a:blipFill>
        </p:spPr>
      </p:sp>
    </p:spTree>
  </p:cSld>
  <p:clrMapOvr>
    <a:masterClrMapping/>
  </p:clrMapOvr>
  <p:transition spd="slow">
    <p:fade/>
  </p:transition>
</p:sld>
</file>

<file path=ppt/slides/slide24.xml><?xml version="1.0" encoding="utf-8"?>
<p:sld xmlns:p="http://schemas.openxmlformats.org/presentationml/2006/main" xmlns:a="http://schemas.openxmlformats.org/drawingml/2006/main" xmlns:r="http://schemas.openxmlformats.org/officeDocument/2006/relationships">
  <p:cSld>
    <p:bg>
      <p:bgPr>
        <a:solidFill>
          <a:srgbClr val="284520"/>
        </a:solidFill>
      </p:bgPr>
    </p:bg>
    <p:spTree>
      <p:nvGrpSpPr>
        <p:cNvPr id="1" name=""/>
        <p:cNvGrpSpPr/>
        <p:nvPr/>
      </p:nvGrpSpPr>
      <p:grpSpPr>
        <a:xfrm>
          <a:off x="0" y="0"/>
          <a:ext cx="0" cy="0"/>
          <a:chOff x="0" y="0"/>
          <a:chExt cx="0" cy="0"/>
        </a:xfrm>
      </p:grpSpPr>
      <p:sp>
        <p:nvSpPr>
          <p:cNvPr name="TextBox 2" id="2"/>
          <p:cNvSpPr txBox="true"/>
          <p:nvPr/>
        </p:nvSpPr>
        <p:spPr>
          <a:xfrm rot="0">
            <a:off x="1028700" y="1736927"/>
            <a:ext cx="5673238" cy="1047750"/>
          </a:xfrm>
          <a:prstGeom prst="rect">
            <a:avLst/>
          </a:prstGeom>
        </p:spPr>
        <p:txBody>
          <a:bodyPr anchor="t" rtlCol="false" tIns="0" lIns="0" bIns="0" rIns="0">
            <a:spAutoFit/>
          </a:bodyPr>
          <a:lstStyle/>
          <a:p>
            <a:pPr>
              <a:lnSpc>
                <a:spcPts val="8399"/>
              </a:lnSpc>
            </a:pPr>
            <a:r>
              <a:rPr lang="en-US" sz="6999">
                <a:solidFill>
                  <a:srgbClr val="F4C259"/>
                </a:solidFill>
                <a:latin typeface="Rakkas"/>
              </a:rPr>
              <a:t>Resource Page</a:t>
            </a:r>
          </a:p>
        </p:txBody>
      </p:sp>
      <p:sp>
        <p:nvSpPr>
          <p:cNvPr name="TextBox 3" id="3"/>
          <p:cNvSpPr txBox="true"/>
          <p:nvPr/>
        </p:nvSpPr>
        <p:spPr>
          <a:xfrm rot="0">
            <a:off x="1028700" y="3303750"/>
            <a:ext cx="4747538" cy="5626100"/>
          </a:xfrm>
          <a:prstGeom prst="rect">
            <a:avLst/>
          </a:prstGeom>
        </p:spPr>
        <p:txBody>
          <a:bodyPr anchor="t" rtlCol="false" tIns="0" lIns="0" bIns="0" rIns="0">
            <a:spAutoFit/>
          </a:bodyPr>
          <a:lstStyle/>
          <a:p>
            <a:pPr>
              <a:lnSpc>
                <a:spcPts val="2799"/>
              </a:lnSpc>
            </a:pPr>
            <a:r>
              <a:rPr lang="en-US" sz="1999">
                <a:solidFill>
                  <a:srgbClr val="FFFFFF"/>
                </a:solidFill>
                <a:latin typeface="Alice"/>
              </a:rPr>
              <a:t>Use these design resources in your </a:t>
            </a:r>
          </a:p>
          <a:p>
            <a:pPr>
              <a:lnSpc>
                <a:spcPts val="2799"/>
              </a:lnSpc>
            </a:pPr>
            <a:r>
              <a:rPr lang="en-US" sz="1999">
                <a:solidFill>
                  <a:srgbClr val="FFFFFF"/>
                </a:solidFill>
                <a:latin typeface="Alice"/>
              </a:rPr>
              <a:t>Canva Presentation.</a:t>
            </a:r>
          </a:p>
          <a:p>
            <a:pPr>
              <a:lnSpc>
                <a:spcPts val="2799"/>
              </a:lnSpc>
            </a:pPr>
          </a:p>
          <a:p>
            <a:pPr>
              <a:lnSpc>
                <a:spcPts val="2799"/>
              </a:lnSpc>
            </a:pPr>
            <a:r>
              <a:rPr lang="en-US" sz="1999">
                <a:solidFill>
                  <a:srgbClr val="FFFFFF"/>
                </a:solidFill>
                <a:latin typeface="Alice"/>
              </a:rPr>
              <a:t>This presentation template uses the following free fonts:</a:t>
            </a:r>
          </a:p>
          <a:p>
            <a:pPr>
              <a:lnSpc>
                <a:spcPts val="2799"/>
              </a:lnSpc>
            </a:pPr>
          </a:p>
          <a:p>
            <a:pPr>
              <a:lnSpc>
                <a:spcPts val="2799"/>
              </a:lnSpc>
            </a:pPr>
            <a:r>
              <a:rPr lang="en-US" sz="1999">
                <a:solidFill>
                  <a:srgbClr val="F4C259"/>
                </a:solidFill>
                <a:latin typeface="Alice Bold"/>
              </a:rPr>
              <a:t>Titles: Rakkas</a:t>
            </a:r>
          </a:p>
          <a:p>
            <a:pPr>
              <a:lnSpc>
                <a:spcPts val="2799"/>
              </a:lnSpc>
            </a:pPr>
            <a:r>
              <a:rPr lang="en-US" sz="1999">
                <a:solidFill>
                  <a:srgbClr val="F4C259"/>
                </a:solidFill>
                <a:latin typeface="Alice Bold"/>
              </a:rPr>
              <a:t>Headers: Alice Bold </a:t>
            </a:r>
          </a:p>
          <a:p>
            <a:pPr>
              <a:lnSpc>
                <a:spcPts val="2799"/>
              </a:lnSpc>
            </a:pPr>
            <a:r>
              <a:rPr lang="en-US" sz="1999">
                <a:solidFill>
                  <a:srgbClr val="F4C259"/>
                </a:solidFill>
                <a:latin typeface="Alice Bold"/>
              </a:rPr>
              <a:t>Body Copy: Alice Regular</a:t>
            </a:r>
          </a:p>
          <a:p>
            <a:pPr>
              <a:lnSpc>
                <a:spcPts val="2799"/>
              </a:lnSpc>
            </a:pPr>
          </a:p>
          <a:p>
            <a:pPr>
              <a:lnSpc>
                <a:spcPts val="2799"/>
              </a:lnSpc>
            </a:pPr>
            <a:r>
              <a:rPr lang="en-US" sz="1999">
                <a:solidFill>
                  <a:srgbClr val="FFFFFF"/>
                </a:solidFill>
                <a:latin typeface="Alice"/>
              </a:rPr>
              <a:t>You can find these fonts online too. Happy designing! </a:t>
            </a:r>
          </a:p>
          <a:p>
            <a:pPr>
              <a:lnSpc>
                <a:spcPts val="2799"/>
              </a:lnSpc>
            </a:pPr>
          </a:p>
          <a:p>
            <a:pPr>
              <a:lnSpc>
                <a:spcPts val="2799"/>
              </a:lnSpc>
            </a:pPr>
            <a:r>
              <a:rPr lang="en-US" sz="1999">
                <a:solidFill>
                  <a:srgbClr val="FFFFFF"/>
                </a:solidFill>
                <a:latin typeface="Alice"/>
              </a:rPr>
              <a:t>Don't forget to delete this page </a:t>
            </a:r>
          </a:p>
          <a:p>
            <a:pPr>
              <a:lnSpc>
                <a:spcPts val="2799"/>
              </a:lnSpc>
            </a:pPr>
            <a:r>
              <a:rPr lang="en-US" sz="1999">
                <a:solidFill>
                  <a:srgbClr val="FFFFFF"/>
                </a:solidFill>
                <a:latin typeface="Alice"/>
              </a:rPr>
              <a:t>before presenting. </a:t>
            </a:r>
          </a:p>
          <a:p>
            <a:pPr>
              <a:lnSpc>
                <a:spcPts val="2799"/>
              </a:lnSpc>
              <a:spcBef>
                <a:spcPct val="0"/>
              </a:spcBef>
            </a:pPr>
          </a:p>
        </p:txBody>
      </p:sp>
      <p:sp>
        <p:nvSpPr>
          <p:cNvPr name="Freeform 4" id="4"/>
          <p:cNvSpPr/>
          <p:nvPr/>
        </p:nvSpPr>
        <p:spPr>
          <a:xfrm flipH="false" flipV="false" rot="0">
            <a:off x="7941709" y="1413864"/>
            <a:ext cx="2741625" cy="2741625"/>
          </a:xfrm>
          <a:custGeom>
            <a:avLst/>
            <a:gdLst/>
            <a:ahLst/>
            <a:cxnLst/>
            <a:rect r="r" b="b" t="t" l="l"/>
            <a:pathLst>
              <a:path h="2741625" w="2741625">
                <a:moveTo>
                  <a:pt x="0" y="0"/>
                </a:moveTo>
                <a:lnTo>
                  <a:pt x="2741624" y="0"/>
                </a:lnTo>
                <a:lnTo>
                  <a:pt x="2741624" y="2741625"/>
                </a:lnTo>
                <a:lnTo>
                  <a:pt x="0" y="2741625"/>
                </a:lnTo>
                <a:lnTo>
                  <a:pt x="0" y="0"/>
                </a:lnTo>
                <a:close/>
              </a:path>
            </a:pathLst>
          </a:custGeom>
          <a:blipFill>
            <a:blip r:embed="rId2"/>
            <a:stretch>
              <a:fillRect l="0" t="0" r="0" b="0"/>
            </a:stretch>
          </a:blipFill>
        </p:spPr>
      </p:sp>
      <p:sp>
        <p:nvSpPr>
          <p:cNvPr name="Freeform 5" id="5"/>
          <p:cNvSpPr/>
          <p:nvPr/>
        </p:nvSpPr>
        <p:spPr>
          <a:xfrm flipH="false" flipV="false" rot="0">
            <a:off x="13916072" y="1413864"/>
            <a:ext cx="2741625" cy="2741625"/>
          </a:xfrm>
          <a:custGeom>
            <a:avLst/>
            <a:gdLst/>
            <a:ahLst/>
            <a:cxnLst/>
            <a:rect r="r" b="b" t="t" l="l"/>
            <a:pathLst>
              <a:path h="2741625" w="2741625">
                <a:moveTo>
                  <a:pt x="0" y="0"/>
                </a:moveTo>
                <a:lnTo>
                  <a:pt x="2741625" y="0"/>
                </a:lnTo>
                <a:lnTo>
                  <a:pt x="2741625" y="2741625"/>
                </a:lnTo>
                <a:lnTo>
                  <a:pt x="0" y="2741625"/>
                </a:lnTo>
                <a:lnTo>
                  <a:pt x="0" y="0"/>
                </a:lnTo>
                <a:close/>
              </a:path>
            </a:pathLst>
          </a:custGeom>
          <a:blipFill>
            <a:blip r:embed="rId3"/>
            <a:stretch>
              <a:fillRect l="0" t="0" r="0" b="0"/>
            </a:stretch>
          </a:blipFill>
        </p:spPr>
      </p:sp>
      <p:sp>
        <p:nvSpPr>
          <p:cNvPr name="Freeform 6" id="6"/>
          <p:cNvSpPr/>
          <p:nvPr/>
        </p:nvSpPr>
        <p:spPr>
          <a:xfrm flipH="false" flipV="false" rot="0">
            <a:off x="10928890" y="1413864"/>
            <a:ext cx="2741625" cy="2741625"/>
          </a:xfrm>
          <a:custGeom>
            <a:avLst/>
            <a:gdLst/>
            <a:ahLst/>
            <a:cxnLst/>
            <a:rect r="r" b="b" t="t" l="l"/>
            <a:pathLst>
              <a:path h="2741625" w="2741625">
                <a:moveTo>
                  <a:pt x="0" y="0"/>
                </a:moveTo>
                <a:lnTo>
                  <a:pt x="2741625" y="0"/>
                </a:lnTo>
                <a:lnTo>
                  <a:pt x="2741625" y="2741625"/>
                </a:lnTo>
                <a:lnTo>
                  <a:pt x="0" y="2741625"/>
                </a:lnTo>
                <a:lnTo>
                  <a:pt x="0" y="0"/>
                </a:lnTo>
                <a:close/>
              </a:path>
            </a:pathLst>
          </a:custGeom>
          <a:blipFill>
            <a:blip r:embed="rId4"/>
            <a:stretch>
              <a:fillRect l="0" t="0" r="0" b="0"/>
            </a:stretch>
          </a:blipFill>
        </p:spPr>
      </p:sp>
      <p:sp>
        <p:nvSpPr>
          <p:cNvPr name="Freeform 7" id="7"/>
          <p:cNvSpPr/>
          <p:nvPr/>
        </p:nvSpPr>
        <p:spPr>
          <a:xfrm flipH="false" flipV="false" rot="0">
            <a:off x="7851091" y="4877735"/>
            <a:ext cx="2031855" cy="2516230"/>
          </a:xfrm>
          <a:custGeom>
            <a:avLst/>
            <a:gdLst/>
            <a:ahLst/>
            <a:cxnLst/>
            <a:rect r="r" b="b" t="t" l="l"/>
            <a:pathLst>
              <a:path h="2516230" w="2031855">
                <a:moveTo>
                  <a:pt x="0" y="0"/>
                </a:moveTo>
                <a:lnTo>
                  <a:pt x="2031856" y="0"/>
                </a:lnTo>
                <a:lnTo>
                  <a:pt x="2031856" y="2516230"/>
                </a:lnTo>
                <a:lnTo>
                  <a:pt x="0" y="2516230"/>
                </a:lnTo>
                <a:lnTo>
                  <a:pt x="0" y="0"/>
                </a:lnTo>
                <a:close/>
              </a:path>
            </a:pathLst>
          </a:custGeom>
          <a:blipFill>
            <a:blip r:embed="rId5"/>
            <a:stretch>
              <a:fillRect l="0" t="0" r="0" b="0"/>
            </a:stretch>
          </a:blipFill>
        </p:spPr>
      </p:sp>
      <p:sp>
        <p:nvSpPr>
          <p:cNvPr name="Freeform 8" id="8"/>
          <p:cNvSpPr/>
          <p:nvPr/>
        </p:nvSpPr>
        <p:spPr>
          <a:xfrm flipH="false" flipV="false" rot="0">
            <a:off x="10279464" y="4629024"/>
            <a:ext cx="581384" cy="3013652"/>
          </a:xfrm>
          <a:custGeom>
            <a:avLst/>
            <a:gdLst/>
            <a:ahLst/>
            <a:cxnLst/>
            <a:rect r="r" b="b" t="t" l="l"/>
            <a:pathLst>
              <a:path h="3013652" w="581384">
                <a:moveTo>
                  <a:pt x="0" y="0"/>
                </a:moveTo>
                <a:lnTo>
                  <a:pt x="581384" y="0"/>
                </a:lnTo>
                <a:lnTo>
                  <a:pt x="581384" y="3013652"/>
                </a:lnTo>
                <a:lnTo>
                  <a:pt x="0" y="3013652"/>
                </a:lnTo>
                <a:lnTo>
                  <a:pt x="0" y="0"/>
                </a:lnTo>
                <a:close/>
              </a:path>
            </a:pathLst>
          </a:custGeom>
          <a:blipFill>
            <a:blip r:embed="rId6"/>
            <a:stretch>
              <a:fillRect l="0" t="0" r="0" b="0"/>
            </a:stretch>
          </a:blipFill>
        </p:spPr>
      </p:sp>
      <p:sp>
        <p:nvSpPr>
          <p:cNvPr name="Freeform 9" id="9"/>
          <p:cNvSpPr/>
          <p:nvPr/>
        </p:nvSpPr>
        <p:spPr>
          <a:xfrm flipH="false" flipV="false" rot="0">
            <a:off x="14343632" y="4948037"/>
            <a:ext cx="2404682" cy="2375625"/>
          </a:xfrm>
          <a:custGeom>
            <a:avLst/>
            <a:gdLst/>
            <a:ahLst/>
            <a:cxnLst/>
            <a:rect r="r" b="b" t="t" l="l"/>
            <a:pathLst>
              <a:path h="2375625" w="2404682">
                <a:moveTo>
                  <a:pt x="0" y="0"/>
                </a:moveTo>
                <a:lnTo>
                  <a:pt x="2404682" y="0"/>
                </a:lnTo>
                <a:lnTo>
                  <a:pt x="2404682" y="2375625"/>
                </a:lnTo>
                <a:lnTo>
                  <a:pt x="0" y="2375625"/>
                </a:lnTo>
                <a:lnTo>
                  <a:pt x="0" y="0"/>
                </a:lnTo>
                <a:close/>
              </a:path>
            </a:pathLst>
          </a:custGeom>
          <a:blipFill>
            <a:blip r:embed="rId7"/>
            <a:stretch>
              <a:fillRect l="0" t="0" r="0" b="0"/>
            </a:stretch>
          </a:blipFill>
        </p:spPr>
      </p:sp>
      <p:sp>
        <p:nvSpPr>
          <p:cNvPr name="Freeform 10" id="10"/>
          <p:cNvSpPr/>
          <p:nvPr/>
        </p:nvSpPr>
        <p:spPr>
          <a:xfrm flipH="false" flipV="false" rot="0">
            <a:off x="11387873" y="4857873"/>
            <a:ext cx="2557020" cy="2555955"/>
          </a:xfrm>
          <a:custGeom>
            <a:avLst/>
            <a:gdLst/>
            <a:ahLst/>
            <a:cxnLst/>
            <a:rect r="r" b="b" t="t" l="l"/>
            <a:pathLst>
              <a:path h="2555955" w="2557020">
                <a:moveTo>
                  <a:pt x="0" y="0"/>
                </a:moveTo>
                <a:lnTo>
                  <a:pt x="2557020" y="0"/>
                </a:lnTo>
                <a:lnTo>
                  <a:pt x="2557020" y="2555954"/>
                </a:lnTo>
                <a:lnTo>
                  <a:pt x="0" y="2555954"/>
                </a:lnTo>
                <a:lnTo>
                  <a:pt x="0" y="0"/>
                </a:lnTo>
                <a:close/>
              </a:path>
            </a:pathLst>
          </a:custGeom>
          <a:blipFill>
            <a:blip r:embed="rId8"/>
            <a:stretch>
              <a:fillRect l="0" t="0" r="0" b="0"/>
            </a:stretch>
          </a:blipFill>
        </p:spPr>
      </p:sp>
      <p:sp>
        <p:nvSpPr>
          <p:cNvPr name="Freeform 11" id="11"/>
          <p:cNvSpPr/>
          <p:nvPr/>
        </p:nvSpPr>
        <p:spPr>
          <a:xfrm flipH="false" flipV="false" rot="0">
            <a:off x="10120706" y="8433251"/>
            <a:ext cx="4357994" cy="568355"/>
          </a:xfrm>
          <a:custGeom>
            <a:avLst/>
            <a:gdLst/>
            <a:ahLst/>
            <a:cxnLst/>
            <a:rect r="r" b="b" t="t" l="l"/>
            <a:pathLst>
              <a:path h="568355" w="4357994">
                <a:moveTo>
                  <a:pt x="0" y="0"/>
                </a:moveTo>
                <a:lnTo>
                  <a:pt x="4357994" y="0"/>
                </a:lnTo>
                <a:lnTo>
                  <a:pt x="4357994" y="568355"/>
                </a:lnTo>
                <a:lnTo>
                  <a:pt x="0" y="568355"/>
                </a:lnTo>
                <a:lnTo>
                  <a:pt x="0" y="0"/>
                </a:lnTo>
                <a:close/>
              </a:path>
            </a:pathLst>
          </a:custGeom>
          <a:blipFill>
            <a:blip r:embed="rId9"/>
            <a:stretch>
              <a:fillRect l="0" t="0" r="0" b="0"/>
            </a:stretch>
          </a:blipFill>
        </p:spPr>
      </p:sp>
    </p:spTree>
  </p:cSld>
  <p:clrMapOvr>
    <a:masterClrMapping/>
  </p:clrMapOvr>
  <p:transition spd="slow">
    <p:fade/>
  </p:transition>
</p:sld>
</file>

<file path=ppt/slides/slide25.xml><?xml version="1.0" encoding="utf-8"?>
<p:sld xmlns:p="http://schemas.openxmlformats.org/presentationml/2006/main" xmlns:a="http://schemas.openxmlformats.org/drawingml/2006/main" xmlns:r="http://schemas.openxmlformats.org/officeDocument/2006/relationships">
  <p:cSld>
    <p:bg>
      <p:bgPr>
        <a:solidFill>
          <a:srgbClr val="401009"/>
        </a:solidFill>
      </p:bgPr>
    </p:bg>
    <p:spTree>
      <p:nvGrpSpPr>
        <p:cNvPr id="1" name=""/>
        <p:cNvGrpSpPr/>
        <p:nvPr/>
      </p:nvGrpSpPr>
      <p:grpSpPr>
        <a:xfrm>
          <a:off x="0" y="0"/>
          <a:ext cx="0" cy="0"/>
          <a:chOff x="0" y="0"/>
          <a:chExt cx="0" cy="0"/>
        </a:xfrm>
      </p:grpSpPr>
      <p:sp>
        <p:nvSpPr>
          <p:cNvPr name="TextBox 2" id="2"/>
          <p:cNvSpPr txBox="true"/>
          <p:nvPr/>
        </p:nvSpPr>
        <p:spPr>
          <a:xfrm rot="0">
            <a:off x="1283741" y="1677191"/>
            <a:ext cx="3243758" cy="1047750"/>
          </a:xfrm>
          <a:prstGeom prst="rect">
            <a:avLst/>
          </a:prstGeom>
        </p:spPr>
        <p:txBody>
          <a:bodyPr anchor="t" rtlCol="false" tIns="0" lIns="0" bIns="0" rIns="0">
            <a:spAutoFit/>
          </a:bodyPr>
          <a:lstStyle/>
          <a:p>
            <a:pPr marL="0" indent="0" lvl="0">
              <a:lnSpc>
                <a:spcPts val="8399"/>
              </a:lnSpc>
              <a:spcBef>
                <a:spcPct val="0"/>
              </a:spcBef>
            </a:pPr>
            <a:r>
              <a:rPr lang="en-US" sz="6999">
                <a:solidFill>
                  <a:srgbClr val="F4C259"/>
                </a:solidFill>
                <a:latin typeface="Rakkas"/>
              </a:rPr>
              <a:t>Credits</a:t>
            </a:r>
          </a:p>
        </p:txBody>
      </p:sp>
      <p:sp>
        <p:nvSpPr>
          <p:cNvPr name="TextBox 3" id="3"/>
          <p:cNvSpPr txBox="true"/>
          <p:nvPr/>
        </p:nvSpPr>
        <p:spPr>
          <a:xfrm rot="0">
            <a:off x="1283741" y="4711963"/>
            <a:ext cx="6865438" cy="3060700"/>
          </a:xfrm>
          <a:prstGeom prst="rect">
            <a:avLst/>
          </a:prstGeom>
        </p:spPr>
        <p:txBody>
          <a:bodyPr anchor="t" rtlCol="false" tIns="0" lIns="0" bIns="0" rIns="0">
            <a:spAutoFit/>
          </a:bodyPr>
          <a:lstStyle/>
          <a:p>
            <a:pPr>
              <a:lnSpc>
                <a:spcPts val="3499"/>
              </a:lnSpc>
            </a:pPr>
            <a:r>
              <a:rPr lang="en-US" sz="2499">
                <a:solidFill>
                  <a:srgbClr val="FFFFFF"/>
                </a:solidFill>
                <a:latin typeface="Alice"/>
              </a:rPr>
              <a:t>This presentation template is free for everyone to use thanks to the following:</a:t>
            </a:r>
          </a:p>
          <a:p>
            <a:pPr>
              <a:lnSpc>
                <a:spcPts val="3499"/>
              </a:lnSpc>
            </a:pPr>
          </a:p>
          <a:p>
            <a:pPr>
              <a:lnSpc>
                <a:spcPts val="3499"/>
              </a:lnSpc>
            </a:pPr>
            <a:r>
              <a:rPr lang="en-US" sz="2499">
                <a:solidFill>
                  <a:srgbClr val="FFFFFF"/>
                </a:solidFill>
                <a:latin typeface="Alice"/>
              </a:rPr>
              <a:t>SlidesCarnival for the presentation template</a:t>
            </a:r>
          </a:p>
          <a:p>
            <a:pPr>
              <a:lnSpc>
                <a:spcPts val="3499"/>
              </a:lnSpc>
            </a:pPr>
            <a:r>
              <a:rPr lang="en-US" sz="2499">
                <a:solidFill>
                  <a:srgbClr val="FFFFFF"/>
                </a:solidFill>
                <a:latin typeface="Alice"/>
              </a:rPr>
              <a:t>Pexels and Pixabay for the photos</a:t>
            </a:r>
          </a:p>
          <a:p>
            <a:pPr>
              <a:lnSpc>
                <a:spcPts val="3499"/>
              </a:lnSpc>
            </a:pPr>
          </a:p>
          <a:p>
            <a:pPr>
              <a:lnSpc>
                <a:spcPts val="3499"/>
              </a:lnSpc>
              <a:spcBef>
                <a:spcPct val="0"/>
              </a:spcBef>
            </a:pPr>
            <a:r>
              <a:rPr lang="en-US" sz="2499">
                <a:solidFill>
                  <a:srgbClr val="FFFFFF"/>
                </a:solidFill>
                <a:latin typeface="Alice"/>
              </a:rPr>
              <a:t>Happy designing! </a:t>
            </a:r>
          </a:p>
        </p:txBody>
      </p:sp>
      <p:sp>
        <p:nvSpPr>
          <p:cNvPr name="Freeform 4" id="4"/>
          <p:cNvSpPr/>
          <p:nvPr/>
        </p:nvSpPr>
        <p:spPr>
          <a:xfrm flipH="false" flipV="false" rot="0">
            <a:off x="1283741" y="3047502"/>
            <a:ext cx="4252388" cy="1063097"/>
          </a:xfrm>
          <a:custGeom>
            <a:avLst/>
            <a:gdLst/>
            <a:ahLst/>
            <a:cxnLst/>
            <a:rect r="r" b="b" t="t" l="l"/>
            <a:pathLst>
              <a:path h="1063097" w="4252388">
                <a:moveTo>
                  <a:pt x="0" y="0"/>
                </a:moveTo>
                <a:lnTo>
                  <a:pt x="4252388" y="0"/>
                </a:lnTo>
                <a:lnTo>
                  <a:pt x="4252388" y="1063097"/>
                </a:lnTo>
                <a:lnTo>
                  <a:pt x="0" y="106309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true" rot="-5400000">
            <a:off x="1375513" y="5688307"/>
            <a:ext cx="1487387" cy="7709999"/>
          </a:xfrm>
          <a:custGeom>
            <a:avLst/>
            <a:gdLst/>
            <a:ahLst/>
            <a:cxnLst/>
            <a:rect r="r" b="b" t="t" l="l"/>
            <a:pathLst>
              <a:path h="7709999" w="1487387">
                <a:moveTo>
                  <a:pt x="0" y="7709999"/>
                </a:moveTo>
                <a:lnTo>
                  <a:pt x="1487388" y="7709999"/>
                </a:lnTo>
                <a:lnTo>
                  <a:pt x="1487388" y="0"/>
                </a:lnTo>
                <a:lnTo>
                  <a:pt x="0" y="0"/>
                </a:lnTo>
                <a:lnTo>
                  <a:pt x="0" y="7709999"/>
                </a:lnTo>
                <a:close/>
              </a:path>
            </a:pathLst>
          </a:custGeom>
          <a:blipFill>
            <a:blip r:embed="rId4"/>
            <a:stretch>
              <a:fillRect l="0" t="0" r="0" b="0"/>
            </a:stretch>
          </a:blipFill>
        </p:spPr>
      </p:sp>
      <p:sp>
        <p:nvSpPr>
          <p:cNvPr name="Freeform 6" id="6"/>
          <p:cNvSpPr/>
          <p:nvPr/>
        </p:nvSpPr>
        <p:spPr>
          <a:xfrm flipH="false" flipV="true" rot="-5400000">
            <a:off x="9085513" y="5688307"/>
            <a:ext cx="1487387" cy="7709999"/>
          </a:xfrm>
          <a:custGeom>
            <a:avLst/>
            <a:gdLst/>
            <a:ahLst/>
            <a:cxnLst/>
            <a:rect r="r" b="b" t="t" l="l"/>
            <a:pathLst>
              <a:path h="7709999" w="1487387">
                <a:moveTo>
                  <a:pt x="0" y="7709999"/>
                </a:moveTo>
                <a:lnTo>
                  <a:pt x="1487387" y="7709999"/>
                </a:lnTo>
                <a:lnTo>
                  <a:pt x="1487387" y="0"/>
                </a:lnTo>
                <a:lnTo>
                  <a:pt x="0" y="0"/>
                </a:lnTo>
                <a:lnTo>
                  <a:pt x="0" y="7709999"/>
                </a:lnTo>
                <a:close/>
              </a:path>
            </a:pathLst>
          </a:custGeom>
          <a:blipFill>
            <a:blip r:embed="rId4"/>
            <a:stretch>
              <a:fillRect l="0" t="0" r="0" b="0"/>
            </a:stretch>
          </a:blipFill>
        </p:spPr>
      </p:sp>
      <p:sp>
        <p:nvSpPr>
          <p:cNvPr name="Freeform 7" id="7"/>
          <p:cNvSpPr/>
          <p:nvPr/>
        </p:nvSpPr>
        <p:spPr>
          <a:xfrm flipH="false" flipV="true" rot="-5400000">
            <a:off x="16795512" y="5688307"/>
            <a:ext cx="1487387" cy="7709999"/>
          </a:xfrm>
          <a:custGeom>
            <a:avLst/>
            <a:gdLst/>
            <a:ahLst/>
            <a:cxnLst/>
            <a:rect r="r" b="b" t="t" l="l"/>
            <a:pathLst>
              <a:path h="7709999" w="1487387">
                <a:moveTo>
                  <a:pt x="0" y="7709999"/>
                </a:moveTo>
                <a:lnTo>
                  <a:pt x="1487387" y="7709999"/>
                </a:lnTo>
                <a:lnTo>
                  <a:pt x="1487387" y="0"/>
                </a:lnTo>
                <a:lnTo>
                  <a:pt x="0" y="0"/>
                </a:lnTo>
                <a:lnTo>
                  <a:pt x="0" y="7709999"/>
                </a:lnTo>
                <a:close/>
              </a:path>
            </a:pathLst>
          </a:custGeom>
          <a:blipFill>
            <a:blip r:embed="rId4"/>
            <a:stretch>
              <a:fillRect l="0" t="0" r="0" b="0"/>
            </a:stretch>
          </a:blipFill>
        </p:spPr>
      </p:sp>
      <p:sp>
        <p:nvSpPr>
          <p:cNvPr name="Freeform 8" id="8"/>
          <p:cNvSpPr/>
          <p:nvPr/>
        </p:nvSpPr>
        <p:spPr>
          <a:xfrm flipH="true" flipV="true" rot="0">
            <a:off x="13048526" y="0"/>
            <a:ext cx="5239474" cy="6488513"/>
          </a:xfrm>
          <a:custGeom>
            <a:avLst/>
            <a:gdLst/>
            <a:ahLst/>
            <a:cxnLst/>
            <a:rect r="r" b="b" t="t" l="l"/>
            <a:pathLst>
              <a:path h="6488513" w="5239474">
                <a:moveTo>
                  <a:pt x="5239474" y="6488513"/>
                </a:moveTo>
                <a:lnTo>
                  <a:pt x="0" y="6488513"/>
                </a:lnTo>
                <a:lnTo>
                  <a:pt x="0" y="0"/>
                </a:lnTo>
                <a:lnTo>
                  <a:pt x="5239474" y="0"/>
                </a:lnTo>
                <a:lnTo>
                  <a:pt x="5239474" y="6488513"/>
                </a:lnTo>
                <a:close/>
              </a:path>
            </a:pathLst>
          </a:custGeom>
          <a:blipFill>
            <a:blip r:embed="rId5"/>
            <a:stretch>
              <a:fillRect l="0" t="0" r="0" b="0"/>
            </a:stretch>
          </a:blipFill>
        </p:spPr>
      </p:sp>
      <p:sp>
        <p:nvSpPr>
          <p:cNvPr name="Freeform 9" id="9"/>
          <p:cNvSpPr/>
          <p:nvPr/>
        </p:nvSpPr>
        <p:spPr>
          <a:xfrm flipH="false" flipV="false" rot="0">
            <a:off x="9144000" y="1365509"/>
            <a:ext cx="6350112" cy="7653879"/>
          </a:xfrm>
          <a:custGeom>
            <a:avLst/>
            <a:gdLst/>
            <a:ahLst/>
            <a:cxnLst/>
            <a:rect r="r" b="b" t="t" l="l"/>
            <a:pathLst>
              <a:path h="7653879" w="6350112">
                <a:moveTo>
                  <a:pt x="0" y="0"/>
                </a:moveTo>
                <a:lnTo>
                  <a:pt x="6350112" y="0"/>
                </a:lnTo>
                <a:lnTo>
                  <a:pt x="6350112" y="7653879"/>
                </a:lnTo>
                <a:lnTo>
                  <a:pt x="0" y="7653879"/>
                </a:lnTo>
                <a:lnTo>
                  <a:pt x="0" y="0"/>
                </a:lnTo>
                <a:close/>
              </a:path>
            </a:pathLst>
          </a:custGeom>
          <a:blipFill>
            <a:blip r:embed="rId6"/>
            <a:stretch>
              <a:fillRect l="0" t="0" r="0" b="0"/>
            </a:stretch>
          </a:blipFill>
        </p:spPr>
      </p:sp>
      <p:sp>
        <p:nvSpPr>
          <p:cNvPr name="Freeform 10" id="10"/>
          <p:cNvSpPr/>
          <p:nvPr/>
        </p:nvSpPr>
        <p:spPr>
          <a:xfrm flipH="false" flipV="false" rot="0">
            <a:off x="15050760" y="6694224"/>
            <a:ext cx="3237240" cy="3821884"/>
          </a:xfrm>
          <a:custGeom>
            <a:avLst/>
            <a:gdLst/>
            <a:ahLst/>
            <a:cxnLst/>
            <a:rect r="r" b="b" t="t" l="l"/>
            <a:pathLst>
              <a:path h="3821884" w="3237240">
                <a:moveTo>
                  <a:pt x="0" y="0"/>
                </a:moveTo>
                <a:lnTo>
                  <a:pt x="3237240" y="0"/>
                </a:lnTo>
                <a:lnTo>
                  <a:pt x="3237240" y="3821883"/>
                </a:lnTo>
                <a:lnTo>
                  <a:pt x="0" y="3821883"/>
                </a:lnTo>
                <a:lnTo>
                  <a:pt x="0" y="0"/>
                </a:lnTo>
                <a:close/>
              </a:path>
            </a:pathLst>
          </a:custGeom>
          <a:blipFill>
            <a:blip r:embed="rId7"/>
            <a:stretch>
              <a:fillRect l="0" t="0" r="0" b="0"/>
            </a:stretch>
          </a:blipFill>
        </p:spPr>
      </p:sp>
      <p:sp>
        <p:nvSpPr>
          <p:cNvPr name="Freeform 11" id="11"/>
          <p:cNvSpPr/>
          <p:nvPr/>
        </p:nvSpPr>
        <p:spPr>
          <a:xfrm flipH="false" flipV="true" rot="-5400000">
            <a:off x="10363" y="-3557034"/>
            <a:ext cx="1487387" cy="7709999"/>
          </a:xfrm>
          <a:custGeom>
            <a:avLst/>
            <a:gdLst/>
            <a:ahLst/>
            <a:cxnLst/>
            <a:rect r="r" b="b" t="t" l="l"/>
            <a:pathLst>
              <a:path h="7709999" w="1487387">
                <a:moveTo>
                  <a:pt x="0" y="7709999"/>
                </a:moveTo>
                <a:lnTo>
                  <a:pt x="1487388" y="7709999"/>
                </a:lnTo>
                <a:lnTo>
                  <a:pt x="1487388" y="0"/>
                </a:lnTo>
                <a:lnTo>
                  <a:pt x="0" y="0"/>
                </a:lnTo>
                <a:lnTo>
                  <a:pt x="0" y="7709999"/>
                </a:lnTo>
                <a:close/>
              </a:path>
            </a:pathLst>
          </a:custGeom>
          <a:blipFill>
            <a:blip r:embed="rId4"/>
            <a:stretch>
              <a:fillRect l="0" t="0" r="0" b="0"/>
            </a:stretch>
          </a:blipFill>
        </p:spPr>
      </p:sp>
      <p:sp>
        <p:nvSpPr>
          <p:cNvPr name="Freeform 12" id="12"/>
          <p:cNvSpPr/>
          <p:nvPr/>
        </p:nvSpPr>
        <p:spPr>
          <a:xfrm flipH="false" flipV="true" rot="-5400000">
            <a:off x="7720363" y="-3557034"/>
            <a:ext cx="1487387" cy="7709999"/>
          </a:xfrm>
          <a:custGeom>
            <a:avLst/>
            <a:gdLst/>
            <a:ahLst/>
            <a:cxnLst/>
            <a:rect r="r" b="b" t="t" l="l"/>
            <a:pathLst>
              <a:path h="7709999" w="1487387">
                <a:moveTo>
                  <a:pt x="0" y="7709999"/>
                </a:moveTo>
                <a:lnTo>
                  <a:pt x="1487387" y="7709999"/>
                </a:lnTo>
                <a:lnTo>
                  <a:pt x="1487387" y="0"/>
                </a:lnTo>
                <a:lnTo>
                  <a:pt x="0" y="0"/>
                </a:lnTo>
                <a:lnTo>
                  <a:pt x="0" y="7709999"/>
                </a:lnTo>
                <a:close/>
              </a:path>
            </a:pathLst>
          </a:custGeom>
          <a:blipFill>
            <a:blip r:embed="rId4"/>
            <a:stretch>
              <a:fillRect l="0" t="0" r="0" b="0"/>
            </a:stretch>
          </a:blipFill>
        </p:spPr>
      </p:sp>
    </p:spTree>
  </p:cSld>
  <p:clrMapOvr>
    <a:masterClrMapping/>
  </p:clrMapOvr>
  <p:transition spd="slow">
    <p:fade/>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DAGB0OFnNSE</dc:identifier>
  <dcterms:modified xsi:type="dcterms:W3CDTF">2011-08-01T06:04:30Z</dcterms:modified>
  <cp:revision>1</cp:revision>
  <dc:title>Copia de Illustrative Middle Earth Fantasy Day Presentation</dc:title>
</cp:coreProperties>
</file>