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1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25.xml"/>
  <Override ContentType="application/vnd.openxmlformats-officedocument.presentationml.slideLayout+xml" PartName="/ppt/slideLayouts/slideLayout17.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6.xml"/>
  <Override ContentType="application/vnd.openxmlformats-officedocument.presentationml.slideLayout+xml" PartName="/ppt/slideLayouts/slideLayout21.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26.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4"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Lst>
  <p:sldSz cy="5143500" cx="9144000"/>
  <p:notesSz cx="6858000" cy="9144000"/>
  <p:embeddedFontLst>
    <p:embeddedFont>
      <p:font typeface="Raleway"/>
      <p:regular r:id="rId36"/>
      <p:bold r:id="rId37"/>
      <p:italic r:id="rId38"/>
      <p:boldItalic r:id="rId39"/>
    </p:embeddedFont>
    <p:embeddedFont>
      <p:font typeface="Poppins"/>
      <p:regular r:id="rId40"/>
      <p:bold r:id="rId41"/>
      <p:italic r:id="rId42"/>
      <p:boldItalic r:id="rId43"/>
    </p:embeddedFont>
    <p:embeddedFont>
      <p:font typeface="Barlow Condensed"/>
      <p:regular r:id="rId44"/>
      <p:bold r:id="rId45"/>
      <p:italic r:id="rId46"/>
      <p:boldItalic r:id="rId47"/>
    </p:embeddedFont>
    <p:embeddedFont>
      <p:font typeface="Lora"/>
      <p:regular r:id="rId48"/>
      <p:bold r:id="rId49"/>
      <p:italic r:id="rId50"/>
      <p:boldItalic r:id="rId51"/>
    </p:embeddedFont>
    <p:embeddedFont>
      <p:font typeface="Poppins Black"/>
      <p:bold r:id="rId52"/>
      <p:boldItalic r:id="rId53"/>
    </p:embeddedFont>
    <p:embeddedFont>
      <p:font typeface="Poppins SemiBold"/>
      <p:regular r:id="rId54"/>
      <p:bold r:id="rId55"/>
      <p:italic r:id="rId56"/>
      <p:boldItalic r:id="rId57"/>
    </p:embeddedFont>
    <p:embeddedFont>
      <p:font typeface="Poppins ExtraBold"/>
      <p:bold r:id="rId58"/>
      <p:boldItalic r:id="rId59"/>
    </p:embeddedFont>
    <p:embeddedFont>
      <p:font typeface="Homemade Apple"/>
      <p:regular r:id="rId6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6779BC16-F854-4FF4-BE60-657B88A9845B}">
  <a:tblStyle styleId="{6779BC16-F854-4FF4-BE60-657B88A9845B}"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1620" orient="horz"/>
        <p:guide pos="288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regular.fntdata"/><Relationship Id="rId42" Type="http://schemas.openxmlformats.org/officeDocument/2006/relationships/font" Target="fonts/Poppins-italic.fntdata"/><Relationship Id="rId41" Type="http://schemas.openxmlformats.org/officeDocument/2006/relationships/font" Target="fonts/Poppins-bold.fntdata"/><Relationship Id="rId44" Type="http://schemas.openxmlformats.org/officeDocument/2006/relationships/font" Target="fonts/BarlowCondensed-regular.fntdata"/><Relationship Id="rId43" Type="http://schemas.openxmlformats.org/officeDocument/2006/relationships/font" Target="fonts/Poppins-boldItalic.fntdata"/><Relationship Id="rId46" Type="http://schemas.openxmlformats.org/officeDocument/2006/relationships/font" Target="fonts/BarlowCondensed-italic.fntdata"/><Relationship Id="rId45" Type="http://schemas.openxmlformats.org/officeDocument/2006/relationships/font" Target="fonts/BarlowCondensed-bold.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Lora-regular.fntdata"/><Relationship Id="rId47" Type="http://schemas.openxmlformats.org/officeDocument/2006/relationships/font" Target="fonts/BarlowCondensed-boldItalic.fntdata"/><Relationship Id="rId49" Type="http://schemas.openxmlformats.org/officeDocument/2006/relationships/font" Target="fonts/Lora-bold.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font" Target="fonts/Raleway-bold.fntdata"/><Relationship Id="rId36" Type="http://schemas.openxmlformats.org/officeDocument/2006/relationships/font" Target="fonts/Raleway-regular.fntdata"/><Relationship Id="rId39" Type="http://schemas.openxmlformats.org/officeDocument/2006/relationships/font" Target="fonts/Raleway-boldItalic.fntdata"/><Relationship Id="rId38" Type="http://schemas.openxmlformats.org/officeDocument/2006/relationships/font" Target="fonts/Raleway-italic.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60" Type="http://schemas.openxmlformats.org/officeDocument/2006/relationships/font" Target="fonts/HomemadeApple-regular.fntdata"/><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Lora-boldItalic.fntdata"/><Relationship Id="rId50" Type="http://schemas.openxmlformats.org/officeDocument/2006/relationships/font" Target="fonts/Lora-italic.fntdata"/><Relationship Id="rId53" Type="http://schemas.openxmlformats.org/officeDocument/2006/relationships/font" Target="fonts/PoppinsBlack-boldItalic.fntdata"/><Relationship Id="rId52" Type="http://schemas.openxmlformats.org/officeDocument/2006/relationships/font" Target="fonts/PoppinsBlack-bold.fntdata"/><Relationship Id="rId11" Type="http://schemas.openxmlformats.org/officeDocument/2006/relationships/slide" Target="slides/slide5.xml"/><Relationship Id="rId55" Type="http://schemas.openxmlformats.org/officeDocument/2006/relationships/font" Target="fonts/PoppinsSemiBold-bold.fntdata"/><Relationship Id="rId10" Type="http://schemas.openxmlformats.org/officeDocument/2006/relationships/slide" Target="slides/slide4.xml"/><Relationship Id="rId54" Type="http://schemas.openxmlformats.org/officeDocument/2006/relationships/font" Target="fonts/PoppinsSemiBold-regular.fntdata"/><Relationship Id="rId13" Type="http://schemas.openxmlformats.org/officeDocument/2006/relationships/slide" Target="slides/slide7.xml"/><Relationship Id="rId57" Type="http://schemas.openxmlformats.org/officeDocument/2006/relationships/font" Target="fonts/PoppinsSemiBold-boldItalic.fntdata"/><Relationship Id="rId12" Type="http://schemas.openxmlformats.org/officeDocument/2006/relationships/slide" Target="slides/slide6.xml"/><Relationship Id="rId56" Type="http://schemas.openxmlformats.org/officeDocument/2006/relationships/font" Target="fonts/PoppinsSemiBold-italic.fntdata"/><Relationship Id="rId15" Type="http://schemas.openxmlformats.org/officeDocument/2006/relationships/slide" Target="slides/slide9.xml"/><Relationship Id="rId59" Type="http://schemas.openxmlformats.org/officeDocument/2006/relationships/font" Target="fonts/PoppinsExtraBold-boldItalic.fntdata"/><Relationship Id="rId14" Type="http://schemas.openxmlformats.org/officeDocument/2006/relationships/slide" Target="slides/slide8.xml"/><Relationship Id="rId58" Type="http://schemas.openxmlformats.org/officeDocument/2006/relationships/font" Target="fonts/PoppinsExtraBold-bold.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1" name="Shape 481"/>
        <p:cNvGrpSpPr/>
        <p:nvPr/>
      </p:nvGrpSpPr>
      <p:grpSpPr>
        <a:xfrm>
          <a:off x="0" y="0"/>
          <a:ext cx="0" cy="0"/>
          <a:chOff x="0" y="0"/>
          <a:chExt cx="0" cy="0"/>
        </a:xfrm>
      </p:grpSpPr>
      <p:sp>
        <p:nvSpPr>
          <p:cNvPr id="482" name="Google Shape;482;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483" name="Google Shape;483;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6" name="Shape 486"/>
        <p:cNvGrpSpPr/>
        <p:nvPr/>
      </p:nvGrpSpPr>
      <p:grpSpPr>
        <a:xfrm>
          <a:off x="0" y="0"/>
          <a:ext cx="0" cy="0"/>
          <a:chOff x="0" y="0"/>
          <a:chExt cx="0" cy="0"/>
        </a:xfrm>
      </p:grpSpPr>
      <p:sp>
        <p:nvSpPr>
          <p:cNvPr id="487" name="Google Shape;487;g51b28ef904_0_3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8" name="Google Shape;488;g51b28ef904_0_3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3" name="Shape 493"/>
        <p:cNvGrpSpPr/>
        <p:nvPr/>
      </p:nvGrpSpPr>
      <p:grpSpPr>
        <a:xfrm>
          <a:off x="0" y="0"/>
          <a:ext cx="0" cy="0"/>
          <a:chOff x="0" y="0"/>
          <a:chExt cx="0" cy="0"/>
        </a:xfrm>
      </p:grpSpPr>
      <p:sp>
        <p:nvSpPr>
          <p:cNvPr id="494" name="Google Shape;494;g51b28ef904_0_3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5" name="Google Shape;495;g51b28ef904_0_3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9" name="Shape 499"/>
        <p:cNvGrpSpPr/>
        <p:nvPr/>
      </p:nvGrpSpPr>
      <p:grpSpPr>
        <a:xfrm>
          <a:off x="0" y="0"/>
          <a:ext cx="0" cy="0"/>
          <a:chOff x="0" y="0"/>
          <a:chExt cx="0" cy="0"/>
        </a:xfrm>
      </p:grpSpPr>
      <p:sp>
        <p:nvSpPr>
          <p:cNvPr id="500" name="Google Shape;500;g51b28ef904_0_3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1" name="Google Shape;501;g51b28ef904_0_3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4" name="Shape 504"/>
        <p:cNvGrpSpPr/>
        <p:nvPr/>
      </p:nvGrpSpPr>
      <p:grpSpPr>
        <a:xfrm>
          <a:off x="0" y="0"/>
          <a:ext cx="0" cy="0"/>
          <a:chOff x="0" y="0"/>
          <a:chExt cx="0" cy="0"/>
        </a:xfrm>
      </p:grpSpPr>
      <p:sp>
        <p:nvSpPr>
          <p:cNvPr id="505" name="Google Shape;505;g51b28ef904_0_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6" name="Google Shape;506;g51b28ef904_0_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0" name="Shape 510"/>
        <p:cNvGrpSpPr/>
        <p:nvPr/>
      </p:nvGrpSpPr>
      <p:grpSpPr>
        <a:xfrm>
          <a:off x="0" y="0"/>
          <a:ext cx="0" cy="0"/>
          <a:chOff x="0" y="0"/>
          <a:chExt cx="0" cy="0"/>
        </a:xfrm>
      </p:grpSpPr>
      <p:sp>
        <p:nvSpPr>
          <p:cNvPr id="511" name="Google Shape;511;g51b28ef904_0_3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2" name="Google Shape;512;g51b28ef904_0_3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5" name="Shape 515"/>
        <p:cNvGrpSpPr/>
        <p:nvPr/>
      </p:nvGrpSpPr>
      <p:grpSpPr>
        <a:xfrm>
          <a:off x="0" y="0"/>
          <a:ext cx="0" cy="0"/>
          <a:chOff x="0" y="0"/>
          <a:chExt cx="0" cy="0"/>
        </a:xfrm>
      </p:grpSpPr>
      <p:sp>
        <p:nvSpPr>
          <p:cNvPr id="516" name="Google Shape;516;g51b28ef904_0_3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7" name="Google Shape;517;g51b28ef904_0_3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2" name="Shape 522"/>
        <p:cNvGrpSpPr/>
        <p:nvPr/>
      </p:nvGrpSpPr>
      <p:grpSpPr>
        <a:xfrm>
          <a:off x="0" y="0"/>
          <a:ext cx="0" cy="0"/>
          <a:chOff x="0" y="0"/>
          <a:chExt cx="0" cy="0"/>
        </a:xfrm>
      </p:grpSpPr>
      <p:sp>
        <p:nvSpPr>
          <p:cNvPr id="523" name="Google Shape;523;g51b28ef904_0_3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4" name="Google Shape;524;g51b28ef904_0_3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0" name="Shape 530"/>
        <p:cNvGrpSpPr/>
        <p:nvPr/>
      </p:nvGrpSpPr>
      <p:grpSpPr>
        <a:xfrm>
          <a:off x="0" y="0"/>
          <a:ext cx="0" cy="0"/>
          <a:chOff x="0" y="0"/>
          <a:chExt cx="0" cy="0"/>
        </a:xfrm>
      </p:grpSpPr>
      <p:sp>
        <p:nvSpPr>
          <p:cNvPr id="531" name="Google Shape;531;g51b28ef904_0_3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2" name="Google Shape;532;g51b28ef904_0_3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8" name="Shape 548"/>
        <p:cNvGrpSpPr/>
        <p:nvPr/>
      </p:nvGrpSpPr>
      <p:grpSpPr>
        <a:xfrm>
          <a:off x="0" y="0"/>
          <a:ext cx="0" cy="0"/>
          <a:chOff x="0" y="0"/>
          <a:chExt cx="0" cy="0"/>
        </a:xfrm>
      </p:grpSpPr>
      <p:sp>
        <p:nvSpPr>
          <p:cNvPr id="549" name="Google Shape;549;g51b28ef904_0_4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0" name="Google Shape;550;g51b28ef904_0_4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5" name="Shape 555"/>
        <p:cNvGrpSpPr/>
        <p:nvPr/>
      </p:nvGrpSpPr>
      <p:grpSpPr>
        <a:xfrm>
          <a:off x="0" y="0"/>
          <a:ext cx="0" cy="0"/>
          <a:chOff x="0" y="0"/>
          <a:chExt cx="0" cy="0"/>
        </a:xfrm>
      </p:grpSpPr>
      <p:sp>
        <p:nvSpPr>
          <p:cNvPr id="556" name="Google Shape;556;g51b28ef904_0_4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7" name="Google Shape;557;g51b28ef904_0_4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0" name="Shape 560"/>
        <p:cNvGrpSpPr/>
        <p:nvPr/>
      </p:nvGrpSpPr>
      <p:grpSpPr>
        <a:xfrm>
          <a:off x="0" y="0"/>
          <a:ext cx="0" cy="0"/>
          <a:chOff x="0" y="0"/>
          <a:chExt cx="0" cy="0"/>
        </a:xfrm>
      </p:grpSpPr>
      <p:sp>
        <p:nvSpPr>
          <p:cNvPr id="561" name="Google Shape;561;g51b28ef904_0_4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2" name="Google Shape;562;g51b28ef904_0_4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9" name="Shape 579"/>
        <p:cNvGrpSpPr/>
        <p:nvPr/>
      </p:nvGrpSpPr>
      <p:grpSpPr>
        <a:xfrm>
          <a:off x="0" y="0"/>
          <a:ext cx="0" cy="0"/>
          <a:chOff x="0" y="0"/>
          <a:chExt cx="0" cy="0"/>
        </a:xfrm>
      </p:grpSpPr>
      <p:sp>
        <p:nvSpPr>
          <p:cNvPr id="580" name="Google Shape;580;g51b28ef904_0_5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1" name="Google Shape;581;g51b28ef904_0_5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5" name="Shape 585"/>
        <p:cNvGrpSpPr/>
        <p:nvPr/>
      </p:nvGrpSpPr>
      <p:grpSpPr>
        <a:xfrm>
          <a:off x="0" y="0"/>
          <a:ext cx="0" cy="0"/>
          <a:chOff x="0" y="0"/>
          <a:chExt cx="0" cy="0"/>
        </a:xfrm>
      </p:grpSpPr>
      <p:sp>
        <p:nvSpPr>
          <p:cNvPr id="586" name="Google Shape;586;g51b28ef904_0_5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7" name="Google Shape;587;g51b28ef904_0_5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3" name="Shape 603"/>
        <p:cNvGrpSpPr/>
        <p:nvPr/>
      </p:nvGrpSpPr>
      <p:grpSpPr>
        <a:xfrm>
          <a:off x="0" y="0"/>
          <a:ext cx="0" cy="0"/>
          <a:chOff x="0" y="0"/>
          <a:chExt cx="0" cy="0"/>
        </a:xfrm>
      </p:grpSpPr>
      <p:sp>
        <p:nvSpPr>
          <p:cNvPr id="604" name="Google Shape;604;g51b28ef904_0_5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5" name="Google Shape;605;g51b28ef904_0_5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4" name="Shape 624"/>
        <p:cNvGrpSpPr/>
        <p:nvPr/>
      </p:nvGrpSpPr>
      <p:grpSpPr>
        <a:xfrm>
          <a:off x="0" y="0"/>
          <a:ext cx="0" cy="0"/>
          <a:chOff x="0" y="0"/>
          <a:chExt cx="0" cy="0"/>
        </a:xfrm>
      </p:grpSpPr>
      <p:sp>
        <p:nvSpPr>
          <p:cNvPr id="625" name="Google Shape;625;g51b28ef904_0_6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6" name="Google Shape;626;g51b28ef904_0_6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2" name="Shape 642"/>
        <p:cNvGrpSpPr/>
        <p:nvPr/>
      </p:nvGrpSpPr>
      <p:grpSpPr>
        <a:xfrm>
          <a:off x="0" y="0"/>
          <a:ext cx="0" cy="0"/>
          <a:chOff x="0" y="0"/>
          <a:chExt cx="0" cy="0"/>
        </a:xfrm>
      </p:grpSpPr>
      <p:sp>
        <p:nvSpPr>
          <p:cNvPr id="643" name="Google Shape;643;g51b28ef904_0_10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4" name="Google Shape;644;g51b28ef904_0_10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7" name="Shape 657"/>
        <p:cNvGrpSpPr/>
        <p:nvPr/>
      </p:nvGrpSpPr>
      <p:grpSpPr>
        <a:xfrm>
          <a:off x="0" y="0"/>
          <a:ext cx="0" cy="0"/>
          <a:chOff x="0" y="0"/>
          <a:chExt cx="0" cy="0"/>
        </a:xfrm>
      </p:grpSpPr>
      <p:sp>
        <p:nvSpPr>
          <p:cNvPr id="658" name="Google Shape;658;g51b28ef904_0_10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9" name="Google Shape;659;g51b28ef904_0_10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1" name="Shape 671"/>
        <p:cNvGrpSpPr/>
        <p:nvPr/>
      </p:nvGrpSpPr>
      <p:grpSpPr>
        <a:xfrm>
          <a:off x="0" y="0"/>
          <a:ext cx="0" cy="0"/>
          <a:chOff x="0" y="0"/>
          <a:chExt cx="0" cy="0"/>
        </a:xfrm>
      </p:grpSpPr>
      <p:sp>
        <p:nvSpPr>
          <p:cNvPr id="672" name="Google Shape;672;g51b28ef904_0_10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3" name="Google Shape;673;g51b28ef904_0_10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9" name="Shape 689"/>
        <p:cNvGrpSpPr/>
        <p:nvPr/>
      </p:nvGrpSpPr>
      <p:grpSpPr>
        <a:xfrm>
          <a:off x="0" y="0"/>
          <a:ext cx="0" cy="0"/>
          <a:chOff x="0" y="0"/>
          <a:chExt cx="0" cy="0"/>
        </a:xfrm>
      </p:grpSpPr>
      <p:sp>
        <p:nvSpPr>
          <p:cNvPr id="690" name="Google Shape;690;g51b28ef904_0_11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1" name="Google Shape;691;g51b28ef904_0_11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4" name="Shape 704"/>
        <p:cNvGrpSpPr/>
        <p:nvPr/>
      </p:nvGrpSpPr>
      <p:grpSpPr>
        <a:xfrm>
          <a:off x="0" y="0"/>
          <a:ext cx="0" cy="0"/>
          <a:chOff x="0" y="0"/>
          <a:chExt cx="0" cy="0"/>
        </a:xfrm>
      </p:grpSpPr>
      <p:sp>
        <p:nvSpPr>
          <p:cNvPr id="705" name="Google Shape;705;g51b28ef904_0_1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6" name="Google Shape;706;g51b28ef904_0_1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8" name="Shape 718"/>
        <p:cNvGrpSpPr/>
        <p:nvPr/>
      </p:nvGrpSpPr>
      <p:grpSpPr>
        <a:xfrm>
          <a:off x="0" y="0"/>
          <a:ext cx="0" cy="0"/>
          <a:chOff x="0" y="0"/>
          <a:chExt cx="0" cy="0"/>
        </a:xfrm>
      </p:grpSpPr>
      <p:sp>
        <p:nvSpPr>
          <p:cNvPr id="719" name="Google Shape;719;g51b28ef904_0_10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0" name="Google Shape;720;g51b28ef904_0_10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4" name="Shape 724"/>
        <p:cNvGrpSpPr/>
        <p:nvPr/>
      </p:nvGrpSpPr>
      <p:grpSpPr>
        <a:xfrm>
          <a:off x="0" y="0"/>
          <a:ext cx="0" cy="0"/>
          <a:chOff x="0" y="0"/>
          <a:chExt cx="0" cy="0"/>
        </a:xfrm>
      </p:grpSpPr>
      <p:sp>
        <p:nvSpPr>
          <p:cNvPr id="725" name="Google Shape;725;g51b28ef904_0_10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6" name="Google Shape;726;g51b28ef904_0_10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0" name="Shape 730"/>
        <p:cNvGrpSpPr/>
        <p:nvPr/>
      </p:nvGrpSpPr>
      <p:grpSpPr>
        <a:xfrm>
          <a:off x="0" y="0"/>
          <a:ext cx="0" cy="0"/>
          <a:chOff x="0" y="0"/>
          <a:chExt cx="0" cy="0"/>
        </a:xfrm>
      </p:grpSpPr>
      <p:sp>
        <p:nvSpPr>
          <p:cNvPr id="731" name="Google Shape;731;g51b28ef904_0_10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2" name="Google Shape;732;g51b28ef904_0_10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6" name="Shape 736"/>
        <p:cNvGrpSpPr/>
        <p:nvPr/>
      </p:nvGrpSpPr>
      <p:grpSpPr>
        <a:xfrm>
          <a:off x="0" y="0"/>
          <a:ext cx="0" cy="0"/>
          <a:chOff x="0" y="0"/>
          <a:chExt cx="0" cy="0"/>
        </a:xfrm>
      </p:grpSpPr>
      <p:sp>
        <p:nvSpPr>
          <p:cNvPr id="737" name="Google Shape;737;g51b28ef904_0_10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8" name="Google Shape;738;g51b28ef904_0_10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2" name="Shape 742"/>
        <p:cNvGrpSpPr/>
        <p:nvPr/>
      </p:nvGrpSpPr>
      <p:grpSpPr>
        <a:xfrm>
          <a:off x="0" y="0"/>
          <a:ext cx="0" cy="0"/>
          <a:chOff x="0" y="0"/>
          <a:chExt cx="0" cy="0"/>
        </a:xfrm>
      </p:grpSpPr>
      <p:sp>
        <p:nvSpPr>
          <p:cNvPr id="743" name="Google Shape;743;g51b28ef904_0_12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4" name="Google Shape;744;g51b28ef904_0_12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1" name="Shape 751"/>
        <p:cNvGrpSpPr/>
        <p:nvPr/>
      </p:nvGrpSpPr>
      <p:grpSpPr>
        <a:xfrm>
          <a:off x="0" y="0"/>
          <a:ext cx="0" cy="0"/>
          <a:chOff x="0" y="0"/>
          <a:chExt cx="0" cy="0"/>
        </a:xfrm>
      </p:grpSpPr>
      <p:sp>
        <p:nvSpPr>
          <p:cNvPr id="752" name="Google Shape;752;g51b28ef904_2_5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3" name="Google Shape;753;g51b28ef904_2_5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7" name="Shape 757"/>
        <p:cNvGrpSpPr/>
        <p:nvPr/>
      </p:nvGrpSpPr>
      <p:grpSpPr>
        <a:xfrm>
          <a:off x="0" y="0"/>
          <a:ext cx="0" cy="0"/>
          <a:chOff x="0" y="0"/>
          <a:chExt cx="0" cy="0"/>
        </a:xfrm>
      </p:grpSpPr>
      <p:sp>
        <p:nvSpPr>
          <p:cNvPr id="758" name="Google Shape;758;g51b28ef904_2_5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9" name="Google Shape;759;g51b28ef904_2_5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2" name="Shape 762"/>
        <p:cNvGrpSpPr/>
        <p:nvPr/>
      </p:nvGrpSpPr>
      <p:grpSpPr>
        <a:xfrm>
          <a:off x="0" y="0"/>
          <a:ext cx="0" cy="0"/>
          <a:chOff x="0" y="0"/>
          <a:chExt cx="0" cy="0"/>
        </a:xfrm>
      </p:grpSpPr>
      <p:sp>
        <p:nvSpPr>
          <p:cNvPr id="763" name="Google Shape;763;g821178a247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4" name="Google Shape;764;g821178a247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2.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5.png"/><Relationship Id="rId12" Type="http://schemas.openxmlformats.org/officeDocument/2006/relationships/image" Target="../media/image3.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1.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bg>
      <p:bgPr>
        <a:solidFill>
          <a:schemeClr val="accent1"/>
        </a:solid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2067025" y="1277975"/>
            <a:ext cx="6280200" cy="2052600"/>
          </a:xfrm>
          <a:prstGeom prst="rect">
            <a:avLst/>
          </a:prstGeom>
        </p:spPr>
        <p:txBody>
          <a:bodyPr anchorCtr="0" anchor="b" bIns="91425" lIns="91425" spcFirstLastPara="1" rIns="91425" wrap="square" tIns="91425">
            <a:noAutofit/>
          </a:bodyPr>
          <a:lstStyle>
            <a:lvl1pPr lvl="0" algn="r">
              <a:spcBef>
                <a:spcPts val="0"/>
              </a:spcBef>
              <a:spcAft>
                <a:spcPts val="0"/>
              </a:spcAft>
              <a:buClr>
                <a:schemeClr val="lt1"/>
              </a:buClr>
              <a:buSzPts val="5200"/>
              <a:buNone/>
              <a:defRPr sz="5200">
                <a:solidFill>
                  <a:schemeClr val="lt1"/>
                </a:solidFill>
              </a:defRPr>
            </a:lvl1pPr>
            <a:lvl2pPr lvl="1" algn="ctr">
              <a:spcBef>
                <a:spcPts val="0"/>
              </a:spcBef>
              <a:spcAft>
                <a:spcPts val="0"/>
              </a:spcAft>
              <a:buClr>
                <a:schemeClr val="lt1"/>
              </a:buClr>
              <a:buSzPts val="5200"/>
              <a:buNone/>
              <a:defRPr sz="5200">
                <a:solidFill>
                  <a:schemeClr val="lt1"/>
                </a:solidFill>
              </a:defRPr>
            </a:lvl2pPr>
            <a:lvl3pPr lvl="2" algn="ctr">
              <a:spcBef>
                <a:spcPts val="0"/>
              </a:spcBef>
              <a:spcAft>
                <a:spcPts val="0"/>
              </a:spcAft>
              <a:buClr>
                <a:schemeClr val="lt1"/>
              </a:buClr>
              <a:buSzPts val="5200"/>
              <a:buNone/>
              <a:defRPr sz="5200">
                <a:solidFill>
                  <a:schemeClr val="lt1"/>
                </a:solidFill>
              </a:defRPr>
            </a:lvl3pPr>
            <a:lvl4pPr lvl="3" algn="ctr">
              <a:spcBef>
                <a:spcPts val="0"/>
              </a:spcBef>
              <a:spcAft>
                <a:spcPts val="0"/>
              </a:spcAft>
              <a:buClr>
                <a:schemeClr val="lt1"/>
              </a:buClr>
              <a:buSzPts val="5200"/>
              <a:buNone/>
              <a:defRPr sz="5200">
                <a:solidFill>
                  <a:schemeClr val="lt1"/>
                </a:solidFill>
              </a:defRPr>
            </a:lvl4pPr>
            <a:lvl5pPr lvl="4" algn="ctr">
              <a:spcBef>
                <a:spcPts val="0"/>
              </a:spcBef>
              <a:spcAft>
                <a:spcPts val="0"/>
              </a:spcAft>
              <a:buClr>
                <a:schemeClr val="lt1"/>
              </a:buClr>
              <a:buSzPts val="5200"/>
              <a:buNone/>
              <a:defRPr sz="5200">
                <a:solidFill>
                  <a:schemeClr val="lt1"/>
                </a:solidFill>
              </a:defRPr>
            </a:lvl5pPr>
            <a:lvl6pPr lvl="5" algn="ctr">
              <a:spcBef>
                <a:spcPts val="0"/>
              </a:spcBef>
              <a:spcAft>
                <a:spcPts val="0"/>
              </a:spcAft>
              <a:buClr>
                <a:schemeClr val="lt1"/>
              </a:buClr>
              <a:buSzPts val="5200"/>
              <a:buNone/>
              <a:defRPr sz="5200">
                <a:solidFill>
                  <a:schemeClr val="lt1"/>
                </a:solidFill>
              </a:defRPr>
            </a:lvl6pPr>
            <a:lvl7pPr lvl="6" algn="ctr">
              <a:spcBef>
                <a:spcPts val="0"/>
              </a:spcBef>
              <a:spcAft>
                <a:spcPts val="0"/>
              </a:spcAft>
              <a:buClr>
                <a:schemeClr val="lt1"/>
              </a:buClr>
              <a:buSzPts val="5200"/>
              <a:buNone/>
              <a:defRPr sz="5200">
                <a:solidFill>
                  <a:schemeClr val="lt1"/>
                </a:solidFill>
              </a:defRPr>
            </a:lvl7pPr>
            <a:lvl8pPr lvl="7" algn="ctr">
              <a:spcBef>
                <a:spcPts val="0"/>
              </a:spcBef>
              <a:spcAft>
                <a:spcPts val="0"/>
              </a:spcAft>
              <a:buClr>
                <a:schemeClr val="lt1"/>
              </a:buClr>
              <a:buSzPts val="5200"/>
              <a:buNone/>
              <a:defRPr sz="5200">
                <a:solidFill>
                  <a:schemeClr val="lt1"/>
                </a:solidFill>
              </a:defRPr>
            </a:lvl8pPr>
            <a:lvl9pPr lvl="8" algn="ctr">
              <a:spcBef>
                <a:spcPts val="0"/>
              </a:spcBef>
              <a:spcAft>
                <a:spcPts val="0"/>
              </a:spcAft>
              <a:buClr>
                <a:schemeClr val="lt1"/>
              </a:buClr>
              <a:buSzPts val="5200"/>
              <a:buNone/>
              <a:defRPr sz="5200">
                <a:solidFill>
                  <a:schemeClr val="lt1"/>
                </a:solidFill>
              </a:defRPr>
            </a:lvl9pPr>
          </a:lstStyle>
          <a:p/>
        </p:txBody>
      </p:sp>
      <p:sp>
        <p:nvSpPr>
          <p:cNvPr id="11" name="Google Shape;11;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2" name="Google Shape;12;p2"/>
          <p:cNvSpPr/>
          <p:nvPr/>
        </p:nvSpPr>
        <p:spPr>
          <a:xfrm>
            <a:off x="5775" y="0"/>
            <a:ext cx="3564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5775" y="0"/>
            <a:ext cx="3564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5775" y="0"/>
            <a:ext cx="356400" cy="7956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lt2"/>
                </a:solidFill>
                <a:latin typeface="Barlow Condensed"/>
                <a:ea typeface="Barlow Condensed"/>
                <a:cs typeface="Barlow Condensed"/>
                <a:sym typeface="Barlow Condensed"/>
              </a:rPr>
              <a:t>SLIDESMANIA.COM</a:t>
            </a:r>
            <a:endParaRPr sz="1100">
              <a:solidFill>
                <a:schemeClr val="lt2"/>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16" name="Shape 16"/>
        <p:cNvGrpSpPr/>
        <p:nvPr/>
      </p:nvGrpSpPr>
      <p:grpSpPr>
        <a:xfrm>
          <a:off x="0" y="0"/>
          <a:ext cx="0" cy="0"/>
          <a:chOff x="0" y="0"/>
          <a:chExt cx="0" cy="0"/>
        </a:xfrm>
      </p:grpSpPr>
      <p:sp>
        <p:nvSpPr>
          <p:cNvPr id="17" name="Google Shape;17;p3"/>
          <p:cNvSpPr/>
          <p:nvPr/>
        </p:nvSpPr>
        <p:spPr>
          <a:xfrm>
            <a:off x="0" y="0"/>
            <a:ext cx="9132900" cy="51372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8" name="Google Shape;18;p3">
            <a:hlinkClick r:id="rId2"/>
          </p:cNvPr>
          <p:cNvPicPr preferRelativeResize="0"/>
          <p:nvPr/>
        </p:nvPicPr>
        <p:blipFill rotWithShape="1">
          <a:blip r:embed="rId3">
            <a:alphaModFix/>
          </a:blip>
          <a:srcRect b="0" l="0" r="0" t="0"/>
          <a:stretch/>
        </p:blipFill>
        <p:spPr>
          <a:xfrm>
            <a:off x="423400" y="435650"/>
            <a:ext cx="3735526" cy="1611900"/>
          </a:xfrm>
          <a:prstGeom prst="rect">
            <a:avLst/>
          </a:prstGeom>
          <a:noFill/>
          <a:ln>
            <a:noFill/>
          </a:ln>
        </p:spPr>
      </p:pic>
      <p:sp>
        <p:nvSpPr>
          <p:cNvPr id="19" name="Google Shape;19;p3"/>
          <p:cNvSpPr txBox="1"/>
          <p:nvPr/>
        </p:nvSpPr>
        <p:spPr>
          <a:xfrm>
            <a:off x="423400" y="2140975"/>
            <a:ext cx="5636400" cy="2177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GB" sz="2600">
                <a:solidFill>
                  <a:srgbClr val="3F3F3F"/>
                </a:solidFill>
                <a:latin typeface="Poppins"/>
                <a:ea typeface="Poppins"/>
                <a:cs typeface="Poppins"/>
                <a:sym typeface="Poppins"/>
              </a:rPr>
              <a:t>Free </a:t>
            </a:r>
            <a:r>
              <a:rPr lang="en-GB" sz="2600">
                <a:solidFill>
                  <a:srgbClr val="3F3F3F"/>
                </a:solidFill>
                <a:latin typeface="Poppins"/>
                <a:ea typeface="Poppins"/>
                <a:cs typeface="Poppins"/>
                <a:sym typeface="Poppins"/>
              </a:rPr>
              <a:t>themes and templates for </a:t>
            </a:r>
            <a:r>
              <a:rPr b="1" lang="en-GB" sz="2600">
                <a:solidFill>
                  <a:srgbClr val="3F3F3F"/>
                </a:solidFill>
                <a:latin typeface="Poppins"/>
                <a:ea typeface="Poppins"/>
                <a:cs typeface="Poppins"/>
                <a:sym typeface="Poppins"/>
              </a:rPr>
              <a:t>Google Slides</a:t>
            </a:r>
            <a:r>
              <a:rPr lang="en-GB" sz="2600">
                <a:solidFill>
                  <a:srgbClr val="3F3F3F"/>
                </a:solidFill>
                <a:latin typeface="Poppins"/>
                <a:ea typeface="Poppins"/>
                <a:cs typeface="Poppins"/>
                <a:sym typeface="Poppins"/>
              </a:rPr>
              <a:t> or </a:t>
            </a:r>
            <a:r>
              <a:rPr b="1" lang="en-GB" sz="2600">
                <a:solidFill>
                  <a:srgbClr val="3F3F3F"/>
                </a:solidFill>
                <a:latin typeface="Poppins"/>
                <a:ea typeface="Poppins"/>
                <a:cs typeface="Poppins"/>
                <a:sym typeface="Poppins"/>
              </a:rPr>
              <a:t>PowerPoint</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rPr b="1" lang="en-GB" sz="2100">
                <a:solidFill>
                  <a:srgbClr val="FFCB25"/>
                </a:solidFill>
                <a:latin typeface="Poppins"/>
                <a:ea typeface="Poppins"/>
                <a:cs typeface="Poppins"/>
                <a:sym typeface="Poppins"/>
              </a:rPr>
              <a:t>NOT to be sold as is or modified! </a:t>
            </a:r>
            <a:endParaRPr b="1" sz="2100">
              <a:solidFill>
                <a:srgbClr val="FFCB25"/>
              </a:solidFill>
              <a:latin typeface="Poppins"/>
              <a:ea typeface="Poppins"/>
              <a:cs typeface="Poppins"/>
              <a:sym typeface="Poppins"/>
            </a:endParaRPr>
          </a:p>
          <a:p>
            <a:pPr indent="0" lvl="0" marL="0" marR="0" rtl="0" algn="l">
              <a:spcBef>
                <a:spcPts val="0"/>
              </a:spcBef>
              <a:spcAft>
                <a:spcPts val="0"/>
              </a:spcAft>
              <a:buNone/>
            </a:pPr>
            <a:r>
              <a:rPr lang="en-GB">
                <a:solidFill>
                  <a:srgbClr val="3F3F3F"/>
                </a:solidFill>
                <a:latin typeface="Poppins"/>
                <a:ea typeface="Poppins"/>
                <a:cs typeface="Poppins"/>
                <a:sym typeface="Poppins"/>
              </a:rPr>
              <a:t>Read </a:t>
            </a:r>
            <a:r>
              <a:rPr lang="en-GB" u="sng">
                <a:solidFill>
                  <a:srgbClr val="3F3F3F"/>
                </a:solidFill>
                <a:latin typeface="Poppins"/>
                <a:ea typeface="Poppins"/>
                <a:cs typeface="Poppins"/>
                <a:sym typeface="Poppins"/>
                <a:hlinkClick r:id="rId4">
                  <a:extLst>
                    <a:ext uri="{A12FA001-AC4F-418D-AE19-62706E023703}">
                      <ahyp:hlinkClr val="tx"/>
                    </a:ext>
                  </a:extLst>
                </a:hlinkClick>
              </a:rPr>
              <a:t>FAQ</a:t>
            </a:r>
            <a:r>
              <a:rPr lang="en-GB">
                <a:solidFill>
                  <a:srgbClr val="3F3F3F"/>
                </a:solidFill>
                <a:latin typeface="Poppins"/>
                <a:ea typeface="Poppins"/>
                <a:cs typeface="Poppins"/>
                <a:sym typeface="Poppins"/>
              </a:rPr>
              <a:t> on slidesmania.com</a:t>
            </a:r>
            <a:endParaRPr>
              <a:solidFill>
                <a:srgbClr val="3F3F3F"/>
              </a:solidFill>
              <a:latin typeface="Poppins"/>
              <a:ea typeface="Poppins"/>
              <a:cs typeface="Poppins"/>
              <a:sym typeface="Poppins"/>
            </a:endParaRPr>
          </a:p>
        </p:txBody>
      </p:sp>
      <p:cxnSp>
        <p:nvCxnSpPr>
          <p:cNvPr id="20" name="Google Shape;20;p3"/>
          <p:cNvCxnSpPr/>
          <p:nvPr/>
        </p:nvCxnSpPr>
        <p:spPr>
          <a:xfrm>
            <a:off x="7808144" y="4261524"/>
            <a:ext cx="1120200" cy="9600"/>
          </a:xfrm>
          <a:prstGeom prst="straightConnector1">
            <a:avLst/>
          </a:prstGeom>
          <a:noFill/>
          <a:ln cap="flat" cmpd="sng" w="38100">
            <a:solidFill>
              <a:srgbClr val="FFCB25"/>
            </a:solidFill>
            <a:prstDash val="solid"/>
            <a:round/>
            <a:headEnd len="med" w="med" type="none"/>
            <a:tailEnd len="med" w="med" type="none"/>
          </a:ln>
        </p:spPr>
      </p:cxnSp>
      <p:pic>
        <p:nvPicPr>
          <p:cNvPr id="21" name="Google Shape;21;p3">
            <a:hlinkClick r:id="rId5"/>
          </p:cNvPr>
          <p:cNvPicPr preferRelativeResize="0"/>
          <p:nvPr/>
        </p:nvPicPr>
        <p:blipFill>
          <a:blip r:embed="rId6">
            <a:alphaModFix/>
          </a:blip>
          <a:stretch>
            <a:fillRect/>
          </a:stretch>
        </p:blipFill>
        <p:spPr>
          <a:xfrm>
            <a:off x="6831050" y="4418814"/>
            <a:ext cx="534282" cy="477823"/>
          </a:xfrm>
          <a:prstGeom prst="rect">
            <a:avLst/>
          </a:prstGeom>
          <a:noFill/>
          <a:ln>
            <a:noFill/>
          </a:ln>
        </p:spPr>
      </p:pic>
      <p:pic>
        <p:nvPicPr>
          <p:cNvPr id="22" name="Google Shape;22;p3">
            <a:hlinkClick r:id="rId7"/>
          </p:cNvPr>
          <p:cNvPicPr preferRelativeResize="0"/>
          <p:nvPr/>
        </p:nvPicPr>
        <p:blipFill>
          <a:blip r:embed="rId8">
            <a:alphaModFix/>
          </a:blip>
          <a:stretch>
            <a:fillRect/>
          </a:stretch>
        </p:blipFill>
        <p:spPr>
          <a:xfrm>
            <a:off x="7365332" y="4422179"/>
            <a:ext cx="530857" cy="471093"/>
          </a:xfrm>
          <a:prstGeom prst="rect">
            <a:avLst/>
          </a:prstGeom>
          <a:noFill/>
          <a:ln>
            <a:noFill/>
          </a:ln>
        </p:spPr>
      </p:pic>
      <p:pic>
        <p:nvPicPr>
          <p:cNvPr id="23" name="Google Shape;23;p3">
            <a:hlinkClick r:id="rId9"/>
          </p:cNvPr>
          <p:cNvPicPr preferRelativeResize="0"/>
          <p:nvPr/>
        </p:nvPicPr>
        <p:blipFill>
          <a:blip r:embed="rId10">
            <a:alphaModFix/>
          </a:blip>
          <a:stretch>
            <a:fillRect/>
          </a:stretch>
        </p:blipFill>
        <p:spPr>
          <a:xfrm>
            <a:off x="7925360" y="4423862"/>
            <a:ext cx="458935" cy="467728"/>
          </a:xfrm>
          <a:prstGeom prst="rect">
            <a:avLst/>
          </a:prstGeom>
          <a:noFill/>
          <a:ln>
            <a:noFill/>
          </a:ln>
        </p:spPr>
      </p:pic>
      <p:pic>
        <p:nvPicPr>
          <p:cNvPr id="24" name="Google Shape;24;p3">
            <a:hlinkClick r:id="rId11"/>
          </p:cNvPr>
          <p:cNvPicPr preferRelativeResize="0"/>
          <p:nvPr/>
        </p:nvPicPr>
        <p:blipFill>
          <a:blip r:embed="rId12">
            <a:alphaModFix/>
          </a:blip>
          <a:stretch>
            <a:fillRect/>
          </a:stretch>
        </p:blipFill>
        <p:spPr>
          <a:xfrm>
            <a:off x="8404190" y="4432274"/>
            <a:ext cx="524007" cy="450903"/>
          </a:xfrm>
          <a:prstGeom prst="rect">
            <a:avLst/>
          </a:prstGeom>
          <a:noFill/>
          <a:ln>
            <a:noFill/>
          </a:ln>
        </p:spPr>
      </p:pic>
      <p:sp>
        <p:nvSpPr>
          <p:cNvPr id="25" name="Google Shape;25;p3"/>
          <p:cNvSpPr txBox="1"/>
          <p:nvPr/>
        </p:nvSpPr>
        <p:spPr>
          <a:xfrm>
            <a:off x="5298010" y="3605699"/>
            <a:ext cx="3682200" cy="7500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GB" sz="1800">
                <a:solidFill>
                  <a:srgbClr val="252525"/>
                </a:solidFill>
                <a:latin typeface="Homemade Apple"/>
                <a:ea typeface="Homemade Apple"/>
                <a:cs typeface="Homemade Apple"/>
                <a:sym typeface="Homemade Apple"/>
              </a:rPr>
              <a:t>Sharing is caring!</a:t>
            </a:r>
            <a:endParaRPr b="1" sz="1800">
              <a:solidFill>
                <a:srgbClr val="252525"/>
              </a:solidFill>
              <a:latin typeface="Homemade Apple"/>
              <a:ea typeface="Homemade Apple"/>
              <a:cs typeface="Homemade Apple"/>
              <a:sym typeface="Homemade Apple"/>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ighlighted numbers or concepts">
  <p:cSld name="TITLE_1">
    <p:bg>
      <p:bgPr>
        <a:solidFill>
          <a:schemeClr val="accent1"/>
        </a:solidFill>
      </p:bgPr>
    </p:bg>
    <p:spTree>
      <p:nvGrpSpPr>
        <p:cNvPr id="26" name="Shape 26"/>
        <p:cNvGrpSpPr/>
        <p:nvPr/>
      </p:nvGrpSpPr>
      <p:grpSpPr>
        <a:xfrm>
          <a:off x="0" y="0"/>
          <a:ext cx="0" cy="0"/>
          <a:chOff x="0" y="0"/>
          <a:chExt cx="0" cy="0"/>
        </a:xfrm>
      </p:grpSpPr>
      <p:sp>
        <p:nvSpPr>
          <p:cNvPr id="27" name="Google Shape;27;p4"/>
          <p:cNvSpPr txBox="1"/>
          <p:nvPr>
            <p:ph type="ctrTitle"/>
          </p:nvPr>
        </p:nvSpPr>
        <p:spPr>
          <a:xfrm>
            <a:off x="311700" y="363575"/>
            <a:ext cx="8520600" cy="941100"/>
          </a:xfrm>
          <a:prstGeom prst="rect">
            <a:avLst/>
          </a:prstGeom>
        </p:spPr>
        <p:txBody>
          <a:bodyPr anchorCtr="0" anchor="b" bIns="91425" lIns="91425" spcFirstLastPara="1" rIns="91425" wrap="square" tIns="91425">
            <a:noAutofit/>
          </a:bodyPr>
          <a:lstStyle>
            <a:lvl1pPr lvl="0" rtl="0" algn="ctr">
              <a:spcBef>
                <a:spcPts val="0"/>
              </a:spcBef>
              <a:spcAft>
                <a:spcPts val="0"/>
              </a:spcAft>
              <a:buClr>
                <a:srgbClr val="FFFFFF"/>
              </a:buClr>
              <a:buSzPts val="4800"/>
              <a:buNone/>
              <a:defRPr sz="4800">
                <a:solidFill>
                  <a:srgbClr val="FFFFFF"/>
                </a:solidFill>
              </a:defRPr>
            </a:lvl1pPr>
            <a:lvl2pPr lvl="1" rtl="0" algn="ctr">
              <a:spcBef>
                <a:spcPts val="0"/>
              </a:spcBef>
              <a:spcAft>
                <a:spcPts val="0"/>
              </a:spcAft>
              <a:buClr>
                <a:srgbClr val="FFFFFF"/>
              </a:buClr>
              <a:buSzPts val="4800"/>
              <a:buNone/>
              <a:defRPr sz="4800">
                <a:solidFill>
                  <a:srgbClr val="FFFFFF"/>
                </a:solidFill>
              </a:defRPr>
            </a:lvl2pPr>
            <a:lvl3pPr lvl="2" rtl="0" algn="ctr">
              <a:spcBef>
                <a:spcPts val="0"/>
              </a:spcBef>
              <a:spcAft>
                <a:spcPts val="0"/>
              </a:spcAft>
              <a:buClr>
                <a:srgbClr val="FFFFFF"/>
              </a:buClr>
              <a:buSzPts val="4800"/>
              <a:buNone/>
              <a:defRPr sz="4800">
                <a:solidFill>
                  <a:srgbClr val="FFFFFF"/>
                </a:solidFill>
              </a:defRPr>
            </a:lvl3pPr>
            <a:lvl4pPr lvl="3" rtl="0" algn="ctr">
              <a:spcBef>
                <a:spcPts val="0"/>
              </a:spcBef>
              <a:spcAft>
                <a:spcPts val="0"/>
              </a:spcAft>
              <a:buClr>
                <a:srgbClr val="FFFFFF"/>
              </a:buClr>
              <a:buSzPts val="4800"/>
              <a:buNone/>
              <a:defRPr sz="4800">
                <a:solidFill>
                  <a:srgbClr val="FFFFFF"/>
                </a:solidFill>
              </a:defRPr>
            </a:lvl4pPr>
            <a:lvl5pPr lvl="4" rtl="0" algn="ctr">
              <a:spcBef>
                <a:spcPts val="0"/>
              </a:spcBef>
              <a:spcAft>
                <a:spcPts val="0"/>
              </a:spcAft>
              <a:buClr>
                <a:srgbClr val="FFFFFF"/>
              </a:buClr>
              <a:buSzPts val="4800"/>
              <a:buNone/>
              <a:defRPr sz="4800">
                <a:solidFill>
                  <a:srgbClr val="FFFFFF"/>
                </a:solidFill>
              </a:defRPr>
            </a:lvl5pPr>
            <a:lvl6pPr lvl="5" rtl="0" algn="ctr">
              <a:spcBef>
                <a:spcPts val="0"/>
              </a:spcBef>
              <a:spcAft>
                <a:spcPts val="0"/>
              </a:spcAft>
              <a:buClr>
                <a:srgbClr val="FFFFFF"/>
              </a:buClr>
              <a:buSzPts val="4800"/>
              <a:buNone/>
              <a:defRPr sz="4800">
                <a:solidFill>
                  <a:srgbClr val="FFFFFF"/>
                </a:solidFill>
              </a:defRPr>
            </a:lvl6pPr>
            <a:lvl7pPr lvl="6" rtl="0" algn="ctr">
              <a:spcBef>
                <a:spcPts val="0"/>
              </a:spcBef>
              <a:spcAft>
                <a:spcPts val="0"/>
              </a:spcAft>
              <a:buClr>
                <a:srgbClr val="FFFFFF"/>
              </a:buClr>
              <a:buSzPts val="4800"/>
              <a:buNone/>
              <a:defRPr sz="4800">
                <a:solidFill>
                  <a:srgbClr val="FFFFFF"/>
                </a:solidFill>
              </a:defRPr>
            </a:lvl7pPr>
            <a:lvl8pPr lvl="7" rtl="0" algn="ctr">
              <a:spcBef>
                <a:spcPts val="0"/>
              </a:spcBef>
              <a:spcAft>
                <a:spcPts val="0"/>
              </a:spcAft>
              <a:buClr>
                <a:srgbClr val="FFFFFF"/>
              </a:buClr>
              <a:buSzPts val="4800"/>
              <a:buNone/>
              <a:defRPr sz="4800">
                <a:solidFill>
                  <a:srgbClr val="FFFFFF"/>
                </a:solidFill>
              </a:defRPr>
            </a:lvl8pPr>
            <a:lvl9pPr lvl="8" rtl="0" algn="ctr">
              <a:spcBef>
                <a:spcPts val="0"/>
              </a:spcBef>
              <a:spcAft>
                <a:spcPts val="0"/>
              </a:spcAft>
              <a:buClr>
                <a:srgbClr val="FFFFFF"/>
              </a:buClr>
              <a:buSzPts val="4800"/>
              <a:buNone/>
              <a:defRPr sz="4800">
                <a:solidFill>
                  <a:srgbClr val="FFFFFF"/>
                </a:solidFill>
              </a:defRPr>
            </a:lvl9pPr>
          </a:lstStyle>
          <a:p/>
        </p:txBody>
      </p:sp>
      <p:sp>
        <p:nvSpPr>
          <p:cNvPr id="28" name="Google Shape;28;p4"/>
          <p:cNvSpPr txBox="1"/>
          <p:nvPr>
            <p:ph idx="1" type="subTitle"/>
          </p:nvPr>
        </p:nvSpPr>
        <p:spPr>
          <a:xfrm>
            <a:off x="311700" y="1228475"/>
            <a:ext cx="8520600" cy="6522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Clr>
                <a:srgbClr val="FFFFFF"/>
              </a:buClr>
              <a:buSzPts val="2400"/>
              <a:buNone/>
              <a:defRPr sz="2400">
                <a:solidFill>
                  <a:srgbClr val="FFFFFF"/>
                </a:solidFill>
              </a:defRPr>
            </a:lvl1pPr>
            <a:lvl2pPr lvl="1" rtl="0" algn="ctr">
              <a:lnSpc>
                <a:spcPct val="100000"/>
              </a:lnSpc>
              <a:spcBef>
                <a:spcPts val="0"/>
              </a:spcBef>
              <a:spcAft>
                <a:spcPts val="0"/>
              </a:spcAft>
              <a:buClr>
                <a:srgbClr val="FFFFFF"/>
              </a:buClr>
              <a:buSzPts val="2400"/>
              <a:buNone/>
              <a:defRPr sz="2400">
                <a:solidFill>
                  <a:srgbClr val="FFFFFF"/>
                </a:solidFill>
              </a:defRPr>
            </a:lvl2pPr>
            <a:lvl3pPr lvl="2" rtl="0" algn="ctr">
              <a:lnSpc>
                <a:spcPct val="100000"/>
              </a:lnSpc>
              <a:spcBef>
                <a:spcPts val="0"/>
              </a:spcBef>
              <a:spcAft>
                <a:spcPts val="0"/>
              </a:spcAft>
              <a:buClr>
                <a:srgbClr val="FFFFFF"/>
              </a:buClr>
              <a:buSzPts val="2400"/>
              <a:buNone/>
              <a:defRPr sz="2400">
                <a:solidFill>
                  <a:srgbClr val="FFFFFF"/>
                </a:solidFill>
              </a:defRPr>
            </a:lvl3pPr>
            <a:lvl4pPr lvl="3" rtl="0" algn="ctr">
              <a:lnSpc>
                <a:spcPct val="100000"/>
              </a:lnSpc>
              <a:spcBef>
                <a:spcPts val="0"/>
              </a:spcBef>
              <a:spcAft>
                <a:spcPts val="0"/>
              </a:spcAft>
              <a:buClr>
                <a:srgbClr val="FFFFFF"/>
              </a:buClr>
              <a:buSzPts val="2400"/>
              <a:buNone/>
              <a:defRPr sz="2400">
                <a:solidFill>
                  <a:srgbClr val="FFFFFF"/>
                </a:solidFill>
              </a:defRPr>
            </a:lvl4pPr>
            <a:lvl5pPr lvl="4" rtl="0" algn="ctr">
              <a:lnSpc>
                <a:spcPct val="100000"/>
              </a:lnSpc>
              <a:spcBef>
                <a:spcPts val="0"/>
              </a:spcBef>
              <a:spcAft>
                <a:spcPts val="0"/>
              </a:spcAft>
              <a:buClr>
                <a:srgbClr val="FFFFFF"/>
              </a:buClr>
              <a:buSzPts val="2400"/>
              <a:buNone/>
              <a:defRPr sz="2400">
                <a:solidFill>
                  <a:srgbClr val="FFFFFF"/>
                </a:solidFill>
              </a:defRPr>
            </a:lvl5pPr>
            <a:lvl6pPr lvl="5" rtl="0" algn="ctr">
              <a:lnSpc>
                <a:spcPct val="100000"/>
              </a:lnSpc>
              <a:spcBef>
                <a:spcPts val="0"/>
              </a:spcBef>
              <a:spcAft>
                <a:spcPts val="0"/>
              </a:spcAft>
              <a:buClr>
                <a:srgbClr val="FFFFFF"/>
              </a:buClr>
              <a:buSzPts val="2400"/>
              <a:buNone/>
              <a:defRPr sz="2400">
                <a:solidFill>
                  <a:srgbClr val="FFFFFF"/>
                </a:solidFill>
              </a:defRPr>
            </a:lvl6pPr>
            <a:lvl7pPr lvl="6" rtl="0" algn="ctr">
              <a:lnSpc>
                <a:spcPct val="100000"/>
              </a:lnSpc>
              <a:spcBef>
                <a:spcPts val="0"/>
              </a:spcBef>
              <a:spcAft>
                <a:spcPts val="0"/>
              </a:spcAft>
              <a:buClr>
                <a:srgbClr val="FFFFFF"/>
              </a:buClr>
              <a:buSzPts val="2400"/>
              <a:buNone/>
              <a:defRPr sz="2400">
                <a:solidFill>
                  <a:srgbClr val="FFFFFF"/>
                </a:solidFill>
              </a:defRPr>
            </a:lvl7pPr>
            <a:lvl8pPr lvl="7" rtl="0" algn="ctr">
              <a:lnSpc>
                <a:spcPct val="100000"/>
              </a:lnSpc>
              <a:spcBef>
                <a:spcPts val="0"/>
              </a:spcBef>
              <a:spcAft>
                <a:spcPts val="0"/>
              </a:spcAft>
              <a:buClr>
                <a:srgbClr val="FFFFFF"/>
              </a:buClr>
              <a:buSzPts val="2400"/>
              <a:buNone/>
              <a:defRPr sz="2400">
                <a:solidFill>
                  <a:srgbClr val="FFFFFF"/>
                </a:solidFill>
              </a:defRPr>
            </a:lvl8pPr>
            <a:lvl9pPr lvl="8" rtl="0" algn="ctr">
              <a:lnSpc>
                <a:spcPct val="100000"/>
              </a:lnSpc>
              <a:spcBef>
                <a:spcPts val="0"/>
              </a:spcBef>
              <a:spcAft>
                <a:spcPts val="0"/>
              </a:spcAft>
              <a:buClr>
                <a:srgbClr val="FFFFFF"/>
              </a:buClr>
              <a:buSzPts val="2400"/>
              <a:buNone/>
              <a:defRPr sz="2400">
                <a:solidFill>
                  <a:srgbClr val="FFFFFF"/>
                </a:solidFill>
              </a:defRPr>
            </a:lvl9pPr>
          </a:lstStyle>
          <a:p/>
        </p:txBody>
      </p:sp>
      <p:sp>
        <p:nvSpPr>
          <p:cNvPr id="29" name="Google Shape;29;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30" name="Google Shape;30;p4"/>
          <p:cNvSpPr txBox="1"/>
          <p:nvPr>
            <p:ph idx="2" type="ctrTitle"/>
          </p:nvPr>
        </p:nvSpPr>
        <p:spPr>
          <a:xfrm>
            <a:off x="311700" y="1953700"/>
            <a:ext cx="8520600" cy="941100"/>
          </a:xfrm>
          <a:prstGeom prst="rect">
            <a:avLst/>
          </a:prstGeom>
        </p:spPr>
        <p:txBody>
          <a:bodyPr anchorCtr="0" anchor="b" bIns="91425" lIns="91425" spcFirstLastPara="1" rIns="91425" wrap="square" tIns="91425">
            <a:noAutofit/>
          </a:bodyPr>
          <a:lstStyle>
            <a:lvl1pPr lvl="0" rtl="0" algn="ctr">
              <a:spcBef>
                <a:spcPts val="0"/>
              </a:spcBef>
              <a:spcAft>
                <a:spcPts val="0"/>
              </a:spcAft>
              <a:buClr>
                <a:srgbClr val="FFFFFF"/>
              </a:buClr>
              <a:buSzPts val="4800"/>
              <a:buNone/>
              <a:defRPr sz="4800">
                <a:solidFill>
                  <a:srgbClr val="FFFFFF"/>
                </a:solidFill>
              </a:defRPr>
            </a:lvl1pPr>
            <a:lvl2pPr lvl="1" rtl="0" algn="ctr">
              <a:spcBef>
                <a:spcPts val="0"/>
              </a:spcBef>
              <a:spcAft>
                <a:spcPts val="0"/>
              </a:spcAft>
              <a:buClr>
                <a:srgbClr val="FFFFFF"/>
              </a:buClr>
              <a:buSzPts val="4800"/>
              <a:buNone/>
              <a:defRPr sz="4800">
                <a:solidFill>
                  <a:srgbClr val="FFFFFF"/>
                </a:solidFill>
              </a:defRPr>
            </a:lvl2pPr>
            <a:lvl3pPr lvl="2" rtl="0" algn="ctr">
              <a:spcBef>
                <a:spcPts val="0"/>
              </a:spcBef>
              <a:spcAft>
                <a:spcPts val="0"/>
              </a:spcAft>
              <a:buClr>
                <a:srgbClr val="FFFFFF"/>
              </a:buClr>
              <a:buSzPts val="4800"/>
              <a:buNone/>
              <a:defRPr sz="4800">
                <a:solidFill>
                  <a:srgbClr val="FFFFFF"/>
                </a:solidFill>
              </a:defRPr>
            </a:lvl3pPr>
            <a:lvl4pPr lvl="3" rtl="0" algn="ctr">
              <a:spcBef>
                <a:spcPts val="0"/>
              </a:spcBef>
              <a:spcAft>
                <a:spcPts val="0"/>
              </a:spcAft>
              <a:buClr>
                <a:srgbClr val="FFFFFF"/>
              </a:buClr>
              <a:buSzPts val="4800"/>
              <a:buNone/>
              <a:defRPr sz="4800">
                <a:solidFill>
                  <a:srgbClr val="FFFFFF"/>
                </a:solidFill>
              </a:defRPr>
            </a:lvl4pPr>
            <a:lvl5pPr lvl="4" rtl="0" algn="ctr">
              <a:spcBef>
                <a:spcPts val="0"/>
              </a:spcBef>
              <a:spcAft>
                <a:spcPts val="0"/>
              </a:spcAft>
              <a:buClr>
                <a:srgbClr val="FFFFFF"/>
              </a:buClr>
              <a:buSzPts val="4800"/>
              <a:buNone/>
              <a:defRPr sz="4800">
                <a:solidFill>
                  <a:srgbClr val="FFFFFF"/>
                </a:solidFill>
              </a:defRPr>
            </a:lvl5pPr>
            <a:lvl6pPr lvl="5" rtl="0" algn="ctr">
              <a:spcBef>
                <a:spcPts val="0"/>
              </a:spcBef>
              <a:spcAft>
                <a:spcPts val="0"/>
              </a:spcAft>
              <a:buClr>
                <a:srgbClr val="FFFFFF"/>
              </a:buClr>
              <a:buSzPts val="4800"/>
              <a:buNone/>
              <a:defRPr sz="4800">
                <a:solidFill>
                  <a:srgbClr val="FFFFFF"/>
                </a:solidFill>
              </a:defRPr>
            </a:lvl6pPr>
            <a:lvl7pPr lvl="6" rtl="0" algn="ctr">
              <a:spcBef>
                <a:spcPts val="0"/>
              </a:spcBef>
              <a:spcAft>
                <a:spcPts val="0"/>
              </a:spcAft>
              <a:buClr>
                <a:srgbClr val="FFFFFF"/>
              </a:buClr>
              <a:buSzPts val="4800"/>
              <a:buNone/>
              <a:defRPr sz="4800">
                <a:solidFill>
                  <a:srgbClr val="FFFFFF"/>
                </a:solidFill>
              </a:defRPr>
            </a:lvl7pPr>
            <a:lvl8pPr lvl="7" rtl="0" algn="ctr">
              <a:spcBef>
                <a:spcPts val="0"/>
              </a:spcBef>
              <a:spcAft>
                <a:spcPts val="0"/>
              </a:spcAft>
              <a:buClr>
                <a:srgbClr val="FFFFFF"/>
              </a:buClr>
              <a:buSzPts val="4800"/>
              <a:buNone/>
              <a:defRPr sz="4800">
                <a:solidFill>
                  <a:srgbClr val="FFFFFF"/>
                </a:solidFill>
              </a:defRPr>
            </a:lvl8pPr>
            <a:lvl9pPr lvl="8" rtl="0" algn="ctr">
              <a:spcBef>
                <a:spcPts val="0"/>
              </a:spcBef>
              <a:spcAft>
                <a:spcPts val="0"/>
              </a:spcAft>
              <a:buClr>
                <a:srgbClr val="FFFFFF"/>
              </a:buClr>
              <a:buSzPts val="4800"/>
              <a:buNone/>
              <a:defRPr sz="4800">
                <a:solidFill>
                  <a:srgbClr val="FFFFFF"/>
                </a:solidFill>
              </a:defRPr>
            </a:lvl9pPr>
          </a:lstStyle>
          <a:p/>
        </p:txBody>
      </p:sp>
      <p:sp>
        <p:nvSpPr>
          <p:cNvPr id="31" name="Google Shape;31;p4"/>
          <p:cNvSpPr txBox="1"/>
          <p:nvPr>
            <p:ph idx="3" type="subTitle"/>
          </p:nvPr>
        </p:nvSpPr>
        <p:spPr>
          <a:xfrm>
            <a:off x="311700" y="2818600"/>
            <a:ext cx="8520600" cy="6522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Clr>
                <a:srgbClr val="FFFFFF"/>
              </a:buClr>
              <a:buSzPts val="2400"/>
              <a:buNone/>
              <a:defRPr sz="2400">
                <a:solidFill>
                  <a:srgbClr val="FFFFFF"/>
                </a:solidFill>
              </a:defRPr>
            </a:lvl1pPr>
            <a:lvl2pPr lvl="1" rtl="0" algn="ctr">
              <a:lnSpc>
                <a:spcPct val="100000"/>
              </a:lnSpc>
              <a:spcBef>
                <a:spcPts val="0"/>
              </a:spcBef>
              <a:spcAft>
                <a:spcPts val="0"/>
              </a:spcAft>
              <a:buClr>
                <a:srgbClr val="FFFFFF"/>
              </a:buClr>
              <a:buSzPts val="2400"/>
              <a:buNone/>
              <a:defRPr sz="2400">
                <a:solidFill>
                  <a:srgbClr val="FFFFFF"/>
                </a:solidFill>
              </a:defRPr>
            </a:lvl2pPr>
            <a:lvl3pPr lvl="2" rtl="0" algn="ctr">
              <a:lnSpc>
                <a:spcPct val="100000"/>
              </a:lnSpc>
              <a:spcBef>
                <a:spcPts val="0"/>
              </a:spcBef>
              <a:spcAft>
                <a:spcPts val="0"/>
              </a:spcAft>
              <a:buClr>
                <a:srgbClr val="FFFFFF"/>
              </a:buClr>
              <a:buSzPts val="2400"/>
              <a:buNone/>
              <a:defRPr sz="2400">
                <a:solidFill>
                  <a:srgbClr val="FFFFFF"/>
                </a:solidFill>
              </a:defRPr>
            </a:lvl3pPr>
            <a:lvl4pPr lvl="3" rtl="0" algn="ctr">
              <a:lnSpc>
                <a:spcPct val="100000"/>
              </a:lnSpc>
              <a:spcBef>
                <a:spcPts val="0"/>
              </a:spcBef>
              <a:spcAft>
                <a:spcPts val="0"/>
              </a:spcAft>
              <a:buClr>
                <a:srgbClr val="FFFFFF"/>
              </a:buClr>
              <a:buSzPts val="2400"/>
              <a:buNone/>
              <a:defRPr sz="2400">
                <a:solidFill>
                  <a:srgbClr val="FFFFFF"/>
                </a:solidFill>
              </a:defRPr>
            </a:lvl4pPr>
            <a:lvl5pPr lvl="4" rtl="0" algn="ctr">
              <a:lnSpc>
                <a:spcPct val="100000"/>
              </a:lnSpc>
              <a:spcBef>
                <a:spcPts val="0"/>
              </a:spcBef>
              <a:spcAft>
                <a:spcPts val="0"/>
              </a:spcAft>
              <a:buClr>
                <a:srgbClr val="FFFFFF"/>
              </a:buClr>
              <a:buSzPts val="2400"/>
              <a:buNone/>
              <a:defRPr sz="2400">
                <a:solidFill>
                  <a:srgbClr val="FFFFFF"/>
                </a:solidFill>
              </a:defRPr>
            </a:lvl5pPr>
            <a:lvl6pPr lvl="5" rtl="0" algn="ctr">
              <a:lnSpc>
                <a:spcPct val="100000"/>
              </a:lnSpc>
              <a:spcBef>
                <a:spcPts val="0"/>
              </a:spcBef>
              <a:spcAft>
                <a:spcPts val="0"/>
              </a:spcAft>
              <a:buClr>
                <a:srgbClr val="FFFFFF"/>
              </a:buClr>
              <a:buSzPts val="2400"/>
              <a:buNone/>
              <a:defRPr sz="2400">
                <a:solidFill>
                  <a:srgbClr val="FFFFFF"/>
                </a:solidFill>
              </a:defRPr>
            </a:lvl6pPr>
            <a:lvl7pPr lvl="6" rtl="0" algn="ctr">
              <a:lnSpc>
                <a:spcPct val="100000"/>
              </a:lnSpc>
              <a:spcBef>
                <a:spcPts val="0"/>
              </a:spcBef>
              <a:spcAft>
                <a:spcPts val="0"/>
              </a:spcAft>
              <a:buClr>
                <a:srgbClr val="FFFFFF"/>
              </a:buClr>
              <a:buSzPts val="2400"/>
              <a:buNone/>
              <a:defRPr sz="2400">
                <a:solidFill>
                  <a:srgbClr val="FFFFFF"/>
                </a:solidFill>
              </a:defRPr>
            </a:lvl7pPr>
            <a:lvl8pPr lvl="7" rtl="0" algn="ctr">
              <a:lnSpc>
                <a:spcPct val="100000"/>
              </a:lnSpc>
              <a:spcBef>
                <a:spcPts val="0"/>
              </a:spcBef>
              <a:spcAft>
                <a:spcPts val="0"/>
              </a:spcAft>
              <a:buClr>
                <a:srgbClr val="FFFFFF"/>
              </a:buClr>
              <a:buSzPts val="2400"/>
              <a:buNone/>
              <a:defRPr sz="2400">
                <a:solidFill>
                  <a:srgbClr val="FFFFFF"/>
                </a:solidFill>
              </a:defRPr>
            </a:lvl8pPr>
            <a:lvl9pPr lvl="8" rtl="0" algn="ctr">
              <a:lnSpc>
                <a:spcPct val="100000"/>
              </a:lnSpc>
              <a:spcBef>
                <a:spcPts val="0"/>
              </a:spcBef>
              <a:spcAft>
                <a:spcPts val="0"/>
              </a:spcAft>
              <a:buClr>
                <a:srgbClr val="FFFFFF"/>
              </a:buClr>
              <a:buSzPts val="2400"/>
              <a:buNone/>
              <a:defRPr sz="2400">
                <a:solidFill>
                  <a:srgbClr val="FFFFFF"/>
                </a:solidFill>
              </a:defRPr>
            </a:lvl9pPr>
          </a:lstStyle>
          <a:p/>
        </p:txBody>
      </p:sp>
      <p:sp>
        <p:nvSpPr>
          <p:cNvPr id="32" name="Google Shape;32;p4"/>
          <p:cNvSpPr txBox="1"/>
          <p:nvPr>
            <p:ph idx="4" type="ctrTitle"/>
          </p:nvPr>
        </p:nvSpPr>
        <p:spPr>
          <a:xfrm>
            <a:off x="311700" y="3525425"/>
            <a:ext cx="8520600" cy="941100"/>
          </a:xfrm>
          <a:prstGeom prst="rect">
            <a:avLst/>
          </a:prstGeom>
        </p:spPr>
        <p:txBody>
          <a:bodyPr anchorCtr="0" anchor="b" bIns="91425" lIns="91425" spcFirstLastPara="1" rIns="91425" wrap="square" tIns="91425">
            <a:noAutofit/>
          </a:bodyPr>
          <a:lstStyle>
            <a:lvl1pPr lvl="0" rtl="0" algn="ctr">
              <a:spcBef>
                <a:spcPts val="0"/>
              </a:spcBef>
              <a:spcAft>
                <a:spcPts val="0"/>
              </a:spcAft>
              <a:buClr>
                <a:srgbClr val="FFFFFF"/>
              </a:buClr>
              <a:buSzPts val="4800"/>
              <a:buNone/>
              <a:defRPr sz="4800">
                <a:solidFill>
                  <a:srgbClr val="FFFFFF"/>
                </a:solidFill>
              </a:defRPr>
            </a:lvl1pPr>
            <a:lvl2pPr lvl="1" rtl="0" algn="ctr">
              <a:spcBef>
                <a:spcPts val="0"/>
              </a:spcBef>
              <a:spcAft>
                <a:spcPts val="0"/>
              </a:spcAft>
              <a:buClr>
                <a:srgbClr val="FFFFFF"/>
              </a:buClr>
              <a:buSzPts val="4800"/>
              <a:buNone/>
              <a:defRPr sz="4800">
                <a:solidFill>
                  <a:srgbClr val="FFFFFF"/>
                </a:solidFill>
              </a:defRPr>
            </a:lvl2pPr>
            <a:lvl3pPr lvl="2" rtl="0" algn="ctr">
              <a:spcBef>
                <a:spcPts val="0"/>
              </a:spcBef>
              <a:spcAft>
                <a:spcPts val="0"/>
              </a:spcAft>
              <a:buClr>
                <a:srgbClr val="FFFFFF"/>
              </a:buClr>
              <a:buSzPts val="4800"/>
              <a:buNone/>
              <a:defRPr sz="4800">
                <a:solidFill>
                  <a:srgbClr val="FFFFFF"/>
                </a:solidFill>
              </a:defRPr>
            </a:lvl3pPr>
            <a:lvl4pPr lvl="3" rtl="0" algn="ctr">
              <a:spcBef>
                <a:spcPts val="0"/>
              </a:spcBef>
              <a:spcAft>
                <a:spcPts val="0"/>
              </a:spcAft>
              <a:buClr>
                <a:srgbClr val="FFFFFF"/>
              </a:buClr>
              <a:buSzPts val="4800"/>
              <a:buNone/>
              <a:defRPr sz="4800">
                <a:solidFill>
                  <a:srgbClr val="FFFFFF"/>
                </a:solidFill>
              </a:defRPr>
            </a:lvl4pPr>
            <a:lvl5pPr lvl="4" rtl="0" algn="ctr">
              <a:spcBef>
                <a:spcPts val="0"/>
              </a:spcBef>
              <a:spcAft>
                <a:spcPts val="0"/>
              </a:spcAft>
              <a:buClr>
                <a:srgbClr val="FFFFFF"/>
              </a:buClr>
              <a:buSzPts val="4800"/>
              <a:buNone/>
              <a:defRPr sz="4800">
                <a:solidFill>
                  <a:srgbClr val="FFFFFF"/>
                </a:solidFill>
              </a:defRPr>
            </a:lvl5pPr>
            <a:lvl6pPr lvl="5" rtl="0" algn="ctr">
              <a:spcBef>
                <a:spcPts val="0"/>
              </a:spcBef>
              <a:spcAft>
                <a:spcPts val="0"/>
              </a:spcAft>
              <a:buClr>
                <a:srgbClr val="FFFFFF"/>
              </a:buClr>
              <a:buSzPts val="4800"/>
              <a:buNone/>
              <a:defRPr sz="4800">
                <a:solidFill>
                  <a:srgbClr val="FFFFFF"/>
                </a:solidFill>
              </a:defRPr>
            </a:lvl6pPr>
            <a:lvl7pPr lvl="6" rtl="0" algn="ctr">
              <a:spcBef>
                <a:spcPts val="0"/>
              </a:spcBef>
              <a:spcAft>
                <a:spcPts val="0"/>
              </a:spcAft>
              <a:buClr>
                <a:srgbClr val="FFFFFF"/>
              </a:buClr>
              <a:buSzPts val="4800"/>
              <a:buNone/>
              <a:defRPr sz="4800">
                <a:solidFill>
                  <a:srgbClr val="FFFFFF"/>
                </a:solidFill>
              </a:defRPr>
            </a:lvl7pPr>
            <a:lvl8pPr lvl="7" rtl="0" algn="ctr">
              <a:spcBef>
                <a:spcPts val="0"/>
              </a:spcBef>
              <a:spcAft>
                <a:spcPts val="0"/>
              </a:spcAft>
              <a:buClr>
                <a:srgbClr val="FFFFFF"/>
              </a:buClr>
              <a:buSzPts val="4800"/>
              <a:buNone/>
              <a:defRPr sz="4800">
                <a:solidFill>
                  <a:srgbClr val="FFFFFF"/>
                </a:solidFill>
              </a:defRPr>
            </a:lvl8pPr>
            <a:lvl9pPr lvl="8" rtl="0" algn="ctr">
              <a:spcBef>
                <a:spcPts val="0"/>
              </a:spcBef>
              <a:spcAft>
                <a:spcPts val="0"/>
              </a:spcAft>
              <a:buClr>
                <a:srgbClr val="FFFFFF"/>
              </a:buClr>
              <a:buSzPts val="4800"/>
              <a:buNone/>
              <a:defRPr sz="4800">
                <a:solidFill>
                  <a:srgbClr val="FFFFFF"/>
                </a:solidFill>
              </a:defRPr>
            </a:lvl9pPr>
          </a:lstStyle>
          <a:p/>
        </p:txBody>
      </p:sp>
      <p:sp>
        <p:nvSpPr>
          <p:cNvPr id="33" name="Google Shape;33;p4"/>
          <p:cNvSpPr txBox="1"/>
          <p:nvPr>
            <p:ph idx="5" type="subTitle"/>
          </p:nvPr>
        </p:nvSpPr>
        <p:spPr>
          <a:xfrm>
            <a:off x="311700" y="4390325"/>
            <a:ext cx="8520600" cy="6522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Clr>
                <a:srgbClr val="FFFFFF"/>
              </a:buClr>
              <a:buSzPts val="2400"/>
              <a:buNone/>
              <a:defRPr sz="2400">
                <a:solidFill>
                  <a:srgbClr val="FFFFFF"/>
                </a:solidFill>
              </a:defRPr>
            </a:lvl1pPr>
            <a:lvl2pPr lvl="1" rtl="0" algn="ctr">
              <a:lnSpc>
                <a:spcPct val="100000"/>
              </a:lnSpc>
              <a:spcBef>
                <a:spcPts val="0"/>
              </a:spcBef>
              <a:spcAft>
                <a:spcPts val="0"/>
              </a:spcAft>
              <a:buClr>
                <a:srgbClr val="FFFFFF"/>
              </a:buClr>
              <a:buSzPts val="2400"/>
              <a:buNone/>
              <a:defRPr sz="2400">
                <a:solidFill>
                  <a:srgbClr val="FFFFFF"/>
                </a:solidFill>
              </a:defRPr>
            </a:lvl2pPr>
            <a:lvl3pPr lvl="2" rtl="0" algn="ctr">
              <a:lnSpc>
                <a:spcPct val="100000"/>
              </a:lnSpc>
              <a:spcBef>
                <a:spcPts val="0"/>
              </a:spcBef>
              <a:spcAft>
                <a:spcPts val="0"/>
              </a:spcAft>
              <a:buClr>
                <a:srgbClr val="FFFFFF"/>
              </a:buClr>
              <a:buSzPts val="2400"/>
              <a:buNone/>
              <a:defRPr sz="2400">
                <a:solidFill>
                  <a:srgbClr val="FFFFFF"/>
                </a:solidFill>
              </a:defRPr>
            </a:lvl3pPr>
            <a:lvl4pPr lvl="3" rtl="0" algn="ctr">
              <a:lnSpc>
                <a:spcPct val="100000"/>
              </a:lnSpc>
              <a:spcBef>
                <a:spcPts val="0"/>
              </a:spcBef>
              <a:spcAft>
                <a:spcPts val="0"/>
              </a:spcAft>
              <a:buClr>
                <a:srgbClr val="FFFFFF"/>
              </a:buClr>
              <a:buSzPts val="2400"/>
              <a:buNone/>
              <a:defRPr sz="2400">
                <a:solidFill>
                  <a:srgbClr val="FFFFFF"/>
                </a:solidFill>
              </a:defRPr>
            </a:lvl4pPr>
            <a:lvl5pPr lvl="4" rtl="0" algn="ctr">
              <a:lnSpc>
                <a:spcPct val="100000"/>
              </a:lnSpc>
              <a:spcBef>
                <a:spcPts val="0"/>
              </a:spcBef>
              <a:spcAft>
                <a:spcPts val="0"/>
              </a:spcAft>
              <a:buClr>
                <a:srgbClr val="FFFFFF"/>
              </a:buClr>
              <a:buSzPts val="2400"/>
              <a:buNone/>
              <a:defRPr sz="2400">
                <a:solidFill>
                  <a:srgbClr val="FFFFFF"/>
                </a:solidFill>
              </a:defRPr>
            </a:lvl5pPr>
            <a:lvl6pPr lvl="5" rtl="0" algn="ctr">
              <a:lnSpc>
                <a:spcPct val="100000"/>
              </a:lnSpc>
              <a:spcBef>
                <a:spcPts val="0"/>
              </a:spcBef>
              <a:spcAft>
                <a:spcPts val="0"/>
              </a:spcAft>
              <a:buClr>
                <a:srgbClr val="FFFFFF"/>
              </a:buClr>
              <a:buSzPts val="2400"/>
              <a:buNone/>
              <a:defRPr sz="2400">
                <a:solidFill>
                  <a:srgbClr val="FFFFFF"/>
                </a:solidFill>
              </a:defRPr>
            </a:lvl6pPr>
            <a:lvl7pPr lvl="6" rtl="0" algn="ctr">
              <a:lnSpc>
                <a:spcPct val="100000"/>
              </a:lnSpc>
              <a:spcBef>
                <a:spcPts val="0"/>
              </a:spcBef>
              <a:spcAft>
                <a:spcPts val="0"/>
              </a:spcAft>
              <a:buClr>
                <a:srgbClr val="FFFFFF"/>
              </a:buClr>
              <a:buSzPts val="2400"/>
              <a:buNone/>
              <a:defRPr sz="2400">
                <a:solidFill>
                  <a:srgbClr val="FFFFFF"/>
                </a:solidFill>
              </a:defRPr>
            </a:lvl7pPr>
            <a:lvl8pPr lvl="7" rtl="0" algn="ctr">
              <a:lnSpc>
                <a:spcPct val="100000"/>
              </a:lnSpc>
              <a:spcBef>
                <a:spcPts val="0"/>
              </a:spcBef>
              <a:spcAft>
                <a:spcPts val="0"/>
              </a:spcAft>
              <a:buClr>
                <a:srgbClr val="FFFFFF"/>
              </a:buClr>
              <a:buSzPts val="2400"/>
              <a:buNone/>
              <a:defRPr sz="2400">
                <a:solidFill>
                  <a:srgbClr val="FFFFFF"/>
                </a:solidFill>
              </a:defRPr>
            </a:lvl8pPr>
            <a:lvl9pPr lvl="8" rtl="0" algn="ctr">
              <a:lnSpc>
                <a:spcPct val="100000"/>
              </a:lnSpc>
              <a:spcBef>
                <a:spcPts val="0"/>
              </a:spcBef>
              <a:spcAft>
                <a:spcPts val="0"/>
              </a:spcAft>
              <a:buClr>
                <a:srgbClr val="FFFFFF"/>
              </a:buClr>
              <a:buSzPts val="2400"/>
              <a:buNone/>
              <a:defRPr sz="2400">
                <a:solidFill>
                  <a:srgbClr val="FFFFFF"/>
                </a:solidFill>
              </a:defRPr>
            </a:lvl9pPr>
          </a:lstStyle>
          <a:p/>
        </p:txBody>
      </p:sp>
      <p:sp>
        <p:nvSpPr>
          <p:cNvPr id="34" name="Google Shape;34;p4"/>
          <p:cNvSpPr/>
          <p:nvPr/>
        </p:nvSpPr>
        <p:spPr>
          <a:xfrm>
            <a:off x="899940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4"/>
          <p:cNvSpPr/>
          <p:nvPr/>
        </p:nvSpPr>
        <p:spPr>
          <a:xfrm>
            <a:off x="899940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4"/>
          <p:cNvSpPr/>
          <p:nvPr/>
        </p:nvSpPr>
        <p:spPr>
          <a:xfrm>
            <a:off x="8999400" y="0"/>
            <a:ext cx="144600" cy="7956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4"/>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lt2"/>
                </a:solidFill>
                <a:latin typeface="Barlow Condensed"/>
                <a:ea typeface="Barlow Condensed"/>
                <a:cs typeface="Barlow Condensed"/>
                <a:sym typeface="Barlow Condensed"/>
              </a:rPr>
              <a:t>SLIDESMANIA.COM</a:t>
            </a:r>
            <a:endParaRPr sz="1100">
              <a:solidFill>
                <a:schemeClr val="lt2"/>
              </a:solidFill>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38" name="Shape 38"/>
        <p:cNvGrpSpPr/>
        <p:nvPr/>
      </p:nvGrpSpPr>
      <p:grpSpPr>
        <a:xfrm>
          <a:off x="0" y="0"/>
          <a:ext cx="0" cy="0"/>
          <a:chOff x="0" y="0"/>
          <a:chExt cx="0" cy="0"/>
        </a:xfrm>
      </p:grpSpPr>
      <p:sp>
        <p:nvSpPr>
          <p:cNvPr id="39" name="Google Shape;39;p5"/>
          <p:cNvSpPr txBox="1"/>
          <p:nvPr>
            <p:ph type="title"/>
          </p:nvPr>
        </p:nvSpPr>
        <p:spPr>
          <a:xfrm>
            <a:off x="311700" y="2150850"/>
            <a:ext cx="8520600" cy="841800"/>
          </a:xfrm>
          <a:prstGeom prst="rect">
            <a:avLst/>
          </a:prstGeom>
        </p:spPr>
        <p:txBody>
          <a:bodyPr anchorCtr="0" anchor="ctr" bIns="91425" lIns="91425" spcFirstLastPara="1" rIns="91425" wrap="square" tIns="91425">
            <a:noAutofit/>
          </a:bodyPr>
          <a:lstStyle>
            <a:lvl1pPr lvl="0" algn="ctr">
              <a:spcBef>
                <a:spcPts val="0"/>
              </a:spcBef>
              <a:spcAft>
                <a:spcPts val="0"/>
              </a:spcAft>
              <a:buClr>
                <a:schemeClr val="accent1"/>
              </a:buClr>
              <a:buSzPts val="3600"/>
              <a:buNone/>
              <a:defRPr sz="3600">
                <a:solidFill>
                  <a:schemeClr val="accent1"/>
                </a:solidFill>
              </a:defRPr>
            </a:lvl1pPr>
            <a:lvl2pPr lvl="1" algn="ctr">
              <a:spcBef>
                <a:spcPts val="0"/>
              </a:spcBef>
              <a:spcAft>
                <a:spcPts val="0"/>
              </a:spcAft>
              <a:buClr>
                <a:schemeClr val="accent1"/>
              </a:buClr>
              <a:buSzPts val="3600"/>
              <a:buNone/>
              <a:defRPr sz="3600">
                <a:solidFill>
                  <a:schemeClr val="accent1"/>
                </a:solidFill>
              </a:defRPr>
            </a:lvl2pPr>
            <a:lvl3pPr lvl="2" algn="ctr">
              <a:spcBef>
                <a:spcPts val="0"/>
              </a:spcBef>
              <a:spcAft>
                <a:spcPts val="0"/>
              </a:spcAft>
              <a:buClr>
                <a:schemeClr val="accent1"/>
              </a:buClr>
              <a:buSzPts val="3600"/>
              <a:buNone/>
              <a:defRPr sz="3600">
                <a:solidFill>
                  <a:schemeClr val="accent1"/>
                </a:solidFill>
              </a:defRPr>
            </a:lvl3pPr>
            <a:lvl4pPr lvl="3" algn="ctr">
              <a:spcBef>
                <a:spcPts val="0"/>
              </a:spcBef>
              <a:spcAft>
                <a:spcPts val="0"/>
              </a:spcAft>
              <a:buClr>
                <a:schemeClr val="accent1"/>
              </a:buClr>
              <a:buSzPts val="3600"/>
              <a:buNone/>
              <a:defRPr sz="3600">
                <a:solidFill>
                  <a:schemeClr val="accent1"/>
                </a:solidFill>
              </a:defRPr>
            </a:lvl4pPr>
            <a:lvl5pPr lvl="4" algn="ctr">
              <a:spcBef>
                <a:spcPts val="0"/>
              </a:spcBef>
              <a:spcAft>
                <a:spcPts val="0"/>
              </a:spcAft>
              <a:buClr>
                <a:schemeClr val="accent1"/>
              </a:buClr>
              <a:buSzPts val="3600"/>
              <a:buNone/>
              <a:defRPr sz="3600">
                <a:solidFill>
                  <a:schemeClr val="accent1"/>
                </a:solidFill>
              </a:defRPr>
            </a:lvl5pPr>
            <a:lvl6pPr lvl="5" algn="ctr">
              <a:spcBef>
                <a:spcPts val="0"/>
              </a:spcBef>
              <a:spcAft>
                <a:spcPts val="0"/>
              </a:spcAft>
              <a:buClr>
                <a:schemeClr val="accent1"/>
              </a:buClr>
              <a:buSzPts val="3600"/>
              <a:buNone/>
              <a:defRPr sz="3600">
                <a:solidFill>
                  <a:schemeClr val="accent1"/>
                </a:solidFill>
              </a:defRPr>
            </a:lvl6pPr>
            <a:lvl7pPr lvl="6" algn="ctr">
              <a:spcBef>
                <a:spcPts val="0"/>
              </a:spcBef>
              <a:spcAft>
                <a:spcPts val="0"/>
              </a:spcAft>
              <a:buClr>
                <a:schemeClr val="accent1"/>
              </a:buClr>
              <a:buSzPts val="3600"/>
              <a:buNone/>
              <a:defRPr sz="3600">
                <a:solidFill>
                  <a:schemeClr val="accent1"/>
                </a:solidFill>
              </a:defRPr>
            </a:lvl7pPr>
            <a:lvl8pPr lvl="7" algn="ctr">
              <a:spcBef>
                <a:spcPts val="0"/>
              </a:spcBef>
              <a:spcAft>
                <a:spcPts val="0"/>
              </a:spcAft>
              <a:buClr>
                <a:schemeClr val="accent1"/>
              </a:buClr>
              <a:buSzPts val="3600"/>
              <a:buNone/>
              <a:defRPr sz="3600">
                <a:solidFill>
                  <a:schemeClr val="accent1"/>
                </a:solidFill>
              </a:defRPr>
            </a:lvl8pPr>
            <a:lvl9pPr lvl="8" algn="ctr">
              <a:spcBef>
                <a:spcPts val="0"/>
              </a:spcBef>
              <a:spcAft>
                <a:spcPts val="0"/>
              </a:spcAft>
              <a:buClr>
                <a:schemeClr val="accent1"/>
              </a:buClr>
              <a:buSzPts val="3600"/>
              <a:buNone/>
              <a:defRPr sz="3600">
                <a:solidFill>
                  <a:schemeClr val="accent1"/>
                </a:solidFill>
              </a:defRPr>
            </a:lvl9pPr>
          </a:lstStyle>
          <a:p/>
        </p:txBody>
      </p:sp>
      <p:sp>
        <p:nvSpPr>
          <p:cNvPr id="40" name="Google Shape;40;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41" name="Google Shape;41;p5"/>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5"/>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5"/>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5"/>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SECTION_HEADER_2_2_1">
    <p:spTree>
      <p:nvGrpSpPr>
        <p:cNvPr id="45" name="Shape 45"/>
        <p:cNvGrpSpPr/>
        <p:nvPr/>
      </p:nvGrpSpPr>
      <p:grpSpPr>
        <a:xfrm>
          <a:off x="0" y="0"/>
          <a:ext cx="0" cy="0"/>
          <a:chOff x="0" y="0"/>
          <a:chExt cx="0" cy="0"/>
        </a:xfrm>
      </p:grpSpPr>
      <p:sp>
        <p:nvSpPr>
          <p:cNvPr id="46" name="Google Shape;46;p6"/>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Clr>
                <a:schemeClr val="accent2"/>
              </a:buClr>
              <a:buSzPts val="3600"/>
              <a:buNone/>
              <a:defRPr sz="3600">
                <a:solidFill>
                  <a:schemeClr val="accent2"/>
                </a:solidFill>
              </a:defRPr>
            </a:lvl1pPr>
            <a:lvl2pPr lvl="1" rtl="0" algn="ctr">
              <a:spcBef>
                <a:spcPts val="0"/>
              </a:spcBef>
              <a:spcAft>
                <a:spcPts val="0"/>
              </a:spcAft>
              <a:buClr>
                <a:schemeClr val="accent2"/>
              </a:buClr>
              <a:buSzPts val="3600"/>
              <a:buNone/>
              <a:defRPr sz="3600">
                <a:solidFill>
                  <a:schemeClr val="accent2"/>
                </a:solidFill>
              </a:defRPr>
            </a:lvl2pPr>
            <a:lvl3pPr lvl="2" rtl="0" algn="ctr">
              <a:spcBef>
                <a:spcPts val="0"/>
              </a:spcBef>
              <a:spcAft>
                <a:spcPts val="0"/>
              </a:spcAft>
              <a:buClr>
                <a:schemeClr val="accent2"/>
              </a:buClr>
              <a:buSzPts val="3600"/>
              <a:buNone/>
              <a:defRPr sz="3600">
                <a:solidFill>
                  <a:schemeClr val="accent2"/>
                </a:solidFill>
              </a:defRPr>
            </a:lvl3pPr>
            <a:lvl4pPr lvl="3" rtl="0" algn="ctr">
              <a:spcBef>
                <a:spcPts val="0"/>
              </a:spcBef>
              <a:spcAft>
                <a:spcPts val="0"/>
              </a:spcAft>
              <a:buClr>
                <a:schemeClr val="accent2"/>
              </a:buClr>
              <a:buSzPts val="3600"/>
              <a:buNone/>
              <a:defRPr sz="3600">
                <a:solidFill>
                  <a:schemeClr val="accent2"/>
                </a:solidFill>
              </a:defRPr>
            </a:lvl4pPr>
            <a:lvl5pPr lvl="4" rtl="0" algn="ctr">
              <a:spcBef>
                <a:spcPts val="0"/>
              </a:spcBef>
              <a:spcAft>
                <a:spcPts val="0"/>
              </a:spcAft>
              <a:buClr>
                <a:schemeClr val="accent2"/>
              </a:buClr>
              <a:buSzPts val="3600"/>
              <a:buNone/>
              <a:defRPr sz="3600">
                <a:solidFill>
                  <a:schemeClr val="accent2"/>
                </a:solidFill>
              </a:defRPr>
            </a:lvl5pPr>
            <a:lvl6pPr lvl="5" rtl="0" algn="ctr">
              <a:spcBef>
                <a:spcPts val="0"/>
              </a:spcBef>
              <a:spcAft>
                <a:spcPts val="0"/>
              </a:spcAft>
              <a:buClr>
                <a:schemeClr val="accent2"/>
              </a:buClr>
              <a:buSzPts val="3600"/>
              <a:buNone/>
              <a:defRPr sz="3600">
                <a:solidFill>
                  <a:schemeClr val="accent2"/>
                </a:solidFill>
              </a:defRPr>
            </a:lvl6pPr>
            <a:lvl7pPr lvl="6" rtl="0" algn="ctr">
              <a:spcBef>
                <a:spcPts val="0"/>
              </a:spcBef>
              <a:spcAft>
                <a:spcPts val="0"/>
              </a:spcAft>
              <a:buClr>
                <a:schemeClr val="accent2"/>
              </a:buClr>
              <a:buSzPts val="3600"/>
              <a:buNone/>
              <a:defRPr sz="3600">
                <a:solidFill>
                  <a:schemeClr val="accent2"/>
                </a:solidFill>
              </a:defRPr>
            </a:lvl7pPr>
            <a:lvl8pPr lvl="7" rtl="0" algn="ctr">
              <a:spcBef>
                <a:spcPts val="0"/>
              </a:spcBef>
              <a:spcAft>
                <a:spcPts val="0"/>
              </a:spcAft>
              <a:buClr>
                <a:schemeClr val="accent2"/>
              </a:buClr>
              <a:buSzPts val="3600"/>
              <a:buNone/>
              <a:defRPr sz="3600">
                <a:solidFill>
                  <a:schemeClr val="accent2"/>
                </a:solidFill>
              </a:defRPr>
            </a:lvl8pPr>
            <a:lvl9pPr lvl="8" rtl="0" algn="ctr">
              <a:spcBef>
                <a:spcPts val="0"/>
              </a:spcBef>
              <a:spcAft>
                <a:spcPts val="0"/>
              </a:spcAft>
              <a:buClr>
                <a:schemeClr val="accent2"/>
              </a:buClr>
              <a:buSzPts val="3600"/>
              <a:buNone/>
              <a:defRPr sz="3600">
                <a:solidFill>
                  <a:schemeClr val="accent2"/>
                </a:solidFill>
              </a:defRPr>
            </a:lvl9pPr>
          </a:lstStyle>
          <a:p/>
        </p:txBody>
      </p:sp>
      <p:sp>
        <p:nvSpPr>
          <p:cNvPr id="47" name="Google Shape;47;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cxnSp>
        <p:nvCxnSpPr>
          <p:cNvPr id="48" name="Google Shape;48;p6"/>
          <p:cNvCxnSpPr/>
          <p:nvPr/>
        </p:nvCxnSpPr>
        <p:spPr>
          <a:xfrm>
            <a:off x="76200" y="3042785"/>
            <a:ext cx="8920800" cy="0"/>
          </a:xfrm>
          <a:prstGeom prst="straightConnector1">
            <a:avLst/>
          </a:prstGeom>
          <a:noFill/>
          <a:ln cap="flat" cmpd="sng" w="34925">
            <a:solidFill>
              <a:schemeClr val="accent3"/>
            </a:solidFill>
            <a:prstDash val="solid"/>
            <a:miter lim="800000"/>
            <a:headEnd len="sm" w="sm" type="none"/>
            <a:tailEnd len="sm" w="sm" type="none"/>
          </a:ln>
        </p:spPr>
      </p:cxnSp>
      <p:sp>
        <p:nvSpPr>
          <p:cNvPr id="49" name="Google Shape;49;p6"/>
          <p:cNvSpPr/>
          <p:nvPr/>
        </p:nvSpPr>
        <p:spPr>
          <a:xfrm>
            <a:off x="810008" y="2893802"/>
            <a:ext cx="263400" cy="259200"/>
          </a:xfrm>
          <a:prstGeom prst="ellipse">
            <a:avLst/>
          </a:prstGeom>
          <a:solidFill>
            <a:schemeClr val="accent1"/>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000">
              <a:solidFill>
                <a:srgbClr val="FFFFFF"/>
              </a:solidFill>
              <a:latin typeface="Raleway"/>
              <a:ea typeface="Raleway"/>
              <a:cs typeface="Raleway"/>
              <a:sym typeface="Raleway"/>
            </a:endParaRPr>
          </a:p>
        </p:txBody>
      </p:sp>
      <p:sp>
        <p:nvSpPr>
          <p:cNvPr id="50" name="Google Shape;50;p6"/>
          <p:cNvSpPr/>
          <p:nvPr/>
        </p:nvSpPr>
        <p:spPr>
          <a:xfrm>
            <a:off x="2500645" y="2913258"/>
            <a:ext cx="263400" cy="259200"/>
          </a:xfrm>
          <a:prstGeom prst="ellipse">
            <a:avLst/>
          </a:prstGeom>
          <a:solidFill>
            <a:schemeClr val="accent2"/>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000">
              <a:solidFill>
                <a:srgbClr val="FFFFFF"/>
              </a:solidFill>
              <a:latin typeface="Raleway"/>
              <a:ea typeface="Raleway"/>
              <a:cs typeface="Raleway"/>
              <a:sym typeface="Raleway"/>
            </a:endParaRPr>
          </a:p>
        </p:txBody>
      </p:sp>
      <p:sp>
        <p:nvSpPr>
          <p:cNvPr id="51" name="Google Shape;51;p6"/>
          <p:cNvSpPr/>
          <p:nvPr/>
        </p:nvSpPr>
        <p:spPr>
          <a:xfrm>
            <a:off x="4191281" y="2913258"/>
            <a:ext cx="263400" cy="259200"/>
          </a:xfrm>
          <a:prstGeom prst="ellipse">
            <a:avLst/>
          </a:prstGeom>
          <a:solidFill>
            <a:schemeClr val="accent3"/>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000">
              <a:solidFill>
                <a:srgbClr val="FFFFFF"/>
              </a:solidFill>
              <a:latin typeface="Raleway"/>
              <a:ea typeface="Raleway"/>
              <a:cs typeface="Raleway"/>
              <a:sym typeface="Raleway"/>
            </a:endParaRPr>
          </a:p>
        </p:txBody>
      </p:sp>
      <p:sp>
        <p:nvSpPr>
          <p:cNvPr id="52" name="Google Shape;52;p6"/>
          <p:cNvSpPr/>
          <p:nvPr/>
        </p:nvSpPr>
        <p:spPr>
          <a:xfrm>
            <a:off x="5881917" y="2913258"/>
            <a:ext cx="263400" cy="259200"/>
          </a:xfrm>
          <a:prstGeom prst="ellipse">
            <a:avLst/>
          </a:prstGeom>
          <a:solidFill>
            <a:schemeClr val="accent1"/>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53" name="Google Shape;53;p6"/>
          <p:cNvSpPr/>
          <p:nvPr/>
        </p:nvSpPr>
        <p:spPr>
          <a:xfrm>
            <a:off x="7572554" y="2913258"/>
            <a:ext cx="263400" cy="259200"/>
          </a:xfrm>
          <a:prstGeom prst="ellipse">
            <a:avLst/>
          </a:prstGeom>
          <a:solidFill>
            <a:schemeClr val="accent2"/>
          </a:solidFill>
          <a:ln cap="flat" cmpd="sng" w="31750">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54" name="Google Shape;54;p6"/>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6"/>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6"/>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6"/>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rvices">
  <p:cSld name="SECTION_HEADER_2_1_3">
    <p:bg>
      <p:bgPr>
        <a:solidFill>
          <a:schemeClr val="accent1"/>
        </a:solidFill>
      </p:bgPr>
    </p:bg>
    <p:spTree>
      <p:nvGrpSpPr>
        <p:cNvPr id="58" name="Shape 58"/>
        <p:cNvGrpSpPr/>
        <p:nvPr/>
      </p:nvGrpSpPr>
      <p:grpSpPr>
        <a:xfrm>
          <a:off x="0" y="0"/>
          <a:ext cx="0" cy="0"/>
          <a:chOff x="0" y="0"/>
          <a:chExt cx="0" cy="0"/>
        </a:xfrm>
      </p:grpSpPr>
      <p:sp>
        <p:nvSpPr>
          <p:cNvPr id="59" name="Google Shape;59;p7"/>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Clr>
                <a:srgbClr val="FFFFFF"/>
              </a:buClr>
              <a:buSzPts val="3600"/>
              <a:buNone/>
              <a:defRPr sz="3600">
                <a:solidFill>
                  <a:srgbClr val="FFFFFF"/>
                </a:solidFill>
              </a:defRPr>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60" name="Google Shape;60;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61" name="Google Shape;61;p7"/>
          <p:cNvSpPr/>
          <p:nvPr/>
        </p:nvSpPr>
        <p:spPr>
          <a:xfrm>
            <a:off x="1318475" y="1724105"/>
            <a:ext cx="1999500" cy="3063300"/>
          </a:xfrm>
          <a:prstGeom prst="roundRect">
            <a:avLst>
              <a:gd fmla="val 79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Lora"/>
              <a:ea typeface="Lora"/>
              <a:cs typeface="Lora"/>
              <a:sym typeface="Lora"/>
            </a:endParaRPr>
          </a:p>
        </p:txBody>
      </p:sp>
      <p:sp>
        <p:nvSpPr>
          <p:cNvPr id="62" name="Google Shape;62;p7"/>
          <p:cNvSpPr/>
          <p:nvPr/>
        </p:nvSpPr>
        <p:spPr>
          <a:xfrm>
            <a:off x="1318475" y="2084809"/>
            <a:ext cx="1999500" cy="5934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Lora"/>
              <a:ea typeface="Lora"/>
              <a:cs typeface="Lora"/>
              <a:sym typeface="Lora"/>
            </a:endParaRPr>
          </a:p>
        </p:txBody>
      </p:sp>
      <p:sp>
        <p:nvSpPr>
          <p:cNvPr id="63" name="Google Shape;63;p7"/>
          <p:cNvSpPr/>
          <p:nvPr/>
        </p:nvSpPr>
        <p:spPr>
          <a:xfrm>
            <a:off x="1670674" y="4131837"/>
            <a:ext cx="1306500" cy="3624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64" name="Google Shape;64;p7"/>
          <p:cNvSpPr/>
          <p:nvPr/>
        </p:nvSpPr>
        <p:spPr>
          <a:xfrm>
            <a:off x="3497943" y="1262700"/>
            <a:ext cx="1999500" cy="3063300"/>
          </a:xfrm>
          <a:prstGeom prst="roundRect">
            <a:avLst>
              <a:gd fmla="val 7955" name="adj"/>
            </a:avLst>
          </a:prstGeom>
          <a:solidFill>
            <a:schemeClr val="lt2"/>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 name="Google Shape;65;p7"/>
          <p:cNvSpPr/>
          <p:nvPr/>
        </p:nvSpPr>
        <p:spPr>
          <a:xfrm>
            <a:off x="3497943" y="1623404"/>
            <a:ext cx="1999500" cy="5934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66" name="Google Shape;66;p7"/>
          <p:cNvSpPr/>
          <p:nvPr/>
        </p:nvSpPr>
        <p:spPr>
          <a:xfrm>
            <a:off x="3850142" y="3670432"/>
            <a:ext cx="1306500" cy="3624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67" name="Google Shape;67;p7"/>
          <p:cNvSpPr/>
          <p:nvPr/>
        </p:nvSpPr>
        <p:spPr>
          <a:xfrm>
            <a:off x="5673622" y="1724105"/>
            <a:ext cx="1999500" cy="3063300"/>
          </a:xfrm>
          <a:prstGeom prst="roundRect">
            <a:avLst>
              <a:gd fmla="val 7955"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Lora"/>
              <a:ea typeface="Lora"/>
              <a:cs typeface="Lora"/>
              <a:sym typeface="Lora"/>
            </a:endParaRPr>
          </a:p>
        </p:txBody>
      </p:sp>
      <p:sp>
        <p:nvSpPr>
          <p:cNvPr id="68" name="Google Shape;68;p7"/>
          <p:cNvSpPr/>
          <p:nvPr/>
        </p:nvSpPr>
        <p:spPr>
          <a:xfrm>
            <a:off x="5673622" y="2084808"/>
            <a:ext cx="1999500" cy="5934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69" name="Google Shape;69;p7"/>
          <p:cNvSpPr/>
          <p:nvPr/>
        </p:nvSpPr>
        <p:spPr>
          <a:xfrm>
            <a:off x="6025821" y="4131836"/>
            <a:ext cx="1306500" cy="3624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Lora"/>
              <a:ea typeface="Lora"/>
              <a:cs typeface="Lora"/>
              <a:sym typeface="Lora"/>
            </a:endParaRPr>
          </a:p>
        </p:txBody>
      </p:sp>
      <p:sp>
        <p:nvSpPr>
          <p:cNvPr id="70" name="Google Shape;70;p7"/>
          <p:cNvSpPr txBox="1"/>
          <p:nvPr/>
        </p:nvSpPr>
        <p:spPr>
          <a:xfrm>
            <a:off x="3613879" y="2336013"/>
            <a:ext cx="1764000" cy="1245300"/>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1000"/>
              </a:spcBef>
              <a:spcAft>
                <a:spcPts val="0"/>
              </a:spcAft>
              <a:buNone/>
            </a:pPr>
            <a:r>
              <a:t/>
            </a:r>
            <a:endParaRPr sz="2800">
              <a:solidFill>
                <a:srgbClr val="000000"/>
              </a:solidFill>
              <a:latin typeface="Calibri"/>
              <a:ea typeface="Calibri"/>
              <a:cs typeface="Calibri"/>
              <a:sym typeface="Calibri"/>
            </a:endParaRPr>
          </a:p>
        </p:txBody>
      </p:sp>
      <p:sp>
        <p:nvSpPr>
          <p:cNvPr id="71" name="Google Shape;71;p7"/>
          <p:cNvSpPr txBox="1"/>
          <p:nvPr/>
        </p:nvSpPr>
        <p:spPr>
          <a:xfrm>
            <a:off x="5809716" y="2787902"/>
            <a:ext cx="1764000" cy="1245300"/>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1000"/>
              </a:spcBef>
              <a:spcAft>
                <a:spcPts val="0"/>
              </a:spcAft>
              <a:buNone/>
            </a:pPr>
            <a:r>
              <a:t/>
            </a:r>
            <a:endParaRPr sz="2800">
              <a:solidFill>
                <a:srgbClr val="000000"/>
              </a:solidFill>
              <a:latin typeface="Calibri"/>
              <a:ea typeface="Calibri"/>
              <a:cs typeface="Calibri"/>
              <a:sym typeface="Calibri"/>
            </a:endParaRPr>
          </a:p>
        </p:txBody>
      </p:sp>
      <p:sp>
        <p:nvSpPr>
          <p:cNvPr id="72" name="Google Shape;72;p7"/>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7"/>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7"/>
          <p:cNvSpPr/>
          <p:nvPr/>
        </p:nvSpPr>
        <p:spPr>
          <a:xfrm>
            <a:off x="5775" y="0"/>
            <a:ext cx="144600" cy="7956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7"/>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lt2"/>
                </a:solidFill>
                <a:latin typeface="Barlow Condensed"/>
                <a:ea typeface="Barlow Condensed"/>
                <a:cs typeface="Barlow Condensed"/>
                <a:sym typeface="Barlow Condensed"/>
              </a:rPr>
              <a:t>SLIDESMANIA.COM</a:t>
            </a:r>
            <a:endParaRPr sz="1100">
              <a:solidFill>
                <a:schemeClr val="lt2"/>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cepts">
  <p:cSld name="SECTION_HEADER_2_1_2">
    <p:spTree>
      <p:nvGrpSpPr>
        <p:cNvPr id="76" name="Shape 76"/>
        <p:cNvGrpSpPr/>
        <p:nvPr/>
      </p:nvGrpSpPr>
      <p:grpSpPr>
        <a:xfrm>
          <a:off x="0" y="0"/>
          <a:ext cx="0" cy="0"/>
          <a:chOff x="0" y="0"/>
          <a:chExt cx="0" cy="0"/>
        </a:xfrm>
      </p:grpSpPr>
      <p:sp>
        <p:nvSpPr>
          <p:cNvPr id="77" name="Google Shape;77;p8"/>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78" name="Google Shape;78;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79" name="Google Shape;79;p8"/>
          <p:cNvSpPr/>
          <p:nvPr/>
        </p:nvSpPr>
        <p:spPr>
          <a:xfrm>
            <a:off x="832837" y="1298750"/>
            <a:ext cx="1218900" cy="11709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000" u="none" cap="none" strike="noStrike">
              <a:solidFill>
                <a:srgbClr val="FFFFFF"/>
              </a:solidFill>
              <a:latin typeface="Raleway"/>
              <a:ea typeface="Raleway"/>
              <a:cs typeface="Raleway"/>
              <a:sym typeface="Raleway"/>
            </a:endParaRPr>
          </a:p>
        </p:txBody>
      </p:sp>
      <p:sp>
        <p:nvSpPr>
          <p:cNvPr id="80" name="Google Shape;80;p8"/>
          <p:cNvSpPr/>
          <p:nvPr/>
        </p:nvSpPr>
        <p:spPr>
          <a:xfrm>
            <a:off x="2397622" y="1316338"/>
            <a:ext cx="1218900" cy="1170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000" u="none" cap="none" strike="noStrike">
              <a:solidFill>
                <a:srgbClr val="FFFFFF"/>
              </a:solidFill>
              <a:latin typeface="Raleway"/>
              <a:ea typeface="Raleway"/>
              <a:cs typeface="Raleway"/>
              <a:sym typeface="Raleway"/>
            </a:endParaRPr>
          </a:p>
        </p:txBody>
      </p:sp>
      <p:sp>
        <p:nvSpPr>
          <p:cNvPr id="81" name="Google Shape;81;p8"/>
          <p:cNvSpPr/>
          <p:nvPr/>
        </p:nvSpPr>
        <p:spPr>
          <a:xfrm>
            <a:off x="3962406" y="1316338"/>
            <a:ext cx="1218900" cy="1170900"/>
          </a:xfrm>
          <a:prstGeom prst="ellipse">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000" u="none" cap="none" strike="noStrike">
              <a:solidFill>
                <a:srgbClr val="FFFFFF"/>
              </a:solidFill>
              <a:latin typeface="Raleway"/>
              <a:ea typeface="Raleway"/>
              <a:cs typeface="Raleway"/>
              <a:sym typeface="Raleway"/>
            </a:endParaRPr>
          </a:p>
        </p:txBody>
      </p:sp>
      <p:sp>
        <p:nvSpPr>
          <p:cNvPr id="82" name="Google Shape;82;p8"/>
          <p:cNvSpPr/>
          <p:nvPr/>
        </p:nvSpPr>
        <p:spPr>
          <a:xfrm>
            <a:off x="5527191" y="1316338"/>
            <a:ext cx="1218900" cy="1170900"/>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83" name="Google Shape;83;p8"/>
          <p:cNvSpPr/>
          <p:nvPr/>
        </p:nvSpPr>
        <p:spPr>
          <a:xfrm>
            <a:off x="7091975" y="1316338"/>
            <a:ext cx="1218900" cy="1170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4000">
              <a:solidFill>
                <a:srgbClr val="FFFFFF"/>
              </a:solidFill>
              <a:latin typeface="Raleway"/>
              <a:ea typeface="Raleway"/>
              <a:cs typeface="Raleway"/>
              <a:sym typeface="Raleway"/>
            </a:endParaRPr>
          </a:p>
        </p:txBody>
      </p:sp>
      <p:sp>
        <p:nvSpPr>
          <p:cNvPr id="84" name="Google Shape;84;p8"/>
          <p:cNvSpPr txBox="1"/>
          <p:nvPr/>
        </p:nvSpPr>
        <p:spPr>
          <a:xfrm>
            <a:off x="832837" y="2607626"/>
            <a:ext cx="1219200" cy="2187600"/>
          </a:xfrm>
          <a:prstGeom prst="rect">
            <a:avLst/>
          </a:prstGeom>
          <a:solidFill>
            <a:schemeClr val="lt2"/>
          </a:solidFill>
          <a:ln>
            <a:noFill/>
          </a:ln>
        </p:spPr>
        <p:txBody>
          <a:bodyPr anchorCtr="0" anchor="t" bIns="45700" lIns="91425" spcFirstLastPara="1" rIns="91425" wrap="square" tIns="45700">
            <a:noAutofit/>
          </a:bodyPr>
          <a:lstStyle/>
          <a:p>
            <a:pPr indent="0" lvl="0" marL="0" rtl="0" algn="l">
              <a:lnSpc>
                <a:spcPct val="90000"/>
              </a:lnSpc>
              <a:spcBef>
                <a:spcPts val="1000"/>
              </a:spcBef>
              <a:spcAft>
                <a:spcPts val="0"/>
              </a:spcAft>
              <a:buNone/>
            </a:pPr>
            <a:r>
              <a:t/>
            </a:r>
            <a:endParaRPr sz="2800">
              <a:solidFill>
                <a:srgbClr val="000000"/>
              </a:solidFill>
              <a:latin typeface="Calibri"/>
              <a:ea typeface="Calibri"/>
              <a:cs typeface="Calibri"/>
              <a:sym typeface="Calibri"/>
            </a:endParaRPr>
          </a:p>
        </p:txBody>
      </p:sp>
      <p:sp>
        <p:nvSpPr>
          <p:cNvPr id="85" name="Google Shape;85;p8"/>
          <p:cNvSpPr txBox="1"/>
          <p:nvPr/>
        </p:nvSpPr>
        <p:spPr>
          <a:xfrm>
            <a:off x="2397622" y="2607626"/>
            <a:ext cx="1219200" cy="2187600"/>
          </a:xfrm>
          <a:prstGeom prst="rect">
            <a:avLst/>
          </a:prstGeom>
          <a:solidFill>
            <a:schemeClr val="lt2"/>
          </a:solidFill>
          <a:ln>
            <a:noFill/>
          </a:ln>
        </p:spPr>
        <p:txBody>
          <a:bodyPr anchorCtr="0" anchor="t" bIns="45700" lIns="91425" spcFirstLastPara="1" rIns="91425" wrap="square" tIns="45700">
            <a:noAutofit/>
          </a:bodyPr>
          <a:lstStyle/>
          <a:p>
            <a:pPr indent="0" lvl="0" marL="0" rtl="0" algn="l">
              <a:lnSpc>
                <a:spcPct val="90000"/>
              </a:lnSpc>
              <a:spcBef>
                <a:spcPts val="1000"/>
              </a:spcBef>
              <a:spcAft>
                <a:spcPts val="0"/>
              </a:spcAft>
              <a:buNone/>
            </a:pPr>
            <a:r>
              <a:t/>
            </a:r>
            <a:endParaRPr sz="2800">
              <a:solidFill>
                <a:srgbClr val="000000"/>
              </a:solidFill>
              <a:latin typeface="Calibri"/>
              <a:ea typeface="Calibri"/>
              <a:cs typeface="Calibri"/>
              <a:sym typeface="Calibri"/>
            </a:endParaRPr>
          </a:p>
        </p:txBody>
      </p:sp>
      <p:sp>
        <p:nvSpPr>
          <p:cNvPr id="86" name="Google Shape;86;p8"/>
          <p:cNvSpPr txBox="1"/>
          <p:nvPr/>
        </p:nvSpPr>
        <p:spPr>
          <a:xfrm>
            <a:off x="3962254" y="2607626"/>
            <a:ext cx="1219200" cy="2187600"/>
          </a:xfrm>
          <a:prstGeom prst="rect">
            <a:avLst/>
          </a:prstGeom>
          <a:solidFill>
            <a:schemeClr val="lt2"/>
          </a:solidFill>
          <a:ln>
            <a:noFill/>
          </a:ln>
        </p:spPr>
        <p:txBody>
          <a:bodyPr anchorCtr="0" anchor="t" bIns="45700" lIns="91425" spcFirstLastPara="1" rIns="91425" wrap="square" tIns="45700">
            <a:noAutofit/>
          </a:bodyPr>
          <a:lstStyle/>
          <a:p>
            <a:pPr indent="0" lvl="0" marL="0" rtl="0" algn="l">
              <a:lnSpc>
                <a:spcPct val="90000"/>
              </a:lnSpc>
              <a:spcBef>
                <a:spcPts val="1000"/>
              </a:spcBef>
              <a:spcAft>
                <a:spcPts val="0"/>
              </a:spcAft>
              <a:buNone/>
            </a:pPr>
            <a:r>
              <a:t/>
            </a:r>
            <a:endParaRPr sz="2800">
              <a:solidFill>
                <a:srgbClr val="000000"/>
              </a:solidFill>
              <a:latin typeface="Calibri"/>
              <a:ea typeface="Calibri"/>
              <a:cs typeface="Calibri"/>
              <a:sym typeface="Calibri"/>
            </a:endParaRPr>
          </a:p>
        </p:txBody>
      </p:sp>
      <p:sp>
        <p:nvSpPr>
          <p:cNvPr id="87" name="Google Shape;87;p8"/>
          <p:cNvSpPr txBox="1"/>
          <p:nvPr/>
        </p:nvSpPr>
        <p:spPr>
          <a:xfrm>
            <a:off x="5527114" y="2607626"/>
            <a:ext cx="1219200" cy="2187600"/>
          </a:xfrm>
          <a:prstGeom prst="rect">
            <a:avLst/>
          </a:prstGeom>
          <a:solidFill>
            <a:schemeClr val="lt2"/>
          </a:solidFill>
          <a:ln>
            <a:noFill/>
          </a:ln>
        </p:spPr>
        <p:txBody>
          <a:bodyPr anchorCtr="0" anchor="t" bIns="45700" lIns="91425" spcFirstLastPara="1" rIns="91425" wrap="square" tIns="45700">
            <a:noAutofit/>
          </a:bodyPr>
          <a:lstStyle/>
          <a:p>
            <a:pPr indent="0" lvl="0" marL="0" rtl="0" algn="l">
              <a:lnSpc>
                <a:spcPct val="90000"/>
              </a:lnSpc>
              <a:spcBef>
                <a:spcPts val="1000"/>
              </a:spcBef>
              <a:spcAft>
                <a:spcPts val="0"/>
              </a:spcAft>
              <a:buNone/>
            </a:pPr>
            <a:r>
              <a:t/>
            </a:r>
            <a:endParaRPr sz="2800">
              <a:solidFill>
                <a:srgbClr val="000000"/>
              </a:solidFill>
              <a:latin typeface="Calibri"/>
              <a:ea typeface="Calibri"/>
              <a:cs typeface="Calibri"/>
              <a:sym typeface="Calibri"/>
            </a:endParaRPr>
          </a:p>
        </p:txBody>
      </p:sp>
      <p:sp>
        <p:nvSpPr>
          <p:cNvPr id="88" name="Google Shape;88;p8"/>
          <p:cNvSpPr txBox="1"/>
          <p:nvPr/>
        </p:nvSpPr>
        <p:spPr>
          <a:xfrm>
            <a:off x="7091975" y="2607626"/>
            <a:ext cx="1219200" cy="2187600"/>
          </a:xfrm>
          <a:prstGeom prst="rect">
            <a:avLst/>
          </a:prstGeom>
          <a:solidFill>
            <a:schemeClr val="lt2"/>
          </a:solidFill>
          <a:ln>
            <a:noFill/>
          </a:ln>
        </p:spPr>
        <p:txBody>
          <a:bodyPr anchorCtr="0" anchor="t" bIns="45700" lIns="91425" spcFirstLastPara="1" rIns="91425" wrap="square" tIns="45700">
            <a:noAutofit/>
          </a:bodyPr>
          <a:lstStyle/>
          <a:p>
            <a:pPr indent="0" lvl="0" marL="0" rtl="0" algn="l">
              <a:lnSpc>
                <a:spcPct val="90000"/>
              </a:lnSpc>
              <a:spcBef>
                <a:spcPts val="1000"/>
              </a:spcBef>
              <a:spcAft>
                <a:spcPts val="0"/>
              </a:spcAft>
              <a:buNone/>
            </a:pPr>
            <a:r>
              <a:t/>
            </a:r>
            <a:endParaRPr sz="2800">
              <a:solidFill>
                <a:srgbClr val="000000"/>
              </a:solidFill>
              <a:latin typeface="Calibri"/>
              <a:ea typeface="Calibri"/>
              <a:cs typeface="Calibri"/>
              <a:sym typeface="Calibri"/>
            </a:endParaRPr>
          </a:p>
        </p:txBody>
      </p:sp>
      <p:sp>
        <p:nvSpPr>
          <p:cNvPr id="89" name="Google Shape;89;p8"/>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8"/>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8"/>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8"/>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ercentages">
  <p:cSld name="SECTION_HEADER_2_1_1_1">
    <p:bg>
      <p:bgPr>
        <a:solidFill>
          <a:schemeClr val="lt1"/>
        </a:solidFill>
      </p:bgPr>
    </p:bg>
    <p:spTree>
      <p:nvGrpSpPr>
        <p:cNvPr id="93" name="Shape 93"/>
        <p:cNvGrpSpPr/>
        <p:nvPr/>
      </p:nvGrpSpPr>
      <p:grpSpPr>
        <a:xfrm>
          <a:off x="0" y="0"/>
          <a:ext cx="0" cy="0"/>
          <a:chOff x="0" y="0"/>
          <a:chExt cx="0" cy="0"/>
        </a:xfrm>
      </p:grpSpPr>
      <p:sp>
        <p:nvSpPr>
          <p:cNvPr id="94" name="Google Shape;94;p9"/>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Clr>
                <a:schemeClr val="accent1"/>
              </a:buClr>
              <a:buSzPts val="3600"/>
              <a:buNone/>
              <a:defRPr sz="3600">
                <a:solidFill>
                  <a:schemeClr val="accent1"/>
                </a:solidFill>
              </a:defRPr>
            </a:lvl1pPr>
            <a:lvl2pPr lvl="1" rtl="0" algn="ctr">
              <a:spcBef>
                <a:spcPts val="0"/>
              </a:spcBef>
              <a:spcAft>
                <a:spcPts val="0"/>
              </a:spcAft>
              <a:buClr>
                <a:schemeClr val="accent1"/>
              </a:buClr>
              <a:buSzPts val="3600"/>
              <a:buNone/>
              <a:defRPr sz="3600">
                <a:solidFill>
                  <a:schemeClr val="accent1"/>
                </a:solidFill>
              </a:defRPr>
            </a:lvl2pPr>
            <a:lvl3pPr lvl="2" rtl="0" algn="ctr">
              <a:spcBef>
                <a:spcPts val="0"/>
              </a:spcBef>
              <a:spcAft>
                <a:spcPts val="0"/>
              </a:spcAft>
              <a:buClr>
                <a:schemeClr val="accent1"/>
              </a:buClr>
              <a:buSzPts val="3600"/>
              <a:buNone/>
              <a:defRPr sz="3600">
                <a:solidFill>
                  <a:schemeClr val="accent1"/>
                </a:solidFill>
              </a:defRPr>
            </a:lvl3pPr>
            <a:lvl4pPr lvl="3" rtl="0" algn="ctr">
              <a:spcBef>
                <a:spcPts val="0"/>
              </a:spcBef>
              <a:spcAft>
                <a:spcPts val="0"/>
              </a:spcAft>
              <a:buClr>
                <a:schemeClr val="accent1"/>
              </a:buClr>
              <a:buSzPts val="3600"/>
              <a:buNone/>
              <a:defRPr sz="3600">
                <a:solidFill>
                  <a:schemeClr val="accent1"/>
                </a:solidFill>
              </a:defRPr>
            </a:lvl4pPr>
            <a:lvl5pPr lvl="4" rtl="0" algn="ctr">
              <a:spcBef>
                <a:spcPts val="0"/>
              </a:spcBef>
              <a:spcAft>
                <a:spcPts val="0"/>
              </a:spcAft>
              <a:buClr>
                <a:schemeClr val="accent1"/>
              </a:buClr>
              <a:buSzPts val="3600"/>
              <a:buNone/>
              <a:defRPr sz="3600">
                <a:solidFill>
                  <a:schemeClr val="accent1"/>
                </a:solidFill>
              </a:defRPr>
            </a:lvl5pPr>
            <a:lvl6pPr lvl="5" rtl="0" algn="ctr">
              <a:spcBef>
                <a:spcPts val="0"/>
              </a:spcBef>
              <a:spcAft>
                <a:spcPts val="0"/>
              </a:spcAft>
              <a:buClr>
                <a:schemeClr val="accent1"/>
              </a:buClr>
              <a:buSzPts val="3600"/>
              <a:buNone/>
              <a:defRPr sz="3600">
                <a:solidFill>
                  <a:schemeClr val="accent1"/>
                </a:solidFill>
              </a:defRPr>
            </a:lvl6pPr>
            <a:lvl7pPr lvl="6" rtl="0" algn="ctr">
              <a:spcBef>
                <a:spcPts val="0"/>
              </a:spcBef>
              <a:spcAft>
                <a:spcPts val="0"/>
              </a:spcAft>
              <a:buClr>
                <a:schemeClr val="accent1"/>
              </a:buClr>
              <a:buSzPts val="3600"/>
              <a:buNone/>
              <a:defRPr sz="3600">
                <a:solidFill>
                  <a:schemeClr val="accent1"/>
                </a:solidFill>
              </a:defRPr>
            </a:lvl7pPr>
            <a:lvl8pPr lvl="7" rtl="0" algn="ctr">
              <a:spcBef>
                <a:spcPts val="0"/>
              </a:spcBef>
              <a:spcAft>
                <a:spcPts val="0"/>
              </a:spcAft>
              <a:buClr>
                <a:schemeClr val="accent1"/>
              </a:buClr>
              <a:buSzPts val="3600"/>
              <a:buNone/>
              <a:defRPr sz="3600">
                <a:solidFill>
                  <a:schemeClr val="accent1"/>
                </a:solidFill>
              </a:defRPr>
            </a:lvl8pPr>
            <a:lvl9pPr lvl="8" rtl="0" algn="ctr">
              <a:spcBef>
                <a:spcPts val="0"/>
              </a:spcBef>
              <a:spcAft>
                <a:spcPts val="0"/>
              </a:spcAft>
              <a:buClr>
                <a:schemeClr val="accent1"/>
              </a:buClr>
              <a:buSzPts val="3600"/>
              <a:buNone/>
              <a:defRPr sz="3600">
                <a:solidFill>
                  <a:schemeClr val="accent1"/>
                </a:solidFill>
              </a:defRPr>
            </a:lvl9pPr>
          </a:lstStyle>
          <a:p/>
        </p:txBody>
      </p:sp>
      <p:sp>
        <p:nvSpPr>
          <p:cNvPr id="95" name="Google Shape;95;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96" name="Google Shape;96;p9"/>
          <p:cNvSpPr/>
          <p:nvPr/>
        </p:nvSpPr>
        <p:spPr>
          <a:xfrm>
            <a:off x="462661" y="19127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 name="Google Shape;97;p9"/>
          <p:cNvSpPr/>
          <p:nvPr/>
        </p:nvSpPr>
        <p:spPr>
          <a:xfrm>
            <a:off x="2643061" y="19127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 name="Google Shape;98;p9"/>
          <p:cNvSpPr/>
          <p:nvPr/>
        </p:nvSpPr>
        <p:spPr>
          <a:xfrm>
            <a:off x="4911061" y="19127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 name="Google Shape;99;p9"/>
          <p:cNvSpPr/>
          <p:nvPr/>
        </p:nvSpPr>
        <p:spPr>
          <a:xfrm>
            <a:off x="7091461" y="19127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 name="Google Shape;100;p9"/>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9"/>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9"/>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9"/>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image">
  <p:cSld name="SECTION_HEADER_1">
    <p:spTree>
      <p:nvGrpSpPr>
        <p:cNvPr id="104" name="Shape 104"/>
        <p:cNvGrpSpPr/>
        <p:nvPr/>
      </p:nvGrpSpPr>
      <p:grpSpPr>
        <a:xfrm>
          <a:off x="0" y="0"/>
          <a:ext cx="0" cy="0"/>
          <a:chOff x="0" y="0"/>
          <a:chExt cx="0" cy="0"/>
        </a:xfrm>
      </p:grpSpPr>
      <p:sp>
        <p:nvSpPr>
          <p:cNvPr id="105" name="Google Shape;105;p10"/>
          <p:cNvSpPr txBox="1"/>
          <p:nvPr>
            <p:ph type="title"/>
          </p:nvPr>
        </p:nvSpPr>
        <p:spPr>
          <a:xfrm>
            <a:off x="234650" y="4125425"/>
            <a:ext cx="8520600" cy="841800"/>
          </a:xfrm>
          <a:prstGeom prst="rect">
            <a:avLst/>
          </a:prstGeom>
        </p:spPr>
        <p:txBody>
          <a:bodyPr anchorCtr="0" anchor="ctr" bIns="91425" lIns="91425" spcFirstLastPara="1" rIns="91425" wrap="square" tIns="91425">
            <a:noAutofit/>
          </a:bodyPr>
          <a:lstStyle>
            <a:lvl1pPr lvl="0" rtl="0">
              <a:spcBef>
                <a:spcPts val="0"/>
              </a:spcBef>
              <a:spcAft>
                <a:spcPts val="0"/>
              </a:spcAft>
              <a:buSzPts val="3600"/>
              <a:buNone/>
              <a:defRPr sz="3600"/>
            </a:lvl1pPr>
            <a:lvl2pPr lvl="1" rtl="0">
              <a:spcBef>
                <a:spcPts val="0"/>
              </a:spcBef>
              <a:spcAft>
                <a:spcPts val="0"/>
              </a:spcAft>
              <a:buSzPts val="3600"/>
              <a:buNone/>
              <a:defRPr sz="3600"/>
            </a:lvl2pPr>
            <a:lvl3pPr lvl="2" rtl="0">
              <a:spcBef>
                <a:spcPts val="0"/>
              </a:spcBef>
              <a:spcAft>
                <a:spcPts val="0"/>
              </a:spcAft>
              <a:buSzPts val="3600"/>
              <a:buNone/>
              <a:defRPr sz="3600"/>
            </a:lvl3pPr>
            <a:lvl4pPr lvl="3" rtl="0">
              <a:spcBef>
                <a:spcPts val="0"/>
              </a:spcBef>
              <a:spcAft>
                <a:spcPts val="0"/>
              </a:spcAft>
              <a:buSzPts val="3600"/>
              <a:buNone/>
              <a:defRPr sz="3600"/>
            </a:lvl4pPr>
            <a:lvl5pPr lvl="4" rtl="0">
              <a:spcBef>
                <a:spcPts val="0"/>
              </a:spcBef>
              <a:spcAft>
                <a:spcPts val="0"/>
              </a:spcAft>
              <a:buSzPts val="3600"/>
              <a:buNone/>
              <a:defRPr sz="3600"/>
            </a:lvl5pPr>
            <a:lvl6pPr lvl="5" rtl="0">
              <a:spcBef>
                <a:spcPts val="0"/>
              </a:spcBef>
              <a:spcAft>
                <a:spcPts val="0"/>
              </a:spcAft>
              <a:buSzPts val="3600"/>
              <a:buNone/>
              <a:defRPr sz="3600"/>
            </a:lvl6pPr>
            <a:lvl7pPr lvl="6" rtl="0">
              <a:spcBef>
                <a:spcPts val="0"/>
              </a:spcBef>
              <a:spcAft>
                <a:spcPts val="0"/>
              </a:spcAft>
              <a:buSzPts val="3600"/>
              <a:buNone/>
              <a:defRPr sz="3600"/>
            </a:lvl7pPr>
            <a:lvl8pPr lvl="7" rtl="0">
              <a:spcBef>
                <a:spcPts val="0"/>
              </a:spcBef>
              <a:spcAft>
                <a:spcPts val="0"/>
              </a:spcAft>
              <a:buSzPts val="3600"/>
              <a:buNone/>
              <a:defRPr sz="3600"/>
            </a:lvl8pPr>
            <a:lvl9pPr lvl="8" rtl="0">
              <a:spcBef>
                <a:spcPts val="0"/>
              </a:spcBef>
              <a:spcAft>
                <a:spcPts val="0"/>
              </a:spcAft>
              <a:buSzPts val="3600"/>
              <a:buNone/>
              <a:defRPr sz="3600"/>
            </a:lvl9pPr>
          </a:lstStyle>
          <a:p/>
        </p:txBody>
      </p:sp>
      <p:sp>
        <p:nvSpPr>
          <p:cNvPr id="106" name="Google Shape;106;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07" name="Google Shape;107;p10"/>
          <p:cNvSpPr/>
          <p:nvPr/>
        </p:nvSpPr>
        <p:spPr>
          <a:xfrm>
            <a:off x="899940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10"/>
          <p:cNvSpPr/>
          <p:nvPr/>
        </p:nvSpPr>
        <p:spPr>
          <a:xfrm>
            <a:off x="899940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10"/>
          <p:cNvSpPr/>
          <p:nvPr/>
        </p:nvSpPr>
        <p:spPr>
          <a:xfrm>
            <a:off x="899940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10"/>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11" name="Shape 111"/>
        <p:cNvGrpSpPr/>
        <p:nvPr/>
      </p:nvGrpSpPr>
      <p:grpSpPr>
        <a:xfrm>
          <a:off x="0" y="0"/>
          <a:ext cx="0" cy="0"/>
          <a:chOff x="0" y="0"/>
          <a:chExt cx="0" cy="0"/>
        </a:xfrm>
      </p:grpSpPr>
      <p:sp>
        <p:nvSpPr>
          <p:cNvPr id="112" name="Google Shape;112;p11"/>
          <p:cNvSpPr txBox="1"/>
          <p:nvPr>
            <p:ph type="title"/>
          </p:nvPr>
        </p:nvSpPr>
        <p:spPr>
          <a:xfrm>
            <a:off x="768900" y="445025"/>
            <a:ext cx="7765800" cy="572700"/>
          </a:xfrm>
          <a:prstGeom prst="rect">
            <a:avLst/>
          </a:prstGeom>
        </p:spPr>
        <p:txBody>
          <a:bodyPr anchorCtr="0" anchor="t" bIns="91425" lIns="91425" spcFirstLastPara="1" rIns="91425" wrap="square" tIns="91425">
            <a:noAutofit/>
          </a:bodyPr>
          <a:lstStyle>
            <a:lvl1pPr lvl="0">
              <a:spcBef>
                <a:spcPts val="0"/>
              </a:spcBef>
              <a:spcAft>
                <a:spcPts val="0"/>
              </a:spcAft>
              <a:buClr>
                <a:schemeClr val="accent2"/>
              </a:buClr>
              <a:buSzPts val="2800"/>
              <a:buNone/>
              <a:defRPr>
                <a:solidFill>
                  <a:schemeClr val="accent2"/>
                </a:solidFill>
              </a:defRPr>
            </a:lvl1pPr>
            <a:lvl2pPr lvl="1">
              <a:spcBef>
                <a:spcPts val="0"/>
              </a:spcBef>
              <a:spcAft>
                <a:spcPts val="0"/>
              </a:spcAft>
              <a:buClr>
                <a:schemeClr val="accent2"/>
              </a:buClr>
              <a:buSzPts val="2800"/>
              <a:buNone/>
              <a:defRPr>
                <a:solidFill>
                  <a:schemeClr val="accent2"/>
                </a:solidFill>
              </a:defRPr>
            </a:lvl2pPr>
            <a:lvl3pPr lvl="2">
              <a:spcBef>
                <a:spcPts val="0"/>
              </a:spcBef>
              <a:spcAft>
                <a:spcPts val="0"/>
              </a:spcAft>
              <a:buClr>
                <a:schemeClr val="accent2"/>
              </a:buClr>
              <a:buSzPts val="2800"/>
              <a:buNone/>
              <a:defRPr>
                <a:solidFill>
                  <a:schemeClr val="accent2"/>
                </a:solidFill>
              </a:defRPr>
            </a:lvl3pPr>
            <a:lvl4pPr lvl="3">
              <a:spcBef>
                <a:spcPts val="0"/>
              </a:spcBef>
              <a:spcAft>
                <a:spcPts val="0"/>
              </a:spcAft>
              <a:buClr>
                <a:schemeClr val="accent2"/>
              </a:buClr>
              <a:buSzPts val="2800"/>
              <a:buNone/>
              <a:defRPr>
                <a:solidFill>
                  <a:schemeClr val="accent2"/>
                </a:solidFill>
              </a:defRPr>
            </a:lvl4pPr>
            <a:lvl5pPr lvl="4">
              <a:spcBef>
                <a:spcPts val="0"/>
              </a:spcBef>
              <a:spcAft>
                <a:spcPts val="0"/>
              </a:spcAft>
              <a:buClr>
                <a:schemeClr val="accent2"/>
              </a:buClr>
              <a:buSzPts val="2800"/>
              <a:buNone/>
              <a:defRPr>
                <a:solidFill>
                  <a:schemeClr val="accent2"/>
                </a:solidFill>
              </a:defRPr>
            </a:lvl5pPr>
            <a:lvl6pPr lvl="5">
              <a:spcBef>
                <a:spcPts val="0"/>
              </a:spcBef>
              <a:spcAft>
                <a:spcPts val="0"/>
              </a:spcAft>
              <a:buClr>
                <a:schemeClr val="accent2"/>
              </a:buClr>
              <a:buSzPts val="2800"/>
              <a:buNone/>
              <a:defRPr>
                <a:solidFill>
                  <a:schemeClr val="accent2"/>
                </a:solidFill>
              </a:defRPr>
            </a:lvl6pPr>
            <a:lvl7pPr lvl="6">
              <a:spcBef>
                <a:spcPts val="0"/>
              </a:spcBef>
              <a:spcAft>
                <a:spcPts val="0"/>
              </a:spcAft>
              <a:buClr>
                <a:schemeClr val="accent2"/>
              </a:buClr>
              <a:buSzPts val="2800"/>
              <a:buNone/>
              <a:defRPr>
                <a:solidFill>
                  <a:schemeClr val="accent2"/>
                </a:solidFill>
              </a:defRPr>
            </a:lvl7pPr>
            <a:lvl8pPr lvl="7">
              <a:spcBef>
                <a:spcPts val="0"/>
              </a:spcBef>
              <a:spcAft>
                <a:spcPts val="0"/>
              </a:spcAft>
              <a:buClr>
                <a:schemeClr val="accent2"/>
              </a:buClr>
              <a:buSzPts val="2800"/>
              <a:buNone/>
              <a:defRPr>
                <a:solidFill>
                  <a:schemeClr val="accent2"/>
                </a:solidFill>
              </a:defRPr>
            </a:lvl8pPr>
            <a:lvl9pPr lvl="8">
              <a:spcBef>
                <a:spcPts val="0"/>
              </a:spcBef>
              <a:spcAft>
                <a:spcPts val="0"/>
              </a:spcAft>
              <a:buClr>
                <a:schemeClr val="accent2"/>
              </a:buClr>
              <a:buSzPts val="2800"/>
              <a:buNone/>
              <a:defRPr>
                <a:solidFill>
                  <a:schemeClr val="accent2"/>
                </a:solidFill>
              </a:defRPr>
            </a:lvl9pPr>
          </a:lstStyle>
          <a:p/>
        </p:txBody>
      </p:sp>
      <p:sp>
        <p:nvSpPr>
          <p:cNvPr id="113" name="Google Shape;113;p11"/>
          <p:cNvSpPr txBox="1"/>
          <p:nvPr>
            <p:ph idx="1" type="body"/>
          </p:nvPr>
        </p:nvSpPr>
        <p:spPr>
          <a:xfrm>
            <a:off x="768900" y="1152475"/>
            <a:ext cx="77658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14" name="Google Shape;114;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15" name="Google Shape;115;p11"/>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11"/>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11"/>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11"/>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19" name="Shape 119"/>
        <p:cNvGrpSpPr/>
        <p:nvPr/>
      </p:nvGrpSpPr>
      <p:grpSpPr>
        <a:xfrm>
          <a:off x="0" y="0"/>
          <a:ext cx="0" cy="0"/>
          <a:chOff x="0" y="0"/>
          <a:chExt cx="0" cy="0"/>
        </a:xfrm>
      </p:grpSpPr>
      <p:sp>
        <p:nvSpPr>
          <p:cNvPr id="120" name="Google Shape;120;p12"/>
          <p:cNvSpPr txBox="1"/>
          <p:nvPr>
            <p:ph type="title"/>
          </p:nvPr>
        </p:nvSpPr>
        <p:spPr>
          <a:xfrm>
            <a:off x="464100" y="445025"/>
            <a:ext cx="8266500" cy="572700"/>
          </a:xfrm>
          <a:prstGeom prst="rect">
            <a:avLst/>
          </a:prstGeom>
        </p:spPr>
        <p:txBody>
          <a:bodyPr anchorCtr="0" anchor="t" bIns="91425" lIns="91425" spcFirstLastPara="1" rIns="91425" wrap="square" tIns="91425">
            <a:noAutofit/>
          </a:bodyPr>
          <a:lstStyle>
            <a:lvl1pPr lvl="0">
              <a:spcBef>
                <a:spcPts val="0"/>
              </a:spcBef>
              <a:spcAft>
                <a:spcPts val="0"/>
              </a:spcAft>
              <a:buClr>
                <a:schemeClr val="accent2"/>
              </a:buClr>
              <a:buSzPts val="2800"/>
              <a:buNone/>
              <a:defRPr>
                <a:solidFill>
                  <a:schemeClr val="accent2"/>
                </a:solidFill>
              </a:defRPr>
            </a:lvl1pPr>
            <a:lvl2pPr lvl="1">
              <a:spcBef>
                <a:spcPts val="0"/>
              </a:spcBef>
              <a:spcAft>
                <a:spcPts val="0"/>
              </a:spcAft>
              <a:buClr>
                <a:schemeClr val="accent2"/>
              </a:buClr>
              <a:buSzPts val="2800"/>
              <a:buNone/>
              <a:defRPr>
                <a:solidFill>
                  <a:schemeClr val="accent2"/>
                </a:solidFill>
              </a:defRPr>
            </a:lvl2pPr>
            <a:lvl3pPr lvl="2">
              <a:spcBef>
                <a:spcPts val="0"/>
              </a:spcBef>
              <a:spcAft>
                <a:spcPts val="0"/>
              </a:spcAft>
              <a:buClr>
                <a:schemeClr val="accent2"/>
              </a:buClr>
              <a:buSzPts val="2800"/>
              <a:buNone/>
              <a:defRPr>
                <a:solidFill>
                  <a:schemeClr val="accent2"/>
                </a:solidFill>
              </a:defRPr>
            </a:lvl3pPr>
            <a:lvl4pPr lvl="3">
              <a:spcBef>
                <a:spcPts val="0"/>
              </a:spcBef>
              <a:spcAft>
                <a:spcPts val="0"/>
              </a:spcAft>
              <a:buClr>
                <a:schemeClr val="accent2"/>
              </a:buClr>
              <a:buSzPts val="2800"/>
              <a:buNone/>
              <a:defRPr>
                <a:solidFill>
                  <a:schemeClr val="accent2"/>
                </a:solidFill>
              </a:defRPr>
            </a:lvl4pPr>
            <a:lvl5pPr lvl="4">
              <a:spcBef>
                <a:spcPts val="0"/>
              </a:spcBef>
              <a:spcAft>
                <a:spcPts val="0"/>
              </a:spcAft>
              <a:buClr>
                <a:schemeClr val="accent2"/>
              </a:buClr>
              <a:buSzPts val="2800"/>
              <a:buNone/>
              <a:defRPr>
                <a:solidFill>
                  <a:schemeClr val="accent2"/>
                </a:solidFill>
              </a:defRPr>
            </a:lvl5pPr>
            <a:lvl6pPr lvl="5">
              <a:spcBef>
                <a:spcPts val="0"/>
              </a:spcBef>
              <a:spcAft>
                <a:spcPts val="0"/>
              </a:spcAft>
              <a:buClr>
                <a:schemeClr val="accent2"/>
              </a:buClr>
              <a:buSzPts val="2800"/>
              <a:buNone/>
              <a:defRPr>
                <a:solidFill>
                  <a:schemeClr val="accent2"/>
                </a:solidFill>
              </a:defRPr>
            </a:lvl6pPr>
            <a:lvl7pPr lvl="6">
              <a:spcBef>
                <a:spcPts val="0"/>
              </a:spcBef>
              <a:spcAft>
                <a:spcPts val="0"/>
              </a:spcAft>
              <a:buClr>
                <a:schemeClr val="accent2"/>
              </a:buClr>
              <a:buSzPts val="2800"/>
              <a:buNone/>
              <a:defRPr>
                <a:solidFill>
                  <a:schemeClr val="accent2"/>
                </a:solidFill>
              </a:defRPr>
            </a:lvl7pPr>
            <a:lvl8pPr lvl="7">
              <a:spcBef>
                <a:spcPts val="0"/>
              </a:spcBef>
              <a:spcAft>
                <a:spcPts val="0"/>
              </a:spcAft>
              <a:buClr>
                <a:schemeClr val="accent2"/>
              </a:buClr>
              <a:buSzPts val="2800"/>
              <a:buNone/>
              <a:defRPr>
                <a:solidFill>
                  <a:schemeClr val="accent2"/>
                </a:solidFill>
              </a:defRPr>
            </a:lvl8pPr>
            <a:lvl9pPr lvl="8">
              <a:spcBef>
                <a:spcPts val="0"/>
              </a:spcBef>
              <a:spcAft>
                <a:spcPts val="0"/>
              </a:spcAft>
              <a:buClr>
                <a:schemeClr val="accent2"/>
              </a:buClr>
              <a:buSzPts val="2800"/>
              <a:buNone/>
              <a:defRPr>
                <a:solidFill>
                  <a:schemeClr val="accent2"/>
                </a:solidFill>
              </a:defRPr>
            </a:lvl9pPr>
          </a:lstStyle>
          <a:p/>
        </p:txBody>
      </p:sp>
      <p:sp>
        <p:nvSpPr>
          <p:cNvPr id="121" name="Google Shape;121;p12"/>
          <p:cNvSpPr txBox="1"/>
          <p:nvPr>
            <p:ph idx="1" type="body"/>
          </p:nvPr>
        </p:nvSpPr>
        <p:spPr>
          <a:xfrm>
            <a:off x="464100" y="1152475"/>
            <a:ext cx="38808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122" name="Google Shape;122;p12"/>
          <p:cNvSpPr txBox="1"/>
          <p:nvPr>
            <p:ph idx="2" type="body"/>
          </p:nvPr>
        </p:nvSpPr>
        <p:spPr>
          <a:xfrm>
            <a:off x="4850024" y="1152475"/>
            <a:ext cx="38808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123" name="Google Shape;123;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24" name="Google Shape;124;p12"/>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12"/>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12"/>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12"/>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128" name="Shape 128"/>
        <p:cNvGrpSpPr/>
        <p:nvPr/>
      </p:nvGrpSpPr>
      <p:grpSpPr>
        <a:xfrm>
          <a:off x="0" y="0"/>
          <a:ext cx="0" cy="0"/>
          <a:chOff x="0" y="0"/>
          <a:chExt cx="0" cy="0"/>
        </a:xfrm>
      </p:grpSpPr>
      <p:sp>
        <p:nvSpPr>
          <p:cNvPr id="129" name="Google Shape;129;p13"/>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accent2"/>
              </a:buClr>
              <a:buSzPts val="2800"/>
              <a:buNone/>
              <a:defRPr>
                <a:solidFill>
                  <a:schemeClr val="accent2"/>
                </a:solidFill>
              </a:defRPr>
            </a:lvl1pPr>
            <a:lvl2pPr lvl="1" rtl="0">
              <a:spcBef>
                <a:spcPts val="0"/>
              </a:spcBef>
              <a:spcAft>
                <a:spcPts val="0"/>
              </a:spcAft>
              <a:buClr>
                <a:schemeClr val="accent2"/>
              </a:buClr>
              <a:buSzPts val="2800"/>
              <a:buNone/>
              <a:defRPr>
                <a:solidFill>
                  <a:schemeClr val="accent2"/>
                </a:solidFill>
              </a:defRPr>
            </a:lvl2pPr>
            <a:lvl3pPr lvl="2" rtl="0">
              <a:spcBef>
                <a:spcPts val="0"/>
              </a:spcBef>
              <a:spcAft>
                <a:spcPts val="0"/>
              </a:spcAft>
              <a:buClr>
                <a:schemeClr val="accent2"/>
              </a:buClr>
              <a:buSzPts val="2800"/>
              <a:buNone/>
              <a:defRPr>
                <a:solidFill>
                  <a:schemeClr val="accent2"/>
                </a:solidFill>
              </a:defRPr>
            </a:lvl3pPr>
            <a:lvl4pPr lvl="3" rtl="0">
              <a:spcBef>
                <a:spcPts val="0"/>
              </a:spcBef>
              <a:spcAft>
                <a:spcPts val="0"/>
              </a:spcAft>
              <a:buClr>
                <a:schemeClr val="accent2"/>
              </a:buClr>
              <a:buSzPts val="2800"/>
              <a:buNone/>
              <a:defRPr>
                <a:solidFill>
                  <a:schemeClr val="accent2"/>
                </a:solidFill>
              </a:defRPr>
            </a:lvl4pPr>
            <a:lvl5pPr lvl="4" rtl="0">
              <a:spcBef>
                <a:spcPts val="0"/>
              </a:spcBef>
              <a:spcAft>
                <a:spcPts val="0"/>
              </a:spcAft>
              <a:buClr>
                <a:schemeClr val="accent2"/>
              </a:buClr>
              <a:buSzPts val="2800"/>
              <a:buNone/>
              <a:defRPr>
                <a:solidFill>
                  <a:schemeClr val="accent2"/>
                </a:solidFill>
              </a:defRPr>
            </a:lvl5pPr>
            <a:lvl6pPr lvl="5" rtl="0">
              <a:spcBef>
                <a:spcPts val="0"/>
              </a:spcBef>
              <a:spcAft>
                <a:spcPts val="0"/>
              </a:spcAft>
              <a:buClr>
                <a:schemeClr val="accent2"/>
              </a:buClr>
              <a:buSzPts val="2800"/>
              <a:buNone/>
              <a:defRPr>
                <a:solidFill>
                  <a:schemeClr val="accent2"/>
                </a:solidFill>
              </a:defRPr>
            </a:lvl6pPr>
            <a:lvl7pPr lvl="6" rtl="0">
              <a:spcBef>
                <a:spcPts val="0"/>
              </a:spcBef>
              <a:spcAft>
                <a:spcPts val="0"/>
              </a:spcAft>
              <a:buClr>
                <a:schemeClr val="accent2"/>
              </a:buClr>
              <a:buSzPts val="2800"/>
              <a:buNone/>
              <a:defRPr>
                <a:solidFill>
                  <a:schemeClr val="accent2"/>
                </a:solidFill>
              </a:defRPr>
            </a:lvl7pPr>
            <a:lvl8pPr lvl="7" rtl="0">
              <a:spcBef>
                <a:spcPts val="0"/>
              </a:spcBef>
              <a:spcAft>
                <a:spcPts val="0"/>
              </a:spcAft>
              <a:buClr>
                <a:schemeClr val="accent2"/>
              </a:buClr>
              <a:buSzPts val="2800"/>
              <a:buNone/>
              <a:defRPr>
                <a:solidFill>
                  <a:schemeClr val="accent2"/>
                </a:solidFill>
              </a:defRPr>
            </a:lvl8pPr>
            <a:lvl9pPr lvl="8" rtl="0">
              <a:spcBef>
                <a:spcPts val="0"/>
              </a:spcBef>
              <a:spcAft>
                <a:spcPts val="0"/>
              </a:spcAft>
              <a:buClr>
                <a:schemeClr val="accent2"/>
              </a:buClr>
              <a:buSzPts val="2800"/>
              <a:buNone/>
              <a:defRPr>
                <a:solidFill>
                  <a:schemeClr val="accent2"/>
                </a:solidFill>
              </a:defRPr>
            </a:lvl9pPr>
          </a:lstStyle>
          <a:p/>
        </p:txBody>
      </p:sp>
      <p:sp>
        <p:nvSpPr>
          <p:cNvPr id="130" name="Google Shape;130;p13"/>
          <p:cNvSpPr txBox="1"/>
          <p:nvPr>
            <p:ph idx="1" type="body"/>
          </p:nvPr>
        </p:nvSpPr>
        <p:spPr>
          <a:xfrm>
            <a:off x="311700" y="1171750"/>
            <a:ext cx="25041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131" name="Google Shape;131;p1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32" name="Google Shape;132;p13"/>
          <p:cNvSpPr txBox="1"/>
          <p:nvPr>
            <p:ph idx="2" type="body"/>
          </p:nvPr>
        </p:nvSpPr>
        <p:spPr>
          <a:xfrm>
            <a:off x="3319950" y="1171750"/>
            <a:ext cx="25041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133" name="Google Shape;133;p13"/>
          <p:cNvSpPr txBox="1"/>
          <p:nvPr>
            <p:ph idx="3" type="body"/>
          </p:nvPr>
        </p:nvSpPr>
        <p:spPr>
          <a:xfrm>
            <a:off x="6328200" y="1171750"/>
            <a:ext cx="25041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134" name="Google Shape;134;p13"/>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13"/>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13"/>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13"/>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38" name="Shape 138"/>
        <p:cNvGrpSpPr/>
        <p:nvPr/>
      </p:nvGrpSpPr>
      <p:grpSpPr>
        <a:xfrm>
          <a:off x="0" y="0"/>
          <a:ext cx="0" cy="0"/>
          <a:chOff x="0" y="0"/>
          <a:chExt cx="0" cy="0"/>
        </a:xfrm>
      </p:grpSpPr>
      <p:sp>
        <p:nvSpPr>
          <p:cNvPr id="139" name="Google Shape;139;p14"/>
          <p:cNvSpPr txBox="1"/>
          <p:nvPr>
            <p:ph type="title"/>
          </p:nvPr>
        </p:nvSpPr>
        <p:spPr>
          <a:xfrm>
            <a:off x="540300" y="445025"/>
            <a:ext cx="8064300" cy="572700"/>
          </a:xfrm>
          <a:prstGeom prst="rect">
            <a:avLst/>
          </a:prstGeom>
        </p:spPr>
        <p:txBody>
          <a:bodyPr anchorCtr="0" anchor="t" bIns="91425" lIns="91425" spcFirstLastPara="1" rIns="91425" wrap="square" tIns="91425">
            <a:noAutofit/>
          </a:bodyPr>
          <a:lstStyle>
            <a:lvl1pPr lvl="0">
              <a:spcBef>
                <a:spcPts val="0"/>
              </a:spcBef>
              <a:spcAft>
                <a:spcPts val="0"/>
              </a:spcAft>
              <a:buClr>
                <a:schemeClr val="accent1"/>
              </a:buClr>
              <a:buSzPts val="2800"/>
              <a:buNone/>
              <a:defRPr>
                <a:solidFill>
                  <a:schemeClr val="accent1"/>
                </a:solidFill>
              </a:defRPr>
            </a:lvl1pPr>
            <a:lvl2pPr lvl="1">
              <a:spcBef>
                <a:spcPts val="0"/>
              </a:spcBef>
              <a:spcAft>
                <a:spcPts val="0"/>
              </a:spcAft>
              <a:buClr>
                <a:schemeClr val="accent1"/>
              </a:buClr>
              <a:buSzPts val="2800"/>
              <a:buNone/>
              <a:defRPr>
                <a:solidFill>
                  <a:schemeClr val="accent1"/>
                </a:solidFill>
              </a:defRPr>
            </a:lvl2pPr>
            <a:lvl3pPr lvl="2">
              <a:spcBef>
                <a:spcPts val="0"/>
              </a:spcBef>
              <a:spcAft>
                <a:spcPts val="0"/>
              </a:spcAft>
              <a:buClr>
                <a:schemeClr val="accent1"/>
              </a:buClr>
              <a:buSzPts val="2800"/>
              <a:buNone/>
              <a:defRPr>
                <a:solidFill>
                  <a:schemeClr val="accent1"/>
                </a:solidFill>
              </a:defRPr>
            </a:lvl3pPr>
            <a:lvl4pPr lvl="3">
              <a:spcBef>
                <a:spcPts val="0"/>
              </a:spcBef>
              <a:spcAft>
                <a:spcPts val="0"/>
              </a:spcAft>
              <a:buClr>
                <a:schemeClr val="accent1"/>
              </a:buClr>
              <a:buSzPts val="2800"/>
              <a:buNone/>
              <a:defRPr>
                <a:solidFill>
                  <a:schemeClr val="accent1"/>
                </a:solidFill>
              </a:defRPr>
            </a:lvl4pPr>
            <a:lvl5pPr lvl="4">
              <a:spcBef>
                <a:spcPts val="0"/>
              </a:spcBef>
              <a:spcAft>
                <a:spcPts val="0"/>
              </a:spcAft>
              <a:buClr>
                <a:schemeClr val="accent1"/>
              </a:buClr>
              <a:buSzPts val="2800"/>
              <a:buNone/>
              <a:defRPr>
                <a:solidFill>
                  <a:schemeClr val="accent1"/>
                </a:solidFill>
              </a:defRPr>
            </a:lvl5pPr>
            <a:lvl6pPr lvl="5">
              <a:spcBef>
                <a:spcPts val="0"/>
              </a:spcBef>
              <a:spcAft>
                <a:spcPts val="0"/>
              </a:spcAft>
              <a:buClr>
                <a:schemeClr val="accent1"/>
              </a:buClr>
              <a:buSzPts val="2800"/>
              <a:buNone/>
              <a:defRPr>
                <a:solidFill>
                  <a:schemeClr val="accent1"/>
                </a:solidFill>
              </a:defRPr>
            </a:lvl6pPr>
            <a:lvl7pPr lvl="6">
              <a:spcBef>
                <a:spcPts val="0"/>
              </a:spcBef>
              <a:spcAft>
                <a:spcPts val="0"/>
              </a:spcAft>
              <a:buClr>
                <a:schemeClr val="accent1"/>
              </a:buClr>
              <a:buSzPts val="2800"/>
              <a:buNone/>
              <a:defRPr>
                <a:solidFill>
                  <a:schemeClr val="accent1"/>
                </a:solidFill>
              </a:defRPr>
            </a:lvl7pPr>
            <a:lvl8pPr lvl="7">
              <a:spcBef>
                <a:spcPts val="0"/>
              </a:spcBef>
              <a:spcAft>
                <a:spcPts val="0"/>
              </a:spcAft>
              <a:buClr>
                <a:schemeClr val="accent1"/>
              </a:buClr>
              <a:buSzPts val="2800"/>
              <a:buNone/>
              <a:defRPr>
                <a:solidFill>
                  <a:schemeClr val="accent1"/>
                </a:solidFill>
              </a:defRPr>
            </a:lvl8pPr>
            <a:lvl9pPr lvl="8">
              <a:spcBef>
                <a:spcPts val="0"/>
              </a:spcBef>
              <a:spcAft>
                <a:spcPts val="0"/>
              </a:spcAft>
              <a:buClr>
                <a:schemeClr val="accent1"/>
              </a:buClr>
              <a:buSzPts val="2800"/>
              <a:buNone/>
              <a:defRPr>
                <a:solidFill>
                  <a:schemeClr val="accent1"/>
                </a:solidFill>
              </a:defRPr>
            </a:lvl9pPr>
          </a:lstStyle>
          <a:p/>
        </p:txBody>
      </p:sp>
      <p:sp>
        <p:nvSpPr>
          <p:cNvPr id="140" name="Google Shape;140;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41" name="Google Shape;141;p14"/>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14"/>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14"/>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14"/>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45" name="Shape 145"/>
        <p:cNvGrpSpPr/>
        <p:nvPr/>
      </p:nvGrpSpPr>
      <p:grpSpPr>
        <a:xfrm>
          <a:off x="0" y="0"/>
          <a:ext cx="0" cy="0"/>
          <a:chOff x="0" y="0"/>
          <a:chExt cx="0" cy="0"/>
        </a:xfrm>
      </p:grpSpPr>
      <p:sp>
        <p:nvSpPr>
          <p:cNvPr id="146" name="Google Shape;146;p15"/>
          <p:cNvSpPr txBox="1"/>
          <p:nvPr>
            <p:ph type="title"/>
          </p:nvPr>
        </p:nvSpPr>
        <p:spPr>
          <a:xfrm>
            <a:off x="6165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Clr>
                <a:schemeClr val="accent2"/>
              </a:buClr>
              <a:buSzPts val="2400"/>
              <a:buNone/>
              <a:defRPr sz="2400">
                <a:solidFill>
                  <a:schemeClr val="accent2"/>
                </a:solidFill>
              </a:defRPr>
            </a:lvl1pPr>
            <a:lvl2pPr lvl="1">
              <a:spcBef>
                <a:spcPts val="0"/>
              </a:spcBef>
              <a:spcAft>
                <a:spcPts val="0"/>
              </a:spcAft>
              <a:buClr>
                <a:schemeClr val="accent2"/>
              </a:buClr>
              <a:buSzPts val="2400"/>
              <a:buNone/>
              <a:defRPr sz="2400">
                <a:solidFill>
                  <a:schemeClr val="accent2"/>
                </a:solidFill>
              </a:defRPr>
            </a:lvl2pPr>
            <a:lvl3pPr lvl="2">
              <a:spcBef>
                <a:spcPts val="0"/>
              </a:spcBef>
              <a:spcAft>
                <a:spcPts val="0"/>
              </a:spcAft>
              <a:buClr>
                <a:schemeClr val="accent2"/>
              </a:buClr>
              <a:buSzPts val="2400"/>
              <a:buNone/>
              <a:defRPr sz="2400">
                <a:solidFill>
                  <a:schemeClr val="accent2"/>
                </a:solidFill>
              </a:defRPr>
            </a:lvl3pPr>
            <a:lvl4pPr lvl="3">
              <a:spcBef>
                <a:spcPts val="0"/>
              </a:spcBef>
              <a:spcAft>
                <a:spcPts val="0"/>
              </a:spcAft>
              <a:buClr>
                <a:schemeClr val="accent2"/>
              </a:buClr>
              <a:buSzPts val="2400"/>
              <a:buNone/>
              <a:defRPr sz="2400">
                <a:solidFill>
                  <a:schemeClr val="accent2"/>
                </a:solidFill>
              </a:defRPr>
            </a:lvl4pPr>
            <a:lvl5pPr lvl="4">
              <a:spcBef>
                <a:spcPts val="0"/>
              </a:spcBef>
              <a:spcAft>
                <a:spcPts val="0"/>
              </a:spcAft>
              <a:buClr>
                <a:schemeClr val="accent2"/>
              </a:buClr>
              <a:buSzPts val="2400"/>
              <a:buNone/>
              <a:defRPr sz="2400">
                <a:solidFill>
                  <a:schemeClr val="accent2"/>
                </a:solidFill>
              </a:defRPr>
            </a:lvl5pPr>
            <a:lvl6pPr lvl="5">
              <a:spcBef>
                <a:spcPts val="0"/>
              </a:spcBef>
              <a:spcAft>
                <a:spcPts val="0"/>
              </a:spcAft>
              <a:buClr>
                <a:schemeClr val="accent2"/>
              </a:buClr>
              <a:buSzPts val="2400"/>
              <a:buNone/>
              <a:defRPr sz="2400">
                <a:solidFill>
                  <a:schemeClr val="accent2"/>
                </a:solidFill>
              </a:defRPr>
            </a:lvl6pPr>
            <a:lvl7pPr lvl="6">
              <a:spcBef>
                <a:spcPts val="0"/>
              </a:spcBef>
              <a:spcAft>
                <a:spcPts val="0"/>
              </a:spcAft>
              <a:buClr>
                <a:schemeClr val="accent2"/>
              </a:buClr>
              <a:buSzPts val="2400"/>
              <a:buNone/>
              <a:defRPr sz="2400">
                <a:solidFill>
                  <a:schemeClr val="accent2"/>
                </a:solidFill>
              </a:defRPr>
            </a:lvl7pPr>
            <a:lvl8pPr lvl="7">
              <a:spcBef>
                <a:spcPts val="0"/>
              </a:spcBef>
              <a:spcAft>
                <a:spcPts val="0"/>
              </a:spcAft>
              <a:buClr>
                <a:schemeClr val="accent2"/>
              </a:buClr>
              <a:buSzPts val="2400"/>
              <a:buNone/>
              <a:defRPr sz="2400">
                <a:solidFill>
                  <a:schemeClr val="accent2"/>
                </a:solidFill>
              </a:defRPr>
            </a:lvl8pPr>
            <a:lvl9pPr lvl="8">
              <a:spcBef>
                <a:spcPts val="0"/>
              </a:spcBef>
              <a:spcAft>
                <a:spcPts val="0"/>
              </a:spcAft>
              <a:buClr>
                <a:schemeClr val="accent2"/>
              </a:buClr>
              <a:buSzPts val="2400"/>
              <a:buNone/>
              <a:defRPr sz="2400">
                <a:solidFill>
                  <a:schemeClr val="accent2"/>
                </a:solidFill>
              </a:defRPr>
            </a:lvl9pPr>
          </a:lstStyle>
          <a:p/>
        </p:txBody>
      </p:sp>
      <p:sp>
        <p:nvSpPr>
          <p:cNvPr id="147" name="Google Shape;147;p15"/>
          <p:cNvSpPr txBox="1"/>
          <p:nvPr>
            <p:ph idx="1" type="body"/>
          </p:nvPr>
        </p:nvSpPr>
        <p:spPr>
          <a:xfrm>
            <a:off x="616500" y="1389600"/>
            <a:ext cx="2808000" cy="3179400"/>
          </a:xfrm>
          <a:prstGeom prst="rect">
            <a:avLst/>
          </a:prstGeom>
        </p:spPr>
        <p:txBody>
          <a:bodyPr anchorCtr="0" anchor="t" bIns="91425" lIns="91425" spcFirstLastPara="1" rIns="91425" wrap="square" tIns="91425">
            <a:noAutofit/>
          </a:bodyPr>
          <a:lstStyle>
            <a:lvl1pPr indent="-304800" lvl="0" marL="457200">
              <a:lnSpc>
                <a:spcPct val="100000"/>
              </a:lnSpc>
              <a:spcBef>
                <a:spcPts val="0"/>
              </a:spcBef>
              <a:spcAft>
                <a:spcPts val="0"/>
              </a:spcAft>
              <a:buSzPts val="1200"/>
              <a:buChar char="●"/>
              <a:defRPr sz="1200"/>
            </a:lvl1pPr>
            <a:lvl2pPr indent="-304800" lvl="1" marL="914400">
              <a:lnSpc>
                <a:spcPct val="100000"/>
              </a:lnSpc>
              <a:spcBef>
                <a:spcPts val="1600"/>
              </a:spcBef>
              <a:spcAft>
                <a:spcPts val="0"/>
              </a:spcAft>
              <a:buSzPts val="1200"/>
              <a:buChar char="○"/>
              <a:defRPr sz="1200"/>
            </a:lvl2pPr>
            <a:lvl3pPr indent="-304800" lvl="2" marL="1371600">
              <a:lnSpc>
                <a:spcPct val="100000"/>
              </a:lnSpc>
              <a:spcBef>
                <a:spcPts val="1600"/>
              </a:spcBef>
              <a:spcAft>
                <a:spcPts val="0"/>
              </a:spcAft>
              <a:buSzPts val="1200"/>
              <a:buChar char="■"/>
              <a:defRPr sz="1200"/>
            </a:lvl3pPr>
            <a:lvl4pPr indent="-304800" lvl="3" marL="1828800">
              <a:lnSpc>
                <a:spcPct val="100000"/>
              </a:lnSpc>
              <a:spcBef>
                <a:spcPts val="1600"/>
              </a:spcBef>
              <a:spcAft>
                <a:spcPts val="0"/>
              </a:spcAft>
              <a:buSzPts val="1200"/>
              <a:buChar char="●"/>
              <a:defRPr sz="1200"/>
            </a:lvl4pPr>
            <a:lvl5pPr indent="-304800" lvl="4" marL="2286000">
              <a:lnSpc>
                <a:spcPct val="100000"/>
              </a:lnSpc>
              <a:spcBef>
                <a:spcPts val="1600"/>
              </a:spcBef>
              <a:spcAft>
                <a:spcPts val="0"/>
              </a:spcAft>
              <a:buSzPts val="1200"/>
              <a:buChar char="○"/>
              <a:defRPr sz="1200"/>
            </a:lvl5pPr>
            <a:lvl6pPr indent="-304800" lvl="5" marL="2743200">
              <a:lnSpc>
                <a:spcPct val="100000"/>
              </a:lnSpc>
              <a:spcBef>
                <a:spcPts val="1600"/>
              </a:spcBef>
              <a:spcAft>
                <a:spcPts val="0"/>
              </a:spcAft>
              <a:buSzPts val="1200"/>
              <a:buChar char="■"/>
              <a:defRPr sz="1200"/>
            </a:lvl6pPr>
            <a:lvl7pPr indent="-304800" lvl="6" marL="3200400">
              <a:lnSpc>
                <a:spcPct val="100000"/>
              </a:lnSpc>
              <a:spcBef>
                <a:spcPts val="1600"/>
              </a:spcBef>
              <a:spcAft>
                <a:spcPts val="0"/>
              </a:spcAft>
              <a:buSzPts val="1200"/>
              <a:buChar char="●"/>
              <a:defRPr sz="1200"/>
            </a:lvl7pPr>
            <a:lvl8pPr indent="-304800" lvl="7" marL="3657600">
              <a:lnSpc>
                <a:spcPct val="100000"/>
              </a:lnSpc>
              <a:spcBef>
                <a:spcPts val="1600"/>
              </a:spcBef>
              <a:spcAft>
                <a:spcPts val="0"/>
              </a:spcAft>
              <a:buSzPts val="1200"/>
              <a:buChar char="○"/>
              <a:defRPr sz="1200"/>
            </a:lvl8pPr>
            <a:lvl9pPr indent="-304800" lvl="8" marL="4114800">
              <a:lnSpc>
                <a:spcPct val="100000"/>
              </a:lnSpc>
              <a:spcBef>
                <a:spcPts val="1600"/>
              </a:spcBef>
              <a:spcAft>
                <a:spcPts val="1600"/>
              </a:spcAft>
              <a:buSzPts val="1200"/>
              <a:buChar char="■"/>
              <a:defRPr sz="1200"/>
            </a:lvl9pPr>
          </a:lstStyle>
          <a:p/>
        </p:txBody>
      </p:sp>
      <p:sp>
        <p:nvSpPr>
          <p:cNvPr id="148" name="Google Shape;148;p1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49" name="Google Shape;149;p15"/>
          <p:cNvSpPr/>
          <p:nvPr/>
        </p:nvSpPr>
        <p:spPr>
          <a:xfrm>
            <a:off x="5775"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15"/>
          <p:cNvSpPr/>
          <p:nvPr/>
        </p:nvSpPr>
        <p:spPr>
          <a:xfrm>
            <a:off x="5775"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15"/>
          <p:cNvSpPr/>
          <p:nvPr/>
        </p:nvSpPr>
        <p:spPr>
          <a:xfrm>
            <a:off x="5775"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15"/>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bg>
      <p:bgPr>
        <a:solidFill>
          <a:schemeClr val="accent1"/>
        </a:solidFill>
      </p:bgPr>
    </p:bg>
    <p:spTree>
      <p:nvGrpSpPr>
        <p:cNvPr id="153" name="Shape 153"/>
        <p:cNvGrpSpPr/>
        <p:nvPr/>
      </p:nvGrpSpPr>
      <p:grpSpPr>
        <a:xfrm>
          <a:off x="0" y="0"/>
          <a:ext cx="0" cy="0"/>
          <a:chOff x="0" y="0"/>
          <a:chExt cx="0" cy="0"/>
        </a:xfrm>
      </p:grpSpPr>
      <p:sp>
        <p:nvSpPr>
          <p:cNvPr id="154" name="Google Shape;154;p16"/>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Clr>
                <a:schemeClr val="lt1"/>
              </a:buClr>
              <a:buSzPts val="4800"/>
              <a:buNone/>
              <a:defRPr sz="4800">
                <a:solidFill>
                  <a:schemeClr val="lt1"/>
                </a:solidFill>
              </a:defRPr>
            </a:lvl1pPr>
            <a:lvl2pPr lvl="1">
              <a:spcBef>
                <a:spcPts val="0"/>
              </a:spcBef>
              <a:spcAft>
                <a:spcPts val="0"/>
              </a:spcAft>
              <a:buClr>
                <a:schemeClr val="lt1"/>
              </a:buClr>
              <a:buSzPts val="4800"/>
              <a:buNone/>
              <a:defRPr sz="4800">
                <a:solidFill>
                  <a:schemeClr val="lt1"/>
                </a:solidFill>
              </a:defRPr>
            </a:lvl2pPr>
            <a:lvl3pPr lvl="2">
              <a:spcBef>
                <a:spcPts val="0"/>
              </a:spcBef>
              <a:spcAft>
                <a:spcPts val="0"/>
              </a:spcAft>
              <a:buClr>
                <a:schemeClr val="lt1"/>
              </a:buClr>
              <a:buSzPts val="4800"/>
              <a:buNone/>
              <a:defRPr sz="4800">
                <a:solidFill>
                  <a:schemeClr val="lt1"/>
                </a:solidFill>
              </a:defRPr>
            </a:lvl3pPr>
            <a:lvl4pPr lvl="3">
              <a:spcBef>
                <a:spcPts val="0"/>
              </a:spcBef>
              <a:spcAft>
                <a:spcPts val="0"/>
              </a:spcAft>
              <a:buClr>
                <a:schemeClr val="lt1"/>
              </a:buClr>
              <a:buSzPts val="4800"/>
              <a:buNone/>
              <a:defRPr sz="4800">
                <a:solidFill>
                  <a:schemeClr val="lt1"/>
                </a:solidFill>
              </a:defRPr>
            </a:lvl4pPr>
            <a:lvl5pPr lvl="4">
              <a:spcBef>
                <a:spcPts val="0"/>
              </a:spcBef>
              <a:spcAft>
                <a:spcPts val="0"/>
              </a:spcAft>
              <a:buClr>
                <a:schemeClr val="lt1"/>
              </a:buClr>
              <a:buSzPts val="4800"/>
              <a:buNone/>
              <a:defRPr sz="4800">
                <a:solidFill>
                  <a:schemeClr val="lt1"/>
                </a:solidFill>
              </a:defRPr>
            </a:lvl5pPr>
            <a:lvl6pPr lvl="5">
              <a:spcBef>
                <a:spcPts val="0"/>
              </a:spcBef>
              <a:spcAft>
                <a:spcPts val="0"/>
              </a:spcAft>
              <a:buClr>
                <a:schemeClr val="lt1"/>
              </a:buClr>
              <a:buSzPts val="4800"/>
              <a:buNone/>
              <a:defRPr sz="4800">
                <a:solidFill>
                  <a:schemeClr val="lt1"/>
                </a:solidFill>
              </a:defRPr>
            </a:lvl6pPr>
            <a:lvl7pPr lvl="6">
              <a:spcBef>
                <a:spcPts val="0"/>
              </a:spcBef>
              <a:spcAft>
                <a:spcPts val="0"/>
              </a:spcAft>
              <a:buClr>
                <a:schemeClr val="lt1"/>
              </a:buClr>
              <a:buSzPts val="4800"/>
              <a:buNone/>
              <a:defRPr sz="4800">
                <a:solidFill>
                  <a:schemeClr val="lt1"/>
                </a:solidFill>
              </a:defRPr>
            </a:lvl7pPr>
            <a:lvl8pPr lvl="7">
              <a:spcBef>
                <a:spcPts val="0"/>
              </a:spcBef>
              <a:spcAft>
                <a:spcPts val="0"/>
              </a:spcAft>
              <a:buClr>
                <a:schemeClr val="lt1"/>
              </a:buClr>
              <a:buSzPts val="4800"/>
              <a:buNone/>
              <a:defRPr sz="4800">
                <a:solidFill>
                  <a:schemeClr val="lt1"/>
                </a:solidFill>
              </a:defRPr>
            </a:lvl8pPr>
            <a:lvl9pPr lvl="8">
              <a:spcBef>
                <a:spcPts val="0"/>
              </a:spcBef>
              <a:spcAft>
                <a:spcPts val="0"/>
              </a:spcAft>
              <a:buClr>
                <a:schemeClr val="lt1"/>
              </a:buClr>
              <a:buSzPts val="4800"/>
              <a:buNone/>
              <a:defRPr sz="4800">
                <a:solidFill>
                  <a:schemeClr val="lt1"/>
                </a:solidFill>
              </a:defRPr>
            </a:lvl9pPr>
          </a:lstStyle>
          <a:p/>
        </p:txBody>
      </p:sp>
      <p:sp>
        <p:nvSpPr>
          <p:cNvPr id="155" name="Google Shape;155;p1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56" name="Google Shape;156;p16"/>
          <p:cNvSpPr/>
          <p:nvPr/>
        </p:nvSpPr>
        <p:spPr>
          <a:xfrm>
            <a:off x="899940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16"/>
          <p:cNvSpPr/>
          <p:nvPr/>
        </p:nvSpPr>
        <p:spPr>
          <a:xfrm>
            <a:off x="899940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16"/>
          <p:cNvSpPr/>
          <p:nvPr/>
        </p:nvSpPr>
        <p:spPr>
          <a:xfrm>
            <a:off x="8999400" y="0"/>
            <a:ext cx="144600" cy="7956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lt1"/>
              </a:solidFill>
            </a:endParaRPr>
          </a:p>
        </p:txBody>
      </p:sp>
      <p:sp>
        <p:nvSpPr>
          <p:cNvPr id="159" name="Google Shape;159;p16"/>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lt2"/>
                </a:solidFill>
                <a:latin typeface="Barlow Condensed"/>
                <a:ea typeface="Barlow Condensed"/>
                <a:cs typeface="Barlow Condensed"/>
                <a:sym typeface="Barlow Condensed"/>
              </a:rPr>
              <a:t>SLIDESMANIA.COM</a:t>
            </a:r>
            <a:endParaRPr sz="1100">
              <a:solidFill>
                <a:schemeClr val="lt2"/>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160" name="Shape 160"/>
        <p:cNvGrpSpPr/>
        <p:nvPr/>
      </p:nvGrpSpPr>
      <p:grpSpPr>
        <a:xfrm>
          <a:off x="0" y="0"/>
          <a:ext cx="0" cy="0"/>
          <a:chOff x="0" y="0"/>
          <a:chExt cx="0" cy="0"/>
        </a:xfrm>
      </p:grpSpPr>
      <p:sp>
        <p:nvSpPr>
          <p:cNvPr id="161" name="Google Shape;161;p17"/>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17"/>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163" name="Google Shape;163;p17"/>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164" name="Google Shape;164;p17"/>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65" name="Google Shape;165;p1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66" name="Google Shape;166;p17"/>
          <p:cNvSpPr/>
          <p:nvPr/>
        </p:nvSpPr>
        <p:spPr>
          <a:xfrm>
            <a:off x="449970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17"/>
          <p:cNvSpPr/>
          <p:nvPr/>
        </p:nvSpPr>
        <p:spPr>
          <a:xfrm>
            <a:off x="449970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17"/>
          <p:cNvSpPr/>
          <p:nvPr/>
        </p:nvSpPr>
        <p:spPr>
          <a:xfrm>
            <a:off x="449970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17"/>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 with picture">
  <p:cSld name="SECTION_TITLE_AND_DESCRIPTION_1">
    <p:spTree>
      <p:nvGrpSpPr>
        <p:cNvPr id="170" name="Shape 170"/>
        <p:cNvGrpSpPr/>
        <p:nvPr/>
      </p:nvGrpSpPr>
      <p:grpSpPr>
        <a:xfrm>
          <a:off x="0" y="0"/>
          <a:ext cx="0" cy="0"/>
          <a:chOff x="0" y="0"/>
          <a:chExt cx="0" cy="0"/>
        </a:xfrm>
      </p:grpSpPr>
      <p:sp>
        <p:nvSpPr>
          <p:cNvPr id="171" name="Google Shape;171;p18"/>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8"/>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5"/>
              </a:buClr>
              <a:buSzPts val="4200"/>
              <a:buNone/>
              <a:defRPr sz="4200">
                <a:solidFill>
                  <a:schemeClr val="accent5"/>
                </a:solidFill>
              </a:defRPr>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173" name="Google Shape;173;p18"/>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174" name="Google Shape;174;p1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75" name="Google Shape;175;p18"/>
          <p:cNvSpPr/>
          <p:nvPr/>
        </p:nvSpPr>
        <p:spPr>
          <a:xfrm>
            <a:off x="449970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18"/>
          <p:cNvSpPr/>
          <p:nvPr/>
        </p:nvSpPr>
        <p:spPr>
          <a:xfrm>
            <a:off x="449970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18"/>
          <p:cNvSpPr/>
          <p:nvPr/>
        </p:nvSpPr>
        <p:spPr>
          <a:xfrm>
            <a:off x="449970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18"/>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179" name="Shape 179"/>
        <p:cNvGrpSpPr/>
        <p:nvPr/>
      </p:nvGrpSpPr>
      <p:grpSpPr>
        <a:xfrm>
          <a:off x="0" y="0"/>
          <a:ext cx="0" cy="0"/>
          <a:chOff x="0" y="0"/>
          <a:chExt cx="0" cy="0"/>
        </a:xfrm>
      </p:grpSpPr>
      <p:sp>
        <p:nvSpPr>
          <p:cNvPr id="180" name="Google Shape;180;p19"/>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181" name="Google Shape;181;p1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82" name="Google Shape;182;p19"/>
          <p:cNvSpPr/>
          <p:nvPr/>
        </p:nvSpPr>
        <p:spPr>
          <a:xfrm>
            <a:off x="902115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19"/>
          <p:cNvSpPr/>
          <p:nvPr/>
        </p:nvSpPr>
        <p:spPr>
          <a:xfrm>
            <a:off x="902115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19"/>
          <p:cNvSpPr/>
          <p:nvPr/>
        </p:nvSpPr>
        <p:spPr>
          <a:xfrm>
            <a:off x="902115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19"/>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86" name="Shape 186"/>
        <p:cNvGrpSpPr/>
        <p:nvPr/>
      </p:nvGrpSpPr>
      <p:grpSpPr>
        <a:xfrm>
          <a:off x="0" y="0"/>
          <a:ext cx="0" cy="0"/>
          <a:chOff x="0" y="0"/>
          <a:chExt cx="0" cy="0"/>
        </a:xfrm>
      </p:grpSpPr>
      <p:sp>
        <p:nvSpPr>
          <p:cNvPr id="187" name="Google Shape;187;p20"/>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188" name="Google Shape;188;p20"/>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189" name="Google Shape;189;p2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90" name="Google Shape;190;p20"/>
          <p:cNvSpPr/>
          <p:nvPr/>
        </p:nvSpPr>
        <p:spPr>
          <a:xfrm>
            <a:off x="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20"/>
          <p:cNvSpPr/>
          <p:nvPr/>
        </p:nvSpPr>
        <p:spPr>
          <a:xfrm>
            <a:off x="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20"/>
          <p:cNvSpPr/>
          <p:nvPr/>
        </p:nvSpPr>
        <p:spPr>
          <a:xfrm>
            <a:off x="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20"/>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dea">
  <p:cSld name="BIG_NUMBER_1">
    <p:bg>
      <p:bgPr>
        <a:solidFill>
          <a:schemeClr val="accent1"/>
        </a:solidFill>
      </p:bgPr>
    </p:bg>
    <p:spTree>
      <p:nvGrpSpPr>
        <p:cNvPr id="194" name="Shape 194"/>
        <p:cNvGrpSpPr/>
        <p:nvPr/>
      </p:nvGrpSpPr>
      <p:grpSpPr>
        <a:xfrm>
          <a:off x="0" y="0"/>
          <a:ext cx="0" cy="0"/>
          <a:chOff x="0" y="0"/>
          <a:chExt cx="0" cy="0"/>
        </a:xfrm>
      </p:grpSpPr>
      <p:sp>
        <p:nvSpPr>
          <p:cNvPr id="195" name="Google Shape;195;p21"/>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rtl="0" algn="ctr">
              <a:spcBef>
                <a:spcPts val="0"/>
              </a:spcBef>
              <a:spcAft>
                <a:spcPts val="0"/>
              </a:spcAft>
              <a:buClr>
                <a:srgbClr val="FFFFFF"/>
              </a:buClr>
              <a:buSzPts val="1800"/>
              <a:buChar char="●"/>
              <a:defRPr>
                <a:solidFill>
                  <a:srgbClr val="FFFFFF"/>
                </a:solidFill>
              </a:defRPr>
            </a:lvl1pPr>
            <a:lvl2pPr indent="-317500" lvl="1" marL="914400" rtl="0" algn="ctr">
              <a:spcBef>
                <a:spcPts val="1600"/>
              </a:spcBef>
              <a:spcAft>
                <a:spcPts val="0"/>
              </a:spcAft>
              <a:buClr>
                <a:srgbClr val="FFFFFF"/>
              </a:buClr>
              <a:buSzPts val="1400"/>
              <a:buChar char="○"/>
              <a:defRPr>
                <a:solidFill>
                  <a:srgbClr val="FFFFFF"/>
                </a:solidFill>
              </a:defRPr>
            </a:lvl2pPr>
            <a:lvl3pPr indent="-317500" lvl="2" marL="1371600" rtl="0" algn="ctr">
              <a:spcBef>
                <a:spcPts val="1600"/>
              </a:spcBef>
              <a:spcAft>
                <a:spcPts val="0"/>
              </a:spcAft>
              <a:buClr>
                <a:srgbClr val="FFFFFF"/>
              </a:buClr>
              <a:buSzPts val="1400"/>
              <a:buChar char="■"/>
              <a:defRPr>
                <a:solidFill>
                  <a:srgbClr val="FFFFFF"/>
                </a:solidFill>
              </a:defRPr>
            </a:lvl3pPr>
            <a:lvl4pPr indent="-317500" lvl="3" marL="1828800" rtl="0" algn="ctr">
              <a:spcBef>
                <a:spcPts val="1600"/>
              </a:spcBef>
              <a:spcAft>
                <a:spcPts val="0"/>
              </a:spcAft>
              <a:buClr>
                <a:srgbClr val="FFFFFF"/>
              </a:buClr>
              <a:buSzPts val="1400"/>
              <a:buChar char="●"/>
              <a:defRPr>
                <a:solidFill>
                  <a:srgbClr val="FFFFFF"/>
                </a:solidFill>
              </a:defRPr>
            </a:lvl4pPr>
            <a:lvl5pPr indent="-317500" lvl="4" marL="2286000" rtl="0" algn="ctr">
              <a:spcBef>
                <a:spcPts val="1600"/>
              </a:spcBef>
              <a:spcAft>
                <a:spcPts val="0"/>
              </a:spcAft>
              <a:buClr>
                <a:srgbClr val="FFFFFF"/>
              </a:buClr>
              <a:buSzPts val="1400"/>
              <a:buChar char="○"/>
              <a:defRPr>
                <a:solidFill>
                  <a:srgbClr val="FFFFFF"/>
                </a:solidFill>
              </a:defRPr>
            </a:lvl5pPr>
            <a:lvl6pPr indent="-317500" lvl="5" marL="2743200" rtl="0" algn="ctr">
              <a:spcBef>
                <a:spcPts val="1600"/>
              </a:spcBef>
              <a:spcAft>
                <a:spcPts val="0"/>
              </a:spcAft>
              <a:buClr>
                <a:srgbClr val="FFFFFF"/>
              </a:buClr>
              <a:buSzPts val="1400"/>
              <a:buChar char="■"/>
              <a:defRPr>
                <a:solidFill>
                  <a:srgbClr val="FFFFFF"/>
                </a:solidFill>
              </a:defRPr>
            </a:lvl6pPr>
            <a:lvl7pPr indent="-317500" lvl="6" marL="3200400" rtl="0" algn="ctr">
              <a:spcBef>
                <a:spcPts val="1600"/>
              </a:spcBef>
              <a:spcAft>
                <a:spcPts val="0"/>
              </a:spcAft>
              <a:buClr>
                <a:srgbClr val="FFFFFF"/>
              </a:buClr>
              <a:buSzPts val="1400"/>
              <a:buChar char="●"/>
              <a:defRPr>
                <a:solidFill>
                  <a:srgbClr val="FFFFFF"/>
                </a:solidFill>
              </a:defRPr>
            </a:lvl7pPr>
            <a:lvl8pPr indent="-317500" lvl="7" marL="3657600" rtl="0" algn="ctr">
              <a:spcBef>
                <a:spcPts val="1600"/>
              </a:spcBef>
              <a:spcAft>
                <a:spcPts val="0"/>
              </a:spcAft>
              <a:buClr>
                <a:srgbClr val="FFFFFF"/>
              </a:buClr>
              <a:buSzPts val="1400"/>
              <a:buChar char="○"/>
              <a:defRPr>
                <a:solidFill>
                  <a:srgbClr val="FFFFFF"/>
                </a:solidFill>
              </a:defRPr>
            </a:lvl8pPr>
            <a:lvl9pPr indent="-317500" lvl="8" marL="4114800" rtl="0" algn="ctr">
              <a:spcBef>
                <a:spcPts val="1600"/>
              </a:spcBef>
              <a:spcAft>
                <a:spcPts val="1600"/>
              </a:spcAft>
              <a:buClr>
                <a:srgbClr val="FFFFFF"/>
              </a:buClr>
              <a:buSzPts val="1400"/>
              <a:buChar char="■"/>
              <a:defRPr>
                <a:solidFill>
                  <a:srgbClr val="FFFFFF"/>
                </a:solidFill>
              </a:defRPr>
            </a:lvl9pPr>
          </a:lstStyle>
          <a:p/>
        </p:txBody>
      </p:sp>
      <p:sp>
        <p:nvSpPr>
          <p:cNvPr id="196" name="Google Shape;196;p2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97" name="Google Shape;197;p21"/>
          <p:cNvSpPr txBox="1"/>
          <p:nvPr>
            <p:ph type="title"/>
          </p:nvPr>
        </p:nvSpPr>
        <p:spPr>
          <a:xfrm>
            <a:off x="311700" y="614025"/>
            <a:ext cx="8520600" cy="24120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9600">
                <a:solidFill>
                  <a:schemeClr val="lt1"/>
                </a:solidFill>
              </a:defRPr>
            </a:lvl1pPr>
            <a:lvl2pPr lvl="1" algn="ctr">
              <a:spcBef>
                <a:spcPts val="0"/>
              </a:spcBef>
              <a:spcAft>
                <a:spcPts val="0"/>
              </a:spcAft>
              <a:buNone/>
              <a:defRPr sz="9600"/>
            </a:lvl2pPr>
            <a:lvl3pPr lvl="2" algn="ctr">
              <a:spcBef>
                <a:spcPts val="0"/>
              </a:spcBef>
              <a:spcAft>
                <a:spcPts val="0"/>
              </a:spcAft>
              <a:buNone/>
              <a:defRPr sz="9600"/>
            </a:lvl3pPr>
            <a:lvl4pPr lvl="3" algn="ctr">
              <a:spcBef>
                <a:spcPts val="0"/>
              </a:spcBef>
              <a:spcAft>
                <a:spcPts val="0"/>
              </a:spcAft>
              <a:buNone/>
              <a:defRPr sz="9600"/>
            </a:lvl4pPr>
            <a:lvl5pPr lvl="4" algn="ctr">
              <a:spcBef>
                <a:spcPts val="0"/>
              </a:spcBef>
              <a:spcAft>
                <a:spcPts val="0"/>
              </a:spcAft>
              <a:buNone/>
              <a:defRPr sz="9600"/>
            </a:lvl5pPr>
            <a:lvl6pPr lvl="5" algn="ctr">
              <a:spcBef>
                <a:spcPts val="0"/>
              </a:spcBef>
              <a:spcAft>
                <a:spcPts val="0"/>
              </a:spcAft>
              <a:buNone/>
              <a:defRPr sz="9600"/>
            </a:lvl6pPr>
            <a:lvl7pPr lvl="6" algn="ctr">
              <a:spcBef>
                <a:spcPts val="0"/>
              </a:spcBef>
              <a:spcAft>
                <a:spcPts val="0"/>
              </a:spcAft>
              <a:buNone/>
              <a:defRPr sz="9600"/>
            </a:lvl7pPr>
            <a:lvl8pPr lvl="7" algn="ctr">
              <a:spcBef>
                <a:spcPts val="0"/>
              </a:spcBef>
              <a:spcAft>
                <a:spcPts val="0"/>
              </a:spcAft>
              <a:buNone/>
              <a:defRPr sz="9600"/>
            </a:lvl8pPr>
            <a:lvl9pPr lvl="8" algn="ctr">
              <a:spcBef>
                <a:spcPts val="0"/>
              </a:spcBef>
              <a:spcAft>
                <a:spcPts val="0"/>
              </a:spcAft>
              <a:buNone/>
              <a:defRPr sz="9600"/>
            </a:lvl9pPr>
          </a:lstStyle>
          <a:p/>
        </p:txBody>
      </p:sp>
      <p:sp>
        <p:nvSpPr>
          <p:cNvPr id="198" name="Google Shape;198;p21"/>
          <p:cNvSpPr/>
          <p:nvPr/>
        </p:nvSpPr>
        <p:spPr>
          <a:xfrm>
            <a:off x="899940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1"/>
          <p:cNvSpPr/>
          <p:nvPr/>
        </p:nvSpPr>
        <p:spPr>
          <a:xfrm>
            <a:off x="899940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21"/>
          <p:cNvSpPr/>
          <p:nvPr/>
        </p:nvSpPr>
        <p:spPr>
          <a:xfrm>
            <a:off x="8999400" y="0"/>
            <a:ext cx="144600" cy="7956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21"/>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lt2"/>
                </a:solidFill>
                <a:latin typeface="Barlow Condensed"/>
                <a:ea typeface="Barlow Condensed"/>
                <a:cs typeface="Barlow Condensed"/>
                <a:sym typeface="Barlow Condensed"/>
              </a:rPr>
              <a:t>SLIDESMANIA.COM</a:t>
            </a:r>
            <a:endParaRPr sz="1100">
              <a:solidFill>
                <a:schemeClr val="lt2"/>
              </a:solidFill>
              <a:latin typeface="Barlow Condensed"/>
              <a:ea typeface="Barlow Condensed"/>
              <a:cs typeface="Barlow Condensed"/>
              <a:sym typeface="Barlow Condense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bg>
      <p:bgPr>
        <a:solidFill>
          <a:schemeClr val="accent1"/>
        </a:solidFill>
      </p:bgPr>
    </p:bg>
    <p:spTree>
      <p:nvGrpSpPr>
        <p:cNvPr id="202" name="Shape 202"/>
        <p:cNvGrpSpPr/>
        <p:nvPr/>
      </p:nvGrpSpPr>
      <p:grpSpPr>
        <a:xfrm>
          <a:off x="0" y="0"/>
          <a:ext cx="0" cy="0"/>
          <a:chOff x="0" y="0"/>
          <a:chExt cx="0" cy="0"/>
        </a:xfrm>
      </p:grpSpPr>
      <p:sp>
        <p:nvSpPr>
          <p:cNvPr id="203" name="Google Shape;203;p2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204" name="Google Shape;204;p22"/>
          <p:cNvSpPr/>
          <p:nvPr/>
        </p:nvSpPr>
        <p:spPr>
          <a:xfrm>
            <a:off x="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2"/>
          <p:cNvSpPr/>
          <p:nvPr/>
        </p:nvSpPr>
        <p:spPr>
          <a:xfrm>
            <a:off x="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22"/>
          <p:cNvSpPr/>
          <p:nvPr/>
        </p:nvSpPr>
        <p:spPr>
          <a:xfrm>
            <a:off x="0" y="0"/>
            <a:ext cx="144600" cy="7956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22"/>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lt2"/>
                </a:solidFill>
                <a:latin typeface="Barlow Condensed"/>
                <a:ea typeface="Barlow Condensed"/>
                <a:cs typeface="Barlow Condensed"/>
                <a:sym typeface="Barlow Condensed"/>
              </a:rPr>
              <a:t>SLIDESMANIA.COM</a:t>
            </a:r>
            <a:endParaRPr sz="1100">
              <a:solidFill>
                <a:schemeClr val="lt2"/>
              </a:solidFill>
              <a:latin typeface="Barlow Condensed"/>
              <a:ea typeface="Barlow Condensed"/>
              <a:cs typeface="Barlow Condensed"/>
              <a:sym typeface="Barlow Condensed"/>
            </a:endParaRPr>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uter">
  <p:cSld name="BLANK_2">
    <p:spTree>
      <p:nvGrpSpPr>
        <p:cNvPr id="208" name="Shape 208"/>
        <p:cNvGrpSpPr/>
        <p:nvPr/>
      </p:nvGrpSpPr>
      <p:grpSpPr>
        <a:xfrm>
          <a:off x="0" y="0"/>
          <a:ext cx="0" cy="0"/>
          <a:chOff x="0" y="0"/>
          <a:chExt cx="0" cy="0"/>
        </a:xfrm>
      </p:grpSpPr>
      <p:sp>
        <p:nvSpPr>
          <p:cNvPr id="209" name="Google Shape;209;p2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210" name="Google Shape;210;p23"/>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211" name="Google Shape;211;p23"/>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grpSp>
        <p:nvGrpSpPr>
          <p:cNvPr id="212" name="Google Shape;212;p23"/>
          <p:cNvGrpSpPr/>
          <p:nvPr/>
        </p:nvGrpSpPr>
        <p:grpSpPr>
          <a:xfrm>
            <a:off x="5159387" y="1107269"/>
            <a:ext cx="3502880" cy="2928967"/>
            <a:chOff x="1295330" y="1868507"/>
            <a:chExt cx="4365503" cy="3647530"/>
          </a:xfrm>
        </p:grpSpPr>
        <p:grpSp>
          <p:nvGrpSpPr>
            <p:cNvPr id="213" name="Google Shape;213;p23"/>
            <p:cNvGrpSpPr/>
            <p:nvPr/>
          </p:nvGrpSpPr>
          <p:grpSpPr>
            <a:xfrm>
              <a:off x="1295330" y="1868507"/>
              <a:ext cx="4365503" cy="3647530"/>
              <a:chOff x="6679223" y="1947864"/>
              <a:chExt cx="3956410" cy="3325308"/>
            </a:xfrm>
          </p:grpSpPr>
          <p:grpSp>
            <p:nvGrpSpPr>
              <p:cNvPr id="214" name="Google Shape;214;p23"/>
              <p:cNvGrpSpPr/>
              <p:nvPr/>
            </p:nvGrpSpPr>
            <p:grpSpPr>
              <a:xfrm>
                <a:off x="7996402" y="4725653"/>
                <a:ext cx="1328920" cy="547519"/>
                <a:chOff x="7059929" y="5060917"/>
                <a:chExt cx="1328920" cy="547519"/>
              </a:xfrm>
            </p:grpSpPr>
            <p:sp>
              <p:nvSpPr>
                <p:cNvPr id="215" name="Google Shape;215;p23"/>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 name="Google Shape;216;p23"/>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 name="Google Shape;217;p23"/>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218" name="Google Shape;218;p23"/>
              <p:cNvGrpSpPr/>
              <p:nvPr/>
            </p:nvGrpSpPr>
            <p:grpSpPr>
              <a:xfrm>
                <a:off x="6679223" y="1947864"/>
                <a:ext cx="3956410" cy="2777787"/>
                <a:chOff x="5742750" y="2283128"/>
                <a:chExt cx="3956410" cy="2777787"/>
              </a:xfrm>
            </p:grpSpPr>
            <p:sp>
              <p:nvSpPr>
                <p:cNvPr id="219" name="Google Shape;219;p23"/>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 name="Google Shape;220;p23"/>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221" name="Google Shape;221;p23"/>
            <p:cNvSpPr/>
            <p:nvPr/>
          </p:nvSpPr>
          <p:spPr>
            <a:xfrm>
              <a:off x="3370018" y="1929853"/>
              <a:ext cx="108000" cy="1080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22" name="Google Shape;222;p23"/>
          <p:cNvSpPr/>
          <p:nvPr/>
        </p:nvSpPr>
        <p:spPr>
          <a:xfrm>
            <a:off x="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23"/>
          <p:cNvSpPr/>
          <p:nvPr/>
        </p:nvSpPr>
        <p:spPr>
          <a:xfrm>
            <a:off x="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23"/>
          <p:cNvSpPr/>
          <p:nvPr/>
        </p:nvSpPr>
        <p:spPr>
          <a:xfrm>
            <a:off x="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3"/>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Laptop">
  <p:cSld name="BLANK_2_1">
    <p:spTree>
      <p:nvGrpSpPr>
        <p:cNvPr id="226" name="Shape 226"/>
        <p:cNvGrpSpPr/>
        <p:nvPr/>
      </p:nvGrpSpPr>
      <p:grpSpPr>
        <a:xfrm>
          <a:off x="0" y="0"/>
          <a:ext cx="0" cy="0"/>
          <a:chOff x="0" y="0"/>
          <a:chExt cx="0" cy="0"/>
        </a:xfrm>
      </p:grpSpPr>
      <p:sp>
        <p:nvSpPr>
          <p:cNvPr id="227" name="Google Shape;227;p2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228" name="Google Shape;228;p24"/>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229" name="Google Shape;229;p24"/>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grpSp>
        <p:nvGrpSpPr>
          <p:cNvPr id="230" name="Google Shape;230;p24"/>
          <p:cNvGrpSpPr/>
          <p:nvPr/>
        </p:nvGrpSpPr>
        <p:grpSpPr>
          <a:xfrm>
            <a:off x="4573387" y="1363045"/>
            <a:ext cx="4291168" cy="2177795"/>
            <a:chOff x="3289100" y="2648488"/>
            <a:chExt cx="5622600" cy="2846047"/>
          </a:xfrm>
        </p:grpSpPr>
        <p:grpSp>
          <p:nvGrpSpPr>
            <p:cNvPr id="231" name="Google Shape;231;p24"/>
            <p:cNvGrpSpPr/>
            <p:nvPr/>
          </p:nvGrpSpPr>
          <p:grpSpPr>
            <a:xfrm>
              <a:off x="3289100" y="2648488"/>
              <a:ext cx="5622600" cy="2846047"/>
              <a:chOff x="1059475" y="2296088"/>
              <a:chExt cx="5622600" cy="2846047"/>
            </a:xfrm>
          </p:grpSpPr>
          <p:sp>
            <p:nvSpPr>
              <p:cNvPr id="232" name="Google Shape;232;p24"/>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33" name="Google Shape;233;p24"/>
              <p:cNvGrpSpPr/>
              <p:nvPr/>
            </p:nvGrpSpPr>
            <p:grpSpPr>
              <a:xfrm>
                <a:off x="1059475" y="5047935"/>
                <a:ext cx="5622600" cy="94200"/>
                <a:chOff x="1059475" y="5015277"/>
                <a:chExt cx="5622600" cy="188400"/>
              </a:xfrm>
            </p:grpSpPr>
            <p:sp>
              <p:nvSpPr>
                <p:cNvPr id="234" name="Google Shape;234;p24"/>
                <p:cNvSpPr/>
                <p:nvPr/>
              </p:nvSpPr>
              <p:spPr>
                <a:xfrm>
                  <a:off x="1059475" y="5015277"/>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 name="Google Shape;235;p24"/>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236" name="Google Shape;236;p24"/>
            <p:cNvSpPr/>
            <p:nvPr/>
          </p:nvSpPr>
          <p:spPr>
            <a:xfrm>
              <a:off x="6037018" y="27680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37" name="Google Shape;237;p24"/>
          <p:cNvSpPr/>
          <p:nvPr/>
        </p:nvSpPr>
        <p:spPr>
          <a:xfrm>
            <a:off x="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24"/>
          <p:cNvSpPr/>
          <p:nvPr/>
        </p:nvSpPr>
        <p:spPr>
          <a:xfrm>
            <a:off x="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24"/>
          <p:cNvSpPr/>
          <p:nvPr/>
        </p:nvSpPr>
        <p:spPr>
          <a:xfrm>
            <a:off x="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4"/>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martphone">
  <p:cSld name="BLANK_2_1_1">
    <p:spTree>
      <p:nvGrpSpPr>
        <p:cNvPr id="241" name="Shape 241"/>
        <p:cNvGrpSpPr/>
        <p:nvPr/>
      </p:nvGrpSpPr>
      <p:grpSpPr>
        <a:xfrm>
          <a:off x="0" y="0"/>
          <a:ext cx="0" cy="0"/>
          <a:chOff x="0" y="0"/>
          <a:chExt cx="0" cy="0"/>
        </a:xfrm>
      </p:grpSpPr>
      <p:sp>
        <p:nvSpPr>
          <p:cNvPr id="242" name="Google Shape;242;p2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243" name="Google Shape;243;p25"/>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244" name="Google Shape;244;p25"/>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grpSp>
        <p:nvGrpSpPr>
          <p:cNvPr id="245" name="Google Shape;245;p25"/>
          <p:cNvGrpSpPr/>
          <p:nvPr/>
        </p:nvGrpSpPr>
        <p:grpSpPr>
          <a:xfrm>
            <a:off x="5861988" y="637516"/>
            <a:ext cx="2098813" cy="3868480"/>
            <a:chOff x="8625436" y="1258061"/>
            <a:chExt cx="2388000" cy="4396500"/>
          </a:xfrm>
        </p:grpSpPr>
        <p:sp>
          <p:nvSpPr>
            <p:cNvPr id="246" name="Google Shape;246;p25"/>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7" name="Google Shape;247;p25"/>
            <p:cNvSpPr/>
            <p:nvPr/>
          </p:nvSpPr>
          <p:spPr>
            <a:xfrm>
              <a:off x="106852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8" name="Google Shape;248;p25"/>
            <p:cNvSpPr/>
            <p:nvPr/>
          </p:nvSpPr>
          <p:spPr>
            <a:xfrm>
              <a:off x="9725916" y="5324400"/>
              <a:ext cx="180000" cy="1800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49" name="Google Shape;249;p25"/>
          <p:cNvSpPr/>
          <p:nvPr/>
        </p:nvSpPr>
        <p:spPr>
          <a:xfrm>
            <a:off x="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5"/>
          <p:cNvSpPr/>
          <p:nvPr/>
        </p:nvSpPr>
        <p:spPr>
          <a:xfrm>
            <a:off x="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5"/>
          <p:cNvSpPr/>
          <p:nvPr/>
        </p:nvSpPr>
        <p:spPr>
          <a:xfrm>
            <a:off x="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5"/>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t">
  <p:cSld name="BLANK_2_1_1_1">
    <p:spTree>
      <p:nvGrpSpPr>
        <p:cNvPr id="253" name="Shape 253"/>
        <p:cNvGrpSpPr/>
        <p:nvPr/>
      </p:nvGrpSpPr>
      <p:grpSpPr>
        <a:xfrm>
          <a:off x="0" y="0"/>
          <a:ext cx="0" cy="0"/>
          <a:chOff x="0" y="0"/>
          <a:chExt cx="0" cy="0"/>
        </a:xfrm>
      </p:grpSpPr>
      <p:sp>
        <p:nvSpPr>
          <p:cNvPr id="254" name="Google Shape;254;p2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255" name="Google Shape;255;p26"/>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256" name="Google Shape;256;p26"/>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grpSp>
        <p:nvGrpSpPr>
          <p:cNvPr id="257" name="Google Shape;257;p26"/>
          <p:cNvGrpSpPr/>
          <p:nvPr/>
        </p:nvGrpSpPr>
        <p:grpSpPr>
          <a:xfrm>
            <a:off x="5598883" y="740371"/>
            <a:ext cx="2518370" cy="3688797"/>
            <a:chOff x="6953045" y="1252870"/>
            <a:chExt cx="3186600" cy="4559700"/>
          </a:xfrm>
        </p:grpSpPr>
        <p:sp>
          <p:nvSpPr>
            <p:cNvPr id="258" name="Google Shape;258;p26"/>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9" name="Google Shape;259;p26"/>
            <p:cNvSpPr/>
            <p:nvPr/>
          </p:nvSpPr>
          <p:spPr>
            <a:xfrm>
              <a:off x="8413309" y="5416847"/>
              <a:ext cx="216000" cy="216000"/>
            </a:xfrm>
            <a:prstGeom prst="ellipse">
              <a:avLst/>
            </a:prstGeom>
            <a:solidFill>
              <a:srgbClr val="171717"/>
            </a:solidFill>
            <a:ln>
              <a:noFill/>
            </a:ln>
          </p:spPr>
          <p:txBody>
            <a:bodyPr anchorCtr="0" anchor="ctr" bIns="45700" lIns="90000"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0" name="Google Shape;260;p26"/>
            <p:cNvSpPr/>
            <p:nvPr/>
          </p:nvSpPr>
          <p:spPr>
            <a:xfrm>
              <a:off x="97708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61" name="Google Shape;261;p26"/>
          <p:cNvSpPr/>
          <p:nvPr/>
        </p:nvSpPr>
        <p:spPr>
          <a:xfrm>
            <a:off x="0" y="0"/>
            <a:ext cx="1446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6"/>
          <p:cNvSpPr/>
          <p:nvPr/>
        </p:nvSpPr>
        <p:spPr>
          <a:xfrm>
            <a:off x="0" y="0"/>
            <a:ext cx="144600" cy="2546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26"/>
          <p:cNvSpPr/>
          <p:nvPr/>
        </p:nvSpPr>
        <p:spPr>
          <a:xfrm>
            <a:off x="0" y="0"/>
            <a:ext cx="144600" cy="7956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26"/>
          <p:cNvSpPr txBox="1"/>
          <p:nvPr/>
        </p:nvSpPr>
        <p:spPr>
          <a:xfrm rot="-5400000">
            <a:off x="8236050" y="40394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accent1"/>
                </a:solidFill>
                <a:latin typeface="Barlow Condensed"/>
                <a:ea typeface="Barlow Condensed"/>
                <a:cs typeface="Barlow Condensed"/>
                <a:sym typeface="Barlow Condensed"/>
              </a:rPr>
              <a:t>SLIDESMANIA.COM</a:t>
            </a:r>
            <a:endParaRPr sz="11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p">
  <p:cSld name="BLANK_1">
    <p:bg>
      <p:bgPr>
        <a:solidFill>
          <a:schemeClr val="accent1"/>
        </a:solidFill>
      </p:bgPr>
    </p:bg>
    <p:spTree>
      <p:nvGrpSpPr>
        <p:cNvPr id="265" name="Shape 265"/>
        <p:cNvGrpSpPr/>
        <p:nvPr/>
      </p:nvGrpSpPr>
      <p:grpSpPr>
        <a:xfrm>
          <a:off x="0" y="0"/>
          <a:ext cx="0" cy="0"/>
          <a:chOff x="0" y="0"/>
          <a:chExt cx="0" cy="0"/>
        </a:xfrm>
      </p:grpSpPr>
      <p:sp>
        <p:nvSpPr>
          <p:cNvPr id="266" name="Google Shape;266;p2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grpSp>
        <p:nvGrpSpPr>
          <p:cNvPr id="267" name="Google Shape;267;p27"/>
          <p:cNvGrpSpPr/>
          <p:nvPr/>
        </p:nvGrpSpPr>
        <p:grpSpPr>
          <a:xfrm>
            <a:off x="228598" y="999170"/>
            <a:ext cx="8423816" cy="4045050"/>
            <a:chOff x="275475" y="1342375"/>
            <a:chExt cx="7012250" cy="3021400"/>
          </a:xfrm>
        </p:grpSpPr>
        <p:sp>
          <p:nvSpPr>
            <p:cNvPr id="268" name="Google Shape;268;p2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2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2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2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2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2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2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2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2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2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2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2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2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2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2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2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2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2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2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2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2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2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2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2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2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2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2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2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2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2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2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2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2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2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2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2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2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2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2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2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2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2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2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2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2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2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2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2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2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2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2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2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2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2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2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2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2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2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2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2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2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2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2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2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2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2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2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2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2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2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2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2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2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2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2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2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2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2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2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2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2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2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2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2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2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2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2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2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2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2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2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2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2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2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2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2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2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2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2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2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2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2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2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2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2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2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2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2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2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2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2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2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2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2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2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2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2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2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2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2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2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2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2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2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2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2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2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2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2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2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2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2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2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2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2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2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2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2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2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2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2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2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2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2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2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2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2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2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2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2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2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2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2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2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2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2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2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2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2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2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2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2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2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2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2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2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2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2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2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2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2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2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2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 name="Google Shape;442;p2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2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2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2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2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2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2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2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2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2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2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2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2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2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2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2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2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2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2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2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2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2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2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2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2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2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2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2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2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2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2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2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2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2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2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2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2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lt1"/>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79" name="Google Shape;479;p27"/>
          <p:cNvSpPr txBox="1"/>
          <p:nvPr>
            <p:ph type="title"/>
          </p:nvPr>
        </p:nvSpPr>
        <p:spPr>
          <a:xfrm>
            <a:off x="169500" y="229375"/>
            <a:ext cx="7097700" cy="583800"/>
          </a:xfrm>
          <a:prstGeom prst="rect">
            <a:avLst/>
          </a:prstGeom>
        </p:spPr>
        <p:txBody>
          <a:bodyPr anchorCtr="0" anchor="b" bIns="91425" lIns="91425" spcFirstLastPara="1" rIns="91425" wrap="square" tIns="91425">
            <a:noAutofit/>
          </a:bodyPr>
          <a:lstStyle>
            <a:lvl1pPr lvl="0" rtl="0">
              <a:spcBef>
                <a:spcPts val="0"/>
              </a:spcBef>
              <a:spcAft>
                <a:spcPts val="0"/>
              </a:spcAft>
              <a:buClr>
                <a:schemeClr val="accent2"/>
              </a:buClr>
              <a:buSzPts val="4200"/>
              <a:buNone/>
              <a:defRPr sz="4200">
                <a:solidFill>
                  <a:schemeClr val="accent2"/>
                </a:solidFill>
              </a:defRPr>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480" name="Google Shape;480;p27"/>
          <p:cNvSpPr txBox="1"/>
          <p:nvPr/>
        </p:nvSpPr>
        <p:spPr>
          <a:xfrm rot="5400000">
            <a:off x="-679350" y="47252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100">
                <a:solidFill>
                  <a:schemeClr val="lt2"/>
                </a:solidFill>
                <a:latin typeface="Barlow Condensed"/>
                <a:ea typeface="Barlow Condensed"/>
                <a:cs typeface="Barlow Condensed"/>
                <a:sym typeface="Barlow Condensed"/>
              </a:rPr>
              <a:t>SLIDESMANIA.COM</a:t>
            </a:r>
            <a:endParaRPr sz="1100">
              <a:solidFill>
                <a:schemeClr val="lt2"/>
              </a:solidFill>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6" Type="http://schemas.openxmlformats.org/officeDocument/2006/relationships/slideLayout" Target="../slideLayouts/slideLayout26.xml"/><Relationship Id="rId25" Type="http://schemas.openxmlformats.org/officeDocument/2006/relationships/slideLayout" Target="../slideLayouts/slideLayout25.xml"/><Relationship Id="rId27"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1pPr>
            <a:lvl2pPr lvl="1">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2pPr>
            <a:lvl3pPr lvl="2">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3pPr>
            <a:lvl4pPr lvl="3">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4pPr>
            <a:lvl5pPr lvl="4">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5pPr>
            <a:lvl6pPr lvl="5">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6pPr>
            <a:lvl7pPr lvl="6">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7pPr>
            <a:lvl8pPr lvl="7">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8pPr>
            <a:lvl9pPr lvl="8">
              <a:spcBef>
                <a:spcPts val="0"/>
              </a:spcBef>
              <a:spcAft>
                <a:spcPts val="0"/>
              </a:spcAft>
              <a:buClr>
                <a:schemeClr val="dk1"/>
              </a:buClr>
              <a:buSzPts val="2800"/>
              <a:buFont typeface="Poppins SemiBold"/>
              <a:buNone/>
              <a:defRPr sz="2800">
                <a:solidFill>
                  <a:schemeClr val="dk1"/>
                </a:solidFill>
                <a:latin typeface="Poppins SemiBold"/>
                <a:ea typeface="Poppins SemiBold"/>
                <a:cs typeface="Poppins SemiBold"/>
                <a:sym typeface="Poppins SemiBold"/>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SzPts val="1800"/>
              <a:buFont typeface="Poppins"/>
              <a:buChar char="●"/>
              <a:defRPr sz="1800">
                <a:latin typeface="Poppins"/>
                <a:ea typeface="Poppins"/>
                <a:cs typeface="Poppins"/>
                <a:sym typeface="Poppins"/>
              </a:defRPr>
            </a:lvl1pPr>
            <a:lvl2pPr indent="-317500" lvl="1" marL="914400">
              <a:lnSpc>
                <a:spcPct val="115000"/>
              </a:lnSpc>
              <a:spcBef>
                <a:spcPts val="1600"/>
              </a:spcBef>
              <a:spcAft>
                <a:spcPts val="0"/>
              </a:spcAft>
              <a:buSzPts val="1400"/>
              <a:buFont typeface="Poppins"/>
              <a:buChar char="○"/>
              <a:defRPr>
                <a:latin typeface="Poppins"/>
                <a:ea typeface="Poppins"/>
                <a:cs typeface="Poppins"/>
                <a:sym typeface="Poppins"/>
              </a:defRPr>
            </a:lvl2pPr>
            <a:lvl3pPr indent="-317500" lvl="2" marL="1371600">
              <a:lnSpc>
                <a:spcPct val="115000"/>
              </a:lnSpc>
              <a:spcBef>
                <a:spcPts val="1600"/>
              </a:spcBef>
              <a:spcAft>
                <a:spcPts val="0"/>
              </a:spcAft>
              <a:buSzPts val="1400"/>
              <a:buFont typeface="Poppins"/>
              <a:buChar char="■"/>
              <a:defRPr>
                <a:latin typeface="Poppins"/>
                <a:ea typeface="Poppins"/>
                <a:cs typeface="Poppins"/>
                <a:sym typeface="Poppins"/>
              </a:defRPr>
            </a:lvl3pPr>
            <a:lvl4pPr indent="-317500" lvl="3" marL="1828800">
              <a:lnSpc>
                <a:spcPct val="115000"/>
              </a:lnSpc>
              <a:spcBef>
                <a:spcPts val="1600"/>
              </a:spcBef>
              <a:spcAft>
                <a:spcPts val="0"/>
              </a:spcAft>
              <a:buSzPts val="1400"/>
              <a:buFont typeface="Poppins"/>
              <a:buChar char="●"/>
              <a:defRPr>
                <a:latin typeface="Poppins"/>
                <a:ea typeface="Poppins"/>
                <a:cs typeface="Poppins"/>
                <a:sym typeface="Poppins"/>
              </a:defRPr>
            </a:lvl4pPr>
            <a:lvl5pPr indent="-317500" lvl="4" marL="2286000">
              <a:lnSpc>
                <a:spcPct val="115000"/>
              </a:lnSpc>
              <a:spcBef>
                <a:spcPts val="1600"/>
              </a:spcBef>
              <a:spcAft>
                <a:spcPts val="0"/>
              </a:spcAft>
              <a:buSzPts val="1400"/>
              <a:buFont typeface="Poppins"/>
              <a:buChar char="○"/>
              <a:defRPr>
                <a:latin typeface="Poppins"/>
                <a:ea typeface="Poppins"/>
                <a:cs typeface="Poppins"/>
                <a:sym typeface="Poppins"/>
              </a:defRPr>
            </a:lvl5pPr>
            <a:lvl6pPr indent="-317500" lvl="5" marL="2743200">
              <a:lnSpc>
                <a:spcPct val="115000"/>
              </a:lnSpc>
              <a:spcBef>
                <a:spcPts val="1600"/>
              </a:spcBef>
              <a:spcAft>
                <a:spcPts val="0"/>
              </a:spcAft>
              <a:buSzPts val="1400"/>
              <a:buFont typeface="Poppins"/>
              <a:buChar char="■"/>
              <a:defRPr>
                <a:latin typeface="Poppins"/>
                <a:ea typeface="Poppins"/>
                <a:cs typeface="Poppins"/>
                <a:sym typeface="Poppins"/>
              </a:defRPr>
            </a:lvl6pPr>
            <a:lvl7pPr indent="-317500" lvl="6" marL="3200400">
              <a:lnSpc>
                <a:spcPct val="115000"/>
              </a:lnSpc>
              <a:spcBef>
                <a:spcPts val="1600"/>
              </a:spcBef>
              <a:spcAft>
                <a:spcPts val="0"/>
              </a:spcAft>
              <a:buSzPts val="1400"/>
              <a:buFont typeface="Poppins"/>
              <a:buChar char="●"/>
              <a:defRPr>
                <a:latin typeface="Poppins"/>
                <a:ea typeface="Poppins"/>
                <a:cs typeface="Poppins"/>
                <a:sym typeface="Poppins"/>
              </a:defRPr>
            </a:lvl7pPr>
            <a:lvl8pPr indent="-317500" lvl="7" marL="3657600">
              <a:lnSpc>
                <a:spcPct val="115000"/>
              </a:lnSpc>
              <a:spcBef>
                <a:spcPts val="1600"/>
              </a:spcBef>
              <a:spcAft>
                <a:spcPts val="0"/>
              </a:spcAft>
              <a:buSzPts val="1400"/>
              <a:buFont typeface="Poppins"/>
              <a:buChar char="○"/>
              <a:defRPr>
                <a:latin typeface="Poppins"/>
                <a:ea typeface="Poppins"/>
                <a:cs typeface="Poppins"/>
                <a:sym typeface="Poppins"/>
              </a:defRPr>
            </a:lvl8pPr>
            <a:lvl9pPr indent="-317500" lvl="8" marL="4114800">
              <a:lnSpc>
                <a:spcPct val="115000"/>
              </a:lnSpc>
              <a:spcBef>
                <a:spcPts val="1600"/>
              </a:spcBef>
              <a:spcAft>
                <a:spcPts val="1600"/>
              </a:spcAft>
              <a:buSzPts val="1400"/>
              <a:buFont typeface="Poppins"/>
              <a:buChar char="■"/>
              <a:defRPr>
                <a:latin typeface="Poppins"/>
                <a:ea typeface="Poppins"/>
                <a:cs typeface="Poppins"/>
                <a:sym typeface="Poppins"/>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 id="2147483672" r:id="rId25"/>
    <p:sldLayoutId id="2147483673" r:id="rId2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xml"/><Relationship Id="rId3" Type="http://schemas.openxmlformats.org/officeDocument/2006/relationships/image" Target="../media/image10.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0.xml"/><Relationship Id="rId3" Type="http://schemas.openxmlformats.org/officeDocument/2006/relationships/image" Target="../media/image9.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1.xml"/><Relationship Id="rId3" Type="http://schemas.openxmlformats.org/officeDocument/2006/relationships/image" Target="../media/image7.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7.xml"/><Relationship Id="rId3" Type="http://schemas.openxmlformats.org/officeDocument/2006/relationships/image" Target="../media/image6.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5.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6.xml"/><Relationship Id="rId3" Type="http://schemas.openxmlformats.org/officeDocument/2006/relationships/image" Target="../media/image11.jpg"/><Relationship Id="rId4" Type="http://schemas.openxmlformats.org/officeDocument/2006/relationships/image" Target="../media/image8.jp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8.xml"/><Relationship Id="rId3" Type="http://schemas.openxmlformats.org/officeDocument/2006/relationships/hyperlink" Target="https://slidesmania.com/" TargetMode="External"/><Relationship Id="rId4" Type="http://schemas.openxmlformats.org/officeDocument/2006/relationships/hyperlink" Target="https://slidesmania.com/" TargetMode="External"/><Relationship Id="rId5" Type="http://schemas.openxmlformats.org/officeDocument/2006/relationships/hyperlink" Target="https://slidesmania.com/" TargetMode="Externa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4" name="Shape 484"/>
        <p:cNvGrpSpPr/>
        <p:nvPr/>
      </p:nvGrpSpPr>
      <p:grpSpPr>
        <a:xfrm>
          <a:off x="0" y="0"/>
          <a:ext cx="0" cy="0"/>
          <a:chOff x="0" y="0"/>
          <a:chExt cx="0" cy="0"/>
        </a:xfrm>
      </p:grpSpPr>
      <p:sp>
        <p:nvSpPr>
          <p:cNvPr id="485" name="Google Shape;485;p28"/>
          <p:cNvSpPr txBox="1"/>
          <p:nvPr>
            <p:ph type="ctrTitle"/>
          </p:nvPr>
        </p:nvSpPr>
        <p:spPr>
          <a:xfrm>
            <a:off x="2069300" y="1658975"/>
            <a:ext cx="5400600" cy="20526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Here goes your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9" name="Shape 489"/>
        <p:cNvGrpSpPr/>
        <p:nvPr/>
      </p:nvGrpSpPr>
      <p:grpSpPr>
        <a:xfrm>
          <a:off x="0" y="0"/>
          <a:ext cx="0" cy="0"/>
          <a:chOff x="0" y="0"/>
          <a:chExt cx="0" cy="0"/>
        </a:xfrm>
      </p:grpSpPr>
      <p:sp>
        <p:nvSpPr>
          <p:cNvPr id="490" name="Google Shape;490;p29"/>
          <p:cNvSpPr txBox="1"/>
          <p:nvPr>
            <p:ph type="title"/>
          </p:nvPr>
        </p:nvSpPr>
        <p:spPr>
          <a:xfrm>
            <a:off x="616500" y="1089000"/>
            <a:ext cx="3955500" cy="755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sz="4800"/>
              <a:t>Introduce yourself</a:t>
            </a:r>
            <a:endParaRPr sz="4800"/>
          </a:p>
        </p:txBody>
      </p:sp>
      <p:sp>
        <p:nvSpPr>
          <p:cNvPr id="491" name="Google Shape;491;p29"/>
          <p:cNvSpPr txBox="1"/>
          <p:nvPr>
            <p:ph idx="1" type="body"/>
          </p:nvPr>
        </p:nvSpPr>
        <p:spPr>
          <a:xfrm>
            <a:off x="616500" y="1923000"/>
            <a:ext cx="2808000" cy="31794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lang="en-GB" sz="4800"/>
              <a:t>Hi, I am Emma Green!</a:t>
            </a:r>
            <a:endParaRPr sz="4800"/>
          </a:p>
          <a:p>
            <a:pPr indent="0" lvl="0" marL="0" rtl="0" algn="l">
              <a:lnSpc>
                <a:spcPct val="100000"/>
              </a:lnSpc>
              <a:spcBef>
                <a:spcPts val="1600"/>
              </a:spcBef>
              <a:spcAft>
                <a:spcPts val="1600"/>
              </a:spcAft>
              <a:buNone/>
            </a:pPr>
            <a:r>
              <a:t/>
            </a:r>
            <a:endParaRPr/>
          </a:p>
        </p:txBody>
      </p:sp>
      <p:pic>
        <p:nvPicPr>
          <p:cNvPr id="492" name="Google Shape;492;p29"/>
          <p:cNvPicPr preferRelativeResize="0"/>
          <p:nvPr/>
        </p:nvPicPr>
        <p:blipFill rotWithShape="1">
          <a:blip r:embed="rId3">
            <a:alphaModFix/>
          </a:blip>
          <a:srcRect b="44665" l="21217" r="22845" t="17834"/>
          <a:stretch/>
        </p:blipFill>
        <p:spPr>
          <a:xfrm>
            <a:off x="4650600" y="776550"/>
            <a:ext cx="3290400" cy="3290400"/>
          </a:xfrm>
          <a:prstGeom prst="teardrop">
            <a:avLst>
              <a:gd fmla="val 99916" name="adj"/>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6" name="Shape 496"/>
        <p:cNvGrpSpPr/>
        <p:nvPr/>
      </p:nvGrpSpPr>
      <p:grpSpPr>
        <a:xfrm>
          <a:off x="0" y="0"/>
          <a:ext cx="0" cy="0"/>
          <a:chOff x="0" y="0"/>
          <a:chExt cx="0" cy="0"/>
        </a:xfrm>
      </p:grpSpPr>
      <p:sp>
        <p:nvSpPr>
          <p:cNvPr id="497" name="Google Shape;497;p30"/>
          <p:cNvSpPr txBox="1"/>
          <p:nvPr>
            <p:ph type="title"/>
          </p:nvPr>
        </p:nvSpPr>
        <p:spPr>
          <a:xfrm>
            <a:off x="692700" y="784200"/>
            <a:ext cx="5959200" cy="755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sz="3600"/>
              <a:t>Add your talking points here</a:t>
            </a:r>
            <a:endParaRPr sz="3600"/>
          </a:p>
        </p:txBody>
      </p:sp>
      <p:sp>
        <p:nvSpPr>
          <p:cNvPr id="498" name="Google Shape;498;p30"/>
          <p:cNvSpPr txBox="1"/>
          <p:nvPr>
            <p:ph idx="1" type="body"/>
          </p:nvPr>
        </p:nvSpPr>
        <p:spPr>
          <a:xfrm>
            <a:off x="692700" y="1770600"/>
            <a:ext cx="7956600" cy="3179400"/>
          </a:xfrm>
          <a:prstGeom prst="rect">
            <a:avLst/>
          </a:prstGeom>
        </p:spPr>
        <p:txBody>
          <a:bodyPr anchorCtr="0" anchor="ctr" bIns="91425" lIns="91425" spcFirstLastPara="1" rIns="91425" wrap="square" tIns="91425">
            <a:noAutofit/>
          </a:bodyPr>
          <a:lstStyle/>
          <a:p>
            <a:pPr indent="-419100" lvl="0" marL="457200" rtl="0" algn="l">
              <a:lnSpc>
                <a:spcPct val="115000"/>
              </a:lnSpc>
              <a:spcBef>
                <a:spcPts val="0"/>
              </a:spcBef>
              <a:spcAft>
                <a:spcPts val="0"/>
              </a:spcAft>
              <a:buClr>
                <a:schemeClr val="accent2"/>
              </a:buClr>
              <a:buSzPts val="3000"/>
              <a:buChar char="❖"/>
            </a:pPr>
            <a:r>
              <a:rPr lang="en-GB" sz="3000"/>
              <a:t>We will talk about this first.</a:t>
            </a:r>
            <a:endParaRPr sz="3000"/>
          </a:p>
          <a:p>
            <a:pPr indent="-419100" lvl="0" marL="457200" rtl="0" algn="l">
              <a:lnSpc>
                <a:spcPct val="115000"/>
              </a:lnSpc>
              <a:spcBef>
                <a:spcPts val="0"/>
              </a:spcBef>
              <a:spcAft>
                <a:spcPts val="0"/>
              </a:spcAft>
              <a:buClr>
                <a:schemeClr val="accent2"/>
              </a:buClr>
              <a:buSzPts val="3000"/>
              <a:buChar char="❖"/>
            </a:pPr>
            <a:r>
              <a:rPr lang="en-GB" sz="3000"/>
              <a:t>We will talk about this second.</a:t>
            </a:r>
            <a:endParaRPr sz="3000"/>
          </a:p>
          <a:p>
            <a:pPr indent="-419100" lvl="0" marL="457200" rtl="0" algn="l">
              <a:lnSpc>
                <a:spcPct val="115000"/>
              </a:lnSpc>
              <a:spcBef>
                <a:spcPts val="0"/>
              </a:spcBef>
              <a:spcAft>
                <a:spcPts val="0"/>
              </a:spcAft>
              <a:buClr>
                <a:schemeClr val="accent2"/>
              </a:buClr>
              <a:buSzPts val="3000"/>
              <a:buChar char="❖"/>
            </a:pPr>
            <a:r>
              <a:rPr lang="en-GB" sz="3000">
                <a:solidFill>
                  <a:schemeClr val="dk1"/>
                </a:solidFill>
              </a:rPr>
              <a:t>We will talk about this last.</a:t>
            </a:r>
            <a:endParaRPr sz="3000"/>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2" name="Shape 502"/>
        <p:cNvGrpSpPr/>
        <p:nvPr/>
      </p:nvGrpSpPr>
      <p:grpSpPr>
        <a:xfrm>
          <a:off x="0" y="0"/>
          <a:ext cx="0" cy="0"/>
          <a:chOff x="0" y="0"/>
          <a:chExt cx="0" cy="0"/>
        </a:xfrm>
      </p:grpSpPr>
      <p:sp>
        <p:nvSpPr>
          <p:cNvPr id="503" name="Google Shape;503;p31"/>
          <p:cNvSpPr txBox="1"/>
          <p:nvPr>
            <p:ph type="title"/>
          </p:nvPr>
        </p:nvSpPr>
        <p:spPr>
          <a:xfrm>
            <a:off x="387900" y="215085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4800">
                <a:solidFill>
                  <a:schemeClr val="accent1"/>
                </a:solidFill>
              </a:rPr>
              <a:t>We will talk about this first</a:t>
            </a:r>
            <a:endParaRPr sz="4800">
              <a:solidFill>
                <a:schemeClr val="accent1"/>
              </a:solidFil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7" name="Shape 507"/>
        <p:cNvGrpSpPr/>
        <p:nvPr/>
      </p:nvGrpSpPr>
      <p:grpSpPr>
        <a:xfrm>
          <a:off x="0" y="0"/>
          <a:ext cx="0" cy="0"/>
          <a:chOff x="0" y="0"/>
          <a:chExt cx="0" cy="0"/>
        </a:xfrm>
      </p:grpSpPr>
      <p:sp>
        <p:nvSpPr>
          <p:cNvPr id="508" name="Google Shape;508;p32"/>
          <p:cNvSpPr txBox="1"/>
          <p:nvPr>
            <p:ph type="title"/>
          </p:nvPr>
        </p:nvSpPr>
        <p:spPr>
          <a:xfrm>
            <a:off x="692700" y="445025"/>
            <a:ext cx="8121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Add your title here</a:t>
            </a:r>
            <a:endParaRPr/>
          </a:p>
        </p:txBody>
      </p:sp>
      <p:sp>
        <p:nvSpPr>
          <p:cNvPr id="509" name="Google Shape;509;p32"/>
          <p:cNvSpPr txBox="1"/>
          <p:nvPr>
            <p:ph idx="1" type="body"/>
          </p:nvPr>
        </p:nvSpPr>
        <p:spPr>
          <a:xfrm>
            <a:off x="692700" y="1152475"/>
            <a:ext cx="8121600" cy="3416400"/>
          </a:xfrm>
          <a:prstGeom prst="rect">
            <a:avLst/>
          </a:prstGeom>
        </p:spPr>
        <p:txBody>
          <a:bodyPr anchorCtr="0" anchor="ctr" bIns="91425" lIns="91425" spcFirstLastPara="1" rIns="91425" wrap="square" tIns="91425">
            <a:noAutofit/>
          </a:bodyPr>
          <a:lstStyle/>
          <a:p>
            <a:pPr indent="0" lvl="0" marL="0" rtl="0" algn="l">
              <a:lnSpc>
                <a:spcPct val="90000"/>
              </a:lnSpc>
              <a:spcBef>
                <a:spcPts val="0"/>
              </a:spcBef>
              <a:spcAft>
                <a:spcPts val="0"/>
              </a:spcAft>
              <a:buNone/>
            </a:pPr>
            <a:r>
              <a:rPr lang="en-GB" sz="2000"/>
              <a:t>One of the keys to an effective presentation is keeping it simple, concentrate on your core message.</a:t>
            </a:r>
            <a:endParaRPr sz="2000"/>
          </a:p>
          <a:p>
            <a:pPr indent="0" lvl="0" marL="0" rtl="0" algn="l">
              <a:lnSpc>
                <a:spcPct val="90000"/>
              </a:lnSpc>
              <a:spcBef>
                <a:spcPts val="0"/>
              </a:spcBef>
              <a:spcAft>
                <a:spcPts val="0"/>
              </a:spcAft>
              <a:buNone/>
            </a:pPr>
            <a:r>
              <a:t/>
            </a:r>
            <a:endParaRPr sz="2000"/>
          </a:p>
          <a:p>
            <a:pPr indent="0" lvl="0" marL="0" rtl="0" algn="l">
              <a:lnSpc>
                <a:spcPct val="90000"/>
              </a:lnSpc>
              <a:spcBef>
                <a:spcPts val="0"/>
              </a:spcBef>
              <a:spcAft>
                <a:spcPts val="0"/>
              </a:spcAft>
              <a:buNone/>
            </a:pPr>
            <a:r>
              <a:rPr lang="en-GB" sz="2000"/>
              <a:t>Make it easy for your audience to understand.</a:t>
            </a:r>
            <a:endParaRPr sz="2000"/>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3" name="Shape 513"/>
        <p:cNvGrpSpPr/>
        <p:nvPr/>
      </p:nvGrpSpPr>
      <p:grpSpPr>
        <a:xfrm>
          <a:off x="0" y="0"/>
          <a:ext cx="0" cy="0"/>
          <a:chOff x="0" y="0"/>
          <a:chExt cx="0" cy="0"/>
        </a:xfrm>
      </p:grpSpPr>
      <p:sp>
        <p:nvSpPr>
          <p:cNvPr id="514" name="Google Shape;514;p33"/>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Add your main point here. Or use a quote to round up your idea.</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8" name="Shape 518"/>
        <p:cNvGrpSpPr/>
        <p:nvPr/>
      </p:nvGrpSpPr>
      <p:grpSpPr>
        <a:xfrm>
          <a:off x="0" y="0"/>
          <a:ext cx="0" cy="0"/>
          <a:chOff x="0" y="0"/>
          <a:chExt cx="0" cy="0"/>
        </a:xfrm>
      </p:grpSpPr>
      <p:sp>
        <p:nvSpPr>
          <p:cNvPr id="519" name="Google Shape;519;p34"/>
          <p:cNvSpPr txBox="1"/>
          <p:nvPr>
            <p:ph type="title"/>
          </p:nvPr>
        </p:nvSpPr>
        <p:spPr>
          <a:xfrm>
            <a:off x="464100" y="445025"/>
            <a:ext cx="8266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Add your title here. You can split your content.</a:t>
            </a:r>
            <a:endParaRPr/>
          </a:p>
        </p:txBody>
      </p:sp>
      <p:sp>
        <p:nvSpPr>
          <p:cNvPr id="520" name="Google Shape;520;p34"/>
          <p:cNvSpPr txBox="1"/>
          <p:nvPr>
            <p:ph idx="1" type="body"/>
          </p:nvPr>
        </p:nvSpPr>
        <p:spPr>
          <a:xfrm>
            <a:off x="464100" y="1152475"/>
            <a:ext cx="38808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sz="1600">
                <a:solidFill>
                  <a:schemeClr val="dk1"/>
                </a:solidFill>
              </a:rPr>
              <a:t>Remember that most of our presentation templates allow you to change the colors by going into the master – this works both in PowerPoint and Google Slides – , so you can adapt them to your needs</a:t>
            </a:r>
            <a:endParaRPr sz="1600">
              <a:solidFill>
                <a:schemeClr val="dk1"/>
              </a:solidFill>
            </a:endParaRPr>
          </a:p>
        </p:txBody>
      </p:sp>
      <p:sp>
        <p:nvSpPr>
          <p:cNvPr id="521" name="Google Shape;521;p34"/>
          <p:cNvSpPr txBox="1"/>
          <p:nvPr>
            <p:ph idx="2" type="body"/>
          </p:nvPr>
        </p:nvSpPr>
        <p:spPr>
          <a:xfrm>
            <a:off x="4850024" y="1152475"/>
            <a:ext cx="38808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sz="1600">
                <a:solidFill>
                  <a:schemeClr val="dk1"/>
                </a:solidFill>
              </a:rPr>
              <a:t>Colors are emotional and evoke feelings. The right colors can help persuade and motivate, they can increase your audience's interest and improve learning comprehension and retention.</a:t>
            </a:r>
            <a:endParaRPr sz="1600"/>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5" name="Shape 525"/>
        <p:cNvGrpSpPr/>
        <p:nvPr/>
      </p:nvGrpSpPr>
      <p:grpSpPr>
        <a:xfrm>
          <a:off x="0" y="0"/>
          <a:ext cx="0" cy="0"/>
          <a:chOff x="0" y="0"/>
          <a:chExt cx="0" cy="0"/>
        </a:xfrm>
      </p:grpSpPr>
      <p:sp>
        <p:nvSpPr>
          <p:cNvPr id="526" name="Google Shape;526;p35"/>
          <p:cNvSpPr txBox="1"/>
          <p:nvPr>
            <p:ph type="title"/>
          </p:nvPr>
        </p:nvSpPr>
        <p:spPr>
          <a:xfrm>
            <a:off x="311700" y="216425"/>
            <a:ext cx="8520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Add your title here.</a:t>
            </a:r>
            <a:endParaRPr/>
          </a:p>
        </p:txBody>
      </p:sp>
      <p:sp>
        <p:nvSpPr>
          <p:cNvPr id="527" name="Google Shape;527;p35"/>
          <p:cNvSpPr txBox="1"/>
          <p:nvPr>
            <p:ph idx="1" type="body"/>
          </p:nvPr>
        </p:nvSpPr>
        <p:spPr>
          <a:xfrm>
            <a:off x="387900" y="1171750"/>
            <a:ext cx="25041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sz="1600"/>
              <a:t>Did you know that pandas don’t hibernate?</a:t>
            </a:r>
            <a:endParaRPr sz="1600"/>
          </a:p>
          <a:p>
            <a:pPr indent="0" lvl="0" marL="0" rtl="0" algn="l">
              <a:spcBef>
                <a:spcPts val="1600"/>
              </a:spcBef>
              <a:spcAft>
                <a:spcPts val="1600"/>
              </a:spcAft>
              <a:buNone/>
            </a:pPr>
            <a:r>
              <a:rPr lang="en-GB" sz="1600"/>
              <a:t>When winter approaches, they head lower down their mountain homes to warmer temperatures, where they continue to chomp away on bamboo!</a:t>
            </a:r>
            <a:endParaRPr sz="1600"/>
          </a:p>
        </p:txBody>
      </p:sp>
      <p:sp>
        <p:nvSpPr>
          <p:cNvPr id="528" name="Google Shape;528;p35"/>
          <p:cNvSpPr txBox="1"/>
          <p:nvPr>
            <p:ph idx="2" type="body"/>
          </p:nvPr>
        </p:nvSpPr>
        <p:spPr>
          <a:xfrm>
            <a:off x="3396150" y="1171750"/>
            <a:ext cx="25041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sz="1600"/>
              <a:t>Did you know that a cat uses its whiskers as feelers to determine if a space is too small to squeeze through?</a:t>
            </a:r>
            <a:endParaRPr sz="1600"/>
          </a:p>
          <a:p>
            <a:pPr indent="0" lvl="0" marL="0" rtl="0" algn="l">
              <a:spcBef>
                <a:spcPts val="1600"/>
              </a:spcBef>
              <a:spcAft>
                <a:spcPts val="1600"/>
              </a:spcAft>
              <a:buNone/>
            </a:pPr>
            <a:r>
              <a:rPr lang="en-GB" sz="1600"/>
              <a:t>Also, cats love to sleep. A fifteen-year-old cat has probably spent ten years of its life sleeping.</a:t>
            </a:r>
            <a:endParaRPr sz="1600"/>
          </a:p>
        </p:txBody>
      </p:sp>
      <p:sp>
        <p:nvSpPr>
          <p:cNvPr id="529" name="Google Shape;529;p35"/>
          <p:cNvSpPr txBox="1"/>
          <p:nvPr>
            <p:ph idx="3" type="body"/>
          </p:nvPr>
        </p:nvSpPr>
        <p:spPr>
          <a:xfrm>
            <a:off x="6404400" y="1171750"/>
            <a:ext cx="25041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sz="1600"/>
              <a:t>Did you know that elephants can sense storms?</a:t>
            </a:r>
            <a:endParaRPr sz="1600"/>
          </a:p>
          <a:p>
            <a:pPr indent="0" lvl="0" marL="0" rtl="0" algn="l">
              <a:spcBef>
                <a:spcPts val="1600"/>
              </a:spcBef>
              <a:spcAft>
                <a:spcPts val="1600"/>
              </a:spcAft>
              <a:buNone/>
            </a:pPr>
            <a:r>
              <a:rPr lang="en-GB" sz="1600"/>
              <a:t>Elephants may be able to detect a thunderstorm from hundreds of miles away, and will head towards it, looking for water.</a:t>
            </a:r>
            <a:endParaRPr sz="1600"/>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3" name="Shape 533"/>
        <p:cNvGrpSpPr/>
        <p:nvPr/>
      </p:nvGrpSpPr>
      <p:grpSpPr>
        <a:xfrm>
          <a:off x="0" y="0"/>
          <a:ext cx="0" cy="0"/>
          <a:chOff x="0" y="0"/>
          <a:chExt cx="0" cy="0"/>
        </a:xfrm>
      </p:grpSpPr>
      <p:sp>
        <p:nvSpPr>
          <p:cNvPr id="534" name="Google Shape;534;p36"/>
          <p:cNvSpPr txBox="1"/>
          <p:nvPr>
            <p:ph type="title"/>
          </p:nvPr>
        </p:nvSpPr>
        <p:spPr>
          <a:xfrm>
            <a:off x="311700" y="614025"/>
            <a:ext cx="8520600" cy="2412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Great idea!</a:t>
            </a:r>
            <a:endParaRPr/>
          </a:p>
        </p:txBody>
      </p:sp>
      <p:grpSp>
        <p:nvGrpSpPr>
          <p:cNvPr id="535" name="Google Shape;535;p36"/>
          <p:cNvGrpSpPr/>
          <p:nvPr/>
        </p:nvGrpSpPr>
        <p:grpSpPr>
          <a:xfrm rot="1278686">
            <a:off x="6388581" y="2451075"/>
            <a:ext cx="1766568" cy="1912186"/>
            <a:chOff x="6431300" y="2636450"/>
            <a:chExt cx="265425" cy="287300"/>
          </a:xfrm>
        </p:grpSpPr>
        <p:sp>
          <p:nvSpPr>
            <p:cNvPr id="536" name="Google Shape;536;p36"/>
            <p:cNvSpPr/>
            <p:nvPr/>
          </p:nvSpPr>
          <p:spPr>
            <a:xfrm>
              <a:off x="6525850" y="2731025"/>
              <a:ext cx="76325" cy="75850"/>
            </a:xfrm>
            <a:custGeom>
              <a:rect b="b" l="l" r="r" t="t"/>
              <a:pathLst>
                <a:path extrusionOk="0" h="3034" w="3053">
                  <a:moveTo>
                    <a:pt x="1535" y="982"/>
                  </a:moveTo>
                  <a:cubicBezTo>
                    <a:pt x="1821" y="982"/>
                    <a:pt x="2053" y="1214"/>
                    <a:pt x="2071" y="1517"/>
                  </a:cubicBezTo>
                  <a:cubicBezTo>
                    <a:pt x="2071" y="1821"/>
                    <a:pt x="1821" y="2053"/>
                    <a:pt x="1535" y="2053"/>
                  </a:cubicBezTo>
                  <a:cubicBezTo>
                    <a:pt x="1232" y="2053"/>
                    <a:pt x="1000" y="1821"/>
                    <a:pt x="1000" y="1517"/>
                  </a:cubicBezTo>
                  <a:cubicBezTo>
                    <a:pt x="1000" y="1214"/>
                    <a:pt x="1232" y="982"/>
                    <a:pt x="1535" y="982"/>
                  </a:cubicBezTo>
                  <a:close/>
                  <a:moveTo>
                    <a:pt x="1357" y="1"/>
                  </a:moveTo>
                  <a:lnTo>
                    <a:pt x="1196" y="304"/>
                  </a:lnTo>
                  <a:cubicBezTo>
                    <a:pt x="1107" y="340"/>
                    <a:pt x="1000" y="375"/>
                    <a:pt x="929" y="429"/>
                  </a:cubicBezTo>
                  <a:lnTo>
                    <a:pt x="572" y="304"/>
                  </a:lnTo>
                  <a:lnTo>
                    <a:pt x="322" y="572"/>
                  </a:lnTo>
                  <a:lnTo>
                    <a:pt x="447" y="893"/>
                  </a:lnTo>
                  <a:cubicBezTo>
                    <a:pt x="376" y="982"/>
                    <a:pt x="340" y="1089"/>
                    <a:pt x="322" y="1178"/>
                  </a:cubicBezTo>
                  <a:lnTo>
                    <a:pt x="1" y="1339"/>
                  </a:lnTo>
                  <a:lnTo>
                    <a:pt x="1" y="1696"/>
                  </a:lnTo>
                  <a:lnTo>
                    <a:pt x="322" y="1838"/>
                  </a:lnTo>
                  <a:cubicBezTo>
                    <a:pt x="340" y="1945"/>
                    <a:pt x="376" y="2035"/>
                    <a:pt x="429" y="2124"/>
                  </a:cubicBezTo>
                  <a:lnTo>
                    <a:pt x="322" y="2445"/>
                  </a:lnTo>
                  <a:lnTo>
                    <a:pt x="572" y="2713"/>
                  </a:lnTo>
                  <a:lnTo>
                    <a:pt x="929" y="2588"/>
                  </a:lnTo>
                  <a:cubicBezTo>
                    <a:pt x="1000" y="2641"/>
                    <a:pt x="1089" y="2695"/>
                    <a:pt x="1196" y="2713"/>
                  </a:cubicBezTo>
                  <a:lnTo>
                    <a:pt x="1357" y="3034"/>
                  </a:lnTo>
                  <a:lnTo>
                    <a:pt x="1714" y="3034"/>
                  </a:lnTo>
                  <a:lnTo>
                    <a:pt x="1874" y="2713"/>
                  </a:lnTo>
                  <a:cubicBezTo>
                    <a:pt x="1964" y="2695"/>
                    <a:pt x="2053" y="2659"/>
                    <a:pt x="2142" y="2606"/>
                  </a:cubicBezTo>
                  <a:lnTo>
                    <a:pt x="2481" y="2713"/>
                  </a:lnTo>
                  <a:lnTo>
                    <a:pt x="2731" y="2463"/>
                  </a:lnTo>
                  <a:lnTo>
                    <a:pt x="2624" y="2124"/>
                  </a:lnTo>
                  <a:cubicBezTo>
                    <a:pt x="2660" y="2053"/>
                    <a:pt x="2713" y="1945"/>
                    <a:pt x="2749" y="1856"/>
                  </a:cubicBezTo>
                  <a:lnTo>
                    <a:pt x="3052" y="1696"/>
                  </a:lnTo>
                  <a:lnTo>
                    <a:pt x="3052" y="1339"/>
                  </a:lnTo>
                  <a:lnTo>
                    <a:pt x="2731" y="1178"/>
                  </a:lnTo>
                  <a:cubicBezTo>
                    <a:pt x="2713" y="1089"/>
                    <a:pt x="2677" y="982"/>
                    <a:pt x="2624" y="893"/>
                  </a:cubicBezTo>
                  <a:lnTo>
                    <a:pt x="2731" y="572"/>
                  </a:lnTo>
                  <a:lnTo>
                    <a:pt x="2481" y="304"/>
                  </a:lnTo>
                  <a:lnTo>
                    <a:pt x="2142" y="429"/>
                  </a:lnTo>
                  <a:cubicBezTo>
                    <a:pt x="2053" y="375"/>
                    <a:pt x="1964" y="340"/>
                    <a:pt x="1874" y="304"/>
                  </a:cubicBezTo>
                  <a:lnTo>
                    <a:pt x="1714"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36"/>
            <p:cNvSpPr/>
            <p:nvPr/>
          </p:nvSpPr>
          <p:spPr>
            <a:xfrm>
              <a:off x="6526300" y="2871975"/>
              <a:ext cx="75875" cy="19225"/>
            </a:xfrm>
            <a:custGeom>
              <a:rect b="b" l="l" r="r" t="t"/>
              <a:pathLst>
                <a:path extrusionOk="0" h="769" w="3035">
                  <a:moveTo>
                    <a:pt x="376" y="1"/>
                  </a:moveTo>
                  <a:cubicBezTo>
                    <a:pt x="161" y="19"/>
                    <a:pt x="1" y="197"/>
                    <a:pt x="1" y="411"/>
                  </a:cubicBezTo>
                  <a:cubicBezTo>
                    <a:pt x="19" y="608"/>
                    <a:pt x="179" y="750"/>
                    <a:pt x="376" y="768"/>
                  </a:cubicBezTo>
                  <a:lnTo>
                    <a:pt x="2659" y="768"/>
                  </a:lnTo>
                  <a:cubicBezTo>
                    <a:pt x="2873" y="750"/>
                    <a:pt x="3034" y="572"/>
                    <a:pt x="3016" y="358"/>
                  </a:cubicBezTo>
                  <a:cubicBezTo>
                    <a:pt x="3016" y="161"/>
                    <a:pt x="2856" y="1"/>
                    <a:pt x="265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36"/>
            <p:cNvSpPr/>
            <p:nvPr/>
          </p:nvSpPr>
          <p:spPr>
            <a:xfrm>
              <a:off x="6543250" y="2904550"/>
              <a:ext cx="41525" cy="19200"/>
            </a:xfrm>
            <a:custGeom>
              <a:rect b="b" l="l" r="r" t="t"/>
              <a:pathLst>
                <a:path extrusionOk="0" h="768" w="1661">
                  <a:moveTo>
                    <a:pt x="1" y="0"/>
                  </a:moveTo>
                  <a:cubicBezTo>
                    <a:pt x="37" y="429"/>
                    <a:pt x="393" y="768"/>
                    <a:pt x="839" y="768"/>
                  </a:cubicBezTo>
                  <a:cubicBezTo>
                    <a:pt x="1268" y="768"/>
                    <a:pt x="1625" y="429"/>
                    <a:pt x="166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36"/>
            <p:cNvSpPr/>
            <p:nvPr/>
          </p:nvSpPr>
          <p:spPr>
            <a:xfrm>
              <a:off x="6480800" y="2685975"/>
              <a:ext cx="166425" cy="172650"/>
            </a:xfrm>
            <a:custGeom>
              <a:rect b="b" l="l" r="r" t="t"/>
              <a:pathLst>
                <a:path extrusionOk="0" h="6906" w="6657">
                  <a:moveTo>
                    <a:pt x="3320" y="768"/>
                  </a:moveTo>
                  <a:cubicBezTo>
                    <a:pt x="4711" y="786"/>
                    <a:pt x="5853" y="1910"/>
                    <a:pt x="5889" y="3301"/>
                  </a:cubicBezTo>
                  <a:lnTo>
                    <a:pt x="5889" y="3391"/>
                  </a:lnTo>
                  <a:cubicBezTo>
                    <a:pt x="5889" y="3694"/>
                    <a:pt x="5818" y="3997"/>
                    <a:pt x="5711" y="4283"/>
                  </a:cubicBezTo>
                  <a:cubicBezTo>
                    <a:pt x="5603" y="4550"/>
                    <a:pt x="5461" y="4782"/>
                    <a:pt x="5282" y="4996"/>
                  </a:cubicBezTo>
                  <a:cubicBezTo>
                    <a:pt x="4979" y="5353"/>
                    <a:pt x="4729" y="5728"/>
                    <a:pt x="4533" y="6138"/>
                  </a:cubicBezTo>
                  <a:lnTo>
                    <a:pt x="2124" y="6138"/>
                  </a:lnTo>
                  <a:cubicBezTo>
                    <a:pt x="1928" y="5728"/>
                    <a:pt x="1678" y="5353"/>
                    <a:pt x="1375" y="4979"/>
                  </a:cubicBezTo>
                  <a:cubicBezTo>
                    <a:pt x="1196" y="4782"/>
                    <a:pt x="1054" y="4550"/>
                    <a:pt x="947" y="4283"/>
                  </a:cubicBezTo>
                  <a:cubicBezTo>
                    <a:pt x="839" y="3997"/>
                    <a:pt x="768" y="3694"/>
                    <a:pt x="768" y="3391"/>
                  </a:cubicBezTo>
                  <a:lnTo>
                    <a:pt x="768" y="3301"/>
                  </a:lnTo>
                  <a:cubicBezTo>
                    <a:pt x="786" y="1910"/>
                    <a:pt x="1928" y="786"/>
                    <a:pt x="3320" y="768"/>
                  </a:cubicBezTo>
                  <a:close/>
                  <a:moveTo>
                    <a:pt x="3337" y="1"/>
                  </a:moveTo>
                  <a:cubicBezTo>
                    <a:pt x="1500" y="18"/>
                    <a:pt x="37" y="1481"/>
                    <a:pt x="1" y="3284"/>
                  </a:cubicBezTo>
                  <a:lnTo>
                    <a:pt x="1" y="3408"/>
                  </a:lnTo>
                  <a:cubicBezTo>
                    <a:pt x="19" y="3801"/>
                    <a:pt x="90" y="4194"/>
                    <a:pt x="233" y="4550"/>
                  </a:cubicBezTo>
                  <a:cubicBezTo>
                    <a:pt x="376" y="4907"/>
                    <a:pt x="554" y="5228"/>
                    <a:pt x="804" y="5496"/>
                  </a:cubicBezTo>
                  <a:cubicBezTo>
                    <a:pt x="1125" y="5835"/>
                    <a:pt x="1446" y="6477"/>
                    <a:pt x="1589" y="6763"/>
                  </a:cubicBezTo>
                  <a:cubicBezTo>
                    <a:pt x="1625" y="6852"/>
                    <a:pt x="1732" y="6906"/>
                    <a:pt x="1821" y="6906"/>
                  </a:cubicBezTo>
                  <a:lnTo>
                    <a:pt x="4836" y="6906"/>
                  </a:lnTo>
                  <a:cubicBezTo>
                    <a:pt x="4943" y="6906"/>
                    <a:pt x="5032" y="6852"/>
                    <a:pt x="5068" y="6763"/>
                  </a:cubicBezTo>
                  <a:cubicBezTo>
                    <a:pt x="5211" y="6477"/>
                    <a:pt x="5550" y="5835"/>
                    <a:pt x="5853" y="5496"/>
                  </a:cubicBezTo>
                  <a:cubicBezTo>
                    <a:pt x="6085" y="5228"/>
                    <a:pt x="6299" y="4907"/>
                    <a:pt x="6424" y="4550"/>
                  </a:cubicBezTo>
                  <a:cubicBezTo>
                    <a:pt x="6567" y="4194"/>
                    <a:pt x="6638" y="3801"/>
                    <a:pt x="6656" y="3408"/>
                  </a:cubicBezTo>
                  <a:lnTo>
                    <a:pt x="6656" y="3284"/>
                  </a:lnTo>
                  <a:cubicBezTo>
                    <a:pt x="6620" y="1481"/>
                    <a:pt x="5140" y="18"/>
                    <a:pt x="333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36"/>
            <p:cNvSpPr/>
            <p:nvPr/>
          </p:nvSpPr>
          <p:spPr>
            <a:xfrm>
              <a:off x="6557975" y="2636450"/>
              <a:ext cx="13400" cy="36625"/>
            </a:xfrm>
            <a:custGeom>
              <a:rect b="b" l="l" r="r" t="t"/>
              <a:pathLst>
                <a:path extrusionOk="0" h="1465" w="536">
                  <a:moveTo>
                    <a:pt x="268" y="1"/>
                  </a:moveTo>
                  <a:cubicBezTo>
                    <a:pt x="126" y="1"/>
                    <a:pt x="1" y="126"/>
                    <a:pt x="1" y="269"/>
                  </a:cubicBezTo>
                  <a:lnTo>
                    <a:pt x="1" y="1196"/>
                  </a:lnTo>
                  <a:cubicBezTo>
                    <a:pt x="1" y="1339"/>
                    <a:pt x="126" y="1464"/>
                    <a:pt x="268" y="1464"/>
                  </a:cubicBezTo>
                  <a:cubicBezTo>
                    <a:pt x="411" y="1464"/>
                    <a:pt x="536" y="1339"/>
                    <a:pt x="536" y="1196"/>
                  </a:cubicBezTo>
                  <a:lnTo>
                    <a:pt x="536" y="269"/>
                  </a:lnTo>
                  <a:cubicBezTo>
                    <a:pt x="536" y="126"/>
                    <a:pt x="411" y="1"/>
                    <a:pt x="2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36"/>
            <p:cNvSpPr/>
            <p:nvPr/>
          </p:nvSpPr>
          <p:spPr>
            <a:xfrm>
              <a:off x="6466975" y="2674725"/>
              <a:ext cx="30800" cy="29775"/>
            </a:xfrm>
            <a:custGeom>
              <a:rect b="b" l="l" r="r" t="t"/>
              <a:pathLst>
                <a:path extrusionOk="0" h="1191" w="1232">
                  <a:moveTo>
                    <a:pt x="304" y="1"/>
                  </a:moveTo>
                  <a:cubicBezTo>
                    <a:pt x="229" y="1"/>
                    <a:pt x="151" y="33"/>
                    <a:pt x="90" y="94"/>
                  </a:cubicBezTo>
                  <a:cubicBezTo>
                    <a:pt x="1" y="183"/>
                    <a:pt x="1" y="343"/>
                    <a:pt x="90" y="451"/>
                  </a:cubicBezTo>
                  <a:lnTo>
                    <a:pt x="750" y="1111"/>
                  </a:lnTo>
                  <a:cubicBezTo>
                    <a:pt x="804" y="1164"/>
                    <a:pt x="871" y="1191"/>
                    <a:pt x="937" y="1191"/>
                  </a:cubicBezTo>
                  <a:cubicBezTo>
                    <a:pt x="1004" y="1191"/>
                    <a:pt x="1071" y="1164"/>
                    <a:pt x="1125" y="1111"/>
                  </a:cubicBezTo>
                  <a:cubicBezTo>
                    <a:pt x="1232" y="1004"/>
                    <a:pt x="1232" y="825"/>
                    <a:pt x="1125" y="736"/>
                  </a:cubicBezTo>
                  <a:lnTo>
                    <a:pt x="465" y="58"/>
                  </a:lnTo>
                  <a:cubicBezTo>
                    <a:pt x="418" y="19"/>
                    <a:pt x="362" y="1"/>
                    <a:pt x="30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36"/>
            <p:cNvSpPr/>
            <p:nvPr/>
          </p:nvSpPr>
          <p:spPr>
            <a:xfrm>
              <a:off x="6631575" y="2676425"/>
              <a:ext cx="30800" cy="29200"/>
            </a:xfrm>
            <a:custGeom>
              <a:rect b="b" l="l" r="r" t="t"/>
              <a:pathLst>
                <a:path extrusionOk="0" h="1168" w="1232">
                  <a:moveTo>
                    <a:pt x="944" y="1"/>
                  </a:moveTo>
                  <a:cubicBezTo>
                    <a:pt x="886" y="1"/>
                    <a:pt x="824" y="24"/>
                    <a:pt x="768" y="61"/>
                  </a:cubicBezTo>
                  <a:lnTo>
                    <a:pt x="108" y="722"/>
                  </a:lnTo>
                  <a:cubicBezTo>
                    <a:pt x="1" y="829"/>
                    <a:pt x="1" y="989"/>
                    <a:pt x="108" y="1096"/>
                  </a:cubicBezTo>
                  <a:cubicBezTo>
                    <a:pt x="161" y="1150"/>
                    <a:pt x="233" y="1168"/>
                    <a:pt x="304" y="1168"/>
                  </a:cubicBezTo>
                  <a:cubicBezTo>
                    <a:pt x="375" y="1168"/>
                    <a:pt x="447" y="1132"/>
                    <a:pt x="500" y="1078"/>
                  </a:cubicBezTo>
                  <a:lnTo>
                    <a:pt x="1143" y="418"/>
                  </a:lnTo>
                  <a:cubicBezTo>
                    <a:pt x="1232" y="311"/>
                    <a:pt x="1214" y="133"/>
                    <a:pt x="1089" y="61"/>
                  </a:cubicBezTo>
                  <a:cubicBezTo>
                    <a:pt x="1047" y="19"/>
                    <a:pt x="997" y="1"/>
                    <a:pt x="94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36"/>
            <p:cNvSpPr/>
            <p:nvPr/>
          </p:nvSpPr>
          <p:spPr>
            <a:xfrm>
              <a:off x="6431300" y="2761350"/>
              <a:ext cx="36600" cy="12975"/>
            </a:xfrm>
            <a:custGeom>
              <a:rect b="b" l="l" r="r" t="t"/>
              <a:pathLst>
                <a:path extrusionOk="0" h="519" w="1464">
                  <a:moveTo>
                    <a:pt x="268" y="1"/>
                  </a:moveTo>
                  <a:cubicBezTo>
                    <a:pt x="125" y="1"/>
                    <a:pt x="0" y="126"/>
                    <a:pt x="0" y="251"/>
                  </a:cubicBezTo>
                  <a:cubicBezTo>
                    <a:pt x="0" y="411"/>
                    <a:pt x="125" y="518"/>
                    <a:pt x="268" y="518"/>
                  </a:cubicBezTo>
                  <a:lnTo>
                    <a:pt x="1196" y="518"/>
                  </a:lnTo>
                  <a:cubicBezTo>
                    <a:pt x="1356" y="518"/>
                    <a:pt x="1463" y="411"/>
                    <a:pt x="1463" y="251"/>
                  </a:cubicBezTo>
                  <a:cubicBezTo>
                    <a:pt x="1463" y="126"/>
                    <a:pt x="1356" y="1"/>
                    <a:pt x="119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36"/>
            <p:cNvSpPr/>
            <p:nvPr/>
          </p:nvSpPr>
          <p:spPr>
            <a:xfrm>
              <a:off x="6466100" y="2831500"/>
              <a:ext cx="31250" cy="30275"/>
            </a:xfrm>
            <a:custGeom>
              <a:rect b="b" l="l" r="r" t="t"/>
              <a:pathLst>
                <a:path extrusionOk="0" h="1211" w="1250">
                  <a:moveTo>
                    <a:pt x="961" y="1"/>
                  </a:moveTo>
                  <a:cubicBezTo>
                    <a:pt x="901" y="1"/>
                    <a:pt x="839" y="23"/>
                    <a:pt x="785" y="68"/>
                  </a:cubicBezTo>
                  <a:lnTo>
                    <a:pt x="125" y="746"/>
                  </a:lnTo>
                  <a:cubicBezTo>
                    <a:pt x="18" y="835"/>
                    <a:pt x="0" y="995"/>
                    <a:pt x="107" y="1120"/>
                  </a:cubicBezTo>
                  <a:cubicBezTo>
                    <a:pt x="155" y="1178"/>
                    <a:pt x="225" y="1210"/>
                    <a:pt x="298" y="1210"/>
                  </a:cubicBezTo>
                  <a:cubicBezTo>
                    <a:pt x="360" y="1210"/>
                    <a:pt x="425" y="1187"/>
                    <a:pt x="482" y="1138"/>
                  </a:cubicBezTo>
                  <a:cubicBezTo>
                    <a:pt x="482" y="1120"/>
                    <a:pt x="500" y="1120"/>
                    <a:pt x="500" y="1120"/>
                  </a:cubicBezTo>
                  <a:lnTo>
                    <a:pt x="1160" y="442"/>
                  </a:lnTo>
                  <a:cubicBezTo>
                    <a:pt x="1249" y="335"/>
                    <a:pt x="1249" y="157"/>
                    <a:pt x="1124" y="68"/>
                  </a:cubicBezTo>
                  <a:cubicBezTo>
                    <a:pt x="1080" y="23"/>
                    <a:pt x="1022" y="1"/>
                    <a:pt x="96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36"/>
            <p:cNvSpPr/>
            <p:nvPr/>
          </p:nvSpPr>
          <p:spPr>
            <a:xfrm>
              <a:off x="6631575" y="2829600"/>
              <a:ext cx="32150" cy="30900"/>
            </a:xfrm>
            <a:custGeom>
              <a:rect b="b" l="l" r="r" t="t"/>
              <a:pathLst>
                <a:path extrusionOk="0" h="1236" w="1286">
                  <a:moveTo>
                    <a:pt x="296" y="0"/>
                  </a:moveTo>
                  <a:cubicBezTo>
                    <a:pt x="235" y="0"/>
                    <a:pt x="175" y="23"/>
                    <a:pt x="126" y="72"/>
                  </a:cubicBezTo>
                  <a:cubicBezTo>
                    <a:pt x="1" y="179"/>
                    <a:pt x="1" y="340"/>
                    <a:pt x="90" y="465"/>
                  </a:cubicBezTo>
                  <a:lnTo>
                    <a:pt x="108" y="465"/>
                  </a:lnTo>
                  <a:lnTo>
                    <a:pt x="768" y="1143"/>
                  </a:lnTo>
                  <a:cubicBezTo>
                    <a:pt x="829" y="1204"/>
                    <a:pt x="907" y="1236"/>
                    <a:pt x="986" y="1236"/>
                  </a:cubicBezTo>
                  <a:cubicBezTo>
                    <a:pt x="1046" y="1236"/>
                    <a:pt x="1106" y="1217"/>
                    <a:pt x="1160" y="1178"/>
                  </a:cubicBezTo>
                  <a:cubicBezTo>
                    <a:pt x="1268" y="1071"/>
                    <a:pt x="1285" y="911"/>
                    <a:pt x="1196" y="804"/>
                  </a:cubicBezTo>
                  <a:cubicBezTo>
                    <a:pt x="1178" y="786"/>
                    <a:pt x="1160" y="768"/>
                    <a:pt x="1143" y="750"/>
                  </a:cubicBezTo>
                  <a:lnTo>
                    <a:pt x="500" y="90"/>
                  </a:lnTo>
                  <a:cubicBezTo>
                    <a:pt x="442" y="32"/>
                    <a:pt x="369" y="0"/>
                    <a:pt x="29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36"/>
            <p:cNvSpPr/>
            <p:nvPr/>
          </p:nvSpPr>
          <p:spPr>
            <a:xfrm>
              <a:off x="6660125" y="2760925"/>
              <a:ext cx="36600" cy="13400"/>
            </a:xfrm>
            <a:custGeom>
              <a:rect b="b" l="l" r="r" t="t"/>
              <a:pathLst>
                <a:path extrusionOk="0" h="536" w="1464">
                  <a:moveTo>
                    <a:pt x="268" y="0"/>
                  </a:moveTo>
                  <a:cubicBezTo>
                    <a:pt x="126" y="0"/>
                    <a:pt x="1" y="125"/>
                    <a:pt x="1" y="268"/>
                  </a:cubicBezTo>
                  <a:cubicBezTo>
                    <a:pt x="1" y="410"/>
                    <a:pt x="126" y="535"/>
                    <a:pt x="268" y="535"/>
                  </a:cubicBezTo>
                  <a:lnTo>
                    <a:pt x="1196" y="535"/>
                  </a:lnTo>
                  <a:cubicBezTo>
                    <a:pt x="1357" y="535"/>
                    <a:pt x="1464" y="410"/>
                    <a:pt x="1464" y="268"/>
                  </a:cubicBezTo>
                  <a:cubicBezTo>
                    <a:pt x="1464" y="125"/>
                    <a:pt x="1357" y="0"/>
                    <a:pt x="119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7" name="Google Shape;547;p36"/>
          <p:cNvSpPr txBox="1"/>
          <p:nvPr>
            <p:ph idx="1" type="body"/>
          </p:nvPr>
        </p:nvSpPr>
        <p:spPr>
          <a:xfrm>
            <a:off x="311700" y="3152225"/>
            <a:ext cx="5918700" cy="13008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None/>
            </a:pPr>
            <a:r>
              <a:rPr lang="en-GB"/>
              <a:t>Finish up your first set of slides with your great idea.</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1" name="Shape 551"/>
        <p:cNvGrpSpPr/>
        <p:nvPr/>
      </p:nvGrpSpPr>
      <p:grpSpPr>
        <a:xfrm>
          <a:off x="0" y="0"/>
          <a:ext cx="0" cy="0"/>
          <a:chOff x="0" y="0"/>
          <a:chExt cx="0" cy="0"/>
        </a:xfrm>
      </p:grpSpPr>
      <p:sp>
        <p:nvSpPr>
          <p:cNvPr id="552" name="Google Shape;552;p37"/>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a:solidFill>
                  <a:schemeClr val="accent1"/>
                </a:solidFill>
              </a:rPr>
              <a:t>Add images!</a:t>
            </a:r>
            <a:endParaRPr>
              <a:solidFill>
                <a:schemeClr val="accent1"/>
              </a:solidFill>
            </a:endParaRPr>
          </a:p>
        </p:txBody>
      </p:sp>
      <p:sp>
        <p:nvSpPr>
          <p:cNvPr id="553" name="Google Shape;553;p37"/>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2000">
                <a:solidFill>
                  <a:schemeClr val="dk1"/>
                </a:solidFill>
              </a:rPr>
              <a:t>Images are a big part of any slideshow presentation. They help your audience connect with your ideas on a more emotional level.</a:t>
            </a:r>
            <a:endParaRPr sz="2000">
              <a:solidFill>
                <a:schemeClr val="dk1"/>
              </a:solidFill>
            </a:endParaRPr>
          </a:p>
          <a:p>
            <a:pPr indent="0" lvl="0" marL="0" rtl="0" algn="ctr">
              <a:spcBef>
                <a:spcPts val="0"/>
              </a:spcBef>
              <a:spcAft>
                <a:spcPts val="0"/>
              </a:spcAft>
              <a:buNone/>
            </a:pPr>
            <a:r>
              <a:t/>
            </a:r>
            <a:endParaRPr/>
          </a:p>
        </p:txBody>
      </p:sp>
      <p:pic>
        <p:nvPicPr>
          <p:cNvPr id="554" name="Google Shape;554;p37"/>
          <p:cNvPicPr preferRelativeResize="0"/>
          <p:nvPr/>
        </p:nvPicPr>
        <p:blipFill rotWithShape="1">
          <a:blip r:embed="rId3">
            <a:alphaModFix/>
          </a:blip>
          <a:srcRect b="7274" l="8096" r="0" t="14588"/>
          <a:stretch/>
        </p:blipFill>
        <p:spPr>
          <a:xfrm>
            <a:off x="4572000" y="0"/>
            <a:ext cx="4572001" cy="5182632"/>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558" name="Shape 558"/>
        <p:cNvGrpSpPr/>
        <p:nvPr/>
      </p:nvGrpSpPr>
      <p:grpSpPr>
        <a:xfrm>
          <a:off x="0" y="0"/>
          <a:ext cx="0" cy="0"/>
          <a:chOff x="0" y="0"/>
          <a:chExt cx="0" cy="0"/>
        </a:xfrm>
      </p:grpSpPr>
      <p:sp>
        <p:nvSpPr>
          <p:cNvPr id="559" name="Google Shape;559;p38"/>
          <p:cNvSpPr txBox="1"/>
          <p:nvPr>
            <p:ph type="title"/>
          </p:nvPr>
        </p:nvSpPr>
        <p:spPr>
          <a:xfrm>
            <a:off x="234650" y="4125425"/>
            <a:ext cx="8520600" cy="841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solidFill>
                  <a:srgbClr val="F2F2F2"/>
                </a:solidFill>
              </a:rPr>
              <a:t>You can just add them as backgrounds.</a:t>
            </a:r>
            <a:endParaRPr>
              <a:solidFill>
                <a:srgbClr val="F2F2F2"/>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3" name="Shape 563"/>
        <p:cNvGrpSpPr/>
        <p:nvPr/>
      </p:nvGrpSpPr>
      <p:grpSpPr>
        <a:xfrm>
          <a:off x="0" y="0"/>
          <a:ext cx="0" cy="0"/>
          <a:chOff x="0" y="0"/>
          <a:chExt cx="0" cy="0"/>
        </a:xfrm>
      </p:grpSpPr>
      <p:sp>
        <p:nvSpPr>
          <p:cNvPr id="564" name="Google Shape;564;p39"/>
          <p:cNvSpPr txBox="1"/>
          <p:nvPr>
            <p:ph type="title"/>
          </p:nvPr>
        </p:nvSpPr>
        <p:spPr>
          <a:xfrm>
            <a:off x="540300" y="445025"/>
            <a:ext cx="80643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Add diagrams to explain your ideas</a:t>
            </a:r>
            <a:endParaRPr sz="3000"/>
          </a:p>
        </p:txBody>
      </p:sp>
      <p:sp>
        <p:nvSpPr>
          <p:cNvPr id="565" name="Google Shape;565;p39"/>
          <p:cNvSpPr txBox="1"/>
          <p:nvPr>
            <p:ph idx="4294967295" type="body"/>
          </p:nvPr>
        </p:nvSpPr>
        <p:spPr>
          <a:xfrm>
            <a:off x="216075" y="45467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You can insert them directly from Google Slides, and change their color by selecting the different shapes that make up the diagram. Same goes for PowerPoint users.</a:t>
            </a:r>
            <a:endParaRPr i="1" sz="1200"/>
          </a:p>
        </p:txBody>
      </p:sp>
      <p:sp>
        <p:nvSpPr>
          <p:cNvPr id="566" name="Google Shape;566;p39"/>
          <p:cNvSpPr/>
          <p:nvPr/>
        </p:nvSpPr>
        <p:spPr>
          <a:xfrm rot="-3193285">
            <a:off x="3945963" y="2211731"/>
            <a:ext cx="1091821" cy="1108964"/>
          </a:xfrm>
          <a:prstGeom prst="ellipse">
            <a:avLst/>
          </a:prstGeom>
          <a:solidFill>
            <a:schemeClr val="lt2"/>
          </a:solidFill>
          <a:ln>
            <a:noFill/>
          </a:ln>
        </p:spPr>
        <p:txBody>
          <a:bodyPr anchorCtr="0" anchor="ctr" bIns="45700" lIns="91425" spcFirstLastPara="1" rIns="91425" wrap="square" tIns="45700">
            <a:noAutofit/>
          </a:bodyPr>
          <a:lstStyle/>
          <a:p>
            <a:pPr indent="0" lvl="0" marL="0" rtl="0" algn="l">
              <a:spcBef>
                <a:spcPts val="0"/>
              </a:spcBef>
              <a:spcAft>
                <a:spcPts val="0"/>
              </a:spcAft>
              <a:buNone/>
            </a:pPr>
            <a:r>
              <a:t/>
            </a:r>
            <a:endParaRPr>
              <a:latin typeface="Poppins"/>
              <a:ea typeface="Poppins"/>
              <a:cs typeface="Poppins"/>
              <a:sym typeface="Poppins"/>
            </a:endParaRPr>
          </a:p>
        </p:txBody>
      </p:sp>
      <p:grpSp>
        <p:nvGrpSpPr>
          <p:cNvPr id="567" name="Google Shape;567;p39"/>
          <p:cNvGrpSpPr/>
          <p:nvPr/>
        </p:nvGrpSpPr>
        <p:grpSpPr>
          <a:xfrm>
            <a:off x="4164806" y="1918067"/>
            <a:ext cx="2526520" cy="2671661"/>
            <a:chOff x="4184863" y="1520198"/>
            <a:chExt cx="2958454" cy="3298347"/>
          </a:xfrm>
        </p:grpSpPr>
        <p:sp>
          <p:nvSpPr>
            <p:cNvPr id="568" name="Google Shape;568;p39"/>
            <p:cNvSpPr/>
            <p:nvPr/>
          </p:nvSpPr>
          <p:spPr>
            <a:xfrm rot="-3280088">
              <a:off x="4136321" y="2563569"/>
              <a:ext cx="3184127" cy="1211606"/>
            </a:xfrm>
            <a:custGeom>
              <a:rect b="b" l="l" r="r" t="t"/>
              <a:pathLst>
                <a:path extrusionOk="0" h="187" w="492">
                  <a:moveTo>
                    <a:pt x="457" y="0"/>
                  </a:moveTo>
                  <a:cubicBezTo>
                    <a:pt x="416" y="91"/>
                    <a:pt x="325" y="155"/>
                    <a:pt x="218" y="155"/>
                  </a:cubicBezTo>
                  <a:cubicBezTo>
                    <a:pt x="137" y="155"/>
                    <a:pt x="64" y="118"/>
                    <a:pt x="17" y="60"/>
                  </a:cubicBezTo>
                  <a:cubicBezTo>
                    <a:pt x="11" y="70"/>
                    <a:pt x="5" y="80"/>
                    <a:pt x="0" y="90"/>
                  </a:cubicBezTo>
                  <a:cubicBezTo>
                    <a:pt x="54" y="150"/>
                    <a:pt x="132" y="187"/>
                    <a:pt x="218" y="187"/>
                  </a:cubicBezTo>
                  <a:cubicBezTo>
                    <a:pt x="343" y="187"/>
                    <a:pt x="449" y="109"/>
                    <a:pt x="492" y="0"/>
                  </a:cubicBezTo>
                  <a:cubicBezTo>
                    <a:pt x="480" y="0"/>
                    <a:pt x="468" y="1"/>
                    <a:pt x="457" y="0"/>
                  </a:cubicBezTo>
                  <a:close/>
                </a:path>
              </a:pathLst>
            </a:custGeom>
            <a:solidFill>
              <a:schemeClr val="accent3"/>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a:latin typeface="Poppins"/>
                <a:ea typeface="Poppins"/>
                <a:cs typeface="Poppins"/>
                <a:sym typeface="Poppins"/>
              </a:endParaRPr>
            </a:p>
          </p:txBody>
        </p:sp>
        <p:sp>
          <p:nvSpPr>
            <p:cNvPr id="569" name="Google Shape;569;p39"/>
            <p:cNvSpPr/>
            <p:nvPr/>
          </p:nvSpPr>
          <p:spPr>
            <a:xfrm rot="-3280088">
              <a:off x="4100923" y="2460157"/>
              <a:ext cx="2729637" cy="1205146"/>
            </a:xfrm>
            <a:custGeom>
              <a:rect b="b" l="l" r="r" t="t"/>
              <a:pathLst>
                <a:path extrusionOk="0" h="194" w="440">
                  <a:moveTo>
                    <a:pt x="262" y="39"/>
                  </a:moveTo>
                  <a:cubicBezTo>
                    <a:pt x="206" y="71"/>
                    <a:pt x="134" y="53"/>
                    <a:pt x="100" y="0"/>
                  </a:cubicBezTo>
                  <a:cubicBezTo>
                    <a:pt x="57" y="25"/>
                    <a:pt x="24" y="60"/>
                    <a:pt x="0" y="99"/>
                  </a:cubicBezTo>
                  <a:cubicBezTo>
                    <a:pt x="47" y="157"/>
                    <a:pt x="120" y="194"/>
                    <a:pt x="201" y="194"/>
                  </a:cubicBezTo>
                  <a:cubicBezTo>
                    <a:pt x="308" y="194"/>
                    <a:pt x="399" y="130"/>
                    <a:pt x="440" y="39"/>
                  </a:cubicBezTo>
                  <a:cubicBezTo>
                    <a:pt x="393" y="37"/>
                    <a:pt x="346" y="24"/>
                    <a:pt x="303" y="0"/>
                  </a:cubicBezTo>
                  <a:cubicBezTo>
                    <a:pt x="292" y="15"/>
                    <a:pt x="279" y="29"/>
                    <a:pt x="262" y="39"/>
                  </a:cubicBezTo>
                  <a:close/>
                </a:path>
              </a:pathLst>
            </a:custGeom>
            <a:solidFill>
              <a:schemeClr val="accent3"/>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a:latin typeface="Poppins"/>
                <a:ea typeface="Poppins"/>
                <a:cs typeface="Poppins"/>
                <a:sym typeface="Poppins"/>
              </a:endParaRPr>
            </a:p>
          </p:txBody>
        </p:sp>
        <p:sp>
          <p:nvSpPr>
            <p:cNvPr id="570" name="Google Shape;570;p39"/>
            <p:cNvSpPr txBox="1"/>
            <p:nvPr/>
          </p:nvSpPr>
          <p:spPr>
            <a:xfrm rot="-3779206">
              <a:off x="4733052" y="2863735"/>
              <a:ext cx="1577952" cy="563236"/>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chemeClr val="lt1"/>
                  </a:solidFill>
                  <a:latin typeface="Poppins"/>
                  <a:ea typeface="Poppins"/>
                  <a:cs typeface="Poppins"/>
                  <a:sym typeface="Poppins"/>
                </a:rPr>
                <a:t>Vestibulum congue </a:t>
              </a:r>
              <a:endParaRPr>
                <a:solidFill>
                  <a:schemeClr val="lt1"/>
                </a:solidFill>
                <a:latin typeface="Poppins"/>
                <a:ea typeface="Poppins"/>
                <a:cs typeface="Poppins"/>
                <a:sym typeface="Poppins"/>
              </a:endParaRPr>
            </a:p>
          </p:txBody>
        </p:sp>
      </p:grpSp>
      <p:grpSp>
        <p:nvGrpSpPr>
          <p:cNvPr id="571" name="Google Shape;571;p39"/>
          <p:cNvGrpSpPr/>
          <p:nvPr/>
        </p:nvGrpSpPr>
        <p:grpSpPr>
          <a:xfrm>
            <a:off x="3031436" y="628927"/>
            <a:ext cx="2812714" cy="2610562"/>
            <a:chOff x="2857731" y="-71332"/>
            <a:chExt cx="3293577" cy="3222916"/>
          </a:xfrm>
        </p:grpSpPr>
        <p:sp>
          <p:nvSpPr>
            <p:cNvPr id="572" name="Google Shape;572;p39"/>
            <p:cNvSpPr/>
            <p:nvPr/>
          </p:nvSpPr>
          <p:spPr>
            <a:xfrm rot="-3280089">
              <a:off x="3410337" y="297186"/>
              <a:ext cx="2188366" cy="2485879"/>
            </a:xfrm>
            <a:custGeom>
              <a:rect b="b" l="l" r="r" t="t"/>
              <a:pathLst>
                <a:path extrusionOk="0" h="384" w="338">
                  <a:moveTo>
                    <a:pt x="45" y="32"/>
                  </a:moveTo>
                  <a:cubicBezTo>
                    <a:pt x="189" y="32"/>
                    <a:pt x="306" y="148"/>
                    <a:pt x="306" y="292"/>
                  </a:cubicBezTo>
                  <a:cubicBezTo>
                    <a:pt x="306" y="325"/>
                    <a:pt x="300" y="355"/>
                    <a:pt x="289" y="384"/>
                  </a:cubicBezTo>
                  <a:cubicBezTo>
                    <a:pt x="301" y="384"/>
                    <a:pt x="312" y="384"/>
                    <a:pt x="324" y="383"/>
                  </a:cubicBezTo>
                  <a:cubicBezTo>
                    <a:pt x="333" y="354"/>
                    <a:pt x="338" y="324"/>
                    <a:pt x="338" y="292"/>
                  </a:cubicBezTo>
                  <a:cubicBezTo>
                    <a:pt x="338" y="131"/>
                    <a:pt x="207" y="0"/>
                    <a:pt x="45" y="0"/>
                  </a:cubicBezTo>
                  <a:cubicBezTo>
                    <a:pt x="30" y="0"/>
                    <a:pt x="15" y="1"/>
                    <a:pt x="0" y="3"/>
                  </a:cubicBezTo>
                  <a:cubicBezTo>
                    <a:pt x="6" y="13"/>
                    <a:pt x="12" y="23"/>
                    <a:pt x="18" y="33"/>
                  </a:cubicBezTo>
                  <a:cubicBezTo>
                    <a:pt x="27" y="32"/>
                    <a:pt x="36" y="32"/>
                    <a:pt x="45" y="32"/>
                  </a:cubicBezTo>
                  <a:close/>
                </a:path>
              </a:pathLst>
            </a:custGeom>
            <a:solidFill>
              <a:schemeClr val="accent2"/>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a:latin typeface="Poppins"/>
                <a:ea typeface="Poppins"/>
                <a:cs typeface="Poppins"/>
                <a:sym typeface="Poppins"/>
              </a:endParaRPr>
            </a:p>
          </p:txBody>
        </p:sp>
        <p:sp>
          <p:nvSpPr>
            <p:cNvPr id="573" name="Google Shape;573;p39"/>
            <p:cNvSpPr/>
            <p:nvPr/>
          </p:nvSpPr>
          <p:spPr>
            <a:xfrm rot="-3280088">
              <a:off x="3667674" y="581521"/>
              <a:ext cx="1790169" cy="2186080"/>
            </a:xfrm>
            <a:custGeom>
              <a:rect b="b" l="l" r="r" t="t"/>
              <a:pathLst>
                <a:path extrusionOk="0" h="352" w="288">
                  <a:moveTo>
                    <a:pt x="27" y="0"/>
                  </a:moveTo>
                  <a:cubicBezTo>
                    <a:pt x="18" y="0"/>
                    <a:pt x="9" y="0"/>
                    <a:pt x="0" y="1"/>
                  </a:cubicBezTo>
                  <a:cubicBezTo>
                    <a:pt x="21" y="43"/>
                    <a:pt x="34" y="90"/>
                    <a:pt x="35" y="140"/>
                  </a:cubicBezTo>
                  <a:cubicBezTo>
                    <a:pt x="74" y="142"/>
                    <a:pt x="111" y="163"/>
                    <a:pt x="132" y="200"/>
                  </a:cubicBezTo>
                  <a:cubicBezTo>
                    <a:pt x="153" y="236"/>
                    <a:pt x="153" y="279"/>
                    <a:pt x="136" y="315"/>
                  </a:cubicBezTo>
                  <a:cubicBezTo>
                    <a:pt x="179" y="339"/>
                    <a:pt x="225" y="351"/>
                    <a:pt x="271" y="352"/>
                  </a:cubicBezTo>
                  <a:cubicBezTo>
                    <a:pt x="282" y="323"/>
                    <a:pt x="288" y="293"/>
                    <a:pt x="288" y="260"/>
                  </a:cubicBezTo>
                  <a:cubicBezTo>
                    <a:pt x="288" y="116"/>
                    <a:pt x="171" y="0"/>
                    <a:pt x="27" y="0"/>
                  </a:cubicBezTo>
                  <a:close/>
                </a:path>
              </a:pathLst>
            </a:custGeom>
            <a:solidFill>
              <a:schemeClr val="accent2"/>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a:latin typeface="Poppins"/>
                <a:ea typeface="Poppins"/>
                <a:cs typeface="Poppins"/>
                <a:sym typeface="Poppins"/>
              </a:endParaRPr>
            </a:p>
          </p:txBody>
        </p:sp>
        <p:sp>
          <p:nvSpPr>
            <p:cNvPr id="574" name="Google Shape;574;p39"/>
            <p:cNvSpPr txBox="1"/>
            <p:nvPr/>
          </p:nvSpPr>
          <p:spPr>
            <a:xfrm>
              <a:off x="3782825" y="1153125"/>
              <a:ext cx="1578000" cy="563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chemeClr val="lt1"/>
                  </a:solidFill>
                  <a:latin typeface="Poppins"/>
                  <a:ea typeface="Poppins"/>
                  <a:cs typeface="Poppins"/>
                  <a:sym typeface="Poppins"/>
                </a:rPr>
                <a:t>Vestibulum congue </a:t>
              </a:r>
              <a:endParaRPr>
                <a:solidFill>
                  <a:schemeClr val="lt1"/>
                </a:solidFill>
                <a:latin typeface="Poppins"/>
                <a:ea typeface="Poppins"/>
                <a:cs typeface="Poppins"/>
                <a:sym typeface="Poppins"/>
              </a:endParaRPr>
            </a:p>
          </p:txBody>
        </p:sp>
      </p:grpSp>
      <p:grpSp>
        <p:nvGrpSpPr>
          <p:cNvPr id="575" name="Google Shape;575;p39"/>
          <p:cNvGrpSpPr/>
          <p:nvPr/>
        </p:nvGrpSpPr>
        <p:grpSpPr>
          <a:xfrm>
            <a:off x="2264676" y="2051290"/>
            <a:ext cx="2924466" cy="2529046"/>
            <a:chOff x="1959887" y="1684671"/>
            <a:chExt cx="3424433" cy="3122279"/>
          </a:xfrm>
        </p:grpSpPr>
        <p:sp>
          <p:nvSpPr>
            <p:cNvPr id="576" name="Google Shape;576;p39"/>
            <p:cNvSpPr/>
            <p:nvPr/>
          </p:nvSpPr>
          <p:spPr>
            <a:xfrm rot="-3280088">
              <a:off x="2859669" y="1740600"/>
              <a:ext cx="1624870" cy="3045726"/>
            </a:xfrm>
            <a:custGeom>
              <a:rect b="b" l="l" r="r" t="t"/>
              <a:pathLst>
                <a:path extrusionOk="0" h="470" w="251">
                  <a:moveTo>
                    <a:pt x="32" y="286"/>
                  </a:moveTo>
                  <a:cubicBezTo>
                    <a:pt x="32" y="157"/>
                    <a:pt x="127" y="49"/>
                    <a:pt x="251" y="29"/>
                  </a:cubicBezTo>
                  <a:cubicBezTo>
                    <a:pt x="245" y="19"/>
                    <a:pt x="239" y="9"/>
                    <a:pt x="233" y="0"/>
                  </a:cubicBezTo>
                  <a:cubicBezTo>
                    <a:pt x="100" y="28"/>
                    <a:pt x="0" y="145"/>
                    <a:pt x="0" y="286"/>
                  </a:cubicBezTo>
                  <a:cubicBezTo>
                    <a:pt x="0" y="356"/>
                    <a:pt x="25" y="420"/>
                    <a:pt x="65" y="470"/>
                  </a:cubicBezTo>
                  <a:cubicBezTo>
                    <a:pt x="70" y="460"/>
                    <a:pt x="76" y="450"/>
                    <a:pt x="82" y="440"/>
                  </a:cubicBezTo>
                  <a:cubicBezTo>
                    <a:pt x="51" y="397"/>
                    <a:pt x="32" y="344"/>
                    <a:pt x="32" y="286"/>
                  </a:cubicBezTo>
                  <a:close/>
                </a:path>
              </a:pathLst>
            </a:custGeom>
            <a:solidFill>
              <a:schemeClr val="accent1"/>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a:latin typeface="Poppins"/>
                <a:ea typeface="Poppins"/>
                <a:cs typeface="Poppins"/>
                <a:sym typeface="Poppins"/>
              </a:endParaRPr>
            </a:p>
          </p:txBody>
        </p:sp>
        <p:sp>
          <p:nvSpPr>
            <p:cNvPr id="577" name="Google Shape;577;p39"/>
            <p:cNvSpPr/>
            <p:nvPr/>
          </p:nvSpPr>
          <p:spPr>
            <a:xfrm rot="-3280089">
              <a:off x="3037225" y="1789647"/>
              <a:ext cx="1575644" cy="2550423"/>
            </a:xfrm>
            <a:custGeom>
              <a:rect b="b" l="l" r="r" t="t"/>
              <a:pathLst>
                <a:path extrusionOk="0" h="411" w="254">
                  <a:moveTo>
                    <a:pt x="152" y="311"/>
                  </a:moveTo>
                  <a:cubicBezTo>
                    <a:pt x="124" y="254"/>
                    <a:pt x="145" y="185"/>
                    <a:pt x="200" y="153"/>
                  </a:cubicBezTo>
                  <a:cubicBezTo>
                    <a:pt x="217" y="143"/>
                    <a:pt x="236" y="137"/>
                    <a:pt x="254" y="136"/>
                  </a:cubicBezTo>
                  <a:cubicBezTo>
                    <a:pt x="253" y="87"/>
                    <a:pt x="241" y="41"/>
                    <a:pt x="219" y="0"/>
                  </a:cubicBezTo>
                  <a:cubicBezTo>
                    <a:pt x="95" y="20"/>
                    <a:pt x="0" y="128"/>
                    <a:pt x="0" y="257"/>
                  </a:cubicBezTo>
                  <a:cubicBezTo>
                    <a:pt x="0" y="315"/>
                    <a:pt x="19" y="368"/>
                    <a:pt x="50" y="411"/>
                  </a:cubicBezTo>
                  <a:cubicBezTo>
                    <a:pt x="75" y="371"/>
                    <a:pt x="110" y="337"/>
                    <a:pt x="152" y="311"/>
                  </a:cubicBezTo>
                  <a:close/>
                </a:path>
              </a:pathLst>
            </a:custGeom>
            <a:solidFill>
              <a:schemeClr val="accent1"/>
            </a:solidFill>
            <a:ln cap="flat" cmpd="sng" w="9525">
              <a:solidFill>
                <a:srgbClr val="FFFFFF"/>
              </a:solidFill>
              <a:prstDash val="solid"/>
              <a:miter lim="8000"/>
              <a:headEnd len="sm" w="sm" type="none"/>
              <a:tailEnd len="sm" w="sm" type="none"/>
            </a:ln>
          </p:spPr>
          <p:txBody>
            <a:bodyPr anchorCtr="0" anchor="t" bIns="45700" lIns="91425" spcFirstLastPara="1" rIns="91425" wrap="square" tIns="45700">
              <a:noAutofit/>
            </a:bodyPr>
            <a:lstStyle/>
            <a:p>
              <a:pPr indent="0" lvl="0" marL="0" rtl="0" algn="l">
                <a:spcBef>
                  <a:spcPts val="0"/>
                </a:spcBef>
                <a:spcAft>
                  <a:spcPts val="0"/>
                </a:spcAft>
                <a:buNone/>
              </a:pPr>
              <a:r>
                <a:t/>
              </a:r>
              <a:endParaRPr>
                <a:latin typeface="Poppins"/>
                <a:ea typeface="Poppins"/>
                <a:cs typeface="Poppins"/>
                <a:sym typeface="Poppins"/>
              </a:endParaRPr>
            </a:p>
          </p:txBody>
        </p:sp>
        <p:sp>
          <p:nvSpPr>
            <p:cNvPr id="578" name="Google Shape;578;p39"/>
            <p:cNvSpPr txBox="1"/>
            <p:nvPr/>
          </p:nvSpPr>
          <p:spPr>
            <a:xfrm flipH="1" rot="3725110">
              <a:off x="2866277" y="2863871"/>
              <a:ext cx="1577671" cy="563103"/>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chemeClr val="lt1"/>
                  </a:solidFill>
                  <a:latin typeface="Poppins"/>
                  <a:ea typeface="Poppins"/>
                  <a:cs typeface="Poppins"/>
                  <a:sym typeface="Poppins"/>
                </a:rPr>
                <a:t>Vestibulum congue </a:t>
              </a:r>
              <a:endParaRPr>
                <a:solidFill>
                  <a:schemeClr val="lt1"/>
                </a:solidFill>
                <a:latin typeface="Poppins"/>
                <a:ea typeface="Poppins"/>
                <a:cs typeface="Poppins"/>
                <a:sym typeface="Poppins"/>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2" name="Shape 582"/>
        <p:cNvGrpSpPr/>
        <p:nvPr/>
      </p:nvGrpSpPr>
      <p:grpSpPr>
        <a:xfrm>
          <a:off x="0" y="0"/>
          <a:ext cx="0" cy="0"/>
          <a:chOff x="0" y="0"/>
          <a:chExt cx="0" cy="0"/>
        </a:xfrm>
      </p:grpSpPr>
      <p:sp>
        <p:nvSpPr>
          <p:cNvPr id="583" name="Google Shape;583;p40"/>
          <p:cNvSpPr txBox="1"/>
          <p:nvPr>
            <p:ph type="title"/>
          </p:nvPr>
        </p:nvSpPr>
        <p:spPr>
          <a:xfrm>
            <a:off x="921300" y="445025"/>
            <a:ext cx="73464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And tables to compare data</a:t>
            </a:r>
            <a:endParaRPr sz="3000"/>
          </a:p>
        </p:txBody>
      </p:sp>
      <p:graphicFrame>
        <p:nvGraphicFramePr>
          <p:cNvPr id="584" name="Google Shape;584;p40"/>
          <p:cNvGraphicFramePr/>
          <p:nvPr/>
        </p:nvGraphicFramePr>
        <p:xfrm>
          <a:off x="952500" y="1809750"/>
          <a:ext cx="3000000" cy="3000000"/>
        </p:xfrm>
        <a:graphic>
          <a:graphicData uri="http://schemas.openxmlformats.org/drawingml/2006/table">
            <a:tbl>
              <a:tblPr>
                <a:noFill/>
                <a:tableStyleId>{6779BC16-F854-4FF4-BE60-657B88A9845B}</a:tableStyleId>
              </a:tblPr>
              <a:tblGrid>
                <a:gridCol w="1809750"/>
                <a:gridCol w="1809750"/>
                <a:gridCol w="1809750"/>
                <a:gridCol w="1809750"/>
              </a:tblGrid>
              <a:tr h="381000">
                <a:tc>
                  <a:txBody>
                    <a:bodyPr/>
                    <a:lstStyle/>
                    <a:p>
                      <a:pPr indent="0" lvl="0" marL="0" rtl="0" algn="l">
                        <a:spcBef>
                          <a:spcPts val="0"/>
                        </a:spcBef>
                        <a:spcAft>
                          <a:spcPts val="0"/>
                        </a:spcAft>
                        <a:buNone/>
                      </a:pPr>
                      <a:r>
                        <a:t/>
                      </a:r>
                      <a:endParaRPr b="1">
                        <a:solidFill>
                          <a:schemeClr val="lt1"/>
                        </a:solidFill>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solidFill>
                      <a:schemeClr val="accent1"/>
                    </a:solidFill>
                  </a:tcPr>
                </a:tc>
                <a:tc>
                  <a:txBody>
                    <a:bodyPr/>
                    <a:lstStyle/>
                    <a:p>
                      <a:pPr indent="0" lvl="0" marL="0" rtl="0" algn="l">
                        <a:spcBef>
                          <a:spcPts val="0"/>
                        </a:spcBef>
                        <a:spcAft>
                          <a:spcPts val="0"/>
                        </a:spcAft>
                        <a:buNone/>
                      </a:pPr>
                      <a:r>
                        <a:rPr b="1" lang="en-GB">
                          <a:solidFill>
                            <a:schemeClr val="lt1"/>
                          </a:solidFill>
                          <a:latin typeface="Poppins"/>
                          <a:ea typeface="Poppins"/>
                          <a:cs typeface="Poppins"/>
                          <a:sym typeface="Poppins"/>
                        </a:rPr>
                        <a:t>1P</a:t>
                      </a:r>
                      <a:endParaRPr b="1">
                        <a:solidFill>
                          <a:schemeClr val="lt1"/>
                        </a:solidFill>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solidFill>
                      <a:schemeClr val="accent1"/>
                    </a:solidFill>
                  </a:tcPr>
                </a:tc>
                <a:tc>
                  <a:txBody>
                    <a:bodyPr/>
                    <a:lstStyle/>
                    <a:p>
                      <a:pPr indent="0" lvl="0" marL="0" rtl="0" algn="l">
                        <a:spcBef>
                          <a:spcPts val="0"/>
                        </a:spcBef>
                        <a:spcAft>
                          <a:spcPts val="0"/>
                        </a:spcAft>
                        <a:buNone/>
                      </a:pPr>
                      <a:r>
                        <a:rPr b="1" lang="en-GB">
                          <a:solidFill>
                            <a:schemeClr val="lt1"/>
                          </a:solidFill>
                          <a:latin typeface="Poppins"/>
                          <a:ea typeface="Poppins"/>
                          <a:cs typeface="Poppins"/>
                          <a:sym typeface="Poppins"/>
                        </a:rPr>
                        <a:t>2P</a:t>
                      </a:r>
                      <a:endParaRPr b="1">
                        <a:solidFill>
                          <a:schemeClr val="lt1"/>
                        </a:solidFill>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solidFill>
                      <a:schemeClr val="accent1"/>
                    </a:solidFill>
                  </a:tcPr>
                </a:tc>
                <a:tc>
                  <a:txBody>
                    <a:bodyPr/>
                    <a:lstStyle/>
                    <a:p>
                      <a:pPr indent="0" lvl="0" marL="0" rtl="0" algn="l">
                        <a:spcBef>
                          <a:spcPts val="0"/>
                        </a:spcBef>
                        <a:spcAft>
                          <a:spcPts val="0"/>
                        </a:spcAft>
                        <a:buNone/>
                      </a:pPr>
                      <a:r>
                        <a:rPr b="1" lang="en-GB">
                          <a:solidFill>
                            <a:schemeClr val="lt1"/>
                          </a:solidFill>
                          <a:latin typeface="Poppins"/>
                          <a:ea typeface="Poppins"/>
                          <a:cs typeface="Poppins"/>
                          <a:sym typeface="Poppins"/>
                        </a:rPr>
                        <a:t>3P</a:t>
                      </a:r>
                      <a:endParaRPr b="1">
                        <a:solidFill>
                          <a:schemeClr val="lt1"/>
                        </a:solidFill>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solidFill>
                      <a:schemeClr val="accent1"/>
                    </a:solidFill>
                  </a:tcPr>
                </a:tc>
              </a:tr>
              <a:tr h="381000">
                <a:tc>
                  <a:txBody>
                    <a:bodyPr/>
                    <a:lstStyle/>
                    <a:p>
                      <a:pPr indent="0" lvl="0" marL="0" rtl="0" algn="l">
                        <a:spcBef>
                          <a:spcPts val="0"/>
                        </a:spcBef>
                        <a:spcAft>
                          <a:spcPts val="0"/>
                        </a:spcAft>
                        <a:buNone/>
                      </a:pPr>
                      <a:r>
                        <a:rPr b="1" lang="en-GB">
                          <a:solidFill>
                            <a:schemeClr val="lt1"/>
                          </a:solidFill>
                          <a:latin typeface="Poppins"/>
                          <a:ea typeface="Poppins"/>
                          <a:cs typeface="Poppins"/>
                          <a:sym typeface="Poppins"/>
                        </a:rPr>
                        <a:t>DOGS</a:t>
                      </a:r>
                      <a:endParaRPr b="1">
                        <a:solidFill>
                          <a:schemeClr val="lt1"/>
                        </a:solidFill>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solidFill>
                      <a:schemeClr val="accent2"/>
                    </a:solidFill>
                  </a:tcPr>
                </a:tc>
                <a:tc>
                  <a:txBody>
                    <a:bodyPr/>
                    <a:lstStyle/>
                    <a:p>
                      <a:pPr indent="0" lvl="0" marL="0" rtl="0" algn="l">
                        <a:spcBef>
                          <a:spcPts val="0"/>
                        </a:spcBef>
                        <a:spcAft>
                          <a:spcPts val="0"/>
                        </a:spcAft>
                        <a:buNone/>
                      </a:pPr>
                      <a:r>
                        <a:rPr lang="en-GB">
                          <a:latin typeface="Poppins"/>
                          <a:ea typeface="Poppins"/>
                          <a:cs typeface="Poppins"/>
                          <a:sym typeface="Poppins"/>
                        </a:rPr>
                        <a:t>150,000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l">
                        <a:spcBef>
                          <a:spcPts val="0"/>
                        </a:spcBef>
                        <a:spcAft>
                          <a:spcPts val="0"/>
                        </a:spcAft>
                        <a:buNone/>
                      </a:pPr>
                      <a:r>
                        <a:rPr lang="en-GB">
                          <a:latin typeface="Poppins"/>
                          <a:ea typeface="Poppins"/>
                          <a:cs typeface="Poppins"/>
                          <a:sym typeface="Poppins"/>
                        </a:rPr>
                        <a:t>160,000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l">
                        <a:spcBef>
                          <a:spcPts val="0"/>
                        </a:spcBef>
                        <a:spcAft>
                          <a:spcPts val="0"/>
                        </a:spcAft>
                        <a:buNone/>
                      </a:pPr>
                      <a:r>
                        <a:rPr lang="en-GB">
                          <a:latin typeface="Poppins"/>
                          <a:ea typeface="Poppins"/>
                          <a:cs typeface="Poppins"/>
                          <a:sym typeface="Poppins"/>
                        </a:rPr>
                        <a:t>350,000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81000">
                <a:tc>
                  <a:txBody>
                    <a:bodyPr/>
                    <a:lstStyle/>
                    <a:p>
                      <a:pPr indent="0" lvl="0" marL="0" rtl="0" algn="l">
                        <a:spcBef>
                          <a:spcPts val="0"/>
                        </a:spcBef>
                        <a:spcAft>
                          <a:spcPts val="0"/>
                        </a:spcAft>
                        <a:buNone/>
                      </a:pPr>
                      <a:r>
                        <a:rPr b="1" lang="en-GB">
                          <a:solidFill>
                            <a:schemeClr val="lt1"/>
                          </a:solidFill>
                          <a:latin typeface="Poppins"/>
                          <a:ea typeface="Poppins"/>
                          <a:cs typeface="Poppins"/>
                          <a:sym typeface="Poppins"/>
                        </a:rPr>
                        <a:t>CATS</a:t>
                      </a:r>
                      <a:endParaRPr b="1">
                        <a:solidFill>
                          <a:schemeClr val="lt1"/>
                        </a:solidFill>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solidFill>
                      <a:schemeClr val="accent2"/>
                    </a:solidFill>
                  </a:tcPr>
                </a:tc>
                <a:tc>
                  <a:txBody>
                    <a:bodyPr/>
                    <a:lstStyle/>
                    <a:p>
                      <a:pPr indent="0" lvl="0" marL="0" rtl="0" algn="l">
                        <a:spcBef>
                          <a:spcPts val="0"/>
                        </a:spcBef>
                        <a:spcAft>
                          <a:spcPts val="0"/>
                        </a:spcAft>
                        <a:buNone/>
                      </a:pPr>
                      <a:r>
                        <a:rPr lang="en-GB">
                          <a:latin typeface="Poppins"/>
                          <a:ea typeface="Poppins"/>
                          <a:cs typeface="Poppins"/>
                          <a:sym typeface="Poppins"/>
                        </a:rPr>
                        <a:t>99,000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l">
                        <a:spcBef>
                          <a:spcPts val="0"/>
                        </a:spcBef>
                        <a:spcAft>
                          <a:spcPts val="0"/>
                        </a:spcAft>
                        <a:buNone/>
                      </a:pPr>
                      <a:r>
                        <a:rPr lang="en-GB">
                          <a:latin typeface="Poppins"/>
                          <a:ea typeface="Poppins"/>
                          <a:cs typeface="Poppins"/>
                          <a:sym typeface="Poppins"/>
                        </a:rPr>
                        <a:t>150,000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l">
                        <a:spcBef>
                          <a:spcPts val="0"/>
                        </a:spcBef>
                        <a:spcAft>
                          <a:spcPts val="0"/>
                        </a:spcAft>
                        <a:buNone/>
                      </a:pPr>
                      <a:r>
                        <a:rPr lang="en-GB">
                          <a:latin typeface="Poppins"/>
                          <a:ea typeface="Poppins"/>
                          <a:cs typeface="Poppins"/>
                          <a:sym typeface="Poppins"/>
                        </a:rPr>
                        <a:t>255,000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r h="381000">
                <a:tc>
                  <a:txBody>
                    <a:bodyPr/>
                    <a:lstStyle/>
                    <a:p>
                      <a:pPr indent="0" lvl="0" marL="0" rtl="0" algn="l">
                        <a:spcBef>
                          <a:spcPts val="0"/>
                        </a:spcBef>
                        <a:spcAft>
                          <a:spcPts val="0"/>
                        </a:spcAft>
                        <a:buNone/>
                      </a:pPr>
                      <a:r>
                        <a:rPr b="1" lang="en-GB">
                          <a:solidFill>
                            <a:schemeClr val="lt1"/>
                          </a:solidFill>
                          <a:latin typeface="Poppins"/>
                          <a:ea typeface="Poppins"/>
                          <a:cs typeface="Poppins"/>
                          <a:sym typeface="Poppins"/>
                        </a:rPr>
                        <a:t>ELEPHANTS</a:t>
                      </a:r>
                      <a:endParaRPr b="1">
                        <a:solidFill>
                          <a:schemeClr val="lt1"/>
                        </a:solidFill>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solidFill>
                      <a:schemeClr val="accent2"/>
                    </a:solidFill>
                  </a:tcPr>
                </a:tc>
                <a:tc>
                  <a:txBody>
                    <a:bodyPr/>
                    <a:lstStyle/>
                    <a:p>
                      <a:pPr indent="0" lvl="0" marL="0" rtl="0" algn="l">
                        <a:spcBef>
                          <a:spcPts val="0"/>
                        </a:spcBef>
                        <a:spcAft>
                          <a:spcPts val="0"/>
                        </a:spcAft>
                        <a:buNone/>
                      </a:pPr>
                      <a:r>
                        <a:rPr lang="en-GB">
                          <a:latin typeface="Poppins"/>
                          <a:ea typeface="Poppins"/>
                          <a:cs typeface="Poppins"/>
                          <a:sym typeface="Poppins"/>
                        </a:rPr>
                        <a:t>25,000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l">
                        <a:spcBef>
                          <a:spcPts val="0"/>
                        </a:spcBef>
                        <a:spcAft>
                          <a:spcPts val="0"/>
                        </a:spcAft>
                        <a:buNone/>
                      </a:pPr>
                      <a:r>
                        <a:rPr lang="en-GB">
                          <a:latin typeface="Poppins"/>
                          <a:ea typeface="Poppins"/>
                          <a:cs typeface="Poppins"/>
                          <a:sym typeface="Poppins"/>
                        </a:rPr>
                        <a:t>125,000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c>
                  <a:txBody>
                    <a:bodyPr/>
                    <a:lstStyle/>
                    <a:p>
                      <a:pPr indent="0" lvl="0" marL="0" rtl="0" algn="l">
                        <a:spcBef>
                          <a:spcPts val="0"/>
                        </a:spcBef>
                        <a:spcAft>
                          <a:spcPts val="0"/>
                        </a:spcAft>
                        <a:buNone/>
                      </a:pPr>
                      <a:r>
                        <a:rPr lang="en-GB">
                          <a:latin typeface="Poppins"/>
                          <a:ea typeface="Poppins"/>
                          <a:cs typeface="Poppins"/>
                          <a:sym typeface="Poppins"/>
                        </a:rPr>
                        <a:t>99,000</a:t>
                      </a:r>
                      <a:endParaRPr>
                        <a:latin typeface="Poppins"/>
                        <a:ea typeface="Poppins"/>
                        <a:cs typeface="Poppins"/>
                        <a:sym typeface="Poppins"/>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rgbClr val="9E9E9E">
                          <a:alpha val="0"/>
                        </a:srgbClr>
                      </a:solidFill>
                      <a:prstDash val="solid"/>
                      <a:round/>
                      <a:headEnd len="sm" w="sm" type="none"/>
                      <a:tailEnd len="sm" w="sm" type="none"/>
                    </a:lnT>
                    <a:lnB cap="flat" cmpd="sng" w="9525">
                      <a:solidFill>
                        <a:srgbClr val="9E9E9E">
                          <a:alpha val="0"/>
                        </a:srgbClr>
                      </a:solidFill>
                      <a:prstDash val="solid"/>
                      <a:round/>
                      <a:headEnd len="sm" w="sm" type="none"/>
                      <a:tailEnd len="sm" w="sm" type="none"/>
                    </a:lnB>
                  </a:tcPr>
                </a:tc>
              </a:tr>
            </a:tbl>
          </a:graphicData>
        </a:graphic>
      </p:graphicFrame>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8" name="Shape 588"/>
        <p:cNvGrpSpPr/>
        <p:nvPr/>
      </p:nvGrpSpPr>
      <p:grpSpPr>
        <a:xfrm>
          <a:off x="0" y="0"/>
          <a:ext cx="0" cy="0"/>
          <a:chOff x="0" y="0"/>
          <a:chExt cx="0" cy="0"/>
        </a:xfrm>
      </p:grpSpPr>
      <p:sp>
        <p:nvSpPr>
          <p:cNvPr id="589" name="Google Shape;589;p41"/>
          <p:cNvSpPr txBox="1"/>
          <p:nvPr>
            <p:ph type="title"/>
          </p:nvPr>
        </p:nvSpPr>
        <p:spPr>
          <a:xfrm>
            <a:off x="540300" y="216425"/>
            <a:ext cx="80643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Or charts.</a:t>
            </a:r>
            <a:endParaRPr sz="3000"/>
          </a:p>
        </p:txBody>
      </p:sp>
      <p:sp>
        <p:nvSpPr>
          <p:cNvPr id="590" name="Google Shape;590;p41"/>
          <p:cNvSpPr txBox="1"/>
          <p:nvPr/>
        </p:nvSpPr>
        <p:spPr>
          <a:xfrm>
            <a:off x="216075" y="4394325"/>
            <a:ext cx="8692500" cy="40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1600"/>
              </a:spcAft>
              <a:buNone/>
            </a:pPr>
            <a:r>
              <a:rPr i="1" lang="en-GB" sz="1200">
                <a:latin typeface="Poppins"/>
                <a:ea typeface="Poppins"/>
                <a:cs typeface="Poppins"/>
                <a:sym typeface="Poppins"/>
              </a:rPr>
              <a:t>Charts are a more visual way to present and compare data. You can insert them from Google Sheets if you are working on Google Slides or from Excel for PowerPoint users. You can even insert maps! Or can create them using shapes, like the one above.</a:t>
            </a:r>
            <a:endParaRPr i="1" sz="1200">
              <a:latin typeface="Poppins"/>
              <a:ea typeface="Poppins"/>
              <a:cs typeface="Poppins"/>
              <a:sym typeface="Poppins"/>
            </a:endParaRPr>
          </a:p>
        </p:txBody>
      </p:sp>
      <p:sp>
        <p:nvSpPr>
          <p:cNvPr id="591" name="Google Shape;591;p41"/>
          <p:cNvSpPr/>
          <p:nvPr/>
        </p:nvSpPr>
        <p:spPr>
          <a:xfrm flipH="1" rot="5341739">
            <a:off x="2902196" y="801484"/>
            <a:ext cx="3540508" cy="3540508"/>
          </a:xfrm>
          <a:prstGeom prst="blockArc">
            <a:avLst>
              <a:gd fmla="val 9926046" name="adj1"/>
              <a:gd fmla="val 16220256" name="adj2"/>
              <a:gd fmla="val 22397" name="adj3"/>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92" name="Google Shape;592;p41"/>
          <p:cNvSpPr/>
          <p:nvPr/>
        </p:nvSpPr>
        <p:spPr>
          <a:xfrm flipH="1" rot="5341739">
            <a:off x="2902196" y="801484"/>
            <a:ext cx="3540508" cy="3540508"/>
          </a:xfrm>
          <a:prstGeom prst="blockArc">
            <a:avLst>
              <a:gd fmla="val 7565045" name="adj1"/>
              <a:gd fmla="val 10386500" name="adj2"/>
              <a:gd fmla="val 22455" name="adj3"/>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93" name="Google Shape;593;p41"/>
          <p:cNvSpPr/>
          <p:nvPr/>
        </p:nvSpPr>
        <p:spPr>
          <a:xfrm flipH="1" rot="5341739">
            <a:off x="2902196" y="801484"/>
            <a:ext cx="3540508" cy="3540508"/>
          </a:xfrm>
          <a:prstGeom prst="blockArc">
            <a:avLst>
              <a:gd fmla="val 21565017" name="adj1"/>
              <a:gd fmla="val 7784743" name="adj2"/>
              <a:gd fmla="val 22644" name="adj3"/>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94" name="Google Shape;594;p41"/>
          <p:cNvSpPr/>
          <p:nvPr/>
        </p:nvSpPr>
        <p:spPr>
          <a:xfrm flipH="1" rot="5341739">
            <a:off x="2902196" y="801484"/>
            <a:ext cx="3540508" cy="3540508"/>
          </a:xfrm>
          <a:prstGeom prst="blockArc">
            <a:avLst>
              <a:gd fmla="val 16177254" name="adj1"/>
              <a:gd fmla="val 21595992" name="adj2"/>
              <a:gd fmla="val 22510" name="adj3"/>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cxnSp>
        <p:nvCxnSpPr>
          <p:cNvPr id="595" name="Google Shape;595;p41"/>
          <p:cNvCxnSpPr/>
          <p:nvPr/>
        </p:nvCxnSpPr>
        <p:spPr>
          <a:xfrm>
            <a:off x="5935975" y="1529350"/>
            <a:ext cx="1707300" cy="10800"/>
          </a:xfrm>
          <a:prstGeom prst="straightConnector1">
            <a:avLst/>
          </a:prstGeom>
          <a:noFill/>
          <a:ln cap="flat" cmpd="sng" w="9525">
            <a:solidFill>
              <a:srgbClr val="595959"/>
            </a:solidFill>
            <a:prstDash val="solid"/>
            <a:round/>
            <a:headEnd len="med" w="med" type="oval"/>
            <a:tailEnd len="med" w="med" type="oval"/>
          </a:ln>
        </p:spPr>
      </p:cxnSp>
      <p:cxnSp>
        <p:nvCxnSpPr>
          <p:cNvPr id="596" name="Google Shape;596;p41"/>
          <p:cNvCxnSpPr/>
          <p:nvPr/>
        </p:nvCxnSpPr>
        <p:spPr>
          <a:xfrm>
            <a:off x="5766250" y="3689750"/>
            <a:ext cx="1707300" cy="10800"/>
          </a:xfrm>
          <a:prstGeom prst="straightConnector1">
            <a:avLst/>
          </a:prstGeom>
          <a:noFill/>
          <a:ln cap="flat" cmpd="sng" w="9525">
            <a:solidFill>
              <a:srgbClr val="595959"/>
            </a:solidFill>
            <a:prstDash val="solid"/>
            <a:round/>
            <a:headEnd len="med" w="med" type="oval"/>
            <a:tailEnd len="med" w="med" type="oval"/>
          </a:ln>
        </p:spPr>
      </p:cxnSp>
      <p:cxnSp>
        <p:nvCxnSpPr>
          <p:cNvPr id="597" name="Google Shape;597;p41"/>
          <p:cNvCxnSpPr/>
          <p:nvPr/>
        </p:nvCxnSpPr>
        <p:spPr>
          <a:xfrm>
            <a:off x="1621375" y="1756925"/>
            <a:ext cx="1707300" cy="10800"/>
          </a:xfrm>
          <a:prstGeom prst="straightConnector1">
            <a:avLst/>
          </a:prstGeom>
          <a:noFill/>
          <a:ln cap="flat" cmpd="sng" w="9525">
            <a:solidFill>
              <a:srgbClr val="595959"/>
            </a:solidFill>
            <a:prstDash val="solid"/>
            <a:round/>
            <a:headEnd len="med" w="med" type="oval"/>
            <a:tailEnd len="med" w="med" type="oval"/>
          </a:ln>
        </p:spPr>
      </p:cxnSp>
      <p:cxnSp>
        <p:nvCxnSpPr>
          <p:cNvPr id="598" name="Google Shape;598;p41"/>
          <p:cNvCxnSpPr/>
          <p:nvPr/>
        </p:nvCxnSpPr>
        <p:spPr>
          <a:xfrm>
            <a:off x="2181800" y="3874375"/>
            <a:ext cx="1707300" cy="10800"/>
          </a:xfrm>
          <a:prstGeom prst="straightConnector1">
            <a:avLst/>
          </a:prstGeom>
          <a:noFill/>
          <a:ln cap="flat" cmpd="sng" w="9525">
            <a:solidFill>
              <a:srgbClr val="595959"/>
            </a:solidFill>
            <a:prstDash val="solid"/>
            <a:round/>
            <a:headEnd len="med" w="med" type="oval"/>
            <a:tailEnd len="med" w="med" type="oval"/>
          </a:ln>
        </p:spPr>
      </p:cxnSp>
      <p:sp>
        <p:nvSpPr>
          <p:cNvPr id="599" name="Google Shape;599;p41"/>
          <p:cNvSpPr txBox="1"/>
          <p:nvPr/>
        </p:nvSpPr>
        <p:spPr>
          <a:xfrm>
            <a:off x="7729200" y="1217950"/>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21.80%</a:t>
            </a:r>
            <a:endParaRPr>
              <a:latin typeface="Poppins"/>
              <a:ea typeface="Poppins"/>
              <a:cs typeface="Poppins"/>
              <a:sym typeface="Poppins"/>
            </a:endParaRPr>
          </a:p>
        </p:txBody>
      </p:sp>
      <p:sp>
        <p:nvSpPr>
          <p:cNvPr id="600" name="Google Shape;600;p41"/>
          <p:cNvSpPr txBox="1"/>
          <p:nvPr/>
        </p:nvSpPr>
        <p:spPr>
          <a:xfrm>
            <a:off x="7643275" y="3378350"/>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32.70%</a:t>
            </a:r>
            <a:endParaRPr>
              <a:latin typeface="Poppins"/>
              <a:ea typeface="Poppins"/>
              <a:cs typeface="Poppins"/>
              <a:sym typeface="Poppins"/>
            </a:endParaRPr>
          </a:p>
        </p:txBody>
      </p:sp>
      <p:sp>
        <p:nvSpPr>
          <p:cNvPr id="601" name="Google Shape;601;p41"/>
          <p:cNvSpPr txBox="1"/>
          <p:nvPr/>
        </p:nvSpPr>
        <p:spPr>
          <a:xfrm>
            <a:off x="891125" y="3562975"/>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10.90%</a:t>
            </a:r>
            <a:endParaRPr>
              <a:latin typeface="Poppins"/>
              <a:ea typeface="Poppins"/>
              <a:cs typeface="Poppins"/>
              <a:sym typeface="Poppins"/>
            </a:endParaRPr>
          </a:p>
        </p:txBody>
      </p:sp>
      <p:sp>
        <p:nvSpPr>
          <p:cNvPr id="602" name="Google Shape;602;p41"/>
          <p:cNvSpPr txBox="1"/>
          <p:nvPr/>
        </p:nvSpPr>
        <p:spPr>
          <a:xfrm>
            <a:off x="311700" y="1445525"/>
            <a:ext cx="1103100" cy="63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34.50%</a:t>
            </a:r>
            <a:endParaRPr>
              <a:latin typeface="Poppins"/>
              <a:ea typeface="Poppins"/>
              <a:cs typeface="Poppins"/>
              <a:sym typeface="Poppins"/>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6" name="Shape 606"/>
        <p:cNvGrpSpPr/>
        <p:nvPr/>
      </p:nvGrpSpPr>
      <p:grpSpPr>
        <a:xfrm>
          <a:off x="0" y="0"/>
          <a:ext cx="0" cy="0"/>
          <a:chOff x="0" y="0"/>
          <a:chExt cx="0" cy="0"/>
        </a:xfrm>
      </p:grpSpPr>
      <p:sp>
        <p:nvSpPr>
          <p:cNvPr id="607" name="Google Shape;607;p42"/>
          <p:cNvSpPr txBox="1"/>
          <p:nvPr>
            <p:ph type="title"/>
          </p:nvPr>
        </p:nvSpPr>
        <p:spPr>
          <a:xfrm>
            <a:off x="169500" y="229375"/>
            <a:ext cx="7097700" cy="583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solidFill>
                  <a:srgbClr val="FFFFFF"/>
                </a:solidFill>
              </a:rPr>
              <a:t>Y</a:t>
            </a:r>
            <a:r>
              <a:rPr lang="en-GB">
                <a:solidFill>
                  <a:srgbClr val="FFFFFF"/>
                </a:solidFill>
              </a:rPr>
              <a:t>ou can use this map</a:t>
            </a:r>
            <a:endParaRPr>
              <a:solidFill>
                <a:srgbClr val="FFFFFF"/>
              </a:solidFill>
            </a:endParaRPr>
          </a:p>
        </p:txBody>
      </p:sp>
      <p:sp>
        <p:nvSpPr>
          <p:cNvPr id="608" name="Google Shape;608;p42"/>
          <p:cNvSpPr/>
          <p:nvPr/>
        </p:nvSpPr>
        <p:spPr>
          <a:xfrm>
            <a:off x="7108024" y="2324025"/>
            <a:ext cx="1845600" cy="5628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0" lang="en-GB" sz="1600" u="none" strike="noStrike">
                <a:latin typeface="Poppins"/>
                <a:ea typeface="Poppins"/>
                <a:cs typeface="Poppins"/>
                <a:sym typeface="Poppins"/>
              </a:rPr>
              <a:t>Also, you can use them to show markets. </a:t>
            </a:r>
            <a:endParaRPr>
              <a:latin typeface="Poppins"/>
              <a:ea typeface="Poppins"/>
              <a:cs typeface="Poppins"/>
              <a:sym typeface="Poppins"/>
            </a:endParaRPr>
          </a:p>
        </p:txBody>
      </p:sp>
      <p:sp>
        <p:nvSpPr>
          <p:cNvPr id="609" name="Google Shape;609;p42"/>
          <p:cNvSpPr/>
          <p:nvPr/>
        </p:nvSpPr>
        <p:spPr>
          <a:xfrm>
            <a:off x="4760523" y="4235350"/>
            <a:ext cx="2598900" cy="729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0" lang="en-GB" sz="1600" u="none" strike="noStrike">
                <a:latin typeface="Poppins"/>
                <a:ea typeface="Poppins"/>
                <a:cs typeface="Poppins"/>
                <a:sym typeface="Poppins"/>
              </a:rPr>
              <a:t>Or simply to point out certain aspects of different countries.</a:t>
            </a:r>
            <a:endParaRPr>
              <a:latin typeface="Poppins"/>
              <a:ea typeface="Poppins"/>
              <a:cs typeface="Poppins"/>
              <a:sym typeface="Poppins"/>
            </a:endParaRPr>
          </a:p>
        </p:txBody>
      </p:sp>
      <p:sp>
        <p:nvSpPr>
          <p:cNvPr id="610" name="Google Shape;610;p42"/>
          <p:cNvSpPr/>
          <p:nvPr/>
        </p:nvSpPr>
        <p:spPr>
          <a:xfrm>
            <a:off x="169500" y="1785276"/>
            <a:ext cx="1594200" cy="562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sz="1600" u="none" strike="noStrike">
                <a:latin typeface="Poppins"/>
                <a:ea typeface="Poppins"/>
                <a:cs typeface="Poppins"/>
                <a:sym typeface="Poppins"/>
              </a:rPr>
              <a:t>You can use maps to showcase your offices.</a:t>
            </a:r>
            <a:endParaRPr>
              <a:latin typeface="Poppins"/>
              <a:ea typeface="Poppins"/>
              <a:cs typeface="Poppins"/>
              <a:sym typeface="Poppins"/>
            </a:endParaRPr>
          </a:p>
        </p:txBody>
      </p:sp>
      <p:sp>
        <p:nvSpPr>
          <p:cNvPr id="611" name="Google Shape;611;p42"/>
          <p:cNvSpPr/>
          <p:nvPr/>
        </p:nvSpPr>
        <p:spPr>
          <a:xfrm>
            <a:off x="369260" y="3595326"/>
            <a:ext cx="1919700" cy="729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sz="1600" u="none" strike="noStrike">
                <a:latin typeface="Poppins"/>
                <a:ea typeface="Poppins"/>
                <a:cs typeface="Poppins"/>
                <a:sym typeface="Poppins"/>
              </a:rPr>
              <a:t>Or as charts, highlighting the countries and adding your data. </a:t>
            </a:r>
            <a:endParaRPr>
              <a:latin typeface="Poppins"/>
              <a:ea typeface="Poppins"/>
              <a:cs typeface="Poppins"/>
              <a:sym typeface="Poppins"/>
            </a:endParaRPr>
          </a:p>
        </p:txBody>
      </p:sp>
      <p:cxnSp>
        <p:nvCxnSpPr>
          <p:cNvPr id="612" name="Google Shape;612;p42"/>
          <p:cNvCxnSpPr>
            <a:stCxn id="610" idx="0"/>
            <a:endCxn id="613" idx="0"/>
          </p:cNvCxnSpPr>
          <p:nvPr/>
        </p:nvCxnSpPr>
        <p:spPr>
          <a:xfrm rot="-5400000">
            <a:off x="1445550" y="1146726"/>
            <a:ext cx="159600" cy="1117500"/>
          </a:xfrm>
          <a:prstGeom prst="bentConnector2">
            <a:avLst/>
          </a:prstGeom>
          <a:noFill/>
          <a:ln cap="flat" cmpd="sng" w="19050">
            <a:solidFill>
              <a:schemeClr val="dk1"/>
            </a:solidFill>
            <a:prstDash val="solid"/>
            <a:round/>
            <a:headEnd len="med" w="med" type="none"/>
            <a:tailEnd len="med" w="med" type="none"/>
          </a:ln>
        </p:spPr>
      </p:cxnSp>
      <p:cxnSp>
        <p:nvCxnSpPr>
          <p:cNvPr id="614" name="Google Shape;614;p42"/>
          <p:cNvCxnSpPr>
            <a:stCxn id="611" idx="0"/>
            <a:endCxn id="615" idx="1"/>
          </p:cNvCxnSpPr>
          <p:nvPr/>
        </p:nvCxnSpPr>
        <p:spPr>
          <a:xfrm rot="-5400000">
            <a:off x="2080760" y="2809176"/>
            <a:ext cx="34500" cy="1537800"/>
          </a:xfrm>
          <a:prstGeom prst="bentConnector2">
            <a:avLst/>
          </a:prstGeom>
          <a:noFill/>
          <a:ln cap="flat" cmpd="sng" w="19050">
            <a:solidFill>
              <a:schemeClr val="dk1"/>
            </a:solidFill>
            <a:prstDash val="solid"/>
            <a:round/>
            <a:headEnd len="med" w="med" type="none"/>
            <a:tailEnd len="med" w="med" type="none"/>
          </a:ln>
        </p:spPr>
      </p:cxnSp>
      <p:cxnSp>
        <p:nvCxnSpPr>
          <p:cNvPr id="616" name="Google Shape;616;p42"/>
          <p:cNvCxnSpPr>
            <a:stCxn id="617" idx="3"/>
            <a:endCxn id="608" idx="0"/>
          </p:cNvCxnSpPr>
          <p:nvPr/>
        </p:nvCxnSpPr>
        <p:spPr>
          <a:xfrm flipH="1" rot="10800000">
            <a:off x="6577624" y="2324025"/>
            <a:ext cx="1453200" cy="200100"/>
          </a:xfrm>
          <a:prstGeom prst="bentConnector4">
            <a:avLst>
              <a:gd fmla="val 18249" name="adj1"/>
              <a:gd fmla="val 219003" name="adj2"/>
            </a:avLst>
          </a:prstGeom>
          <a:noFill/>
          <a:ln cap="flat" cmpd="sng" w="19050">
            <a:solidFill>
              <a:schemeClr val="dk1"/>
            </a:solidFill>
            <a:prstDash val="solid"/>
            <a:round/>
            <a:headEnd len="med" w="med" type="none"/>
            <a:tailEnd len="med" w="med" type="none"/>
          </a:ln>
        </p:spPr>
      </p:cxnSp>
      <p:cxnSp>
        <p:nvCxnSpPr>
          <p:cNvPr id="618" name="Google Shape;618;p42"/>
          <p:cNvCxnSpPr>
            <a:stCxn id="609" idx="0"/>
            <a:endCxn id="619" idx="1"/>
          </p:cNvCxnSpPr>
          <p:nvPr/>
        </p:nvCxnSpPr>
        <p:spPr>
          <a:xfrm rot="-5400000">
            <a:off x="6593073" y="3561250"/>
            <a:ext cx="141000" cy="1207200"/>
          </a:xfrm>
          <a:prstGeom prst="bentConnector2">
            <a:avLst/>
          </a:prstGeom>
          <a:noFill/>
          <a:ln cap="flat" cmpd="sng" w="19050">
            <a:solidFill>
              <a:schemeClr val="dk1"/>
            </a:solidFill>
            <a:prstDash val="solid"/>
            <a:round/>
            <a:headEnd len="med" w="med" type="none"/>
            <a:tailEnd len="med" w="med" type="none"/>
          </a:ln>
        </p:spPr>
      </p:cxnSp>
      <p:sp>
        <p:nvSpPr>
          <p:cNvPr id="620" name="Google Shape;620;p42"/>
          <p:cNvSpPr/>
          <p:nvPr/>
        </p:nvSpPr>
        <p:spPr>
          <a:xfrm>
            <a:off x="2084100" y="1567975"/>
            <a:ext cx="335070" cy="517918"/>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42"/>
          <p:cNvSpPr/>
          <p:nvPr/>
        </p:nvSpPr>
        <p:spPr>
          <a:xfrm>
            <a:off x="2932950" y="3375475"/>
            <a:ext cx="335070" cy="517918"/>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42"/>
          <p:cNvSpPr/>
          <p:nvPr/>
        </p:nvSpPr>
        <p:spPr>
          <a:xfrm>
            <a:off x="6207075" y="2312788"/>
            <a:ext cx="335070" cy="517918"/>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42"/>
          <p:cNvSpPr/>
          <p:nvPr/>
        </p:nvSpPr>
        <p:spPr>
          <a:xfrm>
            <a:off x="7522975" y="3905888"/>
            <a:ext cx="335070" cy="517918"/>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7" name="Shape 627"/>
        <p:cNvGrpSpPr/>
        <p:nvPr/>
      </p:nvGrpSpPr>
      <p:grpSpPr>
        <a:xfrm>
          <a:off x="0" y="0"/>
          <a:ext cx="0" cy="0"/>
          <a:chOff x="0" y="0"/>
          <a:chExt cx="0" cy="0"/>
        </a:xfrm>
      </p:grpSpPr>
      <p:sp>
        <p:nvSpPr>
          <p:cNvPr id="628" name="Google Shape;628;p43"/>
          <p:cNvSpPr txBox="1"/>
          <p:nvPr>
            <p:ph type="title"/>
          </p:nvPr>
        </p:nvSpPr>
        <p:spPr>
          <a:xfrm>
            <a:off x="540300" y="445025"/>
            <a:ext cx="80643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000"/>
              <a:t>You can create your own infographics</a:t>
            </a:r>
            <a:endParaRPr sz="3000"/>
          </a:p>
        </p:txBody>
      </p:sp>
      <p:sp>
        <p:nvSpPr>
          <p:cNvPr id="629" name="Google Shape;629;p43"/>
          <p:cNvSpPr txBox="1"/>
          <p:nvPr>
            <p:ph idx="4294967295" type="body"/>
          </p:nvPr>
        </p:nvSpPr>
        <p:spPr>
          <a:xfrm>
            <a:off x="216075" y="45467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You can create them using shapes, or simply use the one provided above.</a:t>
            </a:r>
            <a:endParaRPr i="1" sz="1200"/>
          </a:p>
        </p:txBody>
      </p:sp>
      <p:sp>
        <p:nvSpPr>
          <p:cNvPr id="630" name="Google Shape;630;p43"/>
          <p:cNvSpPr/>
          <p:nvPr/>
        </p:nvSpPr>
        <p:spPr>
          <a:xfrm>
            <a:off x="1209875" y="3001054"/>
            <a:ext cx="2770500" cy="1107900"/>
          </a:xfrm>
          <a:prstGeom prst="diamond">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43"/>
          <p:cNvSpPr/>
          <p:nvPr/>
        </p:nvSpPr>
        <p:spPr>
          <a:xfrm>
            <a:off x="1209875" y="2447153"/>
            <a:ext cx="2770500" cy="1107900"/>
          </a:xfrm>
          <a:prstGeom prst="diamond">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43"/>
          <p:cNvSpPr/>
          <p:nvPr/>
        </p:nvSpPr>
        <p:spPr>
          <a:xfrm>
            <a:off x="1209875" y="1893251"/>
            <a:ext cx="2770500" cy="1107900"/>
          </a:xfrm>
          <a:prstGeom prst="diamond">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43"/>
          <p:cNvSpPr/>
          <p:nvPr/>
        </p:nvSpPr>
        <p:spPr>
          <a:xfrm>
            <a:off x="1209875" y="1339350"/>
            <a:ext cx="2770500" cy="1107900"/>
          </a:xfrm>
          <a:prstGeom prst="diamond">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634" name="Google Shape;634;p43"/>
          <p:cNvCxnSpPr/>
          <p:nvPr/>
        </p:nvCxnSpPr>
        <p:spPr>
          <a:xfrm>
            <a:off x="3986900" y="18944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635" name="Google Shape;635;p43"/>
          <p:cNvCxnSpPr/>
          <p:nvPr/>
        </p:nvCxnSpPr>
        <p:spPr>
          <a:xfrm>
            <a:off x="3986900" y="24477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636" name="Google Shape;636;p43"/>
          <p:cNvCxnSpPr/>
          <p:nvPr/>
        </p:nvCxnSpPr>
        <p:spPr>
          <a:xfrm>
            <a:off x="3986900" y="3001050"/>
            <a:ext cx="1471200" cy="10800"/>
          </a:xfrm>
          <a:prstGeom prst="straightConnector1">
            <a:avLst/>
          </a:prstGeom>
          <a:noFill/>
          <a:ln cap="flat" cmpd="sng" w="9525">
            <a:solidFill>
              <a:schemeClr val="dk2"/>
            </a:solidFill>
            <a:prstDash val="solid"/>
            <a:round/>
            <a:headEnd len="med" w="med" type="oval"/>
            <a:tailEnd len="med" w="med" type="diamond"/>
          </a:ln>
        </p:spPr>
      </p:cxnSp>
      <p:cxnSp>
        <p:nvCxnSpPr>
          <p:cNvPr id="637" name="Google Shape;637;p43"/>
          <p:cNvCxnSpPr/>
          <p:nvPr/>
        </p:nvCxnSpPr>
        <p:spPr>
          <a:xfrm>
            <a:off x="3986900" y="3554350"/>
            <a:ext cx="1471200" cy="10800"/>
          </a:xfrm>
          <a:prstGeom prst="straightConnector1">
            <a:avLst/>
          </a:prstGeom>
          <a:noFill/>
          <a:ln cap="flat" cmpd="sng" w="9525">
            <a:solidFill>
              <a:schemeClr val="dk2"/>
            </a:solidFill>
            <a:prstDash val="solid"/>
            <a:round/>
            <a:headEnd len="med" w="med" type="oval"/>
            <a:tailEnd len="med" w="med" type="diamond"/>
          </a:ln>
        </p:spPr>
      </p:cxnSp>
      <p:sp>
        <p:nvSpPr>
          <p:cNvPr id="638" name="Google Shape;638;p43"/>
          <p:cNvSpPr txBox="1"/>
          <p:nvPr>
            <p:ph idx="4294967295" type="body"/>
          </p:nvPr>
        </p:nvSpPr>
        <p:spPr>
          <a:xfrm>
            <a:off x="5547300" y="169585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Something about this.</a:t>
            </a:r>
            <a:endParaRPr i="1" sz="1200"/>
          </a:p>
        </p:txBody>
      </p:sp>
      <p:sp>
        <p:nvSpPr>
          <p:cNvPr id="639" name="Google Shape;639;p43"/>
          <p:cNvSpPr txBox="1"/>
          <p:nvPr>
            <p:ph idx="4294967295" type="body"/>
          </p:nvPr>
        </p:nvSpPr>
        <p:spPr>
          <a:xfrm>
            <a:off x="5535900" y="224320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Something about this.</a:t>
            </a:r>
            <a:endParaRPr i="1" sz="1200"/>
          </a:p>
        </p:txBody>
      </p:sp>
      <p:sp>
        <p:nvSpPr>
          <p:cNvPr id="640" name="Google Shape;640;p43"/>
          <p:cNvSpPr txBox="1"/>
          <p:nvPr>
            <p:ph idx="4294967295" type="body"/>
          </p:nvPr>
        </p:nvSpPr>
        <p:spPr>
          <a:xfrm>
            <a:off x="5559075" y="279055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Something about this.</a:t>
            </a:r>
            <a:endParaRPr i="1" sz="1200"/>
          </a:p>
        </p:txBody>
      </p:sp>
      <p:sp>
        <p:nvSpPr>
          <p:cNvPr id="641" name="Google Shape;641;p43"/>
          <p:cNvSpPr txBox="1"/>
          <p:nvPr>
            <p:ph idx="4294967295" type="body"/>
          </p:nvPr>
        </p:nvSpPr>
        <p:spPr>
          <a:xfrm>
            <a:off x="5547675" y="3337900"/>
            <a:ext cx="33726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Something about this.</a:t>
            </a:r>
            <a:endParaRPr i="1" sz="1200"/>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5" name="Shape 645"/>
        <p:cNvGrpSpPr/>
        <p:nvPr/>
      </p:nvGrpSpPr>
      <p:grpSpPr>
        <a:xfrm>
          <a:off x="0" y="0"/>
          <a:ext cx="0" cy="0"/>
          <a:chOff x="0" y="0"/>
          <a:chExt cx="0" cy="0"/>
        </a:xfrm>
      </p:grpSpPr>
      <p:sp>
        <p:nvSpPr>
          <p:cNvPr id="646" name="Google Shape;646;p44"/>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Highlight some concepts</a:t>
            </a:r>
            <a:endParaRPr/>
          </a:p>
        </p:txBody>
      </p:sp>
      <p:sp>
        <p:nvSpPr>
          <p:cNvPr id="647" name="Google Shape;647;p44"/>
          <p:cNvSpPr txBox="1"/>
          <p:nvPr/>
        </p:nvSpPr>
        <p:spPr>
          <a:xfrm>
            <a:off x="878675" y="2689625"/>
            <a:ext cx="1125000" cy="1993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200">
                <a:solidFill>
                  <a:srgbClr val="000000"/>
                </a:solidFill>
                <a:latin typeface="Poppins"/>
                <a:ea typeface="Poppins"/>
                <a:cs typeface="Poppins"/>
                <a:sym typeface="Poppins"/>
              </a:rPr>
              <a:t>Dogs can pick up on subtle changes in your scent, which can help him figure out how you are feeling.</a:t>
            </a:r>
            <a:endParaRPr sz="1200">
              <a:latin typeface="Poppins"/>
              <a:ea typeface="Poppins"/>
              <a:cs typeface="Poppins"/>
              <a:sym typeface="Poppins"/>
            </a:endParaRPr>
          </a:p>
        </p:txBody>
      </p:sp>
      <p:sp>
        <p:nvSpPr>
          <p:cNvPr id="648" name="Google Shape;648;p44"/>
          <p:cNvSpPr txBox="1"/>
          <p:nvPr/>
        </p:nvSpPr>
        <p:spPr>
          <a:xfrm>
            <a:off x="2456250" y="2689625"/>
            <a:ext cx="1125000" cy="19932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GB" sz="1200">
                <a:solidFill>
                  <a:srgbClr val="000000"/>
                </a:solidFill>
                <a:latin typeface="Poppins"/>
                <a:ea typeface="Poppins"/>
                <a:cs typeface="Poppins"/>
                <a:sym typeface="Poppins"/>
              </a:rPr>
              <a:t>Cats use their whiskers as feelers to determine if a space is too small to squeeze through.</a:t>
            </a:r>
            <a:endParaRPr sz="1200">
              <a:solidFill>
                <a:srgbClr val="000000"/>
              </a:solidFill>
              <a:latin typeface="Poppins"/>
              <a:ea typeface="Poppins"/>
              <a:cs typeface="Poppins"/>
              <a:sym typeface="Poppins"/>
            </a:endParaRPr>
          </a:p>
        </p:txBody>
      </p:sp>
      <p:sp>
        <p:nvSpPr>
          <p:cNvPr id="649" name="Google Shape;649;p44"/>
          <p:cNvSpPr txBox="1"/>
          <p:nvPr/>
        </p:nvSpPr>
        <p:spPr>
          <a:xfrm>
            <a:off x="4033825" y="2689625"/>
            <a:ext cx="1125000" cy="1993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200">
                <a:solidFill>
                  <a:srgbClr val="000000"/>
                </a:solidFill>
                <a:latin typeface="Poppins"/>
                <a:ea typeface="Poppins"/>
                <a:cs typeface="Poppins"/>
                <a:sym typeface="Poppins"/>
              </a:rPr>
              <a:t>It is estimated that more than 50 million kangaroos live in Australia.</a:t>
            </a:r>
            <a:endParaRPr sz="1200">
              <a:latin typeface="Poppins"/>
              <a:ea typeface="Poppins"/>
              <a:cs typeface="Poppins"/>
              <a:sym typeface="Poppins"/>
            </a:endParaRPr>
          </a:p>
        </p:txBody>
      </p:sp>
      <p:sp>
        <p:nvSpPr>
          <p:cNvPr id="650" name="Google Shape;650;p44"/>
          <p:cNvSpPr txBox="1"/>
          <p:nvPr/>
        </p:nvSpPr>
        <p:spPr>
          <a:xfrm>
            <a:off x="5535200" y="2689625"/>
            <a:ext cx="1248300" cy="19932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GB" sz="1200">
                <a:solidFill>
                  <a:srgbClr val="000000"/>
                </a:solidFill>
                <a:latin typeface="Poppins"/>
                <a:ea typeface="Poppins"/>
                <a:cs typeface="Poppins"/>
                <a:sym typeface="Poppins"/>
              </a:rPr>
              <a:t>When winter approaches, pandas head lower down their mountain homes to warmer temperatures</a:t>
            </a:r>
            <a:endParaRPr>
              <a:latin typeface="Poppins"/>
              <a:ea typeface="Poppins"/>
              <a:cs typeface="Poppins"/>
              <a:sym typeface="Poppins"/>
            </a:endParaRPr>
          </a:p>
        </p:txBody>
      </p:sp>
      <p:sp>
        <p:nvSpPr>
          <p:cNvPr id="651" name="Google Shape;651;p44"/>
          <p:cNvSpPr txBox="1"/>
          <p:nvPr/>
        </p:nvSpPr>
        <p:spPr>
          <a:xfrm>
            <a:off x="7135400" y="2689625"/>
            <a:ext cx="1125000" cy="1993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200">
                <a:solidFill>
                  <a:srgbClr val="000000"/>
                </a:solidFill>
                <a:latin typeface="Poppins"/>
                <a:ea typeface="Poppins"/>
                <a:cs typeface="Poppins"/>
                <a:sym typeface="Poppins"/>
              </a:rPr>
              <a:t>Koalas don’t have much energy and, when not feasting on leaves, they spend their time dozing in the branches.</a:t>
            </a:r>
            <a:endParaRPr>
              <a:latin typeface="Poppins"/>
              <a:ea typeface="Poppins"/>
              <a:cs typeface="Poppins"/>
              <a:sym typeface="Poppins"/>
            </a:endParaRPr>
          </a:p>
        </p:txBody>
      </p:sp>
      <p:pic>
        <p:nvPicPr>
          <p:cNvPr id="652" name="Google Shape;652;p44"/>
          <p:cNvPicPr preferRelativeResize="0"/>
          <p:nvPr/>
        </p:nvPicPr>
        <p:blipFill>
          <a:blip r:embed="rId3">
            <a:alphaModFix/>
          </a:blip>
          <a:stretch>
            <a:fillRect/>
          </a:stretch>
        </p:blipFill>
        <p:spPr>
          <a:xfrm>
            <a:off x="1065275" y="1502825"/>
            <a:ext cx="740574" cy="740574"/>
          </a:xfrm>
          <a:prstGeom prst="rect">
            <a:avLst/>
          </a:prstGeom>
          <a:noFill/>
          <a:ln>
            <a:noFill/>
          </a:ln>
        </p:spPr>
      </p:pic>
      <p:pic>
        <p:nvPicPr>
          <p:cNvPr id="653" name="Google Shape;653;p44"/>
          <p:cNvPicPr preferRelativeResize="0"/>
          <p:nvPr/>
        </p:nvPicPr>
        <p:blipFill>
          <a:blip r:embed="rId3">
            <a:alphaModFix/>
          </a:blip>
          <a:stretch>
            <a:fillRect/>
          </a:stretch>
        </p:blipFill>
        <p:spPr>
          <a:xfrm>
            <a:off x="2648463" y="1559975"/>
            <a:ext cx="740574" cy="740574"/>
          </a:xfrm>
          <a:prstGeom prst="rect">
            <a:avLst/>
          </a:prstGeom>
          <a:noFill/>
          <a:ln>
            <a:noFill/>
          </a:ln>
        </p:spPr>
      </p:pic>
      <p:pic>
        <p:nvPicPr>
          <p:cNvPr id="654" name="Google Shape;654;p44"/>
          <p:cNvPicPr preferRelativeResize="0"/>
          <p:nvPr/>
        </p:nvPicPr>
        <p:blipFill>
          <a:blip r:embed="rId3">
            <a:alphaModFix/>
          </a:blip>
          <a:stretch>
            <a:fillRect/>
          </a:stretch>
        </p:blipFill>
        <p:spPr>
          <a:xfrm>
            <a:off x="4201713" y="1559975"/>
            <a:ext cx="740574" cy="740574"/>
          </a:xfrm>
          <a:prstGeom prst="rect">
            <a:avLst/>
          </a:prstGeom>
          <a:noFill/>
          <a:ln>
            <a:noFill/>
          </a:ln>
        </p:spPr>
      </p:pic>
      <p:pic>
        <p:nvPicPr>
          <p:cNvPr id="655" name="Google Shape;655;p44"/>
          <p:cNvPicPr preferRelativeResize="0"/>
          <p:nvPr/>
        </p:nvPicPr>
        <p:blipFill>
          <a:blip r:embed="rId3">
            <a:alphaModFix/>
          </a:blip>
          <a:stretch>
            <a:fillRect/>
          </a:stretch>
        </p:blipFill>
        <p:spPr>
          <a:xfrm>
            <a:off x="5754963" y="1559975"/>
            <a:ext cx="740574" cy="740574"/>
          </a:xfrm>
          <a:prstGeom prst="rect">
            <a:avLst/>
          </a:prstGeom>
          <a:noFill/>
          <a:ln>
            <a:noFill/>
          </a:ln>
        </p:spPr>
      </p:pic>
      <p:pic>
        <p:nvPicPr>
          <p:cNvPr id="656" name="Google Shape;656;p44"/>
          <p:cNvPicPr preferRelativeResize="0"/>
          <p:nvPr/>
        </p:nvPicPr>
        <p:blipFill>
          <a:blip r:embed="rId3">
            <a:alphaModFix/>
          </a:blip>
          <a:stretch>
            <a:fillRect/>
          </a:stretch>
        </p:blipFill>
        <p:spPr>
          <a:xfrm>
            <a:off x="7338138" y="1559975"/>
            <a:ext cx="740574" cy="740574"/>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0" name="Shape 660"/>
        <p:cNvGrpSpPr/>
        <p:nvPr/>
      </p:nvGrpSpPr>
      <p:grpSpPr>
        <a:xfrm>
          <a:off x="0" y="0"/>
          <a:ext cx="0" cy="0"/>
          <a:chOff x="0" y="0"/>
          <a:chExt cx="0" cy="0"/>
        </a:xfrm>
      </p:grpSpPr>
      <p:sp>
        <p:nvSpPr>
          <p:cNvPr id="661" name="Google Shape;661;p45"/>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You can add your services</a:t>
            </a:r>
            <a:endParaRPr/>
          </a:p>
        </p:txBody>
      </p:sp>
      <p:sp>
        <p:nvSpPr>
          <p:cNvPr id="662" name="Google Shape;662;p45"/>
          <p:cNvSpPr txBox="1"/>
          <p:nvPr/>
        </p:nvSpPr>
        <p:spPr>
          <a:xfrm>
            <a:off x="1446600" y="2818200"/>
            <a:ext cx="16824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Something about service or product number 1.</a:t>
            </a:r>
            <a:endParaRPr>
              <a:latin typeface="Poppins"/>
              <a:ea typeface="Poppins"/>
              <a:cs typeface="Poppins"/>
              <a:sym typeface="Poppins"/>
            </a:endParaRPr>
          </a:p>
        </p:txBody>
      </p:sp>
      <p:sp>
        <p:nvSpPr>
          <p:cNvPr id="663" name="Google Shape;663;p45"/>
          <p:cNvSpPr txBox="1"/>
          <p:nvPr/>
        </p:nvSpPr>
        <p:spPr>
          <a:xfrm>
            <a:off x="3613550" y="2349100"/>
            <a:ext cx="16824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Something about service or product number 2.</a:t>
            </a:r>
            <a:endParaRPr>
              <a:latin typeface="Poppins"/>
              <a:ea typeface="Poppins"/>
              <a:cs typeface="Poppins"/>
              <a:sym typeface="Poppins"/>
            </a:endParaRPr>
          </a:p>
        </p:txBody>
      </p:sp>
      <p:sp>
        <p:nvSpPr>
          <p:cNvPr id="664" name="Google Shape;664;p45"/>
          <p:cNvSpPr txBox="1"/>
          <p:nvPr/>
        </p:nvSpPr>
        <p:spPr>
          <a:xfrm>
            <a:off x="5834075" y="2818200"/>
            <a:ext cx="1682400" cy="1157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Something about service or product number 3.</a:t>
            </a:r>
            <a:endParaRPr>
              <a:latin typeface="Poppins"/>
              <a:ea typeface="Poppins"/>
              <a:cs typeface="Poppins"/>
              <a:sym typeface="Poppins"/>
            </a:endParaRPr>
          </a:p>
        </p:txBody>
      </p:sp>
      <p:sp>
        <p:nvSpPr>
          <p:cNvPr id="665" name="Google Shape;665;p45"/>
          <p:cNvSpPr txBox="1"/>
          <p:nvPr/>
        </p:nvSpPr>
        <p:spPr>
          <a:xfrm>
            <a:off x="1523975" y="21824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2F2F2"/>
                </a:solidFill>
                <a:latin typeface="Poppins Black"/>
                <a:ea typeface="Poppins Black"/>
                <a:cs typeface="Poppins Black"/>
                <a:sym typeface="Poppins Black"/>
              </a:rPr>
              <a:t>PRODUCT  I</a:t>
            </a:r>
            <a:endParaRPr>
              <a:solidFill>
                <a:srgbClr val="F2F2F2"/>
              </a:solidFill>
              <a:latin typeface="Poppins Black"/>
              <a:ea typeface="Poppins Black"/>
              <a:cs typeface="Poppins Black"/>
              <a:sym typeface="Poppins Black"/>
            </a:endParaRPr>
          </a:p>
        </p:txBody>
      </p:sp>
      <p:sp>
        <p:nvSpPr>
          <p:cNvPr id="666" name="Google Shape;666;p45"/>
          <p:cNvSpPr txBox="1"/>
          <p:nvPr/>
        </p:nvSpPr>
        <p:spPr>
          <a:xfrm>
            <a:off x="3680200" y="17240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2F2F2"/>
                </a:solidFill>
                <a:latin typeface="Poppins Black"/>
                <a:ea typeface="Poppins Black"/>
                <a:cs typeface="Poppins Black"/>
                <a:sym typeface="Poppins Black"/>
              </a:rPr>
              <a:t>SERVICE II</a:t>
            </a:r>
            <a:endParaRPr>
              <a:solidFill>
                <a:srgbClr val="F2F2F2"/>
              </a:solidFill>
              <a:latin typeface="Poppins Black"/>
              <a:ea typeface="Poppins Black"/>
              <a:cs typeface="Poppins Black"/>
              <a:sym typeface="Poppins Black"/>
            </a:endParaRPr>
          </a:p>
        </p:txBody>
      </p:sp>
      <p:sp>
        <p:nvSpPr>
          <p:cNvPr id="667" name="Google Shape;667;p45"/>
          <p:cNvSpPr txBox="1"/>
          <p:nvPr/>
        </p:nvSpPr>
        <p:spPr>
          <a:xfrm>
            <a:off x="5834075" y="2182425"/>
            <a:ext cx="1682400" cy="404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2F2F2"/>
                </a:solidFill>
                <a:latin typeface="Poppins Black"/>
                <a:ea typeface="Poppins Black"/>
                <a:cs typeface="Poppins Black"/>
                <a:sym typeface="Poppins Black"/>
              </a:rPr>
              <a:t>PRODUCT III</a:t>
            </a:r>
            <a:endParaRPr>
              <a:solidFill>
                <a:srgbClr val="F2F2F2"/>
              </a:solidFill>
              <a:latin typeface="Poppins Black"/>
              <a:ea typeface="Poppins Black"/>
              <a:cs typeface="Poppins Black"/>
              <a:sym typeface="Poppins Black"/>
            </a:endParaRPr>
          </a:p>
        </p:txBody>
      </p:sp>
      <p:sp>
        <p:nvSpPr>
          <p:cNvPr id="668" name="Google Shape;668;p45"/>
          <p:cNvSpPr txBox="1"/>
          <p:nvPr/>
        </p:nvSpPr>
        <p:spPr>
          <a:xfrm>
            <a:off x="1746650" y="4157675"/>
            <a:ext cx="12108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2F2F2"/>
                </a:solidFill>
                <a:latin typeface="Poppins SemiBold"/>
                <a:ea typeface="Poppins SemiBold"/>
                <a:cs typeface="Poppins SemiBold"/>
                <a:sym typeface="Poppins SemiBold"/>
              </a:rPr>
              <a:t>100.00</a:t>
            </a:r>
            <a:endParaRPr>
              <a:solidFill>
                <a:srgbClr val="F2F2F2"/>
              </a:solidFill>
              <a:latin typeface="Poppins SemiBold"/>
              <a:ea typeface="Poppins SemiBold"/>
              <a:cs typeface="Poppins SemiBold"/>
              <a:sym typeface="Poppins SemiBold"/>
            </a:endParaRPr>
          </a:p>
        </p:txBody>
      </p:sp>
      <p:sp>
        <p:nvSpPr>
          <p:cNvPr id="669" name="Google Shape;669;p45"/>
          <p:cNvSpPr txBox="1"/>
          <p:nvPr/>
        </p:nvSpPr>
        <p:spPr>
          <a:xfrm>
            <a:off x="3952338" y="3712500"/>
            <a:ext cx="12108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2F2F2"/>
                </a:solidFill>
                <a:latin typeface="Poppins SemiBold"/>
                <a:ea typeface="Poppins SemiBold"/>
                <a:cs typeface="Poppins SemiBold"/>
                <a:sym typeface="Poppins SemiBold"/>
              </a:rPr>
              <a:t>150.00</a:t>
            </a:r>
            <a:endParaRPr>
              <a:solidFill>
                <a:srgbClr val="F2F2F2"/>
              </a:solidFill>
              <a:latin typeface="Poppins SemiBold"/>
              <a:ea typeface="Poppins SemiBold"/>
              <a:cs typeface="Poppins SemiBold"/>
              <a:sym typeface="Poppins SemiBold"/>
            </a:endParaRPr>
          </a:p>
        </p:txBody>
      </p:sp>
      <p:sp>
        <p:nvSpPr>
          <p:cNvPr id="670" name="Google Shape;670;p45"/>
          <p:cNvSpPr txBox="1"/>
          <p:nvPr/>
        </p:nvSpPr>
        <p:spPr>
          <a:xfrm>
            <a:off x="6069863" y="4157675"/>
            <a:ext cx="1210800" cy="339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a:solidFill>
                  <a:srgbClr val="F2F2F2"/>
                </a:solidFill>
                <a:latin typeface="Poppins SemiBold"/>
                <a:ea typeface="Poppins SemiBold"/>
                <a:cs typeface="Poppins SemiBold"/>
                <a:sym typeface="Poppins SemiBold"/>
              </a:rPr>
              <a:t> 200.00</a:t>
            </a:r>
            <a:endParaRPr>
              <a:solidFill>
                <a:srgbClr val="F2F2F2"/>
              </a:solidFill>
              <a:latin typeface="Poppins SemiBold"/>
              <a:ea typeface="Poppins SemiBold"/>
              <a:cs typeface="Poppins SemiBold"/>
              <a:sym typeface="Poppins SemiBol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4" name="Shape 674"/>
        <p:cNvGrpSpPr/>
        <p:nvPr/>
      </p:nvGrpSpPr>
      <p:grpSpPr>
        <a:xfrm>
          <a:off x="0" y="0"/>
          <a:ext cx="0" cy="0"/>
          <a:chOff x="0" y="0"/>
          <a:chExt cx="0" cy="0"/>
        </a:xfrm>
      </p:grpSpPr>
      <p:sp>
        <p:nvSpPr>
          <p:cNvPr id="675" name="Google Shape;675;p46"/>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676" name="Google Shape;676;p46"/>
          <p:cNvSpPr/>
          <p:nvPr/>
        </p:nvSpPr>
        <p:spPr>
          <a:xfrm>
            <a:off x="462661" y="1912775"/>
            <a:ext cx="1800000" cy="1800000"/>
          </a:xfrm>
          <a:prstGeom prst="blockArc">
            <a:avLst>
              <a:gd fmla="val 10800000" name="adj1"/>
              <a:gd fmla="val 5154282" name="adj2"/>
              <a:gd fmla="val 8425" name="adj3"/>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77" name="Google Shape;677;p46"/>
          <p:cNvSpPr/>
          <p:nvPr/>
        </p:nvSpPr>
        <p:spPr>
          <a:xfrm>
            <a:off x="2636400" y="1912775"/>
            <a:ext cx="1800000" cy="1800000"/>
          </a:xfrm>
          <a:prstGeom prst="blockArc">
            <a:avLst>
              <a:gd fmla="val 16199274" name="adj1"/>
              <a:gd fmla="val 5154282" name="adj2"/>
              <a:gd fmla="val 8425" name="adj3"/>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78" name="Google Shape;678;p46"/>
          <p:cNvSpPr/>
          <p:nvPr/>
        </p:nvSpPr>
        <p:spPr>
          <a:xfrm>
            <a:off x="4914386" y="1912775"/>
            <a:ext cx="1800000" cy="1800000"/>
          </a:xfrm>
          <a:prstGeom prst="blockArc">
            <a:avLst>
              <a:gd fmla="val 21494791" name="adj1"/>
              <a:gd fmla="val 5154282" name="adj2"/>
              <a:gd fmla="val 8425" name="adj3"/>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79" name="Google Shape;679;p46"/>
          <p:cNvSpPr/>
          <p:nvPr/>
        </p:nvSpPr>
        <p:spPr>
          <a:xfrm>
            <a:off x="7096800" y="1912775"/>
            <a:ext cx="1800000" cy="1800000"/>
          </a:xfrm>
          <a:prstGeom prst="blockArc">
            <a:avLst>
              <a:gd fmla="val 5256981" name="adj1"/>
              <a:gd fmla="val 5154282" name="adj2"/>
              <a:gd fmla="val 8425" name="adj3"/>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80" name="Google Shape;680;p46"/>
          <p:cNvSpPr txBox="1"/>
          <p:nvPr>
            <p:ph idx="4294967295" type="body"/>
          </p:nvPr>
        </p:nvSpPr>
        <p:spPr>
          <a:xfrm>
            <a:off x="292275" y="46991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Just select the colored shape and and adapt its size to represent your numbers.</a:t>
            </a:r>
            <a:endParaRPr i="1" sz="1200"/>
          </a:p>
        </p:txBody>
      </p:sp>
      <p:sp>
        <p:nvSpPr>
          <p:cNvPr id="681" name="Google Shape;681;p46"/>
          <p:cNvSpPr txBox="1"/>
          <p:nvPr/>
        </p:nvSpPr>
        <p:spPr>
          <a:xfrm>
            <a:off x="667825" y="24324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Poppins ExtraBold"/>
                <a:ea typeface="Poppins ExtraBold"/>
                <a:cs typeface="Poppins ExtraBold"/>
                <a:sym typeface="Poppins ExtraBold"/>
              </a:rPr>
              <a:t>75%</a:t>
            </a:r>
            <a:endParaRPr sz="3000">
              <a:latin typeface="Poppins ExtraBold"/>
              <a:ea typeface="Poppins ExtraBold"/>
              <a:cs typeface="Poppins ExtraBold"/>
              <a:sym typeface="Poppins ExtraBold"/>
            </a:endParaRPr>
          </a:p>
        </p:txBody>
      </p:sp>
      <p:sp>
        <p:nvSpPr>
          <p:cNvPr id="682" name="Google Shape;682;p46"/>
          <p:cNvSpPr txBox="1"/>
          <p:nvPr/>
        </p:nvSpPr>
        <p:spPr>
          <a:xfrm>
            <a:off x="2949700" y="24002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Poppins ExtraBold"/>
                <a:ea typeface="Poppins ExtraBold"/>
                <a:cs typeface="Poppins ExtraBold"/>
                <a:sym typeface="Poppins ExtraBold"/>
              </a:rPr>
              <a:t>50%</a:t>
            </a:r>
            <a:endParaRPr sz="3000">
              <a:latin typeface="Poppins ExtraBold"/>
              <a:ea typeface="Poppins ExtraBold"/>
              <a:cs typeface="Poppins ExtraBold"/>
              <a:sym typeface="Poppins ExtraBold"/>
            </a:endParaRPr>
          </a:p>
        </p:txBody>
      </p:sp>
      <p:sp>
        <p:nvSpPr>
          <p:cNvPr id="683" name="Google Shape;683;p46"/>
          <p:cNvSpPr txBox="1"/>
          <p:nvPr/>
        </p:nvSpPr>
        <p:spPr>
          <a:xfrm>
            <a:off x="5196775" y="24163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Poppins ExtraBold"/>
                <a:ea typeface="Poppins ExtraBold"/>
                <a:cs typeface="Poppins ExtraBold"/>
                <a:sym typeface="Poppins ExtraBold"/>
              </a:rPr>
              <a:t>25%</a:t>
            </a:r>
            <a:endParaRPr sz="3000">
              <a:latin typeface="Poppins ExtraBold"/>
              <a:ea typeface="Poppins ExtraBold"/>
              <a:cs typeface="Poppins ExtraBold"/>
              <a:sym typeface="Poppins ExtraBold"/>
            </a:endParaRPr>
          </a:p>
        </p:txBody>
      </p:sp>
      <p:sp>
        <p:nvSpPr>
          <p:cNvPr id="684" name="Google Shape;684;p46"/>
          <p:cNvSpPr txBox="1"/>
          <p:nvPr/>
        </p:nvSpPr>
        <p:spPr>
          <a:xfrm>
            <a:off x="7389800" y="2384200"/>
            <a:ext cx="12885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3000">
                <a:latin typeface="Poppins ExtraBold"/>
                <a:ea typeface="Poppins ExtraBold"/>
                <a:cs typeface="Poppins ExtraBold"/>
                <a:sym typeface="Poppins ExtraBold"/>
              </a:rPr>
              <a:t>100%</a:t>
            </a:r>
            <a:endParaRPr sz="3000">
              <a:latin typeface="Poppins ExtraBold"/>
              <a:ea typeface="Poppins ExtraBold"/>
              <a:cs typeface="Poppins ExtraBold"/>
              <a:sym typeface="Poppins ExtraBold"/>
            </a:endParaRPr>
          </a:p>
        </p:txBody>
      </p:sp>
      <p:sp>
        <p:nvSpPr>
          <p:cNvPr id="685" name="Google Shape;685;p46"/>
          <p:cNvSpPr txBox="1"/>
          <p:nvPr/>
        </p:nvSpPr>
        <p:spPr>
          <a:xfrm>
            <a:off x="459825" y="3838900"/>
            <a:ext cx="1764300" cy="449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Something here</a:t>
            </a:r>
            <a:endParaRPr>
              <a:latin typeface="Poppins"/>
              <a:ea typeface="Poppins"/>
              <a:cs typeface="Poppins"/>
              <a:sym typeface="Poppins"/>
            </a:endParaRPr>
          </a:p>
        </p:txBody>
      </p:sp>
      <p:sp>
        <p:nvSpPr>
          <p:cNvPr id="686" name="Google Shape;686;p46"/>
          <p:cNvSpPr txBox="1"/>
          <p:nvPr/>
        </p:nvSpPr>
        <p:spPr>
          <a:xfrm>
            <a:off x="2654250" y="3838900"/>
            <a:ext cx="1764300" cy="449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Something here</a:t>
            </a:r>
            <a:endParaRPr>
              <a:latin typeface="Poppins"/>
              <a:ea typeface="Poppins"/>
              <a:cs typeface="Poppins"/>
              <a:sym typeface="Poppins"/>
            </a:endParaRPr>
          </a:p>
        </p:txBody>
      </p:sp>
      <p:sp>
        <p:nvSpPr>
          <p:cNvPr id="687" name="Google Shape;687;p46"/>
          <p:cNvSpPr txBox="1"/>
          <p:nvPr/>
        </p:nvSpPr>
        <p:spPr>
          <a:xfrm>
            <a:off x="4934575" y="3838900"/>
            <a:ext cx="1764300" cy="449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Something here</a:t>
            </a:r>
            <a:endParaRPr>
              <a:latin typeface="Poppins"/>
              <a:ea typeface="Poppins"/>
              <a:cs typeface="Poppins"/>
              <a:sym typeface="Poppins"/>
            </a:endParaRPr>
          </a:p>
        </p:txBody>
      </p:sp>
      <p:sp>
        <p:nvSpPr>
          <p:cNvPr id="688" name="Google Shape;688;p46"/>
          <p:cNvSpPr txBox="1"/>
          <p:nvPr/>
        </p:nvSpPr>
        <p:spPr>
          <a:xfrm>
            <a:off x="7114650" y="3838900"/>
            <a:ext cx="1764300" cy="449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GB">
                <a:latin typeface="Poppins"/>
                <a:ea typeface="Poppins"/>
                <a:cs typeface="Poppins"/>
                <a:sym typeface="Poppins"/>
              </a:rPr>
              <a:t>Something here</a:t>
            </a:r>
            <a:endParaRPr>
              <a:latin typeface="Poppins"/>
              <a:ea typeface="Poppins"/>
              <a:cs typeface="Poppins"/>
              <a:sym typeface="Poppins"/>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2" name="Shape 692"/>
        <p:cNvGrpSpPr/>
        <p:nvPr/>
      </p:nvGrpSpPr>
      <p:grpSpPr>
        <a:xfrm>
          <a:off x="0" y="0"/>
          <a:ext cx="0" cy="0"/>
          <a:chOff x="0" y="0"/>
          <a:chExt cx="0" cy="0"/>
        </a:xfrm>
      </p:grpSpPr>
      <p:sp>
        <p:nvSpPr>
          <p:cNvPr id="693" name="Google Shape;693;p47"/>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Here goes your timeline</a:t>
            </a:r>
            <a:endParaRPr/>
          </a:p>
        </p:txBody>
      </p:sp>
      <p:sp>
        <p:nvSpPr>
          <p:cNvPr id="694" name="Google Shape;694;p47"/>
          <p:cNvSpPr/>
          <p:nvPr/>
        </p:nvSpPr>
        <p:spPr>
          <a:xfrm>
            <a:off x="253351" y="3174653"/>
            <a:ext cx="15669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Poppins"/>
                <a:ea typeface="Poppins"/>
                <a:cs typeface="Poppins"/>
                <a:sym typeface="Poppins"/>
              </a:rPr>
              <a:t>Lorem ipsum dolor sit amet, consectetuer adipiscing elit.</a:t>
            </a:r>
            <a:endParaRPr>
              <a:latin typeface="Poppins"/>
              <a:ea typeface="Poppins"/>
              <a:cs typeface="Poppins"/>
              <a:sym typeface="Poppins"/>
            </a:endParaRPr>
          </a:p>
          <a:p>
            <a:pPr indent="0" lvl="0" marL="0" marR="0" rtl="0" algn="l">
              <a:spcBef>
                <a:spcPts val="0"/>
              </a:spcBef>
              <a:spcAft>
                <a:spcPts val="0"/>
              </a:spcAft>
              <a:buNone/>
            </a:pPr>
            <a:r>
              <a:rPr i="0" lang="en-GB" u="none" strike="noStrike">
                <a:latin typeface="Poppins"/>
                <a:ea typeface="Poppins"/>
                <a:cs typeface="Poppins"/>
                <a:sym typeface="Poppins"/>
              </a:rPr>
              <a:t>Aenean commodo ligula eget dolor.</a:t>
            </a:r>
            <a:endParaRPr>
              <a:latin typeface="Poppins"/>
              <a:ea typeface="Poppins"/>
              <a:cs typeface="Poppins"/>
              <a:sym typeface="Poppins"/>
            </a:endParaRPr>
          </a:p>
        </p:txBody>
      </p:sp>
      <p:sp>
        <p:nvSpPr>
          <p:cNvPr id="695" name="Google Shape;695;p47"/>
          <p:cNvSpPr/>
          <p:nvPr/>
        </p:nvSpPr>
        <p:spPr>
          <a:xfrm>
            <a:off x="2071359" y="1091624"/>
            <a:ext cx="15801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Poppins"/>
                <a:ea typeface="Poppins"/>
                <a:cs typeface="Poppins"/>
                <a:sym typeface="Poppins"/>
              </a:rPr>
              <a:t>Lorem ipsum dolor sit amet, consectetuer adipiscing elit.</a:t>
            </a:r>
            <a:endParaRPr>
              <a:latin typeface="Poppins"/>
              <a:ea typeface="Poppins"/>
              <a:cs typeface="Poppins"/>
              <a:sym typeface="Poppins"/>
            </a:endParaRPr>
          </a:p>
          <a:p>
            <a:pPr indent="0" lvl="0" marL="0" marR="0" rtl="0" algn="l">
              <a:spcBef>
                <a:spcPts val="0"/>
              </a:spcBef>
              <a:spcAft>
                <a:spcPts val="0"/>
              </a:spcAft>
              <a:buNone/>
            </a:pPr>
            <a:r>
              <a:rPr i="0" lang="en-GB" u="none" strike="noStrike">
                <a:latin typeface="Poppins"/>
                <a:ea typeface="Poppins"/>
                <a:cs typeface="Poppins"/>
                <a:sym typeface="Poppins"/>
              </a:rPr>
              <a:t>Aenean commodo ligula eget dolor.</a:t>
            </a:r>
            <a:endParaRPr>
              <a:latin typeface="Poppins"/>
              <a:ea typeface="Poppins"/>
              <a:cs typeface="Poppins"/>
              <a:sym typeface="Poppins"/>
            </a:endParaRPr>
          </a:p>
        </p:txBody>
      </p:sp>
      <p:sp>
        <p:nvSpPr>
          <p:cNvPr id="696" name="Google Shape;696;p47"/>
          <p:cNvSpPr/>
          <p:nvPr/>
        </p:nvSpPr>
        <p:spPr>
          <a:xfrm>
            <a:off x="3946990" y="3174653"/>
            <a:ext cx="15669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Poppins"/>
                <a:ea typeface="Poppins"/>
                <a:cs typeface="Poppins"/>
                <a:sym typeface="Poppins"/>
              </a:rPr>
              <a:t>Lorem ipsum dolor sit amet, consectetuer adipiscing elit.</a:t>
            </a:r>
            <a:endParaRPr>
              <a:latin typeface="Poppins"/>
              <a:ea typeface="Poppins"/>
              <a:cs typeface="Poppins"/>
              <a:sym typeface="Poppins"/>
            </a:endParaRPr>
          </a:p>
          <a:p>
            <a:pPr indent="0" lvl="0" marL="0" marR="0" rtl="0" algn="l">
              <a:spcBef>
                <a:spcPts val="0"/>
              </a:spcBef>
              <a:spcAft>
                <a:spcPts val="0"/>
              </a:spcAft>
              <a:buNone/>
            </a:pPr>
            <a:r>
              <a:rPr i="0" lang="en-GB" u="none" strike="noStrike">
                <a:latin typeface="Poppins"/>
                <a:ea typeface="Poppins"/>
                <a:cs typeface="Poppins"/>
                <a:sym typeface="Poppins"/>
              </a:rPr>
              <a:t>Aenean commodo ligula eget dolor.</a:t>
            </a:r>
            <a:endParaRPr>
              <a:latin typeface="Poppins"/>
              <a:ea typeface="Poppins"/>
              <a:cs typeface="Poppins"/>
              <a:sym typeface="Poppins"/>
            </a:endParaRPr>
          </a:p>
        </p:txBody>
      </p:sp>
      <p:sp>
        <p:nvSpPr>
          <p:cNvPr id="697" name="Google Shape;697;p47"/>
          <p:cNvSpPr/>
          <p:nvPr/>
        </p:nvSpPr>
        <p:spPr>
          <a:xfrm>
            <a:off x="7490695" y="3174653"/>
            <a:ext cx="15669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Poppins"/>
                <a:ea typeface="Poppins"/>
                <a:cs typeface="Poppins"/>
                <a:sym typeface="Poppins"/>
              </a:rPr>
              <a:t>Lorem ipsum dolor sit amet, consectetuer adipiscing elit.</a:t>
            </a:r>
            <a:endParaRPr>
              <a:latin typeface="Poppins"/>
              <a:ea typeface="Poppins"/>
              <a:cs typeface="Poppins"/>
              <a:sym typeface="Poppins"/>
            </a:endParaRPr>
          </a:p>
          <a:p>
            <a:pPr indent="0" lvl="0" marL="0" marR="0" rtl="0" algn="l">
              <a:spcBef>
                <a:spcPts val="0"/>
              </a:spcBef>
              <a:spcAft>
                <a:spcPts val="0"/>
              </a:spcAft>
              <a:buNone/>
            </a:pPr>
            <a:r>
              <a:rPr i="0" lang="en-GB" u="none" strike="noStrike">
                <a:latin typeface="Poppins"/>
                <a:ea typeface="Poppins"/>
                <a:cs typeface="Poppins"/>
                <a:sym typeface="Poppins"/>
              </a:rPr>
              <a:t>Aenean commodo ligula eget dolor.</a:t>
            </a:r>
            <a:endParaRPr>
              <a:latin typeface="Poppins"/>
              <a:ea typeface="Poppins"/>
              <a:cs typeface="Poppins"/>
              <a:sym typeface="Poppins"/>
            </a:endParaRPr>
          </a:p>
        </p:txBody>
      </p:sp>
      <p:sp>
        <p:nvSpPr>
          <p:cNvPr id="698" name="Google Shape;698;p47"/>
          <p:cNvSpPr/>
          <p:nvPr/>
        </p:nvSpPr>
        <p:spPr>
          <a:xfrm>
            <a:off x="5622203" y="1091624"/>
            <a:ext cx="15801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Poppins"/>
                <a:ea typeface="Poppins"/>
                <a:cs typeface="Poppins"/>
                <a:sym typeface="Poppins"/>
              </a:rPr>
              <a:t>Lorem ipsum dolor sit amet, consectetuer adipiscing elit.</a:t>
            </a:r>
            <a:endParaRPr>
              <a:latin typeface="Poppins"/>
              <a:ea typeface="Poppins"/>
              <a:cs typeface="Poppins"/>
              <a:sym typeface="Poppins"/>
            </a:endParaRPr>
          </a:p>
          <a:p>
            <a:pPr indent="0" lvl="0" marL="0" marR="0" rtl="0" algn="l">
              <a:spcBef>
                <a:spcPts val="0"/>
              </a:spcBef>
              <a:spcAft>
                <a:spcPts val="0"/>
              </a:spcAft>
              <a:buNone/>
            </a:pPr>
            <a:r>
              <a:rPr i="0" lang="en-GB" u="none" strike="noStrike">
                <a:latin typeface="Poppins"/>
                <a:ea typeface="Poppins"/>
                <a:cs typeface="Poppins"/>
                <a:sym typeface="Poppins"/>
              </a:rPr>
              <a:t>Aenean commodo ligula eget dolor.</a:t>
            </a:r>
            <a:endParaRPr>
              <a:latin typeface="Poppins"/>
              <a:ea typeface="Poppins"/>
              <a:cs typeface="Poppins"/>
              <a:sym typeface="Poppins"/>
            </a:endParaRPr>
          </a:p>
        </p:txBody>
      </p:sp>
      <p:sp>
        <p:nvSpPr>
          <p:cNvPr id="699" name="Google Shape;699;p47"/>
          <p:cNvSpPr txBox="1"/>
          <p:nvPr/>
        </p:nvSpPr>
        <p:spPr>
          <a:xfrm>
            <a:off x="7331038" y="1784543"/>
            <a:ext cx="9396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2400">
                <a:solidFill>
                  <a:schemeClr val="accent2"/>
                </a:solidFill>
                <a:latin typeface="Poppins"/>
                <a:ea typeface="Poppins"/>
                <a:cs typeface="Poppins"/>
                <a:sym typeface="Poppins"/>
              </a:rPr>
              <a:t>2019</a:t>
            </a:r>
            <a:endParaRPr b="1" sz="2400">
              <a:solidFill>
                <a:schemeClr val="accent2"/>
              </a:solidFill>
              <a:latin typeface="Poppins"/>
              <a:ea typeface="Poppins"/>
              <a:cs typeface="Poppins"/>
              <a:sym typeface="Poppins"/>
            </a:endParaRPr>
          </a:p>
        </p:txBody>
      </p:sp>
      <p:sp>
        <p:nvSpPr>
          <p:cNvPr id="700" name="Google Shape;700;p47"/>
          <p:cNvSpPr txBox="1"/>
          <p:nvPr/>
        </p:nvSpPr>
        <p:spPr>
          <a:xfrm>
            <a:off x="5688830" y="3470970"/>
            <a:ext cx="9447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2400">
                <a:solidFill>
                  <a:schemeClr val="accent2"/>
                </a:solidFill>
                <a:latin typeface="Poppins"/>
                <a:ea typeface="Poppins"/>
                <a:cs typeface="Poppins"/>
                <a:sym typeface="Poppins"/>
              </a:rPr>
              <a:t>2018</a:t>
            </a:r>
            <a:endParaRPr b="1" sz="2400">
              <a:solidFill>
                <a:schemeClr val="accent2"/>
              </a:solidFill>
              <a:latin typeface="Poppins"/>
              <a:ea typeface="Poppins"/>
              <a:cs typeface="Poppins"/>
              <a:sym typeface="Poppins"/>
            </a:endParaRPr>
          </a:p>
        </p:txBody>
      </p:sp>
      <p:sp>
        <p:nvSpPr>
          <p:cNvPr id="701" name="Google Shape;701;p47"/>
          <p:cNvSpPr txBox="1"/>
          <p:nvPr/>
        </p:nvSpPr>
        <p:spPr>
          <a:xfrm>
            <a:off x="3790007" y="1784542"/>
            <a:ext cx="9300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2400">
                <a:solidFill>
                  <a:schemeClr val="accent2"/>
                </a:solidFill>
                <a:latin typeface="Poppins"/>
                <a:ea typeface="Poppins"/>
                <a:cs typeface="Poppins"/>
                <a:sym typeface="Poppins"/>
              </a:rPr>
              <a:t>2017</a:t>
            </a:r>
            <a:endParaRPr b="1" sz="2400">
              <a:solidFill>
                <a:schemeClr val="accent2"/>
              </a:solidFill>
              <a:latin typeface="Poppins"/>
              <a:ea typeface="Poppins"/>
              <a:cs typeface="Poppins"/>
              <a:sym typeface="Poppins"/>
            </a:endParaRPr>
          </a:p>
        </p:txBody>
      </p:sp>
      <p:sp>
        <p:nvSpPr>
          <p:cNvPr id="702" name="Google Shape;702;p47"/>
          <p:cNvSpPr txBox="1"/>
          <p:nvPr/>
        </p:nvSpPr>
        <p:spPr>
          <a:xfrm>
            <a:off x="2180211" y="3470970"/>
            <a:ext cx="9462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2400">
                <a:solidFill>
                  <a:schemeClr val="accent2"/>
                </a:solidFill>
                <a:latin typeface="Poppins"/>
                <a:ea typeface="Poppins"/>
                <a:cs typeface="Poppins"/>
                <a:sym typeface="Poppins"/>
              </a:rPr>
              <a:t>2016</a:t>
            </a:r>
            <a:endParaRPr b="1" sz="2400">
              <a:solidFill>
                <a:schemeClr val="accent2"/>
              </a:solidFill>
              <a:latin typeface="Poppins"/>
              <a:ea typeface="Poppins"/>
              <a:cs typeface="Poppins"/>
              <a:sym typeface="Poppins"/>
            </a:endParaRPr>
          </a:p>
        </p:txBody>
      </p:sp>
      <p:sp>
        <p:nvSpPr>
          <p:cNvPr id="703" name="Google Shape;703;p47"/>
          <p:cNvSpPr txBox="1"/>
          <p:nvPr/>
        </p:nvSpPr>
        <p:spPr>
          <a:xfrm>
            <a:off x="274357" y="1784542"/>
            <a:ext cx="9276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2400">
                <a:solidFill>
                  <a:schemeClr val="accent2"/>
                </a:solidFill>
                <a:latin typeface="Poppins"/>
                <a:ea typeface="Poppins"/>
                <a:cs typeface="Poppins"/>
                <a:sym typeface="Poppins"/>
              </a:rPr>
              <a:t>2015</a:t>
            </a:r>
            <a:endParaRPr b="1" sz="2400">
              <a:solidFill>
                <a:schemeClr val="accent2"/>
              </a:solidFill>
              <a:latin typeface="Poppins"/>
              <a:ea typeface="Poppins"/>
              <a:cs typeface="Poppins"/>
              <a:sym typeface="Poppins"/>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7" name="Shape 707"/>
        <p:cNvGrpSpPr/>
        <p:nvPr/>
      </p:nvGrpSpPr>
      <p:grpSpPr>
        <a:xfrm>
          <a:off x="0" y="0"/>
          <a:ext cx="0" cy="0"/>
          <a:chOff x="0" y="0"/>
          <a:chExt cx="0" cy="0"/>
        </a:xfrm>
      </p:grpSpPr>
      <p:sp>
        <p:nvSpPr>
          <p:cNvPr id="708" name="Google Shape;708;p48"/>
          <p:cNvSpPr txBox="1"/>
          <p:nvPr>
            <p:ph type="title"/>
          </p:nvPr>
        </p:nvSpPr>
        <p:spPr>
          <a:xfrm>
            <a:off x="540300" y="445025"/>
            <a:ext cx="80643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Or this timeline</a:t>
            </a:r>
            <a:endParaRPr/>
          </a:p>
        </p:txBody>
      </p:sp>
      <p:sp>
        <p:nvSpPr>
          <p:cNvPr id="709" name="Google Shape;709;p48"/>
          <p:cNvSpPr/>
          <p:nvPr/>
        </p:nvSpPr>
        <p:spPr>
          <a:xfrm>
            <a:off x="914367" y="1742525"/>
            <a:ext cx="1689300" cy="1938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GB" sz="1800">
                <a:solidFill>
                  <a:schemeClr val="dk1"/>
                </a:solidFill>
                <a:latin typeface="Poppins"/>
                <a:ea typeface="Poppins"/>
                <a:cs typeface="Poppins"/>
                <a:sym typeface="Poppins"/>
              </a:rPr>
              <a:t>You can use this slide to show milestones or the history of your subject.</a:t>
            </a:r>
            <a:endParaRPr sz="1800">
              <a:solidFill>
                <a:schemeClr val="dk1"/>
              </a:solidFill>
              <a:latin typeface="Poppins"/>
              <a:ea typeface="Poppins"/>
              <a:cs typeface="Poppins"/>
              <a:sym typeface="Poppins"/>
            </a:endParaRPr>
          </a:p>
        </p:txBody>
      </p:sp>
      <p:sp>
        <p:nvSpPr>
          <p:cNvPr id="710" name="Google Shape;710;p48"/>
          <p:cNvSpPr/>
          <p:nvPr/>
        </p:nvSpPr>
        <p:spPr>
          <a:xfrm>
            <a:off x="3076230" y="1788950"/>
            <a:ext cx="1689300" cy="2008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GB" sz="1800">
                <a:solidFill>
                  <a:schemeClr val="dk1"/>
                </a:solidFill>
                <a:latin typeface="Poppins"/>
                <a:ea typeface="Poppins"/>
                <a:cs typeface="Poppins"/>
                <a:sym typeface="Poppins"/>
              </a:rPr>
              <a:t>Or by changing the years with titles you can use it to show processes.</a:t>
            </a:r>
            <a:endParaRPr sz="1800">
              <a:solidFill>
                <a:schemeClr val="dk1"/>
              </a:solidFill>
              <a:latin typeface="Poppins"/>
              <a:ea typeface="Poppins"/>
              <a:cs typeface="Poppins"/>
              <a:sym typeface="Poppins"/>
            </a:endParaRPr>
          </a:p>
        </p:txBody>
      </p:sp>
      <p:sp>
        <p:nvSpPr>
          <p:cNvPr id="711" name="Google Shape;711;p48"/>
          <p:cNvSpPr/>
          <p:nvPr/>
        </p:nvSpPr>
        <p:spPr>
          <a:xfrm>
            <a:off x="5494730" y="1817318"/>
            <a:ext cx="1689300" cy="2008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GB" sz="1800">
                <a:solidFill>
                  <a:schemeClr val="dk1"/>
                </a:solidFill>
                <a:latin typeface="Poppins"/>
                <a:ea typeface="Poppins"/>
                <a:cs typeface="Poppins"/>
                <a:sym typeface="Poppins"/>
              </a:rPr>
              <a:t>It is also useful to show the evolution of historical events.</a:t>
            </a:r>
            <a:endParaRPr sz="1800">
              <a:solidFill>
                <a:schemeClr val="dk1"/>
              </a:solidFill>
              <a:latin typeface="Poppins"/>
              <a:ea typeface="Poppins"/>
              <a:cs typeface="Poppins"/>
              <a:sym typeface="Poppins"/>
            </a:endParaRPr>
          </a:p>
        </p:txBody>
      </p:sp>
      <p:sp>
        <p:nvSpPr>
          <p:cNvPr id="712" name="Google Shape;712;p48"/>
          <p:cNvSpPr/>
          <p:nvPr/>
        </p:nvSpPr>
        <p:spPr>
          <a:xfrm>
            <a:off x="7719023" y="2103825"/>
            <a:ext cx="1416300" cy="1240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GB" sz="1800">
                <a:solidFill>
                  <a:schemeClr val="dk1"/>
                </a:solidFill>
                <a:latin typeface="Poppins"/>
                <a:ea typeface="Poppins"/>
                <a:cs typeface="Poppins"/>
                <a:sym typeface="Poppins"/>
              </a:rPr>
              <a:t>Just add your text and the related years.</a:t>
            </a:r>
            <a:endParaRPr sz="1800">
              <a:solidFill>
                <a:schemeClr val="dk1"/>
              </a:solidFill>
              <a:latin typeface="Poppins"/>
              <a:ea typeface="Poppins"/>
              <a:cs typeface="Poppins"/>
              <a:sym typeface="Poppins"/>
            </a:endParaRPr>
          </a:p>
        </p:txBody>
      </p:sp>
      <p:sp>
        <p:nvSpPr>
          <p:cNvPr id="713" name="Google Shape;713;p48"/>
          <p:cNvSpPr txBox="1"/>
          <p:nvPr/>
        </p:nvSpPr>
        <p:spPr>
          <a:xfrm rot="-5400000">
            <a:off x="-408750" y="2524473"/>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4800">
                <a:solidFill>
                  <a:schemeClr val="accent1"/>
                </a:solidFill>
                <a:latin typeface="Poppins"/>
                <a:ea typeface="Poppins"/>
                <a:cs typeface="Poppins"/>
                <a:sym typeface="Poppins"/>
              </a:rPr>
              <a:t>2016</a:t>
            </a:r>
            <a:endParaRPr b="1" sz="4800">
              <a:solidFill>
                <a:schemeClr val="accent1"/>
              </a:solidFill>
              <a:latin typeface="Poppins"/>
              <a:ea typeface="Poppins"/>
              <a:cs typeface="Poppins"/>
              <a:sym typeface="Poppins"/>
            </a:endParaRPr>
          </a:p>
        </p:txBody>
      </p:sp>
      <p:sp>
        <p:nvSpPr>
          <p:cNvPr id="714" name="Google Shape;714;p48"/>
          <p:cNvSpPr txBox="1"/>
          <p:nvPr/>
        </p:nvSpPr>
        <p:spPr>
          <a:xfrm rot="-5400000">
            <a:off x="1808593" y="2556424"/>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4800">
                <a:solidFill>
                  <a:schemeClr val="accent1"/>
                </a:solidFill>
                <a:latin typeface="Poppins"/>
                <a:ea typeface="Poppins"/>
                <a:cs typeface="Poppins"/>
                <a:sym typeface="Poppins"/>
              </a:rPr>
              <a:t>2017</a:t>
            </a:r>
            <a:endParaRPr b="1" sz="4800">
              <a:solidFill>
                <a:schemeClr val="accent1"/>
              </a:solidFill>
              <a:latin typeface="Poppins"/>
              <a:ea typeface="Poppins"/>
              <a:cs typeface="Poppins"/>
              <a:sym typeface="Poppins"/>
            </a:endParaRPr>
          </a:p>
        </p:txBody>
      </p:sp>
      <p:sp>
        <p:nvSpPr>
          <p:cNvPr id="715" name="Google Shape;715;p48"/>
          <p:cNvSpPr txBox="1"/>
          <p:nvPr/>
        </p:nvSpPr>
        <p:spPr>
          <a:xfrm rot="-5400000">
            <a:off x="4155556" y="2521104"/>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4800">
                <a:solidFill>
                  <a:schemeClr val="accent1"/>
                </a:solidFill>
                <a:latin typeface="Poppins"/>
                <a:ea typeface="Poppins"/>
                <a:cs typeface="Poppins"/>
                <a:sym typeface="Poppins"/>
              </a:rPr>
              <a:t>2018</a:t>
            </a:r>
            <a:endParaRPr b="1" sz="4800">
              <a:solidFill>
                <a:schemeClr val="accent1"/>
              </a:solidFill>
              <a:latin typeface="Poppins"/>
              <a:ea typeface="Poppins"/>
              <a:cs typeface="Poppins"/>
              <a:sym typeface="Poppins"/>
            </a:endParaRPr>
          </a:p>
        </p:txBody>
      </p:sp>
      <p:sp>
        <p:nvSpPr>
          <p:cNvPr id="716" name="Google Shape;716;p48"/>
          <p:cNvSpPr txBox="1"/>
          <p:nvPr/>
        </p:nvSpPr>
        <p:spPr>
          <a:xfrm rot="-5400000">
            <a:off x="6353764" y="2524472"/>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4800">
                <a:solidFill>
                  <a:schemeClr val="accent1"/>
                </a:solidFill>
                <a:latin typeface="Poppins"/>
                <a:ea typeface="Poppins"/>
                <a:cs typeface="Poppins"/>
                <a:sym typeface="Poppins"/>
              </a:rPr>
              <a:t>2019</a:t>
            </a:r>
            <a:endParaRPr b="1" sz="4800">
              <a:solidFill>
                <a:schemeClr val="accent1"/>
              </a:solidFill>
              <a:latin typeface="Poppins"/>
              <a:ea typeface="Poppins"/>
              <a:cs typeface="Poppins"/>
              <a:sym typeface="Poppins"/>
            </a:endParaRPr>
          </a:p>
        </p:txBody>
      </p:sp>
      <p:sp>
        <p:nvSpPr>
          <p:cNvPr id="717" name="Google Shape;717;p48"/>
          <p:cNvSpPr txBox="1"/>
          <p:nvPr>
            <p:ph idx="4294967295" type="body"/>
          </p:nvPr>
        </p:nvSpPr>
        <p:spPr>
          <a:xfrm>
            <a:off x="63675" y="46991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Or, if you are working with Google Slides you can insert the ones provided by it.</a:t>
            </a:r>
            <a:endParaRPr i="1" sz="1200"/>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1" name="Shape 721"/>
        <p:cNvGrpSpPr/>
        <p:nvPr/>
      </p:nvGrpSpPr>
      <p:grpSpPr>
        <a:xfrm>
          <a:off x="0" y="0"/>
          <a:ext cx="0" cy="0"/>
          <a:chOff x="0" y="0"/>
          <a:chExt cx="0" cy="0"/>
        </a:xfrm>
      </p:grpSpPr>
      <p:sp>
        <p:nvSpPr>
          <p:cNvPr id="722" name="Google Shape;722;p49"/>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GB"/>
              <a:t>Add your title here</a:t>
            </a:r>
            <a:endParaRPr/>
          </a:p>
        </p:txBody>
      </p:sp>
      <p:sp>
        <p:nvSpPr>
          <p:cNvPr id="723" name="Google Shape;723;p49"/>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sz="1200">
                <a:solidFill>
                  <a:schemeClr val="dk1"/>
                </a:solidFill>
              </a:rPr>
              <a:t>If you are presenting a website, an internet product or an app, you can place a screenshot of it here.</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7" name="Shape 727"/>
        <p:cNvGrpSpPr/>
        <p:nvPr/>
      </p:nvGrpSpPr>
      <p:grpSpPr>
        <a:xfrm>
          <a:off x="0" y="0"/>
          <a:ext cx="0" cy="0"/>
          <a:chOff x="0" y="0"/>
          <a:chExt cx="0" cy="0"/>
        </a:xfrm>
      </p:grpSpPr>
      <p:sp>
        <p:nvSpPr>
          <p:cNvPr id="728" name="Google Shape;728;p50"/>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729" name="Google Shape;729;p50"/>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1200"/>
              <a:t>If you are presenting a website, an internet product or an app, you can place a screenshot of it here.</a:t>
            </a:r>
            <a:endParaRPr sz="1200"/>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3" name="Shape 733"/>
        <p:cNvGrpSpPr/>
        <p:nvPr/>
      </p:nvGrpSpPr>
      <p:grpSpPr>
        <a:xfrm>
          <a:off x="0" y="0"/>
          <a:ext cx="0" cy="0"/>
          <a:chOff x="0" y="0"/>
          <a:chExt cx="0" cy="0"/>
        </a:xfrm>
      </p:grpSpPr>
      <p:sp>
        <p:nvSpPr>
          <p:cNvPr id="734" name="Google Shape;734;p51"/>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GB"/>
              <a:t>Add your title here</a:t>
            </a:r>
            <a:endParaRPr/>
          </a:p>
        </p:txBody>
      </p:sp>
      <p:sp>
        <p:nvSpPr>
          <p:cNvPr id="735" name="Google Shape;735;p51"/>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sz="1200">
                <a:solidFill>
                  <a:schemeClr val="dk1"/>
                </a:solidFill>
              </a:rPr>
              <a:t>If you are presenting a website, an internet product or an app, you can place a screenshot of it here.</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9" name="Shape 739"/>
        <p:cNvGrpSpPr/>
        <p:nvPr/>
      </p:nvGrpSpPr>
      <p:grpSpPr>
        <a:xfrm>
          <a:off x="0" y="0"/>
          <a:ext cx="0" cy="0"/>
          <a:chOff x="0" y="0"/>
          <a:chExt cx="0" cy="0"/>
        </a:xfrm>
      </p:grpSpPr>
      <p:sp>
        <p:nvSpPr>
          <p:cNvPr id="740" name="Google Shape;740;p52"/>
          <p:cNvSpPr txBox="1"/>
          <p:nvPr>
            <p:ph type="title"/>
          </p:nvPr>
        </p:nvSpPr>
        <p:spPr>
          <a:xfrm>
            <a:off x="4941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GB"/>
              <a:t>Add your title here</a:t>
            </a:r>
            <a:endParaRPr/>
          </a:p>
        </p:txBody>
      </p:sp>
      <p:sp>
        <p:nvSpPr>
          <p:cNvPr id="741" name="Google Shape;741;p52"/>
          <p:cNvSpPr txBox="1"/>
          <p:nvPr>
            <p:ph idx="1" type="subTitle"/>
          </p:nvPr>
        </p:nvSpPr>
        <p:spPr>
          <a:xfrm>
            <a:off x="494100" y="2803075"/>
            <a:ext cx="4045200" cy="123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sz="1200">
                <a:solidFill>
                  <a:schemeClr val="dk1"/>
                </a:solidFill>
              </a:rPr>
              <a:t>If you are presenting a website, an internet product or an app, you can place a screenshot of it here.</a:t>
            </a:r>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5" name="Shape 745"/>
        <p:cNvGrpSpPr/>
        <p:nvPr/>
      </p:nvGrpSpPr>
      <p:grpSpPr>
        <a:xfrm>
          <a:off x="0" y="0"/>
          <a:ext cx="0" cy="0"/>
          <a:chOff x="0" y="0"/>
          <a:chExt cx="0" cy="0"/>
        </a:xfrm>
      </p:grpSpPr>
      <p:sp>
        <p:nvSpPr>
          <p:cNvPr id="746" name="Google Shape;746;p53"/>
          <p:cNvSpPr txBox="1"/>
          <p:nvPr>
            <p:ph type="title"/>
          </p:nvPr>
        </p:nvSpPr>
        <p:spPr>
          <a:xfrm>
            <a:off x="540300" y="445025"/>
            <a:ext cx="80643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t>Here you can introduce the people that makes it all possible.</a:t>
            </a:r>
            <a:endParaRPr/>
          </a:p>
        </p:txBody>
      </p:sp>
      <p:pic>
        <p:nvPicPr>
          <p:cNvPr id="747" name="Google Shape;747;p53"/>
          <p:cNvPicPr preferRelativeResize="0"/>
          <p:nvPr/>
        </p:nvPicPr>
        <p:blipFill rotWithShape="1">
          <a:blip r:embed="rId3">
            <a:alphaModFix/>
          </a:blip>
          <a:srcRect b="44665" l="21217" r="22845" t="17834"/>
          <a:stretch/>
        </p:blipFill>
        <p:spPr>
          <a:xfrm>
            <a:off x="712950" y="1671750"/>
            <a:ext cx="1800000" cy="1800000"/>
          </a:xfrm>
          <a:prstGeom prst="ellipse">
            <a:avLst/>
          </a:prstGeom>
          <a:noFill/>
          <a:ln>
            <a:noFill/>
          </a:ln>
        </p:spPr>
      </p:pic>
      <p:pic>
        <p:nvPicPr>
          <p:cNvPr id="748" name="Google Shape;748;p53"/>
          <p:cNvPicPr preferRelativeResize="0"/>
          <p:nvPr/>
        </p:nvPicPr>
        <p:blipFill rotWithShape="1">
          <a:blip r:embed="rId4">
            <a:alphaModFix/>
          </a:blip>
          <a:srcRect b="37339" l="28591" r="20197" t="29843"/>
          <a:stretch/>
        </p:blipFill>
        <p:spPr>
          <a:xfrm>
            <a:off x="4755888" y="2507425"/>
            <a:ext cx="1800000" cy="1800000"/>
          </a:xfrm>
          <a:prstGeom prst="ellipse">
            <a:avLst/>
          </a:prstGeom>
          <a:noFill/>
          <a:ln>
            <a:noFill/>
          </a:ln>
        </p:spPr>
      </p:pic>
      <p:sp>
        <p:nvSpPr>
          <p:cNvPr id="749" name="Google Shape;749;p53"/>
          <p:cNvSpPr txBox="1"/>
          <p:nvPr/>
        </p:nvSpPr>
        <p:spPr>
          <a:xfrm>
            <a:off x="2747975" y="2143125"/>
            <a:ext cx="1666500" cy="210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800">
                <a:latin typeface="Poppins"/>
                <a:ea typeface="Poppins"/>
                <a:cs typeface="Poppins"/>
                <a:sym typeface="Poppins"/>
              </a:rPr>
              <a:t>Add their names, what they do and what makes them so awesome!</a:t>
            </a:r>
            <a:endParaRPr sz="1800">
              <a:latin typeface="Poppins"/>
              <a:ea typeface="Poppins"/>
              <a:cs typeface="Poppins"/>
              <a:sym typeface="Poppins"/>
            </a:endParaRPr>
          </a:p>
        </p:txBody>
      </p:sp>
      <p:sp>
        <p:nvSpPr>
          <p:cNvPr id="750" name="Google Shape;750;p53"/>
          <p:cNvSpPr txBox="1"/>
          <p:nvPr/>
        </p:nvSpPr>
        <p:spPr>
          <a:xfrm>
            <a:off x="6897300" y="1909750"/>
            <a:ext cx="1666500" cy="2100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800">
                <a:latin typeface="Poppins"/>
                <a:ea typeface="Poppins"/>
                <a:cs typeface="Poppins"/>
                <a:sym typeface="Poppins"/>
              </a:rPr>
              <a:t>Add their names, what they do and what makes them so awesome!</a:t>
            </a:r>
            <a:endParaRPr sz="1800">
              <a:latin typeface="Poppins"/>
              <a:ea typeface="Poppins"/>
              <a:cs typeface="Poppins"/>
              <a:sym typeface="Poppins"/>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4" name="Shape 754"/>
        <p:cNvGrpSpPr/>
        <p:nvPr/>
      </p:nvGrpSpPr>
      <p:grpSpPr>
        <a:xfrm>
          <a:off x="0" y="0"/>
          <a:ext cx="0" cy="0"/>
          <a:chOff x="0" y="0"/>
          <a:chExt cx="0" cy="0"/>
        </a:xfrm>
      </p:grpSpPr>
      <p:sp>
        <p:nvSpPr>
          <p:cNvPr id="755" name="Google Shape;755;p54"/>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GB" sz="2400"/>
              <a:t>Fonts used: Poppins</a:t>
            </a:r>
            <a:endParaRPr sz="2400"/>
          </a:p>
        </p:txBody>
      </p:sp>
      <p:sp>
        <p:nvSpPr>
          <p:cNvPr id="756" name="Google Shape;756;p54"/>
          <p:cNvSpPr txBox="1"/>
          <p:nvPr>
            <p:ph type="title"/>
          </p:nvPr>
        </p:nvSpPr>
        <p:spPr>
          <a:xfrm>
            <a:off x="311700" y="614025"/>
            <a:ext cx="8520600" cy="2412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Thank you!</a:t>
            </a:r>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0" name="Shape 760"/>
        <p:cNvGrpSpPr/>
        <p:nvPr/>
      </p:nvGrpSpPr>
      <p:grpSpPr>
        <a:xfrm>
          <a:off x="0" y="0"/>
          <a:ext cx="0" cy="0"/>
          <a:chOff x="0" y="0"/>
          <a:chExt cx="0" cy="0"/>
        </a:xfrm>
      </p:grpSpPr>
      <p:sp>
        <p:nvSpPr>
          <p:cNvPr id="761" name="Google Shape;761;p55"/>
          <p:cNvSpPr txBox="1"/>
          <p:nvPr/>
        </p:nvSpPr>
        <p:spPr>
          <a:xfrm>
            <a:off x="553750" y="1165550"/>
            <a:ext cx="8208300" cy="23610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GB" sz="4800">
                <a:solidFill>
                  <a:srgbClr val="FFFFFF"/>
                </a:solidFill>
                <a:latin typeface="Poppins SemiBold"/>
                <a:ea typeface="Poppins SemiBold"/>
                <a:cs typeface="Poppins SemiBold"/>
                <a:sym typeface="Poppins SemiBold"/>
              </a:rPr>
              <a:t>Presentation Template:</a:t>
            </a:r>
            <a:r>
              <a:rPr lang="en-GB" sz="4800">
                <a:solidFill>
                  <a:srgbClr val="FFFFFF"/>
                </a:solidFill>
                <a:uFill>
                  <a:noFill/>
                </a:uFill>
                <a:latin typeface="Poppins SemiBold"/>
                <a:ea typeface="Poppins SemiBold"/>
                <a:cs typeface="Poppins SemiBold"/>
                <a:sym typeface="Poppins SemiBold"/>
                <a:hlinkClick r:id="rId3">
                  <a:extLst>
                    <a:ext uri="{A12FA001-AC4F-418D-AE19-62706E023703}">
                      <ahyp:hlinkClr val="tx"/>
                    </a:ext>
                  </a:extLst>
                </a:hlinkClick>
              </a:rPr>
              <a:t> </a:t>
            </a:r>
            <a:r>
              <a:rPr lang="en-GB" sz="4800" u="sng">
                <a:solidFill>
                  <a:srgbClr val="FFFFFF"/>
                </a:solidFill>
                <a:latin typeface="Poppins SemiBold"/>
                <a:ea typeface="Poppins SemiBold"/>
                <a:cs typeface="Poppins SemiBold"/>
                <a:sym typeface="Poppins SemiBold"/>
                <a:hlinkClick r:id="rId4">
                  <a:extLst>
                    <a:ext uri="{A12FA001-AC4F-418D-AE19-62706E023703}">
                      <ahyp:hlinkClr val="tx"/>
                    </a:ext>
                  </a:extLst>
                </a:hlinkClick>
              </a:rPr>
              <a:t>SlidesMania</a:t>
            </a:r>
            <a:endParaRPr sz="4800" u="sng">
              <a:solidFill>
                <a:srgbClr val="FFFFFF"/>
              </a:solidFill>
              <a:latin typeface="Poppins SemiBold"/>
              <a:ea typeface="Poppins SemiBold"/>
              <a:cs typeface="Poppins SemiBold"/>
              <a:sym typeface="Poppins SemiBold"/>
              <a:hlinkClick r:id="rId5">
                <a:extLst>
                  <a:ext uri="{A12FA001-AC4F-418D-AE19-62706E023703}">
                    <ahyp:hlinkClr val="tx"/>
                  </a:ext>
                </a:extLst>
              </a:hlinkClick>
            </a:endParaRPr>
          </a:p>
          <a:p>
            <a:pPr indent="0" lvl="0" marL="0" rtl="0" algn="l">
              <a:lnSpc>
                <a:spcPct val="115000"/>
              </a:lnSpc>
              <a:spcBef>
                <a:spcPts val="0"/>
              </a:spcBef>
              <a:spcAft>
                <a:spcPts val="0"/>
              </a:spcAft>
              <a:buNone/>
            </a:pPr>
            <a:r>
              <a:t/>
            </a:r>
            <a:endParaRPr sz="2400">
              <a:solidFill>
                <a:srgbClr val="FFFFFF"/>
              </a:solidFill>
              <a:latin typeface="Poppins"/>
              <a:ea typeface="Poppins"/>
              <a:cs typeface="Poppins"/>
              <a:sym typeface="Poppins"/>
            </a:endParaRPr>
          </a:p>
          <a:p>
            <a:pPr indent="0" lvl="0" marL="0" rtl="0" algn="ctr">
              <a:lnSpc>
                <a:spcPct val="115000"/>
              </a:lnSpc>
              <a:spcBef>
                <a:spcPts val="0"/>
              </a:spcBef>
              <a:spcAft>
                <a:spcPts val="0"/>
              </a:spcAft>
              <a:buNone/>
            </a:pPr>
            <a:r>
              <a:rPr lang="en-GB" sz="2400">
                <a:solidFill>
                  <a:srgbClr val="FFFFFF"/>
                </a:solidFill>
                <a:latin typeface="Poppins"/>
                <a:ea typeface="Poppins"/>
                <a:cs typeface="Poppins"/>
                <a:sym typeface="Poppins"/>
              </a:rPr>
              <a:t>I</a:t>
            </a:r>
            <a:r>
              <a:rPr lang="en-GB" sz="2400">
                <a:solidFill>
                  <a:srgbClr val="FFFFFF"/>
                </a:solidFill>
                <a:latin typeface="Poppins"/>
                <a:ea typeface="Poppins"/>
                <a:cs typeface="Poppins"/>
                <a:sym typeface="Poppins"/>
              </a:rPr>
              <a:t>mages: Unsplash</a:t>
            </a:r>
            <a:endParaRPr sz="2400">
              <a:solidFill>
                <a:srgbClr val="FFFFFF"/>
              </a:solidFill>
              <a:latin typeface="Poppins"/>
              <a:ea typeface="Poppins"/>
              <a:cs typeface="Poppins"/>
              <a:sym typeface="Poppins"/>
            </a:endParaRPr>
          </a:p>
          <a:p>
            <a:pPr indent="0" lvl="0" marL="0" rtl="0" algn="ctr">
              <a:lnSpc>
                <a:spcPct val="115000"/>
              </a:lnSpc>
              <a:spcBef>
                <a:spcPts val="0"/>
              </a:spcBef>
              <a:spcAft>
                <a:spcPts val="0"/>
              </a:spcAft>
              <a:buNone/>
            </a:pPr>
            <a:r>
              <a:t/>
            </a:r>
            <a:endParaRPr sz="2400">
              <a:solidFill>
                <a:srgbClr val="FFFFFF"/>
              </a:solidFill>
              <a:latin typeface="Poppins"/>
              <a:ea typeface="Poppins"/>
              <a:cs typeface="Poppins"/>
              <a:sym typeface="Poppins"/>
            </a:endParaRPr>
          </a:p>
          <a:p>
            <a:pPr indent="0" lvl="0" marL="0" rtl="0" algn="ctr">
              <a:lnSpc>
                <a:spcPct val="115000"/>
              </a:lnSpc>
              <a:spcBef>
                <a:spcPts val="0"/>
              </a:spcBef>
              <a:spcAft>
                <a:spcPts val="0"/>
              </a:spcAft>
              <a:buNone/>
            </a:pPr>
            <a:r>
              <a:t/>
            </a:r>
            <a:endParaRPr sz="2400">
              <a:solidFill>
                <a:srgbClr val="FFFFFF"/>
              </a:solidFill>
              <a:latin typeface="Poppins"/>
              <a:ea typeface="Poppins"/>
              <a:cs typeface="Poppins"/>
              <a:sym typeface="Poppins"/>
            </a:endParaRPr>
          </a:p>
          <a:p>
            <a:pPr indent="0" lvl="0" marL="0" rtl="0" algn="ctr">
              <a:lnSpc>
                <a:spcPct val="115000"/>
              </a:lnSpc>
              <a:spcBef>
                <a:spcPts val="0"/>
              </a:spcBef>
              <a:spcAft>
                <a:spcPts val="0"/>
              </a:spcAft>
              <a:buNone/>
            </a:pPr>
            <a:r>
              <a:rPr lang="en-GB">
                <a:solidFill>
                  <a:srgbClr val="FFFFFF"/>
                </a:solidFill>
                <a:latin typeface="Poppins"/>
                <a:ea typeface="Poppins"/>
                <a:cs typeface="Poppins"/>
                <a:sym typeface="Poppins"/>
              </a:rPr>
              <a:t>Please keep this slide or mention us and the other resources used in the footer of a slide.</a:t>
            </a:r>
            <a:endParaRPr>
              <a:solidFill>
                <a:srgbClr val="FFFFFF"/>
              </a:solidFill>
              <a:latin typeface="Poppins"/>
              <a:ea typeface="Poppins"/>
              <a:cs typeface="Poppins"/>
              <a:sym typeface="Poppins"/>
            </a:endParaRPr>
          </a:p>
          <a:p>
            <a:pPr indent="0" lvl="0" marL="0" rtl="0" algn="ctr">
              <a:lnSpc>
                <a:spcPct val="115000"/>
              </a:lnSpc>
              <a:spcBef>
                <a:spcPts val="0"/>
              </a:spcBef>
              <a:spcAft>
                <a:spcPts val="0"/>
              </a:spcAft>
              <a:buNone/>
            </a:pPr>
            <a:r>
              <a:t/>
            </a:r>
            <a:endParaRPr sz="2400">
              <a:solidFill>
                <a:srgbClr val="FFFFFF"/>
              </a:solidFill>
              <a:latin typeface="Poppins"/>
              <a:ea typeface="Poppins"/>
              <a:cs typeface="Poppins"/>
              <a:sym typeface="Poppins"/>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5" name="Shape 76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101_Mason_Template_SlidesMania">
  <a:themeElements>
    <a:clrScheme name="Simple Light">
      <a:dk1>
        <a:srgbClr val="000000"/>
      </a:dk1>
      <a:lt1>
        <a:srgbClr val="FFFFFF"/>
      </a:lt1>
      <a:dk2>
        <a:srgbClr val="595959"/>
      </a:dk2>
      <a:lt2>
        <a:srgbClr val="EEEEEE"/>
      </a:lt2>
      <a:accent1>
        <a:srgbClr val="18B5C1"/>
      </a:accent1>
      <a:accent2>
        <a:srgbClr val="E49A35"/>
      </a:accent2>
      <a:accent3>
        <a:srgbClr val="242223"/>
      </a:accent3>
      <a:accent4>
        <a:srgbClr val="FFFFFF"/>
      </a:accent4>
      <a:accent5>
        <a:srgbClr val="FFFFFF"/>
      </a:accent5>
      <a:accent6>
        <a:srgbClr val="FFFFFF"/>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