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14A94567-7495-4540-9A5A-288D595EB265}">
  <a:tblStyle styleId="{14A94567-7495-4540-9A5A-288D595EB265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" name="Google Shape;77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" name="Google Shape;8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" name="Google Shape;93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" name="Google Shape;10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" name="Google Shape;114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3" name="Google Shape;13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" name="Google Shape;14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" name="Google Shape;150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8" name="Google Shape;158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" name="Google Shape;173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0" name="Google Shape;180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" name="Google Shape;21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" name="Google Shape;230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8" name="Google Shape;258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6" name="Google Shape;27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" name="Google Shape;285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" name="Google Shape;292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9" name="Google Shape;299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g14b3ea3f48_0_13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7" name="Google Shape;307;g14b3ea3f48_0_1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0" name="Google Shape;320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7" name="Shape 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8" name="Google Shape;608;g77d2634674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9" name="Google Shape;609;g77d2634674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7" name="Shape 10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8" name="Google Shape;1058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9" name="Google Shape;1059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5" name="Shape 10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6" name="Google Shape;1066;g65ae1840e6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7" name="Google Shape;1067;g65ae1840e6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type="ctrTitle"/>
          </p:nvPr>
        </p:nvSpPr>
        <p:spPr>
          <a:xfrm>
            <a:off x="1459750" y="1991850"/>
            <a:ext cx="6224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 txBox="1"/>
          <p:nvPr>
            <p:ph type="ctrTitle"/>
          </p:nvPr>
        </p:nvSpPr>
        <p:spPr>
          <a:xfrm>
            <a:off x="2430750" y="1583350"/>
            <a:ext cx="4282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4" name="Google Shape;14;p3"/>
          <p:cNvSpPr txBox="1"/>
          <p:nvPr>
            <p:ph idx="1" type="subTitle"/>
          </p:nvPr>
        </p:nvSpPr>
        <p:spPr>
          <a:xfrm>
            <a:off x="2430600" y="2840050"/>
            <a:ext cx="4282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200"/>
              <a:buNone/>
              <a:defRPr sz="1200"/>
            </a:lvl9pPr>
          </a:lstStyle>
          <a:p/>
        </p:txBody>
      </p:sp>
      <p:sp>
        <p:nvSpPr>
          <p:cNvPr id="15" name="Google Shape;15;p3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6" name="Google Shape;16;p3"/>
          <p:cNvCxnSpPr/>
          <p:nvPr/>
        </p:nvCxnSpPr>
        <p:spPr>
          <a:xfrm>
            <a:off x="4300500" y="912400"/>
            <a:ext cx="5430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7" name="Google Shape;17;p3"/>
          <p:cNvSpPr/>
          <p:nvPr/>
        </p:nvSpPr>
        <p:spPr>
          <a:xfrm>
            <a:off x="4499225" y="839775"/>
            <a:ext cx="145200" cy="145200"/>
          </a:xfrm>
          <a:prstGeom prst="mathMultiply">
            <a:avLst>
              <a:gd fmla="val 17387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 txBox="1"/>
          <p:nvPr>
            <p:ph idx="1" type="body"/>
          </p:nvPr>
        </p:nvSpPr>
        <p:spPr>
          <a:xfrm>
            <a:off x="2291975" y="1640600"/>
            <a:ext cx="4560000" cy="31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Font typeface="Vidaloka"/>
              <a:buChar char="▪"/>
              <a:defRPr>
                <a:latin typeface="Vidaloka"/>
                <a:ea typeface="Vidaloka"/>
                <a:cs typeface="Vidaloka"/>
                <a:sym typeface="Vidaloka"/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Font typeface="Vidaloka"/>
              <a:buChar char="⬞"/>
              <a:defRPr>
                <a:latin typeface="Vidaloka"/>
                <a:ea typeface="Vidaloka"/>
                <a:cs typeface="Vidaloka"/>
                <a:sym typeface="Vidaloka"/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Font typeface="Vidaloka"/>
              <a:buChar char="⬞"/>
              <a:defRPr>
                <a:latin typeface="Vidaloka"/>
                <a:ea typeface="Vidaloka"/>
                <a:cs typeface="Vidaloka"/>
                <a:sym typeface="Vidaloka"/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Font typeface="Vidaloka"/>
              <a:buChar char="⬞"/>
              <a:defRPr>
                <a:latin typeface="Vidaloka"/>
                <a:ea typeface="Vidaloka"/>
                <a:cs typeface="Vidaloka"/>
                <a:sym typeface="Vidaloka"/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Font typeface="Vidaloka"/>
              <a:buChar char="⬞"/>
              <a:defRPr>
                <a:latin typeface="Vidaloka"/>
                <a:ea typeface="Vidaloka"/>
                <a:cs typeface="Vidaloka"/>
                <a:sym typeface="Vidaloka"/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Font typeface="Vidaloka"/>
              <a:buChar char="⬞"/>
              <a:defRPr>
                <a:latin typeface="Vidaloka"/>
                <a:ea typeface="Vidaloka"/>
                <a:cs typeface="Vidaloka"/>
                <a:sym typeface="Vidaloka"/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Font typeface="Vidaloka"/>
              <a:buChar char="⬞"/>
              <a:defRPr>
                <a:latin typeface="Vidaloka"/>
                <a:ea typeface="Vidaloka"/>
                <a:cs typeface="Vidaloka"/>
                <a:sym typeface="Vidaloka"/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Font typeface="Vidaloka"/>
              <a:buChar char="⬞"/>
              <a:defRPr>
                <a:latin typeface="Vidaloka"/>
                <a:ea typeface="Vidaloka"/>
                <a:cs typeface="Vidaloka"/>
                <a:sym typeface="Vidaloka"/>
              </a:defRPr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SzPts val="2400"/>
              <a:buFont typeface="Vidaloka"/>
              <a:buChar char="⬞"/>
              <a:defRPr>
                <a:latin typeface="Vidaloka"/>
                <a:ea typeface="Vidaloka"/>
                <a:cs typeface="Vidaloka"/>
                <a:sym typeface="Vidaloka"/>
              </a:defRPr>
            </a:lvl9pPr>
          </a:lstStyle>
          <a:p/>
        </p:txBody>
      </p:sp>
      <p:sp>
        <p:nvSpPr>
          <p:cNvPr id="20" name="Google Shape;20;p4"/>
          <p:cNvSpPr txBox="1"/>
          <p:nvPr/>
        </p:nvSpPr>
        <p:spPr>
          <a:xfrm>
            <a:off x="3593400" y="8575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rgbClr val="FFFFFF"/>
                </a:solidFill>
              </a:rPr>
              <a:t>“</a:t>
            </a:r>
            <a:endParaRPr b="1" sz="7200">
              <a:solidFill>
                <a:srgbClr val="FFFFFF"/>
              </a:solidFill>
            </a:endParaRPr>
          </a:p>
        </p:txBody>
      </p: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2" name="Google Shape;22;p4"/>
          <p:cNvCxnSpPr/>
          <p:nvPr/>
        </p:nvCxnSpPr>
        <p:spPr>
          <a:xfrm>
            <a:off x="4300500" y="912400"/>
            <a:ext cx="5430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3" name="Google Shape;23;p4"/>
          <p:cNvSpPr/>
          <p:nvPr/>
        </p:nvSpPr>
        <p:spPr>
          <a:xfrm>
            <a:off x="4499225" y="839775"/>
            <a:ext cx="145200" cy="145200"/>
          </a:xfrm>
          <a:prstGeom prst="mathMultiply">
            <a:avLst>
              <a:gd fmla="val 17387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5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26" name="Google Shape;26;p5"/>
          <p:cNvSpPr txBox="1"/>
          <p:nvPr>
            <p:ph idx="1" type="body"/>
          </p:nvPr>
        </p:nvSpPr>
        <p:spPr>
          <a:xfrm>
            <a:off x="807300" y="1568225"/>
            <a:ext cx="7529400" cy="281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▪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⬞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⬞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⬞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⬞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⬞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⬞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⬞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⬞"/>
              <a:defRPr/>
            </a:lvl9pPr>
          </a:lstStyle>
          <a:p/>
        </p:txBody>
      </p:sp>
      <p:sp>
        <p:nvSpPr>
          <p:cNvPr id="27" name="Google Shape;27;p5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8" name="Google Shape;28;p5"/>
          <p:cNvCxnSpPr/>
          <p:nvPr/>
        </p:nvCxnSpPr>
        <p:spPr>
          <a:xfrm>
            <a:off x="4300500" y="912400"/>
            <a:ext cx="5430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9" name="Google Shape;29;p5"/>
          <p:cNvSpPr/>
          <p:nvPr/>
        </p:nvSpPr>
        <p:spPr>
          <a:xfrm>
            <a:off x="4499225" y="839775"/>
            <a:ext cx="145200" cy="145200"/>
          </a:xfrm>
          <a:prstGeom prst="mathMultiply">
            <a:avLst>
              <a:gd fmla="val 17387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6"/>
          <p:cNvSpPr/>
          <p:nvPr/>
        </p:nvSpPr>
        <p:spPr>
          <a:xfrm>
            <a:off x="327750" y="322200"/>
            <a:ext cx="4244400" cy="4499100"/>
          </a:xfrm>
          <a:prstGeom prst="rect">
            <a:avLst/>
          </a:prstGeom>
          <a:gradFill>
            <a:gsLst>
              <a:gs pos="0">
                <a:srgbClr val="FF0066"/>
              </a:gs>
              <a:gs pos="100000">
                <a:srgbClr val="800080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6"/>
          <p:cNvSpPr txBox="1"/>
          <p:nvPr>
            <p:ph type="title"/>
          </p:nvPr>
        </p:nvSpPr>
        <p:spPr>
          <a:xfrm>
            <a:off x="327750" y="983975"/>
            <a:ext cx="42444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3" name="Google Shape;33;p6"/>
          <p:cNvSpPr txBox="1"/>
          <p:nvPr>
            <p:ph idx="1" type="body"/>
          </p:nvPr>
        </p:nvSpPr>
        <p:spPr>
          <a:xfrm>
            <a:off x="807300" y="1568225"/>
            <a:ext cx="3282300" cy="281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9pPr>
          </a:lstStyle>
          <a:p/>
        </p:txBody>
      </p:sp>
      <p:sp>
        <p:nvSpPr>
          <p:cNvPr id="34" name="Google Shape;34;p6"/>
          <p:cNvSpPr txBox="1"/>
          <p:nvPr>
            <p:ph idx="12" type="sldNum"/>
          </p:nvPr>
        </p:nvSpPr>
        <p:spPr>
          <a:xfrm>
            <a:off x="217860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35" name="Google Shape;35;p6"/>
          <p:cNvCxnSpPr/>
          <p:nvPr/>
        </p:nvCxnSpPr>
        <p:spPr>
          <a:xfrm>
            <a:off x="2181450" y="912400"/>
            <a:ext cx="5430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6" name="Google Shape;36;p6"/>
          <p:cNvSpPr/>
          <p:nvPr/>
        </p:nvSpPr>
        <p:spPr>
          <a:xfrm>
            <a:off x="2380175" y="839775"/>
            <a:ext cx="145200" cy="145200"/>
          </a:xfrm>
          <a:prstGeom prst="mathMultiply">
            <a:avLst>
              <a:gd fmla="val 17387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7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9" name="Google Shape;39;p7"/>
          <p:cNvSpPr txBox="1"/>
          <p:nvPr>
            <p:ph idx="1" type="body"/>
          </p:nvPr>
        </p:nvSpPr>
        <p:spPr>
          <a:xfrm>
            <a:off x="959000" y="1658700"/>
            <a:ext cx="3507300" cy="27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9pPr>
          </a:lstStyle>
          <a:p/>
        </p:txBody>
      </p:sp>
      <p:sp>
        <p:nvSpPr>
          <p:cNvPr id="40" name="Google Shape;40;p7"/>
          <p:cNvSpPr txBox="1"/>
          <p:nvPr>
            <p:ph idx="2" type="body"/>
          </p:nvPr>
        </p:nvSpPr>
        <p:spPr>
          <a:xfrm>
            <a:off x="4677601" y="1658700"/>
            <a:ext cx="3507300" cy="27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⬞"/>
              <a:defRPr sz="1800"/>
            </a:lvl9pPr>
          </a:lstStyle>
          <a:p/>
        </p:txBody>
      </p:sp>
      <p:sp>
        <p:nvSpPr>
          <p:cNvPr id="41" name="Google Shape;41;p7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42" name="Google Shape;42;p7"/>
          <p:cNvCxnSpPr/>
          <p:nvPr/>
        </p:nvCxnSpPr>
        <p:spPr>
          <a:xfrm>
            <a:off x="4300500" y="912400"/>
            <a:ext cx="5430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3" name="Google Shape;43;p7"/>
          <p:cNvSpPr/>
          <p:nvPr/>
        </p:nvSpPr>
        <p:spPr>
          <a:xfrm>
            <a:off x="4499225" y="839775"/>
            <a:ext cx="145200" cy="145200"/>
          </a:xfrm>
          <a:prstGeom prst="mathMultiply">
            <a:avLst>
              <a:gd fmla="val 17387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8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46" name="Google Shape;46;p8"/>
          <p:cNvSpPr txBox="1"/>
          <p:nvPr>
            <p:ph idx="1" type="body"/>
          </p:nvPr>
        </p:nvSpPr>
        <p:spPr>
          <a:xfrm>
            <a:off x="629475" y="1606625"/>
            <a:ext cx="2520900" cy="276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▪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9pPr>
          </a:lstStyle>
          <a:p/>
        </p:txBody>
      </p:sp>
      <p:sp>
        <p:nvSpPr>
          <p:cNvPr id="47" name="Google Shape;47;p8"/>
          <p:cNvSpPr txBox="1"/>
          <p:nvPr>
            <p:ph idx="2" type="body"/>
          </p:nvPr>
        </p:nvSpPr>
        <p:spPr>
          <a:xfrm>
            <a:off x="3279489" y="1606625"/>
            <a:ext cx="2520900" cy="276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▪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9pPr>
          </a:lstStyle>
          <a:p/>
        </p:txBody>
      </p:sp>
      <p:sp>
        <p:nvSpPr>
          <p:cNvPr id="48" name="Google Shape;48;p8"/>
          <p:cNvSpPr txBox="1"/>
          <p:nvPr>
            <p:ph idx="3" type="body"/>
          </p:nvPr>
        </p:nvSpPr>
        <p:spPr>
          <a:xfrm>
            <a:off x="5929502" y="1606625"/>
            <a:ext cx="2520900" cy="276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▪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⬞"/>
              <a:defRPr sz="1400"/>
            </a:lvl9pPr>
          </a:lstStyle>
          <a:p/>
        </p:txBody>
      </p:sp>
      <p:sp>
        <p:nvSpPr>
          <p:cNvPr id="49" name="Google Shape;49;p8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50" name="Google Shape;50;p8"/>
          <p:cNvCxnSpPr/>
          <p:nvPr/>
        </p:nvCxnSpPr>
        <p:spPr>
          <a:xfrm>
            <a:off x="4300500" y="912400"/>
            <a:ext cx="5430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1" name="Google Shape;51;p8"/>
          <p:cNvSpPr/>
          <p:nvPr/>
        </p:nvSpPr>
        <p:spPr>
          <a:xfrm>
            <a:off x="4499225" y="839775"/>
            <a:ext cx="145200" cy="145200"/>
          </a:xfrm>
          <a:prstGeom prst="mathMultiply">
            <a:avLst>
              <a:gd fmla="val 17387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9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54" name="Google Shape;54;p9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55" name="Google Shape;55;p9"/>
          <p:cNvCxnSpPr/>
          <p:nvPr/>
        </p:nvCxnSpPr>
        <p:spPr>
          <a:xfrm>
            <a:off x="4300500" y="912400"/>
            <a:ext cx="5430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6" name="Google Shape;56;p9"/>
          <p:cNvSpPr/>
          <p:nvPr/>
        </p:nvSpPr>
        <p:spPr>
          <a:xfrm>
            <a:off x="4499225" y="839775"/>
            <a:ext cx="145200" cy="145200"/>
          </a:xfrm>
          <a:prstGeom prst="mathMultiply">
            <a:avLst>
              <a:gd fmla="val 17387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10"/>
          <p:cNvSpPr txBox="1"/>
          <p:nvPr>
            <p:ph idx="1" type="body"/>
          </p:nvPr>
        </p:nvSpPr>
        <p:spPr>
          <a:xfrm>
            <a:off x="457200" y="41777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200"/>
              <a:buNone/>
              <a:defRPr sz="1200"/>
            </a:lvl1pPr>
          </a:lstStyle>
          <a:p/>
        </p:txBody>
      </p:sp>
      <p:sp>
        <p:nvSpPr>
          <p:cNvPr id="59" name="Google Shape;59;p10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60" name="Google Shape;60;p10"/>
          <p:cNvCxnSpPr/>
          <p:nvPr/>
        </p:nvCxnSpPr>
        <p:spPr>
          <a:xfrm>
            <a:off x="4300500" y="912400"/>
            <a:ext cx="5430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1" name="Google Shape;61;p10"/>
          <p:cNvSpPr/>
          <p:nvPr/>
        </p:nvSpPr>
        <p:spPr>
          <a:xfrm>
            <a:off x="4499225" y="839775"/>
            <a:ext cx="145200" cy="145200"/>
          </a:xfrm>
          <a:prstGeom prst="mathMultiply">
            <a:avLst>
              <a:gd fmla="val 17387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1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64" name="Google Shape;64;p11"/>
          <p:cNvCxnSpPr/>
          <p:nvPr/>
        </p:nvCxnSpPr>
        <p:spPr>
          <a:xfrm>
            <a:off x="4300500" y="912400"/>
            <a:ext cx="5430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5" name="Google Shape;65;p11"/>
          <p:cNvSpPr/>
          <p:nvPr/>
        </p:nvSpPr>
        <p:spPr>
          <a:xfrm>
            <a:off x="4499225" y="839775"/>
            <a:ext cx="145200" cy="145200"/>
          </a:xfrm>
          <a:prstGeom prst="mathMultiply">
            <a:avLst>
              <a:gd fmla="val 17387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rgbClr val="FF0066"/>
            </a:gs>
            <a:gs pos="100000">
              <a:srgbClr val="800080"/>
            </a:gs>
          </a:gsLst>
          <a:lin ang="2698631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Vidaloka"/>
              <a:buNone/>
              <a:defRPr sz="1800">
                <a:solidFill>
                  <a:schemeClr val="lt1"/>
                </a:solidFill>
                <a:latin typeface="Vidaloka"/>
                <a:ea typeface="Vidaloka"/>
                <a:cs typeface="Vidaloka"/>
                <a:sym typeface="Vidaloka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Vidaloka"/>
              <a:buNone/>
              <a:defRPr sz="1800">
                <a:solidFill>
                  <a:schemeClr val="lt1"/>
                </a:solidFill>
                <a:latin typeface="Vidaloka"/>
                <a:ea typeface="Vidaloka"/>
                <a:cs typeface="Vidaloka"/>
                <a:sym typeface="Vidaloka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Vidaloka"/>
              <a:buNone/>
              <a:defRPr sz="1800">
                <a:solidFill>
                  <a:schemeClr val="lt1"/>
                </a:solidFill>
                <a:latin typeface="Vidaloka"/>
                <a:ea typeface="Vidaloka"/>
                <a:cs typeface="Vidaloka"/>
                <a:sym typeface="Vidaloka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Vidaloka"/>
              <a:buNone/>
              <a:defRPr sz="1800">
                <a:solidFill>
                  <a:schemeClr val="lt1"/>
                </a:solidFill>
                <a:latin typeface="Vidaloka"/>
                <a:ea typeface="Vidaloka"/>
                <a:cs typeface="Vidaloka"/>
                <a:sym typeface="Vidaloka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Vidaloka"/>
              <a:buNone/>
              <a:defRPr sz="1800">
                <a:solidFill>
                  <a:schemeClr val="lt1"/>
                </a:solidFill>
                <a:latin typeface="Vidaloka"/>
                <a:ea typeface="Vidaloka"/>
                <a:cs typeface="Vidaloka"/>
                <a:sym typeface="Vidaloka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Vidaloka"/>
              <a:buNone/>
              <a:defRPr sz="1800">
                <a:solidFill>
                  <a:schemeClr val="lt1"/>
                </a:solidFill>
                <a:latin typeface="Vidaloka"/>
                <a:ea typeface="Vidaloka"/>
                <a:cs typeface="Vidaloka"/>
                <a:sym typeface="Vidaloka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Vidaloka"/>
              <a:buNone/>
              <a:defRPr sz="1800">
                <a:solidFill>
                  <a:schemeClr val="lt1"/>
                </a:solidFill>
                <a:latin typeface="Vidaloka"/>
                <a:ea typeface="Vidaloka"/>
                <a:cs typeface="Vidaloka"/>
                <a:sym typeface="Vidaloka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Vidaloka"/>
              <a:buNone/>
              <a:defRPr sz="1800">
                <a:solidFill>
                  <a:schemeClr val="lt1"/>
                </a:solidFill>
                <a:latin typeface="Vidaloka"/>
                <a:ea typeface="Vidaloka"/>
                <a:cs typeface="Vidaloka"/>
                <a:sym typeface="Vidaloka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Vidaloka"/>
              <a:buNone/>
              <a:defRPr sz="1800">
                <a:solidFill>
                  <a:schemeClr val="lt1"/>
                </a:solidFill>
                <a:latin typeface="Vidaloka"/>
                <a:ea typeface="Vidaloka"/>
                <a:cs typeface="Vidaloka"/>
                <a:sym typeface="Vidaloka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07300" y="1568225"/>
            <a:ext cx="7529400" cy="2817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Char char="▪"/>
              <a:defRPr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Char char="⬞"/>
              <a:defRPr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Char char="⬞"/>
              <a:defRPr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Char char="⬞"/>
              <a:defRPr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Char char="⬞"/>
              <a:defRPr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Char char="⬞"/>
              <a:defRPr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Char char="⬞"/>
              <a:defRPr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Char char="⬞"/>
              <a:defRPr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ontserrat"/>
              <a:buChar char="⬞"/>
              <a:defRPr sz="24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ctr">
              <a:buNone/>
              <a:defRPr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ctr">
              <a:buNone/>
              <a:defRPr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ctr">
              <a:buNone/>
              <a:defRPr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ctr">
              <a:buNone/>
              <a:defRPr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ctr">
              <a:buNone/>
              <a:defRPr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ctr">
              <a:buNone/>
              <a:defRPr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ctr">
              <a:buNone/>
              <a:defRPr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ctr">
              <a:buNone/>
              <a:defRPr sz="13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/>
          <p:nvPr/>
        </p:nvSpPr>
        <p:spPr>
          <a:xfrm>
            <a:off x="0" y="0"/>
            <a:ext cx="9144000" cy="5149800"/>
          </a:xfrm>
          <a:prstGeom prst="frame">
            <a:avLst>
              <a:gd fmla="val 6441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5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5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vidaloka" TargetMode="External"/><Relationship Id="rId4" Type="http://schemas.openxmlformats.org/officeDocument/2006/relationships/hyperlink" Target="https://www.fontsquirrel.com/fonts/montserrat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_0001_IMG_5864.jpg" id="70" name="Google Shape;70;p12"/>
          <p:cNvPicPr preferRelativeResize="0"/>
          <p:nvPr/>
        </p:nvPicPr>
        <p:blipFill rotWithShape="1">
          <a:blip r:embed="rId3">
            <a:alphaModFix amt="16000"/>
          </a:blip>
          <a:srcRect b="6991" l="0" r="0" t="22241"/>
          <a:stretch/>
        </p:blipFill>
        <p:spPr>
          <a:xfrm>
            <a:off x="335225" y="329575"/>
            <a:ext cx="8473825" cy="4497675"/>
          </a:xfrm>
          <a:prstGeom prst="rect">
            <a:avLst/>
          </a:prstGeom>
          <a:noFill/>
          <a:ln>
            <a:noFill/>
          </a:ln>
        </p:spPr>
      </p:pic>
      <p:sp>
        <p:nvSpPr>
          <p:cNvPr id="71" name="Google Shape;71;p12"/>
          <p:cNvSpPr txBox="1"/>
          <p:nvPr>
            <p:ph type="ctrTitle"/>
          </p:nvPr>
        </p:nvSpPr>
        <p:spPr>
          <a:xfrm>
            <a:off x="1459750" y="1763250"/>
            <a:ext cx="6224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72" name="Google Shape;72;p12"/>
          <p:cNvGrpSpPr/>
          <p:nvPr/>
        </p:nvGrpSpPr>
        <p:grpSpPr>
          <a:xfrm>
            <a:off x="4300500" y="3213575"/>
            <a:ext cx="543000" cy="145200"/>
            <a:chOff x="4300500" y="1830400"/>
            <a:chExt cx="543000" cy="145200"/>
          </a:xfrm>
        </p:grpSpPr>
        <p:cxnSp>
          <p:nvCxnSpPr>
            <p:cNvPr id="73" name="Google Shape;73;p12"/>
            <p:cNvCxnSpPr/>
            <p:nvPr/>
          </p:nvCxnSpPr>
          <p:spPr>
            <a:xfrm>
              <a:off x="4300500" y="1903000"/>
              <a:ext cx="543000" cy="0"/>
            </a:xfrm>
            <a:prstGeom prst="straightConnector1">
              <a:avLst/>
            </a:prstGeom>
            <a:noFill/>
            <a:ln cap="flat" cmpd="sng" w="9525">
              <a:solidFill>
                <a:srgbClr val="FFFFFF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74" name="Google Shape;74;p12"/>
            <p:cNvSpPr/>
            <p:nvPr/>
          </p:nvSpPr>
          <p:spPr>
            <a:xfrm>
              <a:off x="4499225" y="1830400"/>
              <a:ext cx="145200" cy="145200"/>
            </a:xfrm>
            <a:prstGeom prst="mathMultiply">
              <a:avLst>
                <a:gd fmla="val 17387" name="adj1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3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80" name="Google Shape;80;p13"/>
          <p:cNvSpPr txBox="1"/>
          <p:nvPr>
            <p:ph idx="2" type="body"/>
          </p:nvPr>
        </p:nvSpPr>
        <p:spPr>
          <a:xfrm>
            <a:off x="882000" y="1654350"/>
            <a:ext cx="3386700" cy="22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EDIT IN GOOGLE SLIDES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Click on the button under the presentation preview that says "Use as Google Slides Theme".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You will get a copy of this document on your Google Drive and will be able to edit, add or delete slides.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You have to be signed in to your Google account.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  <p:sp>
        <p:nvSpPr>
          <p:cNvPr id="81" name="Google Shape;81;p13"/>
          <p:cNvSpPr txBox="1"/>
          <p:nvPr>
            <p:ph idx="2" type="body"/>
          </p:nvPr>
        </p:nvSpPr>
        <p:spPr>
          <a:xfrm>
            <a:off x="4489520" y="1654350"/>
            <a:ext cx="3772200" cy="22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EDIT IN POWERPOINT®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Click on the button under the presentation preview that says "Download as PowerPoint template". You will get a .pptx file that you can edit in PowerPoint.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Remember to download and install the fonts used in this presentation (you’ll find the links to the font files needed in the </a:t>
            </a:r>
            <a:r>
              <a:rPr lang="en" sz="1100" u="sng">
                <a:hlinkClick action="ppaction://hlinksldjump" r:id="rId3"/>
              </a:rPr>
              <a:t>Presentation design slide</a:t>
            </a:r>
            <a:r>
              <a:rPr lang="en" sz="1100"/>
              <a:t>)</a:t>
            </a:r>
            <a:endParaRPr sz="1100"/>
          </a:p>
        </p:txBody>
      </p:sp>
      <p:sp>
        <p:nvSpPr>
          <p:cNvPr id="82" name="Google Shape;82;p13"/>
          <p:cNvSpPr txBox="1"/>
          <p:nvPr>
            <p:ph idx="2" type="body"/>
          </p:nvPr>
        </p:nvSpPr>
        <p:spPr>
          <a:xfrm>
            <a:off x="882000" y="3753525"/>
            <a:ext cx="73800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900"/>
              <a:t>More info on how to use this template at </a:t>
            </a:r>
            <a:r>
              <a:rPr b="1" lang="en" sz="900" u="sng">
                <a:hlinkClick r:id="rId4"/>
              </a:rPr>
              <a:t>www.slidescarnival.com/help-use-presentation-template</a:t>
            </a:r>
            <a:endParaRPr b="1" sz="9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/>
              <a:t>This template is free to use under </a:t>
            </a:r>
            <a:r>
              <a:rPr lang="en" sz="900" u="sng">
                <a:hlinkClick r:id="rId5"/>
              </a:rPr>
              <a:t>Creative Commons Attribution license</a:t>
            </a:r>
            <a:r>
              <a:rPr lang="en" sz="900"/>
              <a:t>. You can keep the Credits slide or mention SlidesCarnival and other resources used in a slide footer.</a:t>
            </a:r>
            <a:endParaRPr sz="9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900"/>
          </a:p>
        </p:txBody>
      </p:sp>
      <p:sp>
        <p:nvSpPr>
          <p:cNvPr id="83" name="Google Shape;83;p13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4"/>
          <p:cNvSpPr txBox="1"/>
          <p:nvPr>
            <p:ph idx="1" type="body"/>
          </p:nvPr>
        </p:nvSpPr>
        <p:spPr>
          <a:xfrm>
            <a:off x="807300" y="903850"/>
            <a:ext cx="7529400" cy="390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sp>
        <p:nvSpPr>
          <p:cNvPr id="89" name="Google Shape;89;p14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Hello!</a:t>
            </a:r>
            <a:endParaRPr/>
          </a:p>
        </p:txBody>
      </p:sp>
      <p:sp>
        <p:nvSpPr>
          <p:cNvPr id="90" name="Google Shape;90;p14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_0001_IMG_5864.jpg" id="95" name="Google Shape;95;p15"/>
          <p:cNvPicPr preferRelativeResize="0"/>
          <p:nvPr/>
        </p:nvPicPr>
        <p:blipFill rotWithShape="1">
          <a:blip r:embed="rId3">
            <a:alphaModFix amt="16000"/>
          </a:blip>
          <a:srcRect b="6991" l="0" r="0" t="22241"/>
          <a:stretch/>
        </p:blipFill>
        <p:spPr>
          <a:xfrm>
            <a:off x="335225" y="329575"/>
            <a:ext cx="8473825" cy="4497675"/>
          </a:xfrm>
          <a:prstGeom prst="rect">
            <a:avLst/>
          </a:prstGeom>
          <a:noFill/>
          <a:ln>
            <a:noFill/>
          </a:ln>
        </p:spPr>
      </p:pic>
      <p:sp>
        <p:nvSpPr>
          <p:cNvPr id="96" name="Google Shape;96;p15"/>
          <p:cNvSpPr txBox="1"/>
          <p:nvPr>
            <p:ph type="ctrTitle"/>
          </p:nvPr>
        </p:nvSpPr>
        <p:spPr>
          <a:xfrm>
            <a:off x="2430750" y="1583350"/>
            <a:ext cx="4282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7" name="Google Shape;97;p15"/>
          <p:cNvSpPr txBox="1"/>
          <p:nvPr>
            <p:ph idx="1" type="subTitle"/>
          </p:nvPr>
        </p:nvSpPr>
        <p:spPr>
          <a:xfrm>
            <a:off x="2430600" y="2840050"/>
            <a:ext cx="4282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98" name="Google Shape;98;p15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6"/>
          <p:cNvSpPr txBox="1"/>
          <p:nvPr>
            <p:ph idx="1" type="body"/>
          </p:nvPr>
        </p:nvSpPr>
        <p:spPr>
          <a:xfrm>
            <a:off x="2291975" y="1640600"/>
            <a:ext cx="4560000" cy="317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04" name="Google Shape;104;p16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17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10" name="Google Shape;110;p17"/>
          <p:cNvSpPr txBox="1"/>
          <p:nvPr>
            <p:ph idx="1" type="body"/>
          </p:nvPr>
        </p:nvSpPr>
        <p:spPr>
          <a:xfrm>
            <a:off x="807300" y="1568225"/>
            <a:ext cx="7529400" cy="281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11" name="Google Shape;111;p17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18"/>
          <p:cNvSpPr txBox="1"/>
          <p:nvPr>
            <p:ph idx="4294967295" type="ctrTitle"/>
          </p:nvPr>
        </p:nvSpPr>
        <p:spPr>
          <a:xfrm>
            <a:off x="2380650" y="2421550"/>
            <a:ext cx="4382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117" name="Google Shape;117;p18"/>
          <p:cNvSpPr txBox="1"/>
          <p:nvPr>
            <p:ph idx="4294967295" type="subTitle"/>
          </p:nvPr>
        </p:nvSpPr>
        <p:spPr>
          <a:xfrm>
            <a:off x="2380650" y="3563952"/>
            <a:ext cx="4382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Bring the attention of your audience over a key concept using icons or illustrations</a:t>
            </a:r>
            <a:endParaRPr sz="1200"/>
          </a:p>
        </p:txBody>
      </p:sp>
      <p:sp>
        <p:nvSpPr>
          <p:cNvPr id="118" name="Google Shape;118;p18"/>
          <p:cNvSpPr/>
          <p:nvPr/>
        </p:nvSpPr>
        <p:spPr>
          <a:xfrm>
            <a:off x="4772939" y="2263047"/>
            <a:ext cx="195774" cy="18693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9" name="Google Shape;119;p18"/>
          <p:cNvGrpSpPr/>
          <p:nvPr/>
        </p:nvGrpSpPr>
        <p:grpSpPr>
          <a:xfrm>
            <a:off x="4529951" y="1213292"/>
            <a:ext cx="838737" cy="838952"/>
            <a:chOff x="6654650" y="3665275"/>
            <a:chExt cx="409100" cy="409125"/>
          </a:xfrm>
        </p:grpSpPr>
        <p:sp>
          <p:nvSpPr>
            <p:cNvPr id="120" name="Google Shape;120;p1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1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2" name="Google Shape;122;p18"/>
          <p:cNvGrpSpPr/>
          <p:nvPr/>
        </p:nvGrpSpPr>
        <p:grpSpPr>
          <a:xfrm rot="1056959">
            <a:off x="3721582" y="1872866"/>
            <a:ext cx="554133" cy="554193"/>
            <a:chOff x="570875" y="4322250"/>
            <a:chExt cx="443300" cy="443325"/>
          </a:xfrm>
        </p:grpSpPr>
        <p:sp>
          <p:nvSpPr>
            <p:cNvPr id="123" name="Google Shape;123;p1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1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1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1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7" name="Google Shape;127;p18"/>
          <p:cNvSpPr/>
          <p:nvPr/>
        </p:nvSpPr>
        <p:spPr>
          <a:xfrm rot="2466699">
            <a:off x="3783810" y="1375904"/>
            <a:ext cx="272004" cy="25971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18"/>
          <p:cNvSpPr/>
          <p:nvPr/>
        </p:nvSpPr>
        <p:spPr>
          <a:xfrm rot="-1609366">
            <a:off x="4181608" y="1539322"/>
            <a:ext cx="195747" cy="18690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18"/>
          <p:cNvSpPr/>
          <p:nvPr/>
        </p:nvSpPr>
        <p:spPr>
          <a:xfrm rot="2926172">
            <a:off x="5368491" y="1687391"/>
            <a:ext cx="146594" cy="13997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18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19"/>
          <p:cNvSpPr txBox="1"/>
          <p:nvPr>
            <p:ph idx="1" type="body"/>
          </p:nvPr>
        </p:nvSpPr>
        <p:spPr>
          <a:xfrm>
            <a:off x="959000" y="1658700"/>
            <a:ext cx="3507300" cy="27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36" name="Google Shape;136;p19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37" name="Google Shape;137;p19"/>
          <p:cNvSpPr txBox="1"/>
          <p:nvPr>
            <p:ph idx="2" type="body"/>
          </p:nvPr>
        </p:nvSpPr>
        <p:spPr>
          <a:xfrm>
            <a:off x="4677601" y="1658700"/>
            <a:ext cx="3507300" cy="27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38" name="Google Shape;138;p19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20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4" name="Google Shape;144;p20"/>
          <p:cNvSpPr txBox="1"/>
          <p:nvPr>
            <p:ph idx="1" type="body"/>
          </p:nvPr>
        </p:nvSpPr>
        <p:spPr>
          <a:xfrm>
            <a:off x="629475" y="1606625"/>
            <a:ext cx="2520900" cy="276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45" name="Google Shape;145;p20"/>
          <p:cNvSpPr txBox="1"/>
          <p:nvPr>
            <p:ph idx="2" type="body"/>
          </p:nvPr>
        </p:nvSpPr>
        <p:spPr>
          <a:xfrm>
            <a:off x="3279489" y="1606625"/>
            <a:ext cx="2520900" cy="276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46" name="Google Shape;146;p20"/>
          <p:cNvSpPr txBox="1"/>
          <p:nvPr>
            <p:ph idx="3" type="body"/>
          </p:nvPr>
        </p:nvSpPr>
        <p:spPr>
          <a:xfrm>
            <a:off x="5929502" y="1606625"/>
            <a:ext cx="2520900" cy="276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20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21"/>
          <p:cNvSpPr txBox="1"/>
          <p:nvPr>
            <p:ph type="title"/>
          </p:nvPr>
        </p:nvSpPr>
        <p:spPr>
          <a:xfrm>
            <a:off x="327750" y="983975"/>
            <a:ext cx="42444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53" name="Google Shape;153;p21"/>
          <p:cNvSpPr txBox="1"/>
          <p:nvPr>
            <p:ph idx="1" type="body"/>
          </p:nvPr>
        </p:nvSpPr>
        <p:spPr>
          <a:xfrm>
            <a:off x="807300" y="1568225"/>
            <a:ext cx="3282300" cy="281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descr="rula-sibai-pink-flowers.jpg" id="154" name="Google Shape;154;p21"/>
          <p:cNvPicPr preferRelativeResize="0"/>
          <p:nvPr/>
        </p:nvPicPr>
        <p:blipFill rotWithShape="1">
          <a:blip r:embed="rId3">
            <a:alphaModFix/>
          </a:blip>
          <a:srcRect b="0" l="23451" r="23456" t="0"/>
          <a:stretch/>
        </p:blipFill>
        <p:spPr>
          <a:xfrm>
            <a:off x="4571950" y="322775"/>
            <a:ext cx="4244400" cy="4496724"/>
          </a:xfrm>
          <a:prstGeom prst="rect">
            <a:avLst/>
          </a:prstGeom>
          <a:noFill/>
          <a:ln>
            <a:noFill/>
          </a:ln>
        </p:spPr>
      </p:pic>
      <p:sp>
        <p:nvSpPr>
          <p:cNvPr id="155" name="Google Shape;155;p21"/>
          <p:cNvSpPr txBox="1"/>
          <p:nvPr>
            <p:ph idx="12" type="sldNum"/>
          </p:nvPr>
        </p:nvSpPr>
        <p:spPr>
          <a:xfrm>
            <a:off x="217860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p22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1" name="Google Shape;161;p22"/>
          <p:cNvSpPr txBox="1"/>
          <p:nvPr>
            <p:ph idx="4294967295"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Want big impact? Use big image.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23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67" name="Google Shape;167;p23"/>
          <p:cNvSpPr/>
          <p:nvPr/>
        </p:nvSpPr>
        <p:spPr>
          <a:xfrm>
            <a:off x="1919561" y="1969250"/>
            <a:ext cx="1811700" cy="1811400"/>
          </a:xfrm>
          <a:prstGeom prst="ellipse">
            <a:avLst/>
          </a:prstGeom>
          <a:solidFill>
            <a:srgbClr val="FFFFFF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White</a:t>
            </a:r>
            <a:endParaRPr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68" name="Google Shape;168;p23"/>
          <p:cNvSpPr/>
          <p:nvPr/>
        </p:nvSpPr>
        <p:spPr>
          <a:xfrm>
            <a:off x="5377381" y="1969250"/>
            <a:ext cx="1811700" cy="1811400"/>
          </a:xfrm>
          <a:prstGeom prst="ellipse">
            <a:avLst/>
          </a:prstGeom>
          <a:solidFill>
            <a:srgbClr val="FFFFFF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Black</a:t>
            </a:r>
            <a:endParaRPr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69" name="Google Shape;169;p23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0" name="Google Shape;170;p23"/>
          <p:cNvSpPr/>
          <p:nvPr/>
        </p:nvSpPr>
        <p:spPr>
          <a:xfrm>
            <a:off x="3593100" y="1896200"/>
            <a:ext cx="1957800" cy="19578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800080"/>
                </a:solidFill>
                <a:latin typeface="Montserrat"/>
                <a:ea typeface="Montserrat"/>
                <a:cs typeface="Montserrat"/>
                <a:sym typeface="Montserrat"/>
              </a:rPr>
              <a:t>Gray</a:t>
            </a:r>
            <a:endParaRPr b="1">
              <a:solidFill>
                <a:srgbClr val="800080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24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76" name="Google Shape;176;p24"/>
          <p:cNvGraphicFramePr/>
          <p:nvPr/>
        </p:nvGraphicFramePr>
        <p:xfrm>
          <a:off x="1982700" y="16800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{14A94567-7495-4540-9A5A-288D595EB265}</a:tableStyleId>
              </a:tblPr>
              <a:tblGrid>
                <a:gridCol w="1294650"/>
                <a:gridCol w="1294650"/>
                <a:gridCol w="1294650"/>
                <a:gridCol w="1294650"/>
              </a:tblGrid>
              <a:tr h="6555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555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0008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20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0008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7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00080"/>
                    </a:solidFill>
                  </a:tcPr>
                </a:tc>
              </a:tr>
              <a:tr h="6555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30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0008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0008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00080"/>
                    </a:solidFill>
                  </a:tcPr>
                </a:tc>
              </a:tr>
              <a:tr h="6555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5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0008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24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0008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</a:t>
                      </a:r>
                      <a:endParaRPr b="1" sz="1800">
                        <a:solidFill>
                          <a:srgbClr val="FFFFF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800080"/>
                    </a:solidFill>
                  </a:tcPr>
                </a:tc>
              </a:tr>
            </a:tbl>
          </a:graphicData>
        </a:graphic>
      </p:graphicFrame>
      <p:sp>
        <p:nvSpPr>
          <p:cNvPr id="177" name="Google Shape;177;p24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25"/>
          <p:cNvSpPr/>
          <p:nvPr/>
        </p:nvSpPr>
        <p:spPr>
          <a:xfrm>
            <a:off x="1720277" y="1593075"/>
            <a:ext cx="5760720" cy="274428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25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84" name="Google Shape;184;p25"/>
          <p:cNvSpPr/>
          <p:nvPr/>
        </p:nvSpPr>
        <p:spPr>
          <a:xfrm>
            <a:off x="2655200" y="2202025"/>
            <a:ext cx="7047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latin typeface="Montserrat"/>
                <a:ea typeface="Montserrat"/>
                <a:cs typeface="Montserrat"/>
                <a:sym typeface="Montserrat"/>
              </a:rPr>
              <a:t>our office</a:t>
            </a:r>
            <a:endParaRPr sz="8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85" name="Google Shape;185;p25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86" name="Google Shape;186;p25"/>
          <p:cNvSpPr/>
          <p:nvPr/>
        </p:nvSpPr>
        <p:spPr>
          <a:xfrm>
            <a:off x="2148700" y="2501700"/>
            <a:ext cx="140100" cy="1401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25"/>
          <p:cNvSpPr/>
          <p:nvPr/>
        </p:nvSpPr>
        <p:spPr>
          <a:xfrm>
            <a:off x="3433275" y="3433225"/>
            <a:ext cx="140100" cy="1401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25"/>
          <p:cNvSpPr/>
          <p:nvPr/>
        </p:nvSpPr>
        <p:spPr>
          <a:xfrm>
            <a:off x="4090900" y="2301275"/>
            <a:ext cx="140100" cy="1401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25"/>
          <p:cNvSpPr/>
          <p:nvPr/>
        </p:nvSpPr>
        <p:spPr>
          <a:xfrm>
            <a:off x="4596350" y="3798900"/>
            <a:ext cx="140100" cy="1401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25"/>
          <p:cNvSpPr/>
          <p:nvPr/>
        </p:nvSpPr>
        <p:spPr>
          <a:xfrm>
            <a:off x="6106150" y="2685225"/>
            <a:ext cx="140100" cy="1401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25"/>
          <p:cNvSpPr/>
          <p:nvPr/>
        </p:nvSpPr>
        <p:spPr>
          <a:xfrm>
            <a:off x="6538550" y="3835875"/>
            <a:ext cx="140100" cy="140100"/>
          </a:xfrm>
          <a:prstGeom prst="mathMultiply">
            <a:avLst>
              <a:gd fmla="val 23520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26"/>
          <p:cNvSpPr txBox="1"/>
          <p:nvPr>
            <p:ph idx="4294967295" type="ctrTitle"/>
          </p:nvPr>
        </p:nvSpPr>
        <p:spPr>
          <a:xfrm>
            <a:off x="1583975" y="1735750"/>
            <a:ext cx="5976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latin typeface="Montserrat"/>
                <a:ea typeface="Montserrat"/>
                <a:cs typeface="Montserrat"/>
                <a:sym typeface="Montserrat"/>
              </a:rPr>
              <a:t>89,526,124</a:t>
            </a:r>
            <a:endParaRPr b="1" sz="60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97" name="Google Shape;197;p26"/>
          <p:cNvSpPr txBox="1"/>
          <p:nvPr>
            <p:ph idx="4294967295" type="subTitle"/>
          </p:nvPr>
        </p:nvSpPr>
        <p:spPr>
          <a:xfrm>
            <a:off x="1583975" y="2687654"/>
            <a:ext cx="5976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latin typeface="Vidaloka"/>
                <a:ea typeface="Vidaloka"/>
                <a:cs typeface="Vidaloka"/>
                <a:sym typeface="Vidaloka"/>
              </a:rPr>
              <a:t>Whoa! That’s a big number, aren’t you proud?</a:t>
            </a:r>
            <a:endParaRPr sz="1800">
              <a:latin typeface="Vidaloka"/>
              <a:ea typeface="Vidaloka"/>
              <a:cs typeface="Vidaloka"/>
              <a:sym typeface="Vidaloka"/>
            </a:endParaRPr>
          </a:p>
        </p:txBody>
      </p:sp>
      <p:sp>
        <p:nvSpPr>
          <p:cNvPr id="198" name="Google Shape;198;p26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27"/>
          <p:cNvSpPr txBox="1"/>
          <p:nvPr>
            <p:ph idx="4294967295" type="ctrTitle"/>
          </p:nvPr>
        </p:nvSpPr>
        <p:spPr>
          <a:xfrm>
            <a:off x="685800" y="952800"/>
            <a:ext cx="77724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Montserrat"/>
                <a:ea typeface="Montserrat"/>
                <a:cs typeface="Montserrat"/>
                <a:sym typeface="Montserrat"/>
              </a:rPr>
              <a:t>89,526,124$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4" name="Google Shape;204;p27"/>
          <p:cNvSpPr txBox="1"/>
          <p:nvPr>
            <p:ph idx="4294967295" type="subTitle"/>
          </p:nvPr>
        </p:nvSpPr>
        <p:spPr>
          <a:xfrm>
            <a:off x="685800" y="14113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Vidaloka"/>
                <a:ea typeface="Vidaloka"/>
                <a:cs typeface="Vidaloka"/>
                <a:sym typeface="Vidaloka"/>
              </a:rPr>
              <a:t>That’s a lot of money</a:t>
            </a:r>
            <a:endParaRPr>
              <a:latin typeface="Vidaloka"/>
              <a:ea typeface="Vidaloka"/>
              <a:cs typeface="Vidaloka"/>
              <a:sym typeface="Vidaloka"/>
            </a:endParaRPr>
          </a:p>
        </p:txBody>
      </p:sp>
      <p:sp>
        <p:nvSpPr>
          <p:cNvPr id="205" name="Google Shape;205;p27"/>
          <p:cNvSpPr txBox="1"/>
          <p:nvPr>
            <p:ph idx="4294967295" type="ctrTitle"/>
          </p:nvPr>
        </p:nvSpPr>
        <p:spPr>
          <a:xfrm>
            <a:off x="685800" y="3276900"/>
            <a:ext cx="77724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Montserrat"/>
                <a:ea typeface="Montserrat"/>
                <a:cs typeface="Montserrat"/>
                <a:sym typeface="Montserrat"/>
              </a:rPr>
              <a:t>100%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6" name="Google Shape;206;p27"/>
          <p:cNvSpPr txBox="1"/>
          <p:nvPr>
            <p:ph idx="4294967295" type="subTitle"/>
          </p:nvPr>
        </p:nvSpPr>
        <p:spPr>
          <a:xfrm>
            <a:off x="685800" y="37354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Vidaloka"/>
                <a:ea typeface="Vidaloka"/>
                <a:cs typeface="Vidaloka"/>
                <a:sym typeface="Vidaloka"/>
              </a:rPr>
              <a:t>Total success!</a:t>
            </a:r>
            <a:endParaRPr>
              <a:latin typeface="Vidaloka"/>
              <a:ea typeface="Vidaloka"/>
              <a:cs typeface="Vidaloka"/>
              <a:sym typeface="Vidaloka"/>
            </a:endParaRPr>
          </a:p>
        </p:txBody>
      </p:sp>
      <p:sp>
        <p:nvSpPr>
          <p:cNvPr id="207" name="Google Shape;207;p27"/>
          <p:cNvSpPr txBox="1"/>
          <p:nvPr>
            <p:ph idx="4294967295" type="ctrTitle"/>
          </p:nvPr>
        </p:nvSpPr>
        <p:spPr>
          <a:xfrm>
            <a:off x="685800" y="2114850"/>
            <a:ext cx="77724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Montserrat"/>
                <a:ea typeface="Montserrat"/>
                <a:cs typeface="Montserrat"/>
                <a:sym typeface="Montserrat"/>
              </a:rPr>
              <a:t>185,244 users</a:t>
            </a:r>
            <a:endParaRPr b="1" sz="2400"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8" name="Google Shape;208;p27"/>
          <p:cNvSpPr txBox="1"/>
          <p:nvPr>
            <p:ph idx="4294967295" type="subTitle"/>
          </p:nvPr>
        </p:nvSpPr>
        <p:spPr>
          <a:xfrm>
            <a:off x="685800" y="25733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latin typeface="Vidaloka"/>
                <a:ea typeface="Vidaloka"/>
                <a:cs typeface="Vidaloka"/>
                <a:sym typeface="Vidaloka"/>
              </a:rPr>
              <a:t>And a lot of users</a:t>
            </a:r>
            <a:endParaRPr>
              <a:latin typeface="Vidaloka"/>
              <a:ea typeface="Vidaloka"/>
              <a:cs typeface="Vidaloka"/>
              <a:sym typeface="Vidaloka"/>
            </a:endParaRPr>
          </a:p>
        </p:txBody>
      </p:sp>
      <p:sp>
        <p:nvSpPr>
          <p:cNvPr id="209" name="Google Shape;209;p27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0" name="Google Shape;210;p27"/>
          <p:cNvSpPr/>
          <p:nvPr/>
        </p:nvSpPr>
        <p:spPr>
          <a:xfrm>
            <a:off x="4453350" y="2045214"/>
            <a:ext cx="237300" cy="237300"/>
          </a:xfrm>
          <a:prstGeom prst="mathMultiply">
            <a:avLst>
              <a:gd fmla="val 23520" name="adj1"/>
            </a:avLst>
          </a:prstGeom>
          <a:solidFill>
            <a:srgbClr val="FFFFFF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27"/>
          <p:cNvSpPr/>
          <p:nvPr/>
        </p:nvSpPr>
        <p:spPr>
          <a:xfrm>
            <a:off x="4453350" y="3218649"/>
            <a:ext cx="237300" cy="237300"/>
          </a:xfrm>
          <a:prstGeom prst="mathMultiply">
            <a:avLst>
              <a:gd fmla="val 23520" name="adj1"/>
            </a:avLst>
          </a:prstGeom>
          <a:solidFill>
            <a:srgbClr val="FFFFFF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28"/>
          <p:cNvSpPr/>
          <p:nvPr/>
        </p:nvSpPr>
        <p:spPr>
          <a:xfrm>
            <a:off x="4229550" y="2610300"/>
            <a:ext cx="684900" cy="684900"/>
          </a:xfrm>
          <a:prstGeom prst="mathMultiply">
            <a:avLst>
              <a:gd fmla="val 23520" name="adj1"/>
            </a:avLst>
          </a:prstGeom>
          <a:solidFill>
            <a:srgbClr val="FFFFFF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28"/>
          <p:cNvSpPr/>
          <p:nvPr/>
        </p:nvSpPr>
        <p:spPr>
          <a:xfrm>
            <a:off x="6696525" y="2610300"/>
            <a:ext cx="684900" cy="684900"/>
          </a:xfrm>
          <a:prstGeom prst="mathMultiply">
            <a:avLst>
              <a:gd fmla="val 23520" name="adj1"/>
            </a:avLst>
          </a:prstGeom>
          <a:solidFill>
            <a:srgbClr val="FFFFFF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" name="Google Shape;218;p28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19" name="Google Shape;219;p28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20" name="Google Shape;220;p28"/>
          <p:cNvCxnSpPr/>
          <p:nvPr/>
        </p:nvCxnSpPr>
        <p:spPr>
          <a:xfrm>
            <a:off x="-4800" y="2952750"/>
            <a:ext cx="91536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dot"/>
            <a:round/>
            <a:headEnd len="med" w="med" type="none"/>
            <a:tailEnd len="med" w="med" type="none"/>
          </a:ln>
        </p:spPr>
      </p:cxnSp>
      <p:cxnSp>
        <p:nvCxnSpPr>
          <p:cNvPr id="221" name="Google Shape;221;p28"/>
          <p:cNvCxnSpPr/>
          <p:nvPr/>
        </p:nvCxnSpPr>
        <p:spPr>
          <a:xfrm rot="10800000">
            <a:off x="2105025" y="2429996"/>
            <a:ext cx="0" cy="5544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222" name="Google Shape;222;p28"/>
          <p:cNvCxnSpPr/>
          <p:nvPr/>
        </p:nvCxnSpPr>
        <p:spPr>
          <a:xfrm rot="10800000">
            <a:off x="7038975" y="2425908"/>
            <a:ext cx="0" cy="5544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223" name="Google Shape;223;p28"/>
          <p:cNvSpPr txBox="1"/>
          <p:nvPr/>
        </p:nvSpPr>
        <p:spPr>
          <a:xfrm>
            <a:off x="1481175" y="2022475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first</a:t>
            </a:r>
            <a:endParaRPr b="1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24" name="Google Shape;224;p28"/>
          <p:cNvSpPr txBox="1"/>
          <p:nvPr/>
        </p:nvSpPr>
        <p:spPr>
          <a:xfrm>
            <a:off x="6415125" y="2022475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last</a:t>
            </a:r>
            <a:endParaRPr b="1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25" name="Google Shape;225;p28"/>
          <p:cNvSpPr/>
          <p:nvPr/>
        </p:nvSpPr>
        <p:spPr>
          <a:xfrm>
            <a:off x="1762575" y="2610300"/>
            <a:ext cx="684900" cy="684900"/>
          </a:xfrm>
          <a:prstGeom prst="mathMultiply">
            <a:avLst>
              <a:gd fmla="val 23520" name="adj1"/>
            </a:avLst>
          </a:prstGeom>
          <a:solidFill>
            <a:srgbClr val="FFFFFF">
              <a:alpha val="2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226" name="Google Shape;226;p28"/>
          <p:cNvCxnSpPr/>
          <p:nvPr/>
        </p:nvCxnSpPr>
        <p:spPr>
          <a:xfrm rot="10800000">
            <a:off x="4574390" y="2429996"/>
            <a:ext cx="0" cy="5544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227" name="Google Shape;227;p28"/>
          <p:cNvSpPr txBox="1"/>
          <p:nvPr/>
        </p:nvSpPr>
        <p:spPr>
          <a:xfrm>
            <a:off x="3950540" y="2022475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second</a:t>
            </a:r>
            <a:endParaRPr b="1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29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33" name="Google Shape;233;p29"/>
          <p:cNvSpPr txBox="1"/>
          <p:nvPr>
            <p:ph idx="1" type="body"/>
          </p:nvPr>
        </p:nvSpPr>
        <p:spPr>
          <a:xfrm>
            <a:off x="629475" y="1530425"/>
            <a:ext cx="2520900" cy="146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34" name="Google Shape;234;p29"/>
          <p:cNvSpPr txBox="1"/>
          <p:nvPr>
            <p:ph idx="2" type="body"/>
          </p:nvPr>
        </p:nvSpPr>
        <p:spPr>
          <a:xfrm>
            <a:off x="3279488" y="1530425"/>
            <a:ext cx="2520900" cy="146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5" name="Google Shape;235;p29"/>
          <p:cNvSpPr txBox="1"/>
          <p:nvPr>
            <p:ph idx="3" type="body"/>
          </p:nvPr>
        </p:nvSpPr>
        <p:spPr>
          <a:xfrm>
            <a:off x="5929501" y="1530425"/>
            <a:ext cx="2520900" cy="146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36" name="Google Shape;236;p29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7" name="Google Shape;237;p29"/>
          <p:cNvSpPr txBox="1"/>
          <p:nvPr>
            <p:ph idx="1" type="body"/>
          </p:nvPr>
        </p:nvSpPr>
        <p:spPr>
          <a:xfrm>
            <a:off x="629475" y="2978225"/>
            <a:ext cx="2520900" cy="146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38" name="Google Shape;238;p29"/>
          <p:cNvSpPr txBox="1"/>
          <p:nvPr>
            <p:ph idx="2" type="body"/>
          </p:nvPr>
        </p:nvSpPr>
        <p:spPr>
          <a:xfrm>
            <a:off x="3279488" y="2978225"/>
            <a:ext cx="2520900" cy="146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9" name="Google Shape;239;p29"/>
          <p:cNvSpPr txBox="1"/>
          <p:nvPr>
            <p:ph idx="3" type="body"/>
          </p:nvPr>
        </p:nvSpPr>
        <p:spPr>
          <a:xfrm>
            <a:off x="5929501" y="2978225"/>
            <a:ext cx="2520900" cy="146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30"/>
          <p:cNvSpPr txBox="1"/>
          <p:nvPr>
            <p:ph idx="1" type="body"/>
          </p:nvPr>
        </p:nvSpPr>
        <p:spPr>
          <a:xfrm>
            <a:off x="457200" y="41777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45" name="Google Shape;245;p30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46" name="Google Shape;246;p30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740500" y="1128900"/>
            <a:ext cx="3663001" cy="30381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31"/>
          <p:cNvSpPr/>
          <p:nvPr/>
        </p:nvSpPr>
        <p:spPr>
          <a:xfrm>
            <a:off x="58326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D9D9D9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31"/>
          <p:cNvSpPr txBox="1"/>
          <p:nvPr>
            <p:ph idx="1" type="body"/>
          </p:nvPr>
        </p:nvSpPr>
        <p:spPr>
          <a:xfrm>
            <a:off x="807300" y="1568225"/>
            <a:ext cx="3282300" cy="281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53" name="Google Shape;253;p31"/>
          <p:cNvSpPr/>
          <p:nvPr/>
        </p:nvSpPr>
        <p:spPr>
          <a:xfrm>
            <a:off x="5925925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999999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54" name="Google Shape;254;p31"/>
          <p:cNvSpPr txBox="1"/>
          <p:nvPr>
            <p:ph idx="12" type="sldNum"/>
          </p:nvPr>
        </p:nvSpPr>
        <p:spPr>
          <a:xfrm>
            <a:off x="217860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5" name="Google Shape;255;p31"/>
          <p:cNvSpPr txBox="1"/>
          <p:nvPr>
            <p:ph type="title"/>
          </p:nvPr>
        </p:nvSpPr>
        <p:spPr>
          <a:xfrm>
            <a:off x="327750" y="983975"/>
            <a:ext cx="42444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Android project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32"/>
          <p:cNvSpPr/>
          <p:nvPr/>
        </p:nvSpPr>
        <p:spPr>
          <a:xfrm>
            <a:off x="59912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D9D9D9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p32"/>
          <p:cNvSpPr txBox="1"/>
          <p:nvPr>
            <p:ph idx="1" type="body"/>
          </p:nvPr>
        </p:nvSpPr>
        <p:spPr>
          <a:xfrm>
            <a:off x="807300" y="1568225"/>
            <a:ext cx="3282300" cy="281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 sz="2400"/>
          </a:p>
        </p:txBody>
      </p:sp>
      <p:sp>
        <p:nvSpPr>
          <p:cNvPr id="262" name="Google Shape;262;p32"/>
          <p:cNvSpPr/>
          <p:nvPr/>
        </p:nvSpPr>
        <p:spPr>
          <a:xfrm>
            <a:off x="612295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999999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63" name="Google Shape;263;p32"/>
          <p:cNvSpPr txBox="1"/>
          <p:nvPr>
            <p:ph idx="12" type="sldNum"/>
          </p:nvPr>
        </p:nvSpPr>
        <p:spPr>
          <a:xfrm>
            <a:off x="217860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4" name="Google Shape;264;p32"/>
          <p:cNvSpPr txBox="1"/>
          <p:nvPr>
            <p:ph type="title"/>
          </p:nvPr>
        </p:nvSpPr>
        <p:spPr>
          <a:xfrm>
            <a:off x="327750" y="983975"/>
            <a:ext cx="42444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iPhone project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33"/>
          <p:cNvSpPr/>
          <p:nvPr/>
        </p:nvSpPr>
        <p:spPr>
          <a:xfrm>
            <a:off x="53973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D9D9D9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33"/>
          <p:cNvSpPr txBox="1"/>
          <p:nvPr>
            <p:ph idx="1" type="body"/>
          </p:nvPr>
        </p:nvSpPr>
        <p:spPr>
          <a:xfrm>
            <a:off x="807300" y="1568225"/>
            <a:ext cx="3282300" cy="281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 b="1"/>
          </a:p>
        </p:txBody>
      </p:sp>
      <p:sp>
        <p:nvSpPr>
          <p:cNvPr id="271" name="Google Shape;271;p33"/>
          <p:cNvSpPr/>
          <p:nvPr/>
        </p:nvSpPr>
        <p:spPr>
          <a:xfrm>
            <a:off x="5596000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999999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72" name="Google Shape;272;p33"/>
          <p:cNvSpPr txBox="1"/>
          <p:nvPr>
            <p:ph idx="12" type="sldNum"/>
          </p:nvPr>
        </p:nvSpPr>
        <p:spPr>
          <a:xfrm>
            <a:off x="217860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3" name="Google Shape;273;p33"/>
          <p:cNvSpPr txBox="1"/>
          <p:nvPr>
            <p:ph type="title"/>
          </p:nvPr>
        </p:nvSpPr>
        <p:spPr>
          <a:xfrm>
            <a:off x="327750" y="983975"/>
            <a:ext cx="42444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Tablet project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p34"/>
          <p:cNvSpPr/>
          <p:nvPr/>
        </p:nvSpPr>
        <p:spPr>
          <a:xfrm>
            <a:off x="4930425" y="1110494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D9D9D9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34"/>
          <p:cNvSpPr txBox="1"/>
          <p:nvPr>
            <p:ph idx="1" type="body"/>
          </p:nvPr>
        </p:nvSpPr>
        <p:spPr>
          <a:xfrm>
            <a:off x="807300" y="1568225"/>
            <a:ext cx="3282300" cy="281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 b="1"/>
          </a:p>
        </p:txBody>
      </p:sp>
      <p:sp>
        <p:nvSpPr>
          <p:cNvPr id="280" name="Google Shape;280;p34"/>
          <p:cNvSpPr/>
          <p:nvPr/>
        </p:nvSpPr>
        <p:spPr>
          <a:xfrm>
            <a:off x="5091750" y="1269875"/>
            <a:ext cx="35325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999999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81" name="Google Shape;281;p34"/>
          <p:cNvSpPr txBox="1"/>
          <p:nvPr>
            <p:ph idx="12" type="sldNum"/>
          </p:nvPr>
        </p:nvSpPr>
        <p:spPr>
          <a:xfrm>
            <a:off x="217860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2" name="Google Shape;282;p34"/>
          <p:cNvSpPr txBox="1"/>
          <p:nvPr>
            <p:ph type="title"/>
          </p:nvPr>
        </p:nvSpPr>
        <p:spPr>
          <a:xfrm>
            <a:off x="327750" y="983975"/>
            <a:ext cx="42444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Desktop project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35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8" name="Google Shape;288;p35"/>
          <p:cNvSpPr txBox="1"/>
          <p:nvPr>
            <p:ph idx="1" type="body"/>
          </p:nvPr>
        </p:nvSpPr>
        <p:spPr>
          <a:xfrm>
            <a:off x="807300" y="903850"/>
            <a:ext cx="7529400" cy="390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 &amp; user@mail.me</a:t>
            </a:r>
            <a:endParaRPr b="1" sz="1800"/>
          </a:p>
        </p:txBody>
      </p:sp>
      <p:sp>
        <p:nvSpPr>
          <p:cNvPr id="289" name="Google Shape;289;p35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Thanks!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36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95" name="Google Shape;295;p36"/>
          <p:cNvSpPr txBox="1"/>
          <p:nvPr>
            <p:ph idx="1" type="body"/>
          </p:nvPr>
        </p:nvSpPr>
        <p:spPr>
          <a:xfrm>
            <a:off x="807300" y="1568225"/>
            <a:ext cx="7529400" cy="2817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▪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296" name="Google Shape;296;p36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p37"/>
          <p:cNvSpPr txBox="1"/>
          <p:nvPr>
            <p:ph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02" name="Google Shape;302;p37"/>
          <p:cNvSpPr txBox="1"/>
          <p:nvPr>
            <p:ph idx="1" type="body"/>
          </p:nvPr>
        </p:nvSpPr>
        <p:spPr>
          <a:xfrm>
            <a:off x="1021100" y="1504950"/>
            <a:ext cx="71019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▪"/>
            </a:pPr>
            <a:r>
              <a:rPr lang="en" sz="1400"/>
              <a:t>Titles: </a:t>
            </a:r>
            <a:r>
              <a:rPr b="1" lang="en" sz="1400"/>
              <a:t>Vidakola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▪"/>
            </a:pPr>
            <a:r>
              <a:rPr lang="en" sz="1400"/>
              <a:t>Body copy: </a:t>
            </a:r>
            <a:r>
              <a:rPr b="1" lang="en" sz="1400"/>
              <a:t>Montserrat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If you need to install the fonts you can download them from: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hlinkClick r:id="rId3"/>
              </a:rPr>
              <a:t>https://www.fontsquirrel.com/fonts/vidaloka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hlinkClick r:id="rId4"/>
              </a:rPr>
              <a:t>https://www.fontsquirrel.com/fonts/montserrat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</p:txBody>
      </p:sp>
      <p:sp>
        <p:nvSpPr>
          <p:cNvPr id="303" name="Google Shape;303;p37"/>
          <p:cNvSpPr txBox="1"/>
          <p:nvPr/>
        </p:nvSpPr>
        <p:spPr>
          <a:xfrm>
            <a:off x="1021165" y="4095450"/>
            <a:ext cx="7101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Vidaloka"/>
                <a:ea typeface="Vidaloka"/>
                <a:cs typeface="Vidaloka"/>
                <a:sym typeface="Vidaloka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FFFFFF"/>
              </a:solidFill>
              <a:latin typeface="Vidaloka"/>
              <a:ea typeface="Vidaloka"/>
              <a:cs typeface="Vidaloka"/>
              <a:sym typeface="Vidalok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Vidaloka"/>
              <a:ea typeface="Vidaloka"/>
              <a:cs typeface="Vidaloka"/>
              <a:sym typeface="Vidalok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Vidaloka"/>
              <a:ea typeface="Vidaloka"/>
              <a:cs typeface="Vidaloka"/>
              <a:sym typeface="Vidaloka"/>
            </a:endParaRPr>
          </a:p>
        </p:txBody>
      </p:sp>
      <p:sp>
        <p:nvSpPr>
          <p:cNvPr id="304" name="Google Shape;304;p37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EFEFEF"/>
        </a:solidFill>
      </p:bgPr>
    </p:bg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p38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0" name="Google Shape;310;p38"/>
          <p:cNvSpPr txBox="1"/>
          <p:nvPr>
            <p:ph idx="4294967295" type="title"/>
          </p:nvPr>
        </p:nvSpPr>
        <p:spPr>
          <a:xfrm>
            <a:off x="327750" y="983975"/>
            <a:ext cx="84885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</a:rPr>
              <a:t>Other gradients</a:t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311" name="Google Shape;311;p38"/>
          <p:cNvSpPr txBox="1"/>
          <p:nvPr>
            <p:ph idx="4294967295" type="body"/>
          </p:nvPr>
        </p:nvSpPr>
        <p:spPr>
          <a:xfrm>
            <a:off x="1425750" y="1339625"/>
            <a:ext cx="6292500" cy="982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434343"/>
                </a:solidFill>
              </a:rPr>
              <a:t>If you prefer other color palette try one of these gradients as background. You’ll find them in the fill tool under custom gradients.</a:t>
            </a:r>
            <a:endParaRPr sz="1400">
              <a:solidFill>
                <a:srgbClr val="434343"/>
              </a:solidFill>
            </a:endParaRPr>
          </a:p>
        </p:txBody>
      </p:sp>
      <p:sp>
        <p:nvSpPr>
          <p:cNvPr id="312" name="Google Shape;312;p38"/>
          <p:cNvSpPr/>
          <p:nvPr/>
        </p:nvSpPr>
        <p:spPr>
          <a:xfrm>
            <a:off x="5816500" y="2222377"/>
            <a:ext cx="1790400" cy="948900"/>
          </a:xfrm>
          <a:prstGeom prst="rect">
            <a:avLst/>
          </a:prstGeom>
          <a:gradFill>
            <a:gsLst>
              <a:gs pos="0">
                <a:srgbClr val="FF0066"/>
              </a:gs>
              <a:gs pos="100000">
                <a:srgbClr val="800080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" name="Google Shape;313;p38"/>
          <p:cNvSpPr/>
          <p:nvPr/>
        </p:nvSpPr>
        <p:spPr>
          <a:xfrm>
            <a:off x="3676788" y="2222377"/>
            <a:ext cx="1790400" cy="948900"/>
          </a:xfrm>
          <a:prstGeom prst="rect">
            <a:avLst/>
          </a:prstGeom>
          <a:gradFill>
            <a:gsLst>
              <a:gs pos="0">
                <a:srgbClr val="FF9933"/>
              </a:gs>
              <a:gs pos="100000">
                <a:srgbClr val="FF0066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" name="Google Shape;314;p38"/>
          <p:cNvSpPr/>
          <p:nvPr/>
        </p:nvSpPr>
        <p:spPr>
          <a:xfrm>
            <a:off x="5816525" y="3498162"/>
            <a:ext cx="1790400" cy="948900"/>
          </a:xfrm>
          <a:prstGeom prst="rect">
            <a:avLst/>
          </a:prstGeom>
          <a:gradFill>
            <a:gsLst>
              <a:gs pos="0">
                <a:srgbClr val="33CCCC"/>
              </a:gs>
              <a:gs pos="100000">
                <a:srgbClr val="6666FF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" name="Google Shape;315;p38"/>
          <p:cNvSpPr/>
          <p:nvPr/>
        </p:nvSpPr>
        <p:spPr>
          <a:xfrm>
            <a:off x="3676800" y="3498162"/>
            <a:ext cx="1790400" cy="948900"/>
          </a:xfrm>
          <a:prstGeom prst="rect">
            <a:avLst/>
          </a:prstGeom>
          <a:gradFill>
            <a:gsLst>
              <a:gs pos="0">
                <a:srgbClr val="00FF99"/>
              </a:gs>
              <a:gs pos="100000">
                <a:srgbClr val="6666FF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6" name="Google Shape;316;p38"/>
          <p:cNvSpPr/>
          <p:nvPr/>
        </p:nvSpPr>
        <p:spPr>
          <a:xfrm>
            <a:off x="1537075" y="2222377"/>
            <a:ext cx="1790400" cy="948900"/>
          </a:xfrm>
          <a:prstGeom prst="rect">
            <a:avLst/>
          </a:prstGeom>
          <a:gradFill>
            <a:gsLst>
              <a:gs pos="0">
                <a:srgbClr val="CCFF33"/>
              </a:gs>
              <a:gs pos="100000">
                <a:srgbClr val="FF6600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7" name="Google Shape;317;p38"/>
          <p:cNvSpPr/>
          <p:nvPr/>
        </p:nvSpPr>
        <p:spPr>
          <a:xfrm>
            <a:off x="1537075" y="3498162"/>
            <a:ext cx="1790400" cy="948900"/>
          </a:xfrm>
          <a:prstGeom prst="rect">
            <a:avLst/>
          </a:prstGeom>
          <a:gradFill>
            <a:gsLst>
              <a:gs pos="0">
                <a:srgbClr val="CCFF33"/>
              </a:gs>
              <a:gs pos="100000">
                <a:srgbClr val="33CCCC"/>
              </a:gs>
            </a:gsLst>
            <a:lin ang="270000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2" name="Google Shape;322;p39"/>
          <p:cNvGrpSpPr/>
          <p:nvPr/>
        </p:nvGrpSpPr>
        <p:grpSpPr>
          <a:xfrm>
            <a:off x="1108683" y="1097067"/>
            <a:ext cx="275195" cy="348036"/>
            <a:chOff x="584925" y="238125"/>
            <a:chExt cx="415200" cy="525100"/>
          </a:xfrm>
        </p:grpSpPr>
        <p:sp>
          <p:nvSpPr>
            <p:cNvPr id="323" name="Google Shape;323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9" name="Google Shape;329;p39"/>
          <p:cNvGrpSpPr/>
          <p:nvPr/>
        </p:nvGrpSpPr>
        <p:grpSpPr>
          <a:xfrm>
            <a:off x="1545733" y="1147639"/>
            <a:ext cx="294631" cy="245269"/>
            <a:chOff x="1244325" y="314425"/>
            <a:chExt cx="444525" cy="370050"/>
          </a:xfrm>
        </p:grpSpPr>
        <p:sp>
          <p:nvSpPr>
            <p:cNvPr id="330" name="Google Shape;330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2" name="Google Shape;332;p39"/>
          <p:cNvGrpSpPr/>
          <p:nvPr/>
        </p:nvGrpSpPr>
        <p:grpSpPr>
          <a:xfrm>
            <a:off x="1998989" y="1146429"/>
            <a:ext cx="281690" cy="247688"/>
            <a:chOff x="1928175" y="312600"/>
            <a:chExt cx="425000" cy="373700"/>
          </a:xfrm>
        </p:grpSpPr>
        <p:sp>
          <p:nvSpPr>
            <p:cNvPr id="333" name="Google Shape;333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5" name="Google Shape;335;p39"/>
          <p:cNvSpPr/>
          <p:nvPr/>
        </p:nvSpPr>
        <p:spPr>
          <a:xfrm>
            <a:off x="2471448" y="1137551"/>
            <a:ext cx="230688" cy="265485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9"/>
          <p:cNvSpPr/>
          <p:nvPr/>
        </p:nvSpPr>
        <p:spPr>
          <a:xfrm>
            <a:off x="2934047" y="1138363"/>
            <a:ext cx="199138" cy="263861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37" name="Google Shape;337;p39"/>
          <p:cNvGrpSpPr/>
          <p:nvPr/>
        </p:nvGrpSpPr>
        <p:grpSpPr>
          <a:xfrm>
            <a:off x="3318276" y="1133488"/>
            <a:ext cx="323778" cy="273587"/>
            <a:chOff x="3918650" y="293075"/>
            <a:chExt cx="488500" cy="412775"/>
          </a:xfrm>
        </p:grpSpPr>
        <p:sp>
          <p:nvSpPr>
            <p:cNvPr id="338" name="Google Shape;338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1" name="Google Shape;341;p39"/>
          <p:cNvGrpSpPr/>
          <p:nvPr/>
        </p:nvGrpSpPr>
        <p:grpSpPr>
          <a:xfrm>
            <a:off x="3793785" y="1112842"/>
            <a:ext cx="266313" cy="314863"/>
            <a:chOff x="4636075" y="261925"/>
            <a:chExt cx="401800" cy="475050"/>
          </a:xfrm>
        </p:grpSpPr>
        <p:sp>
          <p:nvSpPr>
            <p:cNvPr id="342" name="Google Shape;342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6" name="Google Shape;346;p39"/>
          <p:cNvSpPr/>
          <p:nvPr/>
        </p:nvSpPr>
        <p:spPr>
          <a:xfrm>
            <a:off x="4221504" y="1137136"/>
            <a:ext cx="305153" cy="266313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7" name="Google Shape;347;p39"/>
          <p:cNvGrpSpPr/>
          <p:nvPr/>
        </p:nvGrpSpPr>
        <p:grpSpPr>
          <a:xfrm>
            <a:off x="4686941" y="1139155"/>
            <a:ext cx="267108" cy="261839"/>
            <a:chOff x="5983625" y="301625"/>
            <a:chExt cx="403000" cy="395050"/>
          </a:xfrm>
        </p:grpSpPr>
        <p:sp>
          <p:nvSpPr>
            <p:cNvPr id="348" name="Google Shape;348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8" name="Google Shape;368;p39"/>
          <p:cNvGrpSpPr/>
          <p:nvPr/>
        </p:nvGrpSpPr>
        <p:grpSpPr>
          <a:xfrm>
            <a:off x="5135739" y="1137117"/>
            <a:ext cx="263065" cy="262668"/>
            <a:chOff x="6660750" y="298550"/>
            <a:chExt cx="396900" cy="396300"/>
          </a:xfrm>
        </p:grpSpPr>
        <p:sp>
          <p:nvSpPr>
            <p:cNvPr id="369" name="Google Shape;369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1" name="Google Shape;371;p39"/>
          <p:cNvGrpSpPr/>
          <p:nvPr/>
        </p:nvGrpSpPr>
        <p:grpSpPr>
          <a:xfrm>
            <a:off x="1108683" y="1550721"/>
            <a:ext cx="275195" cy="333074"/>
            <a:chOff x="584925" y="922575"/>
            <a:chExt cx="415200" cy="502525"/>
          </a:xfrm>
        </p:grpSpPr>
        <p:sp>
          <p:nvSpPr>
            <p:cNvPr id="372" name="Google Shape;372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5" name="Google Shape;375;p39"/>
          <p:cNvGrpSpPr/>
          <p:nvPr/>
        </p:nvGrpSpPr>
        <p:grpSpPr>
          <a:xfrm>
            <a:off x="1547357" y="1543032"/>
            <a:ext cx="291400" cy="347241"/>
            <a:chOff x="1246775" y="910975"/>
            <a:chExt cx="439650" cy="523900"/>
          </a:xfrm>
        </p:grpSpPr>
        <p:sp>
          <p:nvSpPr>
            <p:cNvPr id="376" name="Google Shape;376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9" name="Google Shape;379;p39"/>
          <p:cNvGrpSpPr/>
          <p:nvPr/>
        </p:nvGrpSpPr>
        <p:grpSpPr>
          <a:xfrm>
            <a:off x="1997779" y="1598873"/>
            <a:ext cx="284109" cy="236354"/>
            <a:chOff x="1926350" y="995225"/>
            <a:chExt cx="428650" cy="356600"/>
          </a:xfrm>
        </p:grpSpPr>
        <p:sp>
          <p:nvSpPr>
            <p:cNvPr id="380" name="Google Shape;380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4" name="Google Shape;384;p39"/>
          <p:cNvSpPr/>
          <p:nvPr/>
        </p:nvSpPr>
        <p:spPr>
          <a:xfrm>
            <a:off x="2447966" y="1579102"/>
            <a:ext cx="277647" cy="276023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39"/>
          <p:cNvSpPr/>
          <p:nvPr/>
        </p:nvSpPr>
        <p:spPr>
          <a:xfrm>
            <a:off x="2895203" y="1592873"/>
            <a:ext cx="276818" cy="248500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9"/>
          <p:cNvSpPr/>
          <p:nvPr/>
        </p:nvSpPr>
        <p:spPr>
          <a:xfrm>
            <a:off x="3346070" y="1594895"/>
            <a:ext cx="268732" cy="244441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39"/>
          <p:cNvSpPr/>
          <p:nvPr/>
        </p:nvSpPr>
        <p:spPr>
          <a:xfrm>
            <a:off x="3801792" y="1597314"/>
            <a:ext cx="250936" cy="23960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8" name="Google Shape;388;p39"/>
          <p:cNvGrpSpPr/>
          <p:nvPr/>
        </p:nvGrpSpPr>
        <p:grpSpPr>
          <a:xfrm>
            <a:off x="4235309" y="1581077"/>
            <a:ext cx="276818" cy="277216"/>
            <a:chOff x="5302225" y="968375"/>
            <a:chExt cx="417650" cy="418250"/>
          </a:xfrm>
        </p:grpSpPr>
        <p:sp>
          <p:nvSpPr>
            <p:cNvPr id="389" name="Google Shape;389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1" name="Google Shape;391;p39"/>
          <p:cNvGrpSpPr/>
          <p:nvPr/>
        </p:nvGrpSpPr>
        <p:grpSpPr>
          <a:xfrm>
            <a:off x="4648896" y="1549909"/>
            <a:ext cx="343198" cy="334283"/>
            <a:chOff x="5926225" y="921350"/>
            <a:chExt cx="517800" cy="504350"/>
          </a:xfrm>
        </p:grpSpPr>
        <p:sp>
          <p:nvSpPr>
            <p:cNvPr id="392" name="Google Shape;392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4" name="Google Shape;394;p39"/>
          <p:cNvGrpSpPr/>
          <p:nvPr/>
        </p:nvGrpSpPr>
        <p:grpSpPr>
          <a:xfrm>
            <a:off x="5107007" y="1556388"/>
            <a:ext cx="320530" cy="321342"/>
            <a:chOff x="6617400" y="931125"/>
            <a:chExt cx="483600" cy="484825"/>
          </a:xfrm>
        </p:grpSpPr>
        <p:sp>
          <p:nvSpPr>
            <p:cNvPr id="395" name="Google Shape;395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7" name="Google Shape;397;p39"/>
          <p:cNvGrpSpPr/>
          <p:nvPr/>
        </p:nvGrpSpPr>
        <p:grpSpPr>
          <a:xfrm>
            <a:off x="1091682" y="2055360"/>
            <a:ext cx="309196" cy="216934"/>
            <a:chOff x="559275" y="1683950"/>
            <a:chExt cx="466500" cy="327300"/>
          </a:xfrm>
        </p:grpSpPr>
        <p:sp>
          <p:nvSpPr>
            <p:cNvPr id="398" name="Google Shape;398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" name="Google Shape;400;p39"/>
          <p:cNvGrpSpPr/>
          <p:nvPr/>
        </p:nvGrpSpPr>
        <p:grpSpPr>
          <a:xfrm>
            <a:off x="1538459" y="2012477"/>
            <a:ext cx="309196" cy="302717"/>
            <a:chOff x="1233350" y="1619250"/>
            <a:chExt cx="466500" cy="456725"/>
          </a:xfrm>
        </p:grpSpPr>
        <p:sp>
          <p:nvSpPr>
            <p:cNvPr id="401" name="Google Shape;401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5" name="Google Shape;405;p39"/>
          <p:cNvGrpSpPr/>
          <p:nvPr/>
        </p:nvGrpSpPr>
        <p:grpSpPr>
          <a:xfrm>
            <a:off x="1994946" y="2018939"/>
            <a:ext cx="289776" cy="289776"/>
            <a:chOff x="1922075" y="1629000"/>
            <a:chExt cx="437200" cy="437200"/>
          </a:xfrm>
        </p:grpSpPr>
        <p:sp>
          <p:nvSpPr>
            <p:cNvPr id="406" name="Google Shape;406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8" name="Google Shape;408;p39"/>
          <p:cNvGrpSpPr/>
          <p:nvPr/>
        </p:nvGrpSpPr>
        <p:grpSpPr>
          <a:xfrm>
            <a:off x="2440513" y="2017730"/>
            <a:ext cx="292195" cy="292195"/>
            <a:chOff x="2594325" y="1627175"/>
            <a:chExt cx="440850" cy="440850"/>
          </a:xfrm>
        </p:grpSpPr>
        <p:sp>
          <p:nvSpPr>
            <p:cNvPr id="409" name="Google Shape;409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2" name="Google Shape;412;p39"/>
          <p:cNvSpPr/>
          <p:nvPr/>
        </p:nvSpPr>
        <p:spPr>
          <a:xfrm>
            <a:off x="2900456" y="2030795"/>
            <a:ext cx="266313" cy="266296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3" name="Google Shape;413;p39"/>
          <p:cNvGrpSpPr/>
          <p:nvPr/>
        </p:nvGrpSpPr>
        <p:grpSpPr>
          <a:xfrm>
            <a:off x="3361590" y="1995874"/>
            <a:ext cx="237150" cy="335907"/>
            <a:chOff x="3984000" y="1594200"/>
            <a:chExt cx="357800" cy="506800"/>
          </a:xfrm>
        </p:grpSpPr>
        <p:sp>
          <p:nvSpPr>
            <p:cNvPr id="414" name="Google Shape;414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6" name="Google Shape;416;p39"/>
          <p:cNvGrpSpPr/>
          <p:nvPr/>
        </p:nvGrpSpPr>
        <p:grpSpPr>
          <a:xfrm>
            <a:off x="3770719" y="2067904"/>
            <a:ext cx="312444" cy="191847"/>
            <a:chOff x="4601275" y="1702875"/>
            <a:chExt cx="471400" cy="289450"/>
          </a:xfrm>
        </p:grpSpPr>
        <p:sp>
          <p:nvSpPr>
            <p:cNvPr id="417" name="Google Shape;417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39"/>
          <p:cNvGrpSpPr/>
          <p:nvPr/>
        </p:nvGrpSpPr>
        <p:grpSpPr>
          <a:xfrm>
            <a:off x="4232476" y="2020961"/>
            <a:ext cx="282485" cy="285733"/>
            <a:chOff x="5297950" y="1632050"/>
            <a:chExt cx="426200" cy="431100"/>
          </a:xfrm>
        </p:grpSpPr>
        <p:sp>
          <p:nvSpPr>
            <p:cNvPr id="423" name="Google Shape;423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5" name="Google Shape;425;p39"/>
          <p:cNvGrpSpPr/>
          <p:nvPr/>
        </p:nvGrpSpPr>
        <p:grpSpPr>
          <a:xfrm>
            <a:off x="4678441" y="2012477"/>
            <a:ext cx="284109" cy="302717"/>
            <a:chOff x="5970800" y="1619250"/>
            <a:chExt cx="428650" cy="456725"/>
          </a:xfrm>
        </p:grpSpPr>
        <p:sp>
          <p:nvSpPr>
            <p:cNvPr id="426" name="Google Shape;426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1" name="Google Shape;431;p39"/>
          <p:cNvGrpSpPr/>
          <p:nvPr/>
        </p:nvGrpSpPr>
        <p:grpSpPr>
          <a:xfrm>
            <a:off x="5112276" y="2008832"/>
            <a:ext cx="318492" cy="290572"/>
            <a:chOff x="6625350" y="1613750"/>
            <a:chExt cx="480525" cy="438400"/>
          </a:xfrm>
        </p:grpSpPr>
        <p:sp>
          <p:nvSpPr>
            <p:cNvPr id="432" name="Google Shape;432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7" name="Google Shape;437;p39"/>
          <p:cNvGrpSpPr/>
          <p:nvPr/>
        </p:nvGrpSpPr>
        <p:grpSpPr>
          <a:xfrm>
            <a:off x="1126081" y="2481507"/>
            <a:ext cx="240398" cy="258210"/>
            <a:chOff x="611175" y="2326900"/>
            <a:chExt cx="362700" cy="389575"/>
          </a:xfrm>
        </p:grpSpPr>
        <p:sp>
          <p:nvSpPr>
            <p:cNvPr id="438" name="Google Shape;438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2" name="Google Shape;442;p39"/>
          <p:cNvSpPr/>
          <p:nvPr/>
        </p:nvSpPr>
        <p:spPr>
          <a:xfrm>
            <a:off x="1566467" y="2484078"/>
            <a:ext cx="253355" cy="253355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39"/>
          <p:cNvSpPr/>
          <p:nvPr/>
        </p:nvSpPr>
        <p:spPr>
          <a:xfrm>
            <a:off x="2013290" y="2484078"/>
            <a:ext cx="253355" cy="253355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" name="Google Shape;444;p39"/>
          <p:cNvSpPr/>
          <p:nvPr/>
        </p:nvSpPr>
        <p:spPr>
          <a:xfrm>
            <a:off x="2460113" y="2484078"/>
            <a:ext cx="253355" cy="253355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5" name="Google Shape;445;p39"/>
          <p:cNvGrpSpPr/>
          <p:nvPr/>
        </p:nvGrpSpPr>
        <p:grpSpPr>
          <a:xfrm>
            <a:off x="2965799" y="2440231"/>
            <a:ext cx="135178" cy="337531"/>
            <a:chOff x="3386850" y="2264625"/>
            <a:chExt cx="203950" cy="509250"/>
          </a:xfrm>
        </p:grpSpPr>
        <p:sp>
          <p:nvSpPr>
            <p:cNvPr id="446" name="Google Shape;446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8" name="Google Shape;448;p39"/>
          <p:cNvGrpSpPr/>
          <p:nvPr/>
        </p:nvGrpSpPr>
        <p:grpSpPr>
          <a:xfrm>
            <a:off x="3871498" y="2483131"/>
            <a:ext cx="110886" cy="251731"/>
            <a:chOff x="4753325" y="2329350"/>
            <a:chExt cx="167300" cy="379800"/>
          </a:xfrm>
        </p:grpSpPr>
        <p:sp>
          <p:nvSpPr>
            <p:cNvPr id="449" name="Google Shape;449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39"/>
          <p:cNvGrpSpPr/>
          <p:nvPr/>
        </p:nvGrpSpPr>
        <p:grpSpPr>
          <a:xfrm>
            <a:off x="3422683" y="2441839"/>
            <a:ext cx="114963" cy="334300"/>
            <a:chOff x="4076175" y="2267050"/>
            <a:chExt cx="173450" cy="504375"/>
          </a:xfrm>
        </p:grpSpPr>
        <p:sp>
          <p:nvSpPr>
            <p:cNvPr id="452" name="Google Shape;452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4" name="Google Shape;454;p39"/>
          <p:cNvSpPr/>
          <p:nvPr/>
        </p:nvSpPr>
        <p:spPr>
          <a:xfrm>
            <a:off x="4247405" y="2477201"/>
            <a:ext cx="253355" cy="2671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5" name="Google Shape;455;p39"/>
          <p:cNvGrpSpPr/>
          <p:nvPr/>
        </p:nvGrpSpPr>
        <p:grpSpPr>
          <a:xfrm>
            <a:off x="4681274" y="2481905"/>
            <a:ext cx="278442" cy="257398"/>
            <a:chOff x="5975075" y="2327500"/>
            <a:chExt cx="420100" cy="388350"/>
          </a:xfrm>
        </p:grpSpPr>
        <p:sp>
          <p:nvSpPr>
            <p:cNvPr id="456" name="Google Shape;456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" name="Google Shape;458;p39"/>
          <p:cNvGrpSpPr/>
          <p:nvPr/>
        </p:nvGrpSpPr>
        <p:grpSpPr>
          <a:xfrm>
            <a:off x="5181870" y="2474217"/>
            <a:ext cx="170804" cy="278442"/>
            <a:chOff x="6730350" y="2315900"/>
            <a:chExt cx="257700" cy="420100"/>
          </a:xfrm>
        </p:grpSpPr>
        <p:sp>
          <p:nvSpPr>
            <p:cNvPr id="459" name="Google Shape;459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4" name="Google Shape;464;p39"/>
          <p:cNvGrpSpPr/>
          <p:nvPr/>
        </p:nvGrpSpPr>
        <p:grpSpPr>
          <a:xfrm>
            <a:off x="1202966" y="2899552"/>
            <a:ext cx="86628" cy="315675"/>
            <a:chOff x="727175" y="2957625"/>
            <a:chExt cx="130700" cy="476275"/>
          </a:xfrm>
        </p:grpSpPr>
        <p:sp>
          <p:nvSpPr>
            <p:cNvPr id="465" name="Google Shape;465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7" name="Google Shape;467;p39"/>
          <p:cNvSpPr/>
          <p:nvPr/>
        </p:nvSpPr>
        <p:spPr>
          <a:xfrm>
            <a:off x="2007224" y="2887200"/>
            <a:ext cx="265485" cy="340762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8" name="Google Shape;468;p39"/>
          <p:cNvSpPr/>
          <p:nvPr/>
        </p:nvSpPr>
        <p:spPr>
          <a:xfrm>
            <a:off x="1594804" y="2887200"/>
            <a:ext cx="196686" cy="340762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9" name="Google Shape;469;p39"/>
          <p:cNvGrpSpPr/>
          <p:nvPr/>
        </p:nvGrpSpPr>
        <p:grpSpPr>
          <a:xfrm>
            <a:off x="2433222" y="2909660"/>
            <a:ext cx="306777" cy="295443"/>
            <a:chOff x="2583325" y="2972875"/>
            <a:chExt cx="462850" cy="445750"/>
          </a:xfrm>
        </p:grpSpPr>
        <p:sp>
          <p:nvSpPr>
            <p:cNvPr id="470" name="Google Shape;470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39"/>
          <p:cNvGrpSpPr/>
          <p:nvPr/>
        </p:nvGrpSpPr>
        <p:grpSpPr>
          <a:xfrm>
            <a:off x="2869477" y="2953785"/>
            <a:ext cx="327821" cy="207208"/>
            <a:chOff x="3241525" y="3039450"/>
            <a:chExt cx="494600" cy="312625"/>
          </a:xfrm>
        </p:grpSpPr>
        <p:sp>
          <p:nvSpPr>
            <p:cNvPr id="473" name="Google Shape;473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5" name="Google Shape;475;p39"/>
          <p:cNvSpPr/>
          <p:nvPr/>
        </p:nvSpPr>
        <p:spPr>
          <a:xfrm>
            <a:off x="3786413" y="2916747"/>
            <a:ext cx="281690" cy="281673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6" name="Google Shape;476;p39"/>
          <p:cNvGrpSpPr/>
          <p:nvPr/>
        </p:nvGrpSpPr>
        <p:grpSpPr>
          <a:xfrm>
            <a:off x="4204141" y="2931930"/>
            <a:ext cx="339155" cy="250920"/>
            <a:chOff x="5255200" y="3006475"/>
            <a:chExt cx="511700" cy="378575"/>
          </a:xfrm>
        </p:grpSpPr>
        <p:sp>
          <p:nvSpPr>
            <p:cNvPr id="477" name="Google Shape;477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9" name="Google Shape;479;p39"/>
          <p:cNvGrpSpPr/>
          <p:nvPr/>
        </p:nvGrpSpPr>
        <p:grpSpPr>
          <a:xfrm>
            <a:off x="3342965" y="2917365"/>
            <a:ext cx="274399" cy="280050"/>
            <a:chOff x="3955900" y="2984500"/>
            <a:chExt cx="414000" cy="422525"/>
          </a:xfrm>
        </p:grpSpPr>
        <p:sp>
          <p:nvSpPr>
            <p:cNvPr id="480" name="Google Shape;480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3" name="Google Shape;483;p39"/>
          <p:cNvSpPr/>
          <p:nvPr/>
        </p:nvSpPr>
        <p:spPr>
          <a:xfrm>
            <a:off x="1094554" y="3383802"/>
            <a:ext cx="306760" cy="241209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39"/>
          <p:cNvSpPr/>
          <p:nvPr/>
        </p:nvSpPr>
        <p:spPr>
          <a:xfrm>
            <a:off x="4714065" y="2903788"/>
            <a:ext cx="213687" cy="307589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5" name="Google Shape;485;p39"/>
          <p:cNvGrpSpPr/>
          <p:nvPr/>
        </p:nvGrpSpPr>
        <p:grpSpPr>
          <a:xfrm>
            <a:off x="5162450" y="2913305"/>
            <a:ext cx="209644" cy="297879"/>
            <a:chOff x="6701050" y="2978375"/>
            <a:chExt cx="316300" cy="449425"/>
          </a:xfrm>
        </p:grpSpPr>
        <p:sp>
          <p:nvSpPr>
            <p:cNvPr id="486" name="Google Shape;486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8" name="Google Shape;488;p39"/>
          <p:cNvGrpSpPr/>
          <p:nvPr/>
        </p:nvGrpSpPr>
        <p:grpSpPr>
          <a:xfrm>
            <a:off x="1543711" y="3403794"/>
            <a:ext cx="298691" cy="200746"/>
            <a:chOff x="1241275" y="3718400"/>
            <a:chExt cx="450650" cy="302875"/>
          </a:xfrm>
        </p:grpSpPr>
        <p:sp>
          <p:nvSpPr>
            <p:cNvPr id="489" name="Google Shape;489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39"/>
          <p:cNvGrpSpPr/>
          <p:nvPr/>
        </p:nvGrpSpPr>
        <p:grpSpPr>
          <a:xfrm>
            <a:off x="1994548" y="3388417"/>
            <a:ext cx="290572" cy="231897"/>
            <a:chOff x="1921475" y="3695200"/>
            <a:chExt cx="438400" cy="349875"/>
          </a:xfrm>
        </p:grpSpPr>
        <p:sp>
          <p:nvSpPr>
            <p:cNvPr id="494" name="Google Shape;494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7" name="Google Shape;497;p39"/>
          <p:cNvGrpSpPr/>
          <p:nvPr/>
        </p:nvGrpSpPr>
        <p:grpSpPr>
          <a:xfrm>
            <a:off x="2444158" y="3384771"/>
            <a:ext cx="284905" cy="238790"/>
            <a:chOff x="2599825" y="3689700"/>
            <a:chExt cx="429850" cy="360275"/>
          </a:xfrm>
        </p:grpSpPr>
        <p:sp>
          <p:nvSpPr>
            <p:cNvPr id="498" name="Google Shape;498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39"/>
          <p:cNvGrpSpPr/>
          <p:nvPr/>
        </p:nvGrpSpPr>
        <p:grpSpPr>
          <a:xfrm>
            <a:off x="2904688" y="3360082"/>
            <a:ext cx="257398" cy="268732"/>
            <a:chOff x="3294650" y="3652450"/>
            <a:chExt cx="388350" cy="405450"/>
          </a:xfrm>
        </p:grpSpPr>
        <p:sp>
          <p:nvSpPr>
            <p:cNvPr id="501" name="Google Shape;501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4" name="Google Shape;504;p39"/>
          <p:cNvGrpSpPr/>
          <p:nvPr/>
        </p:nvGrpSpPr>
        <p:grpSpPr>
          <a:xfrm>
            <a:off x="3330024" y="3394084"/>
            <a:ext cx="300282" cy="220166"/>
            <a:chOff x="3936375" y="3703750"/>
            <a:chExt cx="453050" cy="332175"/>
          </a:xfrm>
        </p:grpSpPr>
        <p:sp>
          <p:nvSpPr>
            <p:cNvPr id="505" name="Google Shape;505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0" name="Google Shape;510;p39"/>
          <p:cNvGrpSpPr/>
          <p:nvPr/>
        </p:nvGrpSpPr>
        <p:grpSpPr>
          <a:xfrm>
            <a:off x="3776801" y="3394084"/>
            <a:ext cx="300282" cy="220166"/>
            <a:chOff x="4610450" y="3703750"/>
            <a:chExt cx="453050" cy="332175"/>
          </a:xfrm>
        </p:grpSpPr>
        <p:sp>
          <p:nvSpPr>
            <p:cNvPr id="511" name="Google Shape;511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3" name="Google Shape;513;p39"/>
          <p:cNvGrpSpPr/>
          <p:nvPr/>
        </p:nvGrpSpPr>
        <p:grpSpPr>
          <a:xfrm>
            <a:off x="4234099" y="3371830"/>
            <a:ext cx="279238" cy="264673"/>
            <a:chOff x="5300400" y="3670175"/>
            <a:chExt cx="421300" cy="399325"/>
          </a:xfrm>
        </p:grpSpPr>
        <p:sp>
          <p:nvSpPr>
            <p:cNvPr id="514" name="Google Shape;514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9" name="Google Shape;519;p39"/>
          <p:cNvSpPr/>
          <p:nvPr/>
        </p:nvSpPr>
        <p:spPr>
          <a:xfrm>
            <a:off x="4665493" y="3349001"/>
            <a:ext cx="310820" cy="310803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0" name="Google Shape;520;p39"/>
          <p:cNvGrpSpPr/>
          <p:nvPr/>
        </p:nvGrpSpPr>
        <p:grpSpPr>
          <a:xfrm>
            <a:off x="5131696" y="3368582"/>
            <a:ext cx="271151" cy="271168"/>
            <a:chOff x="6654650" y="3665275"/>
            <a:chExt cx="409100" cy="409125"/>
          </a:xfrm>
        </p:grpSpPr>
        <p:sp>
          <p:nvSpPr>
            <p:cNvPr id="521" name="Google Shape;521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3" name="Google Shape;523;p39"/>
          <p:cNvGrpSpPr/>
          <p:nvPr/>
        </p:nvGrpSpPr>
        <p:grpSpPr>
          <a:xfrm>
            <a:off x="1099370" y="3804025"/>
            <a:ext cx="293819" cy="293836"/>
            <a:chOff x="570875" y="4322250"/>
            <a:chExt cx="443300" cy="443325"/>
          </a:xfrm>
        </p:grpSpPr>
        <p:sp>
          <p:nvSpPr>
            <p:cNvPr id="524" name="Google Shape;524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8" name="Google Shape;528;p39"/>
          <p:cNvSpPr/>
          <p:nvPr/>
        </p:nvSpPr>
        <p:spPr>
          <a:xfrm>
            <a:off x="1534085" y="3861380"/>
            <a:ext cx="318111" cy="179702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9" name="Google Shape;529;p39"/>
          <p:cNvGrpSpPr/>
          <p:nvPr/>
        </p:nvGrpSpPr>
        <p:grpSpPr>
          <a:xfrm>
            <a:off x="2032990" y="3782186"/>
            <a:ext cx="213687" cy="337514"/>
            <a:chOff x="1979475" y="4289300"/>
            <a:chExt cx="322400" cy="509225"/>
          </a:xfrm>
        </p:grpSpPr>
        <p:sp>
          <p:nvSpPr>
            <p:cNvPr id="530" name="Google Shape;530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3" name="Google Shape;533;p39"/>
          <p:cNvGrpSpPr/>
          <p:nvPr/>
        </p:nvGrpSpPr>
        <p:grpSpPr>
          <a:xfrm>
            <a:off x="2460745" y="3786627"/>
            <a:ext cx="252129" cy="328633"/>
            <a:chOff x="2624850" y="4296000"/>
            <a:chExt cx="380400" cy="495825"/>
          </a:xfrm>
        </p:grpSpPr>
        <p:sp>
          <p:nvSpPr>
            <p:cNvPr id="534" name="Google Shape;534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7" name="Google Shape;537;p39"/>
          <p:cNvSpPr/>
          <p:nvPr/>
        </p:nvSpPr>
        <p:spPr>
          <a:xfrm>
            <a:off x="3345672" y="3816454"/>
            <a:ext cx="269528" cy="269544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p39"/>
          <p:cNvSpPr/>
          <p:nvPr/>
        </p:nvSpPr>
        <p:spPr>
          <a:xfrm>
            <a:off x="2898849" y="3833456"/>
            <a:ext cx="269528" cy="235543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9" name="Google Shape;539;p39"/>
          <p:cNvSpPr/>
          <p:nvPr/>
        </p:nvSpPr>
        <p:spPr>
          <a:xfrm>
            <a:off x="3791269" y="3815244"/>
            <a:ext cx="271980" cy="271963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0" name="Google Shape;540;p39"/>
          <p:cNvGrpSpPr/>
          <p:nvPr/>
        </p:nvGrpSpPr>
        <p:grpSpPr>
          <a:xfrm>
            <a:off x="4217911" y="3819005"/>
            <a:ext cx="311615" cy="263877"/>
            <a:chOff x="5275975" y="4344850"/>
            <a:chExt cx="470150" cy="398125"/>
          </a:xfrm>
        </p:grpSpPr>
        <p:sp>
          <p:nvSpPr>
            <p:cNvPr id="541" name="Google Shape;541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4" name="Google Shape;544;p39"/>
          <p:cNvSpPr/>
          <p:nvPr/>
        </p:nvSpPr>
        <p:spPr>
          <a:xfrm>
            <a:off x="4680871" y="3811201"/>
            <a:ext cx="280066" cy="280050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5" name="Google Shape;545;p39"/>
          <p:cNvGrpSpPr/>
          <p:nvPr/>
        </p:nvGrpSpPr>
        <p:grpSpPr>
          <a:xfrm>
            <a:off x="5123594" y="3797563"/>
            <a:ext cx="287357" cy="306760"/>
            <a:chOff x="6642425" y="4312500"/>
            <a:chExt cx="433550" cy="462825"/>
          </a:xfrm>
        </p:grpSpPr>
        <p:sp>
          <p:nvSpPr>
            <p:cNvPr id="546" name="Google Shape;546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9" name="Google Shape;549;p39"/>
          <p:cNvSpPr/>
          <p:nvPr/>
        </p:nvSpPr>
        <p:spPr>
          <a:xfrm>
            <a:off x="1061775" y="4289176"/>
            <a:ext cx="369080" cy="217746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0" name="Google Shape;550;p39"/>
          <p:cNvGrpSpPr/>
          <p:nvPr/>
        </p:nvGrpSpPr>
        <p:grpSpPr>
          <a:xfrm>
            <a:off x="1545733" y="4252840"/>
            <a:ext cx="294631" cy="289776"/>
            <a:chOff x="1244325" y="4999400"/>
            <a:chExt cx="444525" cy="437200"/>
          </a:xfrm>
        </p:grpSpPr>
        <p:sp>
          <p:nvSpPr>
            <p:cNvPr id="551" name="Google Shape;551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6" name="Google Shape;556;p39"/>
          <p:cNvGrpSpPr/>
          <p:nvPr/>
        </p:nvGrpSpPr>
        <p:grpSpPr>
          <a:xfrm>
            <a:off x="2018823" y="4243528"/>
            <a:ext cx="242021" cy="308384"/>
            <a:chOff x="1958100" y="4985350"/>
            <a:chExt cx="365150" cy="465275"/>
          </a:xfrm>
        </p:grpSpPr>
        <p:sp>
          <p:nvSpPr>
            <p:cNvPr id="557" name="Google Shape;557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0" name="Google Shape;560;p39"/>
          <p:cNvGrpSpPr/>
          <p:nvPr/>
        </p:nvGrpSpPr>
        <p:grpSpPr>
          <a:xfrm>
            <a:off x="2447787" y="4255260"/>
            <a:ext cx="277647" cy="285319"/>
            <a:chOff x="2605300" y="5003050"/>
            <a:chExt cx="418900" cy="430475"/>
          </a:xfrm>
        </p:grpSpPr>
        <p:sp>
          <p:nvSpPr>
            <p:cNvPr id="561" name="Google Shape;561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39"/>
          <p:cNvGrpSpPr/>
          <p:nvPr/>
        </p:nvGrpSpPr>
        <p:grpSpPr>
          <a:xfrm>
            <a:off x="2867456" y="4261341"/>
            <a:ext cx="331864" cy="272775"/>
            <a:chOff x="3238475" y="5012225"/>
            <a:chExt cx="500700" cy="411550"/>
          </a:xfrm>
        </p:grpSpPr>
        <p:sp>
          <p:nvSpPr>
            <p:cNvPr id="565" name="Google Shape;565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0" name="Google Shape;570;p39"/>
          <p:cNvGrpSpPr/>
          <p:nvPr/>
        </p:nvGrpSpPr>
        <p:grpSpPr>
          <a:xfrm>
            <a:off x="3744820" y="4232194"/>
            <a:ext cx="364242" cy="331052"/>
            <a:chOff x="4562200" y="4968250"/>
            <a:chExt cx="549550" cy="499475"/>
          </a:xfrm>
        </p:grpSpPr>
        <p:sp>
          <p:nvSpPr>
            <p:cNvPr id="571" name="Google Shape;571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6" name="Google Shape;576;p39"/>
          <p:cNvGrpSpPr/>
          <p:nvPr/>
        </p:nvGrpSpPr>
        <p:grpSpPr>
          <a:xfrm>
            <a:off x="3353901" y="4250819"/>
            <a:ext cx="252527" cy="293405"/>
            <a:chOff x="3972400" y="4996350"/>
            <a:chExt cx="381000" cy="442675"/>
          </a:xfrm>
        </p:grpSpPr>
        <p:sp>
          <p:nvSpPr>
            <p:cNvPr id="577" name="Google Shape;577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9" name="Google Shape;579;p39"/>
          <p:cNvGrpSpPr/>
          <p:nvPr/>
        </p:nvGrpSpPr>
        <p:grpSpPr>
          <a:xfrm>
            <a:off x="4194845" y="4226129"/>
            <a:ext cx="357763" cy="343181"/>
            <a:chOff x="5241175" y="4959100"/>
            <a:chExt cx="539775" cy="517775"/>
          </a:xfrm>
        </p:grpSpPr>
        <p:sp>
          <p:nvSpPr>
            <p:cNvPr id="580" name="Google Shape;580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6" name="Google Shape;586;p39"/>
          <p:cNvSpPr/>
          <p:nvPr/>
        </p:nvSpPr>
        <p:spPr>
          <a:xfrm>
            <a:off x="4663471" y="4311034"/>
            <a:ext cx="314863" cy="174035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7" name="Google Shape;587;p39"/>
          <p:cNvGrpSpPr/>
          <p:nvPr/>
        </p:nvGrpSpPr>
        <p:grpSpPr>
          <a:xfrm>
            <a:off x="5151928" y="4277115"/>
            <a:ext cx="229478" cy="263877"/>
            <a:chOff x="6685175" y="5036025"/>
            <a:chExt cx="346225" cy="398125"/>
          </a:xfrm>
        </p:grpSpPr>
        <p:sp>
          <p:nvSpPr>
            <p:cNvPr id="588" name="Google Shape;588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3" name="Google Shape;593;p39"/>
          <p:cNvGrpSpPr/>
          <p:nvPr/>
        </p:nvGrpSpPr>
        <p:grpSpPr>
          <a:xfrm>
            <a:off x="5826218" y="2868199"/>
            <a:ext cx="432570" cy="421334"/>
            <a:chOff x="5926225" y="921350"/>
            <a:chExt cx="517800" cy="504350"/>
          </a:xfrm>
        </p:grpSpPr>
        <p:sp>
          <p:nvSpPr>
            <p:cNvPr id="594" name="Google Shape;594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596" name="Google Shape;596;p39"/>
          <p:cNvSpPr/>
          <p:nvPr/>
        </p:nvSpPr>
        <p:spPr>
          <a:xfrm>
            <a:off x="6020138" y="31042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7" name="Google Shape;597;p39"/>
          <p:cNvGrpSpPr/>
          <p:nvPr/>
        </p:nvGrpSpPr>
        <p:grpSpPr>
          <a:xfrm>
            <a:off x="6711205" y="2847579"/>
            <a:ext cx="432570" cy="421334"/>
            <a:chOff x="5926225" y="921350"/>
            <a:chExt cx="517800" cy="504350"/>
          </a:xfrm>
        </p:grpSpPr>
        <p:sp>
          <p:nvSpPr>
            <p:cNvPr id="598" name="Google Shape;598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0" name="Google Shape;600;p39"/>
          <p:cNvSpPr/>
          <p:nvPr/>
        </p:nvSpPr>
        <p:spPr>
          <a:xfrm>
            <a:off x="6905126" y="30836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1" name="Google Shape;601;p39"/>
          <p:cNvGrpSpPr/>
          <p:nvPr/>
        </p:nvGrpSpPr>
        <p:grpSpPr>
          <a:xfrm>
            <a:off x="5826658" y="3596640"/>
            <a:ext cx="909671" cy="886042"/>
            <a:chOff x="5926225" y="921350"/>
            <a:chExt cx="517800" cy="504350"/>
          </a:xfrm>
        </p:grpSpPr>
        <p:sp>
          <p:nvSpPr>
            <p:cNvPr id="602" name="Google Shape;602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0066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0066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4" name="Google Shape;604;p39"/>
          <p:cNvSpPr/>
          <p:nvPr/>
        </p:nvSpPr>
        <p:spPr>
          <a:xfrm>
            <a:off x="6234250" y="4092992"/>
            <a:ext cx="843176" cy="476312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" name="Google Shape;605;p39"/>
          <p:cNvSpPr txBox="1"/>
          <p:nvPr/>
        </p:nvSpPr>
        <p:spPr>
          <a:xfrm>
            <a:off x="5715175" y="9978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. </a:t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This means that you can:</a:t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ontserrat"/>
              <a:buChar char="●"/>
            </a:pPr>
            <a:r>
              <a:rPr lang="en" sz="9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Resize them without losing quality.</a:t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ontserrat"/>
              <a:buChar char="●"/>
            </a:pPr>
            <a:r>
              <a:rPr lang="en" sz="9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Change fill color and opacity.</a:t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ontserrat"/>
              <a:buChar char="●"/>
            </a:pPr>
            <a:r>
              <a:rPr lang="en" sz="9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Change line color, width and style.</a:t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Isn’t that nice? :)</a:t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Examples:</a:t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606" name="Google Shape;606;p39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610" name="Shape 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1" name="Google Shape;611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12" name="Google Shape;612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8" name="Google Shape;618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19" name="Google Shape;619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3" name="Google Shape;623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24" name="Google Shape;624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7" name="Google Shape;627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28" name="Google Shape;628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3" name="Google Shape;633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34" name="Google Shape;634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7" name="Google Shape;637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38" name="Google Shape;638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2" name="Google Shape;642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43" name="Google Shape;643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8" name="Google Shape;648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49" name="Google Shape;649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5" name="Google Shape;655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56" name="Google Shape;656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8" name="Google Shape;658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59" name="Google Shape;659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2" name="Google Shape;662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63" name="Google Shape;663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9" name="Google Shape;669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70" name="Google Shape;670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5" name="Google Shape;675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76" name="Google Shape;676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9" name="Google Shape;679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80" name="Google Shape;680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81" name="Google Shape;681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2" name="Google Shape;682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3" name="Google Shape;683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4" name="Google Shape;684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5" name="Google Shape;685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6" name="Google Shape;686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7" name="Google Shape;687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8" name="Google Shape;688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9" name="Google Shape;689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0" name="Google Shape;690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91" name="Google Shape;691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7" name="Google Shape;697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698" name="Google Shape;698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2" name="Google Shape;702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03" name="Google Shape;703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8" name="Google Shape;708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09" name="Google Shape;709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5" name="Google Shape;715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16" name="Google Shape;716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0" name="Google Shape;720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21" name="Google Shape;721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5" name="Google Shape;725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26" name="Google Shape;726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31" name="Google Shape;731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32" name="Google Shape;732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4" name="Google Shape;734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5" name="Google Shape;735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7" name="Google Shape;737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8" name="Google Shape;738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0" name="Google Shape;740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1" name="Google Shape;741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42" name="Google Shape;742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43" name="Google Shape;743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6" name="Google Shape;746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47" name="Google Shape;747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57" name="Google Shape;757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58" name="Google Shape;758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2" name="Google Shape;762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63" name="Google Shape;763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3" name="Google Shape;773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74" name="Google Shape;774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1" name="Google Shape;781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782" name="Google Shape;782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6" name="Google Shape;786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787" name="Google Shape;787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792" name="Google Shape;792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7" name="Google Shape;797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798" name="Google Shape;798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4" name="Google Shape;804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05" name="Google Shape;805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8" name="Google Shape;808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09" name="Google Shape;809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4" name="Google Shape;814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15" name="Google Shape;815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1" name="Google Shape;821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22" name="Google Shape;822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5" name="Google Shape;825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26" name="Google Shape;826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31" name="Google Shape;831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7" name="Google Shape;837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38" name="Google Shape;838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5" name="Google Shape;845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46" name="Google Shape;846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0" name="Google Shape;850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51" name="Google Shape;851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4" name="Google Shape;854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55" name="Google Shape;855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8" name="Google Shape;858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59" name="Google Shape;859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3" name="Google Shape;863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64" name="Google Shape;864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8" name="Google Shape;868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69" name="Google Shape;869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4" name="Google Shape;874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75" name="Google Shape;875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882" name="Google Shape;882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9" name="Google Shape;889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890" name="Google Shape;890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2" name="Google Shape;902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03" name="Google Shape;903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7" name="Google Shape;907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08" name="Google Shape;908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1" name="Google Shape;911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12" name="Google Shape;912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19" name="Google Shape;919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7" name="Google Shape;927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28" name="Google Shape;928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0" name="Google Shape;940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41" name="Google Shape;941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3" name="Google Shape;953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54" name="Google Shape;954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6" name="Google Shape;966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67" name="Google Shape;967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3" name="Google Shape;973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74" name="Google Shape;974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9" name="Google Shape;989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990" name="Google Shape;990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5" name="Google Shape;995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996" name="Google Shape;996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997" name="Google Shape;997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8" name="Google Shape;998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9" name="Google Shape;999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0" name="Google Shape;1000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01" name="Google Shape;1001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2" name="Google Shape;1002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3" name="Google Shape;1003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4" name="Google Shape;1004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05" name="Google Shape;1005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08" name="Google Shape;1008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09" name="Google Shape;1009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2" name="Google Shape;1012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13" name="Google Shape;1013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1" name="Google Shape;1021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22" name="Google Shape;1022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6" name="Google Shape;1046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47" name="Google Shape;1047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48" name="Google Shape;1048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9" name="Google Shape;1049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0" name="Google Shape;1050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51" name="Google Shape;1051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2" name="Google Shape;1052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3" name="Google Shape;1053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54" name="Google Shape;1054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5" name="Google Shape;1055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56" name="Google Shape;1056;p40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60" name="Shape 10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1" name="Google Shape;1061;p41"/>
          <p:cNvSpPr txBox="1"/>
          <p:nvPr/>
        </p:nvSpPr>
        <p:spPr>
          <a:xfrm>
            <a:off x="2163850" y="11428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Now you can use any emoji as an icon!</a:t>
            </a:r>
            <a:endParaRPr sz="12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And of course it resizes without losing quality and you can change the color.</a:t>
            </a:r>
            <a:endParaRPr sz="12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How? Follow Google instructions </a:t>
            </a:r>
            <a:r>
              <a:rPr lang="en" sz="1200" u="sng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  <a:hlinkClick r:id="rId3"/>
              </a:rPr>
              <a:t>https://twitter.com/googledocs/status/730087240156643328</a:t>
            </a:r>
            <a:endParaRPr sz="12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062" name="Google Shape;1062;p41"/>
          <p:cNvSpPr txBox="1"/>
          <p:nvPr/>
        </p:nvSpPr>
        <p:spPr>
          <a:xfrm>
            <a:off x="808100" y="2374250"/>
            <a:ext cx="7638900" cy="2117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800080"/>
                </a:highlight>
                <a:latin typeface="Montserrat"/>
                <a:ea typeface="Montserrat"/>
                <a:cs typeface="Montserrat"/>
                <a:sym typeface="Montserrat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800080"/>
              </a:highlight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063" name="Google Shape;1063;p41"/>
          <p:cNvSpPr txBox="1"/>
          <p:nvPr/>
        </p:nvSpPr>
        <p:spPr>
          <a:xfrm>
            <a:off x="648975" y="10850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F00"/>
                </a:solidFill>
              </a:rPr>
              <a:t>😉</a:t>
            </a:r>
            <a:endParaRPr sz="9600">
              <a:solidFill>
                <a:srgbClr val="FFFF00"/>
              </a:solidFill>
            </a:endParaRPr>
          </a:p>
        </p:txBody>
      </p:sp>
      <p:sp>
        <p:nvSpPr>
          <p:cNvPr id="1064" name="Google Shape;1064;p41"/>
          <p:cNvSpPr txBox="1"/>
          <p:nvPr>
            <p:ph idx="12" type="sldNum"/>
          </p:nvPr>
        </p:nvSpPr>
        <p:spPr>
          <a:xfrm>
            <a:off x="4297659" y="5102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68" name="Shape 10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69" name="Google Shape;1069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70" name="Google Shape;1070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71" name="Google Shape;1071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72" name="Google Shape;1072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73" name="Google Shape;1073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74" name="Google Shape;1074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75" name="Google Shape;1075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76" name="Google Shape;1076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77" name="Google Shape;1077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78" name="Google Shape;1078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79" name="Google Shape;1079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0" name="Google Shape;1080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81" name="Google Shape;1081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082" name="Google Shape;1082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83" name="Google Shape;1083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Rosalind template">
  <a:themeElements>
    <a:clrScheme name="Custom 347">
      <a:dk1>
        <a:srgbClr val="3A343A"/>
      </a:dk1>
      <a:lt1>
        <a:srgbClr val="FFFFFF"/>
      </a:lt1>
      <a:dk2>
        <a:srgbClr val="7C727C"/>
      </a:dk2>
      <a:lt2>
        <a:srgbClr val="E9E0E9"/>
      </a:lt2>
      <a:accent1>
        <a:srgbClr val="FF0066"/>
      </a:accent1>
      <a:accent2>
        <a:srgbClr val="800080"/>
      </a:accent2>
      <a:accent3>
        <a:srgbClr val="33CCCC"/>
      </a:accent3>
      <a:accent4>
        <a:srgbClr val="48E4A6"/>
      </a:accent4>
      <a:accent5>
        <a:srgbClr val="BCE63F"/>
      </a:accent5>
      <a:accent6>
        <a:srgbClr val="FFCF3E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