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8.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2.xml"/>
  <Override ContentType="application/vnd.openxmlformats-officedocument.presentationml.notesSlide+xml" PartName="/ppt/notesSlides/notesSlide5.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6.xml"/>
  <Override ContentType="application/vnd.openxmlformats-officedocument.presentationml.slide+xml" PartName="/ppt/slides/slide9.xml"/>
  <Override ContentType="application/vnd.openxmlformats-officedocument.presentationml.slide+xml" PartName="/ppt/slides/slide5.xml"/>
  <Override ContentType="application/vnd.openxmlformats-officedocument.presentationml.slide+xml" PartName="/ppt/slides/slide8.xml"/>
  <Override ContentType="application/vnd.openxmlformats-officedocument.presentationml.slide+xml" PartName="/ppt/slides/slide7.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55"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Lst>
  <p:sldSz cy="6858000" cx="12192000"/>
  <p:notesSz cx="6858000" cy="9144000"/>
  <p:embeddedFontLst>
    <p:embeddedFont>
      <p:font typeface="Amatic SC"/>
      <p:regular r:id="rId17"/>
      <p:bold r:id="rId18"/>
    </p:embeddedFont>
    <p:embeddedFont>
      <p:font typeface="Pangolin"/>
      <p:regular r:id="rId19"/>
    </p:embeddedFont>
    <p:embeddedFont>
      <p:font typeface="Poppins"/>
      <p:regular r:id="rId20"/>
      <p:bold r:id="rId21"/>
      <p:italic r:id="rId22"/>
      <p:boldItalic r:id="rId23"/>
    </p:embeddedFont>
    <p:embeddedFont>
      <p:font typeface="Barlow Condensed"/>
      <p:regular r:id="rId24"/>
      <p:bold r:id="rId25"/>
      <p:italic r:id="rId26"/>
      <p:boldItalic r:id="rId27"/>
    </p:embeddedFont>
    <p:embeddedFont>
      <p:font typeface="Homemade Apple"/>
      <p:regular r:id="rId28"/>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83">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Comments="0">
  <p:slideViewPr>
    <p:cSldViewPr snapToGrid="0">
      <p:cViewPr varScale="1">
        <p:scale>
          <a:sx n="100" d="100"/>
          <a:sy n="100" d="100"/>
        </p:scale>
        <p:origin x="0" y="0"/>
      </p:cViewPr>
      <p:guideLst>
        <p:guide pos="2183"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font" Target="fonts/Poppins-regular.fntdata"/><Relationship Id="rId22" Type="http://schemas.openxmlformats.org/officeDocument/2006/relationships/font" Target="fonts/Poppins-italic.fntdata"/><Relationship Id="rId21" Type="http://schemas.openxmlformats.org/officeDocument/2006/relationships/font" Target="fonts/Poppins-bold.fntdata"/><Relationship Id="rId24" Type="http://schemas.openxmlformats.org/officeDocument/2006/relationships/font" Target="fonts/BarlowCondensed-regular.fntdata"/><Relationship Id="rId23" Type="http://schemas.openxmlformats.org/officeDocument/2006/relationships/font" Target="fonts/Poppins-boldItalic.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BarlowCondensed-italic.fntdata"/><Relationship Id="rId25" Type="http://schemas.openxmlformats.org/officeDocument/2006/relationships/font" Target="fonts/BarlowCondensed-bold.fntdata"/><Relationship Id="rId28" Type="http://schemas.openxmlformats.org/officeDocument/2006/relationships/font" Target="fonts/HomemadeApple-regular.fntdata"/><Relationship Id="rId27" Type="http://schemas.openxmlformats.org/officeDocument/2006/relationships/font" Target="fonts/BarlowCondensed-boldItalic.fntdata"/><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font" Target="fonts/AmaticSC-regular.fntdata"/><Relationship Id="rId16" Type="http://schemas.openxmlformats.org/officeDocument/2006/relationships/slide" Target="slides/slide11.xml"/><Relationship Id="rId19" Type="http://schemas.openxmlformats.org/officeDocument/2006/relationships/font" Target="fonts/Pangolin-regular.fntdata"/><Relationship Id="rId18" Type="http://schemas.openxmlformats.org/officeDocument/2006/relationships/font" Target="fonts/AmaticSC-bold.fntdata"/></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01" name="Shape 501"/>
        <p:cNvGrpSpPr/>
        <p:nvPr/>
      </p:nvGrpSpPr>
      <p:grpSpPr>
        <a:xfrm>
          <a:off x="0" y="0"/>
          <a:ext cx="0" cy="0"/>
          <a:chOff x="0" y="0"/>
          <a:chExt cx="0" cy="0"/>
        </a:xfrm>
      </p:grpSpPr>
      <p:sp>
        <p:nvSpPr>
          <p:cNvPr id="502" name="Google Shape;502;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03" name="Google Shape;503;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07" name="Shape 507"/>
        <p:cNvGrpSpPr/>
        <p:nvPr/>
      </p:nvGrpSpPr>
      <p:grpSpPr>
        <a:xfrm>
          <a:off x="0" y="0"/>
          <a:ext cx="0" cy="0"/>
          <a:chOff x="0" y="0"/>
          <a:chExt cx="0" cy="0"/>
        </a:xfrm>
      </p:grpSpPr>
      <p:sp>
        <p:nvSpPr>
          <p:cNvPr id="508" name="Google Shape;508;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09" name="Google Shape;509;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14" name="Shape 514"/>
        <p:cNvGrpSpPr/>
        <p:nvPr/>
      </p:nvGrpSpPr>
      <p:grpSpPr>
        <a:xfrm>
          <a:off x="0" y="0"/>
          <a:ext cx="0" cy="0"/>
          <a:chOff x="0" y="0"/>
          <a:chExt cx="0" cy="0"/>
        </a:xfrm>
      </p:grpSpPr>
      <p:sp>
        <p:nvSpPr>
          <p:cNvPr id="515" name="Google Shape;515;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16" name="Google Shape;516;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21" name="Shape 521"/>
        <p:cNvGrpSpPr/>
        <p:nvPr/>
      </p:nvGrpSpPr>
      <p:grpSpPr>
        <a:xfrm>
          <a:off x="0" y="0"/>
          <a:ext cx="0" cy="0"/>
          <a:chOff x="0" y="0"/>
          <a:chExt cx="0" cy="0"/>
        </a:xfrm>
      </p:grpSpPr>
      <p:sp>
        <p:nvSpPr>
          <p:cNvPr id="522" name="Google Shape;522;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23" name="Google Shape;523;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28" name="Shape 528"/>
        <p:cNvGrpSpPr/>
        <p:nvPr/>
      </p:nvGrpSpPr>
      <p:grpSpPr>
        <a:xfrm>
          <a:off x="0" y="0"/>
          <a:ext cx="0" cy="0"/>
          <a:chOff x="0" y="0"/>
          <a:chExt cx="0" cy="0"/>
        </a:xfrm>
      </p:grpSpPr>
      <p:sp>
        <p:nvSpPr>
          <p:cNvPr id="529" name="Google Shape;529;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30" name="Google Shape;530;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84" name="Shape 584"/>
        <p:cNvGrpSpPr/>
        <p:nvPr/>
      </p:nvGrpSpPr>
      <p:grpSpPr>
        <a:xfrm>
          <a:off x="0" y="0"/>
          <a:ext cx="0" cy="0"/>
          <a:chOff x="0" y="0"/>
          <a:chExt cx="0" cy="0"/>
        </a:xfrm>
      </p:grpSpPr>
      <p:sp>
        <p:nvSpPr>
          <p:cNvPr id="585" name="Google Shape;585;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86" name="Google Shape;586;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93" name="Shape 593"/>
        <p:cNvGrpSpPr/>
        <p:nvPr/>
      </p:nvGrpSpPr>
      <p:grpSpPr>
        <a:xfrm>
          <a:off x="0" y="0"/>
          <a:ext cx="0" cy="0"/>
          <a:chOff x="0" y="0"/>
          <a:chExt cx="0" cy="0"/>
        </a:xfrm>
      </p:grpSpPr>
      <p:sp>
        <p:nvSpPr>
          <p:cNvPr id="594" name="Google Shape;594;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95" name="Google Shape;595;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00" name="Shape 600"/>
        <p:cNvGrpSpPr/>
        <p:nvPr/>
      </p:nvGrpSpPr>
      <p:grpSpPr>
        <a:xfrm>
          <a:off x="0" y="0"/>
          <a:ext cx="0" cy="0"/>
          <a:chOff x="0" y="0"/>
          <a:chExt cx="0" cy="0"/>
        </a:xfrm>
      </p:grpSpPr>
      <p:sp>
        <p:nvSpPr>
          <p:cNvPr id="601" name="Google Shape;601;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602" name="Google Shape;602;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06" name="Shape 606"/>
        <p:cNvGrpSpPr/>
        <p:nvPr/>
      </p:nvGrpSpPr>
      <p:grpSpPr>
        <a:xfrm>
          <a:off x="0" y="0"/>
          <a:ext cx="0" cy="0"/>
          <a:chOff x="0" y="0"/>
          <a:chExt cx="0" cy="0"/>
        </a:xfrm>
      </p:grpSpPr>
      <p:sp>
        <p:nvSpPr>
          <p:cNvPr id="607" name="Google Shape;607;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608" name="Google Shape;608;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13" name="Shape 613"/>
        <p:cNvGrpSpPr/>
        <p:nvPr/>
      </p:nvGrpSpPr>
      <p:grpSpPr>
        <a:xfrm>
          <a:off x="0" y="0"/>
          <a:ext cx="0" cy="0"/>
          <a:chOff x="0" y="0"/>
          <a:chExt cx="0" cy="0"/>
        </a:xfrm>
      </p:grpSpPr>
      <p:sp>
        <p:nvSpPr>
          <p:cNvPr id="614" name="Google Shape;614;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615" name="Google Shape;615;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20" name="Shape 620"/>
        <p:cNvGrpSpPr/>
        <p:nvPr/>
      </p:nvGrpSpPr>
      <p:grpSpPr>
        <a:xfrm>
          <a:off x="0" y="0"/>
          <a:ext cx="0" cy="0"/>
          <a:chOff x="0" y="0"/>
          <a:chExt cx="0" cy="0"/>
        </a:xfrm>
      </p:grpSpPr>
      <p:sp>
        <p:nvSpPr>
          <p:cNvPr id="621" name="Google Shape;621;g8a3c7b0ea4_0_14: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
        <p:nvSpPr>
          <p:cNvPr id="622" name="Google Shape;622;g8a3c7b0ea4_0_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4.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6.png"/><Relationship Id="rId12" Type="http://schemas.openxmlformats.org/officeDocument/2006/relationships/image" Target="../media/image5.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3.png"/><Relationship Id="rId7" Type="http://schemas.openxmlformats.org/officeDocument/2006/relationships/hyperlink" Target="https://twitter.com/SlidesManiaSM/" TargetMode="External"/><Relationship Id="rId8" Type="http://schemas.openxmlformats.org/officeDocument/2006/relationships/image" Target="../media/image2.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7_Faber_Tamplate_SlidesMania_1">
  <p:cSld name="Diapositiva de título">
    <p:bg>
      <p:bgPr>
        <a:solidFill>
          <a:schemeClr val="lt1"/>
        </a:solidFill>
      </p:bgPr>
    </p:bg>
    <p:spTree>
      <p:nvGrpSpPr>
        <p:cNvPr id="6" name="Shape 6"/>
        <p:cNvGrpSpPr/>
        <p:nvPr/>
      </p:nvGrpSpPr>
      <p:grpSpPr>
        <a:xfrm>
          <a:off x="0" y="0"/>
          <a:ext cx="0" cy="0"/>
          <a:chOff x="0" y="0"/>
          <a:chExt cx="0" cy="0"/>
        </a:xfrm>
      </p:grpSpPr>
      <p:sp>
        <p:nvSpPr>
          <p:cNvPr id="7" name="Google Shape;7;p2"/>
          <p:cNvSpPr/>
          <p:nvPr/>
        </p:nvSpPr>
        <p:spPr>
          <a:xfrm>
            <a:off x="88490" y="34417"/>
            <a:ext cx="12103509" cy="6823584"/>
          </a:xfrm>
          <a:prstGeom prst="rect">
            <a:avLst/>
          </a:prstGeom>
          <a:solidFill>
            <a:srgbClr val="12699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pic>
        <p:nvPicPr>
          <p:cNvPr descr="Imagen que contiene pared&#10;&#10;Descripción generada automáticamente" id="8" name="Google Shape;8;p2"/>
          <p:cNvPicPr preferRelativeResize="0"/>
          <p:nvPr/>
        </p:nvPicPr>
        <p:blipFill rotWithShape="1">
          <a:blip r:embed="rId2">
            <a:alphaModFix/>
          </a:blip>
          <a:srcRect b="0" l="0" r="0" t="0"/>
          <a:stretch/>
        </p:blipFill>
        <p:spPr>
          <a:xfrm>
            <a:off x="244071" y="91932"/>
            <a:ext cx="11861229" cy="6693800"/>
          </a:xfrm>
          <a:prstGeom prst="rect">
            <a:avLst/>
          </a:prstGeom>
          <a:noFill/>
          <a:ln>
            <a:noFill/>
          </a:ln>
          <a:effectLst>
            <a:outerShdw blurRad="50800" rotWithShape="0" algn="tl" dir="2700000" dist="38100">
              <a:srgbClr val="000000">
                <a:alpha val="40000"/>
              </a:srgbClr>
            </a:outerShdw>
          </a:effectLst>
        </p:spPr>
      </p:pic>
      <p:grpSp>
        <p:nvGrpSpPr>
          <p:cNvPr id="9" name="Google Shape;9;p2"/>
          <p:cNvGrpSpPr/>
          <p:nvPr/>
        </p:nvGrpSpPr>
        <p:grpSpPr>
          <a:xfrm>
            <a:off x="-5301078" y="502003"/>
            <a:ext cx="8266544" cy="609602"/>
            <a:chOff x="1422400" y="1588655"/>
            <a:chExt cx="8266544" cy="609602"/>
          </a:xfrm>
        </p:grpSpPr>
        <p:sp>
          <p:nvSpPr>
            <p:cNvPr id="10" name="Google Shape;10;p2"/>
            <p:cNvSpPr/>
            <p:nvPr/>
          </p:nvSpPr>
          <p:spPr>
            <a:xfrm>
              <a:off x="1422400" y="1588655"/>
              <a:ext cx="7527636" cy="609600"/>
            </a:xfrm>
            <a:prstGeom prst="rect">
              <a:avLst/>
            </a:prstGeom>
            <a:solidFill>
              <a:srgbClr val="862B2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 name="Google Shape;11;p2"/>
            <p:cNvSpPr/>
            <p:nvPr/>
          </p:nvSpPr>
          <p:spPr>
            <a:xfrm rot="5400000">
              <a:off x="9014689" y="1524002"/>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 name="Google Shape;12;p2"/>
            <p:cNvSpPr/>
            <p:nvPr/>
          </p:nvSpPr>
          <p:spPr>
            <a:xfrm rot="5400000">
              <a:off x="9351816" y="1708728"/>
              <a:ext cx="304800" cy="369454"/>
            </a:xfrm>
            <a:custGeom>
              <a:rect b="b" l="l" r="r" t="t"/>
              <a:pathLst>
                <a:path extrusionOk="0" h="369454" w="304800">
                  <a:moveTo>
                    <a:pt x="0" y="369454"/>
                  </a:moveTo>
                  <a:lnTo>
                    <a:pt x="152400" y="0"/>
                  </a:lnTo>
                  <a:lnTo>
                    <a:pt x="304800" y="369454"/>
                  </a:lnTo>
                  <a:close/>
                </a:path>
              </a:pathLst>
            </a:custGeom>
            <a:solidFill>
              <a:srgbClr val="862B2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13" name="Google Shape;13;p2"/>
          <p:cNvGrpSpPr/>
          <p:nvPr/>
        </p:nvGrpSpPr>
        <p:grpSpPr>
          <a:xfrm>
            <a:off x="-4562168" y="1083786"/>
            <a:ext cx="8266544" cy="609602"/>
            <a:chOff x="1422400" y="2586629"/>
            <a:chExt cx="8266544" cy="609602"/>
          </a:xfrm>
        </p:grpSpPr>
        <p:sp>
          <p:nvSpPr>
            <p:cNvPr id="14" name="Google Shape;14;p2"/>
            <p:cNvSpPr/>
            <p:nvPr/>
          </p:nvSpPr>
          <p:spPr>
            <a:xfrm>
              <a:off x="1422400" y="2586629"/>
              <a:ext cx="7527636" cy="609600"/>
            </a:xfrm>
            <a:prstGeom prst="rect">
              <a:avLst/>
            </a:prstGeom>
            <a:solidFill>
              <a:srgbClr val="0F8247"/>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 name="Google Shape;15;p2"/>
            <p:cNvSpPr/>
            <p:nvPr/>
          </p:nvSpPr>
          <p:spPr>
            <a:xfrm rot="5400000">
              <a:off x="9014689" y="2521976"/>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 name="Google Shape;16;p2"/>
            <p:cNvSpPr/>
            <p:nvPr/>
          </p:nvSpPr>
          <p:spPr>
            <a:xfrm rot="5400000">
              <a:off x="9351816" y="2706702"/>
              <a:ext cx="304800" cy="369454"/>
            </a:xfrm>
            <a:custGeom>
              <a:rect b="b" l="l" r="r" t="t"/>
              <a:pathLst>
                <a:path extrusionOk="0" h="369454" w="304800">
                  <a:moveTo>
                    <a:pt x="0" y="369454"/>
                  </a:moveTo>
                  <a:lnTo>
                    <a:pt x="152400" y="0"/>
                  </a:lnTo>
                  <a:lnTo>
                    <a:pt x="304800" y="369454"/>
                  </a:lnTo>
                  <a:close/>
                </a:path>
              </a:pathLst>
            </a:custGeom>
            <a:solidFill>
              <a:srgbClr val="0F8247"/>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17" name="Google Shape;17;p2"/>
          <p:cNvGrpSpPr/>
          <p:nvPr/>
        </p:nvGrpSpPr>
        <p:grpSpPr>
          <a:xfrm>
            <a:off x="-5435455" y="1695430"/>
            <a:ext cx="8266544" cy="609602"/>
            <a:chOff x="1422399" y="3464158"/>
            <a:chExt cx="8266544" cy="609602"/>
          </a:xfrm>
        </p:grpSpPr>
        <p:sp>
          <p:nvSpPr>
            <p:cNvPr id="18" name="Google Shape;18;p2"/>
            <p:cNvSpPr/>
            <p:nvPr/>
          </p:nvSpPr>
          <p:spPr>
            <a:xfrm>
              <a:off x="1422399" y="3464158"/>
              <a:ext cx="7527636" cy="609600"/>
            </a:xfrm>
            <a:prstGeom prst="rect">
              <a:avLst/>
            </a:prstGeom>
            <a:solidFill>
              <a:srgbClr val="89BE49"/>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 name="Google Shape;19;p2"/>
            <p:cNvSpPr/>
            <p:nvPr/>
          </p:nvSpPr>
          <p:spPr>
            <a:xfrm rot="5400000">
              <a:off x="9014688" y="3399505"/>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0" name="Google Shape;20;p2"/>
            <p:cNvSpPr/>
            <p:nvPr/>
          </p:nvSpPr>
          <p:spPr>
            <a:xfrm rot="5400000">
              <a:off x="9351815" y="3584231"/>
              <a:ext cx="304800" cy="369454"/>
            </a:xfrm>
            <a:custGeom>
              <a:rect b="b" l="l" r="r" t="t"/>
              <a:pathLst>
                <a:path extrusionOk="0" h="369454" w="304800">
                  <a:moveTo>
                    <a:pt x="0" y="369454"/>
                  </a:moveTo>
                  <a:lnTo>
                    <a:pt x="152400" y="0"/>
                  </a:lnTo>
                  <a:lnTo>
                    <a:pt x="304800" y="369454"/>
                  </a:lnTo>
                  <a:close/>
                </a:path>
              </a:pathLst>
            </a:custGeom>
            <a:solidFill>
              <a:srgbClr val="89BE49"/>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21" name="Google Shape;21;p2"/>
          <p:cNvGrpSpPr/>
          <p:nvPr/>
        </p:nvGrpSpPr>
        <p:grpSpPr>
          <a:xfrm>
            <a:off x="-4562167" y="2296096"/>
            <a:ext cx="8266544" cy="609602"/>
            <a:chOff x="369452" y="3304906"/>
            <a:chExt cx="8266544" cy="609602"/>
          </a:xfrm>
        </p:grpSpPr>
        <p:sp>
          <p:nvSpPr>
            <p:cNvPr id="22" name="Google Shape;22;p2"/>
            <p:cNvSpPr/>
            <p:nvPr/>
          </p:nvSpPr>
          <p:spPr>
            <a:xfrm>
              <a:off x="369452" y="3304906"/>
              <a:ext cx="7527636" cy="609600"/>
            </a:xfrm>
            <a:prstGeom prst="rect">
              <a:avLst/>
            </a:prstGeom>
            <a:solidFill>
              <a:srgbClr val="EED42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3" name="Google Shape;23;p2"/>
            <p:cNvSpPr/>
            <p:nvPr/>
          </p:nvSpPr>
          <p:spPr>
            <a:xfrm rot="5400000">
              <a:off x="7961741" y="324025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4" name="Google Shape;24;p2"/>
            <p:cNvSpPr/>
            <p:nvPr/>
          </p:nvSpPr>
          <p:spPr>
            <a:xfrm rot="5400000">
              <a:off x="8298868" y="3424979"/>
              <a:ext cx="304800" cy="369454"/>
            </a:xfrm>
            <a:custGeom>
              <a:rect b="b" l="l" r="r" t="t"/>
              <a:pathLst>
                <a:path extrusionOk="0" h="369454" w="304800">
                  <a:moveTo>
                    <a:pt x="0" y="369454"/>
                  </a:moveTo>
                  <a:lnTo>
                    <a:pt x="152400" y="0"/>
                  </a:lnTo>
                  <a:lnTo>
                    <a:pt x="304800" y="369454"/>
                  </a:lnTo>
                  <a:close/>
                </a:path>
              </a:pathLst>
            </a:custGeom>
            <a:solidFill>
              <a:srgbClr val="EED42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25" name="Google Shape;25;p2"/>
          <p:cNvGrpSpPr/>
          <p:nvPr/>
        </p:nvGrpSpPr>
        <p:grpSpPr>
          <a:xfrm>
            <a:off x="-4562167" y="-108152"/>
            <a:ext cx="8266544" cy="609602"/>
            <a:chOff x="1422399" y="711126"/>
            <a:chExt cx="8266544" cy="609602"/>
          </a:xfrm>
        </p:grpSpPr>
        <p:sp>
          <p:nvSpPr>
            <p:cNvPr id="26" name="Google Shape;26;p2"/>
            <p:cNvSpPr/>
            <p:nvPr/>
          </p:nvSpPr>
          <p:spPr>
            <a:xfrm>
              <a:off x="1422399" y="711126"/>
              <a:ext cx="7527636" cy="609600"/>
            </a:xfrm>
            <a:prstGeom prst="rect">
              <a:avLst/>
            </a:prstGeom>
            <a:solidFill>
              <a:srgbClr val="0C0D1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7" name="Google Shape;27;p2"/>
            <p:cNvSpPr/>
            <p:nvPr/>
          </p:nvSpPr>
          <p:spPr>
            <a:xfrm rot="5400000">
              <a:off x="9014688" y="64647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8" name="Google Shape;28;p2"/>
            <p:cNvSpPr/>
            <p:nvPr/>
          </p:nvSpPr>
          <p:spPr>
            <a:xfrm rot="5400000">
              <a:off x="9351815" y="831199"/>
              <a:ext cx="304800" cy="369454"/>
            </a:xfrm>
            <a:custGeom>
              <a:rect b="b" l="l" r="r" t="t"/>
              <a:pathLst>
                <a:path extrusionOk="0" h="369454" w="304800">
                  <a:moveTo>
                    <a:pt x="0" y="369454"/>
                  </a:moveTo>
                  <a:lnTo>
                    <a:pt x="152400" y="0"/>
                  </a:lnTo>
                  <a:lnTo>
                    <a:pt x="304800" y="369454"/>
                  </a:lnTo>
                  <a:close/>
                </a:path>
              </a:pathLst>
            </a:custGeom>
            <a:solidFill>
              <a:srgbClr val="0C0D1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29" name="Google Shape;29;p2"/>
          <p:cNvGrpSpPr/>
          <p:nvPr/>
        </p:nvGrpSpPr>
        <p:grpSpPr>
          <a:xfrm>
            <a:off x="-5053780" y="2881383"/>
            <a:ext cx="8266544" cy="609602"/>
            <a:chOff x="1422399" y="5165883"/>
            <a:chExt cx="8266544" cy="609602"/>
          </a:xfrm>
        </p:grpSpPr>
        <p:sp>
          <p:nvSpPr>
            <p:cNvPr id="30" name="Google Shape;30;p2"/>
            <p:cNvSpPr/>
            <p:nvPr/>
          </p:nvSpPr>
          <p:spPr>
            <a:xfrm>
              <a:off x="1422399" y="5165883"/>
              <a:ext cx="7527636" cy="609600"/>
            </a:xfrm>
            <a:prstGeom prst="rect">
              <a:avLst/>
            </a:prstGeom>
            <a:solidFill>
              <a:srgbClr val="EB702C"/>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1" name="Google Shape;31;p2"/>
            <p:cNvSpPr/>
            <p:nvPr/>
          </p:nvSpPr>
          <p:spPr>
            <a:xfrm rot="5400000">
              <a:off x="9014688" y="5101230"/>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 name="Google Shape;32;p2"/>
            <p:cNvSpPr/>
            <p:nvPr/>
          </p:nvSpPr>
          <p:spPr>
            <a:xfrm rot="5400000">
              <a:off x="9351815" y="5285956"/>
              <a:ext cx="304800" cy="369454"/>
            </a:xfrm>
            <a:custGeom>
              <a:rect b="b" l="l" r="r" t="t"/>
              <a:pathLst>
                <a:path extrusionOk="0" h="369454" w="304800">
                  <a:moveTo>
                    <a:pt x="0" y="369454"/>
                  </a:moveTo>
                  <a:lnTo>
                    <a:pt x="152400" y="0"/>
                  </a:lnTo>
                  <a:lnTo>
                    <a:pt x="304800" y="369454"/>
                  </a:lnTo>
                  <a:close/>
                </a:path>
              </a:pathLst>
            </a:custGeom>
            <a:solidFill>
              <a:srgbClr val="EB702C"/>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33" name="Google Shape;33;p2"/>
          <p:cNvGrpSpPr/>
          <p:nvPr/>
        </p:nvGrpSpPr>
        <p:grpSpPr>
          <a:xfrm>
            <a:off x="-5301079" y="3483752"/>
            <a:ext cx="8266544" cy="609602"/>
            <a:chOff x="1422398" y="6000656"/>
            <a:chExt cx="8266544" cy="609602"/>
          </a:xfrm>
        </p:grpSpPr>
        <p:sp>
          <p:nvSpPr>
            <p:cNvPr id="34" name="Google Shape;34;p2"/>
            <p:cNvSpPr/>
            <p:nvPr/>
          </p:nvSpPr>
          <p:spPr>
            <a:xfrm>
              <a:off x="1422398" y="6000656"/>
              <a:ext cx="7527636" cy="609600"/>
            </a:xfrm>
            <a:prstGeom prst="rect">
              <a:avLst/>
            </a:prstGeom>
            <a:solidFill>
              <a:srgbClr val="E1243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5" name="Google Shape;35;p2"/>
            <p:cNvSpPr/>
            <p:nvPr/>
          </p:nvSpPr>
          <p:spPr>
            <a:xfrm rot="5400000">
              <a:off x="9014687" y="593600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6" name="Google Shape;36;p2"/>
            <p:cNvSpPr/>
            <p:nvPr/>
          </p:nvSpPr>
          <p:spPr>
            <a:xfrm rot="5400000">
              <a:off x="9351814" y="6120729"/>
              <a:ext cx="304800" cy="369454"/>
            </a:xfrm>
            <a:custGeom>
              <a:rect b="b" l="l" r="r" t="t"/>
              <a:pathLst>
                <a:path extrusionOk="0" h="369454" w="304800">
                  <a:moveTo>
                    <a:pt x="0" y="369454"/>
                  </a:moveTo>
                  <a:lnTo>
                    <a:pt x="152400" y="0"/>
                  </a:lnTo>
                  <a:lnTo>
                    <a:pt x="304800" y="369454"/>
                  </a:lnTo>
                  <a:close/>
                </a:path>
              </a:pathLst>
            </a:custGeom>
            <a:solidFill>
              <a:srgbClr val="C0000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37" name="Google Shape;37;p2"/>
          <p:cNvGrpSpPr/>
          <p:nvPr/>
        </p:nvGrpSpPr>
        <p:grpSpPr>
          <a:xfrm>
            <a:off x="-4562170" y="4062162"/>
            <a:ext cx="8266544" cy="609602"/>
            <a:chOff x="1422399" y="711126"/>
            <a:chExt cx="8266544" cy="609602"/>
          </a:xfrm>
        </p:grpSpPr>
        <p:sp>
          <p:nvSpPr>
            <p:cNvPr id="38" name="Google Shape;38;p2"/>
            <p:cNvSpPr/>
            <p:nvPr/>
          </p:nvSpPr>
          <p:spPr>
            <a:xfrm>
              <a:off x="1422399" y="711126"/>
              <a:ext cx="7527636" cy="609600"/>
            </a:xfrm>
            <a:prstGeom prst="rect">
              <a:avLst/>
            </a:prstGeom>
            <a:solidFill>
              <a:srgbClr val="C630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9" name="Google Shape;39;p2"/>
            <p:cNvSpPr/>
            <p:nvPr/>
          </p:nvSpPr>
          <p:spPr>
            <a:xfrm rot="5400000">
              <a:off x="9014688" y="64647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0" name="Google Shape;40;p2"/>
            <p:cNvSpPr/>
            <p:nvPr/>
          </p:nvSpPr>
          <p:spPr>
            <a:xfrm rot="5400000">
              <a:off x="9351815" y="831199"/>
              <a:ext cx="304800" cy="369454"/>
            </a:xfrm>
            <a:custGeom>
              <a:rect b="b" l="l" r="r" t="t"/>
              <a:pathLst>
                <a:path extrusionOk="0" h="369454" w="304800">
                  <a:moveTo>
                    <a:pt x="0" y="369454"/>
                  </a:moveTo>
                  <a:lnTo>
                    <a:pt x="152400" y="0"/>
                  </a:lnTo>
                  <a:lnTo>
                    <a:pt x="304800" y="369454"/>
                  </a:lnTo>
                  <a:close/>
                </a:path>
              </a:pathLst>
            </a:custGeom>
            <a:solidFill>
              <a:srgbClr val="C630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41" name="Google Shape;41;p2"/>
          <p:cNvGrpSpPr/>
          <p:nvPr/>
        </p:nvGrpSpPr>
        <p:grpSpPr>
          <a:xfrm>
            <a:off x="-4817805" y="4662591"/>
            <a:ext cx="8266544" cy="609602"/>
            <a:chOff x="1422400" y="1588655"/>
            <a:chExt cx="8266544" cy="609602"/>
          </a:xfrm>
        </p:grpSpPr>
        <p:sp>
          <p:nvSpPr>
            <p:cNvPr id="42" name="Google Shape;42;p2"/>
            <p:cNvSpPr/>
            <p:nvPr/>
          </p:nvSpPr>
          <p:spPr>
            <a:xfrm>
              <a:off x="1422400" y="1588655"/>
              <a:ext cx="7527636" cy="609600"/>
            </a:xfrm>
            <a:prstGeom prst="rect">
              <a:avLst/>
            </a:prstGeom>
            <a:solidFill>
              <a:srgbClr val="A795C3"/>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3" name="Google Shape;43;p2"/>
            <p:cNvSpPr/>
            <p:nvPr/>
          </p:nvSpPr>
          <p:spPr>
            <a:xfrm rot="5400000">
              <a:off x="9014689" y="1524002"/>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4" name="Google Shape;44;p2"/>
            <p:cNvSpPr/>
            <p:nvPr/>
          </p:nvSpPr>
          <p:spPr>
            <a:xfrm rot="5400000">
              <a:off x="9351816" y="1708728"/>
              <a:ext cx="304800" cy="369454"/>
            </a:xfrm>
            <a:custGeom>
              <a:rect b="b" l="l" r="r" t="t"/>
              <a:pathLst>
                <a:path extrusionOk="0" h="369454" w="304800">
                  <a:moveTo>
                    <a:pt x="0" y="369454"/>
                  </a:moveTo>
                  <a:lnTo>
                    <a:pt x="152400" y="0"/>
                  </a:lnTo>
                  <a:lnTo>
                    <a:pt x="304800" y="369454"/>
                  </a:lnTo>
                  <a:close/>
                </a:path>
              </a:pathLst>
            </a:custGeom>
            <a:solidFill>
              <a:srgbClr val="A795C3"/>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45" name="Google Shape;45;p2"/>
          <p:cNvGrpSpPr/>
          <p:nvPr/>
        </p:nvGrpSpPr>
        <p:grpSpPr>
          <a:xfrm>
            <a:off x="-4483511" y="5220027"/>
            <a:ext cx="8266544" cy="609602"/>
            <a:chOff x="1422400" y="2586629"/>
            <a:chExt cx="8266544" cy="609602"/>
          </a:xfrm>
        </p:grpSpPr>
        <p:sp>
          <p:nvSpPr>
            <p:cNvPr id="46" name="Google Shape;46;p2"/>
            <p:cNvSpPr/>
            <p:nvPr/>
          </p:nvSpPr>
          <p:spPr>
            <a:xfrm>
              <a:off x="1422400" y="2586629"/>
              <a:ext cx="7527636" cy="609600"/>
            </a:xfrm>
            <a:prstGeom prst="rect">
              <a:avLst/>
            </a:prstGeom>
            <a:solidFill>
              <a:srgbClr val="12699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7" name="Google Shape;47;p2"/>
            <p:cNvSpPr/>
            <p:nvPr/>
          </p:nvSpPr>
          <p:spPr>
            <a:xfrm rot="5400000">
              <a:off x="9014689" y="2521976"/>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8" name="Google Shape;48;p2"/>
            <p:cNvSpPr/>
            <p:nvPr/>
          </p:nvSpPr>
          <p:spPr>
            <a:xfrm rot="5400000">
              <a:off x="9351816" y="2706702"/>
              <a:ext cx="304800" cy="369454"/>
            </a:xfrm>
            <a:custGeom>
              <a:rect b="b" l="l" r="r" t="t"/>
              <a:pathLst>
                <a:path extrusionOk="0" h="369454" w="304800">
                  <a:moveTo>
                    <a:pt x="0" y="369454"/>
                  </a:moveTo>
                  <a:lnTo>
                    <a:pt x="152400" y="0"/>
                  </a:lnTo>
                  <a:lnTo>
                    <a:pt x="304800" y="369454"/>
                  </a:lnTo>
                  <a:close/>
                </a:path>
              </a:pathLst>
            </a:custGeom>
            <a:solidFill>
              <a:srgbClr val="12699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49" name="Google Shape;49;p2"/>
          <p:cNvGrpSpPr/>
          <p:nvPr/>
        </p:nvGrpSpPr>
        <p:grpSpPr>
          <a:xfrm>
            <a:off x="-4668239" y="5823983"/>
            <a:ext cx="8266544" cy="609602"/>
            <a:chOff x="1422399" y="3464158"/>
            <a:chExt cx="8266544" cy="609602"/>
          </a:xfrm>
        </p:grpSpPr>
        <p:sp>
          <p:nvSpPr>
            <p:cNvPr id="50" name="Google Shape;50;p2"/>
            <p:cNvSpPr/>
            <p:nvPr/>
          </p:nvSpPr>
          <p:spPr>
            <a:xfrm>
              <a:off x="1422399" y="3464158"/>
              <a:ext cx="7527636" cy="609600"/>
            </a:xfrm>
            <a:prstGeom prst="rect">
              <a:avLst/>
            </a:prstGeom>
            <a:solidFill>
              <a:srgbClr val="1D295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1" name="Google Shape;51;p2"/>
            <p:cNvSpPr/>
            <p:nvPr/>
          </p:nvSpPr>
          <p:spPr>
            <a:xfrm rot="5400000">
              <a:off x="9014688" y="3399505"/>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2" name="Google Shape;52;p2"/>
            <p:cNvSpPr/>
            <p:nvPr/>
          </p:nvSpPr>
          <p:spPr>
            <a:xfrm rot="5400000">
              <a:off x="9351815" y="3584231"/>
              <a:ext cx="304800" cy="369454"/>
            </a:xfrm>
            <a:custGeom>
              <a:rect b="b" l="l" r="r" t="t"/>
              <a:pathLst>
                <a:path extrusionOk="0" h="369454" w="304800">
                  <a:moveTo>
                    <a:pt x="0" y="369454"/>
                  </a:moveTo>
                  <a:lnTo>
                    <a:pt x="152400" y="0"/>
                  </a:lnTo>
                  <a:lnTo>
                    <a:pt x="304800" y="369454"/>
                  </a:lnTo>
                  <a:close/>
                </a:path>
              </a:pathLst>
            </a:custGeom>
            <a:solidFill>
              <a:srgbClr val="1D295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53" name="Google Shape;53;p2"/>
          <p:cNvGrpSpPr/>
          <p:nvPr/>
        </p:nvGrpSpPr>
        <p:grpSpPr>
          <a:xfrm>
            <a:off x="-5002533" y="6328529"/>
            <a:ext cx="8266544" cy="609602"/>
            <a:chOff x="1422399" y="4341685"/>
            <a:chExt cx="8266544" cy="609602"/>
          </a:xfrm>
        </p:grpSpPr>
        <p:sp>
          <p:nvSpPr>
            <p:cNvPr id="54" name="Google Shape;54;p2"/>
            <p:cNvSpPr/>
            <p:nvPr/>
          </p:nvSpPr>
          <p:spPr>
            <a:xfrm>
              <a:off x="1422399" y="4341685"/>
              <a:ext cx="7527636" cy="609600"/>
            </a:xfrm>
            <a:prstGeom prst="rect">
              <a:avLst/>
            </a:prstGeom>
            <a:solidFill>
              <a:srgbClr val="352F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5" name="Google Shape;55;p2"/>
            <p:cNvSpPr/>
            <p:nvPr/>
          </p:nvSpPr>
          <p:spPr>
            <a:xfrm rot="5400000">
              <a:off x="9014688" y="4277032"/>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6" name="Google Shape;56;p2"/>
            <p:cNvSpPr/>
            <p:nvPr/>
          </p:nvSpPr>
          <p:spPr>
            <a:xfrm rot="5400000">
              <a:off x="9351815" y="4461758"/>
              <a:ext cx="304800" cy="369454"/>
            </a:xfrm>
            <a:custGeom>
              <a:rect b="b" l="l" r="r" t="t"/>
              <a:pathLst>
                <a:path extrusionOk="0" h="369454" w="304800">
                  <a:moveTo>
                    <a:pt x="0" y="369454"/>
                  </a:moveTo>
                  <a:lnTo>
                    <a:pt x="152400" y="0"/>
                  </a:lnTo>
                  <a:lnTo>
                    <a:pt x="304800" y="369454"/>
                  </a:lnTo>
                  <a:close/>
                </a:path>
              </a:pathLst>
            </a:custGeom>
            <a:solidFill>
              <a:srgbClr val="352F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57" name="Google Shape;57;p2"/>
          <p:cNvSpPr/>
          <p:nvPr/>
        </p:nvSpPr>
        <p:spPr>
          <a:xfrm>
            <a:off x="5319250" y="2458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8" name="Google Shape;58;p2"/>
          <p:cNvSpPr/>
          <p:nvPr/>
        </p:nvSpPr>
        <p:spPr>
          <a:xfrm>
            <a:off x="5437234"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9" name="Google Shape;59;p2"/>
          <p:cNvSpPr/>
          <p:nvPr/>
        </p:nvSpPr>
        <p:spPr>
          <a:xfrm>
            <a:off x="5589634"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0" name="Google Shape;60;p2"/>
          <p:cNvSpPr/>
          <p:nvPr/>
        </p:nvSpPr>
        <p:spPr>
          <a:xfrm>
            <a:off x="6398266" y="25072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1" name="Google Shape;61;p2"/>
          <p:cNvSpPr/>
          <p:nvPr/>
        </p:nvSpPr>
        <p:spPr>
          <a:xfrm>
            <a:off x="6516250" y="-4917"/>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2" name="Google Shape;62;p2"/>
          <p:cNvSpPr/>
          <p:nvPr/>
        </p:nvSpPr>
        <p:spPr>
          <a:xfrm>
            <a:off x="6668650"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3" name="Google Shape;63;p2"/>
          <p:cNvSpPr/>
          <p:nvPr/>
        </p:nvSpPr>
        <p:spPr>
          <a:xfrm>
            <a:off x="7479663" y="24089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4" name="Google Shape;64;p2"/>
          <p:cNvSpPr/>
          <p:nvPr/>
        </p:nvSpPr>
        <p:spPr>
          <a:xfrm>
            <a:off x="7597647"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5" name="Google Shape;65;p2"/>
          <p:cNvSpPr/>
          <p:nvPr/>
        </p:nvSpPr>
        <p:spPr>
          <a:xfrm>
            <a:off x="7750047" y="-983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6" name="Google Shape;66;p2"/>
          <p:cNvSpPr/>
          <p:nvPr/>
        </p:nvSpPr>
        <p:spPr>
          <a:xfrm>
            <a:off x="8558679" y="2458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7" name="Google Shape;67;p2"/>
          <p:cNvSpPr/>
          <p:nvPr/>
        </p:nvSpPr>
        <p:spPr>
          <a:xfrm>
            <a:off x="8676663"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8" name="Google Shape;68;p2"/>
          <p:cNvSpPr/>
          <p:nvPr/>
        </p:nvSpPr>
        <p:spPr>
          <a:xfrm>
            <a:off x="8829063"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9" name="Google Shape;69;p2"/>
          <p:cNvSpPr/>
          <p:nvPr/>
        </p:nvSpPr>
        <p:spPr>
          <a:xfrm>
            <a:off x="9716051" y="2458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0" name="Google Shape;70;p2"/>
          <p:cNvSpPr/>
          <p:nvPr/>
        </p:nvSpPr>
        <p:spPr>
          <a:xfrm>
            <a:off x="9834035"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1" name="Google Shape;71;p2"/>
          <p:cNvSpPr/>
          <p:nvPr/>
        </p:nvSpPr>
        <p:spPr>
          <a:xfrm>
            <a:off x="9986435"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2" name="Google Shape;72;p2"/>
          <p:cNvSpPr/>
          <p:nvPr/>
        </p:nvSpPr>
        <p:spPr>
          <a:xfrm>
            <a:off x="10795067" y="25072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3" name="Google Shape;73;p2"/>
          <p:cNvSpPr/>
          <p:nvPr/>
        </p:nvSpPr>
        <p:spPr>
          <a:xfrm>
            <a:off x="10913051" y="-4917"/>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4" name="Google Shape;74;p2"/>
          <p:cNvSpPr/>
          <p:nvPr/>
        </p:nvSpPr>
        <p:spPr>
          <a:xfrm>
            <a:off x="11065451"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5" name="Google Shape;75;p2"/>
          <p:cNvSpPr/>
          <p:nvPr/>
        </p:nvSpPr>
        <p:spPr>
          <a:xfrm>
            <a:off x="4310694" y="23106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6" name="Google Shape;76;p2"/>
          <p:cNvSpPr/>
          <p:nvPr/>
        </p:nvSpPr>
        <p:spPr>
          <a:xfrm>
            <a:off x="4428678" y="-24577"/>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7" name="Google Shape;77;p2"/>
          <p:cNvSpPr/>
          <p:nvPr/>
        </p:nvSpPr>
        <p:spPr>
          <a:xfrm>
            <a:off x="4581078" y="-1966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8" name="Google Shape;78;p2"/>
          <p:cNvSpPr txBox="1"/>
          <p:nvPr/>
        </p:nvSpPr>
        <p:spPr>
          <a:xfrm rot="5400000">
            <a:off x="-679350" y="64016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US" sz="1200">
                <a:solidFill>
                  <a:srgbClr val="EFEFEF"/>
                </a:solidFill>
                <a:latin typeface="Barlow Condensed"/>
                <a:ea typeface="Barlow Condensed"/>
                <a:cs typeface="Barlow Condensed"/>
                <a:sym typeface="Barlow Condensed"/>
              </a:rPr>
              <a:t>SLIDESMANIA.COM</a:t>
            </a:r>
            <a:endParaRPr sz="1200">
              <a:solidFill>
                <a:srgbClr val="EFEFEF"/>
              </a:solidFill>
              <a:latin typeface="Barlow Condensed"/>
              <a:ea typeface="Barlow Condensed"/>
              <a:cs typeface="Barlow Condensed"/>
              <a:sym typeface="Barlow Condensed"/>
            </a:endParaRPr>
          </a:p>
        </p:txBody>
      </p:sp>
    </p:spTree>
  </p:cSld>
  <p:clrMapOvr>
    <a:masterClrMapping/>
  </p:clrMapOvr>
  <p:transition spd="slow">
    <p:fade/>
  </p:transition>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7_Faber_Tamplate_SlidesMania_2">
  <p:cSld name="1_Diapositiva de título">
    <p:bg>
      <p:bgPr>
        <a:solidFill>
          <a:schemeClr val="lt1"/>
        </a:solidFill>
      </p:bgPr>
    </p:bg>
    <p:spTree>
      <p:nvGrpSpPr>
        <p:cNvPr id="79" name="Shape 79"/>
        <p:cNvGrpSpPr/>
        <p:nvPr/>
      </p:nvGrpSpPr>
      <p:grpSpPr>
        <a:xfrm>
          <a:off x="0" y="0"/>
          <a:ext cx="0" cy="0"/>
          <a:chOff x="0" y="0"/>
          <a:chExt cx="0" cy="0"/>
        </a:xfrm>
      </p:grpSpPr>
      <p:sp>
        <p:nvSpPr>
          <p:cNvPr id="80" name="Google Shape;80;p3"/>
          <p:cNvSpPr/>
          <p:nvPr/>
        </p:nvSpPr>
        <p:spPr>
          <a:xfrm>
            <a:off x="0" y="34417"/>
            <a:ext cx="11582402" cy="6823584"/>
          </a:xfrm>
          <a:prstGeom prst="rect">
            <a:avLst/>
          </a:prstGeom>
          <a:solidFill>
            <a:srgbClr val="352F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pic>
        <p:nvPicPr>
          <p:cNvPr descr="Imagen que contiene pared&#10;&#10;Descripción generada automáticamente" id="81" name="Google Shape;81;p3"/>
          <p:cNvPicPr preferRelativeResize="0"/>
          <p:nvPr/>
        </p:nvPicPr>
        <p:blipFill rotWithShape="1">
          <a:blip r:embed="rId2">
            <a:alphaModFix/>
          </a:blip>
          <a:srcRect b="0" l="0" r="0" t="0"/>
          <a:stretch/>
        </p:blipFill>
        <p:spPr>
          <a:xfrm>
            <a:off x="87543" y="82100"/>
            <a:ext cx="11440026" cy="6693800"/>
          </a:xfrm>
          <a:prstGeom prst="rect">
            <a:avLst/>
          </a:prstGeom>
          <a:noFill/>
          <a:ln>
            <a:noFill/>
          </a:ln>
          <a:effectLst>
            <a:outerShdw blurRad="50800" rotWithShape="0" algn="tl" dir="2700000" dist="38100">
              <a:srgbClr val="000000">
                <a:alpha val="40000"/>
              </a:srgbClr>
            </a:outerShdw>
          </a:effectLst>
        </p:spPr>
      </p:pic>
      <p:sp>
        <p:nvSpPr>
          <p:cNvPr id="82" name="Google Shape;82;p3"/>
          <p:cNvSpPr/>
          <p:nvPr/>
        </p:nvSpPr>
        <p:spPr>
          <a:xfrm>
            <a:off x="5152104" y="2458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3" name="Google Shape;83;p3"/>
          <p:cNvSpPr/>
          <p:nvPr/>
        </p:nvSpPr>
        <p:spPr>
          <a:xfrm>
            <a:off x="5270088"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4" name="Google Shape;84;p3"/>
          <p:cNvSpPr/>
          <p:nvPr/>
        </p:nvSpPr>
        <p:spPr>
          <a:xfrm>
            <a:off x="5422488"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5" name="Google Shape;85;p3"/>
          <p:cNvSpPr/>
          <p:nvPr/>
        </p:nvSpPr>
        <p:spPr>
          <a:xfrm>
            <a:off x="6231120" y="25072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6" name="Google Shape;86;p3"/>
          <p:cNvSpPr/>
          <p:nvPr/>
        </p:nvSpPr>
        <p:spPr>
          <a:xfrm>
            <a:off x="6349104" y="-4917"/>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7" name="Google Shape;87;p3"/>
          <p:cNvSpPr/>
          <p:nvPr/>
        </p:nvSpPr>
        <p:spPr>
          <a:xfrm>
            <a:off x="6501504"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8" name="Google Shape;88;p3"/>
          <p:cNvSpPr/>
          <p:nvPr/>
        </p:nvSpPr>
        <p:spPr>
          <a:xfrm>
            <a:off x="7312517" y="24089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9" name="Google Shape;89;p3"/>
          <p:cNvSpPr/>
          <p:nvPr/>
        </p:nvSpPr>
        <p:spPr>
          <a:xfrm>
            <a:off x="7430501"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0" name="Google Shape;90;p3"/>
          <p:cNvSpPr/>
          <p:nvPr/>
        </p:nvSpPr>
        <p:spPr>
          <a:xfrm>
            <a:off x="7582901" y="-983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1" name="Google Shape;91;p3"/>
          <p:cNvSpPr/>
          <p:nvPr/>
        </p:nvSpPr>
        <p:spPr>
          <a:xfrm>
            <a:off x="8391533" y="2458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2" name="Google Shape;92;p3"/>
          <p:cNvSpPr/>
          <p:nvPr/>
        </p:nvSpPr>
        <p:spPr>
          <a:xfrm>
            <a:off x="8509517"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3" name="Google Shape;93;p3"/>
          <p:cNvSpPr/>
          <p:nvPr/>
        </p:nvSpPr>
        <p:spPr>
          <a:xfrm>
            <a:off x="8661917"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4" name="Google Shape;94;p3"/>
          <p:cNvSpPr/>
          <p:nvPr/>
        </p:nvSpPr>
        <p:spPr>
          <a:xfrm>
            <a:off x="9548905" y="2458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5" name="Google Shape;95;p3"/>
          <p:cNvSpPr/>
          <p:nvPr/>
        </p:nvSpPr>
        <p:spPr>
          <a:xfrm>
            <a:off x="9666889"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6" name="Google Shape;96;p3"/>
          <p:cNvSpPr/>
          <p:nvPr/>
        </p:nvSpPr>
        <p:spPr>
          <a:xfrm>
            <a:off x="9819289"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7" name="Google Shape;97;p3"/>
          <p:cNvSpPr/>
          <p:nvPr/>
        </p:nvSpPr>
        <p:spPr>
          <a:xfrm>
            <a:off x="10627921" y="25072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8" name="Google Shape;98;p3"/>
          <p:cNvSpPr/>
          <p:nvPr/>
        </p:nvSpPr>
        <p:spPr>
          <a:xfrm>
            <a:off x="10745905" y="-4917"/>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9" name="Google Shape;99;p3"/>
          <p:cNvSpPr/>
          <p:nvPr/>
        </p:nvSpPr>
        <p:spPr>
          <a:xfrm>
            <a:off x="10898305"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0" name="Google Shape;100;p3"/>
          <p:cNvSpPr/>
          <p:nvPr/>
        </p:nvSpPr>
        <p:spPr>
          <a:xfrm>
            <a:off x="1828059" y="24089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1" name="Google Shape;101;p3"/>
          <p:cNvSpPr/>
          <p:nvPr/>
        </p:nvSpPr>
        <p:spPr>
          <a:xfrm>
            <a:off x="1946043"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2" name="Google Shape;102;p3"/>
          <p:cNvSpPr/>
          <p:nvPr/>
        </p:nvSpPr>
        <p:spPr>
          <a:xfrm>
            <a:off x="2098443" y="-983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3" name="Google Shape;103;p3"/>
          <p:cNvSpPr/>
          <p:nvPr/>
        </p:nvSpPr>
        <p:spPr>
          <a:xfrm>
            <a:off x="2985431" y="24089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4" name="Google Shape;104;p3"/>
          <p:cNvSpPr/>
          <p:nvPr/>
        </p:nvSpPr>
        <p:spPr>
          <a:xfrm>
            <a:off x="3103415"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5" name="Google Shape;105;p3"/>
          <p:cNvSpPr/>
          <p:nvPr/>
        </p:nvSpPr>
        <p:spPr>
          <a:xfrm>
            <a:off x="3255815" y="-983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6" name="Google Shape;106;p3"/>
          <p:cNvSpPr/>
          <p:nvPr/>
        </p:nvSpPr>
        <p:spPr>
          <a:xfrm>
            <a:off x="4064447" y="2458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7" name="Google Shape;107;p3"/>
          <p:cNvSpPr/>
          <p:nvPr/>
        </p:nvSpPr>
        <p:spPr>
          <a:xfrm>
            <a:off x="4182431" y="-983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8" name="Google Shape;108;p3"/>
          <p:cNvSpPr/>
          <p:nvPr/>
        </p:nvSpPr>
        <p:spPr>
          <a:xfrm>
            <a:off x="4334831"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109" name="Google Shape;109;p3"/>
          <p:cNvGrpSpPr/>
          <p:nvPr/>
        </p:nvGrpSpPr>
        <p:grpSpPr>
          <a:xfrm rot="10372780">
            <a:off x="9675562" y="-649637"/>
            <a:ext cx="8347306" cy="659245"/>
            <a:chOff x="1422399" y="711126"/>
            <a:chExt cx="8266544" cy="609602"/>
          </a:xfrm>
        </p:grpSpPr>
        <p:sp>
          <p:nvSpPr>
            <p:cNvPr id="110" name="Google Shape;110;p3"/>
            <p:cNvSpPr/>
            <p:nvPr/>
          </p:nvSpPr>
          <p:spPr>
            <a:xfrm>
              <a:off x="1422399" y="711126"/>
              <a:ext cx="7527636" cy="609600"/>
            </a:xfrm>
            <a:prstGeom prst="rect">
              <a:avLst/>
            </a:prstGeom>
            <a:solidFill>
              <a:srgbClr val="0C0D1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1" name="Google Shape;111;p3"/>
            <p:cNvSpPr/>
            <p:nvPr/>
          </p:nvSpPr>
          <p:spPr>
            <a:xfrm rot="5400000">
              <a:off x="9014688" y="64647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2" name="Google Shape;112;p3"/>
            <p:cNvSpPr/>
            <p:nvPr/>
          </p:nvSpPr>
          <p:spPr>
            <a:xfrm rot="5400000">
              <a:off x="9351815" y="831199"/>
              <a:ext cx="304800" cy="369454"/>
            </a:xfrm>
            <a:custGeom>
              <a:rect b="b" l="l" r="r" t="t"/>
              <a:pathLst>
                <a:path extrusionOk="0" h="369454" w="304800">
                  <a:moveTo>
                    <a:pt x="0" y="369454"/>
                  </a:moveTo>
                  <a:lnTo>
                    <a:pt x="152400" y="0"/>
                  </a:lnTo>
                  <a:lnTo>
                    <a:pt x="304800" y="369454"/>
                  </a:lnTo>
                  <a:close/>
                </a:path>
              </a:pathLst>
            </a:custGeom>
            <a:solidFill>
              <a:srgbClr val="0C0D1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113" name="Google Shape;113;p3"/>
          <p:cNvGrpSpPr/>
          <p:nvPr/>
        </p:nvGrpSpPr>
        <p:grpSpPr>
          <a:xfrm rot="10372780">
            <a:off x="9675562" y="-40038"/>
            <a:ext cx="8347306" cy="659245"/>
            <a:chOff x="1422400" y="1588655"/>
            <a:chExt cx="8266544" cy="609602"/>
          </a:xfrm>
        </p:grpSpPr>
        <p:sp>
          <p:nvSpPr>
            <p:cNvPr id="114" name="Google Shape;114;p3"/>
            <p:cNvSpPr/>
            <p:nvPr/>
          </p:nvSpPr>
          <p:spPr>
            <a:xfrm>
              <a:off x="1422400" y="1588655"/>
              <a:ext cx="7527636" cy="609600"/>
            </a:xfrm>
            <a:prstGeom prst="rect">
              <a:avLst/>
            </a:prstGeom>
            <a:solidFill>
              <a:srgbClr val="862B2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5" name="Google Shape;115;p3"/>
            <p:cNvSpPr/>
            <p:nvPr/>
          </p:nvSpPr>
          <p:spPr>
            <a:xfrm rot="5400000">
              <a:off x="9014689" y="1524002"/>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6" name="Google Shape;116;p3"/>
            <p:cNvSpPr/>
            <p:nvPr/>
          </p:nvSpPr>
          <p:spPr>
            <a:xfrm rot="5400000">
              <a:off x="9351816" y="1708728"/>
              <a:ext cx="304800" cy="369454"/>
            </a:xfrm>
            <a:custGeom>
              <a:rect b="b" l="l" r="r" t="t"/>
              <a:pathLst>
                <a:path extrusionOk="0" h="369454" w="304800">
                  <a:moveTo>
                    <a:pt x="0" y="369454"/>
                  </a:moveTo>
                  <a:lnTo>
                    <a:pt x="152400" y="0"/>
                  </a:lnTo>
                  <a:lnTo>
                    <a:pt x="304800" y="369454"/>
                  </a:lnTo>
                  <a:close/>
                </a:path>
              </a:pathLst>
            </a:custGeom>
            <a:solidFill>
              <a:srgbClr val="862B2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117" name="Google Shape;117;p3"/>
          <p:cNvGrpSpPr/>
          <p:nvPr/>
        </p:nvGrpSpPr>
        <p:grpSpPr>
          <a:xfrm rot="10372780">
            <a:off x="9675560" y="552133"/>
            <a:ext cx="8347306" cy="659245"/>
            <a:chOff x="1422400" y="2586629"/>
            <a:chExt cx="8266544" cy="609602"/>
          </a:xfrm>
        </p:grpSpPr>
        <p:sp>
          <p:nvSpPr>
            <p:cNvPr id="118" name="Google Shape;118;p3"/>
            <p:cNvSpPr/>
            <p:nvPr/>
          </p:nvSpPr>
          <p:spPr>
            <a:xfrm>
              <a:off x="1422400" y="2586629"/>
              <a:ext cx="7527636" cy="609600"/>
            </a:xfrm>
            <a:prstGeom prst="rect">
              <a:avLst/>
            </a:prstGeom>
            <a:solidFill>
              <a:srgbClr val="0F8247"/>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9" name="Google Shape;119;p3"/>
            <p:cNvSpPr/>
            <p:nvPr/>
          </p:nvSpPr>
          <p:spPr>
            <a:xfrm rot="5400000">
              <a:off x="9014689" y="2521976"/>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0" name="Google Shape;120;p3"/>
            <p:cNvSpPr/>
            <p:nvPr/>
          </p:nvSpPr>
          <p:spPr>
            <a:xfrm rot="5400000">
              <a:off x="9351816" y="2706702"/>
              <a:ext cx="304800" cy="369454"/>
            </a:xfrm>
            <a:custGeom>
              <a:rect b="b" l="l" r="r" t="t"/>
              <a:pathLst>
                <a:path extrusionOk="0" h="369454" w="304800">
                  <a:moveTo>
                    <a:pt x="0" y="369454"/>
                  </a:moveTo>
                  <a:lnTo>
                    <a:pt x="152400" y="0"/>
                  </a:lnTo>
                  <a:lnTo>
                    <a:pt x="304800" y="369454"/>
                  </a:lnTo>
                  <a:close/>
                </a:path>
              </a:pathLst>
            </a:custGeom>
            <a:solidFill>
              <a:srgbClr val="0F8247"/>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121" name="Google Shape;121;p3"/>
          <p:cNvGrpSpPr/>
          <p:nvPr/>
        </p:nvGrpSpPr>
        <p:grpSpPr>
          <a:xfrm rot="10372780">
            <a:off x="9675562" y="1157556"/>
            <a:ext cx="8347306" cy="659245"/>
            <a:chOff x="1422399" y="3464158"/>
            <a:chExt cx="8266544" cy="609602"/>
          </a:xfrm>
        </p:grpSpPr>
        <p:sp>
          <p:nvSpPr>
            <p:cNvPr id="122" name="Google Shape;122;p3"/>
            <p:cNvSpPr/>
            <p:nvPr/>
          </p:nvSpPr>
          <p:spPr>
            <a:xfrm>
              <a:off x="1422399" y="3464158"/>
              <a:ext cx="7527636" cy="609600"/>
            </a:xfrm>
            <a:prstGeom prst="rect">
              <a:avLst/>
            </a:prstGeom>
            <a:solidFill>
              <a:srgbClr val="89BE49"/>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3" name="Google Shape;123;p3"/>
            <p:cNvSpPr/>
            <p:nvPr/>
          </p:nvSpPr>
          <p:spPr>
            <a:xfrm rot="5400000">
              <a:off x="9014688" y="3399505"/>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4" name="Google Shape;124;p3"/>
            <p:cNvSpPr/>
            <p:nvPr/>
          </p:nvSpPr>
          <p:spPr>
            <a:xfrm rot="5400000">
              <a:off x="9351815" y="3584231"/>
              <a:ext cx="304800" cy="369454"/>
            </a:xfrm>
            <a:custGeom>
              <a:rect b="b" l="l" r="r" t="t"/>
              <a:pathLst>
                <a:path extrusionOk="0" h="369454" w="304800">
                  <a:moveTo>
                    <a:pt x="0" y="369454"/>
                  </a:moveTo>
                  <a:lnTo>
                    <a:pt x="152400" y="0"/>
                  </a:lnTo>
                  <a:lnTo>
                    <a:pt x="304800" y="369454"/>
                  </a:lnTo>
                  <a:close/>
                </a:path>
              </a:pathLst>
            </a:custGeom>
            <a:solidFill>
              <a:srgbClr val="89BE49"/>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125" name="Google Shape;125;p3"/>
          <p:cNvGrpSpPr/>
          <p:nvPr/>
        </p:nvGrpSpPr>
        <p:grpSpPr>
          <a:xfrm rot="10372780">
            <a:off x="9675562" y="1764443"/>
            <a:ext cx="8347306" cy="659245"/>
            <a:chOff x="369452" y="3304906"/>
            <a:chExt cx="8266544" cy="609602"/>
          </a:xfrm>
        </p:grpSpPr>
        <p:sp>
          <p:nvSpPr>
            <p:cNvPr id="126" name="Google Shape;126;p3"/>
            <p:cNvSpPr/>
            <p:nvPr/>
          </p:nvSpPr>
          <p:spPr>
            <a:xfrm>
              <a:off x="369452" y="3304906"/>
              <a:ext cx="7527636" cy="609600"/>
            </a:xfrm>
            <a:prstGeom prst="rect">
              <a:avLst/>
            </a:prstGeom>
            <a:solidFill>
              <a:srgbClr val="EED42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7" name="Google Shape;127;p3"/>
            <p:cNvSpPr/>
            <p:nvPr/>
          </p:nvSpPr>
          <p:spPr>
            <a:xfrm rot="5400000">
              <a:off x="7961741" y="324025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8" name="Google Shape;128;p3"/>
            <p:cNvSpPr/>
            <p:nvPr/>
          </p:nvSpPr>
          <p:spPr>
            <a:xfrm rot="5400000">
              <a:off x="8298868" y="3424979"/>
              <a:ext cx="304800" cy="369454"/>
            </a:xfrm>
            <a:custGeom>
              <a:rect b="b" l="l" r="r" t="t"/>
              <a:pathLst>
                <a:path extrusionOk="0" h="369454" w="304800">
                  <a:moveTo>
                    <a:pt x="0" y="369454"/>
                  </a:moveTo>
                  <a:lnTo>
                    <a:pt x="152400" y="0"/>
                  </a:lnTo>
                  <a:lnTo>
                    <a:pt x="304800" y="369454"/>
                  </a:lnTo>
                  <a:close/>
                </a:path>
              </a:pathLst>
            </a:custGeom>
            <a:solidFill>
              <a:srgbClr val="EED42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129" name="Google Shape;129;p3"/>
          <p:cNvGrpSpPr/>
          <p:nvPr/>
        </p:nvGrpSpPr>
        <p:grpSpPr>
          <a:xfrm rot="10372780">
            <a:off x="9675562" y="2369864"/>
            <a:ext cx="8347306" cy="659245"/>
            <a:chOff x="1422399" y="5165883"/>
            <a:chExt cx="8266544" cy="609602"/>
          </a:xfrm>
        </p:grpSpPr>
        <p:sp>
          <p:nvSpPr>
            <p:cNvPr id="130" name="Google Shape;130;p3"/>
            <p:cNvSpPr/>
            <p:nvPr/>
          </p:nvSpPr>
          <p:spPr>
            <a:xfrm>
              <a:off x="1422399" y="5165883"/>
              <a:ext cx="7527636" cy="609600"/>
            </a:xfrm>
            <a:prstGeom prst="rect">
              <a:avLst/>
            </a:prstGeom>
            <a:solidFill>
              <a:srgbClr val="EB702C"/>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1" name="Google Shape;131;p3"/>
            <p:cNvSpPr/>
            <p:nvPr/>
          </p:nvSpPr>
          <p:spPr>
            <a:xfrm rot="5400000">
              <a:off x="9014688" y="5101230"/>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2" name="Google Shape;132;p3"/>
            <p:cNvSpPr/>
            <p:nvPr/>
          </p:nvSpPr>
          <p:spPr>
            <a:xfrm rot="5400000">
              <a:off x="9351815" y="5285956"/>
              <a:ext cx="304800" cy="369454"/>
            </a:xfrm>
            <a:custGeom>
              <a:rect b="b" l="l" r="r" t="t"/>
              <a:pathLst>
                <a:path extrusionOk="0" h="369454" w="304800">
                  <a:moveTo>
                    <a:pt x="0" y="369454"/>
                  </a:moveTo>
                  <a:lnTo>
                    <a:pt x="152400" y="0"/>
                  </a:lnTo>
                  <a:lnTo>
                    <a:pt x="304800" y="369454"/>
                  </a:lnTo>
                  <a:close/>
                </a:path>
              </a:pathLst>
            </a:custGeom>
            <a:solidFill>
              <a:srgbClr val="EB702C"/>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133" name="Google Shape;133;p3"/>
          <p:cNvGrpSpPr/>
          <p:nvPr/>
        </p:nvGrpSpPr>
        <p:grpSpPr>
          <a:xfrm rot="10372780">
            <a:off x="9675561" y="2972568"/>
            <a:ext cx="8347306" cy="659245"/>
            <a:chOff x="1422398" y="6000656"/>
            <a:chExt cx="8266544" cy="609602"/>
          </a:xfrm>
        </p:grpSpPr>
        <p:sp>
          <p:nvSpPr>
            <p:cNvPr id="134" name="Google Shape;134;p3"/>
            <p:cNvSpPr/>
            <p:nvPr/>
          </p:nvSpPr>
          <p:spPr>
            <a:xfrm>
              <a:off x="1422398" y="6000656"/>
              <a:ext cx="7527636" cy="609600"/>
            </a:xfrm>
            <a:prstGeom prst="rect">
              <a:avLst/>
            </a:prstGeom>
            <a:solidFill>
              <a:srgbClr val="E1243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5" name="Google Shape;135;p3"/>
            <p:cNvSpPr/>
            <p:nvPr/>
          </p:nvSpPr>
          <p:spPr>
            <a:xfrm rot="5400000">
              <a:off x="9014687" y="593600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6" name="Google Shape;136;p3"/>
            <p:cNvSpPr/>
            <p:nvPr/>
          </p:nvSpPr>
          <p:spPr>
            <a:xfrm rot="5400000">
              <a:off x="9351814" y="6120729"/>
              <a:ext cx="304800" cy="369454"/>
            </a:xfrm>
            <a:custGeom>
              <a:rect b="b" l="l" r="r" t="t"/>
              <a:pathLst>
                <a:path extrusionOk="0" h="369454" w="304800">
                  <a:moveTo>
                    <a:pt x="0" y="369454"/>
                  </a:moveTo>
                  <a:lnTo>
                    <a:pt x="152400" y="0"/>
                  </a:lnTo>
                  <a:lnTo>
                    <a:pt x="304800" y="369454"/>
                  </a:lnTo>
                  <a:close/>
                </a:path>
              </a:pathLst>
            </a:custGeom>
            <a:solidFill>
              <a:srgbClr val="C0000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137" name="Google Shape;137;p3"/>
          <p:cNvGrpSpPr/>
          <p:nvPr/>
        </p:nvGrpSpPr>
        <p:grpSpPr>
          <a:xfrm rot="10372780">
            <a:off x="9675562" y="3571089"/>
            <a:ext cx="8347306" cy="659245"/>
            <a:chOff x="1422399" y="711126"/>
            <a:chExt cx="8266544" cy="609602"/>
          </a:xfrm>
        </p:grpSpPr>
        <p:sp>
          <p:nvSpPr>
            <p:cNvPr id="138" name="Google Shape;138;p3"/>
            <p:cNvSpPr/>
            <p:nvPr/>
          </p:nvSpPr>
          <p:spPr>
            <a:xfrm>
              <a:off x="1422399" y="711126"/>
              <a:ext cx="7527636" cy="609600"/>
            </a:xfrm>
            <a:prstGeom prst="rect">
              <a:avLst/>
            </a:prstGeom>
            <a:solidFill>
              <a:srgbClr val="C630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9" name="Google Shape;139;p3"/>
            <p:cNvSpPr/>
            <p:nvPr/>
          </p:nvSpPr>
          <p:spPr>
            <a:xfrm rot="5400000">
              <a:off x="9014688" y="64647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0" name="Google Shape;140;p3"/>
            <p:cNvSpPr/>
            <p:nvPr/>
          </p:nvSpPr>
          <p:spPr>
            <a:xfrm rot="5400000">
              <a:off x="9351815" y="831199"/>
              <a:ext cx="304800" cy="369454"/>
            </a:xfrm>
            <a:custGeom>
              <a:rect b="b" l="l" r="r" t="t"/>
              <a:pathLst>
                <a:path extrusionOk="0" h="369454" w="304800">
                  <a:moveTo>
                    <a:pt x="0" y="369454"/>
                  </a:moveTo>
                  <a:lnTo>
                    <a:pt x="152400" y="0"/>
                  </a:lnTo>
                  <a:lnTo>
                    <a:pt x="304800" y="369454"/>
                  </a:lnTo>
                  <a:close/>
                </a:path>
              </a:pathLst>
            </a:custGeom>
            <a:solidFill>
              <a:srgbClr val="C630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141" name="Google Shape;141;p3"/>
          <p:cNvGrpSpPr/>
          <p:nvPr/>
        </p:nvGrpSpPr>
        <p:grpSpPr>
          <a:xfrm rot="10372780">
            <a:off x="9675562" y="4169608"/>
            <a:ext cx="8347306" cy="659245"/>
            <a:chOff x="1422400" y="1588655"/>
            <a:chExt cx="8266544" cy="609602"/>
          </a:xfrm>
        </p:grpSpPr>
        <p:sp>
          <p:nvSpPr>
            <p:cNvPr id="142" name="Google Shape;142;p3"/>
            <p:cNvSpPr/>
            <p:nvPr/>
          </p:nvSpPr>
          <p:spPr>
            <a:xfrm>
              <a:off x="1422400" y="1588655"/>
              <a:ext cx="7527636" cy="609600"/>
            </a:xfrm>
            <a:prstGeom prst="rect">
              <a:avLst/>
            </a:prstGeom>
            <a:solidFill>
              <a:srgbClr val="A795C3"/>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3" name="Google Shape;143;p3"/>
            <p:cNvSpPr/>
            <p:nvPr/>
          </p:nvSpPr>
          <p:spPr>
            <a:xfrm rot="5400000">
              <a:off x="9014689" y="1524002"/>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4" name="Google Shape;144;p3"/>
            <p:cNvSpPr/>
            <p:nvPr/>
          </p:nvSpPr>
          <p:spPr>
            <a:xfrm rot="5400000">
              <a:off x="9351816" y="1708728"/>
              <a:ext cx="304800" cy="369454"/>
            </a:xfrm>
            <a:custGeom>
              <a:rect b="b" l="l" r="r" t="t"/>
              <a:pathLst>
                <a:path extrusionOk="0" h="369454" w="304800">
                  <a:moveTo>
                    <a:pt x="0" y="369454"/>
                  </a:moveTo>
                  <a:lnTo>
                    <a:pt x="152400" y="0"/>
                  </a:lnTo>
                  <a:lnTo>
                    <a:pt x="304800" y="369454"/>
                  </a:lnTo>
                  <a:close/>
                </a:path>
              </a:pathLst>
            </a:custGeom>
            <a:solidFill>
              <a:srgbClr val="A795C3"/>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145" name="Google Shape;145;p3"/>
          <p:cNvGrpSpPr/>
          <p:nvPr/>
        </p:nvGrpSpPr>
        <p:grpSpPr>
          <a:xfrm rot="10372780">
            <a:off x="9675560" y="4757044"/>
            <a:ext cx="8347306" cy="659245"/>
            <a:chOff x="1422400" y="2586629"/>
            <a:chExt cx="8266544" cy="609602"/>
          </a:xfrm>
        </p:grpSpPr>
        <p:sp>
          <p:nvSpPr>
            <p:cNvPr id="146" name="Google Shape;146;p3"/>
            <p:cNvSpPr/>
            <p:nvPr/>
          </p:nvSpPr>
          <p:spPr>
            <a:xfrm>
              <a:off x="1422400" y="2586629"/>
              <a:ext cx="7527636" cy="609600"/>
            </a:xfrm>
            <a:prstGeom prst="rect">
              <a:avLst/>
            </a:prstGeom>
            <a:solidFill>
              <a:srgbClr val="12699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7" name="Google Shape;147;p3"/>
            <p:cNvSpPr/>
            <p:nvPr/>
          </p:nvSpPr>
          <p:spPr>
            <a:xfrm rot="5400000">
              <a:off x="9014689" y="2521976"/>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8" name="Google Shape;148;p3"/>
            <p:cNvSpPr/>
            <p:nvPr/>
          </p:nvSpPr>
          <p:spPr>
            <a:xfrm rot="5400000">
              <a:off x="9351816" y="2706702"/>
              <a:ext cx="304800" cy="369454"/>
            </a:xfrm>
            <a:custGeom>
              <a:rect b="b" l="l" r="r" t="t"/>
              <a:pathLst>
                <a:path extrusionOk="0" h="369454" w="304800">
                  <a:moveTo>
                    <a:pt x="0" y="369454"/>
                  </a:moveTo>
                  <a:lnTo>
                    <a:pt x="152400" y="0"/>
                  </a:lnTo>
                  <a:lnTo>
                    <a:pt x="304800" y="369454"/>
                  </a:lnTo>
                  <a:close/>
                </a:path>
              </a:pathLst>
            </a:custGeom>
            <a:solidFill>
              <a:srgbClr val="12699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149" name="Google Shape;149;p3"/>
          <p:cNvGrpSpPr/>
          <p:nvPr/>
        </p:nvGrpSpPr>
        <p:grpSpPr>
          <a:xfrm rot="10372780">
            <a:off x="9675562" y="5361000"/>
            <a:ext cx="8347306" cy="659245"/>
            <a:chOff x="1422399" y="3464158"/>
            <a:chExt cx="8266544" cy="609602"/>
          </a:xfrm>
        </p:grpSpPr>
        <p:sp>
          <p:nvSpPr>
            <p:cNvPr id="150" name="Google Shape;150;p3"/>
            <p:cNvSpPr/>
            <p:nvPr/>
          </p:nvSpPr>
          <p:spPr>
            <a:xfrm>
              <a:off x="1422399" y="3464158"/>
              <a:ext cx="7527636" cy="609600"/>
            </a:xfrm>
            <a:prstGeom prst="rect">
              <a:avLst/>
            </a:prstGeom>
            <a:solidFill>
              <a:srgbClr val="1D295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1" name="Google Shape;151;p3"/>
            <p:cNvSpPr/>
            <p:nvPr/>
          </p:nvSpPr>
          <p:spPr>
            <a:xfrm rot="5400000">
              <a:off x="9014688" y="3399505"/>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2" name="Google Shape;152;p3"/>
            <p:cNvSpPr/>
            <p:nvPr/>
          </p:nvSpPr>
          <p:spPr>
            <a:xfrm rot="5400000">
              <a:off x="9351815" y="3584231"/>
              <a:ext cx="304800" cy="369454"/>
            </a:xfrm>
            <a:custGeom>
              <a:rect b="b" l="l" r="r" t="t"/>
              <a:pathLst>
                <a:path extrusionOk="0" h="369454" w="304800">
                  <a:moveTo>
                    <a:pt x="0" y="369454"/>
                  </a:moveTo>
                  <a:lnTo>
                    <a:pt x="152400" y="0"/>
                  </a:lnTo>
                  <a:lnTo>
                    <a:pt x="304800" y="369454"/>
                  </a:lnTo>
                  <a:close/>
                </a:path>
              </a:pathLst>
            </a:custGeom>
            <a:solidFill>
              <a:srgbClr val="1D295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153" name="Google Shape;153;p3"/>
          <p:cNvGrpSpPr/>
          <p:nvPr/>
        </p:nvGrpSpPr>
        <p:grpSpPr>
          <a:xfrm rot="10372780">
            <a:off x="9675562" y="5944248"/>
            <a:ext cx="8347306" cy="659245"/>
            <a:chOff x="1422399" y="4341685"/>
            <a:chExt cx="8266544" cy="609602"/>
          </a:xfrm>
        </p:grpSpPr>
        <p:sp>
          <p:nvSpPr>
            <p:cNvPr id="154" name="Google Shape;154;p3"/>
            <p:cNvSpPr/>
            <p:nvPr/>
          </p:nvSpPr>
          <p:spPr>
            <a:xfrm>
              <a:off x="1422399" y="4341685"/>
              <a:ext cx="7527636" cy="609600"/>
            </a:xfrm>
            <a:prstGeom prst="rect">
              <a:avLst/>
            </a:prstGeom>
            <a:solidFill>
              <a:srgbClr val="352F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5" name="Google Shape;155;p3"/>
            <p:cNvSpPr/>
            <p:nvPr/>
          </p:nvSpPr>
          <p:spPr>
            <a:xfrm rot="5400000">
              <a:off x="9014688" y="4277032"/>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6" name="Google Shape;156;p3"/>
            <p:cNvSpPr/>
            <p:nvPr/>
          </p:nvSpPr>
          <p:spPr>
            <a:xfrm rot="5400000">
              <a:off x="9351815" y="4461758"/>
              <a:ext cx="304800" cy="369454"/>
            </a:xfrm>
            <a:custGeom>
              <a:rect b="b" l="l" r="r" t="t"/>
              <a:pathLst>
                <a:path extrusionOk="0" h="369454" w="304800">
                  <a:moveTo>
                    <a:pt x="0" y="369454"/>
                  </a:moveTo>
                  <a:lnTo>
                    <a:pt x="152400" y="0"/>
                  </a:lnTo>
                  <a:lnTo>
                    <a:pt x="304800" y="369454"/>
                  </a:lnTo>
                  <a:close/>
                </a:path>
              </a:pathLst>
            </a:custGeom>
            <a:solidFill>
              <a:srgbClr val="352F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157" name="Google Shape;157;p3"/>
          <p:cNvSpPr/>
          <p:nvPr/>
        </p:nvSpPr>
        <p:spPr>
          <a:xfrm>
            <a:off x="829864" y="23607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8" name="Google Shape;158;p3"/>
          <p:cNvSpPr/>
          <p:nvPr/>
        </p:nvSpPr>
        <p:spPr>
          <a:xfrm>
            <a:off x="947848" y="-973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9" name="Google Shape;159;p3"/>
          <p:cNvSpPr/>
          <p:nvPr/>
        </p:nvSpPr>
        <p:spPr>
          <a:xfrm>
            <a:off x="1100248" y="-1465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0" name="Google Shape;160;p3"/>
          <p:cNvSpPr txBox="1"/>
          <p:nvPr/>
        </p:nvSpPr>
        <p:spPr>
          <a:xfrm rot="5400000">
            <a:off x="-603150" y="63254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US" sz="1200">
                <a:solidFill>
                  <a:schemeClr val="accent3"/>
                </a:solidFill>
                <a:latin typeface="Barlow Condensed"/>
                <a:ea typeface="Barlow Condensed"/>
                <a:cs typeface="Barlow Condensed"/>
                <a:sym typeface="Barlow Condensed"/>
              </a:rPr>
              <a:t>SLIDESMANIA.COM</a:t>
            </a:r>
            <a:endParaRPr sz="1200">
              <a:solidFill>
                <a:schemeClr val="accent3"/>
              </a:solidFill>
              <a:latin typeface="Barlow Condensed"/>
              <a:ea typeface="Barlow Condensed"/>
              <a:cs typeface="Barlow Condensed"/>
              <a:sym typeface="Barlow Condensed"/>
            </a:endParaRPr>
          </a:p>
        </p:txBody>
      </p:sp>
    </p:spTree>
  </p:cSld>
  <p:clrMapOvr>
    <a:masterClrMapping/>
  </p:clrMapOvr>
  <p:transition spd="slow">
    <p:fade/>
  </p:transition>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7_Faber_Tamplate_SlidesMania_3">
  <p:cSld name="3_Diapositiva de título">
    <p:bg>
      <p:bgPr>
        <a:solidFill>
          <a:schemeClr val="lt1"/>
        </a:solidFill>
      </p:bgPr>
    </p:bg>
    <p:spTree>
      <p:nvGrpSpPr>
        <p:cNvPr id="161" name="Shape 161"/>
        <p:cNvGrpSpPr/>
        <p:nvPr/>
      </p:nvGrpSpPr>
      <p:grpSpPr>
        <a:xfrm>
          <a:off x="0" y="0"/>
          <a:ext cx="0" cy="0"/>
          <a:chOff x="0" y="0"/>
          <a:chExt cx="0" cy="0"/>
        </a:xfrm>
      </p:grpSpPr>
      <p:sp>
        <p:nvSpPr>
          <p:cNvPr id="162" name="Google Shape;162;p4"/>
          <p:cNvSpPr/>
          <p:nvPr/>
        </p:nvSpPr>
        <p:spPr>
          <a:xfrm>
            <a:off x="51273" y="34417"/>
            <a:ext cx="12089448" cy="6823584"/>
          </a:xfrm>
          <a:prstGeom prst="rect">
            <a:avLst/>
          </a:prstGeom>
          <a:solidFill>
            <a:srgbClr val="89BE49"/>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pic>
        <p:nvPicPr>
          <p:cNvPr descr="Imagen que contiene pared&#10;&#10;Descripción generada automáticamente" id="163" name="Google Shape;163;p4"/>
          <p:cNvPicPr preferRelativeResize="0"/>
          <p:nvPr/>
        </p:nvPicPr>
        <p:blipFill rotWithShape="1">
          <a:blip r:embed="rId2">
            <a:alphaModFix/>
          </a:blip>
          <a:srcRect b="0" l="0" r="0" t="0"/>
          <a:stretch/>
        </p:blipFill>
        <p:spPr>
          <a:xfrm>
            <a:off x="128353" y="82100"/>
            <a:ext cx="11940841" cy="6693800"/>
          </a:xfrm>
          <a:prstGeom prst="rect">
            <a:avLst/>
          </a:prstGeom>
          <a:noFill/>
          <a:ln>
            <a:noFill/>
          </a:ln>
          <a:effectLst>
            <a:outerShdw blurRad="50800" rotWithShape="0" algn="tl" dir="2700000" dist="38100">
              <a:srgbClr val="000000">
                <a:alpha val="40000"/>
              </a:srgbClr>
            </a:outerShdw>
          </a:effectLst>
        </p:spPr>
      </p:pic>
      <p:grpSp>
        <p:nvGrpSpPr>
          <p:cNvPr id="164" name="Google Shape;164;p4"/>
          <p:cNvGrpSpPr/>
          <p:nvPr/>
        </p:nvGrpSpPr>
        <p:grpSpPr>
          <a:xfrm rot="-5400000">
            <a:off x="1355501" y="8231965"/>
            <a:ext cx="8347306" cy="659245"/>
            <a:chOff x="1422399" y="711126"/>
            <a:chExt cx="8266544" cy="609602"/>
          </a:xfrm>
        </p:grpSpPr>
        <p:sp>
          <p:nvSpPr>
            <p:cNvPr id="165" name="Google Shape;165;p4"/>
            <p:cNvSpPr/>
            <p:nvPr/>
          </p:nvSpPr>
          <p:spPr>
            <a:xfrm>
              <a:off x="1422399" y="711126"/>
              <a:ext cx="7527636" cy="609600"/>
            </a:xfrm>
            <a:prstGeom prst="rect">
              <a:avLst/>
            </a:prstGeom>
            <a:solidFill>
              <a:srgbClr val="0C0D1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66" name="Google Shape;166;p4"/>
            <p:cNvSpPr/>
            <p:nvPr/>
          </p:nvSpPr>
          <p:spPr>
            <a:xfrm rot="5400000">
              <a:off x="9014688" y="64647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67" name="Google Shape;167;p4"/>
            <p:cNvSpPr/>
            <p:nvPr/>
          </p:nvSpPr>
          <p:spPr>
            <a:xfrm rot="5400000">
              <a:off x="9351815" y="831199"/>
              <a:ext cx="304800" cy="369454"/>
            </a:xfrm>
            <a:custGeom>
              <a:rect b="b" l="l" r="r" t="t"/>
              <a:pathLst>
                <a:path extrusionOk="0" h="369454" w="304800">
                  <a:moveTo>
                    <a:pt x="0" y="369454"/>
                  </a:moveTo>
                  <a:lnTo>
                    <a:pt x="152400" y="0"/>
                  </a:lnTo>
                  <a:lnTo>
                    <a:pt x="304800" y="369454"/>
                  </a:lnTo>
                  <a:close/>
                </a:path>
              </a:pathLst>
            </a:custGeom>
            <a:solidFill>
              <a:srgbClr val="0C0D1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168" name="Google Shape;168;p4"/>
          <p:cNvGrpSpPr/>
          <p:nvPr/>
        </p:nvGrpSpPr>
        <p:grpSpPr>
          <a:xfrm rot="-5400000">
            <a:off x="1787377" y="8072220"/>
            <a:ext cx="8347306" cy="659245"/>
            <a:chOff x="1422400" y="1588655"/>
            <a:chExt cx="8266544" cy="609602"/>
          </a:xfrm>
        </p:grpSpPr>
        <p:sp>
          <p:nvSpPr>
            <p:cNvPr id="169" name="Google Shape;169;p4"/>
            <p:cNvSpPr/>
            <p:nvPr/>
          </p:nvSpPr>
          <p:spPr>
            <a:xfrm>
              <a:off x="1422400" y="1588655"/>
              <a:ext cx="7527636" cy="609600"/>
            </a:xfrm>
            <a:prstGeom prst="rect">
              <a:avLst/>
            </a:prstGeom>
            <a:solidFill>
              <a:srgbClr val="862B2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0" name="Google Shape;170;p4"/>
            <p:cNvSpPr/>
            <p:nvPr/>
          </p:nvSpPr>
          <p:spPr>
            <a:xfrm rot="5400000">
              <a:off x="9014689" y="1524002"/>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1" name="Google Shape;171;p4"/>
            <p:cNvSpPr/>
            <p:nvPr/>
          </p:nvSpPr>
          <p:spPr>
            <a:xfrm rot="5400000">
              <a:off x="9351816" y="1708728"/>
              <a:ext cx="304800" cy="369454"/>
            </a:xfrm>
            <a:custGeom>
              <a:rect b="b" l="l" r="r" t="t"/>
              <a:pathLst>
                <a:path extrusionOk="0" h="369454" w="304800">
                  <a:moveTo>
                    <a:pt x="0" y="369454"/>
                  </a:moveTo>
                  <a:lnTo>
                    <a:pt x="152400" y="0"/>
                  </a:lnTo>
                  <a:lnTo>
                    <a:pt x="304800" y="369454"/>
                  </a:lnTo>
                  <a:close/>
                </a:path>
              </a:pathLst>
            </a:custGeom>
            <a:solidFill>
              <a:srgbClr val="862B2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172" name="Google Shape;172;p4"/>
          <p:cNvGrpSpPr/>
          <p:nvPr/>
        </p:nvGrpSpPr>
        <p:grpSpPr>
          <a:xfrm rot="-5400000">
            <a:off x="2412415" y="7612021"/>
            <a:ext cx="8347306" cy="659245"/>
            <a:chOff x="1422400" y="2586629"/>
            <a:chExt cx="8266544" cy="609602"/>
          </a:xfrm>
        </p:grpSpPr>
        <p:sp>
          <p:nvSpPr>
            <p:cNvPr id="173" name="Google Shape;173;p4"/>
            <p:cNvSpPr/>
            <p:nvPr/>
          </p:nvSpPr>
          <p:spPr>
            <a:xfrm>
              <a:off x="1422400" y="2586629"/>
              <a:ext cx="7527636" cy="609600"/>
            </a:xfrm>
            <a:prstGeom prst="rect">
              <a:avLst/>
            </a:prstGeom>
            <a:solidFill>
              <a:srgbClr val="0F8247"/>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4" name="Google Shape;174;p4"/>
            <p:cNvSpPr/>
            <p:nvPr/>
          </p:nvSpPr>
          <p:spPr>
            <a:xfrm rot="5400000">
              <a:off x="9014689" y="2521976"/>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5" name="Google Shape;175;p4"/>
            <p:cNvSpPr/>
            <p:nvPr/>
          </p:nvSpPr>
          <p:spPr>
            <a:xfrm rot="5400000">
              <a:off x="9351816" y="2706702"/>
              <a:ext cx="304800" cy="369454"/>
            </a:xfrm>
            <a:custGeom>
              <a:rect b="b" l="l" r="r" t="t"/>
              <a:pathLst>
                <a:path extrusionOk="0" h="369454" w="304800">
                  <a:moveTo>
                    <a:pt x="0" y="369454"/>
                  </a:moveTo>
                  <a:lnTo>
                    <a:pt x="152400" y="0"/>
                  </a:lnTo>
                  <a:lnTo>
                    <a:pt x="304800" y="369454"/>
                  </a:lnTo>
                  <a:close/>
                </a:path>
              </a:pathLst>
            </a:custGeom>
            <a:solidFill>
              <a:srgbClr val="0F8247"/>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176" name="Google Shape;176;p4"/>
          <p:cNvGrpSpPr/>
          <p:nvPr/>
        </p:nvGrpSpPr>
        <p:grpSpPr>
          <a:xfrm rot="-5400000">
            <a:off x="2920227" y="8045433"/>
            <a:ext cx="8347306" cy="659245"/>
            <a:chOff x="1422399" y="3464158"/>
            <a:chExt cx="8266544" cy="609602"/>
          </a:xfrm>
        </p:grpSpPr>
        <p:sp>
          <p:nvSpPr>
            <p:cNvPr id="177" name="Google Shape;177;p4"/>
            <p:cNvSpPr/>
            <p:nvPr/>
          </p:nvSpPr>
          <p:spPr>
            <a:xfrm>
              <a:off x="1422399" y="3464158"/>
              <a:ext cx="7527636" cy="609600"/>
            </a:xfrm>
            <a:prstGeom prst="rect">
              <a:avLst/>
            </a:prstGeom>
            <a:solidFill>
              <a:srgbClr val="89BE49"/>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8" name="Google Shape;178;p4"/>
            <p:cNvSpPr/>
            <p:nvPr/>
          </p:nvSpPr>
          <p:spPr>
            <a:xfrm rot="5400000">
              <a:off x="9014688" y="3399505"/>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9" name="Google Shape;179;p4"/>
            <p:cNvSpPr/>
            <p:nvPr/>
          </p:nvSpPr>
          <p:spPr>
            <a:xfrm rot="5400000">
              <a:off x="9351815" y="3584231"/>
              <a:ext cx="304800" cy="369454"/>
            </a:xfrm>
            <a:custGeom>
              <a:rect b="b" l="l" r="r" t="t"/>
              <a:pathLst>
                <a:path extrusionOk="0" h="369454" w="304800">
                  <a:moveTo>
                    <a:pt x="0" y="369454"/>
                  </a:moveTo>
                  <a:lnTo>
                    <a:pt x="152400" y="0"/>
                  </a:lnTo>
                  <a:lnTo>
                    <a:pt x="304800" y="369454"/>
                  </a:lnTo>
                  <a:close/>
                </a:path>
              </a:pathLst>
            </a:custGeom>
            <a:solidFill>
              <a:srgbClr val="89BE49"/>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180" name="Google Shape;180;p4"/>
          <p:cNvGrpSpPr/>
          <p:nvPr/>
        </p:nvGrpSpPr>
        <p:grpSpPr>
          <a:xfrm rot="-5400000">
            <a:off x="3485055" y="8710885"/>
            <a:ext cx="8347307" cy="659245"/>
            <a:chOff x="369452" y="3304906"/>
            <a:chExt cx="8266544" cy="609602"/>
          </a:xfrm>
        </p:grpSpPr>
        <p:sp>
          <p:nvSpPr>
            <p:cNvPr id="181" name="Google Shape;181;p4"/>
            <p:cNvSpPr/>
            <p:nvPr/>
          </p:nvSpPr>
          <p:spPr>
            <a:xfrm>
              <a:off x="369452" y="3304906"/>
              <a:ext cx="7527636" cy="609600"/>
            </a:xfrm>
            <a:prstGeom prst="rect">
              <a:avLst/>
            </a:prstGeom>
            <a:solidFill>
              <a:srgbClr val="EED42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82" name="Google Shape;182;p4"/>
            <p:cNvSpPr/>
            <p:nvPr/>
          </p:nvSpPr>
          <p:spPr>
            <a:xfrm rot="5400000">
              <a:off x="7961741" y="324025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83" name="Google Shape;183;p4"/>
            <p:cNvSpPr/>
            <p:nvPr/>
          </p:nvSpPr>
          <p:spPr>
            <a:xfrm rot="5400000">
              <a:off x="8298868" y="3424979"/>
              <a:ext cx="304800" cy="369454"/>
            </a:xfrm>
            <a:custGeom>
              <a:rect b="b" l="l" r="r" t="t"/>
              <a:pathLst>
                <a:path extrusionOk="0" h="369454" w="304800">
                  <a:moveTo>
                    <a:pt x="0" y="369454"/>
                  </a:moveTo>
                  <a:lnTo>
                    <a:pt x="152400" y="0"/>
                  </a:lnTo>
                  <a:lnTo>
                    <a:pt x="304800" y="369454"/>
                  </a:lnTo>
                  <a:close/>
                </a:path>
              </a:pathLst>
            </a:custGeom>
            <a:solidFill>
              <a:srgbClr val="EED42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184" name="Google Shape;184;p4"/>
          <p:cNvGrpSpPr/>
          <p:nvPr/>
        </p:nvGrpSpPr>
        <p:grpSpPr>
          <a:xfrm rot="-5400000">
            <a:off x="4102641" y="8231965"/>
            <a:ext cx="8347306" cy="659245"/>
            <a:chOff x="1422399" y="5165883"/>
            <a:chExt cx="8266544" cy="609602"/>
          </a:xfrm>
        </p:grpSpPr>
        <p:sp>
          <p:nvSpPr>
            <p:cNvPr id="185" name="Google Shape;185;p4"/>
            <p:cNvSpPr/>
            <p:nvPr/>
          </p:nvSpPr>
          <p:spPr>
            <a:xfrm>
              <a:off x="1422399" y="5165883"/>
              <a:ext cx="7527636" cy="609600"/>
            </a:xfrm>
            <a:prstGeom prst="rect">
              <a:avLst/>
            </a:prstGeom>
            <a:solidFill>
              <a:srgbClr val="EB702C"/>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86" name="Google Shape;186;p4"/>
            <p:cNvSpPr/>
            <p:nvPr/>
          </p:nvSpPr>
          <p:spPr>
            <a:xfrm rot="5400000">
              <a:off x="9014688" y="5101230"/>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87" name="Google Shape;187;p4"/>
            <p:cNvSpPr/>
            <p:nvPr/>
          </p:nvSpPr>
          <p:spPr>
            <a:xfrm rot="5400000">
              <a:off x="9351815" y="5285956"/>
              <a:ext cx="304800" cy="369454"/>
            </a:xfrm>
            <a:custGeom>
              <a:rect b="b" l="l" r="r" t="t"/>
              <a:pathLst>
                <a:path extrusionOk="0" h="369454" w="304800">
                  <a:moveTo>
                    <a:pt x="0" y="369454"/>
                  </a:moveTo>
                  <a:lnTo>
                    <a:pt x="152400" y="0"/>
                  </a:lnTo>
                  <a:lnTo>
                    <a:pt x="304800" y="369454"/>
                  </a:lnTo>
                  <a:close/>
                </a:path>
              </a:pathLst>
            </a:custGeom>
            <a:solidFill>
              <a:srgbClr val="EB702C"/>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188" name="Google Shape;188;p4"/>
          <p:cNvGrpSpPr/>
          <p:nvPr/>
        </p:nvGrpSpPr>
        <p:grpSpPr>
          <a:xfrm rot="-5400000">
            <a:off x="4719289" y="7668997"/>
            <a:ext cx="8347307" cy="659245"/>
            <a:chOff x="1422398" y="6000656"/>
            <a:chExt cx="8266544" cy="609602"/>
          </a:xfrm>
        </p:grpSpPr>
        <p:sp>
          <p:nvSpPr>
            <p:cNvPr id="189" name="Google Shape;189;p4"/>
            <p:cNvSpPr/>
            <p:nvPr/>
          </p:nvSpPr>
          <p:spPr>
            <a:xfrm>
              <a:off x="1422398" y="6000656"/>
              <a:ext cx="7527636" cy="609600"/>
            </a:xfrm>
            <a:prstGeom prst="rect">
              <a:avLst/>
            </a:prstGeom>
            <a:solidFill>
              <a:srgbClr val="E1243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0" name="Google Shape;190;p4"/>
            <p:cNvSpPr/>
            <p:nvPr/>
          </p:nvSpPr>
          <p:spPr>
            <a:xfrm rot="5400000">
              <a:off x="9014687" y="593600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1" name="Google Shape;191;p4"/>
            <p:cNvSpPr/>
            <p:nvPr/>
          </p:nvSpPr>
          <p:spPr>
            <a:xfrm rot="5400000">
              <a:off x="9351814" y="6120729"/>
              <a:ext cx="304800" cy="369454"/>
            </a:xfrm>
            <a:custGeom>
              <a:rect b="b" l="l" r="r" t="t"/>
              <a:pathLst>
                <a:path extrusionOk="0" h="369454" w="304800">
                  <a:moveTo>
                    <a:pt x="0" y="369454"/>
                  </a:moveTo>
                  <a:lnTo>
                    <a:pt x="152400" y="0"/>
                  </a:lnTo>
                  <a:lnTo>
                    <a:pt x="304800" y="369454"/>
                  </a:lnTo>
                  <a:close/>
                </a:path>
              </a:pathLst>
            </a:custGeom>
            <a:solidFill>
              <a:srgbClr val="C0000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192" name="Google Shape;192;p4"/>
          <p:cNvGrpSpPr/>
          <p:nvPr/>
        </p:nvGrpSpPr>
        <p:grpSpPr>
          <a:xfrm rot="-5400000">
            <a:off x="5308543" y="8698815"/>
            <a:ext cx="8347306" cy="659245"/>
            <a:chOff x="1422399" y="711126"/>
            <a:chExt cx="8266544" cy="609602"/>
          </a:xfrm>
        </p:grpSpPr>
        <p:sp>
          <p:nvSpPr>
            <p:cNvPr id="193" name="Google Shape;193;p4"/>
            <p:cNvSpPr/>
            <p:nvPr/>
          </p:nvSpPr>
          <p:spPr>
            <a:xfrm>
              <a:off x="1422399" y="711126"/>
              <a:ext cx="7527636" cy="609600"/>
            </a:xfrm>
            <a:prstGeom prst="rect">
              <a:avLst/>
            </a:prstGeom>
            <a:solidFill>
              <a:srgbClr val="C630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4" name="Google Shape;194;p4"/>
            <p:cNvSpPr/>
            <p:nvPr/>
          </p:nvSpPr>
          <p:spPr>
            <a:xfrm rot="5400000">
              <a:off x="9014688" y="64647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5" name="Google Shape;195;p4"/>
            <p:cNvSpPr/>
            <p:nvPr/>
          </p:nvSpPr>
          <p:spPr>
            <a:xfrm rot="5400000">
              <a:off x="9351815" y="831199"/>
              <a:ext cx="304800" cy="369454"/>
            </a:xfrm>
            <a:custGeom>
              <a:rect b="b" l="l" r="r" t="t"/>
              <a:pathLst>
                <a:path extrusionOk="0" h="369454" w="304800">
                  <a:moveTo>
                    <a:pt x="0" y="369454"/>
                  </a:moveTo>
                  <a:lnTo>
                    <a:pt x="152400" y="0"/>
                  </a:lnTo>
                  <a:lnTo>
                    <a:pt x="304800" y="369454"/>
                  </a:lnTo>
                  <a:close/>
                </a:path>
              </a:pathLst>
            </a:custGeom>
            <a:solidFill>
              <a:srgbClr val="C630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196" name="Google Shape;196;p4"/>
          <p:cNvGrpSpPr/>
          <p:nvPr/>
        </p:nvGrpSpPr>
        <p:grpSpPr>
          <a:xfrm rot="-5400000">
            <a:off x="5903367" y="8045433"/>
            <a:ext cx="8347306" cy="659245"/>
            <a:chOff x="1422400" y="1588655"/>
            <a:chExt cx="8266544" cy="609602"/>
          </a:xfrm>
        </p:grpSpPr>
        <p:sp>
          <p:nvSpPr>
            <p:cNvPr id="197" name="Google Shape;197;p4"/>
            <p:cNvSpPr/>
            <p:nvPr/>
          </p:nvSpPr>
          <p:spPr>
            <a:xfrm>
              <a:off x="1422400" y="1588655"/>
              <a:ext cx="7527636" cy="609600"/>
            </a:xfrm>
            <a:prstGeom prst="rect">
              <a:avLst/>
            </a:prstGeom>
            <a:solidFill>
              <a:srgbClr val="A795C3"/>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8" name="Google Shape;198;p4"/>
            <p:cNvSpPr/>
            <p:nvPr/>
          </p:nvSpPr>
          <p:spPr>
            <a:xfrm rot="5400000">
              <a:off x="9014689" y="1524002"/>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9" name="Google Shape;199;p4"/>
            <p:cNvSpPr/>
            <p:nvPr/>
          </p:nvSpPr>
          <p:spPr>
            <a:xfrm rot="5400000">
              <a:off x="9351816" y="1708728"/>
              <a:ext cx="304800" cy="369454"/>
            </a:xfrm>
            <a:custGeom>
              <a:rect b="b" l="l" r="r" t="t"/>
              <a:pathLst>
                <a:path extrusionOk="0" h="369454" w="304800">
                  <a:moveTo>
                    <a:pt x="0" y="369454"/>
                  </a:moveTo>
                  <a:lnTo>
                    <a:pt x="152400" y="0"/>
                  </a:lnTo>
                  <a:lnTo>
                    <a:pt x="304800" y="369454"/>
                  </a:lnTo>
                  <a:close/>
                </a:path>
              </a:pathLst>
            </a:custGeom>
            <a:solidFill>
              <a:srgbClr val="A795C3"/>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200" name="Google Shape;200;p4"/>
          <p:cNvGrpSpPr/>
          <p:nvPr/>
        </p:nvGrpSpPr>
        <p:grpSpPr>
          <a:xfrm rot="-5400000">
            <a:off x="6479820" y="8870711"/>
            <a:ext cx="8347306" cy="659245"/>
            <a:chOff x="1422400" y="2586629"/>
            <a:chExt cx="8266544" cy="609602"/>
          </a:xfrm>
        </p:grpSpPr>
        <p:sp>
          <p:nvSpPr>
            <p:cNvPr id="201" name="Google Shape;201;p4"/>
            <p:cNvSpPr/>
            <p:nvPr/>
          </p:nvSpPr>
          <p:spPr>
            <a:xfrm>
              <a:off x="1422400" y="2586629"/>
              <a:ext cx="7527636" cy="609600"/>
            </a:xfrm>
            <a:prstGeom prst="rect">
              <a:avLst/>
            </a:prstGeom>
            <a:solidFill>
              <a:srgbClr val="12699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2" name="Google Shape;202;p4"/>
            <p:cNvSpPr/>
            <p:nvPr/>
          </p:nvSpPr>
          <p:spPr>
            <a:xfrm rot="5400000">
              <a:off x="9014689" y="2521976"/>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3" name="Google Shape;203;p4"/>
            <p:cNvSpPr/>
            <p:nvPr/>
          </p:nvSpPr>
          <p:spPr>
            <a:xfrm rot="5400000">
              <a:off x="9351816" y="2706702"/>
              <a:ext cx="304800" cy="369454"/>
            </a:xfrm>
            <a:custGeom>
              <a:rect b="b" l="l" r="r" t="t"/>
              <a:pathLst>
                <a:path extrusionOk="0" h="369454" w="304800">
                  <a:moveTo>
                    <a:pt x="0" y="369454"/>
                  </a:moveTo>
                  <a:lnTo>
                    <a:pt x="152400" y="0"/>
                  </a:lnTo>
                  <a:lnTo>
                    <a:pt x="304800" y="369454"/>
                  </a:lnTo>
                  <a:close/>
                </a:path>
              </a:pathLst>
            </a:custGeom>
            <a:solidFill>
              <a:srgbClr val="12699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204" name="Google Shape;204;p4"/>
          <p:cNvGrpSpPr/>
          <p:nvPr/>
        </p:nvGrpSpPr>
        <p:grpSpPr>
          <a:xfrm rot="-5400000">
            <a:off x="7019865" y="8394141"/>
            <a:ext cx="8347306" cy="659245"/>
            <a:chOff x="1422399" y="3464158"/>
            <a:chExt cx="8266544" cy="609602"/>
          </a:xfrm>
        </p:grpSpPr>
        <p:sp>
          <p:nvSpPr>
            <p:cNvPr id="205" name="Google Shape;205;p4"/>
            <p:cNvSpPr/>
            <p:nvPr/>
          </p:nvSpPr>
          <p:spPr>
            <a:xfrm>
              <a:off x="1422399" y="3464158"/>
              <a:ext cx="7527636" cy="609600"/>
            </a:xfrm>
            <a:prstGeom prst="rect">
              <a:avLst/>
            </a:prstGeom>
            <a:solidFill>
              <a:srgbClr val="1D295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6" name="Google Shape;206;p4"/>
            <p:cNvSpPr/>
            <p:nvPr/>
          </p:nvSpPr>
          <p:spPr>
            <a:xfrm rot="5400000">
              <a:off x="9014688" y="3399505"/>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7" name="Google Shape;207;p4"/>
            <p:cNvSpPr/>
            <p:nvPr/>
          </p:nvSpPr>
          <p:spPr>
            <a:xfrm rot="5400000">
              <a:off x="9351815" y="3584231"/>
              <a:ext cx="304800" cy="369454"/>
            </a:xfrm>
            <a:custGeom>
              <a:rect b="b" l="l" r="r" t="t"/>
              <a:pathLst>
                <a:path extrusionOk="0" h="369454" w="304800">
                  <a:moveTo>
                    <a:pt x="0" y="369454"/>
                  </a:moveTo>
                  <a:lnTo>
                    <a:pt x="152400" y="0"/>
                  </a:lnTo>
                  <a:lnTo>
                    <a:pt x="304800" y="369454"/>
                  </a:lnTo>
                  <a:close/>
                </a:path>
              </a:pathLst>
            </a:custGeom>
            <a:solidFill>
              <a:srgbClr val="1D295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208" name="Google Shape;208;p4"/>
          <p:cNvGrpSpPr/>
          <p:nvPr/>
        </p:nvGrpSpPr>
        <p:grpSpPr>
          <a:xfrm rot="-5400000">
            <a:off x="7637450" y="8612180"/>
            <a:ext cx="8347306" cy="659245"/>
            <a:chOff x="1422399" y="4341685"/>
            <a:chExt cx="8266544" cy="609602"/>
          </a:xfrm>
        </p:grpSpPr>
        <p:sp>
          <p:nvSpPr>
            <p:cNvPr id="209" name="Google Shape;209;p4"/>
            <p:cNvSpPr/>
            <p:nvPr/>
          </p:nvSpPr>
          <p:spPr>
            <a:xfrm>
              <a:off x="1422399" y="4341685"/>
              <a:ext cx="7527636" cy="609600"/>
            </a:xfrm>
            <a:prstGeom prst="rect">
              <a:avLst/>
            </a:prstGeom>
            <a:solidFill>
              <a:srgbClr val="352F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0" name="Google Shape;210;p4"/>
            <p:cNvSpPr/>
            <p:nvPr/>
          </p:nvSpPr>
          <p:spPr>
            <a:xfrm rot="5400000">
              <a:off x="9014688" y="4277032"/>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1" name="Google Shape;211;p4"/>
            <p:cNvSpPr/>
            <p:nvPr/>
          </p:nvSpPr>
          <p:spPr>
            <a:xfrm rot="5400000">
              <a:off x="9351815" y="4461758"/>
              <a:ext cx="304800" cy="369454"/>
            </a:xfrm>
            <a:custGeom>
              <a:rect b="b" l="l" r="r" t="t"/>
              <a:pathLst>
                <a:path extrusionOk="0" h="369454" w="304800">
                  <a:moveTo>
                    <a:pt x="0" y="369454"/>
                  </a:moveTo>
                  <a:lnTo>
                    <a:pt x="152400" y="0"/>
                  </a:lnTo>
                  <a:lnTo>
                    <a:pt x="304800" y="369454"/>
                  </a:lnTo>
                  <a:close/>
                </a:path>
              </a:pathLst>
            </a:custGeom>
            <a:solidFill>
              <a:srgbClr val="352F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212" name="Google Shape;212;p4"/>
          <p:cNvSpPr/>
          <p:nvPr/>
        </p:nvSpPr>
        <p:spPr>
          <a:xfrm>
            <a:off x="4925963" y="2458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3" name="Google Shape;213;p4"/>
          <p:cNvSpPr/>
          <p:nvPr/>
        </p:nvSpPr>
        <p:spPr>
          <a:xfrm>
            <a:off x="5043947"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4" name="Google Shape;214;p4"/>
          <p:cNvSpPr/>
          <p:nvPr/>
        </p:nvSpPr>
        <p:spPr>
          <a:xfrm>
            <a:off x="5196347"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5" name="Google Shape;215;p4"/>
          <p:cNvSpPr/>
          <p:nvPr/>
        </p:nvSpPr>
        <p:spPr>
          <a:xfrm>
            <a:off x="6004979" y="25072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6" name="Google Shape;216;p4"/>
          <p:cNvSpPr/>
          <p:nvPr/>
        </p:nvSpPr>
        <p:spPr>
          <a:xfrm>
            <a:off x="6122963" y="-4917"/>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7" name="Google Shape;217;p4"/>
          <p:cNvSpPr/>
          <p:nvPr/>
        </p:nvSpPr>
        <p:spPr>
          <a:xfrm>
            <a:off x="6275363"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8" name="Google Shape;218;p4"/>
          <p:cNvSpPr/>
          <p:nvPr/>
        </p:nvSpPr>
        <p:spPr>
          <a:xfrm>
            <a:off x="7086376" y="24089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9" name="Google Shape;219;p4"/>
          <p:cNvSpPr/>
          <p:nvPr/>
        </p:nvSpPr>
        <p:spPr>
          <a:xfrm>
            <a:off x="7204360"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0" name="Google Shape;220;p4"/>
          <p:cNvSpPr/>
          <p:nvPr/>
        </p:nvSpPr>
        <p:spPr>
          <a:xfrm>
            <a:off x="7356760" y="-983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1" name="Google Shape;221;p4"/>
          <p:cNvSpPr/>
          <p:nvPr/>
        </p:nvSpPr>
        <p:spPr>
          <a:xfrm>
            <a:off x="8165392" y="2458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2" name="Google Shape;222;p4"/>
          <p:cNvSpPr/>
          <p:nvPr/>
        </p:nvSpPr>
        <p:spPr>
          <a:xfrm>
            <a:off x="8283376"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3" name="Google Shape;223;p4"/>
          <p:cNvSpPr/>
          <p:nvPr/>
        </p:nvSpPr>
        <p:spPr>
          <a:xfrm>
            <a:off x="8435776"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4" name="Google Shape;224;p4"/>
          <p:cNvSpPr/>
          <p:nvPr/>
        </p:nvSpPr>
        <p:spPr>
          <a:xfrm>
            <a:off x="9322764" y="2458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5" name="Google Shape;225;p4"/>
          <p:cNvSpPr/>
          <p:nvPr/>
        </p:nvSpPr>
        <p:spPr>
          <a:xfrm>
            <a:off x="9440748"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6" name="Google Shape;226;p4"/>
          <p:cNvSpPr/>
          <p:nvPr/>
        </p:nvSpPr>
        <p:spPr>
          <a:xfrm>
            <a:off x="9593148"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7" name="Google Shape;227;p4"/>
          <p:cNvSpPr/>
          <p:nvPr/>
        </p:nvSpPr>
        <p:spPr>
          <a:xfrm>
            <a:off x="10401780" y="25072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8" name="Google Shape;228;p4"/>
          <p:cNvSpPr/>
          <p:nvPr/>
        </p:nvSpPr>
        <p:spPr>
          <a:xfrm>
            <a:off x="10519764" y="-4917"/>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9" name="Google Shape;229;p4"/>
          <p:cNvSpPr/>
          <p:nvPr/>
        </p:nvSpPr>
        <p:spPr>
          <a:xfrm>
            <a:off x="10672164"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0" name="Google Shape;230;p4"/>
          <p:cNvSpPr/>
          <p:nvPr/>
        </p:nvSpPr>
        <p:spPr>
          <a:xfrm>
            <a:off x="1601918" y="24089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1" name="Google Shape;231;p4"/>
          <p:cNvSpPr/>
          <p:nvPr/>
        </p:nvSpPr>
        <p:spPr>
          <a:xfrm>
            <a:off x="1719902"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2" name="Google Shape;232;p4"/>
          <p:cNvSpPr/>
          <p:nvPr/>
        </p:nvSpPr>
        <p:spPr>
          <a:xfrm>
            <a:off x="1872302" y="-983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3" name="Google Shape;233;p4"/>
          <p:cNvSpPr/>
          <p:nvPr/>
        </p:nvSpPr>
        <p:spPr>
          <a:xfrm>
            <a:off x="2759290" y="24089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4" name="Google Shape;234;p4"/>
          <p:cNvSpPr/>
          <p:nvPr/>
        </p:nvSpPr>
        <p:spPr>
          <a:xfrm>
            <a:off x="2877274"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5" name="Google Shape;235;p4"/>
          <p:cNvSpPr/>
          <p:nvPr/>
        </p:nvSpPr>
        <p:spPr>
          <a:xfrm>
            <a:off x="3029674" y="-983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6" name="Google Shape;236;p4"/>
          <p:cNvSpPr/>
          <p:nvPr/>
        </p:nvSpPr>
        <p:spPr>
          <a:xfrm>
            <a:off x="3838306" y="2458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7" name="Google Shape;237;p4"/>
          <p:cNvSpPr/>
          <p:nvPr/>
        </p:nvSpPr>
        <p:spPr>
          <a:xfrm>
            <a:off x="3956290" y="-983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8" name="Google Shape;238;p4"/>
          <p:cNvSpPr/>
          <p:nvPr/>
        </p:nvSpPr>
        <p:spPr>
          <a:xfrm>
            <a:off x="4108690"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9" name="Google Shape;239;p4"/>
          <p:cNvSpPr/>
          <p:nvPr/>
        </p:nvSpPr>
        <p:spPr>
          <a:xfrm>
            <a:off x="507600" y="240893"/>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0" name="Google Shape;240;p4"/>
          <p:cNvSpPr/>
          <p:nvPr/>
        </p:nvSpPr>
        <p:spPr>
          <a:xfrm>
            <a:off x="625584" y="-1474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1" name="Google Shape;241;p4"/>
          <p:cNvSpPr/>
          <p:nvPr/>
        </p:nvSpPr>
        <p:spPr>
          <a:xfrm>
            <a:off x="777984" y="-1966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2" name="Google Shape;242;p4"/>
          <p:cNvSpPr/>
          <p:nvPr/>
        </p:nvSpPr>
        <p:spPr>
          <a:xfrm>
            <a:off x="11380076" y="240893"/>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3" name="Google Shape;243;p4"/>
          <p:cNvSpPr/>
          <p:nvPr/>
        </p:nvSpPr>
        <p:spPr>
          <a:xfrm>
            <a:off x="11498060" y="-4917"/>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4" name="Google Shape;244;p4"/>
          <p:cNvSpPr/>
          <p:nvPr/>
        </p:nvSpPr>
        <p:spPr>
          <a:xfrm>
            <a:off x="11650460" y="-983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245" name="Google Shape;245;p4"/>
          <p:cNvGrpSpPr/>
          <p:nvPr/>
        </p:nvGrpSpPr>
        <p:grpSpPr>
          <a:xfrm rot="-5400000">
            <a:off x="-3975008" y="8263685"/>
            <a:ext cx="8347306" cy="659245"/>
            <a:chOff x="1422399" y="3464158"/>
            <a:chExt cx="8266544" cy="609602"/>
          </a:xfrm>
        </p:grpSpPr>
        <p:sp>
          <p:nvSpPr>
            <p:cNvPr id="246" name="Google Shape;246;p4"/>
            <p:cNvSpPr/>
            <p:nvPr/>
          </p:nvSpPr>
          <p:spPr>
            <a:xfrm>
              <a:off x="1422399" y="3464158"/>
              <a:ext cx="7527636" cy="609600"/>
            </a:xfrm>
            <a:prstGeom prst="rect">
              <a:avLst/>
            </a:prstGeom>
            <a:solidFill>
              <a:srgbClr val="89BE49"/>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7" name="Google Shape;247;p4"/>
            <p:cNvSpPr/>
            <p:nvPr/>
          </p:nvSpPr>
          <p:spPr>
            <a:xfrm rot="5400000">
              <a:off x="9014688" y="3399505"/>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8" name="Google Shape;248;p4"/>
            <p:cNvSpPr/>
            <p:nvPr/>
          </p:nvSpPr>
          <p:spPr>
            <a:xfrm rot="5400000">
              <a:off x="9351815" y="3584231"/>
              <a:ext cx="304800" cy="369454"/>
            </a:xfrm>
            <a:custGeom>
              <a:rect b="b" l="l" r="r" t="t"/>
              <a:pathLst>
                <a:path extrusionOk="0" h="369454" w="304800">
                  <a:moveTo>
                    <a:pt x="0" y="369454"/>
                  </a:moveTo>
                  <a:lnTo>
                    <a:pt x="152400" y="0"/>
                  </a:lnTo>
                  <a:lnTo>
                    <a:pt x="304800" y="369454"/>
                  </a:lnTo>
                  <a:close/>
                </a:path>
              </a:pathLst>
            </a:custGeom>
            <a:solidFill>
              <a:srgbClr val="89BE49"/>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249" name="Google Shape;249;p4"/>
          <p:cNvGrpSpPr/>
          <p:nvPr/>
        </p:nvGrpSpPr>
        <p:grpSpPr>
          <a:xfrm rot="-5400000">
            <a:off x="-3410180" y="8929138"/>
            <a:ext cx="8347307" cy="659245"/>
            <a:chOff x="369452" y="3304906"/>
            <a:chExt cx="8266544" cy="609602"/>
          </a:xfrm>
        </p:grpSpPr>
        <p:sp>
          <p:nvSpPr>
            <p:cNvPr id="250" name="Google Shape;250;p4"/>
            <p:cNvSpPr/>
            <p:nvPr/>
          </p:nvSpPr>
          <p:spPr>
            <a:xfrm>
              <a:off x="369452" y="3304906"/>
              <a:ext cx="7527636" cy="609600"/>
            </a:xfrm>
            <a:prstGeom prst="rect">
              <a:avLst/>
            </a:prstGeom>
            <a:solidFill>
              <a:srgbClr val="EED42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51" name="Google Shape;251;p4"/>
            <p:cNvSpPr/>
            <p:nvPr/>
          </p:nvSpPr>
          <p:spPr>
            <a:xfrm rot="5400000">
              <a:off x="7961741" y="324025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52" name="Google Shape;252;p4"/>
            <p:cNvSpPr/>
            <p:nvPr/>
          </p:nvSpPr>
          <p:spPr>
            <a:xfrm rot="5400000">
              <a:off x="8298868" y="3424979"/>
              <a:ext cx="304800" cy="369454"/>
            </a:xfrm>
            <a:custGeom>
              <a:rect b="b" l="l" r="r" t="t"/>
              <a:pathLst>
                <a:path extrusionOk="0" h="369454" w="304800">
                  <a:moveTo>
                    <a:pt x="0" y="369454"/>
                  </a:moveTo>
                  <a:lnTo>
                    <a:pt x="152400" y="0"/>
                  </a:lnTo>
                  <a:lnTo>
                    <a:pt x="304800" y="369454"/>
                  </a:lnTo>
                  <a:close/>
                </a:path>
              </a:pathLst>
            </a:custGeom>
            <a:solidFill>
              <a:srgbClr val="EED42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253" name="Google Shape;253;p4"/>
          <p:cNvGrpSpPr/>
          <p:nvPr/>
        </p:nvGrpSpPr>
        <p:grpSpPr>
          <a:xfrm rot="-5400000">
            <a:off x="-2792595" y="8450218"/>
            <a:ext cx="8347306" cy="659245"/>
            <a:chOff x="1422399" y="5165883"/>
            <a:chExt cx="8266544" cy="609602"/>
          </a:xfrm>
        </p:grpSpPr>
        <p:sp>
          <p:nvSpPr>
            <p:cNvPr id="254" name="Google Shape;254;p4"/>
            <p:cNvSpPr/>
            <p:nvPr/>
          </p:nvSpPr>
          <p:spPr>
            <a:xfrm>
              <a:off x="1422399" y="5165883"/>
              <a:ext cx="7527636" cy="609600"/>
            </a:xfrm>
            <a:prstGeom prst="rect">
              <a:avLst/>
            </a:prstGeom>
            <a:solidFill>
              <a:srgbClr val="EB702C"/>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55" name="Google Shape;255;p4"/>
            <p:cNvSpPr/>
            <p:nvPr/>
          </p:nvSpPr>
          <p:spPr>
            <a:xfrm rot="5400000">
              <a:off x="9014688" y="5101230"/>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56" name="Google Shape;256;p4"/>
            <p:cNvSpPr/>
            <p:nvPr/>
          </p:nvSpPr>
          <p:spPr>
            <a:xfrm rot="5400000">
              <a:off x="9351815" y="5285956"/>
              <a:ext cx="304800" cy="369454"/>
            </a:xfrm>
            <a:custGeom>
              <a:rect b="b" l="l" r="r" t="t"/>
              <a:pathLst>
                <a:path extrusionOk="0" h="369454" w="304800">
                  <a:moveTo>
                    <a:pt x="0" y="369454"/>
                  </a:moveTo>
                  <a:lnTo>
                    <a:pt x="152400" y="0"/>
                  </a:lnTo>
                  <a:lnTo>
                    <a:pt x="304800" y="369454"/>
                  </a:lnTo>
                  <a:close/>
                </a:path>
              </a:pathLst>
            </a:custGeom>
            <a:solidFill>
              <a:srgbClr val="EB702C"/>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257" name="Google Shape;257;p4"/>
          <p:cNvGrpSpPr/>
          <p:nvPr/>
        </p:nvGrpSpPr>
        <p:grpSpPr>
          <a:xfrm rot="-5400000">
            <a:off x="-2175945" y="7887250"/>
            <a:ext cx="8347307" cy="659245"/>
            <a:chOff x="1422398" y="6000656"/>
            <a:chExt cx="8266544" cy="609602"/>
          </a:xfrm>
        </p:grpSpPr>
        <p:sp>
          <p:nvSpPr>
            <p:cNvPr id="258" name="Google Shape;258;p4"/>
            <p:cNvSpPr/>
            <p:nvPr/>
          </p:nvSpPr>
          <p:spPr>
            <a:xfrm>
              <a:off x="1422398" y="6000656"/>
              <a:ext cx="7527636" cy="609600"/>
            </a:xfrm>
            <a:prstGeom prst="rect">
              <a:avLst/>
            </a:prstGeom>
            <a:solidFill>
              <a:srgbClr val="E1243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59" name="Google Shape;259;p4"/>
            <p:cNvSpPr/>
            <p:nvPr/>
          </p:nvSpPr>
          <p:spPr>
            <a:xfrm rot="5400000">
              <a:off x="9014687" y="593600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60" name="Google Shape;260;p4"/>
            <p:cNvSpPr/>
            <p:nvPr/>
          </p:nvSpPr>
          <p:spPr>
            <a:xfrm rot="5400000">
              <a:off x="9351814" y="6120729"/>
              <a:ext cx="304800" cy="369454"/>
            </a:xfrm>
            <a:custGeom>
              <a:rect b="b" l="l" r="r" t="t"/>
              <a:pathLst>
                <a:path extrusionOk="0" h="369454" w="304800">
                  <a:moveTo>
                    <a:pt x="0" y="369454"/>
                  </a:moveTo>
                  <a:lnTo>
                    <a:pt x="152400" y="0"/>
                  </a:lnTo>
                  <a:lnTo>
                    <a:pt x="304800" y="369454"/>
                  </a:lnTo>
                  <a:close/>
                </a:path>
              </a:pathLst>
            </a:custGeom>
            <a:solidFill>
              <a:srgbClr val="C0000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261" name="Google Shape;261;p4"/>
          <p:cNvGrpSpPr/>
          <p:nvPr/>
        </p:nvGrpSpPr>
        <p:grpSpPr>
          <a:xfrm rot="-5400000">
            <a:off x="-1586692" y="8917068"/>
            <a:ext cx="8347306" cy="659245"/>
            <a:chOff x="1422399" y="711126"/>
            <a:chExt cx="8266544" cy="609602"/>
          </a:xfrm>
        </p:grpSpPr>
        <p:sp>
          <p:nvSpPr>
            <p:cNvPr id="262" name="Google Shape;262;p4"/>
            <p:cNvSpPr/>
            <p:nvPr/>
          </p:nvSpPr>
          <p:spPr>
            <a:xfrm>
              <a:off x="1422399" y="711126"/>
              <a:ext cx="7527636" cy="609600"/>
            </a:xfrm>
            <a:prstGeom prst="rect">
              <a:avLst/>
            </a:prstGeom>
            <a:solidFill>
              <a:srgbClr val="C630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63" name="Google Shape;263;p4"/>
            <p:cNvSpPr/>
            <p:nvPr/>
          </p:nvSpPr>
          <p:spPr>
            <a:xfrm rot="5400000">
              <a:off x="9014688" y="64647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64" name="Google Shape;264;p4"/>
            <p:cNvSpPr/>
            <p:nvPr/>
          </p:nvSpPr>
          <p:spPr>
            <a:xfrm rot="5400000">
              <a:off x="9351815" y="831199"/>
              <a:ext cx="304800" cy="369454"/>
            </a:xfrm>
            <a:custGeom>
              <a:rect b="b" l="l" r="r" t="t"/>
              <a:pathLst>
                <a:path extrusionOk="0" h="369454" w="304800">
                  <a:moveTo>
                    <a:pt x="0" y="369454"/>
                  </a:moveTo>
                  <a:lnTo>
                    <a:pt x="152400" y="0"/>
                  </a:lnTo>
                  <a:lnTo>
                    <a:pt x="304800" y="369454"/>
                  </a:lnTo>
                  <a:close/>
                </a:path>
              </a:pathLst>
            </a:custGeom>
            <a:solidFill>
              <a:srgbClr val="C630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265" name="Google Shape;265;p4"/>
          <p:cNvGrpSpPr/>
          <p:nvPr/>
        </p:nvGrpSpPr>
        <p:grpSpPr>
          <a:xfrm rot="-5400000">
            <a:off x="-991868" y="8263686"/>
            <a:ext cx="8347306" cy="659245"/>
            <a:chOff x="1422400" y="1588655"/>
            <a:chExt cx="8266544" cy="609602"/>
          </a:xfrm>
        </p:grpSpPr>
        <p:sp>
          <p:nvSpPr>
            <p:cNvPr id="266" name="Google Shape;266;p4"/>
            <p:cNvSpPr/>
            <p:nvPr/>
          </p:nvSpPr>
          <p:spPr>
            <a:xfrm>
              <a:off x="1422400" y="1588655"/>
              <a:ext cx="7527636" cy="609600"/>
            </a:xfrm>
            <a:prstGeom prst="rect">
              <a:avLst/>
            </a:prstGeom>
            <a:solidFill>
              <a:srgbClr val="A795C3"/>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67" name="Google Shape;267;p4"/>
            <p:cNvSpPr/>
            <p:nvPr/>
          </p:nvSpPr>
          <p:spPr>
            <a:xfrm rot="5400000">
              <a:off x="9014689" y="1524002"/>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68" name="Google Shape;268;p4"/>
            <p:cNvSpPr/>
            <p:nvPr/>
          </p:nvSpPr>
          <p:spPr>
            <a:xfrm rot="5400000">
              <a:off x="9351816" y="1708728"/>
              <a:ext cx="304800" cy="369454"/>
            </a:xfrm>
            <a:custGeom>
              <a:rect b="b" l="l" r="r" t="t"/>
              <a:pathLst>
                <a:path extrusionOk="0" h="369454" w="304800">
                  <a:moveTo>
                    <a:pt x="0" y="369454"/>
                  </a:moveTo>
                  <a:lnTo>
                    <a:pt x="152400" y="0"/>
                  </a:lnTo>
                  <a:lnTo>
                    <a:pt x="304800" y="369454"/>
                  </a:lnTo>
                  <a:close/>
                </a:path>
              </a:pathLst>
            </a:custGeom>
            <a:solidFill>
              <a:srgbClr val="A795C3"/>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269" name="Google Shape;269;p4"/>
          <p:cNvGrpSpPr/>
          <p:nvPr/>
        </p:nvGrpSpPr>
        <p:grpSpPr>
          <a:xfrm rot="-5400000">
            <a:off x="-415415" y="9088964"/>
            <a:ext cx="8347306" cy="659245"/>
            <a:chOff x="1422400" y="2586629"/>
            <a:chExt cx="8266544" cy="609602"/>
          </a:xfrm>
        </p:grpSpPr>
        <p:sp>
          <p:nvSpPr>
            <p:cNvPr id="270" name="Google Shape;270;p4"/>
            <p:cNvSpPr/>
            <p:nvPr/>
          </p:nvSpPr>
          <p:spPr>
            <a:xfrm>
              <a:off x="1422400" y="2586629"/>
              <a:ext cx="7527636" cy="609600"/>
            </a:xfrm>
            <a:prstGeom prst="rect">
              <a:avLst/>
            </a:prstGeom>
            <a:solidFill>
              <a:srgbClr val="12699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71" name="Google Shape;271;p4"/>
            <p:cNvSpPr/>
            <p:nvPr/>
          </p:nvSpPr>
          <p:spPr>
            <a:xfrm rot="5400000">
              <a:off x="9014689" y="2521976"/>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72" name="Google Shape;272;p4"/>
            <p:cNvSpPr/>
            <p:nvPr/>
          </p:nvSpPr>
          <p:spPr>
            <a:xfrm rot="5400000">
              <a:off x="9351816" y="2706702"/>
              <a:ext cx="304800" cy="369454"/>
            </a:xfrm>
            <a:custGeom>
              <a:rect b="b" l="l" r="r" t="t"/>
              <a:pathLst>
                <a:path extrusionOk="0" h="369454" w="304800">
                  <a:moveTo>
                    <a:pt x="0" y="369454"/>
                  </a:moveTo>
                  <a:lnTo>
                    <a:pt x="152400" y="0"/>
                  </a:lnTo>
                  <a:lnTo>
                    <a:pt x="304800" y="369454"/>
                  </a:lnTo>
                  <a:close/>
                </a:path>
              </a:pathLst>
            </a:custGeom>
            <a:solidFill>
              <a:srgbClr val="12699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273" name="Google Shape;273;p4"/>
          <p:cNvGrpSpPr/>
          <p:nvPr/>
        </p:nvGrpSpPr>
        <p:grpSpPr>
          <a:xfrm rot="-5400000">
            <a:off x="124630" y="8612394"/>
            <a:ext cx="8347306" cy="659245"/>
            <a:chOff x="1422399" y="3464158"/>
            <a:chExt cx="8266544" cy="609602"/>
          </a:xfrm>
        </p:grpSpPr>
        <p:sp>
          <p:nvSpPr>
            <p:cNvPr id="274" name="Google Shape;274;p4"/>
            <p:cNvSpPr/>
            <p:nvPr/>
          </p:nvSpPr>
          <p:spPr>
            <a:xfrm>
              <a:off x="1422399" y="3464158"/>
              <a:ext cx="7527636" cy="609600"/>
            </a:xfrm>
            <a:prstGeom prst="rect">
              <a:avLst/>
            </a:prstGeom>
            <a:solidFill>
              <a:srgbClr val="1D295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75" name="Google Shape;275;p4"/>
            <p:cNvSpPr/>
            <p:nvPr/>
          </p:nvSpPr>
          <p:spPr>
            <a:xfrm rot="5400000">
              <a:off x="9014688" y="3399505"/>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76" name="Google Shape;276;p4"/>
            <p:cNvSpPr/>
            <p:nvPr/>
          </p:nvSpPr>
          <p:spPr>
            <a:xfrm rot="5400000">
              <a:off x="9351815" y="3584231"/>
              <a:ext cx="304800" cy="369454"/>
            </a:xfrm>
            <a:custGeom>
              <a:rect b="b" l="l" r="r" t="t"/>
              <a:pathLst>
                <a:path extrusionOk="0" h="369454" w="304800">
                  <a:moveTo>
                    <a:pt x="0" y="369454"/>
                  </a:moveTo>
                  <a:lnTo>
                    <a:pt x="152400" y="0"/>
                  </a:lnTo>
                  <a:lnTo>
                    <a:pt x="304800" y="369454"/>
                  </a:lnTo>
                  <a:close/>
                </a:path>
              </a:pathLst>
            </a:custGeom>
            <a:solidFill>
              <a:srgbClr val="1D295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277" name="Google Shape;277;p4"/>
          <p:cNvGrpSpPr/>
          <p:nvPr/>
        </p:nvGrpSpPr>
        <p:grpSpPr>
          <a:xfrm rot="-5400000">
            <a:off x="742215" y="8830434"/>
            <a:ext cx="8347306" cy="659245"/>
            <a:chOff x="1422399" y="4341685"/>
            <a:chExt cx="8266544" cy="609602"/>
          </a:xfrm>
        </p:grpSpPr>
        <p:sp>
          <p:nvSpPr>
            <p:cNvPr id="278" name="Google Shape;278;p4"/>
            <p:cNvSpPr/>
            <p:nvPr/>
          </p:nvSpPr>
          <p:spPr>
            <a:xfrm>
              <a:off x="1422399" y="4341685"/>
              <a:ext cx="7527636" cy="609600"/>
            </a:xfrm>
            <a:prstGeom prst="rect">
              <a:avLst/>
            </a:prstGeom>
            <a:solidFill>
              <a:srgbClr val="352F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79" name="Google Shape;279;p4"/>
            <p:cNvSpPr/>
            <p:nvPr/>
          </p:nvSpPr>
          <p:spPr>
            <a:xfrm rot="5400000">
              <a:off x="9014688" y="4277032"/>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80" name="Google Shape;280;p4"/>
            <p:cNvSpPr/>
            <p:nvPr/>
          </p:nvSpPr>
          <p:spPr>
            <a:xfrm rot="5400000">
              <a:off x="9351815" y="4461758"/>
              <a:ext cx="304800" cy="369454"/>
            </a:xfrm>
            <a:custGeom>
              <a:rect b="b" l="l" r="r" t="t"/>
              <a:pathLst>
                <a:path extrusionOk="0" h="369454" w="304800">
                  <a:moveTo>
                    <a:pt x="0" y="369454"/>
                  </a:moveTo>
                  <a:lnTo>
                    <a:pt x="152400" y="0"/>
                  </a:lnTo>
                  <a:lnTo>
                    <a:pt x="304800" y="369454"/>
                  </a:lnTo>
                  <a:close/>
                </a:path>
              </a:pathLst>
            </a:custGeom>
            <a:solidFill>
              <a:srgbClr val="352F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281" name="Google Shape;281;p4"/>
          <p:cNvSpPr txBox="1"/>
          <p:nvPr/>
        </p:nvSpPr>
        <p:spPr>
          <a:xfrm rot="5400000">
            <a:off x="-679350" y="64016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US" sz="1200">
                <a:solidFill>
                  <a:srgbClr val="EFEFEF"/>
                </a:solidFill>
                <a:latin typeface="Barlow Condensed"/>
                <a:ea typeface="Barlow Condensed"/>
                <a:cs typeface="Barlow Condensed"/>
                <a:sym typeface="Barlow Condensed"/>
              </a:rPr>
              <a:t>SLIDESMANIA.COM</a:t>
            </a:r>
            <a:endParaRPr sz="1200">
              <a:solidFill>
                <a:srgbClr val="EFEFEF"/>
              </a:solidFill>
              <a:latin typeface="Barlow Condensed"/>
              <a:ea typeface="Barlow Condensed"/>
              <a:cs typeface="Barlow Condensed"/>
              <a:sym typeface="Barlow Condensed"/>
            </a:endParaRPr>
          </a:p>
        </p:txBody>
      </p:sp>
    </p:spTree>
  </p:cSld>
  <p:clrMapOvr>
    <a:masterClrMapping/>
  </p:clrMapOvr>
  <p:transition spd="slow">
    <p:fade/>
  </p:transition>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7_Faber_Tamplate_SlidesMania_4">
  <p:cSld name="4_Diapositiva de título">
    <p:bg>
      <p:bgPr>
        <a:solidFill>
          <a:schemeClr val="lt1"/>
        </a:solidFill>
      </p:bgPr>
    </p:bg>
    <p:spTree>
      <p:nvGrpSpPr>
        <p:cNvPr id="282" name="Shape 282"/>
        <p:cNvGrpSpPr/>
        <p:nvPr/>
      </p:nvGrpSpPr>
      <p:grpSpPr>
        <a:xfrm>
          <a:off x="0" y="0"/>
          <a:ext cx="0" cy="0"/>
          <a:chOff x="0" y="0"/>
          <a:chExt cx="0" cy="0"/>
        </a:xfrm>
      </p:grpSpPr>
      <p:sp>
        <p:nvSpPr>
          <p:cNvPr id="283" name="Google Shape;283;p5"/>
          <p:cNvSpPr/>
          <p:nvPr/>
        </p:nvSpPr>
        <p:spPr>
          <a:xfrm>
            <a:off x="51273" y="34417"/>
            <a:ext cx="12089448" cy="6823584"/>
          </a:xfrm>
          <a:prstGeom prst="rect">
            <a:avLst/>
          </a:prstGeom>
          <a:solidFill>
            <a:srgbClr val="E1243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pic>
        <p:nvPicPr>
          <p:cNvPr descr="Imagen que contiene pared&#10;&#10;Descripción generada automáticamente" id="284" name="Google Shape;284;p5"/>
          <p:cNvPicPr preferRelativeResize="0"/>
          <p:nvPr/>
        </p:nvPicPr>
        <p:blipFill rotWithShape="1">
          <a:blip r:embed="rId2">
            <a:alphaModFix/>
          </a:blip>
          <a:srcRect b="0" l="0" r="0" t="0"/>
          <a:stretch/>
        </p:blipFill>
        <p:spPr>
          <a:xfrm>
            <a:off x="128353" y="82100"/>
            <a:ext cx="11940841" cy="6693800"/>
          </a:xfrm>
          <a:prstGeom prst="rect">
            <a:avLst/>
          </a:prstGeom>
          <a:noFill/>
          <a:ln>
            <a:noFill/>
          </a:ln>
          <a:effectLst>
            <a:outerShdw blurRad="50800" rotWithShape="0" algn="tl" dir="2700000" dist="38100">
              <a:srgbClr val="000000">
                <a:alpha val="40000"/>
              </a:srgbClr>
            </a:outerShdw>
          </a:effectLst>
        </p:spPr>
      </p:pic>
      <p:sp>
        <p:nvSpPr>
          <p:cNvPr id="285" name="Google Shape;285;p5"/>
          <p:cNvSpPr/>
          <p:nvPr/>
        </p:nvSpPr>
        <p:spPr>
          <a:xfrm>
            <a:off x="4925963" y="2458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86" name="Google Shape;286;p5"/>
          <p:cNvSpPr/>
          <p:nvPr/>
        </p:nvSpPr>
        <p:spPr>
          <a:xfrm>
            <a:off x="5043947"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87" name="Google Shape;287;p5"/>
          <p:cNvSpPr/>
          <p:nvPr/>
        </p:nvSpPr>
        <p:spPr>
          <a:xfrm>
            <a:off x="5196347"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88" name="Google Shape;288;p5"/>
          <p:cNvSpPr/>
          <p:nvPr/>
        </p:nvSpPr>
        <p:spPr>
          <a:xfrm>
            <a:off x="6004979" y="25072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89" name="Google Shape;289;p5"/>
          <p:cNvSpPr/>
          <p:nvPr/>
        </p:nvSpPr>
        <p:spPr>
          <a:xfrm>
            <a:off x="6122963" y="-4917"/>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0" name="Google Shape;290;p5"/>
          <p:cNvSpPr/>
          <p:nvPr/>
        </p:nvSpPr>
        <p:spPr>
          <a:xfrm>
            <a:off x="6275363"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1" name="Google Shape;291;p5"/>
          <p:cNvSpPr/>
          <p:nvPr/>
        </p:nvSpPr>
        <p:spPr>
          <a:xfrm>
            <a:off x="7086376" y="24089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2" name="Google Shape;292;p5"/>
          <p:cNvSpPr/>
          <p:nvPr/>
        </p:nvSpPr>
        <p:spPr>
          <a:xfrm>
            <a:off x="7204360"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3" name="Google Shape;293;p5"/>
          <p:cNvSpPr/>
          <p:nvPr/>
        </p:nvSpPr>
        <p:spPr>
          <a:xfrm>
            <a:off x="7356760" y="-983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4" name="Google Shape;294;p5"/>
          <p:cNvSpPr/>
          <p:nvPr/>
        </p:nvSpPr>
        <p:spPr>
          <a:xfrm>
            <a:off x="8165392" y="2458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5" name="Google Shape;295;p5"/>
          <p:cNvSpPr/>
          <p:nvPr/>
        </p:nvSpPr>
        <p:spPr>
          <a:xfrm>
            <a:off x="8283376"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6" name="Google Shape;296;p5"/>
          <p:cNvSpPr/>
          <p:nvPr/>
        </p:nvSpPr>
        <p:spPr>
          <a:xfrm>
            <a:off x="8435776"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7" name="Google Shape;297;p5"/>
          <p:cNvSpPr/>
          <p:nvPr/>
        </p:nvSpPr>
        <p:spPr>
          <a:xfrm>
            <a:off x="9322764" y="2458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8" name="Google Shape;298;p5"/>
          <p:cNvSpPr/>
          <p:nvPr/>
        </p:nvSpPr>
        <p:spPr>
          <a:xfrm>
            <a:off x="9440748"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9" name="Google Shape;299;p5"/>
          <p:cNvSpPr/>
          <p:nvPr/>
        </p:nvSpPr>
        <p:spPr>
          <a:xfrm>
            <a:off x="9593148"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0" name="Google Shape;300;p5"/>
          <p:cNvSpPr/>
          <p:nvPr/>
        </p:nvSpPr>
        <p:spPr>
          <a:xfrm>
            <a:off x="10401780" y="25072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1" name="Google Shape;301;p5"/>
          <p:cNvSpPr/>
          <p:nvPr/>
        </p:nvSpPr>
        <p:spPr>
          <a:xfrm>
            <a:off x="10519764" y="-4917"/>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2" name="Google Shape;302;p5"/>
          <p:cNvSpPr/>
          <p:nvPr/>
        </p:nvSpPr>
        <p:spPr>
          <a:xfrm>
            <a:off x="10672164"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3" name="Google Shape;303;p5"/>
          <p:cNvSpPr/>
          <p:nvPr/>
        </p:nvSpPr>
        <p:spPr>
          <a:xfrm>
            <a:off x="1601918" y="24089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4" name="Google Shape;304;p5"/>
          <p:cNvSpPr/>
          <p:nvPr/>
        </p:nvSpPr>
        <p:spPr>
          <a:xfrm>
            <a:off x="1719902"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5" name="Google Shape;305;p5"/>
          <p:cNvSpPr/>
          <p:nvPr/>
        </p:nvSpPr>
        <p:spPr>
          <a:xfrm>
            <a:off x="1872302" y="-983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6" name="Google Shape;306;p5"/>
          <p:cNvSpPr/>
          <p:nvPr/>
        </p:nvSpPr>
        <p:spPr>
          <a:xfrm>
            <a:off x="2759290" y="24089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7" name="Google Shape;307;p5"/>
          <p:cNvSpPr/>
          <p:nvPr/>
        </p:nvSpPr>
        <p:spPr>
          <a:xfrm>
            <a:off x="2877274"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8" name="Google Shape;308;p5"/>
          <p:cNvSpPr/>
          <p:nvPr/>
        </p:nvSpPr>
        <p:spPr>
          <a:xfrm>
            <a:off x="3029674" y="-983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9" name="Google Shape;309;p5"/>
          <p:cNvSpPr/>
          <p:nvPr/>
        </p:nvSpPr>
        <p:spPr>
          <a:xfrm>
            <a:off x="3838306" y="2458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0" name="Google Shape;310;p5"/>
          <p:cNvSpPr/>
          <p:nvPr/>
        </p:nvSpPr>
        <p:spPr>
          <a:xfrm>
            <a:off x="3956290" y="-983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1" name="Google Shape;311;p5"/>
          <p:cNvSpPr/>
          <p:nvPr/>
        </p:nvSpPr>
        <p:spPr>
          <a:xfrm>
            <a:off x="4108690"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2" name="Google Shape;312;p5"/>
          <p:cNvSpPr/>
          <p:nvPr/>
        </p:nvSpPr>
        <p:spPr>
          <a:xfrm>
            <a:off x="507600" y="240893"/>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3" name="Google Shape;313;p5"/>
          <p:cNvSpPr/>
          <p:nvPr/>
        </p:nvSpPr>
        <p:spPr>
          <a:xfrm>
            <a:off x="625584" y="-1474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4" name="Google Shape;314;p5"/>
          <p:cNvSpPr/>
          <p:nvPr/>
        </p:nvSpPr>
        <p:spPr>
          <a:xfrm>
            <a:off x="777984" y="-1966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5" name="Google Shape;315;p5"/>
          <p:cNvSpPr/>
          <p:nvPr/>
        </p:nvSpPr>
        <p:spPr>
          <a:xfrm>
            <a:off x="11380076" y="240893"/>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6" name="Google Shape;316;p5"/>
          <p:cNvSpPr/>
          <p:nvPr/>
        </p:nvSpPr>
        <p:spPr>
          <a:xfrm>
            <a:off x="11498060" y="-4917"/>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7" name="Google Shape;317;p5"/>
          <p:cNvSpPr/>
          <p:nvPr/>
        </p:nvSpPr>
        <p:spPr>
          <a:xfrm>
            <a:off x="11650460" y="-983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8" name="Google Shape;318;p5"/>
          <p:cNvSpPr txBox="1"/>
          <p:nvPr/>
        </p:nvSpPr>
        <p:spPr>
          <a:xfrm rot="5400000">
            <a:off x="-526950" y="62492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US" sz="1200">
                <a:solidFill>
                  <a:schemeClr val="accent2"/>
                </a:solidFill>
                <a:latin typeface="Barlow Condensed"/>
                <a:ea typeface="Barlow Condensed"/>
                <a:cs typeface="Barlow Condensed"/>
                <a:sym typeface="Barlow Condensed"/>
              </a:rPr>
              <a:t>SLIDESMANIA.COM</a:t>
            </a:r>
            <a:endParaRPr sz="1200">
              <a:solidFill>
                <a:schemeClr val="accent2"/>
              </a:solidFill>
              <a:latin typeface="Barlow Condensed"/>
              <a:ea typeface="Barlow Condensed"/>
              <a:cs typeface="Barlow Condensed"/>
              <a:sym typeface="Barlow Condensed"/>
            </a:endParaRPr>
          </a:p>
        </p:txBody>
      </p:sp>
    </p:spTree>
  </p:cSld>
  <p:clrMapOvr>
    <a:masterClrMapping/>
  </p:clrMapOvr>
  <p:transition spd="slow">
    <p:fade/>
  </p:transition>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7_Faber_Tamplate_SlidesMania_4 1">
  <p:cSld name="4_Diapositiva de título_1">
    <p:bg>
      <p:bgPr>
        <a:solidFill>
          <a:schemeClr val="lt1"/>
        </a:solidFill>
      </p:bgPr>
    </p:bg>
    <p:spTree>
      <p:nvGrpSpPr>
        <p:cNvPr id="319" name="Shape 319"/>
        <p:cNvGrpSpPr/>
        <p:nvPr/>
      </p:nvGrpSpPr>
      <p:grpSpPr>
        <a:xfrm>
          <a:off x="0" y="0"/>
          <a:ext cx="0" cy="0"/>
          <a:chOff x="0" y="0"/>
          <a:chExt cx="0" cy="0"/>
        </a:xfrm>
      </p:grpSpPr>
      <p:sp>
        <p:nvSpPr>
          <p:cNvPr id="320" name="Google Shape;320;p6"/>
          <p:cNvSpPr/>
          <p:nvPr/>
        </p:nvSpPr>
        <p:spPr>
          <a:xfrm>
            <a:off x="51273" y="34417"/>
            <a:ext cx="12089400" cy="6823500"/>
          </a:xfrm>
          <a:prstGeom prst="rect">
            <a:avLst/>
          </a:prstGeom>
          <a:solidFill>
            <a:srgbClr val="E1243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pic>
        <p:nvPicPr>
          <p:cNvPr descr="Imagen que contiene pared&#10;&#10;Descripción generada automáticamente" id="321" name="Google Shape;321;p6"/>
          <p:cNvPicPr preferRelativeResize="0"/>
          <p:nvPr/>
        </p:nvPicPr>
        <p:blipFill rotWithShape="1">
          <a:blip r:embed="rId2">
            <a:alphaModFix/>
          </a:blip>
          <a:srcRect b="0" l="0" r="0" t="0"/>
          <a:stretch/>
        </p:blipFill>
        <p:spPr>
          <a:xfrm>
            <a:off x="128353" y="82100"/>
            <a:ext cx="11940842" cy="6693798"/>
          </a:xfrm>
          <a:prstGeom prst="rect">
            <a:avLst/>
          </a:prstGeom>
          <a:noFill/>
          <a:ln>
            <a:noFill/>
          </a:ln>
          <a:effectLst>
            <a:outerShdw blurRad="50800" rotWithShape="0" algn="tl" dir="2700000" dist="38100">
              <a:srgbClr val="000000">
                <a:alpha val="40000"/>
              </a:srgbClr>
            </a:outerShdw>
          </a:effectLst>
        </p:spPr>
      </p:pic>
      <p:sp>
        <p:nvSpPr>
          <p:cNvPr id="322" name="Google Shape;322;p6"/>
          <p:cNvSpPr/>
          <p:nvPr/>
        </p:nvSpPr>
        <p:spPr>
          <a:xfrm>
            <a:off x="4925963" y="245810"/>
            <a:ext cx="471900" cy="196500"/>
          </a:xfrm>
          <a:prstGeom prst="rect">
            <a:avLst/>
          </a:prstGeom>
          <a:gradFill>
            <a:gsLst>
              <a:gs pos="0">
                <a:srgbClr val="0C0C0C"/>
              </a:gs>
              <a:gs pos="97399">
                <a:schemeClr val="dk1"/>
              </a:gs>
              <a:gs pos="100000">
                <a:schemeClr val="dk1"/>
              </a:gs>
            </a:gsLst>
            <a:lin ang="5400012"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3" name="Google Shape;323;p6"/>
          <p:cNvSpPr/>
          <p:nvPr/>
        </p:nvSpPr>
        <p:spPr>
          <a:xfrm>
            <a:off x="5043947" y="0"/>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4" name="Google Shape;324;p6"/>
          <p:cNvSpPr/>
          <p:nvPr/>
        </p:nvSpPr>
        <p:spPr>
          <a:xfrm>
            <a:off x="5196347" y="-4915"/>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5" name="Google Shape;325;p6"/>
          <p:cNvSpPr/>
          <p:nvPr/>
        </p:nvSpPr>
        <p:spPr>
          <a:xfrm>
            <a:off x="6004979" y="250725"/>
            <a:ext cx="471900" cy="196500"/>
          </a:xfrm>
          <a:prstGeom prst="rect">
            <a:avLst/>
          </a:prstGeom>
          <a:gradFill>
            <a:gsLst>
              <a:gs pos="0">
                <a:srgbClr val="0C0C0C"/>
              </a:gs>
              <a:gs pos="97399">
                <a:schemeClr val="dk1"/>
              </a:gs>
              <a:gs pos="100000">
                <a:schemeClr val="dk1"/>
              </a:gs>
            </a:gsLst>
            <a:lin ang="5400012"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6" name="Google Shape;326;p6"/>
          <p:cNvSpPr/>
          <p:nvPr/>
        </p:nvSpPr>
        <p:spPr>
          <a:xfrm>
            <a:off x="6122963" y="-4917"/>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7" name="Google Shape;327;p6"/>
          <p:cNvSpPr/>
          <p:nvPr/>
        </p:nvSpPr>
        <p:spPr>
          <a:xfrm>
            <a:off x="6275363" y="0"/>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8" name="Google Shape;328;p6"/>
          <p:cNvSpPr/>
          <p:nvPr/>
        </p:nvSpPr>
        <p:spPr>
          <a:xfrm>
            <a:off x="7086376" y="240895"/>
            <a:ext cx="471900" cy="196500"/>
          </a:xfrm>
          <a:prstGeom prst="rect">
            <a:avLst/>
          </a:prstGeom>
          <a:gradFill>
            <a:gsLst>
              <a:gs pos="0">
                <a:srgbClr val="0C0C0C"/>
              </a:gs>
              <a:gs pos="97399">
                <a:schemeClr val="dk1"/>
              </a:gs>
              <a:gs pos="100000">
                <a:schemeClr val="dk1"/>
              </a:gs>
            </a:gsLst>
            <a:lin ang="5400012"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9" name="Google Shape;329;p6"/>
          <p:cNvSpPr/>
          <p:nvPr/>
        </p:nvSpPr>
        <p:spPr>
          <a:xfrm>
            <a:off x="7204360" y="-4915"/>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0" name="Google Shape;330;p6"/>
          <p:cNvSpPr/>
          <p:nvPr/>
        </p:nvSpPr>
        <p:spPr>
          <a:xfrm>
            <a:off x="7356760" y="-9830"/>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1" name="Google Shape;331;p6"/>
          <p:cNvSpPr/>
          <p:nvPr/>
        </p:nvSpPr>
        <p:spPr>
          <a:xfrm>
            <a:off x="8165392" y="245810"/>
            <a:ext cx="471900" cy="196500"/>
          </a:xfrm>
          <a:prstGeom prst="rect">
            <a:avLst/>
          </a:prstGeom>
          <a:gradFill>
            <a:gsLst>
              <a:gs pos="0">
                <a:srgbClr val="0C0C0C"/>
              </a:gs>
              <a:gs pos="97399">
                <a:schemeClr val="dk1"/>
              </a:gs>
              <a:gs pos="100000">
                <a:schemeClr val="dk1"/>
              </a:gs>
            </a:gsLst>
            <a:lin ang="5400012"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2" name="Google Shape;332;p6"/>
          <p:cNvSpPr/>
          <p:nvPr/>
        </p:nvSpPr>
        <p:spPr>
          <a:xfrm>
            <a:off x="8283376" y="0"/>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3" name="Google Shape;333;p6"/>
          <p:cNvSpPr/>
          <p:nvPr/>
        </p:nvSpPr>
        <p:spPr>
          <a:xfrm>
            <a:off x="8435776" y="-4915"/>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4" name="Google Shape;334;p6"/>
          <p:cNvSpPr/>
          <p:nvPr/>
        </p:nvSpPr>
        <p:spPr>
          <a:xfrm>
            <a:off x="9322764" y="245810"/>
            <a:ext cx="471900" cy="196500"/>
          </a:xfrm>
          <a:prstGeom prst="rect">
            <a:avLst/>
          </a:prstGeom>
          <a:gradFill>
            <a:gsLst>
              <a:gs pos="0">
                <a:srgbClr val="0C0C0C"/>
              </a:gs>
              <a:gs pos="97399">
                <a:schemeClr val="dk1"/>
              </a:gs>
              <a:gs pos="100000">
                <a:schemeClr val="dk1"/>
              </a:gs>
            </a:gsLst>
            <a:lin ang="5400012"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5" name="Google Shape;335;p6"/>
          <p:cNvSpPr/>
          <p:nvPr/>
        </p:nvSpPr>
        <p:spPr>
          <a:xfrm>
            <a:off x="9440748" y="0"/>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6" name="Google Shape;336;p6"/>
          <p:cNvSpPr/>
          <p:nvPr/>
        </p:nvSpPr>
        <p:spPr>
          <a:xfrm>
            <a:off x="9593148" y="-4915"/>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7" name="Google Shape;337;p6"/>
          <p:cNvSpPr/>
          <p:nvPr/>
        </p:nvSpPr>
        <p:spPr>
          <a:xfrm>
            <a:off x="10401780" y="250725"/>
            <a:ext cx="471900" cy="196500"/>
          </a:xfrm>
          <a:prstGeom prst="rect">
            <a:avLst/>
          </a:prstGeom>
          <a:gradFill>
            <a:gsLst>
              <a:gs pos="0">
                <a:srgbClr val="0C0C0C"/>
              </a:gs>
              <a:gs pos="97399">
                <a:schemeClr val="dk1"/>
              </a:gs>
              <a:gs pos="100000">
                <a:schemeClr val="dk1"/>
              </a:gs>
            </a:gsLst>
            <a:lin ang="5400012"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8" name="Google Shape;338;p6"/>
          <p:cNvSpPr/>
          <p:nvPr/>
        </p:nvSpPr>
        <p:spPr>
          <a:xfrm>
            <a:off x="10519764" y="-4917"/>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9" name="Google Shape;339;p6"/>
          <p:cNvSpPr/>
          <p:nvPr/>
        </p:nvSpPr>
        <p:spPr>
          <a:xfrm>
            <a:off x="10672164" y="0"/>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0" name="Google Shape;340;p6"/>
          <p:cNvSpPr/>
          <p:nvPr/>
        </p:nvSpPr>
        <p:spPr>
          <a:xfrm>
            <a:off x="1601918" y="240895"/>
            <a:ext cx="471900" cy="196500"/>
          </a:xfrm>
          <a:prstGeom prst="rect">
            <a:avLst/>
          </a:prstGeom>
          <a:gradFill>
            <a:gsLst>
              <a:gs pos="0">
                <a:srgbClr val="0C0C0C"/>
              </a:gs>
              <a:gs pos="97399">
                <a:schemeClr val="dk1"/>
              </a:gs>
              <a:gs pos="100000">
                <a:schemeClr val="dk1"/>
              </a:gs>
            </a:gsLst>
            <a:lin ang="5400012"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1" name="Google Shape;341;p6"/>
          <p:cNvSpPr/>
          <p:nvPr/>
        </p:nvSpPr>
        <p:spPr>
          <a:xfrm>
            <a:off x="1719902" y="-4915"/>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2" name="Google Shape;342;p6"/>
          <p:cNvSpPr/>
          <p:nvPr/>
        </p:nvSpPr>
        <p:spPr>
          <a:xfrm>
            <a:off x="1872302" y="-9830"/>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3" name="Google Shape;343;p6"/>
          <p:cNvSpPr/>
          <p:nvPr/>
        </p:nvSpPr>
        <p:spPr>
          <a:xfrm>
            <a:off x="2759290" y="240895"/>
            <a:ext cx="471900" cy="196500"/>
          </a:xfrm>
          <a:prstGeom prst="rect">
            <a:avLst/>
          </a:prstGeom>
          <a:gradFill>
            <a:gsLst>
              <a:gs pos="0">
                <a:srgbClr val="0C0C0C"/>
              </a:gs>
              <a:gs pos="97399">
                <a:schemeClr val="dk1"/>
              </a:gs>
              <a:gs pos="100000">
                <a:schemeClr val="dk1"/>
              </a:gs>
            </a:gsLst>
            <a:lin ang="5400012"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4" name="Google Shape;344;p6"/>
          <p:cNvSpPr/>
          <p:nvPr/>
        </p:nvSpPr>
        <p:spPr>
          <a:xfrm>
            <a:off x="2877274" y="-4915"/>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5" name="Google Shape;345;p6"/>
          <p:cNvSpPr/>
          <p:nvPr/>
        </p:nvSpPr>
        <p:spPr>
          <a:xfrm>
            <a:off x="3029674" y="-9830"/>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6" name="Google Shape;346;p6"/>
          <p:cNvSpPr/>
          <p:nvPr/>
        </p:nvSpPr>
        <p:spPr>
          <a:xfrm>
            <a:off x="3838306" y="245810"/>
            <a:ext cx="471900" cy="196500"/>
          </a:xfrm>
          <a:prstGeom prst="rect">
            <a:avLst/>
          </a:prstGeom>
          <a:gradFill>
            <a:gsLst>
              <a:gs pos="0">
                <a:srgbClr val="0C0C0C"/>
              </a:gs>
              <a:gs pos="97399">
                <a:schemeClr val="dk1"/>
              </a:gs>
              <a:gs pos="100000">
                <a:schemeClr val="dk1"/>
              </a:gs>
            </a:gsLst>
            <a:lin ang="5400012"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7" name="Google Shape;347;p6"/>
          <p:cNvSpPr/>
          <p:nvPr/>
        </p:nvSpPr>
        <p:spPr>
          <a:xfrm>
            <a:off x="3956290" y="-9832"/>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8" name="Google Shape;348;p6"/>
          <p:cNvSpPr/>
          <p:nvPr/>
        </p:nvSpPr>
        <p:spPr>
          <a:xfrm>
            <a:off x="4108690" y="-4915"/>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9" name="Google Shape;349;p6"/>
          <p:cNvSpPr/>
          <p:nvPr/>
        </p:nvSpPr>
        <p:spPr>
          <a:xfrm>
            <a:off x="507600" y="240893"/>
            <a:ext cx="471900" cy="196500"/>
          </a:xfrm>
          <a:prstGeom prst="rect">
            <a:avLst/>
          </a:prstGeom>
          <a:gradFill>
            <a:gsLst>
              <a:gs pos="0">
                <a:srgbClr val="0C0C0C"/>
              </a:gs>
              <a:gs pos="97399">
                <a:schemeClr val="dk1"/>
              </a:gs>
              <a:gs pos="100000">
                <a:schemeClr val="dk1"/>
              </a:gs>
            </a:gsLst>
            <a:lin ang="5400012"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0" name="Google Shape;350;p6"/>
          <p:cNvSpPr/>
          <p:nvPr/>
        </p:nvSpPr>
        <p:spPr>
          <a:xfrm>
            <a:off x="625584" y="-14749"/>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1" name="Google Shape;351;p6"/>
          <p:cNvSpPr/>
          <p:nvPr/>
        </p:nvSpPr>
        <p:spPr>
          <a:xfrm>
            <a:off x="777984" y="-19664"/>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2" name="Google Shape;352;p6"/>
          <p:cNvSpPr/>
          <p:nvPr/>
        </p:nvSpPr>
        <p:spPr>
          <a:xfrm>
            <a:off x="11380076" y="240893"/>
            <a:ext cx="471900" cy="196500"/>
          </a:xfrm>
          <a:prstGeom prst="rect">
            <a:avLst/>
          </a:prstGeom>
          <a:gradFill>
            <a:gsLst>
              <a:gs pos="0">
                <a:srgbClr val="0C0C0C"/>
              </a:gs>
              <a:gs pos="97399">
                <a:schemeClr val="dk1"/>
              </a:gs>
              <a:gs pos="100000">
                <a:schemeClr val="dk1"/>
              </a:gs>
            </a:gsLst>
            <a:lin ang="5400012"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3" name="Google Shape;353;p6"/>
          <p:cNvSpPr/>
          <p:nvPr/>
        </p:nvSpPr>
        <p:spPr>
          <a:xfrm>
            <a:off x="11498060" y="-4917"/>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4" name="Google Shape;354;p6"/>
          <p:cNvSpPr/>
          <p:nvPr/>
        </p:nvSpPr>
        <p:spPr>
          <a:xfrm>
            <a:off x="11650460" y="-9832"/>
            <a:ext cx="59100" cy="403200"/>
          </a:xfrm>
          <a:prstGeom prst="rect">
            <a:avLst/>
          </a:prstGeom>
          <a:gradFill>
            <a:gsLst>
              <a:gs pos="0">
                <a:srgbClr val="0C0C0C"/>
              </a:gs>
              <a:gs pos="46000">
                <a:srgbClr val="D8D8D8"/>
              </a:gs>
              <a:gs pos="78000">
                <a:schemeClr val="dk1"/>
              </a:gs>
              <a:gs pos="100000">
                <a:schemeClr val="dk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5" name="Google Shape;355;p6"/>
          <p:cNvSpPr txBox="1"/>
          <p:nvPr/>
        </p:nvSpPr>
        <p:spPr>
          <a:xfrm rot="5400000">
            <a:off x="-526950" y="62492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US" sz="1200">
                <a:solidFill>
                  <a:schemeClr val="accent2"/>
                </a:solidFill>
                <a:latin typeface="Barlow Condensed"/>
                <a:ea typeface="Barlow Condensed"/>
                <a:cs typeface="Barlow Condensed"/>
                <a:sym typeface="Barlow Condensed"/>
              </a:rPr>
              <a:t>SLIDESMANIA.COM</a:t>
            </a:r>
            <a:endParaRPr sz="1200">
              <a:solidFill>
                <a:schemeClr val="accent2"/>
              </a:solidFill>
              <a:latin typeface="Barlow Condensed"/>
              <a:ea typeface="Barlow Condensed"/>
              <a:cs typeface="Barlow Condensed"/>
              <a:sym typeface="Barlow Condensed"/>
            </a:endParaRPr>
          </a:p>
        </p:txBody>
      </p:sp>
      <p:grpSp>
        <p:nvGrpSpPr>
          <p:cNvPr id="356" name="Google Shape;356;p6"/>
          <p:cNvGrpSpPr/>
          <p:nvPr/>
        </p:nvGrpSpPr>
        <p:grpSpPr>
          <a:xfrm>
            <a:off x="-4562167" y="583230"/>
            <a:ext cx="8266544" cy="609601"/>
            <a:chOff x="1422400" y="1588655"/>
            <a:chExt cx="8266544" cy="609601"/>
          </a:xfrm>
        </p:grpSpPr>
        <p:sp>
          <p:nvSpPr>
            <p:cNvPr id="357" name="Google Shape;357;p6"/>
            <p:cNvSpPr/>
            <p:nvPr/>
          </p:nvSpPr>
          <p:spPr>
            <a:xfrm>
              <a:off x="1422400" y="1588655"/>
              <a:ext cx="7527600" cy="609600"/>
            </a:xfrm>
            <a:prstGeom prst="rect">
              <a:avLst/>
            </a:prstGeom>
            <a:solidFill>
              <a:srgbClr val="862B2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8" name="Google Shape;358;p6"/>
            <p:cNvSpPr/>
            <p:nvPr/>
          </p:nvSpPr>
          <p:spPr>
            <a:xfrm rot="5400000">
              <a:off x="9014694" y="1524006"/>
              <a:ext cx="609600" cy="738900"/>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9" name="Google Shape;359;p6"/>
            <p:cNvSpPr/>
            <p:nvPr/>
          </p:nvSpPr>
          <p:spPr>
            <a:xfrm rot="5400000">
              <a:off x="9351816" y="1708728"/>
              <a:ext cx="304800" cy="369454"/>
            </a:xfrm>
            <a:custGeom>
              <a:rect b="b" l="l" r="r" t="t"/>
              <a:pathLst>
                <a:path extrusionOk="0" h="369454" w="304800">
                  <a:moveTo>
                    <a:pt x="0" y="369454"/>
                  </a:moveTo>
                  <a:lnTo>
                    <a:pt x="152400" y="0"/>
                  </a:lnTo>
                  <a:lnTo>
                    <a:pt x="304800" y="369454"/>
                  </a:lnTo>
                  <a:close/>
                </a:path>
              </a:pathLst>
            </a:custGeom>
            <a:solidFill>
              <a:srgbClr val="862B2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360" name="Google Shape;360;p6"/>
          <p:cNvGrpSpPr/>
          <p:nvPr/>
        </p:nvGrpSpPr>
        <p:grpSpPr>
          <a:xfrm>
            <a:off x="-4562168" y="1175401"/>
            <a:ext cx="8266544" cy="609601"/>
            <a:chOff x="1422400" y="2586629"/>
            <a:chExt cx="8266544" cy="609601"/>
          </a:xfrm>
        </p:grpSpPr>
        <p:sp>
          <p:nvSpPr>
            <p:cNvPr id="361" name="Google Shape;361;p6"/>
            <p:cNvSpPr/>
            <p:nvPr/>
          </p:nvSpPr>
          <p:spPr>
            <a:xfrm>
              <a:off x="1422400" y="2586629"/>
              <a:ext cx="7527600" cy="609600"/>
            </a:xfrm>
            <a:prstGeom prst="rect">
              <a:avLst/>
            </a:prstGeom>
            <a:solidFill>
              <a:srgbClr val="0F8247"/>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62" name="Google Shape;362;p6"/>
            <p:cNvSpPr/>
            <p:nvPr/>
          </p:nvSpPr>
          <p:spPr>
            <a:xfrm rot="5400000">
              <a:off x="9014694" y="2521980"/>
              <a:ext cx="609600" cy="738900"/>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63" name="Google Shape;363;p6"/>
            <p:cNvSpPr/>
            <p:nvPr/>
          </p:nvSpPr>
          <p:spPr>
            <a:xfrm rot="5400000">
              <a:off x="9351816" y="2706702"/>
              <a:ext cx="304800" cy="369454"/>
            </a:xfrm>
            <a:custGeom>
              <a:rect b="b" l="l" r="r" t="t"/>
              <a:pathLst>
                <a:path extrusionOk="0" h="369454" w="304800">
                  <a:moveTo>
                    <a:pt x="0" y="369454"/>
                  </a:moveTo>
                  <a:lnTo>
                    <a:pt x="152400" y="0"/>
                  </a:lnTo>
                  <a:lnTo>
                    <a:pt x="304800" y="369454"/>
                  </a:lnTo>
                  <a:close/>
                </a:path>
              </a:pathLst>
            </a:custGeom>
            <a:solidFill>
              <a:srgbClr val="0F8247"/>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364" name="Google Shape;364;p6"/>
          <p:cNvGrpSpPr/>
          <p:nvPr/>
        </p:nvGrpSpPr>
        <p:grpSpPr>
          <a:xfrm>
            <a:off x="-4562167" y="1780824"/>
            <a:ext cx="8266544" cy="609601"/>
            <a:chOff x="1422399" y="3464158"/>
            <a:chExt cx="8266544" cy="609601"/>
          </a:xfrm>
        </p:grpSpPr>
        <p:sp>
          <p:nvSpPr>
            <p:cNvPr id="365" name="Google Shape;365;p6"/>
            <p:cNvSpPr/>
            <p:nvPr/>
          </p:nvSpPr>
          <p:spPr>
            <a:xfrm>
              <a:off x="1422399" y="3464158"/>
              <a:ext cx="7527600" cy="609600"/>
            </a:xfrm>
            <a:prstGeom prst="rect">
              <a:avLst/>
            </a:prstGeom>
            <a:solidFill>
              <a:srgbClr val="89BE49"/>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66" name="Google Shape;366;p6"/>
            <p:cNvSpPr/>
            <p:nvPr/>
          </p:nvSpPr>
          <p:spPr>
            <a:xfrm rot="5400000">
              <a:off x="9014693" y="3399509"/>
              <a:ext cx="609600" cy="738900"/>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67" name="Google Shape;367;p6"/>
            <p:cNvSpPr/>
            <p:nvPr/>
          </p:nvSpPr>
          <p:spPr>
            <a:xfrm rot="5400000">
              <a:off x="9351815" y="3584231"/>
              <a:ext cx="304800" cy="369454"/>
            </a:xfrm>
            <a:custGeom>
              <a:rect b="b" l="l" r="r" t="t"/>
              <a:pathLst>
                <a:path extrusionOk="0" h="369454" w="304800">
                  <a:moveTo>
                    <a:pt x="0" y="369454"/>
                  </a:moveTo>
                  <a:lnTo>
                    <a:pt x="152400" y="0"/>
                  </a:lnTo>
                  <a:lnTo>
                    <a:pt x="304800" y="369454"/>
                  </a:lnTo>
                  <a:close/>
                </a:path>
              </a:pathLst>
            </a:custGeom>
            <a:solidFill>
              <a:srgbClr val="89BE49"/>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368" name="Google Shape;368;p6"/>
          <p:cNvGrpSpPr/>
          <p:nvPr/>
        </p:nvGrpSpPr>
        <p:grpSpPr>
          <a:xfrm>
            <a:off x="-4562167" y="2387711"/>
            <a:ext cx="8266544" cy="609601"/>
            <a:chOff x="369452" y="3304906"/>
            <a:chExt cx="8266544" cy="609601"/>
          </a:xfrm>
        </p:grpSpPr>
        <p:sp>
          <p:nvSpPr>
            <p:cNvPr id="369" name="Google Shape;369;p6"/>
            <p:cNvSpPr/>
            <p:nvPr/>
          </p:nvSpPr>
          <p:spPr>
            <a:xfrm>
              <a:off x="369452" y="3304906"/>
              <a:ext cx="7527600" cy="609600"/>
            </a:xfrm>
            <a:prstGeom prst="rect">
              <a:avLst/>
            </a:prstGeom>
            <a:solidFill>
              <a:srgbClr val="EED42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70" name="Google Shape;370;p6"/>
            <p:cNvSpPr/>
            <p:nvPr/>
          </p:nvSpPr>
          <p:spPr>
            <a:xfrm rot="5400000">
              <a:off x="7961746" y="3240257"/>
              <a:ext cx="609600" cy="738900"/>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71" name="Google Shape;371;p6"/>
            <p:cNvSpPr/>
            <p:nvPr/>
          </p:nvSpPr>
          <p:spPr>
            <a:xfrm rot="5400000">
              <a:off x="8298868" y="3424979"/>
              <a:ext cx="304800" cy="369454"/>
            </a:xfrm>
            <a:custGeom>
              <a:rect b="b" l="l" r="r" t="t"/>
              <a:pathLst>
                <a:path extrusionOk="0" h="369454" w="304800">
                  <a:moveTo>
                    <a:pt x="0" y="369454"/>
                  </a:moveTo>
                  <a:lnTo>
                    <a:pt x="152400" y="0"/>
                  </a:lnTo>
                  <a:lnTo>
                    <a:pt x="304800" y="369454"/>
                  </a:lnTo>
                  <a:close/>
                </a:path>
              </a:pathLst>
            </a:custGeom>
            <a:solidFill>
              <a:srgbClr val="EED42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372" name="Google Shape;372;p6"/>
          <p:cNvGrpSpPr/>
          <p:nvPr/>
        </p:nvGrpSpPr>
        <p:grpSpPr>
          <a:xfrm>
            <a:off x="-4562167" y="-26369"/>
            <a:ext cx="8266544" cy="609601"/>
            <a:chOff x="1422399" y="711126"/>
            <a:chExt cx="8266544" cy="609601"/>
          </a:xfrm>
        </p:grpSpPr>
        <p:sp>
          <p:nvSpPr>
            <p:cNvPr id="373" name="Google Shape;373;p6"/>
            <p:cNvSpPr/>
            <p:nvPr/>
          </p:nvSpPr>
          <p:spPr>
            <a:xfrm>
              <a:off x="1422399" y="711126"/>
              <a:ext cx="7527600" cy="609600"/>
            </a:xfrm>
            <a:prstGeom prst="rect">
              <a:avLst/>
            </a:prstGeom>
            <a:solidFill>
              <a:srgbClr val="0C0D1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74" name="Google Shape;374;p6"/>
            <p:cNvSpPr/>
            <p:nvPr/>
          </p:nvSpPr>
          <p:spPr>
            <a:xfrm rot="5400000">
              <a:off x="9014693" y="646477"/>
              <a:ext cx="609600" cy="738900"/>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75" name="Google Shape;375;p6"/>
            <p:cNvSpPr/>
            <p:nvPr/>
          </p:nvSpPr>
          <p:spPr>
            <a:xfrm rot="5400000">
              <a:off x="9351815" y="831199"/>
              <a:ext cx="304800" cy="369454"/>
            </a:xfrm>
            <a:custGeom>
              <a:rect b="b" l="l" r="r" t="t"/>
              <a:pathLst>
                <a:path extrusionOk="0" h="369454" w="304800">
                  <a:moveTo>
                    <a:pt x="0" y="369454"/>
                  </a:moveTo>
                  <a:lnTo>
                    <a:pt x="152400" y="0"/>
                  </a:lnTo>
                  <a:lnTo>
                    <a:pt x="304800" y="369454"/>
                  </a:lnTo>
                  <a:close/>
                </a:path>
              </a:pathLst>
            </a:custGeom>
            <a:solidFill>
              <a:srgbClr val="0C0D1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376" name="Google Shape;376;p6"/>
          <p:cNvGrpSpPr/>
          <p:nvPr/>
        </p:nvGrpSpPr>
        <p:grpSpPr>
          <a:xfrm>
            <a:off x="-4562167" y="2993132"/>
            <a:ext cx="8266544" cy="609601"/>
            <a:chOff x="1422399" y="5165883"/>
            <a:chExt cx="8266544" cy="609601"/>
          </a:xfrm>
        </p:grpSpPr>
        <p:sp>
          <p:nvSpPr>
            <p:cNvPr id="377" name="Google Shape;377;p6"/>
            <p:cNvSpPr/>
            <p:nvPr/>
          </p:nvSpPr>
          <p:spPr>
            <a:xfrm>
              <a:off x="1422399" y="5165883"/>
              <a:ext cx="7527600" cy="609600"/>
            </a:xfrm>
            <a:prstGeom prst="rect">
              <a:avLst/>
            </a:prstGeom>
            <a:solidFill>
              <a:srgbClr val="EB702C"/>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78" name="Google Shape;378;p6"/>
            <p:cNvSpPr/>
            <p:nvPr/>
          </p:nvSpPr>
          <p:spPr>
            <a:xfrm rot="5400000">
              <a:off x="9014693" y="5101234"/>
              <a:ext cx="609600" cy="738900"/>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79" name="Google Shape;379;p6"/>
            <p:cNvSpPr/>
            <p:nvPr/>
          </p:nvSpPr>
          <p:spPr>
            <a:xfrm rot="5400000">
              <a:off x="9351815" y="5285956"/>
              <a:ext cx="304800" cy="369454"/>
            </a:xfrm>
            <a:custGeom>
              <a:rect b="b" l="l" r="r" t="t"/>
              <a:pathLst>
                <a:path extrusionOk="0" h="369454" w="304800">
                  <a:moveTo>
                    <a:pt x="0" y="369454"/>
                  </a:moveTo>
                  <a:lnTo>
                    <a:pt x="152400" y="0"/>
                  </a:lnTo>
                  <a:lnTo>
                    <a:pt x="304800" y="369454"/>
                  </a:lnTo>
                  <a:close/>
                </a:path>
              </a:pathLst>
            </a:custGeom>
            <a:solidFill>
              <a:srgbClr val="EB702C"/>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380" name="Google Shape;380;p6"/>
          <p:cNvGrpSpPr/>
          <p:nvPr/>
        </p:nvGrpSpPr>
        <p:grpSpPr>
          <a:xfrm>
            <a:off x="-4562167" y="3595836"/>
            <a:ext cx="8266544" cy="609601"/>
            <a:chOff x="1422398" y="6000656"/>
            <a:chExt cx="8266544" cy="609601"/>
          </a:xfrm>
        </p:grpSpPr>
        <p:sp>
          <p:nvSpPr>
            <p:cNvPr id="381" name="Google Shape;381;p6"/>
            <p:cNvSpPr/>
            <p:nvPr/>
          </p:nvSpPr>
          <p:spPr>
            <a:xfrm>
              <a:off x="1422398" y="6000656"/>
              <a:ext cx="7527600" cy="609600"/>
            </a:xfrm>
            <a:prstGeom prst="rect">
              <a:avLst/>
            </a:prstGeom>
            <a:solidFill>
              <a:srgbClr val="E1243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82" name="Google Shape;382;p6"/>
            <p:cNvSpPr/>
            <p:nvPr/>
          </p:nvSpPr>
          <p:spPr>
            <a:xfrm rot="5400000">
              <a:off x="9014692" y="5936007"/>
              <a:ext cx="609600" cy="738900"/>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83" name="Google Shape;383;p6"/>
            <p:cNvSpPr/>
            <p:nvPr/>
          </p:nvSpPr>
          <p:spPr>
            <a:xfrm rot="5400000">
              <a:off x="9351814" y="6120729"/>
              <a:ext cx="304800" cy="369454"/>
            </a:xfrm>
            <a:custGeom>
              <a:rect b="b" l="l" r="r" t="t"/>
              <a:pathLst>
                <a:path extrusionOk="0" h="369454" w="304800">
                  <a:moveTo>
                    <a:pt x="0" y="369454"/>
                  </a:moveTo>
                  <a:lnTo>
                    <a:pt x="152400" y="0"/>
                  </a:lnTo>
                  <a:lnTo>
                    <a:pt x="304800" y="369454"/>
                  </a:lnTo>
                  <a:close/>
                </a:path>
              </a:pathLst>
            </a:custGeom>
            <a:solidFill>
              <a:srgbClr val="C0000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384" name="Google Shape;384;p6"/>
          <p:cNvGrpSpPr/>
          <p:nvPr/>
        </p:nvGrpSpPr>
        <p:grpSpPr>
          <a:xfrm>
            <a:off x="-4562167" y="4194357"/>
            <a:ext cx="8266544" cy="609601"/>
            <a:chOff x="1422399" y="711126"/>
            <a:chExt cx="8266544" cy="609601"/>
          </a:xfrm>
        </p:grpSpPr>
        <p:sp>
          <p:nvSpPr>
            <p:cNvPr id="385" name="Google Shape;385;p6"/>
            <p:cNvSpPr/>
            <p:nvPr/>
          </p:nvSpPr>
          <p:spPr>
            <a:xfrm>
              <a:off x="1422399" y="711126"/>
              <a:ext cx="7527600" cy="609600"/>
            </a:xfrm>
            <a:prstGeom prst="rect">
              <a:avLst/>
            </a:prstGeom>
            <a:solidFill>
              <a:srgbClr val="C630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86" name="Google Shape;386;p6"/>
            <p:cNvSpPr/>
            <p:nvPr/>
          </p:nvSpPr>
          <p:spPr>
            <a:xfrm rot="5400000">
              <a:off x="9014693" y="646477"/>
              <a:ext cx="609600" cy="738900"/>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87" name="Google Shape;387;p6"/>
            <p:cNvSpPr/>
            <p:nvPr/>
          </p:nvSpPr>
          <p:spPr>
            <a:xfrm rot="5400000">
              <a:off x="9351815" y="831199"/>
              <a:ext cx="304800" cy="369454"/>
            </a:xfrm>
            <a:custGeom>
              <a:rect b="b" l="l" r="r" t="t"/>
              <a:pathLst>
                <a:path extrusionOk="0" h="369454" w="304800">
                  <a:moveTo>
                    <a:pt x="0" y="369454"/>
                  </a:moveTo>
                  <a:lnTo>
                    <a:pt x="152400" y="0"/>
                  </a:lnTo>
                  <a:lnTo>
                    <a:pt x="304800" y="369454"/>
                  </a:lnTo>
                  <a:close/>
                </a:path>
              </a:pathLst>
            </a:custGeom>
            <a:solidFill>
              <a:srgbClr val="C630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388" name="Google Shape;388;p6"/>
          <p:cNvGrpSpPr/>
          <p:nvPr/>
        </p:nvGrpSpPr>
        <p:grpSpPr>
          <a:xfrm>
            <a:off x="-4562167" y="4792876"/>
            <a:ext cx="8266544" cy="609601"/>
            <a:chOff x="1422400" y="1588655"/>
            <a:chExt cx="8266544" cy="609601"/>
          </a:xfrm>
        </p:grpSpPr>
        <p:sp>
          <p:nvSpPr>
            <p:cNvPr id="389" name="Google Shape;389;p6"/>
            <p:cNvSpPr/>
            <p:nvPr/>
          </p:nvSpPr>
          <p:spPr>
            <a:xfrm>
              <a:off x="1422400" y="1588655"/>
              <a:ext cx="7527600" cy="609600"/>
            </a:xfrm>
            <a:prstGeom prst="rect">
              <a:avLst/>
            </a:prstGeom>
            <a:solidFill>
              <a:srgbClr val="A795C3"/>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90" name="Google Shape;390;p6"/>
            <p:cNvSpPr/>
            <p:nvPr/>
          </p:nvSpPr>
          <p:spPr>
            <a:xfrm rot="5400000">
              <a:off x="9014694" y="1524006"/>
              <a:ext cx="609600" cy="738900"/>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91" name="Google Shape;391;p6"/>
            <p:cNvSpPr/>
            <p:nvPr/>
          </p:nvSpPr>
          <p:spPr>
            <a:xfrm rot="5400000">
              <a:off x="9351816" y="1708728"/>
              <a:ext cx="304800" cy="369454"/>
            </a:xfrm>
            <a:custGeom>
              <a:rect b="b" l="l" r="r" t="t"/>
              <a:pathLst>
                <a:path extrusionOk="0" h="369454" w="304800">
                  <a:moveTo>
                    <a:pt x="0" y="369454"/>
                  </a:moveTo>
                  <a:lnTo>
                    <a:pt x="152400" y="0"/>
                  </a:lnTo>
                  <a:lnTo>
                    <a:pt x="304800" y="369454"/>
                  </a:lnTo>
                  <a:close/>
                </a:path>
              </a:pathLst>
            </a:custGeom>
            <a:solidFill>
              <a:srgbClr val="A795C3"/>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392" name="Google Shape;392;p6"/>
          <p:cNvGrpSpPr/>
          <p:nvPr/>
        </p:nvGrpSpPr>
        <p:grpSpPr>
          <a:xfrm>
            <a:off x="-4562169" y="5380312"/>
            <a:ext cx="8266544" cy="609601"/>
            <a:chOff x="1422400" y="2586629"/>
            <a:chExt cx="8266544" cy="609601"/>
          </a:xfrm>
        </p:grpSpPr>
        <p:sp>
          <p:nvSpPr>
            <p:cNvPr id="393" name="Google Shape;393;p6"/>
            <p:cNvSpPr/>
            <p:nvPr/>
          </p:nvSpPr>
          <p:spPr>
            <a:xfrm>
              <a:off x="1422400" y="2586629"/>
              <a:ext cx="7527600" cy="609600"/>
            </a:xfrm>
            <a:prstGeom prst="rect">
              <a:avLst/>
            </a:prstGeom>
            <a:solidFill>
              <a:srgbClr val="12699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94" name="Google Shape;394;p6"/>
            <p:cNvSpPr/>
            <p:nvPr/>
          </p:nvSpPr>
          <p:spPr>
            <a:xfrm rot="5400000">
              <a:off x="9014694" y="2521980"/>
              <a:ext cx="609600" cy="738900"/>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95" name="Google Shape;395;p6"/>
            <p:cNvSpPr/>
            <p:nvPr/>
          </p:nvSpPr>
          <p:spPr>
            <a:xfrm rot="5400000">
              <a:off x="9351816" y="2706702"/>
              <a:ext cx="304800" cy="369454"/>
            </a:xfrm>
            <a:custGeom>
              <a:rect b="b" l="l" r="r" t="t"/>
              <a:pathLst>
                <a:path extrusionOk="0" h="369454" w="304800">
                  <a:moveTo>
                    <a:pt x="0" y="369454"/>
                  </a:moveTo>
                  <a:lnTo>
                    <a:pt x="152400" y="0"/>
                  </a:lnTo>
                  <a:lnTo>
                    <a:pt x="304800" y="369454"/>
                  </a:lnTo>
                  <a:close/>
                </a:path>
              </a:pathLst>
            </a:custGeom>
            <a:solidFill>
              <a:srgbClr val="12699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396" name="Google Shape;396;p6"/>
          <p:cNvGrpSpPr/>
          <p:nvPr/>
        </p:nvGrpSpPr>
        <p:grpSpPr>
          <a:xfrm>
            <a:off x="-4562167" y="5892653"/>
            <a:ext cx="8266544" cy="609601"/>
            <a:chOff x="1422399" y="3464158"/>
            <a:chExt cx="8266544" cy="609601"/>
          </a:xfrm>
        </p:grpSpPr>
        <p:sp>
          <p:nvSpPr>
            <p:cNvPr id="397" name="Google Shape;397;p6"/>
            <p:cNvSpPr/>
            <p:nvPr/>
          </p:nvSpPr>
          <p:spPr>
            <a:xfrm>
              <a:off x="1422399" y="3464158"/>
              <a:ext cx="7527600" cy="609600"/>
            </a:xfrm>
            <a:prstGeom prst="rect">
              <a:avLst/>
            </a:prstGeom>
            <a:solidFill>
              <a:srgbClr val="1D295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98" name="Google Shape;398;p6"/>
            <p:cNvSpPr/>
            <p:nvPr/>
          </p:nvSpPr>
          <p:spPr>
            <a:xfrm rot="5400000">
              <a:off x="9014693" y="3399509"/>
              <a:ext cx="609600" cy="738900"/>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99" name="Google Shape;399;p6"/>
            <p:cNvSpPr/>
            <p:nvPr/>
          </p:nvSpPr>
          <p:spPr>
            <a:xfrm rot="5400000">
              <a:off x="9351815" y="3584231"/>
              <a:ext cx="304800" cy="369454"/>
            </a:xfrm>
            <a:custGeom>
              <a:rect b="b" l="l" r="r" t="t"/>
              <a:pathLst>
                <a:path extrusionOk="0" h="369454" w="304800">
                  <a:moveTo>
                    <a:pt x="0" y="369454"/>
                  </a:moveTo>
                  <a:lnTo>
                    <a:pt x="152400" y="0"/>
                  </a:lnTo>
                  <a:lnTo>
                    <a:pt x="304800" y="369454"/>
                  </a:lnTo>
                  <a:close/>
                </a:path>
              </a:pathLst>
            </a:custGeom>
            <a:solidFill>
              <a:srgbClr val="1D295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400" name="Google Shape;400;p6"/>
          <p:cNvGrpSpPr/>
          <p:nvPr/>
        </p:nvGrpSpPr>
        <p:grpSpPr>
          <a:xfrm>
            <a:off x="-4562167" y="6475901"/>
            <a:ext cx="8266544" cy="609601"/>
            <a:chOff x="1422399" y="4341685"/>
            <a:chExt cx="8266544" cy="609601"/>
          </a:xfrm>
        </p:grpSpPr>
        <p:sp>
          <p:nvSpPr>
            <p:cNvPr id="401" name="Google Shape;401;p6"/>
            <p:cNvSpPr/>
            <p:nvPr/>
          </p:nvSpPr>
          <p:spPr>
            <a:xfrm>
              <a:off x="1422399" y="4341685"/>
              <a:ext cx="7527600" cy="609600"/>
            </a:xfrm>
            <a:prstGeom prst="rect">
              <a:avLst/>
            </a:prstGeom>
            <a:solidFill>
              <a:srgbClr val="352F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02" name="Google Shape;402;p6"/>
            <p:cNvSpPr/>
            <p:nvPr/>
          </p:nvSpPr>
          <p:spPr>
            <a:xfrm rot="5400000">
              <a:off x="9014693" y="4277036"/>
              <a:ext cx="609600" cy="738900"/>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03" name="Google Shape;403;p6"/>
            <p:cNvSpPr/>
            <p:nvPr/>
          </p:nvSpPr>
          <p:spPr>
            <a:xfrm rot="5400000">
              <a:off x="9351815" y="4461758"/>
              <a:ext cx="304800" cy="369454"/>
            </a:xfrm>
            <a:custGeom>
              <a:rect b="b" l="l" r="r" t="t"/>
              <a:pathLst>
                <a:path extrusionOk="0" h="369454" w="304800">
                  <a:moveTo>
                    <a:pt x="0" y="369454"/>
                  </a:moveTo>
                  <a:lnTo>
                    <a:pt x="152400" y="0"/>
                  </a:lnTo>
                  <a:lnTo>
                    <a:pt x="304800" y="369454"/>
                  </a:lnTo>
                  <a:close/>
                </a:path>
              </a:pathLst>
            </a:custGeom>
            <a:solidFill>
              <a:srgbClr val="352F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404" name="Google Shape;404;p6"/>
          <p:cNvSpPr txBox="1"/>
          <p:nvPr/>
        </p:nvSpPr>
        <p:spPr>
          <a:xfrm rot="5400000">
            <a:off x="-450750" y="62492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US" sz="1200">
                <a:solidFill>
                  <a:srgbClr val="EFEFEF"/>
                </a:solidFill>
                <a:latin typeface="Barlow Condensed"/>
                <a:ea typeface="Barlow Condensed"/>
                <a:cs typeface="Barlow Condensed"/>
                <a:sym typeface="Barlow Condensed"/>
              </a:rPr>
              <a:t>SLIDESMANIA.COM</a:t>
            </a:r>
            <a:endParaRPr sz="1200">
              <a:solidFill>
                <a:srgbClr val="EFEFEF"/>
              </a:solidFill>
              <a:latin typeface="Barlow Condensed"/>
              <a:ea typeface="Barlow Condensed"/>
              <a:cs typeface="Barlow Condensed"/>
              <a:sym typeface="Barlow Condensed"/>
            </a:endParaRPr>
          </a:p>
        </p:txBody>
      </p:sp>
    </p:spTree>
  </p:cSld>
  <p:clrMapOvr>
    <a:masterClrMapping/>
  </p:clrMapOvr>
  <p:transition spd="slow">
    <p:fade/>
  </p:transition>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7_Faber_Tamplate_SlidesMania_5">
  <p:cSld name="2_Diapositiva de título">
    <p:bg>
      <p:bgPr>
        <a:solidFill>
          <a:schemeClr val="lt1"/>
        </a:solidFill>
      </p:bgPr>
    </p:bg>
    <p:spTree>
      <p:nvGrpSpPr>
        <p:cNvPr id="405" name="Shape 405"/>
        <p:cNvGrpSpPr/>
        <p:nvPr/>
      </p:nvGrpSpPr>
      <p:grpSpPr>
        <a:xfrm>
          <a:off x="0" y="0"/>
          <a:ext cx="0" cy="0"/>
          <a:chOff x="0" y="0"/>
          <a:chExt cx="0" cy="0"/>
        </a:xfrm>
      </p:grpSpPr>
      <p:sp>
        <p:nvSpPr>
          <p:cNvPr id="406" name="Google Shape;406;p7"/>
          <p:cNvSpPr/>
          <p:nvPr/>
        </p:nvSpPr>
        <p:spPr>
          <a:xfrm>
            <a:off x="51273" y="34417"/>
            <a:ext cx="12089448" cy="6823584"/>
          </a:xfrm>
          <a:prstGeom prst="rect">
            <a:avLst/>
          </a:prstGeom>
          <a:solidFill>
            <a:srgbClr val="C630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pic>
        <p:nvPicPr>
          <p:cNvPr descr="Imagen que contiene pared&#10;&#10;Descripción generada automáticamente" id="407" name="Google Shape;407;p7"/>
          <p:cNvPicPr preferRelativeResize="0"/>
          <p:nvPr/>
        </p:nvPicPr>
        <p:blipFill rotWithShape="1">
          <a:blip r:embed="rId2">
            <a:alphaModFix/>
          </a:blip>
          <a:srcRect b="0" l="0" r="0" t="0"/>
          <a:stretch/>
        </p:blipFill>
        <p:spPr>
          <a:xfrm>
            <a:off x="128353" y="82100"/>
            <a:ext cx="11940841" cy="6693800"/>
          </a:xfrm>
          <a:prstGeom prst="rect">
            <a:avLst/>
          </a:prstGeom>
          <a:noFill/>
          <a:ln>
            <a:noFill/>
          </a:ln>
          <a:effectLst>
            <a:outerShdw blurRad="50800" rotWithShape="0" algn="tl" dir="2700000" dist="38100">
              <a:srgbClr val="000000">
                <a:alpha val="40000"/>
              </a:srgbClr>
            </a:outerShdw>
          </a:effectLst>
        </p:spPr>
      </p:pic>
      <p:grpSp>
        <p:nvGrpSpPr>
          <p:cNvPr id="408" name="Google Shape;408;p7"/>
          <p:cNvGrpSpPr/>
          <p:nvPr/>
        </p:nvGrpSpPr>
        <p:grpSpPr>
          <a:xfrm rot="-5400000">
            <a:off x="1355501" y="8231965"/>
            <a:ext cx="8347306" cy="659245"/>
            <a:chOff x="1422399" y="711126"/>
            <a:chExt cx="8266544" cy="609602"/>
          </a:xfrm>
        </p:grpSpPr>
        <p:sp>
          <p:nvSpPr>
            <p:cNvPr id="409" name="Google Shape;409;p7"/>
            <p:cNvSpPr/>
            <p:nvPr/>
          </p:nvSpPr>
          <p:spPr>
            <a:xfrm>
              <a:off x="1422399" y="711126"/>
              <a:ext cx="7527636" cy="609600"/>
            </a:xfrm>
            <a:prstGeom prst="rect">
              <a:avLst/>
            </a:prstGeom>
            <a:solidFill>
              <a:srgbClr val="0C0D1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10" name="Google Shape;410;p7"/>
            <p:cNvSpPr/>
            <p:nvPr/>
          </p:nvSpPr>
          <p:spPr>
            <a:xfrm rot="5400000">
              <a:off x="9014688" y="64647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11" name="Google Shape;411;p7"/>
            <p:cNvSpPr/>
            <p:nvPr/>
          </p:nvSpPr>
          <p:spPr>
            <a:xfrm rot="5400000">
              <a:off x="9351815" y="831199"/>
              <a:ext cx="304800" cy="369454"/>
            </a:xfrm>
            <a:custGeom>
              <a:rect b="b" l="l" r="r" t="t"/>
              <a:pathLst>
                <a:path extrusionOk="0" h="369454" w="304800">
                  <a:moveTo>
                    <a:pt x="0" y="369454"/>
                  </a:moveTo>
                  <a:lnTo>
                    <a:pt x="152400" y="0"/>
                  </a:lnTo>
                  <a:lnTo>
                    <a:pt x="304800" y="369454"/>
                  </a:lnTo>
                  <a:close/>
                </a:path>
              </a:pathLst>
            </a:custGeom>
            <a:solidFill>
              <a:srgbClr val="0C0D1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412" name="Google Shape;412;p7"/>
          <p:cNvGrpSpPr/>
          <p:nvPr/>
        </p:nvGrpSpPr>
        <p:grpSpPr>
          <a:xfrm rot="-5400000">
            <a:off x="1787377" y="8072220"/>
            <a:ext cx="8347306" cy="659245"/>
            <a:chOff x="1422400" y="1588655"/>
            <a:chExt cx="8266544" cy="609602"/>
          </a:xfrm>
        </p:grpSpPr>
        <p:sp>
          <p:nvSpPr>
            <p:cNvPr id="413" name="Google Shape;413;p7"/>
            <p:cNvSpPr/>
            <p:nvPr/>
          </p:nvSpPr>
          <p:spPr>
            <a:xfrm>
              <a:off x="1422400" y="1588655"/>
              <a:ext cx="7527636" cy="609600"/>
            </a:xfrm>
            <a:prstGeom prst="rect">
              <a:avLst/>
            </a:prstGeom>
            <a:solidFill>
              <a:srgbClr val="862B2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14" name="Google Shape;414;p7"/>
            <p:cNvSpPr/>
            <p:nvPr/>
          </p:nvSpPr>
          <p:spPr>
            <a:xfrm rot="5400000">
              <a:off x="9014689" y="1524002"/>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15" name="Google Shape;415;p7"/>
            <p:cNvSpPr/>
            <p:nvPr/>
          </p:nvSpPr>
          <p:spPr>
            <a:xfrm rot="5400000">
              <a:off x="9351816" y="1708728"/>
              <a:ext cx="304800" cy="369454"/>
            </a:xfrm>
            <a:custGeom>
              <a:rect b="b" l="l" r="r" t="t"/>
              <a:pathLst>
                <a:path extrusionOk="0" h="369454" w="304800">
                  <a:moveTo>
                    <a:pt x="0" y="369454"/>
                  </a:moveTo>
                  <a:lnTo>
                    <a:pt x="152400" y="0"/>
                  </a:lnTo>
                  <a:lnTo>
                    <a:pt x="304800" y="369454"/>
                  </a:lnTo>
                  <a:close/>
                </a:path>
              </a:pathLst>
            </a:custGeom>
            <a:solidFill>
              <a:srgbClr val="862B2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416" name="Google Shape;416;p7"/>
          <p:cNvGrpSpPr/>
          <p:nvPr/>
        </p:nvGrpSpPr>
        <p:grpSpPr>
          <a:xfrm rot="-5400000">
            <a:off x="2412415" y="7612021"/>
            <a:ext cx="8347306" cy="659245"/>
            <a:chOff x="1422400" y="2586629"/>
            <a:chExt cx="8266544" cy="609602"/>
          </a:xfrm>
        </p:grpSpPr>
        <p:sp>
          <p:nvSpPr>
            <p:cNvPr id="417" name="Google Shape;417;p7"/>
            <p:cNvSpPr/>
            <p:nvPr/>
          </p:nvSpPr>
          <p:spPr>
            <a:xfrm>
              <a:off x="1422400" y="2586629"/>
              <a:ext cx="7527636" cy="609600"/>
            </a:xfrm>
            <a:prstGeom prst="rect">
              <a:avLst/>
            </a:prstGeom>
            <a:solidFill>
              <a:srgbClr val="0F8247"/>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18" name="Google Shape;418;p7"/>
            <p:cNvSpPr/>
            <p:nvPr/>
          </p:nvSpPr>
          <p:spPr>
            <a:xfrm rot="5400000">
              <a:off x="9014689" y="2521976"/>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19" name="Google Shape;419;p7"/>
            <p:cNvSpPr/>
            <p:nvPr/>
          </p:nvSpPr>
          <p:spPr>
            <a:xfrm rot="5400000">
              <a:off x="9351816" y="2706702"/>
              <a:ext cx="304800" cy="369454"/>
            </a:xfrm>
            <a:custGeom>
              <a:rect b="b" l="l" r="r" t="t"/>
              <a:pathLst>
                <a:path extrusionOk="0" h="369454" w="304800">
                  <a:moveTo>
                    <a:pt x="0" y="369454"/>
                  </a:moveTo>
                  <a:lnTo>
                    <a:pt x="152400" y="0"/>
                  </a:lnTo>
                  <a:lnTo>
                    <a:pt x="304800" y="369454"/>
                  </a:lnTo>
                  <a:close/>
                </a:path>
              </a:pathLst>
            </a:custGeom>
            <a:solidFill>
              <a:srgbClr val="0F8247"/>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420" name="Google Shape;420;p7"/>
          <p:cNvGrpSpPr/>
          <p:nvPr/>
        </p:nvGrpSpPr>
        <p:grpSpPr>
          <a:xfrm rot="-5400000">
            <a:off x="2920227" y="8045433"/>
            <a:ext cx="8347306" cy="659245"/>
            <a:chOff x="1422399" y="3464158"/>
            <a:chExt cx="8266544" cy="609602"/>
          </a:xfrm>
        </p:grpSpPr>
        <p:sp>
          <p:nvSpPr>
            <p:cNvPr id="421" name="Google Shape;421;p7"/>
            <p:cNvSpPr/>
            <p:nvPr/>
          </p:nvSpPr>
          <p:spPr>
            <a:xfrm>
              <a:off x="1422399" y="3464158"/>
              <a:ext cx="7527636" cy="609600"/>
            </a:xfrm>
            <a:prstGeom prst="rect">
              <a:avLst/>
            </a:prstGeom>
            <a:solidFill>
              <a:srgbClr val="89BE49"/>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22" name="Google Shape;422;p7"/>
            <p:cNvSpPr/>
            <p:nvPr/>
          </p:nvSpPr>
          <p:spPr>
            <a:xfrm rot="5400000">
              <a:off x="9014688" y="3399505"/>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23" name="Google Shape;423;p7"/>
            <p:cNvSpPr/>
            <p:nvPr/>
          </p:nvSpPr>
          <p:spPr>
            <a:xfrm rot="5400000">
              <a:off x="9351815" y="3584231"/>
              <a:ext cx="304800" cy="369454"/>
            </a:xfrm>
            <a:custGeom>
              <a:rect b="b" l="l" r="r" t="t"/>
              <a:pathLst>
                <a:path extrusionOk="0" h="369454" w="304800">
                  <a:moveTo>
                    <a:pt x="0" y="369454"/>
                  </a:moveTo>
                  <a:lnTo>
                    <a:pt x="152400" y="0"/>
                  </a:lnTo>
                  <a:lnTo>
                    <a:pt x="304800" y="369454"/>
                  </a:lnTo>
                  <a:close/>
                </a:path>
              </a:pathLst>
            </a:custGeom>
            <a:solidFill>
              <a:srgbClr val="89BE49"/>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424" name="Google Shape;424;p7"/>
          <p:cNvGrpSpPr/>
          <p:nvPr/>
        </p:nvGrpSpPr>
        <p:grpSpPr>
          <a:xfrm rot="-5400000">
            <a:off x="3485055" y="8710885"/>
            <a:ext cx="8347307" cy="659245"/>
            <a:chOff x="369452" y="3304906"/>
            <a:chExt cx="8266544" cy="609602"/>
          </a:xfrm>
        </p:grpSpPr>
        <p:sp>
          <p:nvSpPr>
            <p:cNvPr id="425" name="Google Shape;425;p7"/>
            <p:cNvSpPr/>
            <p:nvPr/>
          </p:nvSpPr>
          <p:spPr>
            <a:xfrm>
              <a:off x="369452" y="3304906"/>
              <a:ext cx="7527636" cy="609600"/>
            </a:xfrm>
            <a:prstGeom prst="rect">
              <a:avLst/>
            </a:prstGeom>
            <a:solidFill>
              <a:srgbClr val="EED42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26" name="Google Shape;426;p7"/>
            <p:cNvSpPr/>
            <p:nvPr/>
          </p:nvSpPr>
          <p:spPr>
            <a:xfrm rot="5400000">
              <a:off x="7961741" y="324025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27" name="Google Shape;427;p7"/>
            <p:cNvSpPr/>
            <p:nvPr/>
          </p:nvSpPr>
          <p:spPr>
            <a:xfrm rot="5400000">
              <a:off x="8298868" y="3424979"/>
              <a:ext cx="304800" cy="369454"/>
            </a:xfrm>
            <a:custGeom>
              <a:rect b="b" l="l" r="r" t="t"/>
              <a:pathLst>
                <a:path extrusionOk="0" h="369454" w="304800">
                  <a:moveTo>
                    <a:pt x="0" y="369454"/>
                  </a:moveTo>
                  <a:lnTo>
                    <a:pt x="152400" y="0"/>
                  </a:lnTo>
                  <a:lnTo>
                    <a:pt x="304800" y="369454"/>
                  </a:lnTo>
                  <a:close/>
                </a:path>
              </a:pathLst>
            </a:custGeom>
            <a:solidFill>
              <a:srgbClr val="EED42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428" name="Google Shape;428;p7"/>
          <p:cNvGrpSpPr/>
          <p:nvPr/>
        </p:nvGrpSpPr>
        <p:grpSpPr>
          <a:xfrm rot="-5400000">
            <a:off x="4102641" y="8231965"/>
            <a:ext cx="8347306" cy="659245"/>
            <a:chOff x="1422399" y="5165883"/>
            <a:chExt cx="8266544" cy="609602"/>
          </a:xfrm>
        </p:grpSpPr>
        <p:sp>
          <p:nvSpPr>
            <p:cNvPr id="429" name="Google Shape;429;p7"/>
            <p:cNvSpPr/>
            <p:nvPr/>
          </p:nvSpPr>
          <p:spPr>
            <a:xfrm>
              <a:off x="1422399" y="5165883"/>
              <a:ext cx="7527636" cy="609600"/>
            </a:xfrm>
            <a:prstGeom prst="rect">
              <a:avLst/>
            </a:prstGeom>
            <a:solidFill>
              <a:srgbClr val="EB702C"/>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0" name="Google Shape;430;p7"/>
            <p:cNvSpPr/>
            <p:nvPr/>
          </p:nvSpPr>
          <p:spPr>
            <a:xfrm rot="5400000">
              <a:off x="9014688" y="5101230"/>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1" name="Google Shape;431;p7"/>
            <p:cNvSpPr/>
            <p:nvPr/>
          </p:nvSpPr>
          <p:spPr>
            <a:xfrm rot="5400000">
              <a:off x="9351815" y="5285956"/>
              <a:ext cx="304800" cy="369454"/>
            </a:xfrm>
            <a:custGeom>
              <a:rect b="b" l="l" r="r" t="t"/>
              <a:pathLst>
                <a:path extrusionOk="0" h="369454" w="304800">
                  <a:moveTo>
                    <a:pt x="0" y="369454"/>
                  </a:moveTo>
                  <a:lnTo>
                    <a:pt x="152400" y="0"/>
                  </a:lnTo>
                  <a:lnTo>
                    <a:pt x="304800" y="369454"/>
                  </a:lnTo>
                  <a:close/>
                </a:path>
              </a:pathLst>
            </a:custGeom>
            <a:solidFill>
              <a:srgbClr val="EB702C"/>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432" name="Google Shape;432;p7"/>
          <p:cNvGrpSpPr/>
          <p:nvPr/>
        </p:nvGrpSpPr>
        <p:grpSpPr>
          <a:xfrm rot="-5400000">
            <a:off x="4719289" y="7668997"/>
            <a:ext cx="8347307" cy="659245"/>
            <a:chOff x="1422398" y="6000656"/>
            <a:chExt cx="8266544" cy="609602"/>
          </a:xfrm>
        </p:grpSpPr>
        <p:sp>
          <p:nvSpPr>
            <p:cNvPr id="433" name="Google Shape;433;p7"/>
            <p:cNvSpPr/>
            <p:nvPr/>
          </p:nvSpPr>
          <p:spPr>
            <a:xfrm>
              <a:off x="1422398" y="6000656"/>
              <a:ext cx="7527636" cy="609600"/>
            </a:xfrm>
            <a:prstGeom prst="rect">
              <a:avLst/>
            </a:prstGeom>
            <a:solidFill>
              <a:srgbClr val="E1243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4" name="Google Shape;434;p7"/>
            <p:cNvSpPr/>
            <p:nvPr/>
          </p:nvSpPr>
          <p:spPr>
            <a:xfrm rot="5400000">
              <a:off x="9014687" y="593600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5" name="Google Shape;435;p7"/>
            <p:cNvSpPr/>
            <p:nvPr/>
          </p:nvSpPr>
          <p:spPr>
            <a:xfrm rot="5400000">
              <a:off x="9351814" y="6120729"/>
              <a:ext cx="304800" cy="369454"/>
            </a:xfrm>
            <a:custGeom>
              <a:rect b="b" l="l" r="r" t="t"/>
              <a:pathLst>
                <a:path extrusionOk="0" h="369454" w="304800">
                  <a:moveTo>
                    <a:pt x="0" y="369454"/>
                  </a:moveTo>
                  <a:lnTo>
                    <a:pt x="152400" y="0"/>
                  </a:lnTo>
                  <a:lnTo>
                    <a:pt x="304800" y="369454"/>
                  </a:lnTo>
                  <a:close/>
                </a:path>
              </a:pathLst>
            </a:custGeom>
            <a:solidFill>
              <a:srgbClr val="C0000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436" name="Google Shape;436;p7"/>
          <p:cNvGrpSpPr/>
          <p:nvPr/>
        </p:nvGrpSpPr>
        <p:grpSpPr>
          <a:xfrm rot="-5400000">
            <a:off x="5308543" y="8698815"/>
            <a:ext cx="8347306" cy="659245"/>
            <a:chOff x="1422399" y="711126"/>
            <a:chExt cx="8266544" cy="609602"/>
          </a:xfrm>
        </p:grpSpPr>
        <p:sp>
          <p:nvSpPr>
            <p:cNvPr id="437" name="Google Shape;437;p7"/>
            <p:cNvSpPr/>
            <p:nvPr/>
          </p:nvSpPr>
          <p:spPr>
            <a:xfrm>
              <a:off x="1422399" y="711126"/>
              <a:ext cx="7527636" cy="609600"/>
            </a:xfrm>
            <a:prstGeom prst="rect">
              <a:avLst/>
            </a:prstGeom>
            <a:solidFill>
              <a:srgbClr val="C630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8" name="Google Shape;438;p7"/>
            <p:cNvSpPr/>
            <p:nvPr/>
          </p:nvSpPr>
          <p:spPr>
            <a:xfrm rot="5400000">
              <a:off x="9014688" y="64647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9" name="Google Shape;439;p7"/>
            <p:cNvSpPr/>
            <p:nvPr/>
          </p:nvSpPr>
          <p:spPr>
            <a:xfrm rot="5400000">
              <a:off x="9351815" y="831199"/>
              <a:ext cx="304800" cy="369454"/>
            </a:xfrm>
            <a:custGeom>
              <a:rect b="b" l="l" r="r" t="t"/>
              <a:pathLst>
                <a:path extrusionOk="0" h="369454" w="304800">
                  <a:moveTo>
                    <a:pt x="0" y="369454"/>
                  </a:moveTo>
                  <a:lnTo>
                    <a:pt x="152400" y="0"/>
                  </a:lnTo>
                  <a:lnTo>
                    <a:pt x="304800" y="369454"/>
                  </a:lnTo>
                  <a:close/>
                </a:path>
              </a:pathLst>
            </a:custGeom>
            <a:solidFill>
              <a:srgbClr val="C630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440" name="Google Shape;440;p7"/>
          <p:cNvGrpSpPr/>
          <p:nvPr/>
        </p:nvGrpSpPr>
        <p:grpSpPr>
          <a:xfrm rot="-5400000">
            <a:off x="5903367" y="8045433"/>
            <a:ext cx="8347306" cy="659245"/>
            <a:chOff x="1422400" y="1588655"/>
            <a:chExt cx="8266544" cy="609602"/>
          </a:xfrm>
        </p:grpSpPr>
        <p:sp>
          <p:nvSpPr>
            <p:cNvPr id="441" name="Google Shape;441;p7"/>
            <p:cNvSpPr/>
            <p:nvPr/>
          </p:nvSpPr>
          <p:spPr>
            <a:xfrm>
              <a:off x="1422400" y="1588655"/>
              <a:ext cx="7527636" cy="609600"/>
            </a:xfrm>
            <a:prstGeom prst="rect">
              <a:avLst/>
            </a:prstGeom>
            <a:solidFill>
              <a:srgbClr val="A795C3"/>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42" name="Google Shape;442;p7"/>
            <p:cNvSpPr/>
            <p:nvPr/>
          </p:nvSpPr>
          <p:spPr>
            <a:xfrm rot="5400000">
              <a:off x="9014689" y="1524002"/>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43" name="Google Shape;443;p7"/>
            <p:cNvSpPr/>
            <p:nvPr/>
          </p:nvSpPr>
          <p:spPr>
            <a:xfrm rot="5400000">
              <a:off x="9351816" y="1708728"/>
              <a:ext cx="304800" cy="369454"/>
            </a:xfrm>
            <a:custGeom>
              <a:rect b="b" l="l" r="r" t="t"/>
              <a:pathLst>
                <a:path extrusionOk="0" h="369454" w="304800">
                  <a:moveTo>
                    <a:pt x="0" y="369454"/>
                  </a:moveTo>
                  <a:lnTo>
                    <a:pt x="152400" y="0"/>
                  </a:lnTo>
                  <a:lnTo>
                    <a:pt x="304800" y="369454"/>
                  </a:lnTo>
                  <a:close/>
                </a:path>
              </a:pathLst>
            </a:custGeom>
            <a:solidFill>
              <a:srgbClr val="A795C3"/>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444" name="Google Shape;444;p7"/>
          <p:cNvGrpSpPr/>
          <p:nvPr/>
        </p:nvGrpSpPr>
        <p:grpSpPr>
          <a:xfrm rot="-5400000">
            <a:off x="6479820" y="8870711"/>
            <a:ext cx="8347306" cy="659245"/>
            <a:chOff x="1422400" y="2586629"/>
            <a:chExt cx="8266544" cy="609602"/>
          </a:xfrm>
        </p:grpSpPr>
        <p:sp>
          <p:nvSpPr>
            <p:cNvPr id="445" name="Google Shape;445;p7"/>
            <p:cNvSpPr/>
            <p:nvPr/>
          </p:nvSpPr>
          <p:spPr>
            <a:xfrm>
              <a:off x="1422400" y="2586629"/>
              <a:ext cx="7527636" cy="609600"/>
            </a:xfrm>
            <a:prstGeom prst="rect">
              <a:avLst/>
            </a:prstGeom>
            <a:solidFill>
              <a:srgbClr val="12699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46" name="Google Shape;446;p7"/>
            <p:cNvSpPr/>
            <p:nvPr/>
          </p:nvSpPr>
          <p:spPr>
            <a:xfrm rot="5400000">
              <a:off x="9014689" y="2521976"/>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47" name="Google Shape;447;p7"/>
            <p:cNvSpPr/>
            <p:nvPr/>
          </p:nvSpPr>
          <p:spPr>
            <a:xfrm rot="5400000">
              <a:off x="9351816" y="2706702"/>
              <a:ext cx="304800" cy="369454"/>
            </a:xfrm>
            <a:custGeom>
              <a:rect b="b" l="l" r="r" t="t"/>
              <a:pathLst>
                <a:path extrusionOk="0" h="369454" w="304800">
                  <a:moveTo>
                    <a:pt x="0" y="369454"/>
                  </a:moveTo>
                  <a:lnTo>
                    <a:pt x="152400" y="0"/>
                  </a:lnTo>
                  <a:lnTo>
                    <a:pt x="304800" y="369454"/>
                  </a:lnTo>
                  <a:close/>
                </a:path>
              </a:pathLst>
            </a:custGeom>
            <a:solidFill>
              <a:srgbClr val="12699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448" name="Google Shape;448;p7"/>
          <p:cNvGrpSpPr/>
          <p:nvPr/>
        </p:nvGrpSpPr>
        <p:grpSpPr>
          <a:xfrm rot="-5400000">
            <a:off x="7019865" y="8394141"/>
            <a:ext cx="8347306" cy="659245"/>
            <a:chOff x="1422399" y="3464158"/>
            <a:chExt cx="8266544" cy="609602"/>
          </a:xfrm>
        </p:grpSpPr>
        <p:sp>
          <p:nvSpPr>
            <p:cNvPr id="449" name="Google Shape;449;p7"/>
            <p:cNvSpPr/>
            <p:nvPr/>
          </p:nvSpPr>
          <p:spPr>
            <a:xfrm>
              <a:off x="1422399" y="3464158"/>
              <a:ext cx="7527636" cy="609600"/>
            </a:xfrm>
            <a:prstGeom prst="rect">
              <a:avLst/>
            </a:prstGeom>
            <a:solidFill>
              <a:srgbClr val="1D295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50" name="Google Shape;450;p7"/>
            <p:cNvSpPr/>
            <p:nvPr/>
          </p:nvSpPr>
          <p:spPr>
            <a:xfrm rot="5400000">
              <a:off x="9014688" y="3399505"/>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51" name="Google Shape;451;p7"/>
            <p:cNvSpPr/>
            <p:nvPr/>
          </p:nvSpPr>
          <p:spPr>
            <a:xfrm rot="5400000">
              <a:off x="9351815" y="3584231"/>
              <a:ext cx="304800" cy="369454"/>
            </a:xfrm>
            <a:custGeom>
              <a:rect b="b" l="l" r="r" t="t"/>
              <a:pathLst>
                <a:path extrusionOk="0" h="369454" w="304800">
                  <a:moveTo>
                    <a:pt x="0" y="369454"/>
                  </a:moveTo>
                  <a:lnTo>
                    <a:pt x="152400" y="0"/>
                  </a:lnTo>
                  <a:lnTo>
                    <a:pt x="304800" y="369454"/>
                  </a:lnTo>
                  <a:close/>
                </a:path>
              </a:pathLst>
            </a:custGeom>
            <a:solidFill>
              <a:srgbClr val="1D295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452" name="Google Shape;452;p7"/>
          <p:cNvGrpSpPr/>
          <p:nvPr/>
        </p:nvGrpSpPr>
        <p:grpSpPr>
          <a:xfrm rot="-5400000">
            <a:off x="7637450" y="8612180"/>
            <a:ext cx="8347306" cy="659245"/>
            <a:chOff x="1422399" y="4341685"/>
            <a:chExt cx="8266544" cy="609602"/>
          </a:xfrm>
        </p:grpSpPr>
        <p:sp>
          <p:nvSpPr>
            <p:cNvPr id="453" name="Google Shape;453;p7"/>
            <p:cNvSpPr/>
            <p:nvPr/>
          </p:nvSpPr>
          <p:spPr>
            <a:xfrm>
              <a:off x="1422399" y="4341685"/>
              <a:ext cx="7527636" cy="609600"/>
            </a:xfrm>
            <a:prstGeom prst="rect">
              <a:avLst/>
            </a:prstGeom>
            <a:solidFill>
              <a:srgbClr val="352F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54" name="Google Shape;454;p7"/>
            <p:cNvSpPr/>
            <p:nvPr/>
          </p:nvSpPr>
          <p:spPr>
            <a:xfrm rot="5400000">
              <a:off x="9014688" y="4277032"/>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55" name="Google Shape;455;p7"/>
            <p:cNvSpPr/>
            <p:nvPr/>
          </p:nvSpPr>
          <p:spPr>
            <a:xfrm rot="5400000">
              <a:off x="9351815" y="4461758"/>
              <a:ext cx="304800" cy="369454"/>
            </a:xfrm>
            <a:custGeom>
              <a:rect b="b" l="l" r="r" t="t"/>
              <a:pathLst>
                <a:path extrusionOk="0" h="369454" w="304800">
                  <a:moveTo>
                    <a:pt x="0" y="369454"/>
                  </a:moveTo>
                  <a:lnTo>
                    <a:pt x="152400" y="0"/>
                  </a:lnTo>
                  <a:lnTo>
                    <a:pt x="304800" y="369454"/>
                  </a:lnTo>
                  <a:close/>
                </a:path>
              </a:pathLst>
            </a:custGeom>
            <a:solidFill>
              <a:srgbClr val="352F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456" name="Google Shape;456;p7"/>
          <p:cNvSpPr/>
          <p:nvPr/>
        </p:nvSpPr>
        <p:spPr>
          <a:xfrm>
            <a:off x="4925963" y="2458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57" name="Google Shape;457;p7"/>
          <p:cNvSpPr/>
          <p:nvPr/>
        </p:nvSpPr>
        <p:spPr>
          <a:xfrm>
            <a:off x="5043947"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58" name="Google Shape;458;p7"/>
          <p:cNvSpPr/>
          <p:nvPr/>
        </p:nvSpPr>
        <p:spPr>
          <a:xfrm>
            <a:off x="5196347"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59" name="Google Shape;459;p7"/>
          <p:cNvSpPr/>
          <p:nvPr/>
        </p:nvSpPr>
        <p:spPr>
          <a:xfrm>
            <a:off x="6004979" y="25072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60" name="Google Shape;460;p7"/>
          <p:cNvSpPr/>
          <p:nvPr/>
        </p:nvSpPr>
        <p:spPr>
          <a:xfrm>
            <a:off x="6122963" y="-4917"/>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61" name="Google Shape;461;p7"/>
          <p:cNvSpPr/>
          <p:nvPr/>
        </p:nvSpPr>
        <p:spPr>
          <a:xfrm>
            <a:off x="6275363"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62" name="Google Shape;462;p7"/>
          <p:cNvSpPr/>
          <p:nvPr/>
        </p:nvSpPr>
        <p:spPr>
          <a:xfrm>
            <a:off x="7086376" y="24089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63" name="Google Shape;463;p7"/>
          <p:cNvSpPr/>
          <p:nvPr/>
        </p:nvSpPr>
        <p:spPr>
          <a:xfrm>
            <a:off x="7204360"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64" name="Google Shape;464;p7"/>
          <p:cNvSpPr/>
          <p:nvPr/>
        </p:nvSpPr>
        <p:spPr>
          <a:xfrm>
            <a:off x="7356760" y="-983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65" name="Google Shape;465;p7"/>
          <p:cNvSpPr/>
          <p:nvPr/>
        </p:nvSpPr>
        <p:spPr>
          <a:xfrm>
            <a:off x="8165392" y="2458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66" name="Google Shape;466;p7"/>
          <p:cNvSpPr/>
          <p:nvPr/>
        </p:nvSpPr>
        <p:spPr>
          <a:xfrm>
            <a:off x="8283376"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67" name="Google Shape;467;p7"/>
          <p:cNvSpPr/>
          <p:nvPr/>
        </p:nvSpPr>
        <p:spPr>
          <a:xfrm>
            <a:off x="8435776"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68" name="Google Shape;468;p7"/>
          <p:cNvSpPr/>
          <p:nvPr/>
        </p:nvSpPr>
        <p:spPr>
          <a:xfrm>
            <a:off x="9322764" y="2458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69" name="Google Shape;469;p7"/>
          <p:cNvSpPr/>
          <p:nvPr/>
        </p:nvSpPr>
        <p:spPr>
          <a:xfrm>
            <a:off x="9440748"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70" name="Google Shape;470;p7"/>
          <p:cNvSpPr/>
          <p:nvPr/>
        </p:nvSpPr>
        <p:spPr>
          <a:xfrm>
            <a:off x="9593148"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71" name="Google Shape;471;p7"/>
          <p:cNvSpPr/>
          <p:nvPr/>
        </p:nvSpPr>
        <p:spPr>
          <a:xfrm>
            <a:off x="10401780" y="25072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72" name="Google Shape;472;p7"/>
          <p:cNvSpPr/>
          <p:nvPr/>
        </p:nvSpPr>
        <p:spPr>
          <a:xfrm>
            <a:off x="10519764" y="-4917"/>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73" name="Google Shape;473;p7"/>
          <p:cNvSpPr/>
          <p:nvPr/>
        </p:nvSpPr>
        <p:spPr>
          <a:xfrm>
            <a:off x="10672164" y="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74" name="Google Shape;474;p7"/>
          <p:cNvSpPr/>
          <p:nvPr/>
        </p:nvSpPr>
        <p:spPr>
          <a:xfrm>
            <a:off x="1601918" y="24089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75" name="Google Shape;475;p7"/>
          <p:cNvSpPr/>
          <p:nvPr/>
        </p:nvSpPr>
        <p:spPr>
          <a:xfrm>
            <a:off x="1719902"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76" name="Google Shape;476;p7"/>
          <p:cNvSpPr/>
          <p:nvPr/>
        </p:nvSpPr>
        <p:spPr>
          <a:xfrm>
            <a:off x="1872302" y="-983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77" name="Google Shape;477;p7"/>
          <p:cNvSpPr/>
          <p:nvPr/>
        </p:nvSpPr>
        <p:spPr>
          <a:xfrm>
            <a:off x="2759290" y="240895"/>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78" name="Google Shape;478;p7"/>
          <p:cNvSpPr/>
          <p:nvPr/>
        </p:nvSpPr>
        <p:spPr>
          <a:xfrm>
            <a:off x="2877274"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79" name="Google Shape;479;p7"/>
          <p:cNvSpPr/>
          <p:nvPr/>
        </p:nvSpPr>
        <p:spPr>
          <a:xfrm>
            <a:off x="3029674" y="-9830"/>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0" name="Google Shape;480;p7"/>
          <p:cNvSpPr/>
          <p:nvPr/>
        </p:nvSpPr>
        <p:spPr>
          <a:xfrm>
            <a:off x="3838306" y="2458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1" name="Google Shape;481;p7"/>
          <p:cNvSpPr/>
          <p:nvPr/>
        </p:nvSpPr>
        <p:spPr>
          <a:xfrm>
            <a:off x="3956290" y="-983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2" name="Google Shape;482;p7"/>
          <p:cNvSpPr/>
          <p:nvPr/>
        </p:nvSpPr>
        <p:spPr>
          <a:xfrm>
            <a:off x="4108690" y="-491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3" name="Google Shape;483;p7"/>
          <p:cNvSpPr/>
          <p:nvPr/>
        </p:nvSpPr>
        <p:spPr>
          <a:xfrm>
            <a:off x="507600" y="240893"/>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4" name="Google Shape;484;p7"/>
          <p:cNvSpPr/>
          <p:nvPr/>
        </p:nvSpPr>
        <p:spPr>
          <a:xfrm>
            <a:off x="625584" y="-1474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5" name="Google Shape;485;p7"/>
          <p:cNvSpPr/>
          <p:nvPr/>
        </p:nvSpPr>
        <p:spPr>
          <a:xfrm>
            <a:off x="777984" y="-1966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6" name="Google Shape;486;p7"/>
          <p:cNvSpPr/>
          <p:nvPr/>
        </p:nvSpPr>
        <p:spPr>
          <a:xfrm>
            <a:off x="11380076" y="240893"/>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7" name="Google Shape;487;p7"/>
          <p:cNvSpPr/>
          <p:nvPr/>
        </p:nvSpPr>
        <p:spPr>
          <a:xfrm>
            <a:off x="11498060" y="-4917"/>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8" name="Google Shape;488;p7"/>
          <p:cNvSpPr/>
          <p:nvPr/>
        </p:nvSpPr>
        <p:spPr>
          <a:xfrm>
            <a:off x="11650460" y="-983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9" name="Google Shape;489;p7"/>
          <p:cNvSpPr txBox="1"/>
          <p:nvPr/>
        </p:nvSpPr>
        <p:spPr>
          <a:xfrm rot="5400000">
            <a:off x="-526950" y="62492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US" sz="1200">
                <a:solidFill>
                  <a:schemeClr val="accent2"/>
                </a:solidFill>
                <a:latin typeface="Barlow Condensed"/>
                <a:ea typeface="Barlow Condensed"/>
                <a:cs typeface="Barlow Condensed"/>
                <a:sym typeface="Barlow Condensed"/>
              </a:rPr>
              <a:t>SLIDESMANIA.COM</a:t>
            </a:r>
            <a:endParaRPr sz="1200">
              <a:solidFill>
                <a:schemeClr val="accent2"/>
              </a:solidFill>
              <a:latin typeface="Barlow Condensed"/>
              <a:ea typeface="Barlow Condensed"/>
              <a:cs typeface="Barlow Condensed"/>
              <a:sym typeface="Barlow Condensed"/>
            </a:endParaRPr>
          </a:p>
        </p:txBody>
      </p:sp>
    </p:spTree>
  </p:cSld>
  <p:clrMapOvr>
    <a:masterClrMapping/>
  </p:clrMapOvr>
  <p:transition spd="slow">
    <p:fade/>
  </p:transition>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1">
  <p:cSld name="CUSTOM">
    <p:spTree>
      <p:nvGrpSpPr>
        <p:cNvPr id="490" name="Shape 490"/>
        <p:cNvGrpSpPr/>
        <p:nvPr/>
      </p:nvGrpSpPr>
      <p:grpSpPr>
        <a:xfrm>
          <a:off x="0" y="0"/>
          <a:ext cx="0" cy="0"/>
          <a:chOff x="0" y="0"/>
          <a:chExt cx="0" cy="0"/>
        </a:xfrm>
      </p:grpSpPr>
      <p:grpSp>
        <p:nvGrpSpPr>
          <p:cNvPr id="491" name="Google Shape;491;p8"/>
          <p:cNvGrpSpPr/>
          <p:nvPr/>
        </p:nvGrpSpPr>
        <p:grpSpPr>
          <a:xfrm>
            <a:off x="0" y="0"/>
            <a:ext cx="12192000" cy="6858000"/>
            <a:chOff x="0" y="0"/>
            <a:chExt cx="12192000" cy="6858000"/>
          </a:xfrm>
        </p:grpSpPr>
        <p:sp>
          <p:nvSpPr>
            <p:cNvPr id="492" name="Google Shape;492;p8"/>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493" name="Google Shape;493;p8">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494" name="Google Shape;494;p8"/>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3600">
                  <a:solidFill>
                    <a:srgbClr val="3F3F3F"/>
                  </a:solidFill>
                  <a:latin typeface="Poppins"/>
                  <a:ea typeface="Poppins"/>
                  <a:cs typeface="Poppins"/>
                  <a:sym typeface="Poppins"/>
                </a:rPr>
                <a:t>Free </a:t>
              </a:r>
              <a:r>
                <a:rPr lang="en-US" sz="3600">
                  <a:solidFill>
                    <a:srgbClr val="3F3F3F"/>
                  </a:solidFill>
                  <a:latin typeface="Poppins"/>
                  <a:ea typeface="Poppins"/>
                  <a:cs typeface="Poppins"/>
                  <a:sym typeface="Poppins"/>
                </a:rPr>
                <a:t>themes and templates for </a:t>
              </a:r>
              <a:r>
                <a:rPr b="1" lang="en-US" sz="3600">
                  <a:solidFill>
                    <a:srgbClr val="3F3F3F"/>
                  </a:solidFill>
                  <a:latin typeface="Poppins"/>
                  <a:ea typeface="Poppins"/>
                  <a:cs typeface="Poppins"/>
                  <a:sym typeface="Poppins"/>
                </a:rPr>
                <a:t>Google Slides</a:t>
              </a:r>
              <a:r>
                <a:rPr lang="en-US" sz="3600">
                  <a:solidFill>
                    <a:srgbClr val="3F3F3F"/>
                  </a:solidFill>
                  <a:latin typeface="Poppins"/>
                  <a:ea typeface="Poppins"/>
                  <a:cs typeface="Poppins"/>
                  <a:sym typeface="Poppins"/>
                </a:rPr>
                <a:t> or </a:t>
              </a:r>
              <a:r>
                <a:rPr b="1" lang="en-US"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US"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US" sz="2700">
                  <a:solidFill>
                    <a:srgbClr val="3F3F3F"/>
                  </a:solidFill>
                  <a:latin typeface="Poppins"/>
                  <a:ea typeface="Poppins"/>
                  <a:cs typeface="Poppins"/>
                  <a:sym typeface="Poppins"/>
                </a:rPr>
                <a:t>Read </a:t>
              </a:r>
              <a:r>
                <a:rPr lang="en-US" sz="2700" u="sng">
                  <a:solidFill>
                    <a:srgbClr val="3F3F3F"/>
                  </a:solidFill>
                  <a:latin typeface="Poppins"/>
                  <a:ea typeface="Poppins"/>
                  <a:cs typeface="Poppins"/>
                  <a:sym typeface="Poppins"/>
                  <a:hlinkClick r:id="rId4"/>
                </a:rPr>
                <a:t>FAQ</a:t>
              </a:r>
              <a:r>
                <a:rPr b="1" lang="en-US" sz="4400">
                  <a:solidFill>
                    <a:srgbClr val="FFCB25"/>
                  </a:solidFill>
                  <a:latin typeface="Poppins"/>
                  <a:ea typeface="Poppins"/>
                  <a:cs typeface="Poppins"/>
                  <a:sym typeface="Poppins"/>
                </a:rPr>
                <a:t> </a:t>
              </a:r>
              <a:r>
                <a:rPr lang="en-US"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p:txBody>
        </p:sp>
        <p:cxnSp>
          <p:nvCxnSpPr>
            <p:cNvPr id="495" name="Google Shape;495;p8"/>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496" name="Google Shape;496;p8">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497" name="Google Shape;497;p8">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498" name="Google Shape;498;p8">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499" name="Google Shape;499;p8">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500" name="Google Shape;500;p8"/>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US"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5" name="Shape 5"/>
        <p:cNvGrpSpPr/>
        <p:nvPr/>
      </p:nvGrpSpPr>
      <p:grpSpPr>
        <a:xfrm>
          <a:off x="0" y="0"/>
          <a:ext cx="0" cy="0"/>
          <a:chOff x="0" y="0"/>
          <a:chExt cx="0" cy="0"/>
        </a:xfrm>
      </p:grpSpPr>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Lst>
  <p:transition spd="slow">
    <p:fade/>
  </p:transition>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9.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10.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 Id="rId3" Type="http://schemas.openxmlformats.org/officeDocument/2006/relationships/image" Target="../media/image7.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 Id="rId3" Type="http://schemas.openxmlformats.org/officeDocument/2006/relationships/image" Target="../media/image8.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5.xml"/><Relationship Id="rId3" Type="http://schemas.openxmlformats.org/officeDocument/2006/relationships/image" Target="../media/image8.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 Id="rId3" Type="http://schemas.openxmlformats.org/officeDocument/2006/relationships/image" Target="../media/image12.png"/><Relationship Id="rId4" Type="http://schemas.openxmlformats.org/officeDocument/2006/relationships/image" Target="../media/image13.png"/><Relationship Id="rId5" Type="http://schemas.openxmlformats.org/officeDocument/2006/relationships/image" Target="../media/image14.png"/><Relationship Id="rId6" Type="http://schemas.openxmlformats.org/officeDocument/2006/relationships/image" Target="../media/image17.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7.xml"/><Relationship Id="rId3" Type="http://schemas.openxmlformats.org/officeDocument/2006/relationships/image" Target="../media/image11.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8.xml"/><Relationship Id="rId3" Type="http://schemas.openxmlformats.org/officeDocument/2006/relationships/image" Target="../media/image16.png"/><Relationship Id="rId4" Type="http://schemas.openxmlformats.org/officeDocument/2006/relationships/image" Target="../media/image15.pn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9.xml"/><Relationship Id="rId3" Type="http://schemas.openxmlformats.org/officeDocument/2006/relationships/image" Target="../media/image11.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0.xml"/><Relationship Id="rId3" Type="http://schemas.openxmlformats.org/officeDocument/2006/relationships/hyperlink" Target="https://slidesmania.com/" TargetMode="External"/><Relationship Id="rId4" Type="http://schemas.openxmlformats.org/officeDocument/2006/relationships/image" Target="../media/image7.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1.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04" name="Shape 504"/>
        <p:cNvGrpSpPr/>
        <p:nvPr/>
      </p:nvGrpSpPr>
      <p:grpSpPr>
        <a:xfrm>
          <a:off x="0" y="0"/>
          <a:ext cx="0" cy="0"/>
          <a:chOff x="0" y="0"/>
          <a:chExt cx="0" cy="0"/>
        </a:xfrm>
      </p:grpSpPr>
      <p:sp>
        <p:nvSpPr>
          <p:cNvPr id="505" name="Google Shape;505;p9"/>
          <p:cNvSpPr txBox="1"/>
          <p:nvPr/>
        </p:nvSpPr>
        <p:spPr>
          <a:xfrm>
            <a:off x="4820193" y="2198633"/>
            <a:ext cx="5617029" cy="2554545"/>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i="0" lang="en-US" sz="8000" u="none" cap="none" strike="noStrike">
                <a:solidFill>
                  <a:schemeClr val="dk1"/>
                </a:solidFill>
                <a:latin typeface="Amatic SC"/>
                <a:ea typeface="Amatic SC"/>
                <a:cs typeface="Amatic SC"/>
                <a:sym typeface="Amatic SC"/>
              </a:rPr>
              <a:t>HERE GOES YOUR PRESENTATION TITLE</a:t>
            </a:r>
            <a:endParaRPr/>
          </a:p>
        </p:txBody>
      </p:sp>
      <p:pic>
        <p:nvPicPr>
          <p:cNvPr descr="Imagen que contiene calibre, dispositivo&#10;&#10;Descripción generada automáticamente" id="506" name="Google Shape;506;p9"/>
          <p:cNvPicPr preferRelativeResize="0"/>
          <p:nvPr/>
        </p:nvPicPr>
        <p:blipFill rotWithShape="1">
          <a:blip r:embed="rId3">
            <a:alphaModFix/>
          </a:blip>
          <a:srcRect b="0" l="0" r="0" t="0"/>
          <a:stretch/>
        </p:blipFill>
        <p:spPr>
          <a:xfrm>
            <a:off x="4820193" y="4747543"/>
            <a:ext cx="6096000" cy="197626"/>
          </a:xfrm>
          <a:prstGeom prst="rect">
            <a:avLst/>
          </a:prstGeom>
          <a:noFill/>
          <a:ln>
            <a:noFill/>
          </a:ln>
        </p:spPr>
      </p:pic>
    </p:spTree>
  </p:cSld>
  <p:clrMapOvr>
    <a:masterClrMapping/>
  </p:clrMapOvr>
  <mc:AlternateContent>
    <mc:Choice Requires="p14">
      <p:transition spd="slow">
        <p14:gallery dir="l"/>
      </p:transition>
    </mc:Choice>
    <mc:Fallback>
      <p:transition spd="slow">
        <p:fade/>
      </p:transition>
    </mc:Fallback>
  </mc:AlternateContent>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10" name="Shape 510"/>
        <p:cNvGrpSpPr/>
        <p:nvPr/>
      </p:nvGrpSpPr>
      <p:grpSpPr>
        <a:xfrm>
          <a:off x="0" y="0"/>
          <a:ext cx="0" cy="0"/>
          <a:chOff x="0" y="0"/>
          <a:chExt cx="0" cy="0"/>
        </a:xfrm>
      </p:grpSpPr>
      <p:sp>
        <p:nvSpPr>
          <p:cNvPr id="511" name="Google Shape;511;p10"/>
          <p:cNvSpPr txBox="1"/>
          <p:nvPr/>
        </p:nvSpPr>
        <p:spPr>
          <a:xfrm>
            <a:off x="1164508" y="2399051"/>
            <a:ext cx="7914968" cy="295465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US" sz="2800" u="none" cap="none" strike="noStrike">
                <a:solidFill>
                  <a:schemeClr val="dk1"/>
                </a:solidFill>
                <a:latin typeface="Pangolin"/>
                <a:ea typeface="Pangolin"/>
                <a:cs typeface="Pangolin"/>
                <a:sym typeface="Pangolin"/>
              </a:rPr>
              <a:t>Did you know that dogs can smell your feelings?</a:t>
            </a:r>
            <a:endParaRPr/>
          </a:p>
          <a:p>
            <a:pPr indent="0" lvl="0" marL="0" marR="0" rtl="0" algn="l">
              <a:spcBef>
                <a:spcPts val="0"/>
              </a:spcBef>
              <a:spcAft>
                <a:spcPts val="0"/>
              </a:spcAft>
              <a:buNone/>
            </a:pPr>
            <a:r>
              <a:t/>
            </a:r>
            <a:endParaRPr sz="2800">
              <a:solidFill>
                <a:schemeClr val="dk1"/>
              </a:solidFill>
              <a:latin typeface="Pangolin"/>
              <a:ea typeface="Pangolin"/>
              <a:cs typeface="Pangolin"/>
              <a:sym typeface="Pangolin"/>
            </a:endParaRPr>
          </a:p>
          <a:p>
            <a:pPr indent="0" lvl="0" marL="0" marR="0" rtl="0" algn="l">
              <a:spcBef>
                <a:spcPts val="0"/>
              </a:spcBef>
              <a:spcAft>
                <a:spcPts val="0"/>
              </a:spcAft>
              <a:buNone/>
            </a:pPr>
            <a:r>
              <a:rPr lang="en-US" sz="2800">
                <a:solidFill>
                  <a:schemeClr val="dk1"/>
                </a:solidFill>
                <a:latin typeface="Pangolin"/>
                <a:ea typeface="Pangolin"/>
                <a:cs typeface="Pangolin"/>
                <a:sym typeface="Pangolin"/>
              </a:rPr>
              <a:t>Dogs can pick up on subtle changes in your scent, which can help him figure out how you are feeling, such as by smelling your perspiration when you become nervous or fearful. </a:t>
            </a:r>
            <a:endParaRPr sz="2800">
              <a:solidFill>
                <a:schemeClr val="dk1"/>
              </a:solidFill>
              <a:latin typeface="Pangolin"/>
              <a:ea typeface="Pangolin"/>
              <a:cs typeface="Pangolin"/>
              <a:sym typeface="Pangolin"/>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512" name="Google Shape;512;p10"/>
          <p:cNvSpPr txBox="1"/>
          <p:nvPr/>
        </p:nvSpPr>
        <p:spPr>
          <a:xfrm>
            <a:off x="1164508" y="831771"/>
            <a:ext cx="3142707" cy="110799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6600">
                <a:solidFill>
                  <a:schemeClr val="dk1"/>
                </a:solidFill>
                <a:latin typeface="Amatic SC"/>
                <a:ea typeface="Amatic SC"/>
                <a:cs typeface="Amatic SC"/>
                <a:sym typeface="Amatic SC"/>
              </a:rPr>
              <a:t>TITLE HERE</a:t>
            </a:r>
            <a:endParaRPr/>
          </a:p>
        </p:txBody>
      </p:sp>
      <p:pic>
        <p:nvPicPr>
          <p:cNvPr descr="Imagen que contiene calibre, dispositivo&#10;&#10;Descripción generada automáticamente" id="513" name="Google Shape;513;p10"/>
          <p:cNvPicPr preferRelativeResize="0"/>
          <p:nvPr/>
        </p:nvPicPr>
        <p:blipFill rotWithShape="1">
          <a:blip r:embed="rId3">
            <a:alphaModFix/>
          </a:blip>
          <a:srcRect b="0" l="0" r="0" t="0"/>
          <a:stretch/>
        </p:blipFill>
        <p:spPr>
          <a:xfrm>
            <a:off x="1236948" y="1725080"/>
            <a:ext cx="2706401" cy="214687"/>
          </a:xfrm>
          <a:prstGeom prst="rect">
            <a:avLst/>
          </a:prstGeom>
          <a:noFill/>
          <a:ln>
            <a:noFill/>
          </a:ln>
        </p:spPr>
      </p:pic>
    </p:spTree>
  </p:cSld>
  <p:clrMapOvr>
    <a:masterClrMapping/>
  </p:clrMapOvr>
  <p:transition spd="slow">
    <p:fade/>
  </p:transition>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17" name="Shape 517"/>
        <p:cNvGrpSpPr/>
        <p:nvPr/>
      </p:nvGrpSpPr>
      <p:grpSpPr>
        <a:xfrm>
          <a:off x="0" y="0"/>
          <a:ext cx="0" cy="0"/>
          <a:chOff x="0" y="0"/>
          <a:chExt cx="0" cy="0"/>
        </a:xfrm>
      </p:grpSpPr>
      <p:sp>
        <p:nvSpPr>
          <p:cNvPr id="518" name="Google Shape;518;p11"/>
          <p:cNvSpPr txBox="1"/>
          <p:nvPr/>
        </p:nvSpPr>
        <p:spPr>
          <a:xfrm>
            <a:off x="1089863" y="2184365"/>
            <a:ext cx="10209508" cy="2092881"/>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800">
                <a:solidFill>
                  <a:schemeClr val="dk1"/>
                </a:solidFill>
                <a:latin typeface="Pangolin"/>
                <a:ea typeface="Pangolin"/>
                <a:cs typeface="Pangolin"/>
                <a:sym typeface="Pangolin"/>
              </a:rPr>
              <a:t>Did you know that elephants can sense storms?</a:t>
            </a:r>
            <a:endParaRPr/>
          </a:p>
          <a:p>
            <a:pPr indent="0" lvl="0" marL="0" marR="0" rtl="0" algn="l">
              <a:spcBef>
                <a:spcPts val="0"/>
              </a:spcBef>
              <a:spcAft>
                <a:spcPts val="0"/>
              </a:spcAft>
              <a:buNone/>
            </a:pPr>
            <a:r>
              <a:t/>
            </a:r>
            <a:endParaRPr sz="2800">
              <a:solidFill>
                <a:schemeClr val="dk1"/>
              </a:solidFill>
              <a:latin typeface="Pangolin"/>
              <a:ea typeface="Pangolin"/>
              <a:cs typeface="Pangolin"/>
              <a:sym typeface="Pangolin"/>
            </a:endParaRPr>
          </a:p>
          <a:p>
            <a:pPr indent="0" lvl="0" marL="0" marR="0" rtl="0" algn="l">
              <a:spcBef>
                <a:spcPts val="0"/>
              </a:spcBef>
              <a:spcAft>
                <a:spcPts val="0"/>
              </a:spcAft>
              <a:buNone/>
            </a:pPr>
            <a:r>
              <a:rPr lang="en-US" sz="2800">
                <a:solidFill>
                  <a:schemeClr val="dk1"/>
                </a:solidFill>
                <a:latin typeface="Pangolin"/>
                <a:ea typeface="Pangolin"/>
                <a:cs typeface="Pangolin"/>
                <a:sym typeface="Pangolin"/>
              </a:rPr>
              <a:t>Elephants may be able to detect a thunderstorm from hundreds of miles away, and will head towards it, looking for water. </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519" name="Google Shape;519;p11"/>
          <p:cNvSpPr txBox="1"/>
          <p:nvPr/>
        </p:nvSpPr>
        <p:spPr>
          <a:xfrm>
            <a:off x="1164508" y="831771"/>
            <a:ext cx="3142707" cy="110799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6600">
                <a:solidFill>
                  <a:schemeClr val="dk1"/>
                </a:solidFill>
                <a:latin typeface="Amatic SC"/>
                <a:ea typeface="Amatic SC"/>
                <a:cs typeface="Amatic SC"/>
                <a:sym typeface="Amatic SC"/>
              </a:rPr>
              <a:t>TITLE HERE</a:t>
            </a:r>
            <a:endParaRPr/>
          </a:p>
        </p:txBody>
      </p:sp>
      <p:pic>
        <p:nvPicPr>
          <p:cNvPr descr="Imagen que contiene calibre, dispositivo&#10;&#10;Descripción generada automáticamente" id="520" name="Google Shape;520;p11"/>
          <p:cNvPicPr preferRelativeResize="0"/>
          <p:nvPr/>
        </p:nvPicPr>
        <p:blipFill rotWithShape="1">
          <a:blip r:embed="rId3">
            <a:alphaModFix/>
          </a:blip>
          <a:srcRect b="0" l="0" r="0" t="0"/>
          <a:stretch/>
        </p:blipFill>
        <p:spPr>
          <a:xfrm>
            <a:off x="1236948" y="1725080"/>
            <a:ext cx="2706401" cy="214687"/>
          </a:xfrm>
          <a:prstGeom prst="rect">
            <a:avLst/>
          </a:prstGeom>
          <a:noFill/>
          <a:ln>
            <a:noFill/>
          </a:ln>
        </p:spPr>
      </p:pic>
    </p:spTree>
  </p:cSld>
  <p:clrMapOvr>
    <a:masterClrMapping/>
  </p:clrMapOvr>
  <p:transition spd="slow">
    <p:fade/>
  </p:transition>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24" name="Shape 524"/>
        <p:cNvGrpSpPr/>
        <p:nvPr/>
      </p:nvGrpSpPr>
      <p:grpSpPr>
        <a:xfrm>
          <a:off x="0" y="0"/>
          <a:ext cx="0" cy="0"/>
          <a:chOff x="0" y="0"/>
          <a:chExt cx="0" cy="0"/>
        </a:xfrm>
      </p:grpSpPr>
      <p:sp>
        <p:nvSpPr>
          <p:cNvPr id="525" name="Google Shape;525;p12"/>
          <p:cNvSpPr txBox="1"/>
          <p:nvPr/>
        </p:nvSpPr>
        <p:spPr>
          <a:xfrm>
            <a:off x="4073827" y="2879793"/>
            <a:ext cx="7708598" cy="295465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800">
                <a:solidFill>
                  <a:schemeClr val="dk1"/>
                </a:solidFill>
                <a:latin typeface="Pangolin"/>
                <a:ea typeface="Pangolin"/>
                <a:cs typeface="Pangolin"/>
                <a:sym typeface="Pangolin"/>
              </a:rPr>
              <a:t>Did you know that a cat uses its whiskers as feelers to determine if a space is too small to squeeze through?</a:t>
            </a:r>
            <a:endParaRPr/>
          </a:p>
          <a:p>
            <a:pPr indent="0" lvl="0" marL="0" marR="0" rtl="0" algn="l">
              <a:spcBef>
                <a:spcPts val="0"/>
              </a:spcBef>
              <a:spcAft>
                <a:spcPts val="0"/>
              </a:spcAft>
              <a:buNone/>
            </a:pPr>
            <a:r>
              <a:t/>
            </a:r>
            <a:endParaRPr sz="2800">
              <a:solidFill>
                <a:schemeClr val="dk1"/>
              </a:solidFill>
              <a:latin typeface="Pangolin"/>
              <a:ea typeface="Pangolin"/>
              <a:cs typeface="Pangolin"/>
              <a:sym typeface="Pangolin"/>
            </a:endParaRPr>
          </a:p>
          <a:p>
            <a:pPr indent="0" lvl="0" marL="0" marR="0" rtl="0" algn="l">
              <a:spcBef>
                <a:spcPts val="0"/>
              </a:spcBef>
              <a:spcAft>
                <a:spcPts val="0"/>
              </a:spcAft>
              <a:buNone/>
            </a:pPr>
            <a:r>
              <a:rPr lang="en-US" sz="2800">
                <a:solidFill>
                  <a:schemeClr val="dk1"/>
                </a:solidFill>
                <a:latin typeface="Pangolin"/>
                <a:ea typeface="Pangolin"/>
                <a:cs typeface="Pangolin"/>
                <a:sym typeface="Pangolin"/>
              </a:rPr>
              <a:t>Also, cats love to sleep. A fifteen-year-old cat has probably spent ten years of its life sleeping.</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526" name="Google Shape;526;p12"/>
          <p:cNvSpPr txBox="1"/>
          <p:nvPr/>
        </p:nvSpPr>
        <p:spPr>
          <a:xfrm>
            <a:off x="4073827" y="1312513"/>
            <a:ext cx="3142707" cy="110799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6600">
                <a:solidFill>
                  <a:schemeClr val="dk1"/>
                </a:solidFill>
                <a:latin typeface="Amatic SC"/>
                <a:ea typeface="Amatic SC"/>
                <a:cs typeface="Amatic SC"/>
                <a:sym typeface="Amatic SC"/>
              </a:rPr>
              <a:t>TITLE HERE</a:t>
            </a:r>
            <a:endParaRPr/>
          </a:p>
        </p:txBody>
      </p:sp>
      <p:pic>
        <p:nvPicPr>
          <p:cNvPr descr="Imagen que contiene calibre, dispositivo&#10;&#10;Descripción generada automáticamente" id="527" name="Google Shape;527;p12"/>
          <p:cNvPicPr preferRelativeResize="0"/>
          <p:nvPr/>
        </p:nvPicPr>
        <p:blipFill rotWithShape="1">
          <a:blip r:embed="rId3">
            <a:alphaModFix/>
          </a:blip>
          <a:srcRect b="0" l="0" r="0" t="0"/>
          <a:stretch/>
        </p:blipFill>
        <p:spPr>
          <a:xfrm>
            <a:off x="4146267" y="2205822"/>
            <a:ext cx="2706401" cy="214687"/>
          </a:xfrm>
          <a:prstGeom prst="rect">
            <a:avLst/>
          </a:prstGeom>
          <a:noFill/>
          <a:ln>
            <a:noFill/>
          </a:ln>
        </p:spPr>
      </p:pic>
    </p:spTree>
  </p:cSld>
  <p:clrMapOvr>
    <a:masterClrMapping/>
  </p:clrMapOvr>
  <p:transition spd="slow">
    <p:fade/>
  </p:transition>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31" name="Shape 531"/>
        <p:cNvGrpSpPr/>
        <p:nvPr/>
      </p:nvGrpSpPr>
      <p:grpSpPr>
        <a:xfrm>
          <a:off x="0" y="0"/>
          <a:ext cx="0" cy="0"/>
          <a:chOff x="0" y="0"/>
          <a:chExt cx="0" cy="0"/>
        </a:xfrm>
      </p:grpSpPr>
      <p:grpSp>
        <p:nvGrpSpPr>
          <p:cNvPr id="532" name="Google Shape;532;p13"/>
          <p:cNvGrpSpPr/>
          <p:nvPr/>
        </p:nvGrpSpPr>
        <p:grpSpPr>
          <a:xfrm>
            <a:off x="6421975" y="3259103"/>
            <a:ext cx="2304000" cy="169897"/>
            <a:chOff x="1422400" y="1588655"/>
            <a:chExt cx="8266544" cy="609602"/>
          </a:xfrm>
        </p:grpSpPr>
        <p:sp>
          <p:nvSpPr>
            <p:cNvPr id="533" name="Google Shape;533;p13"/>
            <p:cNvSpPr/>
            <p:nvPr/>
          </p:nvSpPr>
          <p:spPr>
            <a:xfrm>
              <a:off x="1422400" y="1588655"/>
              <a:ext cx="7527636" cy="609600"/>
            </a:xfrm>
            <a:prstGeom prst="rect">
              <a:avLst/>
            </a:prstGeom>
            <a:solidFill>
              <a:srgbClr val="862B2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34" name="Google Shape;534;p13"/>
            <p:cNvSpPr/>
            <p:nvPr/>
          </p:nvSpPr>
          <p:spPr>
            <a:xfrm rot="5400000">
              <a:off x="9014689" y="1524002"/>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35" name="Google Shape;535;p13"/>
            <p:cNvSpPr/>
            <p:nvPr/>
          </p:nvSpPr>
          <p:spPr>
            <a:xfrm rot="5400000">
              <a:off x="9351816" y="1708728"/>
              <a:ext cx="304800" cy="369454"/>
            </a:xfrm>
            <a:custGeom>
              <a:rect b="b" l="l" r="r" t="t"/>
              <a:pathLst>
                <a:path extrusionOk="0" h="369454" w="304800">
                  <a:moveTo>
                    <a:pt x="0" y="369454"/>
                  </a:moveTo>
                  <a:lnTo>
                    <a:pt x="152400" y="0"/>
                  </a:lnTo>
                  <a:lnTo>
                    <a:pt x="304800" y="369454"/>
                  </a:lnTo>
                  <a:close/>
                </a:path>
              </a:pathLst>
            </a:custGeom>
            <a:solidFill>
              <a:srgbClr val="862B2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536" name="Google Shape;536;p13"/>
          <p:cNvGrpSpPr/>
          <p:nvPr/>
        </p:nvGrpSpPr>
        <p:grpSpPr>
          <a:xfrm>
            <a:off x="6421974" y="3851274"/>
            <a:ext cx="2304000" cy="169897"/>
            <a:chOff x="1422400" y="2586629"/>
            <a:chExt cx="8266544" cy="609602"/>
          </a:xfrm>
        </p:grpSpPr>
        <p:sp>
          <p:nvSpPr>
            <p:cNvPr id="537" name="Google Shape;537;p13"/>
            <p:cNvSpPr/>
            <p:nvPr/>
          </p:nvSpPr>
          <p:spPr>
            <a:xfrm>
              <a:off x="1422400" y="2586629"/>
              <a:ext cx="7527636" cy="609600"/>
            </a:xfrm>
            <a:prstGeom prst="rect">
              <a:avLst/>
            </a:prstGeom>
            <a:solidFill>
              <a:srgbClr val="0F8247"/>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38" name="Google Shape;538;p13"/>
            <p:cNvSpPr/>
            <p:nvPr/>
          </p:nvSpPr>
          <p:spPr>
            <a:xfrm rot="5400000">
              <a:off x="9014689" y="2521976"/>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39" name="Google Shape;539;p13"/>
            <p:cNvSpPr/>
            <p:nvPr/>
          </p:nvSpPr>
          <p:spPr>
            <a:xfrm rot="5400000">
              <a:off x="9351816" y="2706702"/>
              <a:ext cx="304800" cy="369454"/>
            </a:xfrm>
            <a:custGeom>
              <a:rect b="b" l="l" r="r" t="t"/>
              <a:pathLst>
                <a:path extrusionOk="0" h="369454" w="304800">
                  <a:moveTo>
                    <a:pt x="0" y="369454"/>
                  </a:moveTo>
                  <a:lnTo>
                    <a:pt x="152400" y="0"/>
                  </a:lnTo>
                  <a:lnTo>
                    <a:pt x="304800" y="369454"/>
                  </a:lnTo>
                  <a:close/>
                </a:path>
              </a:pathLst>
            </a:custGeom>
            <a:solidFill>
              <a:srgbClr val="0F8247"/>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540" name="Google Shape;540;p13"/>
          <p:cNvGrpSpPr/>
          <p:nvPr/>
        </p:nvGrpSpPr>
        <p:grpSpPr>
          <a:xfrm>
            <a:off x="6421975" y="4456697"/>
            <a:ext cx="2304000" cy="169897"/>
            <a:chOff x="1422399" y="3464158"/>
            <a:chExt cx="8266544" cy="609602"/>
          </a:xfrm>
        </p:grpSpPr>
        <p:sp>
          <p:nvSpPr>
            <p:cNvPr id="541" name="Google Shape;541;p13"/>
            <p:cNvSpPr/>
            <p:nvPr/>
          </p:nvSpPr>
          <p:spPr>
            <a:xfrm>
              <a:off x="1422399" y="3464158"/>
              <a:ext cx="7527636" cy="609600"/>
            </a:xfrm>
            <a:prstGeom prst="rect">
              <a:avLst/>
            </a:prstGeom>
            <a:solidFill>
              <a:srgbClr val="89BE49"/>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42" name="Google Shape;542;p13"/>
            <p:cNvSpPr/>
            <p:nvPr/>
          </p:nvSpPr>
          <p:spPr>
            <a:xfrm rot="5400000">
              <a:off x="9014688" y="3399505"/>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43" name="Google Shape;543;p13"/>
            <p:cNvSpPr/>
            <p:nvPr/>
          </p:nvSpPr>
          <p:spPr>
            <a:xfrm rot="5400000">
              <a:off x="9351815" y="3584231"/>
              <a:ext cx="304800" cy="369454"/>
            </a:xfrm>
            <a:custGeom>
              <a:rect b="b" l="l" r="r" t="t"/>
              <a:pathLst>
                <a:path extrusionOk="0" h="369454" w="304800">
                  <a:moveTo>
                    <a:pt x="0" y="369454"/>
                  </a:moveTo>
                  <a:lnTo>
                    <a:pt x="152400" y="0"/>
                  </a:lnTo>
                  <a:lnTo>
                    <a:pt x="304800" y="369454"/>
                  </a:lnTo>
                  <a:close/>
                </a:path>
              </a:pathLst>
            </a:custGeom>
            <a:solidFill>
              <a:srgbClr val="89BE49"/>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544" name="Google Shape;544;p13"/>
          <p:cNvGrpSpPr/>
          <p:nvPr/>
        </p:nvGrpSpPr>
        <p:grpSpPr>
          <a:xfrm>
            <a:off x="6421975" y="5063584"/>
            <a:ext cx="2304000" cy="169897"/>
            <a:chOff x="369452" y="3304906"/>
            <a:chExt cx="8266544" cy="609602"/>
          </a:xfrm>
        </p:grpSpPr>
        <p:sp>
          <p:nvSpPr>
            <p:cNvPr id="545" name="Google Shape;545;p13"/>
            <p:cNvSpPr/>
            <p:nvPr/>
          </p:nvSpPr>
          <p:spPr>
            <a:xfrm>
              <a:off x="369452" y="3304906"/>
              <a:ext cx="7527636" cy="609600"/>
            </a:xfrm>
            <a:prstGeom prst="rect">
              <a:avLst/>
            </a:prstGeom>
            <a:solidFill>
              <a:srgbClr val="EED42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46" name="Google Shape;546;p13"/>
            <p:cNvSpPr/>
            <p:nvPr/>
          </p:nvSpPr>
          <p:spPr>
            <a:xfrm rot="5400000">
              <a:off x="7961741" y="324025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47" name="Google Shape;547;p13"/>
            <p:cNvSpPr/>
            <p:nvPr/>
          </p:nvSpPr>
          <p:spPr>
            <a:xfrm rot="5400000">
              <a:off x="8298868" y="3424979"/>
              <a:ext cx="304800" cy="369454"/>
            </a:xfrm>
            <a:custGeom>
              <a:rect b="b" l="l" r="r" t="t"/>
              <a:pathLst>
                <a:path extrusionOk="0" h="369454" w="304800">
                  <a:moveTo>
                    <a:pt x="0" y="369454"/>
                  </a:moveTo>
                  <a:lnTo>
                    <a:pt x="152400" y="0"/>
                  </a:lnTo>
                  <a:lnTo>
                    <a:pt x="304800" y="369454"/>
                  </a:lnTo>
                  <a:close/>
                </a:path>
              </a:pathLst>
            </a:custGeom>
            <a:solidFill>
              <a:srgbClr val="EED42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548" name="Google Shape;548;p13"/>
          <p:cNvGrpSpPr/>
          <p:nvPr/>
        </p:nvGrpSpPr>
        <p:grpSpPr>
          <a:xfrm>
            <a:off x="6421975" y="2649504"/>
            <a:ext cx="2304000" cy="169897"/>
            <a:chOff x="1422399" y="711126"/>
            <a:chExt cx="8266544" cy="609602"/>
          </a:xfrm>
        </p:grpSpPr>
        <p:sp>
          <p:nvSpPr>
            <p:cNvPr id="549" name="Google Shape;549;p13"/>
            <p:cNvSpPr/>
            <p:nvPr/>
          </p:nvSpPr>
          <p:spPr>
            <a:xfrm>
              <a:off x="1422399" y="711126"/>
              <a:ext cx="7527636" cy="609600"/>
            </a:xfrm>
            <a:prstGeom prst="rect">
              <a:avLst/>
            </a:prstGeom>
            <a:solidFill>
              <a:srgbClr val="0C0D1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50" name="Google Shape;550;p13"/>
            <p:cNvSpPr/>
            <p:nvPr/>
          </p:nvSpPr>
          <p:spPr>
            <a:xfrm rot="5400000">
              <a:off x="9014688" y="64647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51" name="Google Shape;551;p13"/>
            <p:cNvSpPr/>
            <p:nvPr/>
          </p:nvSpPr>
          <p:spPr>
            <a:xfrm rot="5400000">
              <a:off x="9351815" y="831199"/>
              <a:ext cx="304800" cy="369454"/>
            </a:xfrm>
            <a:custGeom>
              <a:rect b="b" l="l" r="r" t="t"/>
              <a:pathLst>
                <a:path extrusionOk="0" h="369454" w="304800">
                  <a:moveTo>
                    <a:pt x="0" y="369454"/>
                  </a:moveTo>
                  <a:lnTo>
                    <a:pt x="152400" y="0"/>
                  </a:lnTo>
                  <a:lnTo>
                    <a:pt x="304800" y="369454"/>
                  </a:lnTo>
                  <a:close/>
                </a:path>
              </a:pathLst>
            </a:custGeom>
            <a:solidFill>
              <a:srgbClr val="0C0D1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552" name="Google Shape;552;p13"/>
          <p:cNvGrpSpPr/>
          <p:nvPr/>
        </p:nvGrpSpPr>
        <p:grpSpPr>
          <a:xfrm>
            <a:off x="6421975" y="5669005"/>
            <a:ext cx="2304000" cy="169897"/>
            <a:chOff x="1422399" y="5165883"/>
            <a:chExt cx="8266544" cy="609602"/>
          </a:xfrm>
        </p:grpSpPr>
        <p:sp>
          <p:nvSpPr>
            <p:cNvPr id="553" name="Google Shape;553;p13"/>
            <p:cNvSpPr/>
            <p:nvPr/>
          </p:nvSpPr>
          <p:spPr>
            <a:xfrm>
              <a:off x="1422399" y="5165883"/>
              <a:ext cx="7527636" cy="609600"/>
            </a:xfrm>
            <a:prstGeom prst="rect">
              <a:avLst/>
            </a:prstGeom>
            <a:solidFill>
              <a:srgbClr val="EB702C"/>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54" name="Google Shape;554;p13"/>
            <p:cNvSpPr/>
            <p:nvPr/>
          </p:nvSpPr>
          <p:spPr>
            <a:xfrm rot="5400000">
              <a:off x="9014688" y="5101230"/>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55" name="Google Shape;555;p13"/>
            <p:cNvSpPr/>
            <p:nvPr/>
          </p:nvSpPr>
          <p:spPr>
            <a:xfrm rot="5400000">
              <a:off x="9351815" y="5285956"/>
              <a:ext cx="304800" cy="369454"/>
            </a:xfrm>
            <a:custGeom>
              <a:rect b="b" l="l" r="r" t="t"/>
              <a:pathLst>
                <a:path extrusionOk="0" h="369454" w="304800">
                  <a:moveTo>
                    <a:pt x="0" y="369454"/>
                  </a:moveTo>
                  <a:lnTo>
                    <a:pt x="152400" y="0"/>
                  </a:lnTo>
                  <a:lnTo>
                    <a:pt x="304800" y="369454"/>
                  </a:lnTo>
                  <a:close/>
                </a:path>
              </a:pathLst>
            </a:custGeom>
            <a:solidFill>
              <a:srgbClr val="EB702C"/>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556" name="Google Shape;556;p13"/>
          <p:cNvGrpSpPr/>
          <p:nvPr/>
        </p:nvGrpSpPr>
        <p:grpSpPr>
          <a:xfrm>
            <a:off x="856917" y="2653969"/>
            <a:ext cx="2304000" cy="169897"/>
            <a:chOff x="1422398" y="6000656"/>
            <a:chExt cx="8266544" cy="609602"/>
          </a:xfrm>
        </p:grpSpPr>
        <p:sp>
          <p:nvSpPr>
            <p:cNvPr id="557" name="Google Shape;557;p13"/>
            <p:cNvSpPr/>
            <p:nvPr/>
          </p:nvSpPr>
          <p:spPr>
            <a:xfrm>
              <a:off x="1422398" y="6000656"/>
              <a:ext cx="7527636" cy="609600"/>
            </a:xfrm>
            <a:prstGeom prst="rect">
              <a:avLst/>
            </a:prstGeom>
            <a:solidFill>
              <a:srgbClr val="E1243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58" name="Google Shape;558;p13"/>
            <p:cNvSpPr/>
            <p:nvPr/>
          </p:nvSpPr>
          <p:spPr>
            <a:xfrm rot="5400000">
              <a:off x="9014687" y="593600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59" name="Google Shape;559;p13"/>
            <p:cNvSpPr/>
            <p:nvPr/>
          </p:nvSpPr>
          <p:spPr>
            <a:xfrm rot="5400000">
              <a:off x="9351814" y="6120729"/>
              <a:ext cx="304800" cy="369454"/>
            </a:xfrm>
            <a:custGeom>
              <a:rect b="b" l="l" r="r" t="t"/>
              <a:pathLst>
                <a:path extrusionOk="0" h="369454" w="304800">
                  <a:moveTo>
                    <a:pt x="0" y="369454"/>
                  </a:moveTo>
                  <a:lnTo>
                    <a:pt x="152400" y="0"/>
                  </a:lnTo>
                  <a:lnTo>
                    <a:pt x="304800" y="369454"/>
                  </a:lnTo>
                  <a:close/>
                </a:path>
              </a:pathLst>
            </a:custGeom>
            <a:solidFill>
              <a:srgbClr val="C0000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560" name="Google Shape;560;p13"/>
          <p:cNvGrpSpPr/>
          <p:nvPr/>
        </p:nvGrpSpPr>
        <p:grpSpPr>
          <a:xfrm>
            <a:off x="856917" y="3252490"/>
            <a:ext cx="2304000" cy="169897"/>
            <a:chOff x="1422399" y="711126"/>
            <a:chExt cx="8266544" cy="609602"/>
          </a:xfrm>
        </p:grpSpPr>
        <p:sp>
          <p:nvSpPr>
            <p:cNvPr id="561" name="Google Shape;561;p13"/>
            <p:cNvSpPr/>
            <p:nvPr/>
          </p:nvSpPr>
          <p:spPr>
            <a:xfrm>
              <a:off x="1422399" y="711126"/>
              <a:ext cx="7527636" cy="609600"/>
            </a:xfrm>
            <a:prstGeom prst="rect">
              <a:avLst/>
            </a:prstGeom>
            <a:solidFill>
              <a:srgbClr val="C630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62" name="Google Shape;562;p13"/>
            <p:cNvSpPr/>
            <p:nvPr/>
          </p:nvSpPr>
          <p:spPr>
            <a:xfrm rot="5400000">
              <a:off x="9014688" y="646473"/>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63" name="Google Shape;563;p13"/>
            <p:cNvSpPr/>
            <p:nvPr/>
          </p:nvSpPr>
          <p:spPr>
            <a:xfrm rot="5400000">
              <a:off x="9351815" y="831199"/>
              <a:ext cx="304800" cy="369454"/>
            </a:xfrm>
            <a:custGeom>
              <a:rect b="b" l="l" r="r" t="t"/>
              <a:pathLst>
                <a:path extrusionOk="0" h="369454" w="304800">
                  <a:moveTo>
                    <a:pt x="0" y="369454"/>
                  </a:moveTo>
                  <a:lnTo>
                    <a:pt x="152400" y="0"/>
                  </a:lnTo>
                  <a:lnTo>
                    <a:pt x="304800" y="369454"/>
                  </a:lnTo>
                  <a:close/>
                </a:path>
              </a:pathLst>
            </a:custGeom>
            <a:solidFill>
              <a:srgbClr val="C630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564" name="Google Shape;564;p13"/>
          <p:cNvGrpSpPr/>
          <p:nvPr/>
        </p:nvGrpSpPr>
        <p:grpSpPr>
          <a:xfrm>
            <a:off x="856917" y="3851009"/>
            <a:ext cx="2304000" cy="169897"/>
            <a:chOff x="1422400" y="1588655"/>
            <a:chExt cx="8266544" cy="609602"/>
          </a:xfrm>
        </p:grpSpPr>
        <p:sp>
          <p:nvSpPr>
            <p:cNvPr id="565" name="Google Shape;565;p13"/>
            <p:cNvSpPr/>
            <p:nvPr/>
          </p:nvSpPr>
          <p:spPr>
            <a:xfrm>
              <a:off x="1422400" y="1588655"/>
              <a:ext cx="7527636" cy="609600"/>
            </a:xfrm>
            <a:prstGeom prst="rect">
              <a:avLst/>
            </a:prstGeom>
            <a:solidFill>
              <a:srgbClr val="A795C3"/>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66" name="Google Shape;566;p13"/>
            <p:cNvSpPr/>
            <p:nvPr/>
          </p:nvSpPr>
          <p:spPr>
            <a:xfrm rot="5400000">
              <a:off x="9014689" y="1524002"/>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67" name="Google Shape;567;p13"/>
            <p:cNvSpPr/>
            <p:nvPr/>
          </p:nvSpPr>
          <p:spPr>
            <a:xfrm rot="5400000">
              <a:off x="9351816" y="1708728"/>
              <a:ext cx="304800" cy="369454"/>
            </a:xfrm>
            <a:custGeom>
              <a:rect b="b" l="l" r="r" t="t"/>
              <a:pathLst>
                <a:path extrusionOk="0" h="369454" w="304800">
                  <a:moveTo>
                    <a:pt x="0" y="369454"/>
                  </a:moveTo>
                  <a:lnTo>
                    <a:pt x="152400" y="0"/>
                  </a:lnTo>
                  <a:lnTo>
                    <a:pt x="304800" y="369454"/>
                  </a:lnTo>
                  <a:close/>
                </a:path>
              </a:pathLst>
            </a:custGeom>
            <a:solidFill>
              <a:srgbClr val="A795C3"/>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568" name="Google Shape;568;p13"/>
          <p:cNvGrpSpPr/>
          <p:nvPr/>
        </p:nvGrpSpPr>
        <p:grpSpPr>
          <a:xfrm>
            <a:off x="856915" y="4438445"/>
            <a:ext cx="2304000" cy="169897"/>
            <a:chOff x="1422400" y="2586629"/>
            <a:chExt cx="8266544" cy="609602"/>
          </a:xfrm>
        </p:grpSpPr>
        <p:sp>
          <p:nvSpPr>
            <p:cNvPr id="569" name="Google Shape;569;p13"/>
            <p:cNvSpPr/>
            <p:nvPr/>
          </p:nvSpPr>
          <p:spPr>
            <a:xfrm>
              <a:off x="1422400" y="2586629"/>
              <a:ext cx="7527636" cy="609600"/>
            </a:xfrm>
            <a:prstGeom prst="rect">
              <a:avLst/>
            </a:prstGeom>
            <a:solidFill>
              <a:srgbClr val="12699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70" name="Google Shape;570;p13"/>
            <p:cNvSpPr/>
            <p:nvPr/>
          </p:nvSpPr>
          <p:spPr>
            <a:xfrm rot="5400000">
              <a:off x="9014689" y="2521976"/>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71" name="Google Shape;571;p13"/>
            <p:cNvSpPr/>
            <p:nvPr/>
          </p:nvSpPr>
          <p:spPr>
            <a:xfrm rot="5400000">
              <a:off x="9351816" y="2706702"/>
              <a:ext cx="304800" cy="369454"/>
            </a:xfrm>
            <a:custGeom>
              <a:rect b="b" l="l" r="r" t="t"/>
              <a:pathLst>
                <a:path extrusionOk="0" h="369454" w="304800">
                  <a:moveTo>
                    <a:pt x="0" y="369454"/>
                  </a:moveTo>
                  <a:lnTo>
                    <a:pt x="152400" y="0"/>
                  </a:lnTo>
                  <a:lnTo>
                    <a:pt x="304800" y="369454"/>
                  </a:lnTo>
                  <a:close/>
                </a:path>
              </a:pathLst>
            </a:custGeom>
            <a:solidFill>
              <a:srgbClr val="12699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572" name="Google Shape;572;p13"/>
          <p:cNvGrpSpPr/>
          <p:nvPr/>
        </p:nvGrpSpPr>
        <p:grpSpPr>
          <a:xfrm>
            <a:off x="856917" y="5042401"/>
            <a:ext cx="2304000" cy="169897"/>
            <a:chOff x="1422399" y="3464158"/>
            <a:chExt cx="8266544" cy="609602"/>
          </a:xfrm>
        </p:grpSpPr>
        <p:sp>
          <p:nvSpPr>
            <p:cNvPr id="573" name="Google Shape;573;p13"/>
            <p:cNvSpPr/>
            <p:nvPr/>
          </p:nvSpPr>
          <p:spPr>
            <a:xfrm>
              <a:off x="1422399" y="3464158"/>
              <a:ext cx="7527636" cy="609600"/>
            </a:xfrm>
            <a:prstGeom prst="rect">
              <a:avLst/>
            </a:prstGeom>
            <a:solidFill>
              <a:srgbClr val="1D295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74" name="Google Shape;574;p13"/>
            <p:cNvSpPr/>
            <p:nvPr/>
          </p:nvSpPr>
          <p:spPr>
            <a:xfrm rot="5400000">
              <a:off x="9014688" y="3399505"/>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75" name="Google Shape;575;p13"/>
            <p:cNvSpPr/>
            <p:nvPr/>
          </p:nvSpPr>
          <p:spPr>
            <a:xfrm rot="5400000">
              <a:off x="9351815" y="3584231"/>
              <a:ext cx="304800" cy="369454"/>
            </a:xfrm>
            <a:custGeom>
              <a:rect b="b" l="l" r="r" t="t"/>
              <a:pathLst>
                <a:path extrusionOk="0" h="369454" w="304800">
                  <a:moveTo>
                    <a:pt x="0" y="369454"/>
                  </a:moveTo>
                  <a:lnTo>
                    <a:pt x="152400" y="0"/>
                  </a:lnTo>
                  <a:lnTo>
                    <a:pt x="304800" y="369454"/>
                  </a:lnTo>
                  <a:close/>
                </a:path>
              </a:pathLst>
            </a:custGeom>
            <a:solidFill>
              <a:srgbClr val="1D295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576" name="Google Shape;576;p13"/>
          <p:cNvGrpSpPr/>
          <p:nvPr/>
        </p:nvGrpSpPr>
        <p:grpSpPr>
          <a:xfrm>
            <a:off x="856917" y="5625649"/>
            <a:ext cx="2304000" cy="169897"/>
            <a:chOff x="1422399" y="4341685"/>
            <a:chExt cx="8266544" cy="609602"/>
          </a:xfrm>
        </p:grpSpPr>
        <p:sp>
          <p:nvSpPr>
            <p:cNvPr id="577" name="Google Shape;577;p13"/>
            <p:cNvSpPr/>
            <p:nvPr/>
          </p:nvSpPr>
          <p:spPr>
            <a:xfrm>
              <a:off x="1422399" y="4341685"/>
              <a:ext cx="7527636" cy="609600"/>
            </a:xfrm>
            <a:prstGeom prst="rect">
              <a:avLst/>
            </a:prstGeom>
            <a:solidFill>
              <a:srgbClr val="352F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78" name="Google Shape;578;p13"/>
            <p:cNvSpPr/>
            <p:nvPr/>
          </p:nvSpPr>
          <p:spPr>
            <a:xfrm rot="5400000">
              <a:off x="9014688" y="4277032"/>
              <a:ext cx="609601" cy="738909"/>
            </a:xfrm>
            <a:prstGeom prst="triangle">
              <a:avLst>
                <a:gd fmla="val 50000" name="adj"/>
              </a:avLst>
            </a:prstGeom>
            <a:solidFill>
              <a:srgbClr val="F2CCD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79" name="Google Shape;579;p13"/>
            <p:cNvSpPr/>
            <p:nvPr/>
          </p:nvSpPr>
          <p:spPr>
            <a:xfrm rot="5400000">
              <a:off x="9351815" y="4461758"/>
              <a:ext cx="304800" cy="369454"/>
            </a:xfrm>
            <a:custGeom>
              <a:rect b="b" l="l" r="r" t="t"/>
              <a:pathLst>
                <a:path extrusionOk="0" h="369454" w="304800">
                  <a:moveTo>
                    <a:pt x="0" y="369454"/>
                  </a:moveTo>
                  <a:lnTo>
                    <a:pt x="152400" y="0"/>
                  </a:lnTo>
                  <a:lnTo>
                    <a:pt x="304800" y="369454"/>
                  </a:lnTo>
                  <a:close/>
                </a:path>
              </a:pathLst>
            </a:custGeom>
            <a:solidFill>
              <a:srgbClr val="352F6D"/>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580" name="Google Shape;580;p13"/>
          <p:cNvSpPr txBox="1"/>
          <p:nvPr/>
        </p:nvSpPr>
        <p:spPr>
          <a:xfrm>
            <a:off x="687486" y="652066"/>
            <a:ext cx="8038488" cy="110799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6600">
                <a:solidFill>
                  <a:schemeClr val="dk1"/>
                </a:solidFill>
                <a:latin typeface="Amatic SC"/>
                <a:ea typeface="Amatic SC"/>
                <a:cs typeface="Amatic SC"/>
                <a:sym typeface="Amatic SC"/>
              </a:rPr>
              <a:t>MAYBE YOU NEED TO MAKE A LIST</a:t>
            </a:r>
            <a:endParaRPr/>
          </a:p>
        </p:txBody>
      </p:sp>
      <p:pic>
        <p:nvPicPr>
          <p:cNvPr descr="Imagen que contiene calibre, dispositivo&#10;&#10;Descripción generada automáticamente" id="581" name="Google Shape;581;p13"/>
          <p:cNvPicPr preferRelativeResize="0"/>
          <p:nvPr/>
        </p:nvPicPr>
        <p:blipFill rotWithShape="1">
          <a:blip r:embed="rId3">
            <a:alphaModFix/>
          </a:blip>
          <a:srcRect b="0" l="0" r="0" t="0"/>
          <a:stretch/>
        </p:blipFill>
        <p:spPr>
          <a:xfrm>
            <a:off x="856915" y="1625095"/>
            <a:ext cx="7227461" cy="234307"/>
          </a:xfrm>
          <a:prstGeom prst="rect">
            <a:avLst/>
          </a:prstGeom>
          <a:noFill/>
          <a:ln>
            <a:noFill/>
          </a:ln>
        </p:spPr>
      </p:pic>
      <p:sp>
        <p:nvSpPr>
          <p:cNvPr id="582" name="Google Shape;582;p13"/>
          <p:cNvSpPr txBox="1"/>
          <p:nvPr/>
        </p:nvSpPr>
        <p:spPr>
          <a:xfrm>
            <a:off x="3436531" y="2145449"/>
            <a:ext cx="2540397" cy="4247317"/>
          </a:xfrm>
          <a:prstGeom prst="rect">
            <a:avLst/>
          </a:prstGeom>
          <a:noFill/>
          <a:ln>
            <a:noFill/>
          </a:ln>
        </p:spPr>
        <p:txBody>
          <a:bodyPr anchorCtr="0" anchor="t" bIns="45700" lIns="91425" spcFirstLastPara="1" rIns="91425" wrap="square" tIns="45700">
            <a:noAutofit/>
          </a:bodyPr>
          <a:lstStyle/>
          <a:p>
            <a:pPr indent="0" lvl="0" marL="0" marR="0" rtl="0" algn="l">
              <a:lnSpc>
                <a:spcPct val="150000"/>
              </a:lnSpc>
              <a:spcBef>
                <a:spcPts val="0"/>
              </a:spcBef>
              <a:spcAft>
                <a:spcPts val="0"/>
              </a:spcAft>
              <a:buNone/>
            </a:pPr>
            <a:r>
              <a:rPr lang="en-US" sz="2800">
                <a:solidFill>
                  <a:schemeClr val="dk1"/>
                </a:solidFill>
                <a:latin typeface="Pangolin"/>
                <a:ea typeface="Pangolin"/>
                <a:cs typeface="Pangolin"/>
                <a:sym typeface="Pangolin"/>
              </a:rPr>
              <a:t>Alligator</a:t>
            </a:r>
            <a:endParaRPr/>
          </a:p>
          <a:p>
            <a:pPr indent="0" lvl="0" marL="0" marR="0" rtl="0" algn="l">
              <a:lnSpc>
                <a:spcPct val="150000"/>
              </a:lnSpc>
              <a:spcBef>
                <a:spcPts val="0"/>
              </a:spcBef>
              <a:spcAft>
                <a:spcPts val="0"/>
              </a:spcAft>
              <a:buNone/>
            </a:pPr>
            <a:r>
              <a:rPr lang="en-US" sz="2800">
                <a:solidFill>
                  <a:schemeClr val="dk1"/>
                </a:solidFill>
                <a:latin typeface="Pangolin"/>
                <a:ea typeface="Pangolin"/>
                <a:cs typeface="Pangolin"/>
                <a:sym typeface="Pangolin"/>
              </a:rPr>
              <a:t>Beaver</a:t>
            </a:r>
            <a:endParaRPr/>
          </a:p>
          <a:p>
            <a:pPr indent="0" lvl="0" marL="0" marR="0" rtl="0" algn="l">
              <a:lnSpc>
                <a:spcPct val="150000"/>
              </a:lnSpc>
              <a:spcBef>
                <a:spcPts val="0"/>
              </a:spcBef>
              <a:spcAft>
                <a:spcPts val="0"/>
              </a:spcAft>
              <a:buNone/>
            </a:pPr>
            <a:r>
              <a:rPr lang="en-US" sz="2800">
                <a:solidFill>
                  <a:schemeClr val="dk1"/>
                </a:solidFill>
                <a:latin typeface="Pangolin"/>
                <a:ea typeface="Pangolin"/>
                <a:cs typeface="Pangolin"/>
                <a:sym typeface="Pangolin"/>
              </a:rPr>
              <a:t>Caiman</a:t>
            </a:r>
            <a:endParaRPr/>
          </a:p>
          <a:p>
            <a:pPr indent="0" lvl="0" marL="0" marR="0" rtl="0" algn="l">
              <a:lnSpc>
                <a:spcPct val="150000"/>
              </a:lnSpc>
              <a:spcBef>
                <a:spcPts val="0"/>
              </a:spcBef>
              <a:spcAft>
                <a:spcPts val="0"/>
              </a:spcAft>
              <a:buNone/>
            </a:pPr>
            <a:r>
              <a:rPr lang="en-US" sz="2800">
                <a:solidFill>
                  <a:schemeClr val="dk1"/>
                </a:solidFill>
                <a:latin typeface="Pangolin"/>
                <a:ea typeface="Pangolin"/>
                <a:cs typeface="Pangolin"/>
                <a:sym typeface="Pangolin"/>
              </a:rPr>
              <a:t>Deer</a:t>
            </a:r>
            <a:endParaRPr/>
          </a:p>
          <a:p>
            <a:pPr indent="0" lvl="0" marL="0" marR="0" rtl="0" algn="l">
              <a:lnSpc>
                <a:spcPct val="150000"/>
              </a:lnSpc>
              <a:spcBef>
                <a:spcPts val="0"/>
              </a:spcBef>
              <a:spcAft>
                <a:spcPts val="0"/>
              </a:spcAft>
              <a:buNone/>
            </a:pPr>
            <a:r>
              <a:rPr lang="en-US" sz="2800">
                <a:solidFill>
                  <a:schemeClr val="dk1"/>
                </a:solidFill>
                <a:latin typeface="Pangolin"/>
                <a:ea typeface="Pangolin"/>
                <a:cs typeface="Pangolin"/>
                <a:sym typeface="Pangolin"/>
              </a:rPr>
              <a:t>Elephant</a:t>
            </a:r>
            <a:endParaRPr/>
          </a:p>
          <a:p>
            <a:pPr indent="0" lvl="0" marL="0" marR="0" rtl="0" algn="l">
              <a:lnSpc>
                <a:spcPct val="150000"/>
              </a:lnSpc>
              <a:spcBef>
                <a:spcPts val="0"/>
              </a:spcBef>
              <a:spcAft>
                <a:spcPts val="0"/>
              </a:spcAft>
              <a:buNone/>
            </a:pPr>
            <a:r>
              <a:rPr lang="en-US" sz="2800">
                <a:solidFill>
                  <a:schemeClr val="dk1"/>
                </a:solidFill>
                <a:latin typeface="Pangolin"/>
                <a:ea typeface="Pangolin"/>
                <a:cs typeface="Pangolin"/>
                <a:sym typeface="Pangolin"/>
              </a:rPr>
              <a:t>Flamingo</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583" name="Google Shape;583;p13"/>
          <p:cNvSpPr txBox="1"/>
          <p:nvPr/>
        </p:nvSpPr>
        <p:spPr>
          <a:xfrm>
            <a:off x="9073749" y="2145448"/>
            <a:ext cx="2608178" cy="4247317"/>
          </a:xfrm>
          <a:prstGeom prst="rect">
            <a:avLst/>
          </a:prstGeom>
          <a:noFill/>
          <a:ln>
            <a:noFill/>
          </a:ln>
        </p:spPr>
        <p:txBody>
          <a:bodyPr anchorCtr="0" anchor="t" bIns="45700" lIns="91425" spcFirstLastPara="1" rIns="91425" wrap="square" tIns="45700">
            <a:noAutofit/>
          </a:bodyPr>
          <a:lstStyle/>
          <a:p>
            <a:pPr indent="0" lvl="0" marL="0" marR="0" rtl="0" algn="l">
              <a:lnSpc>
                <a:spcPct val="150000"/>
              </a:lnSpc>
              <a:spcBef>
                <a:spcPts val="0"/>
              </a:spcBef>
              <a:spcAft>
                <a:spcPts val="0"/>
              </a:spcAft>
              <a:buNone/>
            </a:pPr>
            <a:r>
              <a:rPr lang="en-US" sz="2800">
                <a:solidFill>
                  <a:schemeClr val="dk1"/>
                </a:solidFill>
                <a:latin typeface="Pangolin"/>
                <a:ea typeface="Pangolin"/>
                <a:cs typeface="Pangolin"/>
                <a:sym typeface="Pangolin"/>
              </a:rPr>
              <a:t>Goose</a:t>
            </a:r>
            <a:endParaRPr/>
          </a:p>
          <a:p>
            <a:pPr indent="0" lvl="0" marL="0" marR="0" rtl="0" algn="l">
              <a:lnSpc>
                <a:spcPct val="150000"/>
              </a:lnSpc>
              <a:spcBef>
                <a:spcPts val="0"/>
              </a:spcBef>
              <a:spcAft>
                <a:spcPts val="0"/>
              </a:spcAft>
              <a:buNone/>
            </a:pPr>
            <a:r>
              <a:rPr lang="en-US" sz="2800">
                <a:solidFill>
                  <a:schemeClr val="dk1"/>
                </a:solidFill>
                <a:latin typeface="Pangolin"/>
                <a:ea typeface="Pangolin"/>
                <a:cs typeface="Pangolin"/>
                <a:sym typeface="Pangolin"/>
              </a:rPr>
              <a:t>Horse</a:t>
            </a:r>
            <a:endParaRPr/>
          </a:p>
          <a:p>
            <a:pPr indent="0" lvl="0" marL="0" marR="0" rtl="0" algn="l">
              <a:lnSpc>
                <a:spcPct val="150000"/>
              </a:lnSpc>
              <a:spcBef>
                <a:spcPts val="0"/>
              </a:spcBef>
              <a:spcAft>
                <a:spcPts val="0"/>
              </a:spcAft>
              <a:buNone/>
            </a:pPr>
            <a:r>
              <a:rPr lang="en-US" sz="2800">
                <a:solidFill>
                  <a:schemeClr val="dk1"/>
                </a:solidFill>
                <a:latin typeface="Pangolin"/>
                <a:ea typeface="Pangolin"/>
                <a:cs typeface="Pangolin"/>
                <a:sym typeface="Pangolin"/>
              </a:rPr>
              <a:t>Iguana</a:t>
            </a:r>
            <a:endParaRPr/>
          </a:p>
          <a:p>
            <a:pPr indent="0" lvl="0" marL="0" marR="0" rtl="0" algn="l">
              <a:lnSpc>
                <a:spcPct val="150000"/>
              </a:lnSpc>
              <a:spcBef>
                <a:spcPts val="0"/>
              </a:spcBef>
              <a:spcAft>
                <a:spcPts val="0"/>
              </a:spcAft>
              <a:buNone/>
            </a:pPr>
            <a:r>
              <a:rPr lang="en-US" sz="2800">
                <a:solidFill>
                  <a:schemeClr val="dk1"/>
                </a:solidFill>
                <a:latin typeface="Pangolin"/>
                <a:ea typeface="Pangolin"/>
                <a:cs typeface="Pangolin"/>
                <a:sym typeface="Pangolin"/>
              </a:rPr>
              <a:t>Jaguar</a:t>
            </a:r>
            <a:endParaRPr/>
          </a:p>
          <a:p>
            <a:pPr indent="0" lvl="0" marL="0" marR="0" rtl="0" algn="l">
              <a:lnSpc>
                <a:spcPct val="150000"/>
              </a:lnSpc>
              <a:spcBef>
                <a:spcPts val="0"/>
              </a:spcBef>
              <a:spcAft>
                <a:spcPts val="0"/>
              </a:spcAft>
              <a:buNone/>
            </a:pPr>
            <a:r>
              <a:rPr lang="en-US" sz="2800">
                <a:solidFill>
                  <a:schemeClr val="dk1"/>
                </a:solidFill>
                <a:latin typeface="Pangolin"/>
                <a:ea typeface="Pangolin"/>
                <a:cs typeface="Pangolin"/>
                <a:sym typeface="Pangolin"/>
              </a:rPr>
              <a:t>Koala</a:t>
            </a:r>
            <a:endParaRPr/>
          </a:p>
          <a:p>
            <a:pPr indent="0" lvl="0" marL="0" marR="0" rtl="0" algn="l">
              <a:lnSpc>
                <a:spcPct val="150000"/>
              </a:lnSpc>
              <a:spcBef>
                <a:spcPts val="0"/>
              </a:spcBef>
              <a:spcAft>
                <a:spcPts val="0"/>
              </a:spcAft>
              <a:buNone/>
            </a:pPr>
            <a:r>
              <a:rPr lang="en-US" sz="2800">
                <a:solidFill>
                  <a:schemeClr val="dk1"/>
                </a:solidFill>
                <a:latin typeface="Pangolin"/>
                <a:ea typeface="Pangolin"/>
                <a:cs typeface="Pangolin"/>
                <a:sym typeface="Pangolin"/>
              </a:rPr>
              <a:t>Lemur</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Tree>
  </p:cSld>
  <p:clrMapOvr>
    <a:masterClrMapping/>
  </p:clrMapOvr>
  <p:transition spd="slow">
    <p:fade/>
  </p:transition>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87" name="Shape 587"/>
        <p:cNvGrpSpPr/>
        <p:nvPr/>
      </p:nvGrpSpPr>
      <p:grpSpPr>
        <a:xfrm>
          <a:off x="0" y="0"/>
          <a:ext cx="0" cy="0"/>
          <a:chOff x="0" y="0"/>
          <a:chExt cx="0" cy="0"/>
        </a:xfrm>
      </p:grpSpPr>
      <p:pic>
        <p:nvPicPr>
          <p:cNvPr id="588" name="Google Shape;588;p14"/>
          <p:cNvPicPr preferRelativeResize="0"/>
          <p:nvPr/>
        </p:nvPicPr>
        <p:blipFill rotWithShape="1">
          <a:blip r:embed="rId3">
            <a:alphaModFix/>
          </a:blip>
          <a:srcRect b="0" l="0" r="0" t="0"/>
          <a:stretch/>
        </p:blipFill>
        <p:spPr>
          <a:xfrm rot="614304">
            <a:off x="9991472" y="1402983"/>
            <a:ext cx="1440819" cy="2106779"/>
          </a:xfrm>
          <a:prstGeom prst="rect">
            <a:avLst/>
          </a:prstGeom>
          <a:noFill/>
          <a:ln>
            <a:noFill/>
          </a:ln>
        </p:spPr>
      </p:pic>
      <p:sp>
        <p:nvSpPr>
          <p:cNvPr id="589" name="Google Shape;589;p14"/>
          <p:cNvSpPr txBox="1"/>
          <p:nvPr/>
        </p:nvSpPr>
        <p:spPr>
          <a:xfrm>
            <a:off x="724137" y="1274927"/>
            <a:ext cx="4062467" cy="5109091"/>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800">
                <a:solidFill>
                  <a:schemeClr val="dk1"/>
                </a:solidFill>
                <a:latin typeface="Pangolin"/>
                <a:ea typeface="Pangolin"/>
                <a:cs typeface="Pangolin"/>
                <a:sym typeface="Pangolin"/>
              </a:rPr>
              <a:t>Did you know there are more kangaroos than humans in Australia? </a:t>
            </a:r>
            <a:endParaRPr/>
          </a:p>
          <a:p>
            <a:pPr indent="0" lvl="0" marL="0" marR="0" rtl="0" algn="l">
              <a:spcBef>
                <a:spcPts val="0"/>
              </a:spcBef>
              <a:spcAft>
                <a:spcPts val="0"/>
              </a:spcAft>
              <a:buNone/>
            </a:pPr>
            <a:r>
              <a:t/>
            </a:r>
            <a:endParaRPr sz="2800">
              <a:solidFill>
                <a:schemeClr val="dk1"/>
              </a:solidFill>
              <a:latin typeface="Pangolin"/>
              <a:ea typeface="Pangolin"/>
              <a:cs typeface="Pangolin"/>
              <a:sym typeface="Pangolin"/>
            </a:endParaRPr>
          </a:p>
          <a:p>
            <a:pPr indent="0" lvl="0" marL="0" marR="0" rtl="0" algn="l">
              <a:spcBef>
                <a:spcPts val="0"/>
              </a:spcBef>
              <a:spcAft>
                <a:spcPts val="0"/>
              </a:spcAft>
              <a:buNone/>
            </a:pPr>
            <a:r>
              <a:rPr lang="en-US" sz="2800">
                <a:solidFill>
                  <a:schemeClr val="dk1"/>
                </a:solidFill>
                <a:latin typeface="Pangolin"/>
                <a:ea typeface="Pangolin"/>
                <a:cs typeface="Pangolin"/>
                <a:sym typeface="Pangolin"/>
              </a:rPr>
              <a:t>It is estimated that more than 50 million kangaroos live there. They are Australia’s national symbol and appear on postage stamps, coins, and airplanes.</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pic>
        <p:nvPicPr>
          <p:cNvPr id="590" name="Google Shape;590;p14"/>
          <p:cNvPicPr preferRelativeResize="0"/>
          <p:nvPr/>
        </p:nvPicPr>
        <p:blipFill rotWithShape="1">
          <a:blip r:embed="rId4">
            <a:alphaModFix/>
          </a:blip>
          <a:srcRect b="0" l="0" r="0" t="0"/>
          <a:stretch/>
        </p:blipFill>
        <p:spPr>
          <a:xfrm rot="10529630">
            <a:off x="8835032" y="1791340"/>
            <a:ext cx="1220422" cy="1784512"/>
          </a:xfrm>
          <a:prstGeom prst="rect">
            <a:avLst/>
          </a:prstGeom>
          <a:noFill/>
          <a:ln>
            <a:noFill/>
          </a:ln>
        </p:spPr>
      </p:pic>
      <p:pic>
        <p:nvPicPr>
          <p:cNvPr id="591" name="Google Shape;591;p14"/>
          <p:cNvPicPr preferRelativeResize="0"/>
          <p:nvPr/>
        </p:nvPicPr>
        <p:blipFill rotWithShape="1">
          <a:blip r:embed="rId5">
            <a:alphaModFix/>
          </a:blip>
          <a:srcRect b="0" l="0" r="0" t="0"/>
          <a:stretch/>
        </p:blipFill>
        <p:spPr>
          <a:xfrm>
            <a:off x="7675948" y="1398727"/>
            <a:ext cx="1310754" cy="1916597"/>
          </a:xfrm>
          <a:prstGeom prst="rect">
            <a:avLst/>
          </a:prstGeom>
          <a:noFill/>
          <a:ln>
            <a:noFill/>
          </a:ln>
        </p:spPr>
      </p:pic>
      <p:pic>
        <p:nvPicPr>
          <p:cNvPr id="592" name="Google Shape;592;p14"/>
          <p:cNvPicPr preferRelativeResize="0"/>
          <p:nvPr/>
        </p:nvPicPr>
        <p:blipFill rotWithShape="1">
          <a:blip r:embed="rId6">
            <a:alphaModFix/>
          </a:blip>
          <a:srcRect b="0" l="0" r="0" t="0"/>
          <a:stretch/>
        </p:blipFill>
        <p:spPr>
          <a:xfrm flipH="1">
            <a:off x="6621369" y="2476318"/>
            <a:ext cx="1479966" cy="1144719"/>
          </a:xfrm>
          <a:prstGeom prst="rect">
            <a:avLst/>
          </a:prstGeom>
          <a:noFill/>
          <a:ln>
            <a:noFill/>
          </a:ln>
        </p:spPr>
      </p:pic>
    </p:spTree>
  </p:cSld>
  <p:clrMapOvr>
    <a:masterClrMapping/>
  </p:clrMapOvr>
  <p:transition spd="slow">
    <p:fade/>
  </p:transition>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96" name="Shape 596"/>
        <p:cNvGrpSpPr/>
        <p:nvPr/>
      </p:nvGrpSpPr>
      <p:grpSpPr>
        <a:xfrm>
          <a:off x="0" y="0"/>
          <a:ext cx="0" cy="0"/>
          <a:chOff x="0" y="0"/>
          <a:chExt cx="0" cy="0"/>
        </a:xfrm>
      </p:grpSpPr>
      <p:sp>
        <p:nvSpPr>
          <p:cNvPr id="597" name="Google Shape;597;p15"/>
          <p:cNvSpPr txBox="1"/>
          <p:nvPr/>
        </p:nvSpPr>
        <p:spPr>
          <a:xfrm>
            <a:off x="4073827" y="2879793"/>
            <a:ext cx="7708598" cy="295465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800">
                <a:solidFill>
                  <a:schemeClr val="dk1"/>
                </a:solidFill>
                <a:latin typeface="Pangolin"/>
                <a:ea typeface="Pangolin"/>
                <a:cs typeface="Pangolin"/>
                <a:sym typeface="Pangolin"/>
              </a:rPr>
              <a:t>Did you know Koalas are even more lazy than cats?</a:t>
            </a:r>
            <a:endParaRPr/>
          </a:p>
          <a:p>
            <a:pPr indent="0" lvl="0" marL="0" marR="0" rtl="0" algn="l">
              <a:spcBef>
                <a:spcPts val="0"/>
              </a:spcBef>
              <a:spcAft>
                <a:spcPts val="0"/>
              </a:spcAft>
              <a:buNone/>
            </a:pPr>
            <a:r>
              <a:t/>
            </a:r>
            <a:endParaRPr sz="2800">
              <a:solidFill>
                <a:schemeClr val="dk1"/>
              </a:solidFill>
              <a:latin typeface="Pangolin"/>
              <a:ea typeface="Pangolin"/>
              <a:cs typeface="Pangolin"/>
              <a:sym typeface="Pangolin"/>
            </a:endParaRPr>
          </a:p>
          <a:p>
            <a:pPr indent="0" lvl="0" marL="0" marR="0" rtl="0" algn="l">
              <a:spcBef>
                <a:spcPts val="0"/>
              </a:spcBef>
              <a:spcAft>
                <a:spcPts val="0"/>
              </a:spcAft>
              <a:buNone/>
            </a:pPr>
            <a:r>
              <a:rPr lang="en-US" sz="2800">
                <a:solidFill>
                  <a:schemeClr val="dk1"/>
                </a:solidFill>
                <a:latin typeface="Pangolin"/>
                <a:ea typeface="Pangolin"/>
                <a:cs typeface="Pangolin"/>
                <a:sym typeface="Pangolin"/>
              </a:rPr>
              <a:t>Koalas don’t have much energy and, when not feasting on leaves, they spend their time dozing in the branches. Believe it or not, they can sleep for up to 18 hours a day!</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598" name="Google Shape;598;p15"/>
          <p:cNvSpPr txBox="1"/>
          <p:nvPr/>
        </p:nvSpPr>
        <p:spPr>
          <a:xfrm>
            <a:off x="4073827" y="1312513"/>
            <a:ext cx="3142707" cy="110799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6600">
                <a:solidFill>
                  <a:schemeClr val="dk1"/>
                </a:solidFill>
                <a:latin typeface="Amatic SC"/>
                <a:ea typeface="Amatic SC"/>
                <a:cs typeface="Amatic SC"/>
                <a:sym typeface="Amatic SC"/>
              </a:rPr>
              <a:t>TITLE HERE</a:t>
            </a:r>
            <a:endParaRPr/>
          </a:p>
        </p:txBody>
      </p:sp>
      <p:pic>
        <p:nvPicPr>
          <p:cNvPr descr="Imagen que contiene calibre, dispositivo&#10;&#10;Descripción generada automáticamente" id="599" name="Google Shape;599;p15"/>
          <p:cNvPicPr preferRelativeResize="0"/>
          <p:nvPr/>
        </p:nvPicPr>
        <p:blipFill rotWithShape="1">
          <a:blip r:embed="rId3">
            <a:alphaModFix/>
          </a:blip>
          <a:srcRect b="0" l="0" r="0" t="0"/>
          <a:stretch/>
        </p:blipFill>
        <p:spPr>
          <a:xfrm>
            <a:off x="4146267" y="2205822"/>
            <a:ext cx="2706401" cy="214687"/>
          </a:xfrm>
          <a:prstGeom prst="rect">
            <a:avLst/>
          </a:prstGeom>
          <a:noFill/>
          <a:ln>
            <a:noFill/>
          </a:ln>
        </p:spPr>
      </p:pic>
    </p:spTree>
  </p:cSld>
  <p:clrMapOvr>
    <a:masterClrMapping/>
  </p:clrMapOvr>
  <p:transition spd="slow">
    <p:fade/>
  </p:transition>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03" name="Shape 603"/>
        <p:cNvGrpSpPr/>
        <p:nvPr/>
      </p:nvGrpSpPr>
      <p:grpSpPr>
        <a:xfrm>
          <a:off x="0" y="0"/>
          <a:ext cx="0" cy="0"/>
          <a:chOff x="0" y="0"/>
          <a:chExt cx="0" cy="0"/>
        </a:xfrm>
      </p:grpSpPr>
      <p:pic>
        <p:nvPicPr>
          <p:cNvPr id="604" name="Google Shape;604;p16"/>
          <p:cNvPicPr preferRelativeResize="0"/>
          <p:nvPr/>
        </p:nvPicPr>
        <p:blipFill rotWithShape="1">
          <a:blip r:embed="rId3">
            <a:alphaModFix/>
          </a:blip>
          <a:srcRect b="0" l="0" r="0" t="0"/>
          <a:stretch/>
        </p:blipFill>
        <p:spPr>
          <a:xfrm rot="-478649">
            <a:off x="1634370" y="1479521"/>
            <a:ext cx="2367359" cy="3608313"/>
          </a:xfrm>
          <a:prstGeom prst="rect">
            <a:avLst/>
          </a:prstGeom>
          <a:noFill/>
          <a:ln>
            <a:noFill/>
          </a:ln>
        </p:spPr>
      </p:pic>
      <p:pic>
        <p:nvPicPr>
          <p:cNvPr id="605" name="Google Shape;605;p16"/>
          <p:cNvPicPr preferRelativeResize="0"/>
          <p:nvPr/>
        </p:nvPicPr>
        <p:blipFill rotWithShape="1">
          <a:blip r:embed="rId4">
            <a:alphaModFix/>
          </a:blip>
          <a:srcRect b="0" l="0" r="0" t="0"/>
          <a:stretch/>
        </p:blipFill>
        <p:spPr>
          <a:xfrm rot="351445">
            <a:off x="3546248" y="826933"/>
            <a:ext cx="2578585" cy="3930262"/>
          </a:xfrm>
          <a:prstGeom prst="rect">
            <a:avLst/>
          </a:prstGeom>
          <a:noFill/>
          <a:ln>
            <a:noFill/>
          </a:ln>
        </p:spPr>
      </p:pic>
    </p:spTree>
  </p:cSld>
  <p:clrMapOvr>
    <a:masterClrMapping/>
  </p:clrMapOvr>
  <p:transition spd="slow">
    <p:fade/>
  </p:transition>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09" name="Shape 609"/>
        <p:cNvGrpSpPr/>
        <p:nvPr/>
      </p:nvGrpSpPr>
      <p:grpSpPr>
        <a:xfrm>
          <a:off x="0" y="0"/>
          <a:ext cx="0" cy="0"/>
          <a:chOff x="0" y="0"/>
          <a:chExt cx="0" cy="0"/>
        </a:xfrm>
      </p:grpSpPr>
      <p:sp>
        <p:nvSpPr>
          <p:cNvPr id="610" name="Google Shape;610;p17"/>
          <p:cNvSpPr txBox="1"/>
          <p:nvPr/>
        </p:nvSpPr>
        <p:spPr>
          <a:xfrm>
            <a:off x="997252" y="2717868"/>
            <a:ext cx="7708598" cy="252376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800">
                <a:solidFill>
                  <a:schemeClr val="dk1"/>
                </a:solidFill>
                <a:latin typeface="Pangolin"/>
                <a:ea typeface="Pangolin"/>
                <a:cs typeface="Pangolin"/>
                <a:sym typeface="Pangolin"/>
              </a:rPr>
              <a:t>Did you know that pandas don’t hibernate?</a:t>
            </a:r>
            <a:endParaRPr/>
          </a:p>
          <a:p>
            <a:pPr indent="0" lvl="0" marL="0" marR="0" rtl="0" algn="l">
              <a:spcBef>
                <a:spcPts val="0"/>
              </a:spcBef>
              <a:spcAft>
                <a:spcPts val="0"/>
              </a:spcAft>
              <a:buNone/>
            </a:pPr>
            <a:r>
              <a:t/>
            </a:r>
            <a:endParaRPr sz="2800">
              <a:solidFill>
                <a:schemeClr val="dk1"/>
              </a:solidFill>
              <a:latin typeface="Pangolin"/>
              <a:ea typeface="Pangolin"/>
              <a:cs typeface="Pangolin"/>
              <a:sym typeface="Pangolin"/>
            </a:endParaRPr>
          </a:p>
          <a:p>
            <a:pPr indent="0" lvl="0" marL="0" marR="0" rtl="0" algn="l">
              <a:spcBef>
                <a:spcPts val="0"/>
              </a:spcBef>
              <a:spcAft>
                <a:spcPts val="0"/>
              </a:spcAft>
              <a:buNone/>
            </a:pPr>
            <a:r>
              <a:rPr lang="en-US" sz="2800">
                <a:solidFill>
                  <a:schemeClr val="dk1"/>
                </a:solidFill>
                <a:latin typeface="Pangolin"/>
                <a:ea typeface="Pangolin"/>
                <a:cs typeface="Pangolin"/>
                <a:sym typeface="Pangolin"/>
              </a:rPr>
              <a:t>When winter approaches, they head lower down their mountain homes to warmer temperatures, where they continue to chomp away on bamboo!</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611" name="Google Shape;611;p17"/>
          <p:cNvSpPr txBox="1"/>
          <p:nvPr/>
        </p:nvSpPr>
        <p:spPr>
          <a:xfrm>
            <a:off x="997252" y="1150588"/>
            <a:ext cx="3142707" cy="110799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6600">
                <a:solidFill>
                  <a:schemeClr val="dk1"/>
                </a:solidFill>
                <a:latin typeface="Amatic SC"/>
                <a:ea typeface="Amatic SC"/>
                <a:cs typeface="Amatic SC"/>
                <a:sym typeface="Amatic SC"/>
              </a:rPr>
              <a:t>TITLE HERE</a:t>
            </a:r>
            <a:endParaRPr/>
          </a:p>
        </p:txBody>
      </p:sp>
      <p:pic>
        <p:nvPicPr>
          <p:cNvPr descr="Imagen que contiene calibre, dispositivo&#10;&#10;Descripción generada automáticamente" id="612" name="Google Shape;612;p17"/>
          <p:cNvPicPr preferRelativeResize="0"/>
          <p:nvPr/>
        </p:nvPicPr>
        <p:blipFill rotWithShape="1">
          <a:blip r:embed="rId3">
            <a:alphaModFix/>
          </a:blip>
          <a:srcRect b="0" l="0" r="0" t="0"/>
          <a:stretch/>
        </p:blipFill>
        <p:spPr>
          <a:xfrm>
            <a:off x="1069692" y="2043897"/>
            <a:ext cx="2706401" cy="214687"/>
          </a:xfrm>
          <a:prstGeom prst="rect">
            <a:avLst/>
          </a:prstGeom>
          <a:noFill/>
          <a:ln>
            <a:noFill/>
          </a:ln>
        </p:spPr>
      </p:pic>
    </p:spTree>
  </p:cSld>
  <p:clrMapOvr>
    <a:masterClrMapping/>
  </p:clrMapOvr>
  <p:transition spd="slow">
    <p:fade/>
  </p:transition>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16" name="Shape 616"/>
        <p:cNvGrpSpPr/>
        <p:nvPr/>
      </p:nvGrpSpPr>
      <p:grpSpPr>
        <a:xfrm>
          <a:off x="0" y="0"/>
          <a:ext cx="0" cy="0"/>
          <a:chOff x="0" y="0"/>
          <a:chExt cx="0" cy="0"/>
        </a:xfrm>
      </p:grpSpPr>
      <p:sp>
        <p:nvSpPr>
          <p:cNvPr id="617" name="Google Shape;617;p18"/>
          <p:cNvSpPr txBox="1"/>
          <p:nvPr/>
        </p:nvSpPr>
        <p:spPr>
          <a:xfrm>
            <a:off x="5186002" y="1139336"/>
            <a:ext cx="3314186" cy="252376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800">
                <a:solidFill>
                  <a:schemeClr val="dk1"/>
                </a:solidFill>
                <a:latin typeface="Pangolin"/>
                <a:ea typeface="Pangolin"/>
                <a:cs typeface="Pangolin"/>
                <a:sym typeface="Pangolin"/>
              </a:rPr>
              <a:t>Slides: </a:t>
            </a:r>
            <a:r>
              <a:rPr lang="en-US" sz="2800" u="sng">
                <a:solidFill>
                  <a:schemeClr val="hlink"/>
                </a:solidFill>
                <a:latin typeface="Pangolin"/>
                <a:ea typeface="Pangolin"/>
                <a:cs typeface="Pangolin"/>
                <a:sym typeface="Pangolin"/>
                <a:hlinkClick r:id="rId3"/>
              </a:rPr>
              <a:t>SlidesMania</a:t>
            </a:r>
            <a:endParaRPr sz="2800">
              <a:solidFill>
                <a:schemeClr val="dk1"/>
              </a:solidFill>
              <a:latin typeface="Pangolin"/>
              <a:ea typeface="Pangolin"/>
              <a:cs typeface="Pangolin"/>
              <a:sym typeface="Pangolin"/>
            </a:endParaRPr>
          </a:p>
          <a:p>
            <a:pPr indent="0" lvl="0" marL="0" marR="0" rtl="0" algn="l">
              <a:spcBef>
                <a:spcPts val="0"/>
              </a:spcBef>
              <a:spcAft>
                <a:spcPts val="0"/>
              </a:spcAft>
              <a:buNone/>
            </a:pPr>
            <a:r>
              <a:rPr lang="en-US" sz="2800">
                <a:solidFill>
                  <a:schemeClr val="dk1"/>
                </a:solidFill>
                <a:latin typeface="Pangolin"/>
                <a:ea typeface="Pangolin"/>
                <a:cs typeface="Pangolin"/>
                <a:sym typeface="Pangolin"/>
              </a:rPr>
              <a:t>  </a:t>
            </a:r>
            <a:endParaRPr/>
          </a:p>
          <a:p>
            <a:pPr indent="0" lvl="0" marL="0" marR="0" rtl="0" algn="l">
              <a:spcBef>
                <a:spcPts val="0"/>
              </a:spcBef>
              <a:spcAft>
                <a:spcPts val="0"/>
              </a:spcAft>
              <a:buNone/>
            </a:pPr>
            <a:r>
              <a:rPr lang="en-US" sz="2800">
                <a:solidFill>
                  <a:schemeClr val="dk1"/>
                </a:solidFill>
                <a:latin typeface="Pangolin"/>
                <a:ea typeface="Pangolin"/>
                <a:cs typeface="Pangolin"/>
                <a:sym typeface="Pangolin"/>
              </a:rPr>
              <a:t>FONTS USED:</a:t>
            </a:r>
            <a:endParaRPr/>
          </a:p>
          <a:p>
            <a:pPr indent="0" lvl="0" marL="0" marR="0" rtl="0" algn="l">
              <a:spcBef>
                <a:spcPts val="0"/>
              </a:spcBef>
              <a:spcAft>
                <a:spcPts val="0"/>
              </a:spcAft>
              <a:buNone/>
            </a:pPr>
            <a:r>
              <a:rPr lang="en-US" sz="2800">
                <a:solidFill>
                  <a:schemeClr val="dk1"/>
                </a:solidFill>
                <a:latin typeface="Pangolin"/>
                <a:ea typeface="Pangolin"/>
                <a:cs typeface="Pangolin"/>
                <a:sym typeface="Pangolin"/>
              </a:rPr>
              <a:t>Amatic+SC</a:t>
            </a:r>
            <a:endParaRPr sz="2800">
              <a:solidFill>
                <a:schemeClr val="dk1"/>
              </a:solidFill>
              <a:latin typeface="Pangolin"/>
              <a:ea typeface="Pangolin"/>
              <a:cs typeface="Pangolin"/>
              <a:sym typeface="Pangolin"/>
            </a:endParaRPr>
          </a:p>
          <a:p>
            <a:pPr indent="0" lvl="0" marL="0" marR="0" rtl="0" algn="l">
              <a:spcBef>
                <a:spcPts val="0"/>
              </a:spcBef>
              <a:spcAft>
                <a:spcPts val="0"/>
              </a:spcAft>
              <a:buNone/>
            </a:pPr>
            <a:r>
              <a:rPr lang="en-US" sz="2800">
                <a:solidFill>
                  <a:schemeClr val="dk1"/>
                </a:solidFill>
                <a:latin typeface="Pangolin"/>
                <a:ea typeface="Pangolin"/>
                <a:cs typeface="Pangolin"/>
                <a:sym typeface="Pangolin"/>
              </a:rPr>
              <a:t>Pangolin</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618" name="Google Shape;618;p18"/>
          <p:cNvSpPr txBox="1"/>
          <p:nvPr/>
        </p:nvSpPr>
        <p:spPr>
          <a:xfrm>
            <a:off x="1164508" y="831771"/>
            <a:ext cx="3142707" cy="110799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6600">
                <a:solidFill>
                  <a:schemeClr val="dk1"/>
                </a:solidFill>
                <a:latin typeface="Amatic SC"/>
                <a:ea typeface="Amatic SC"/>
                <a:cs typeface="Amatic SC"/>
                <a:sym typeface="Amatic SC"/>
              </a:rPr>
              <a:t>THANK YOU!</a:t>
            </a:r>
            <a:endParaRPr/>
          </a:p>
        </p:txBody>
      </p:sp>
      <p:pic>
        <p:nvPicPr>
          <p:cNvPr descr="Imagen que contiene calibre, dispositivo&#10;&#10;Descripción generada automáticamente" id="619" name="Google Shape;619;p18"/>
          <p:cNvPicPr preferRelativeResize="0"/>
          <p:nvPr/>
        </p:nvPicPr>
        <p:blipFill rotWithShape="1">
          <a:blip r:embed="rId4">
            <a:alphaModFix/>
          </a:blip>
          <a:srcRect b="0" l="0" r="0" t="0"/>
          <a:stretch/>
        </p:blipFill>
        <p:spPr>
          <a:xfrm>
            <a:off x="1236948" y="1725080"/>
            <a:ext cx="2706401" cy="214687"/>
          </a:xfrm>
          <a:prstGeom prst="rect">
            <a:avLst/>
          </a:prstGeom>
          <a:noFill/>
          <a:ln>
            <a:noFill/>
          </a:ln>
        </p:spPr>
      </p:pic>
    </p:spTree>
  </p:cSld>
  <p:clrMapOvr>
    <a:masterClrMapping/>
  </p:clrMapOvr>
  <p:transition spd="slow">
    <p:fade/>
  </p:transition>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23" name="Shape 623"/>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0017_Faber_Tamplate_SlidesMania">
  <a:themeElements>
    <a:clrScheme name="Aspecto">
      <a:dk1>
        <a:srgbClr val="000000"/>
      </a:dk1>
      <a:lt1>
        <a:srgbClr val="FFFFFF"/>
      </a:lt1>
      <a:dk2>
        <a:srgbClr val="323232"/>
      </a:dk2>
      <a:lt2>
        <a:srgbClr val="E3DED1"/>
      </a:lt2>
      <a:accent1>
        <a:srgbClr val="F07F09"/>
      </a:accent1>
      <a:accent2>
        <a:srgbClr val="9F2936"/>
      </a:accent2>
      <a:accent3>
        <a:srgbClr val="1B587C"/>
      </a:accent3>
      <a:accent4>
        <a:srgbClr val="4E8542"/>
      </a:accent4>
      <a:accent5>
        <a:srgbClr val="604878"/>
      </a:accent5>
      <a:accent6>
        <a:srgbClr val="C19859"/>
      </a:accent6>
      <a:hlink>
        <a:srgbClr val="6B9F25"/>
      </a:hlink>
      <a:folHlink>
        <a:srgbClr val="B26B0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