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Cabin"/>
      <p:regular r:id="rId36"/>
      <p:bold r:id="rId37"/>
      <p:italic r:id="rId38"/>
      <p:boldItalic r:id="rId39"/>
    </p:embeddedFont>
    <p:embeddedFont>
      <p:font typeface="Montserrat"/>
      <p:regular r:id="rId40"/>
      <p:bold r:id="rId41"/>
      <p:italic r:id="rId42"/>
      <p:boldItalic r:id="rId43"/>
    </p:embeddedFont>
    <p:embeddedFont>
      <p:font typeface="Cabin Condensed"/>
      <p:regular r:id="rId44"/>
      <p:bold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4F205465-4816-4745-B050-8A9C43F54763}">
  <a:tblStyle styleId="{4F205465-4816-4745-B050-8A9C43F5476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regular.fntdata"/><Relationship Id="rId20" Type="http://schemas.openxmlformats.org/officeDocument/2006/relationships/slide" Target="slides/slide15.xml"/><Relationship Id="rId42" Type="http://schemas.openxmlformats.org/officeDocument/2006/relationships/font" Target="fonts/Montserrat-italic.fntdata"/><Relationship Id="rId41" Type="http://schemas.openxmlformats.org/officeDocument/2006/relationships/font" Target="fonts/Montserrat-bold.fntdata"/><Relationship Id="rId22" Type="http://schemas.openxmlformats.org/officeDocument/2006/relationships/slide" Target="slides/slide17.xml"/><Relationship Id="rId44" Type="http://schemas.openxmlformats.org/officeDocument/2006/relationships/font" Target="fonts/CabinCondensed-regular.fntdata"/><Relationship Id="rId21" Type="http://schemas.openxmlformats.org/officeDocument/2006/relationships/slide" Target="slides/slide16.xml"/><Relationship Id="rId43" Type="http://schemas.openxmlformats.org/officeDocument/2006/relationships/font" Target="fonts/Montserrat-bold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45" Type="http://schemas.openxmlformats.org/officeDocument/2006/relationships/font" Target="fonts/CabinCondensed-bold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Cabin-bold.fntdata"/><Relationship Id="rId14" Type="http://schemas.openxmlformats.org/officeDocument/2006/relationships/slide" Target="slides/slide9.xml"/><Relationship Id="rId36" Type="http://schemas.openxmlformats.org/officeDocument/2006/relationships/font" Target="fonts/Cabin-regular.fntdata"/><Relationship Id="rId17" Type="http://schemas.openxmlformats.org/officeDocument/2006/relationships/slide" Target="slides/slide12.xml"/><Relationship Id="rId39" Type="http://schemas.openxmlformats.org/officeDocument/2006/relationships/font" Target="fonts/Cabin-boldItalic.fntdata"/><Relationship Id="rId16" Type="http://schemas.openxmlformats.org/officeDocument/2006/relationships/slide" Target="slides/slide11.xml"/><Relationship Id="rId38" Type="http://schemas.openxmlformats.org/officeDocument/2006/relationships/font" Target="fonts/Cabin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" name="Google Shape;56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" name="Google Shape;61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" name="Google Shape;7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" name="Google Shape;91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" name="Google Shape;12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" name="Google Shape;170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" name="Google Shape;218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" name="Google Shape;27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9" name="Google Shape;279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" name="Google Shape;30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1" name="Google Shape;31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8" name="Google Shape;31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" name="Google Shape;32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1" name="Shape 6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2" name="Google Shape;622;g803bf81355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3" name="Google Shape;623;g803bf81355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2" name="Shape 10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3" name="Google Shape;1073;g14712d8744_77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4" name="Google Shape;1074;g14712d8744_77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0" name="Shape 10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1" name="Google Shape;1081;g65adf5185f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2" name="Google Shape;1082;g65adf5185f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361950" y="-571500"/>
            <a:ext cx="6286500" cy="62865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1" name="Google Shape;11;p2"/>
          <p:cNvSpPr txBox="1"/>
          <p:nvPr>
            <p:ph type="ctrTitle"/>
          </p:nvPr>
        </p:nvSpPr>
        <p:spPr>
          <a:xfrm>
            <a:off x="1031425" y="1991850"/>
            <a:ext cx="4947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2pPr>
            <a:lvl3pPr lvl="2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3pPr>
            <a:lvl4pPr lvl="3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4pPr>
            <a:lvl5pPr lvl="4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5pPr>
            <a:lvl6pPr lvl="5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6pPr>
            <a:lvl7pPr lvl="6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7pPr>
            <a:lvl8pPr lvl="7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8pPr>
            <a:lvl9pPr lvl="8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Cabin Condensed"/>
              <a:buNone/>
              <a:defRPr sz="6000">
                <a:solidFill>
                  <a:srgbClr val="FFFFFF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/>
          <p:nvPr/>
        </p:nvSpPr>
        <p:spPr>
          <a:xfrm>
            <a:off x="2266950" y="266700"/>
            <a:ext cx="4610100" cy="4610100"/>
          </a:xfrm>
          <a:prstGeom prst="ellipse">
            <a:avLst/>
          </a:prstGeom>
          <a:noFill/>
          <a:ln cap="flat" cmpd="sng" w="762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3"/>
          <p:cNvSpPr txBox="1"/>
          <p:nvPr>
            <p:ph type="ctrTitle"/>
          </p:nvPr>
        </p:nvSpPr>
        <p:spPr>
          <a:xfrm>
            <a:off x="2733675" y="2116750"/>
            <a:ext cx="3676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3143250" y="3373450"/>
            <a:ext cx="2857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sz="2400">
                <a:solidFill>
                  <a:schemeClr val="lt1"/>
                </a:solidFill>
                <a:highlight>
                  <a:schemeClr val="dk1"/>
                </a:highlight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>
                <a:solidFill>
                  <a:schemeClr val="lt1"/>
                </a:solidFill>
                <a:highlight>
                  <a:schemeClr val="dk1"/>
                </a:highlight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>
                <a:solidFill>
                  <a:schemeClr val="lt1"/>
                </a:solidFill>
                <a:highlight>
                  <a:schemeClr val="dk1"/>
                </a:highlight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sz="2400">
                <a:solidFill>
                  <a:schemeClr val="lt1"/>
                </a:solidFill>
                <a:highlight>
                  <a:schemeClr val="dk1"/>
                </a:highlight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sz="2400">
                <a:solidFill>
                  <a:schemeClr val="lt1"/>
                </a:solidFill>
                <a:highlight>
                  <a:schemeClr val="dk1"/>
                </a:highlight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sz="2400">
                <a:solidFill>
                  <a:schemeClr val="lt1"/>
                </a:solidFill>
                <a:highlight>
                  <a:schemeClr val="dk1"/>
                </a:highlight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sz="2400">
                <a:solidFill>
                  <a:schemeClr val="lt1"/>
                </a:solidFill>
                <a:highlight>
                  <a:schemeClr val="dk1"/>
                </a:highlight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sz="2400">
                <a:solidFill>
                  <a:schemeClr val="lt1"/>
                </a:solidFill>
                <a:highlight>
                  <a:schemeClr val="dk1"/>
                </a:highlight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sz="2400">
                <a:solidFill>
                  <a:schemeClr val="lt1"/>
                </a:solidFill>
                <a:highlight>
                  <a:schemeClr val="dk1"/>
                </a:highlight>
              </a:defRPr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4297650" y="44450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solidFill>
          <a:schemeClr val="dk1"/>
        </a:solid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 txBox="1"/>
          <p:nvPr>
            <p:ph idx="1" type="body"/>
          </p:nvPr>
        </p:nvSpPr>
        <p:spPr>
          <a:xfrm>
            <a:off x="2676525" y="1247775"/>
            <a:ext cx="49053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SzPts val="3000"/>
              <a:buChar char="⊙"/>
              <a:defRPr>
                <a:highlight>
                  <a:schemeClr val="accent1"/>
                </a:highlight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>
                <a:highlight>
                  <a:schemeClr val="accent1"/>
                </a:highlight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>
                <a:highlight>
                  <a:schemeClr val="accent1"/>
                </a:highlight>
              </a:defRPr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>
                <a:highlight>
                  <a:schemeClr val="accent1"/>
                </a:highlight>
              </a:defRPr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>
                <a:highlight>
                  <a:schemeClr val="accent1"/>
                </a:highlight>
              </a:defRPr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>
                <a:highlight>
                  <a:schemeClr val="accent1"/>
                </a:highlight>
              </a:defRPr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>
                <a:highlight>
                  <a:schemeClr val="accent1"/>
                </a:highlight>
              </a:defRPr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>
                <a:highlight>
                  <a:schemeClr val="accent1"/>
                </a:highlight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>
                <a:highlight>
                  <a:schemeClr val="accent1"/>
                </a:highlight>
              </a:defRPr>
            </a:lvl9pPr>
          </a:lstStyle>
          <a:p/>
        </p:txBody>
      </p:sp>
      <p:sp>
        <p:nvSpPr>
          <p:cNvPr id="19" name="Google Shape;19;p4"/>
          <p:cNvSpPr txBox="1"/>
          <p:nvPr/>
        </p:nvSpPr>
        <p:spPr>
          <a:xfrm>
            <a:off x="1238250" y="705175"/>
            <a:ext cx="11787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5000">
                <a:solidFill>
                  <a:schemeClr val="accent1"/>
                </a:solidFill>
                <a:latin typeface="Cabin Condensed"/>
                <a:ea typeface="Cabin Condensed"/>
                <a:cs typeface="Cabin Condensed"/>
                <a:sym typeface="Cabin Condensed"/>
              </a:rPr>
              <a:t>“</a:t>
            </a:r>
            <a:endParaRPr b="1" sz="15000">
              <a:solidFill>
                <a:schemeClr val="accent1"/>
              </a:solidFill>
              <a:latin typeface="Cabin Condensed"/>
              <a:ea typeface="Cabin Condensed"/>
              <a:cs typeface="Cabin Condensed"/>
              <a:sym typeface="Cabin Condensed"/>
            </a:endParaRPr>
          </a:p>
        </p:txBody>
      </p:sp>
      <p:sp>
        <p:nvSpPr>
          <p:cNvPr id="20" name="Google Shape;20;p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accent1"/>
                </a:solidFill>
              </a:defRPr>
            </a:lvl1pPr>
            <a:lvl2pPr lvl="1">
              <a:buNone/>
              <a:defRPr>
                <a:solidFill>
                  <a:schemeClr val="accent1"/>
                </a:solidFill>
              </a:defRPr>
            </a:lvl2pPr>
            <a:lvl3pPr lvl="2">
              <a:buNone/>
              <a:defRPr>
                <a:solidFill>
                  <a:schemeClr val="accent1"/>
                </a:solidFill>
              </a:defRPr>
            </a:lvl3pPr>
            <a:lvl4pPr lvl="3">
              <a:buNone/>
              <a:defRPr>
                <a:solidFill>
                  <a:schemeClr val="accent1"/>
                </a:solidFill>
              </a:defRPr>
            </a:lvl4pPr>
            <a:lvl5pPr lvl="4">
              <a:buNone/>
              <a:defRPr>
                <a:solidFill>
                  <a:schemeClr val="accent1"/>
                </a:solidFill>
              </a:defRPr>
            </a:lvl5pPr>
            <a:lvl6pPr lvl="5">
              <a:buNone/>
              <a:defRPr>
                <a:solidFill>
                  <a:schemeClr val="accent1"/>
                </a:solidFill>
              </a:defRPr>
            </a:lvl6pPr>
            <a:lvl7pPr lvl="6">
              <a:buNone/>
              <a:defRPr>
                <a:solidFill>
                  <a:schemeClr val="accent1"/>
                </a:solidFill>
              </a:defRPr>
            </a:lvl7pPr>
            <a:lvl8pPr lvl="7">
              <a:buNone/>
              <a:defRPr>
                <a:solidFill>
                  <a:schemeClr val="accent1"/>
                </a:solidFill>
              </a:defRPr>
            </a:lvl8pPr>
            <a:lvl9pPr lvl="8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Google Shape;22;p5"/>
          <p:cNvSpPr/>
          <p:nvPr/>
        </p:nvSpPr>
        <p:spPr>
          <a:xfrm>
            <a:off x="0" y="0"/>
            <a:ext cx="2418600" cy="5149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5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2871075" y="1007295"/>
            <a:ext cx="5561100" cy="357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SzPts val="3000"/>
              <a:buChar char="⊙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6"/>
          <p:cNvSpPr/>
          <p:nvPr/>
        </p:nvSpPr>
        <p:spPr>
          <a:xfrm>
            <a:off x="0" y="0"/>
            <a:ext cx="2418600" cy="5149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6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9" name="Google Shape;29;p6"/>
          <p:cNvSpPr txBox="1"/>
          <p:nvPr>
            <p:ph idx="1" type="body"/>
          </p:nvPr>
        </p:nvSpPr>
        <p:spPr>
          <a:xfrm>
            <a:off x="3082175" y="1091725"/>
            <a:ext cx="2623200" cy="383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⊙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0" name="Google Shape;30;p6"/>
          <p:cNvSpPr txBox="1"/>
          <p:nvPr>
            <p:ph idx="2" type="body"/>
          </p:nvPr>
        </p:nvSpPr>
        <p:spPr>
          <a:xfrm>
            <a:off x="5863323" y="1091725"/>
            <a:ext cx="2623200" cy="383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⊙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1" name="Google Shape;31;p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7"/>
          <p:cNvSpPr/>
          <p:nvPr/>
        </p:nvSpPr>
        <p:spPr>
          <a:xfrm>
            <a:off x="0" y="0"/>
            <a:ext cx="2418600" cy="5149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7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5" name="Google Shape;35;p7"/>
          <p:cNvSpPr txBox="1"/>
          <p:nvPr>
            <p:ph idx="1" type="body"/>
          </p:nvPr>
        </p:nvSpPr>
        <p:spPr>
          <a:xfrm>
            <a:off x="2907250" y="1129125"/>
            <a:ext cx="1842900" cy="379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⊙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6" name="Google Shape;36;p7"/>
          <p:cNvSpPr txBox="1"/>
          <p:nvPr>
            <p:ph idx="2" type="body"/>
          </p:nvPr>
        </p:nvSpPr>
        <p:spPr>
          <a:xfrm>
            <a:off x="4844762" y="1129125"/>
            <a:ext cx="1842900" cy="379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⊙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7" name="Google Shape;37;p7"/>
          <p:cNvSpPr txBox="1"/>
          <p:nvPr>
            <p:ph idx="3" type="body"/>
          </p:nvPr>
        </p:nvSpPr>
        <p:spPr>
          <a:xfrm>
            <a:off x="6782273" y="1129125"/>
            <a:ext cx="1842900" cy="379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⊙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8" name="Google Shape;38;p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8"/>
          <p:cNvSpPr/>
          <p:nvPr/>
        </p:nvSpPr>
        <p:spPr>
          <a:xfrm>
            <a:off x="0" y="0"/>
            <a:ext cx="2418600" cy="51495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8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2" name="Google Shape;42;p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solidFill>
          <a:schemeClr val="dk1"/>
        </a:solid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 sz="1800">
                <a:solidFill>
                  <a:schemeClr val="accent1"/>
                </a:solidFill>
              </a:defRPr>
            </a:lvl1pPr>
          </a:lstStyle>
          <a:p/>
        </p:txBody>
      </p:sp>
      <p:sp>
        <p:nvSpPr>
          <p:cNvPr id="45" name="Google Shape;45;p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>
                <a:solidFill>
                  <a:schemeClr val="accent1"/>
                </a:solidFill>
              </a:defRPr>
            </a:lvl1pPr>
            <a:lvl2pPr lvl="1" algn="ctr">
              <a:buNone/>
              <a:defRPr>
                <a:solidFill>
                  <a:schemeClr val="accent1"/>
                </a:solidFill>
              </a:defRPr>
            </a:lvl2pPr>
            <a:lvl3pPr lvl="2" algn="ctr">
              <a:buNone/>
              <a:defRPr>
                <a:solidFill>
                  <a:schemeClr val="accent1"/>
                </a:solidFill>
              </a:defRPr>
            </a:lvl3pPr>
            <a:lvl4pPr lvl="3" algn="ctr">
              <a:buNone/>
              <a:defRPr>
                <a:solidFill>
                  <a:schemeClr val="accent1"/>
                </a:solidFill>
              </a:defRPr>
            </a:lvl4pPr>
            <a:lvl5pPr lvl="4" algn="ctr">
              <a:buNone/>
              <a:defRPr>
                <a:solidFill>
                  <a:schemeClr val="accent1"/>
                </a:solidFill>
              </a:defRPr>
            </a:lvl5pPr>
            <a:lvl6pPr lvl="5" algn="ctr">
              <a:buNone/>
              <a:defRPr>
                <a:solidFill>
                  <a:schemeClr val="accent1"/>
                </a:solidFill>
              </a:defRPr>
            </a:lvl6pPr>
            <a:lvl7pPr lvl="6" algn="ctr">
              <a:buNone/>
              <a:defRPr>
                <a:solidFill>
                  <a:schemeClr val="accent1"/>
                </a:solidFill>
              </a:defRPr>
            </a:lvl7pPr>
            <a:lvl8pPr lvl="7" algn="ctr">
              <a:buNone/>
              <a:defRPr>
                <a:solidFill>
                  <a:schemeClr val="accent1"/>
                </a:solidFill>
              </a:defRPr>
            </a:lvl8pPr>
            <a:lvl9pPr lvl="8" algn="ctr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0"/>
          <p:cNvSpPr/>
          <p:nvPr/>
        </p:nvSpPr>
        <p:spPr>
          <a:xfrm>
            <a:off x="361950" y="-571500"/>
            <a:ext cx="6286500" cy="62865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8" name="Google Shape;48;p1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mpletely blank">
  <p:cSld name="BLANK_2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Inverse">
  <p:cSld name="BLANK_1">
    <p:bg>
      <p:bgPr>
        <a:solidFill>
          <a:schemeClr val="dk1"/>
        </a:solidFill>
      </p:bgPr>
    </p:bg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2"/>
          <p:cNvSpPr/>
          <p:nvPr/>
        </p:nvSpPr>
        <p:spPr>
          <a:xfrm>
            <a:off x="361950" y="-571500"/>
            <a:ext cx="6286500" cy="62865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highlight>
                <a:srgbClr val="FFFF00"/>
              </a:highlight>
            </a:endParaRPr>
          </a:p>
        </p:txBody>
      </p:sp>
      <p:sp>
        <p:nvSpPr>
          <p:cNvPr id="53" name="Google Shape;53;p1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accent1"/>
                </a:solidFill>
              </a:defRPr>
            </a:lvl1pPr>
            <a:lvl2pPr lvl="1">
              <a:buNone/>
              <a:defRPr>
                <a:solidFill>
                  <a:schemeClr val="accent1"/>
                </a:solidFill>
              </a:defRPr>
            </a:lvl2pPr>
            <a:lvl3pPr lvl="2">
              <a:buNone/>
              <a:defRPr>
                <a:solidFill>
                  <a:schemeClr val="accent1"/>
                </a:solidFill>
              </a:defRPr>
            </a:lvl3pPr>
            <a:lvl4pPr lvl="3">
              <a:buNone/>
              <a:defRPr>
                <a:solidFill>
                  <a:schemeClr val="accent1"/>
                </a:solidFill>
              </a:defRPr>
            </a:lvl4pPr>
            <a:lvl5pPr lvl="4">
              <a:buNone/>
              <a:defRPr>
                <a:solidFill>
                  <a:schemeClr val="accent1"/>
                </a:solidFill>
              </a:defRPr>
            </a:lvl5pPr>
            <a:lvl6pPr lvl="5">
              <a:buNone/>
              <a:defRPr>
                <a:solidFill>
                  <a:schemeClr val="accent1"/>
                </a:solidFill>
              </a:defRPr>
            </a:lvl6pPr>
            <a:lvl7pPr lvl="6">
              <a:buNone/>
              <a:defRPr>
                <a:solidFill>
                  <a:schemeClr val="accent1"/>
                </a:solidFill>
              </a:defRPr>
            </a:lvl7pPr>
            <a:lvl8pPr lvl="7">
              <a:buNone/>
              <a:defRPr>
                <a:solidFill>
                  <a:schemeClr val="accent1"/>
                </a:solidFill>
              </a:defRPr>
            </a:lvl8pPr>
            <a:lvl9pPr lvl="8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Cabin Condensed"/>
              <a:buNone/>
              <a:defRPr b="1" sz="2400">
                <a:solidFill>
                  <a:schemeClr val="lt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2871075" y="1007295"/>
            <a:ext cx="5561100" cy="3571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Cabin"/>
              <a:buChar char="⊙"/>
              <a:defRPr sz="30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bin"/>
              <a:buChar char="○"/>
              <a:defRPr sz="24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bin"/>
              <a:buChar char="■"/>
              <a:defRPr sz="24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bin"/>
              <a:buChar char="●"/>
              <a:defRPr sz="18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bin"/>
              <a:buChar char="○"/>
              <a:defRPr sz="18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bin"/>
              <a:buChar char="■"/>
              <a:defRPr sz="18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bin"/>
              <a:buChar char="●"/>
              <a:defRPr sz="18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bin"/>
              <a:buChar char="○"/>
              <a:defRPr sz="18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bin"/>
              <a:buChar char="■"/>
              <a:defRPr sz="1800">
                <a:solidFill>
                  <a:schemeClr val="dk1"/>
                </a:solidFill>
                <a:latin typeface="Cabin"/>
                <a:ea typeface="Cabin"/>
                <a:cs typeface="Cabin"/>
                <a:sym typeface="Cabin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1pPr>
            <a:lvl2pPr lvl="1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2pPr>
            <a:lvl3pPr lvl="2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3pPr>
            <a:lvl4pPr lvl="3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4pPr>
            <a:lvl5pPr lvl="4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5pPr>
            <a:lvl6pPr lvl="5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6pPr>
            <a:lvl7pPr lvl="6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7pPr>
            <a:lvl8pPr lvl="7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8pPr>
            <a:lvl9pPr lvl="8" algn="r">
              <a:buNone/>
              <a:defRPr sz="1200">
                <a:solidFill>
                  <a:schemeClr val="dk1"/>
                </a:solidFill>
                <a:latin typeface="Cabin Condensed"/>
                <a:ea typeface="Cabin Condensed"/>
                <a:cs typeface="Cabin Condensed"/>
                <a:sym typeface="Cabin Condense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5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cabin" TargetMode="External"/><Relationship Id="rId4" Type="http://schemas.openxmlformats.org/officeDocument/2006/relationships/hyperlink" Target="http://www.1001fonts.com/cabin-condensed-font.html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3"/>
          <p:cNvSpPr txBox="1"/>
          <p:nvPr>
            <p:ph type="ctrTitle"/>
          </p:nvPr>
        </p:nvSpPr>
        <p:spPr>
          <a:xfrm>
            <a:off x="1031425" y="1991850"/>
            <a:ext cx="4947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4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grpSp>
        <p:nvGrpSpPr>
          <p:cNvPr id="64" name="Google Shape;64;p14"/>
          <p:cNvGrpSpPr/>
          <p:nvPr/>
        </p:nvGrpSpPr>
        <p:grpSpPr>
          <a:xfrm>
            <a:off x="1428201" y="590422"/>
            <a:ext cx="590469" cy="538706"/>
            <a:chOff x="6625350" y="1613750"/>
            <a:chExt cx="480525" cy="438400"/>
          </a:xfrm>
        </p:grpSpPr>
        <p:sp>
          <p:nvSpPr>
            <p:cNvPr id="65" name="Google Shape;65;p14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14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14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14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14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" name="Google Shape;70;p14"/>
          <p:cNvSpPr txBox="1"/>
          <p:nvPr/>
        </p:nvSpPr>
        <p:spPr>
          <a:xfrm>
            <a:off x="3000875" y="1200150"/>
            <a:ext cx="2609400" cy="304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Cabin"/>
                <a:ea typeface="Cabin"/>
                <a:cs typeface="Cabin"/>
                <a:sym typeface="Cabin"/>
              </a:rPr>
              <a:t>EDIT IN GOOGLE SLIDES</a:t>
            </a:r>
            <a:endParaRPr sz="11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latin typeface="Cabin"/>
                <a:ea typeface="Cabin"/>
                <a:cs typeface="Cabin"/>
                <a:sym typeface="Cabin"/>
              </a:rPr>
              <a:t>Click on the button under the presentation preview that says "Use as Google Slides Theme".</a:t>
            </a:r>
            <a:endParaRPr sz="11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latin typeface="Cabin"/>
                <a:ea typeface="Cabin"/>
                <a:cs typeface="Cabin"/>
                <a:sym typeface="Cabin"/>
              </a:rPr>
              <a:t>You will get a copy of this document on your Google Drive and will be able to edit, add or delete slides.</a:t>
            </a:r>
            <a:endParaRPr sz="11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latin typeface="Cabin"/>
                <a:ea typeface="Cabin"/>
                <a:cs typeface="Cabin"/>
                <a:sym typeface="Cabin"/>
              </a:rPr>
              <a:t>You have to be signed in to your Google account.</a:t>
            </a:r>
            <a:endParaRPr sz="11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71" name="Google Shape;71;p14"/>
          <p:cNvSpPr txBox="1"/>
          <p:nvPr/>
        </p:nvSpPr>
        <p:spPr>
          <a:xfrm>
            <a:off x="5963349" y="1200150"/>
            <a:ext cx="2723400" cy="304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Cabin"/>
                <a:ea typeface="Cabin"/>
                <a:cs typeface="Cabin"/>
                <a:sym typeface="Cabin"/>
              </a:rPr>
              <a:t>EDIT IN POWERPOINT®</a:t>
            </a:r>
            <a:endParaRPr sz="11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latin typeface="Cabin"/>
                <a:ea typeface="Cabin"/>
                <a:cs typeface="Cabin"/>
                <a:sym typeface="Cabin"/>
              </a:rPr>
              <a:t>Click on the button under the presentation preview that says "Download as PowerPoint template". You will get a .pptx file that you can edit in PowerPoint.</a:t>
            </a:r>
            <a:endParaRPr sz="11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latin typeface="Cabin"/>
                <a:ea typeface="Cabin"/>
                <a:cs typeface="Cabin"/>
                <a:sym typeface="Cabin"/>
              </a:rPr>
              <a:t>Remember to download and install the fonts used in this presentation (you’ll find the links to the font files needed in the </a:t>
            </a:r>
            <a:r>
              <a:rPr lang="en" sz="1100" u="sng">
                <a:latin typeface="Cabin"/>
                <a:ea typeface="Cabin"/>
                <a:cs typeface="Cabin"/>
                <a:sym typeface="Cabin"/>
                <a:hlinkClick action="ppaction://hlinksldjump" r:id="rId3"/>
              </a:rPr>
              <a:t>Presentation design slide</a:t>
            </a:r>
            <a:r>
              <a:rPr lang="en" sz="1100">
                <a:latin typeface="Cabin"/>
                <a:ea typeface="Cabin"/>
                <a:cs typeface="Cabin"/>
                <a:sym typeface="Cabin"/>
              </a:rPr>
              <a:t>)</a:t>
            </a:r>
            <a:endParaRPr sz="1100"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72" name="Google Shape;72;p14"/>
          <p:cNvSpPr txBox="1"/>
          <p:nvPr/>
        </p:nvSpPr>
        <p:spPr>
          <a:xfrm>
            <a:off x="3000875" y="4058325"/>
            <a:ext cx="56859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900">
                <a:latin typeface="Cabin"/>
                <a:ea typeface="Cabin"/>
                <a:cs typeface="Cabin"/>
                <a:sym typeface="Cabin"/>
              </a:rPr>
              <a:t>More info on how to use this template at </a:t>
            </a:r>
            <a:r>
              <a:rPr b="1" lang="en" sz="900" u="sng">
                <a:latin typeface="Cabin"/>
                <a:ea typeface="Cabin"/>
                <a:cs typeface="Cabin"/>
                <a:sym typeface="Cabin"/>
                <a:hlinkClick r:id="rId4"/>
              </a:rPr>
              <a:t>www.slidescarnival.com/help-use-presentation-template</a:t>
            </a:r>
            <a:endParaRPr b="1" sz="9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900">
                <a:latin typeface="Cabin"/>
                <a:ea typeface="Cabin"/>
                <a:cs typeface="Cabin"/>
                <a:sym typeface="Cabin"/>
              </a:rPr>
              <a:t>This template is free to use under </a:t>
            </a:r>
            <a:r>
              <a:rPr lang="en" sz="900" u="sng">
                <a:latin typeface="Cabin"/>
                <a:ea typeface="Cabin"/>
                <a:cs typeface="Cabin"/>
                <a:sym typeface="Cabin"/>
                <a:hlinkClick r:id="rId5"/>
              </a:rPr>
              <a:t>Creative Commons Attribution license</a:t>
            </a:r>
            <a:r>
              <a:rPr lang="en" sz="900">
                <a:latin typeface="Cabin"/>
                <a:ea typeface="Cabin"/>
                <a:cs typeface="Cabin"/>
                <a:sym typeface="Cabin"/>
              </a:rPr>
              <a:t>. </a:t>
            </a:r>
            <a:r>
              <a:rPr lang="en" sz="900">
                <a:latin typeface="Cabin"/>
                <a:ea typeface="Cabin"/>
                <a:cs typeface="Cabin"/>
                <a:sym typeface="Cabin"/>
              </a:rPr>
              <a:t>You can keep the Credits slide or mention SlidesCarnival and other resources used in a slide footer</a:t>
            </a:r>
            <a:r>
              <a:rPr lang="en" sz="900">
                <a:latin typeface="Cabin"/>
                <a:ea typeface="Cabin"/>
                <a:cs typeface="Cabin"/>
                <a:sym typeface="Cabin"/>
              </a:rPr>
              <a:t>.</a:t>
            </a:r>
            <a:endParaRPr sz="9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9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900"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73" name="Google Shape;73;p1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15"/>
          <p:cNvSpPr txBox="1"/>
          <p:nvPr>
            <p:ph idx="4294967295" type="ctrTitle"/>
          </p:nvPr>
        </p:nvSpPr>
        <p:spPr>
          <a:xfrm>
            <a:off x="1481187" y="897550"/>
            <a:ext cx="5741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000000"/>
                </a:solidFill>
              </a:rPr>
              <a:t>Hello!</a:t>
            </a:r>
            <a:endParaRPr sz="7200">
              <a:solidFill>
                <a:srgbClr val="000000"/>
              </a:solidFill>
            </a:endParaRPr>
          </a:p>
        </p:txBody>
      </p:sp>
      <p:sp>
        <p:nvSpPr>
          <p:cNvPr id="79" name="Google Shape;79;p15"/>
          <p:cNvSpPr txBox="1"/>
          <p:nvPr>
            <p:ph idx="4294967295" type="body"/>
          </p:nvPr>
        </p:nvSpPr>
        <p:spPr>
          <a:xfrm>
            <a:off x="1538000" y="2000200"/>
            <a:ext cx="3586500" cy="246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FFFFF"/>
                </a:solidFill>
                <a:highlight>
                  <a:srgbClr val="000000"/>
                </a:highlight>
              </a:rPr>
              <a:t>I am Jayden Smith</a:t>
            </a:r>
            <a:endParaRPr sz="2800">
              <a:solidFill>
                <a:srgbClr val="FFFFFF"/>
              </a:solidFill>
              <a:highlight>
                <a:srgbClr val="000000"/>
              </a:highlight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2200">
                <a:solidFill>
                  <a:srgbClr val="FFFF00"/>
                </a:solidFill>
                <a:highlight>
                  <a:srgbClr val="000000"/>
                </a:highlight>
              </a:rPr>
              <a:t>I am here because I love to give presentations. You can find me at @username</a:t>
            </a:r>
            <a:endParaRPr sz="2200">
              <a:solidFill>
                <a:srgbClr val="FFFF00"/>
              </a:solidFill>
              <a:highlight>
                <a:srgbClr val="000000"/>
              </a:highlight>
            </a:endParaRPr>
          </a:p>
        </p:txBody>
      </p:sp>
      <p:pic>
        <p:nvPicPr>
          <p:cNvPr id="80" name="Google Shape;80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413725" y="573351"/>
            <a:ext cx="1909500" cy="19095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81" name="Google Shape;81;p1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6"/>
          <p:cNvSpPr txBox="1"/>
          <p:nvPr>
            <p:ph type="ctrTitle"/>
          </p:nvPr>
        </p:nvSpPr>
        <p:spPr>
          <a:xfrm>
            <a:off x="2733675" y="2116750"/>
            <a:ext cx="3676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0">
                <a:latin typeface="Cabin"/>
                <a:ea typeface="Cabin"/>
                <a:cs typeface="Cabin"/>
                <a:sym typeface="Cabin"/>
              </a:rPr>
              <a:t>1</a:t>
            </a:r>
            <a:endParaRPr sz="8000"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7" name="Google Shape;87;p16"/>
          <p:cNvSpPr txBox="1"/>
          <p:nvPr>
            <p:ph idx="1" type="subTitle"/>
          </p:nvPr>
        </p:nvSpPr>
        <p:spPr>
          <a:xfrm>
            <a:off x="3143250" y="3373450"/>
            <a:ext cx="2857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88" name="Google Shape;88;p16"/>
          <p:cNvSpPr txBox="1"/>
          <p:nvPr>
            <p:ph idx="12" type="sldNum"/>
          </p:nvPr>
        </p:nvSpPr>
        <p:spPr>
          <a:xfrm>
            <a:off x="4297650" y="44450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17"/>
          <p:cNvSpPr txBox="1"/>
          <p:nvPr>
            <p:ph idx="1" type="body"/>
          </p:nvPr>
        </p:nvSpPr>
        <p:spPr>
          <a:xfrm>
            <a:off x="2676525" y="1247775"/>
            <a:ext cx="49053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94" name="Google Shape;94;p1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18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0" name="Google Shape;100;p18"/>
          <p:cNvSpPr txBox="1"/>
          <p:nvPr>
            <p:ph idx="1" type="body"/>
          </p:nvPr>
        </p:nvSpPr>
        <p:spPr>
          <a:xfrm>
            <a:off x="2871075" y="1007295"/>
            <a:ext cx="5561100" cy="357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406400" lvl="0" marL="457200" rtl="0" algn="l">
              <a:spcBef>
                <a:spcPts val="600"/>
              </a:spcBef>
              <a:spcAft>
                <a:spcPts val="0"/>
              </a:spcAft>
              <a:buSzPts val="2800"/>
              <a:buChar char="⊙"/>
            </a:pPr>
            <a:r>
              <a:rPr lang="en" sz="2800"/>
              <a:t>Here you have a list of items</a:t>
            </a:r>
            <a:endParaRPr sz="2800"/>
          </a:p>
          <a:p>
            <a:pPr indent="-406400" lvl="0" marL="457200" rtl="0" algn="l">
              <a:spcBef>
                <a:spcPts val="0"/>
              </a:spcBef>
              <a:spcAft>
                <a:spcPts val="0"/>
              </a:spcAft>
              <a:buSzPts val="2800"/>
              <a:buChar char="⊙"/>
            </a:pPr>
            <a:r>
              <a:rPr lang="en" sz="2800"/>
              <a:t>And some text</a:t>
            </a:r>
            <a:endParaRPr sz="2800"/>
          </a:p>
          <a:p>
            <a:pPr indent="-406400" lvl="0" marL="457200" rtl="0" algn="l">
              <a:spcBef>
                <a:spcPts val="0"/>
              </a:spcBef>
              <a:spcAft>
                <a:spcPts val="0"/>
              </a:spcAft>
              <a:buSzPts val="2800"/>
              <a:buChar char="⊙"/>
            </a:pPr>
            <a:r>
              <a:rPr lang="en" sz="2800"/>
              <a:t>But remember not to overload your slides with content</a:t>
            </a:r>
            <a:endParaRPr sz="2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2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800"/>
              <a:t>Your audience will listen to you or read the content, but won’t do both. </a:t>
            </a:r>
            <a:endParaRPr sz="2800"/>
          </a:p>
        </p:txBody>
      </p:sp>
      <p:grpSp>
        <p:nvGrpSpPr>
          <p:cNvPr id="101" name="Google Shape;101;p18"/>
          <p:cNvGrpSpPr/>
          <p:nvPr/>
        </p:nvGrpSpPr>
        <p:grpSpPr>
          <a:xfrm>
            <a:off x="1512239" y="483380"/>
            <a:ext cx="564103" cy="601050"/>
            <a:chOff x="5970800" y="1619250"/>
            <a:chExt cx="428650" cy="456725"/>
          </a:xfrm>
        </p:grpSpPr>
        <p:sp>
          <p:nvSpPr>
            <p:cNvPr id="102" name="Google Shape;102;p1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1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1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1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1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7" name="Google Shape;107;p1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9"/>
          <p:cNvSpPr txBox="1"/>
          <p:nvPr>
            <p:ph idx="4294967295" type="ctrTitle"/>
          </p:nvPr>
        </p:nvSpPr>
        <p:spPr>
          <a:xfrm>
            <a:off x="1660725" y="2497750"/>
            <a:ext cx="582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000000"/>
                </a:solidFill>
                <a:highlight>
                  <a:srgbClr val="FFFF00"/>
                </a:highlight>
              </a:rPr>
              <a:t>BIG CONCEPT</a:t>
            </a:r>
            <a:endParaRPr sz="6000">
              <a:solidFill>
                <a:srgbClr val="000000"/>
              </a:solidFill>
              <a:highlight>
                <a:srgbClr val="FFFF00"/>
              </a:highlight>
            </a:endParaRPr>
          </a:p>
        </p:txBody>
      </p:sp>
      <p:sp>
        <p:nvSpPr>
          <p:cNvPr id="113" name="Google Shape;113;p19"/>
          <p:cNvSpPr txBox="1"/>
          <p:nvPr>
            <p:ph idx="4294967295" type="subTitle"/>
          </p:nvPr>
        </p:nvSpPr>
        <p:spPr>
          <a:xfrm>
            <a:off x="2113125" y="3640150"/>
            <a:ext cx="4917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Bring the attention of your audience over a key concept using icons or illustrations</a:t>
            </a:r>
            <a:endParaRPr sz="1800">
              <a:solidFill>
                <a:srgbClr val="FFFFFF"/>
              </a:solidFill>
            </a:endParaRPr>
          </a:p>
        </p:txBody>
      </p:sp>
      <p:grpSp>
        <p:nvGrpSpPr>
          <p:cNvPr id="114" name="Google Shape;114;p19"/>
          <p:cNvGrpSpPr/>
          <p:nvPr/>
        </p:nvGrpSpPr>
        <p:grpSpPr>
          <a:xfrm>
            <a:off x="4235601" y="717556"/>
            <a:ext cx="1457296" cy="1457426"/>
            <a:chOff x="6654650" y="3665275"/>
            <a:chExt cx="409100" cy="409125"/>
          </a:xfrm>
        </p:grpSpPr>
        <p:sp>
          <p:nvSpPr>
            <p:cNvPr id="115" name="Google Shape;115;p1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" name="Google Shape;117;p19"/>
          <p:cNvGrpSpPr/>
          <p:nvPr/>
        </p:nvGrpSpPr>
        <p:grpSpPr>
          <a:xfrm rot="1868784">
            <a:off x="3207306" y="1243434"/>
            <a:ext cx="779849" cy="779855"/>
            <a:chOff x="570875" y="4322250"/>
            <a:chExt cx="443300" cy="443325"/>
          </a:xfrm>
        </p:grpSpPr>
        <p:sp>
          <p:nvSpPr>
            <p:cNvPr id="118" name="Google Shape;118;p1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1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1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1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2" name="Google Shape;122;p19"/>
          <p:cNvSpPr/>
          <p:nvPr/>
        </p:nvSpPr>
        <p:spPr>
          <a:xfrm>
            <a:off x="3742651" y="7175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" name="Google Shape;123;p19"/>
          <p:cNvSpPr/>
          <p:nvPr/>
        </p:nvSpPr>
        <p:spPr>
          <a:xfrm rot="1799983">
            <a:off x="5734789" y="1380473"/>
            <a:ext cx="243896" cy="23288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" name="Google Shape;124;p1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00"/>
                </a:solidFill>
              </a:rPr>
              <a:t>‹#›</a:t>
            </a:fld>
            <a:endParaRPr>
              <a:solidFill>
                <a:srgbClr val="FFFF00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20"/>
          <p:cNvSpPr txBox="1"/>
          <p:nvPr>
            <p:ph idx="1" type="body"/>
          </p:nvPr>
        </p:nvSpPr>
        <p:spPr>
          <a:xfrm>
            <a:off x="3082175" y="1091725"/>
            <a:ext cx="2623200" cy="383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0" name="Google Shape;130;p20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1" name="Google Shape;131;p20"/>
          <p:cNvSpPr txBox="1"/>
          <p:nvPr>
            <p:ph idx="2" type="body"/>
          </p:nvPr>
        </p:nvSpPr>
        <p:spPr>
          <a:xfrm>
            <a:off x="5863323" y="1091725"/>
            <a:ext cx="2623200" cy="383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grpSp>
        <p:nvGrpSpPr>
          <p:cNvPr id="132" name="Google Shape;132;p20"/>
          <p:cNvGrpSpPr/>
          <p:nvPr/>
        </p:nvGrpSpPr>
        <p:grpSpPr>
          <a:xfrm>
            <a:off x="1512239" y="483380"/>
            <a:ext cx="564103" cy="601050"/>
            <a:chOff x="5970800" y="1619250"/>
            <a:chExt cx="428650" cy="456725"/>
          </a:xfrm>
        </p:grpSpPr>
        <p:sp>
          <p:nvSpPr>
            <p:cNvPr id="133" name="Google Shape;133;p2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" name="Google Shape;134;p2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2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2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2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8" name="Google Shape;138;p2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21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4" name="Google Shape;144;p21"/>
          <p:cNvSpPr txBox="1"/>
          <p:nvPr>
            <p:ph idx="1" type="body"/>
          </p:nvPr>
        </p:nvSpPr>
        <p:spPr>
          <a:xfrm>
            <a:off x="2907250" y="1129125"/>
            <a:ext cx="1842900" cy="379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45" name="Google Shape;145;p21"/>
          <p:cNvSpPr txBox="1"/>
          <p:nvPr>
            <p:ph idx="2" type="body"/>
          </p:nvPr>
        </p:nvSpPr>
        <p:spPr>
          <a:xfrm>
            <a:off x="4844762" y="1129125"/>
            <a:ext cx="1842900" cy="379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6" name="Google Shape;146;p21"/>
          <p:cNvSpPr txBox="1"/>
          <p:nvPr>
            <p:ph idx="3" type="body"/>
          </p:nvPr>
        </p:nvSpPr>
        <p:spPr>
          <a:xfrm>
            <a:off x="6782273" y="1129125"/>
            <a:ext cx="1842900" cy="379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7" name="Google Shape;147;p21"/>
          <p:cNvGrpSpPr/>
          <p:nvPr/>
        </p:nvGrpSpPr>
        <p:grpSpPr>
          <a:xfrm>
            <a:off x="1512239" y="483380"/>
            <a:ext cx="564103" cy="601050"/>
            <a:chOff x="5970800" y="1619250"/>
            <a:chExt cx="428650" cy="456725"/>
          </a:xfrm>
        </p:grpSpPr>
        <p:sp>
          <p:nvSpPr>
            <p:cNvPr id="148" name="Google Shape;148;p21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21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21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21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21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3" name="Google Shape;153;p2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00"/>
        </a:solidFill>
      </p:bgPr>
    </p:bg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22"/>
          <p:cNvSpPr txBox="1"/>
          <p:nvPr>
            <p:ph type="title"/>
          </p:nvPr>
        </p:nvSpPr>
        <p:spPr>
          <a:xfrm>
            <a:off x="284325" y="1129125"/>
            <a:ext cx="1814400" cy="1483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pic>
        <p:nvPicPr>
          <p:cNvPr descr="pigargo.jpg" id="159" name="Google Shape;159;p22"/>
          <p:cNvPicPr preferRelativeResize="0"/>
          <p:nvPr/>
        </p:nvPicPr>
        <p:blipFill rotWithShape="1">
          <a:blip r:embed="rId3">
            <a:alphaModFix/>
          </a:blip>
          <a:srcRect b="15937" l="492" r="1082" t="9026"/>
          <a:stretch/>
        </p:blipFill>
        <p:spPr>
          <a:xfrm>
            <a:off x="2397475" y="0"/>
            <a:ext cx="6746526" cy="5143499"/>
          </a:xfrm>
          <a:prstGeom prst="rect">
            <a:avLst/>
          </a:prstGeom>
          <a:noFill/>
          <a:ln>
            <a:noFill/>
          </a:ln>
        </p:spPr>
      </p:pic>
      <p:sp>
        <p:nvSpPr>
          <p:cNvPr id="160" name="Google Shape;160;p22"/>
          <p:cNvSpPr txBox="1"/>
          <p:nvPr>
            <p:ph idx="1" type="body"/>
          </p:nvPr>
        </p:nvSpPr>
        <p:spPr>
          <a:xfrm>
            <a:off x="2756400" y="1072300"/>
            <a:ext cx="5521800" cy="109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highlight>
                  <a:srgbClr val="FFFF00"/>
                </a:highlight>
              </a:rPr>
              <a:t>A complex idea can be conveyed with just a single still image, namely making it possible to absorb large amounts of data quickly.</a:t>
            </a:r>
            <a:endParaRPr sz="2000">
              <a:solidFill>
                <a:srgbClr val="000000"/>
              </a:solidFill>
              <a:highlight>
                <a:srgbClr val="FFFF00"/>
              </a:highlight>
            </a:endParaRPr>
          </a:p>
        </p:txBody>
      </p:sp>
      <p:sp>
        <p:nvSpPr>
          <p:cNvPr id="161" name="Google Shape;161;p2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23"/>
          <p:cNvSpPr txBox="1"/>
          <p:nvPr>
            <p:ph idx="4294967295" type="title"/>
          </p:nvPr>
        </p:nvSpPr>
        <p:spPr>
          <a:xfrm>
            <a:off x="298000" y="3391925"/>
            <a:ext cx="2774100" cy="138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000000"/>
                </a:solidFill>
                <a:highlight>
                  <a:srgbClr val="FFFF00"/>
                </a:highlight>
              </a:rPr>
              <a:t>Want big impact?</a:t>
            </a:r>
            <a:endParaRPr sz="3000">
              <a:solidFill>
                <a:srgbClr val="000000"/>
              </a:solidFill>
              <a:highlight>
                <a:srgbClr val="FFFF00"/>
              </a:highlight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000">
                <a:solidFill>
                  <a:srgbClr val="000000"/>
                </a:solidFill>
                <a:highlight>
                  <a:srgbClr val="FFFF00"/>
                </a:highlight>
              </a:rPr>
              <a:t>Use big image.</a:t>
            </a:r>
            <a:endParaRPr sz="3000">
              <a:solidFill>
                <a:srgbClr val="000000"/>
              </a:solidFill>
              <a:highlight>
                <a:srgbClr val="FFFF00"/>
              </a:highlight>
            </a:endParaRPr>
          </a:p>
        </p:txBody>
      </p:sp>
      <p:sp>
        <p:nvSpPr>
          <p:cNvPr id="167" name="Google Shape;167;p2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24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73" name="Google Shape;173;p24"/>
          <p:cNvSpPr/>
          <p:nvPr/>
        </p:nvSpPr>
        <p:spPr>
          <a:xfrm>
            <a:off x="4687725" y="1312287"/>
            <a:ext cx="2133000" cy="2133000"/>
          </a:xfrm>
          <a:prstGeom prst="ellipse">
            <a:avLst/>
          </a:prstGeom>
          <a:noFill/>
          <a:ln cap="flat" cmpd="sng" w="762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Cabin"/>
                <a:ea typeface="Cabin"/>
                <a:cs typeface="Cabin"/>
                <a:sym typeface="Cabin"/>
              </a:rPr>
              <a:t>Gray</a:t>
            </a:r>
            <a:endParaRPr b="1"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174" name="Google Shape;174;p24"/>
          <p:cNvSpPr/>
          <p:nvPr/>
        </p:nvSpPr>
        <p:spPr>
          <a:xfrm>
            <a:off x="2865600" y="1312287"/>
            <a:ext cx="2133000" cy="2133000"/>
          </a:xfrm>
          <a:prstGeom prst="ellipse">
            <a:avLst/>
          </a:prstGeom>
          <a:noFill/>
          <a:ln cap="flat" cmpd="sng" w="19050">
            <a:solidFill>
              <a:srgbClr val="000000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Cabin"/>
                <a:ea typeface="Cabin"/>
                <a:cs typeface="Cabin"/>
                <a:sym typeface="Cabin"/>
              </a:rPr>
              <a:t>White</a:t>
            </a:r>
            <a:endParaRPr b="1"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175" name="Google Shape;175;p24"/>
          <p:cNvSpPr/>
          <p:nvPr/>
        </p:nvSpPr>
        <p:spPr>
          <a:xfrm>
            <a:off x="6509850" y="1312287"/>
            <a:ext cx="2133000" cy="2133000"/>
          </a:xfrm>
          <a:prstGeom prst="ellipse">
            <a:avLst/>
          </a:prstGeom>
          <a:noFill/>
          <a:ln cap="flat" cmpd="sng" w="19050">
            <a:solidFill>
              <a:srgbClr val="000000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Cabin"/>
                <a:ea typeface="Cabin"/>
                <a:cs typeface="Cabin"/>
                <a:sym typeface="Cabin"/>
              </a:rPr>
              <a:t>Black</a:t>
            </a:r>
            <a:endParaRPr b="1">
              <a:latin typeface="Cabin"/>
              <a:ea typeface="Cabin"/>
              <a:cs typeface="Cabin"/>
              <a:sym typeface="Cabin"/>
            </a:endParaRPr>
          </a:p>
        </p:txBody>
      </p:sp>
      <p:grpSp>
        <p:nvGrpSpPr>
          <p:cNvPr id="176" name="Google Shape;176;p24"/>
          <p:cNvGrpSpPr/>
          <p:nvPr/>
        </p:nvGrpSpPr>
        <p:grpSpPr>
          <a:xfrm>
            <a:off x="1706051" y="613865"/>
            <a:ext cx="316043" cy="515211"/>
            <a:chOff x="6730350" y="2315900"/>
            <a:chExt cx="257700" cy="420100"/>
          </a:xfrm>
        </p:grpSpPr>
        <p:sp>
          <p:nvSpPr>
            <p:cNvPr id="177" name="Google Shape;177;p24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24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24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24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24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2" name="Google Shape;182;p2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25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88" name="Google Shape;188;p25"/>
          <p:cNvGraphicFramePr/>
          <p:nvPr/>
        </p:nvGraphicFramePr>
        <p:xfrm>
          <a:off x="3185200" y="1270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{4F205465-4816-4745-B050-8A9C43F54763}</a:tableStyleId>
              </a:tblPr>
              <a:tblGrid>
                <a:gridCol w="1295200"/>
                <a:gridCol w="1295200"/>
                <a:gridCol w="1295200"/>
                <a:gridCol w="1295200"/>
              </a:tblGrid>
              <a:tr h="7465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Cabin"/>
                          <a:ea typeface="Cabin"/>
                          <a:cs typeface="Cabin"/>
                          <a:sym typeface="Cabin"/>
                        </a:rPr>
                        <a:t>A</a:t>
                      </a:r>
                      <a:endParaRPr sz="1100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Cabin"/>
                          <a:ea typeface="Cabin"/>
                          <a:cs typeface="Cabin"/>
                          <a:sym typeface="Cabin"/>
                        </a:rPr>
                        <a:t>B</a:t>
                      </a:r>
                      <a:endParaRPr sz="1100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Cabin"/>
                          <a:ea typeface="Cabin"/>
                          <a:cs typeface="Cabin"/>
                          <a:sym typeface="Cabin"/>
                        </a:rPr>
                        <a:t>C</a:t>
                      </a:r>
                      <a:endParaRPr sz="1100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6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Cabin"/>
                          <a:ea typeface="Cabin"/>
                          <a:cs typeface="Cabin"/>
                          <a:sym typeface="Cabin"/>
                        </a:rPr>
                        <a:t>Yellow</a:t>
                      </a:r>
                      <a:endParaRPr sz="1100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10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20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7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6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Cabin"/>
                          <a:ea typeface="Cabin"/>
                          <a:cs typeface="Cabin"/>
                          <a:sym typeface="Cabin"/>
                        </a:rPr>
                        <a:t>Blue</a:t>
                      </a:r>
                      <a:endParaRPr sz="1100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30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15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10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6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Cabin"/>
                          <a:ea typeface="Cabin"/>
                          <a:cs typeface="Cabin"/>
                          <a:sym typeface="Cabin"/>
                        </a:rPr>
                        <a:t>Orange</a:t>
                      </a:r>
                      <a:endParaRPr sz="1100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5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24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Cabin"/>
                          <a:ea typeface="Cabin"/>
                          <a:cs typeface="Cabin"/>
                          <a:sym typeface="Cabin"/>
                        </a:rPr>
                        <a:t>16</a:t>
                      </a:r>
                      <a:endParaRPr b="1">
                        <a:latin typeface="Cabin"/>
                        <a:ea typeface="Cabin"/>
                        <a:cs typeface="Cabin"/>
                        <a:sym typeface="Cabin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pSp>
        <p:nvGrpSpPr>
          <p:cNvPr id="189" name="Google Shape;189;p25"/>
          <p:cNvGrpSpPr/>
          <p:nvPr/>
        </p:nvGrpSpPr>
        <p:grpSpPr>
          <a:xfrm>
            <a:off x="1667786" y="672064"/>
            <a:ext cx="431063" cy="431063"/>
            <a:chOff x="2594325" y="1627175"/>
            <a:chExt cx="440850" cy="440850"/>
          </a:xfrm>
        </p:grpSpPr>
        <p:sp>
          <p:nvSpPr>
            <p:cNvPr id="190" name="Google Shape;190;p25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" name="Google Shape;191;p25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" name="Google Shape;192;p25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3" name="Google Shape;193;p2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26"/>
          <p:cNvSpPr/>
          <p:nvPr/>
        </p:nvSpPr>
        <p:spPr>
          <a:xfrm>
            <a:off x="2597800" y="1285975"/>
            <a:ext cx="6501527" cy="3097184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26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00" name="Google Shape;200;p26"/>
          <p:cNvSpPr/>
          <p:nvPr/>
        </p:nvSpPr>
        <p:spPr>
          <a:xfrm>
            <a:off x="3668700" y="1976425"/>
            <a:ext cx="6546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Cabin Condensed"/>
                <a:ea typeface="Cabin Condensed"/>
                <a:cs typeface="Cabin Condensed"/>
                <a:sym typeface="Cabin Condensed"/>
              </a:rPr>
              <a:t>our office</a:t>
            </a:r>
            <a:endParaRPr sz="1000">
              <a:latin typeface="Cabin Condensed"/>
              <a:ea typeface="Cabin Condensed"/>
              <a:cs typeface="Cabin Condensed"/>
              <a:sym typeface="Cabin Condensed"/>
            </a:endParaRPr>
          </a:p>
        </p:txBody>
      </p:sp>
      <p:sp>
        <p:nvSpPr>
          <p:cNvPr id="201" name="Google Shape;201;p26"/>
          <p:cNvSpPr/>
          <p:nvPr/>
        </p:nvSpPr>
        <p:spPr>
          <a:xfrm>
            <a:off x="1542301" y="639749"/>
            <a:ext cx="489396" cy="489370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26"/>
          <p:cNvSpPr/>
          <p:nvPr/>
        </p:nvSpPr>
        <p:spPr>
          <a:xfrm>
            <a:off x="3121225" y="2248850"/>
            <a:ext cx="148500" cy="148500"/>
          </a:xfrm>
          <a:prstGeom prst="donut">
            <a:avLst>
              <a:gd fmla="val 3456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26"/>
          <p:cNvSpPr/>
          <p:nvPr/>
        </p:nvSpPr>
        <p:spPr>
          <a:xfrm>
            <a:off x="4275250" y="3596750"/>
            <a:ext cx="148500" cy="148500"/>
          </a:xfrm>
          <a:prstGeom prst="donut">
            <a:avLst>
              <a:gd fmla="val 3456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26"/>
          <p:cNvSpPr/>
          <p:nvPr/>
        </p:nvSpPr>
        <p:spPr>
          <a:xfrm>
            <a:off x="5248350" y="2100350"/>
            <a:ext cx="148500" cy="148500"/>
          </a:xfrm>
          <a:prstGeom prst="donut">
            <a:avLst>
              <a:gd fmla="val 3456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p26"/>
          <p:cNvSpPr/>
          <p:nvPr/>
        </p:nvSpPr>
        <p:spPr>
          <a:xfrm>
            <a:off x="8147175" y="3811075"/>
            <a:ext cx="148500" cy="148500"/>
          </a:xfrm>
          <a:prstGeom prst="donut">
            <a:avLst>
              <a:gd fmla="val 3456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26"/>
          <p:cNvSpPr/>
          <p:nvPr/>
        </p:nvSpPr>
        <p:spPr>
          <a:xfrm>
            <a:off x="7420725" y="2464425"/>
            <a:ext cx="148500" cy="148500"/>
          </a:xfrm>
          <a:prstGeom prst="donut">
            <a:avLst>
              <a:gd fmla="val 3456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26"/>
          <p:cNvSpPr/>
          <p:nvPr/>
        </p:nvSpPr>
        <p:spPr>
          <a:xfrm>
            <a:off x="5800161" y="3715225"/>
            <a:ext cx="148500" cy="148500"/>
          </a:xfrm>
          <a:prstGeom prst="donut">
            <a:avLst>
              <a:gd fmla="val 3456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2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27"/>
          <p:cNvSpPr txBox="1"/>
          <p:nvPr>
            <p:ph idx="4294967295" type="ctrTitle"/>
          </p:nvPr>
        </p:nvSpPr>
        <p:spPr>
          <a:xfrm>
            <a:off x="1021025" y="1507150"/>
            <a:ext cx="50016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000000"/>
                </a:solidFill>
                <a:latin typeface="Cabin"/>
                <a:ea typeface="Cabin"/>
                <a:cs typeface="Cabin"/>
                <a:sym typeface="Cabin"/>
              </a:rPr>
              <a:t>89,526,124</a:t>
            </a:r>
            <a:endParaRPr sz="7200">
              <a:solidFill>
                <a:srgbClr val="000000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214" name="Google Shape;214;p27"/>
          <p:cNvSpPr txBox="1"/>
          <p:nvPr>
            <p:ph idx="4294967295" type="subTitle"/>
          </p:nvPr>
        </p:nvSpPr>
        <p:spPr>
          <a:xfrm>
            <a:off x="1021025" y="2763850"/>
            <a:ext cx="4087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00"/>
                </a:solidFill>
                <a:highlight>
                  <a:srgbClr val="000000"/>
                </a:highlight>
              </a:rPr>
              <a:t>Whoa! That’s a big number, aren’t you proud?</a:t>
            </a:r>
            <a:endParaRPr sz="2400">
              <a:solidFill>
                <a:srgbClr val="FFFF00"/>
              </a:solidFill>
              <a:highlight>
                <a:srgbClr val="000000"/>
              </a:highlight>
            </a:endParaRPr>
          </a:p>
        </p:txBody>
      </p:sp>
      <p:sp>
        <p:nvSpPr>
          <p:cNvPr id="215" name="Google Shape;215;p2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28"/>
          <p:cNvSpPr txBox="1"/>
          <p:nvPr>
            <p:ph idx="4294967295" type="ctrTitle"/>
          </p:nvPr>
        </p:nvSpPr>
        <p:spPr>
          <a:xfrm>
            <a:off x="1295400" y="571800"/>
            <a:ext cx="48459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00"/>
                </a:solidFill>
              </a:rPr>
              <a:t>89,526,124$</a:t>
            </a:r>
            <a:endParaRPr sz="7200">
              <a:solidFill>
                <a:srgbClr val="FFFF00"/>
              </a:solidFill>
            </a:endParaRPr>
          </a:p>
        </p:txBody>
      </p:sp>
      <p:sp>
        <p:nvSpPr>
          <p:cNvPr id="221" name="Google Shape;221;p28"/>
          <p:cNvSpPr txBox="1"/>
          <p:nvPr>
            <p:ph idx="4294967295" type="subTitle"/>
          </p:nvPr>
        </p:nvSpPr>
        <p:spPr>
          <a:xfrm>
            <a:off x="1295400" y="1411307"/>
            <a:ext cx="4845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That’s a lot of money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22" name="Google Shape;222;p28"/>
          <p:cNvSpPr txBox="1"/>
          <p:nvPr>
            <p:ph idx="4294967295" type="ctrTitle"/>
          </p:nvPr>
        </p:nvSpPr>
        <p:spPr>
          <a:xfrm>
            <a:off x="1295400" y="3200694"/>
            <a:ext cx="48459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00"/>
                </a:solidFill>
              </a:rPr>
              <a:t>100%</a:t>
            </a:r>
            <a:endParaRPr sz="7200">
              <a:solidFill>
                <a:srgbClr val="FFFF00"/>
              </a:solidFill>
            </a:endParaRPr>
          </a:p>
        </p:txBody>
      </p:sp>
      <p:sp>
        <p:nvSpPr>
          <p:cNvPr id="223" name="Google Shape;223;p28"/>
          <p:cNvSpPr txBox="1"/>
          <p:nvPr>
            <p:ph idx="4294967295" type="subTitle"/>
          </p:nvPr>
        </p:nvSpPr>
        <p:spPr>
          <a:xfrm>
            <a:off x="1295400" y="4040201"/>
            <a:ext cx="4845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Total success!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24" name="Google Shape;224;p28"/>
          <p:cNvSpPr txBox="1"/>
          <p:nvPr>
            <p:ph idx="4294967295" type="ctrTitle"/>
          </p:nvPr>
        </p:nvSpPr>
        <p:spPr>
          <a:xfrm>
            <a:off x="1295400" y="1886247"/>
            <a:ext cx="48459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00"/>
                </a:solidFill>
              </a:rPr>
              <a:t>185,244</a:t>
            </a:r>
            <a:r>
              <a:rPr lang="en" sz="4800">
                <a:solidFill>
                  <a:srgbClr val="FFFF00"/>
                </a:solidFill>
              </a:rPr>
              <a:t> users</a:t>
            </a:r>
            <a:endParaRPr sz="4800">
              <a:solidFill>
                <a:srgbClr val="FFFF00"/>
              </a:solidFill>
            </a:endParaRPr>
          </a:p>
        </p:txBody>
      </p:sp>
      <p:sp>
        <p:nvSpPr>
          <p:cNvPr id="225" name="Google Shape;225;p28"/>
          <p:cNvSpPr txBox="1"/>
          <p:nvPr>
            <p:ph idx="4294967295" type="subTitle"/>
          </p:nvPr>
        </p:nvSpPr>
        <p:spPr>
          <a:xfrm>
            <a:off x="1295400" y="2725754"/>
            <a:ext cx="4845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And a lot of users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26" name="Google Shape;226;p2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29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32" name="Google Shape;232;p29"/>
          <p:cNvSpPr/>
          <p:nvPr/>
        </p:nvSpPr>
        <p:spPr>
          <a:xfrm>
            <a:off x="3201425" y="1360327"/>
            <a:ext cx="1867800" cy="2337300"/>
          </a:xfrm>
          <a:prstGeom prst="homePlate">
            <a:avLst>
              <a:gd fmla="val 30129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00"/>
                </a:solidFill>
                <a:latin typeface="Cabin"/>
                <a:ea typeface="Cabin"/>
                <a:cs typeface="Cabin"/>
                <a:sym typeface="Cabin"/>
              </a:rPr>
              <a:t>first</a:t>
            </a:r>
            <a:endParaRPr b="1">
              <a:solidFill>
                <a:srgbClr val="FFFF00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233" name="Google Shape;233;p29"/>
          <p:cNvSpPr/>
          <p:nvPr/>
        </p:nvSpPr>
        <p:spPr>
          <a:xfrm>
            <a:off x="4566055" y="1360325"/>
            <a:ext cx="2395500" cy="2337300"/>
          </a:xfrm>
          <a:prstGeom prst="chevron">
            <a:avLst>
              <a:gd fmla="val 24713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00"/>
                </a:solidFill>
                <a:latin typeface="Cabin"/>
                <a:ea typeface="Cabin"/>
                <a:cs typeface="Cabin"/>
                <a:sym typeface="Cabin"/>
              </a:rPr>
              <a:t>second</a:t>
            </a:r>
            <a:endParaRPr b="1">
              <a:solidFill>
                <a:srgbClr val="FFFF00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234" name="Google Shape;234;p29"/>
          <p:cNvSpPr/>
          <p:nvPr/>
        </p:nvSpPr>
        <p:spPr>
          <a:xfrm>
            <a:off x="6477172" y="1360327"/>
            <a:ext cx="1903800" cy="2337300"/>
          </a:xfrm>
          <a:prstGeom prst="chevron">
            <a:avLst>
              <a:gd fmla="val 29853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00"/>
                </a:solidFill>
                <a:latin typeface="Cabin"/>
                <a:ea typeface="Cabin"/>
                <a:cs typeface="Cabin"/>
                <a:sym typeface="Cabin"/>
              </a:rPr>
              <a:t>last</a:t>
            </a:r>
            <a:endParaRPr b="1">
              <a:solidFill>
                <a:srgbClr val="FFFF00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235" name="Google Shape;235;p29"/>
          <p:cNvSpPr/>
          <p:nvPr/>
        </p:nvSpPr>
        <p:spPr>
          <a:xfrm>
            <a:off x="1636074" y="751551"/>
            <a:ext cx="377571" cy="377588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2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0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42" name="Google Shape;242;p30"/>
          <p:cNvSpPr txBox="1"/>
          <p:nvPr>
            <p:ph idx="1" type="body"/>
          </p:nvPr>
        </p:nvSpPr>
        <p:spPr>
          <a:xfrm>
            <a:off x="2907250" y="1129125"/>
            <a:ext cx="1842900" cy="159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43" name="Google Shape;243;p30"/>
          <p:cNvSpPr txBox="1"/>
          <p:nvPr>
            <p:ph idx="2" type="body"/>
          </p:nvPr>
        </p:nvSpPr>
        <p:spPr>
          <a:xfrm>
            <a:off x="4844762" y="1129125"/>
            <a:ext cx="1842900" cy="159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44" name="Google Shape;244;p30"/>
          <p:cNvSpPr txBox="1"/>
          <p:nvPr>
            <p:ph idx="3" type="body"/>
          </p:nvPr>
        </p:nvSpPr>
        <p:spPr>
          <a:xfrm>
            <a:off x="6782274" y="1129125"/>
            <a:ext cx="1842900" cy="159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45" name="Google Shape;245;p30"/>
          <p:cNvSpPr txBox="1"/>
          <p:nvPr>
            <p:ph idx="1" type="body"/>
          </p:nvPr>
        </p:nvSpPr>
        <p:spPr>
          <a:xfrm>
            <a:off x="2907250" y="335280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46" name="Google Shape;246;p30"/>
          <p:cNvSpPr txBox="1"/>
          <p:nvPr>
            <p:ph idx="2" type="body"/>
          </p:nvPr>
        </p:nvSpPr>
        <p:spPr>
          <a:xfrm>
            <a:off x="4844669" y="335280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47" name="Google Shape;247;p30"/>
          <p:cNvSpPr txBox="1"/>
          <p:nvPr>
            <p:ph idx="3" type="body"/>
          </p:nvPr>
        </p:nvSpPr>
        <p:spPr>
          <a:xfrm>
            <a:off x="6782088" y="335280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248" name="Google Shape;248;p30"/>
          <p:cNvGrpSpPr/>
          <p:nvPr/>
        </p:nvGrpSpPr>
        <p:grpSpPr>
          <a:xfrm>
            <a:off x="2993347" y="762083"/>
            <a:ext cx="441552" cy="470472"/>
            <a:chOff x="5970800" y="1619250"/>
            <a:chExt cx="428650" cy="456725"/>
          </a:xfrm>
        </p:grpSpPr>
        <p:sp>
          <p:nvSpPr>
            <p:cNvPr id="249" name="Google Shape;249;p3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3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3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3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3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4" name="Google Shape;254;p30"/>
          <p:cNvSpPr/>
          <p:nvPr/>
        </p:nvSpPr>
        <p:spPr>
          <a:xfrm>
            <a:off x="2969000" y="2979019"/>
            <a:ext cx="393756" cy="415130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5" name="Google Shape;255;p30"/>
          <p:cNvGrpSpPr/>
          <p:nvPr/>
        </p:nvGrpSpPr>
        <p:grpSpPr>
          <a:xfrm>
            <a:off x="4984527" y="826278"/>
            <a:ext cx="432745" cy="400039"/>
            <a:chOff x="5975075" y="2327500"/>
            <a:chExt cx="420100" cy="388350"/>
          </a:xfrm>
        </p:grpSpPr>
        <p:sp>
          <p:nvSpPr>
            <p:cNvPr id="256" name="Google Shape;256;p30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30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8" name="Google Shape;258;p30"/>
          <p:cNvSpPr/>
          <p:nvPr/>
        </p:nvSpPr>
        <p:spPr>
          <a:xfrm>
            <a:off x="6887166" y="2933516"/>
            <a:ext cx="483065" cy="483040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9" name="Google Shape;259;p30"/>
          <p:cNvGrpSpPr/>
          <p:nvPr/>
        </p:nvGrpSpPr>
        <p:grpSpPr>
          <a:xfrm>
            <a:off x="4958777" y="2981348"/>
            <a:ext cx="484302" cy="410109"/>
            <a:chOff x="5275975" y="4344850"/>
            <a:chExt cx="470150" cy="398125"/>
          </a:xfrm>
        </p:grpSpPr>
        <p:sp>
          <p:nvSpPr>
            <p:cNvPr id="260" name="Google Shape;260;p30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30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30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3" name="Google Shape;263;p30"/>
          <p:cNvGrpSpPr/>
          <p:nvPr/>
        </p:nvGrpSpPr>
        <p:grpSpPr>
          <a:xfrm>
            <a:off x="6903812" y="809927"/>
            <a:ext cx="265457" cy="432745"/>
            <a:chOff x="6730350" y="2315900"/>
            <a:chExt cx="257700" cy="420100"/>
          </a:xfrm>
        </p:grpSpPr>
        <p:sp>
          <p:nvSpPr>
            <p:cNvPr id="264" name="Google Shape;264;p30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30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30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30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30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9" name="Google Shape;269;p3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31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275" name="Google Shape;275;p3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007100" y="123450"/>
            <a:ext cx="7129775" cy="4206650"/>
          </a:xfrm>
          <a:prstGeom prst="rect">
            <a:avLst/>
          </a:prstGeom>
          <a:noFill/>
          <a:ln>
            <a:noFill/>
          </a:ln>
        </p:spPr>
      </p:pic>
      <p:sp>
        <p:nvSpPr>
          <p:cNvPr id="276" name="Google Shape;276;p3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p32"/>
          <p:cNvSpPr/>
          <p:nvPr/>
        </p:nvSpPr>
        <p:spPr>
          <a:xfrm>
            <a:off x="2530985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000000"/>
          </a:solidFill>
          <a:ln cap="flat" cmpd="sng" w="19050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32"/>
          <p:cNvSpPr txBox="1"/>
          <p:nvPr>
            <p:ph idx="4294967295" type="body"/>
          </p:nvPr>
        </p:nvSpPr>
        <p:spPr>
          <a:xfrm>
            <a:off x="6993450" y="0"/>
            <a:ext cx="18858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Cabin Condensed"/>
                <a:ea typeface="Cabin Condensed"/>
                <a:cs typeface="Cabin Condensed"/>
                <a:sym typeface="Cabin Condensed"/>
              </a:rPr>
              <a:t>Android project</a:t>
            </a:r>
            <a:endParaRPr b="1">
              <a:latin typeface="Cabin Condensed"/>
              <a:ea typeface="Cabin Condensed"/>
              <a:cs typeface="Cabin Condensed"/>
              <a:sym typeface="Cabin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  <p:sp>
        <p:nvSpPr>
          <p:cNvPr id="283" name="Google Shape;283;p32"/>
          <p:cNvSpPr/>
          <p:nvPr/>
        </p:nvSpPr>
        <p:spPr>
          <a:xfrm>
            <a:off x="2624300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Cabin"/>
                <a:ea typeface="Cabin"/>
                <a:cs typeface="Cabin"/>
                <a:sym typeface="Cabin"/>
              </a:rPr>
              <a:t>Place your screenshot here</a:t>
            </a:r>
            <a:endParaRPr sz="1000">
              <a:solidFill>
                <a:srgbClr val="999999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284" name="Google Shape;284;p3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33"/>
          <p:cNvSpPr/>
          <p:nvPr/>
        </p:nvSpPr>
        <p:spPr>
          <a:xfrm>
            <a:off x="2614746" y="6108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000000"/>
          </a:solidFill>
          <a:ln cap="flat" cmpd="sng" w="19050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33"/>
          <p:cNvSpPr/>
          <p:nvPr/>
        </p:nvSpPr>
        <p:spPr>
          <a:xfrm>
            <a:off x="2746475" y="11766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Cabin"/>
                <a:ea typeface="Cabin"/>
                <a:cs typeface="Cabin"/>
                <a:sym typeface="Cabin"/>
              </a:rPr>
              <a:t>Place your screenshot here</a:t>
            </a:r>
            <a:endParaRPr sz="1000">
              <a:solidFill>
                <a:srgbClr val="999999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291" name="Google Shape;291;p33"/>
          <p:cNvSpPr txBox="1"/>
          <p:nvPr>
            <p:ph idx="4294967295" type="body"/>
          </p:nvPr>
        </p:nvSpPr>
        <p:spPr>
          <a:xfrm>
            <a:off x="6993450" y="0"/>
            <a:ext cx="18858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Cabin Condensed"/>
                <a:ea typeface="Cabin Condensed"/>
                <a:cs typeface="Cabin Condensed"/>
                <a:sym typeface="Cabin Condensed"/>
              </a:rPr>
              <a:t>iPhone project</a:t>
            </a:r>
            <a:endParaRPr b="1">
              <a:latin typeface="Cabin Condensed"/>
              <a:ea typeface="Cabin Condensed"/>
              <a:cs typeface="Cabin Condensed"/>
              <a:sym typeface="Cabin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  <p:sp>
        <p:nvSpPr>
          <p:cNvPr id="292" name="Google Shape;292;p3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34"/>
          <p:cNvSpPr/>
          <p:nvPr/>
        </p:nvSpPr>
        <p:spPr>
          <a:xfrm>
            <a:off x="2095677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000000"/>
          </a:solidFill>
          <a:ln cap="flat" cmpd="sng" w="19050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34"/>
          <p:cNvSpPr/>
          <p:nvPr/>
        </p:nvSpPr>
        <p:spPr>
          <a:xfrm>
            <a:off x="2294375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Cabin"/>
                <a:ea typeface="Cabin"/>
                <a:cs typeface="Cabin"/>
                <a:sym typeface="Cabin"/>
              </a:rPr>
              <a:t>Place your screenshot here</a:t>
            </a:r>
            <a:endParaRPr sz="1000">
              <a:solidFill>
                <a:srgbClr val="999999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299" name="Google Shape;299;p34"/>
          <p:cNvSpPr txBox="1"/>
          <p:nvPr>
            <p:ph idx="4294967295" type="body"/>
          </p:nvPr>
        </p:nvSpPr>
        <p:spPr>
          <a:xfrm>
            <a:off x="6993450" y="0"/>
            <a:ext cx="18858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Cabin Condensed"/>
                <a:ea typeface="Cabin Condensed"/>
                <a:cs typeface="Cabin Condensed"/>
                <a:sym typeface="Cabin Condensed"/>
              </a:rPr>
              <a:t>Tablet project</a:t>
            </a:r>
            <a:endParaRPr b="1">
              <a:latin typeface="Cabin Condensed"/>
              <a:ea typeface="Cabin Condensed"/>
              <a:cs typeface="Cabin Condensed"/>
              <a:sym typeface="Cabin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  <p:sp>
        <p:nvSpPr>
          <p:cNvPr id="300" name="Google Shape;300;p3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p35"/>
          <p:cNvSpPr/>
          <p:nvPr/>
        </p:nvSpPr>
        <p:spPr>
          <a:xfrm>
            <a:off x="1206205" y="783101"/>
            <a:ext cx="4594908" cy="3577188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000000"/>
          </a:solidFill>
          <a:ln cap="flat" cmpd="sng" w="19050">
            <a:solidFill>
              <a:srgbClr val="FFFF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5"/>
          <p:cNvSpPr/>
          <p:nvPr/>
        </p:nvSpPr>
        <p:spPr>
          <a:xfrm>
            <a:off x="1398489" y="973068"/>
            <a:ext cx="4210500" cy="268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Cabin"/>
                <a:ea typeface="Cabin"/>
                <a:cs typeface="Cabin"/>
                <a:sym typeface="Cabin"/>
              </a:rPr>
              <a:t>Place your screenshot here</a:t>
            </a:r>
            <a:endParaRPr sz="1000">
              <a:solidFill>
                <a:srgbClr val="999999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307" name="Google Shape;307;p35"/>
          <p:cNvSpPr txBox="1"/>
          <p:nvPr>
            <p:ph idx="4294967295" type="body"/>
          </p:nvPr>
        </p:nvSpPr>
        <p:spPr>
          <a:xfrm>
            <a:off x="6993450" y="0"/>
            <a:ext cx="18858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Cabin Condensed"/>
                <a:ea typeface="Cabin Condensed"/>
                <a:cs typeface="Cabin Condensed"/>
                <a:sym typeface="Cabin Condensed"/>
              </a:rPr>
              <a:t>Desktop project</a:t>
            </a:r>
            <a:endParaRPr b="1">
              <a:latin typeface="Cabin Condensed"/>
              <a:ea typeface="Cabin Condensed"/>
              <a:cs typeface="Cabin Condensed"/>
              <a:sym typeface="Cabin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  <p:sp>
        <p:nvSpPr>
          <p:cNvPr id="308" name="Google Shape;308;p3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p36"/>
          <p:cNvSpPr txBox="1"/>
          <p:nvPr>
            <p:ph idx="4294967295" type="ctrTitle"/>
          </p:nvPr>
        </p:nvSpPr>
        <p:spPr>
          <a:xfrm>
            <a:off x="1481187" y="1126150"/>
            <a:ext cx="5741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000000"/>
                </a:solidFill>
              </a:rPr>
              <a:t>Thanks!</a:t>
            </a:r>
            <a:endParaRPr sz="7200">
              <a:solidFill>
                <a:srgbClr val="000000"/>
              </a:solidFill>
            </a:endParaRPr>
          </a:p>
        </p:txBody>
      </p:sp>
      <p:sp>
        <p:nvSpPr>
          <p:cNvPr id="314" name="Google Shape;314;p36"/>
          <p:cNvSpPr txBox="1"/>
          <p:nvPr>
            <p:ph idx="4294967295" type="body"/>
          </p:nvPr>
        </p:nvSpPr>
        <p:spPr>
          <a:xfrm>
            <a:off x="1538000" y="2228800"/>
            <a:ext cx="3586500" cy="168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FFFFF"/>
                </a:solidFill>
                <a:highlight>
                  <a:srgbClr val="000000"/>
                </a:highlight>
              </a:rPr>
              <a:t>Any questions?</a:t>
            </a:r>
            <a:endParaRPr sz="2800">
              <a:solidFill>
                <a:srgbClr val="FFFFFF"/>
              </a:solidFill>
              <a:highlight>
                <a:srgbClr val="000000"/>
              </a:highlight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2200">
                <a:solidFill>
                  <a:srgbClr val="FFFF00"/>
                </a:solidFill>
                <a:highlight>
                  <a:srgbClr val="000000"/>
                </a:highlight>
              </a:rPr>
              <a:t>You can find me at @username &amp; user@mail.me</a:t>
            </a:r>
            <a:endParaRPr sz="2200">
              <a:solidFill>
                <a:srgbClr val="FFFF00"/>
              </a:solidFill>
              <a:highlight>
                <a:srgbClr val="000000"/>
              </a:highlight>
            </a:endParaRPr>
          </a:p>
        </p:txBody>
      </p:sp>
      <p:sp>
        <p:nvSpPr>
          <p:cNvPr id="315" name="Google Shape;315;p3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37"/>
          <p:cNvSpPr txBox="1"/>
          <p:nvPr>
            <p:ph type="title"/>
          </p:nvPr>
        </p:nvSpPr>
        <p:spPr>
          <a:xfrm>
            <a:off x="398150" y="112913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21" name="Google Shape;321;p37"/>
          <p:cNvSpPr txBox="1"/>
          <p:nvPr>
            <p:ph idx="1" type="body"/>
          </p:nvPr>
        </p:nvSpPr>
        <p:spPr>
          <a:xfrm>
            <a:off x="2871075" y="1064965"/>
            <a:ext cx="5561100" cy="344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00000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000000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000000"/>
              </a:buClr>
              <a:buSzPts val="2400"/>
              <a:buChar char="⊙"/>
            </a:pPr>
            <a:r>
              <a:rPr lang="en" sz="2400">
                <a:solidFill>
                  <a:srgbClr val="000000"/>
                </a:solidFill>
              </a:rPr>
              <a:t>Presentation template by </a:t>
            </a:r>
            <a:r>
              <a:rPr lang="en" sz="2400" u="sng">
                <a:solidFill>
                  <a:srgbClr val="000000"/>
                </a:solidFill>
                <a:hlinkClick r:id="rId3"/>
              </a:rPr>
              <a:t>SlidesCarnival</a:t>
            </a:r>
            <a:endParaRPr sz="2400">
              <a:solidFill>
                <a:srgbClr val="000000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Char char="⊙"/>
            </a:pPr>
            <a:r>
              <a:rPr lang="en" sz="2400">
                <a:solidFill>
                  <a:srgbClr val="000000"/>
                </a:solidFill>
              </a:rPr>
              <a:t>Photographs by </a:t>
            </a:r>
            <a:r>
              <a:rPr lang="en" sz="2400" u="sng">
                <a:solidFill>
                  <a:srgbClr val="000000"/>
                </a:solidFill>
                <a:hlinkClick r:id="rId4"/>
              </a:rPr>
              <a:t>Unsplash</a:t>
            </a:r>
            <a:endParaRPr sz="2400">
              <a:solidFill>
                <a:srgbClr val="000000"/>
              </a:solidFill>
            </a:endParaRPr>
          </a:p>
        </p:txBody>
      </p:sp>
      <p:sp>
        <p:nvSpPr>
          <p:cNvPr id="322" name="Google Shape;322;p37"/>
          <p:cNvSpPr/>
          <p:nvPr/>
        </p:nvSpPr>
        <p:spPr>
          <a:xfrm>
            <a:off x="1648547" y="673677"/>
            <a:ext cx="450310" cy="404244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p38"/>
          <p:cNvSpPr txBox="1"/>
          <p:nvPr>
            <p:ph type="title"/>
          </p:nvPr>
        </p:nvSpPr>
        <p:spPr>
          <a:xfrm>
            <a:off x="398150" y="856410"/>
            <a:ext cx="1700700" cy="148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29" name="Google Shape;329;p38"/>
          <p:cNvSpPr txBox="1"/>
          <p:nvPr>
            <p:ph idx="1" type="body"/>
          </p:nvPr>
        </p:nvSpPr>
        <p:spPr>
          <a:xfrm>
            <a:off x="2940675" y="895350"/>
            <a:ext cx="5793600" cy="314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000000"/>
                </a:solidFill>
              </a:rPr>
              <a:t>This presentation uses the following typographies and colors:</a:t>
            </a:r>
            <a:endParaRPr sz="1400">
              <a:solidFill>
                <a:srgbClr val="000000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000000"/>
              </a:buClr>
              <a:buSzPts val="1400"/>
              <a:buChar char="⊙"/>
            </a:pPr>
            <a:r>
              <a:rPr lang="en" sz="1400">
                <a:solidFill>
                  <a:srgbClr val="000000"/>
                </a:solidFill>
              </a:rPr>
              <a:t>Titles: </a:t>
            </a:r>
            <a:r>
              <a:rPr b="1" lang="en" sz="1400">
                <a:solidFill>
                  <a:srgbClr val="000000"/>
                </a:solidFill>
              </a:rPr>
              <a:t>Cabin condensed</a:t>
            </a:r>
            <a:endParaRPr b="1" sz="1400">
              <a:solidFill>
                <a:srgbClr val="000000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Char char="⊙"/>
            </a:pPr>
            <a:r>
              <a:rPr lang="en" sz="1400">
                <a:solidFill>
                  <a:srgbClr val="000000"/>
                </a:solidFill>
              </a:rPr>
              <a:t>Body copy: </a:t>
            </a:r>
            <a:r>
              <a:rPr b="1" lang="en" sz="1400">
                <a:solidFill>
                  <a:srgbClr val="000000"/>
                </a:solidFill>
              </a:rPr>
              <a:t>Cabin</a:t>
            </a:r>
            <a:endParaRPr b="1" sz="1400">
              <a:solidFill>
                <a:srgbClr val="00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000000"/>
                </a:solidFill>
              </a:rPr>
              <a:t>You can download the fonts on this page:</a:t>
            </a:r>
            <a:endParaRPr sz="1400">
              <a:solidFill>
                <a:srgbClr val="00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00000"/>
                </a:solidFill>
                <a:hlinkClick r:id="rId3"/>
              </a:rPr>
              <a:t>https://www.fontsquirrel.com/fonts/cabin</a:t>
            </a:r>
            <a:endParaRPr sz="1400">
              <a:solidFill>
                <a:srgbClr val="00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00000"/>
                </a:solidFill>
                <a:hlinkClick r:id="rId4"/>
              </a:rPr>
              <a:t>http://www.1001fonts.com/cabin-condensed-font.html</a:t>
            </a:r>
            <a:endParaRPr sz="1400">
              <a:solidFill>
                <a:srgbClr val="00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000000"/>
              </a:buClr>
              <a:buSzPts val="1400"/>
              <a:buChar char="⊙"/>
            </a:pPr>
            <a:r>
              <a:rPr lang="en" sz="1400">
                <a:solidFill>
                  <a:srgbClr val="000000"/>
                </a:solidFill>
              </a:rPr>
              <a:t>Black </a:t>
            </a:r>
            <a:r>
              <a:rPr b="1" lang="en" sz="1400">
                <a:solidFill>
                  <a:srgbClr val="000000"/>
                </a:solidFill>
              </a:rPr>
              <a:t>#000000</a:t>
            </a:r>
            <a:endParaRPr b="1" sz="1400">
              <a:solidFill>
                <a:srgbClr val="000000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Char char="⊙"/>
            </a:pPr>
            <a:r>
              <a:rPr lang="en" sz="1400">
                <a:solidFill>
                  <a:srgbClr val="000000"/>
                </a:solidFill>
              </a:rPr>
              <a:t>Yellow </a:t>
            </a:r>
            <a:r>
              <a:rPr b="1" lang="en" sz="1400">
                <a:solidFill>
                  <a:srgbClr val="FFFF00"/>
                </a:solidFill>
                <a:highlight>
                  <a:srgbClr val="000000"/>
                </a:highlight>
              </a:rPr>
              <a:t>#ffff00</a:t>
            </a:r>
            <a:endParaRPr b="1" sz="1400">
              <a:solidFill>
                <a:srgbClr val="FFFF00"/>
              </a:solidFill>
              <a:highlight>
                <a:srgbClr val="000000"/>
              </a:highlight>
            </a:endParaRPr>
          </a:p>
        </p:txBody>
      </p:sp>
      <p:sp>
        <p:nvSpPr>
          <p:cNvPr id="330" name="Google Shape;330;p38"/>
          <p:cNvSpPr txBox="1"/>
          <p:nvPr/>
        </p:nvSpPr>
        <p:spPr>
          <a:xfrm>
            <a:off x="2940675" y="4171650"/>
            <a:ext cx="5899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latin typeface="Cabin"/>
                <a:ea typeface="Cabin"/>
                <a:cs typeface="Cabin"/>
                <a:sym typeface="Cabin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331" name="Google Shape;331;p3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6" name="Google Shape;336;p39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337" name="Google Shape;337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3" name="Google Shape;343;p39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344" name="Google Shape;344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6" name="Google Shape;346;p39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347" name="Google Shape;347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9" name="Google Shape;349;p39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9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1" name="Google Shape;351;p39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352" name="Google Shape;352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5" name="Google Shape;355;p39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356" name="Google Shape;356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0" name="Google Shape;360;p39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1" name="Google Shape;361;p39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362" name="Google Shape;362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39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383" name="Google Shape;383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39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386" name="Google Shape;386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9" name="Google Shape;389;p39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390" name="Google Shape;390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3" name="Google Shape;393;p39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394" name="Google Shape;394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8" name="Google Shape;398;p39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39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39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39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2" name="Google Shape;402;p39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403" name="Google Shape;403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39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406" name="Google Shape;406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8" name="Google Shape;408;p39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409" name="Google Shape;409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1" name="Google Shape;411;p39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412" name="Google Shape;412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4" name="Google Shape;414;p39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415" name="Google Shape;415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9" name="Google Shape;419;p39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420" name="Google Shape;420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39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423" name="Google Shape;423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6" name="Google Shape;426;p39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7" name="Google Shape;427;p39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428" name="Google Shape;428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0" name="Google Shape;430;p39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431" name="Google Shape;431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9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437" name="Google Shape;437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39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440" name="Google Shape;440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39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446" name="Google Shape;446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39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452" name="Google Shape;452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6" name="Google Shape;456;p39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p39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p39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9" name="Google Shape;459;p39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460" name="Google Shape;460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" name="Google Shape;462;p39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463" name="Google Shape;463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9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466" name="Google Shape;466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8" name="Google Shape;468;p39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9" name="Google Shape;469;p39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470" name="Google Shape;470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39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473" name="Google Shape;473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9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479" name="Google Shape;479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1" name="Google Shape;481;p39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" name="Google Shape;482;p39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3" name="Google Shape;483;p39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484" name="Google Shape;484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6" name="Google Shape;486;p39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487" name="Google Shape;487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9" name="Google Shape;489;p39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0" name="Google Shape;490;p39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491" name="Google Shape;491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39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494" name="Google Shape;494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7" name="Google Shape;497;p39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39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9" name="Google Shape;499;p39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500" name="Google Shape;500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2" name="Google Shape;502;p39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503" name="Google Shape;503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7" name="Google Shape;507;p39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508" name="Google Shape;508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9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512" name="Google Shape;512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4" name="Google Shape;514;p39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515" name="Google Shape;515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9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519" name="Google Shape;519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4" name="Google Shape;524;p39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525" name="Google Shape;525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39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528" name="Google Shape;528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3" name="Google Shape;533;p39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4" name="Google Shape;534;p39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535" name="Google Shape;535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7" name="Google Shape;537;p39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538" name="Google Shape;538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2" name="Google Shape;542;p39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3" name="Google Shape;543;p39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544" name="Google Shape;544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39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548" name="Google Shape;548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1" name="Google Shape;551;p39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39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39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4" name="Google Shape;554;p39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555" name="Google Shape;555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39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9" name="Google Shape;559;p39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560" name="Google Shape;560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3" name="Google Shape;563;p39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4" name="Google Shape;564;p39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565" name="Google Shape;565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0" name="Google Shape;570;p39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571" name="Google Shape;571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" name="Google Shape;574;p39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575" name="Google Shape;575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9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579" name="Google Shape;579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4" name="Google Shape;584;p39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585" name="Google Shape;585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" name="Google Shape;590;p39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591" name="Google Shape;591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" name="Google Shape;593;p39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594" name="Google Shape;594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0" name="Google Shape;600;p39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1" name="Google Shape;601;p39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602" name="Google Shape;602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39"/>
          <p:cNvGrpSpPr/>
          <p:nvPr/>
        </p:nvGrpSpPr>
        <p:grpSpPr>
          <a:xfrm>
            <a:off x="6359617" y="1877599"/>
            <a:ext cx="432570" cy="421334"/>
            <a:chOff x="5926225" y="921350"/>
            <a:chExt cx="517800" cy="504350"/>
          </a:xfrm>
        </p:grpSpPr>
        <p:sp>
          <p:nvSpPr>
            <p:cNvPr id="608" name="Google Shape;60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10" name="Google Shape;610;p39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1" name="Google Shape;611;p39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612" name="Google Shape;612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4" name="Google Shape;614;p39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5" name="Google Shape;615;p39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616" name="Google Shape;616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38100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38100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8" name="Google Shape;618;p39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9" name="Google Shape;619;p39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. </a:t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This means that you can:</a:t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Cabin"/>
              <a:buChar char="●"/>
            </a:pPr>
            <a:r>
              <a:rPr lang="en" sz="9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Resize them without losing quality.</a:t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Cabin"/>
              <a:buChar char="●"/>
            </a:pPr>
            <a:r>
              <a:rPr lang="en" sz="9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Change fill color and opacity.</a:t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Cabin"/>
              <a:buChar char="●"/>
            </a:pPr>
            <a:r>
              <a:rPr lang="en" sz="9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Change line color, width and style.</a:t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Isn’t that nice? :)</a:t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Examples:</a:t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620" name="Google Shape;620;p3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00"/>
                </a:solidFill>
              </a:rPr>
              <a:t>‹#›</a:t>
            </a:fld>
            <a:endParaRPr>
              <a:solidFill>
                <a:srgbClr val="FFFF00"/>
              </a:solidFill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dk1"/>
        </a:solidFill>
      </p:bgPr>
    </p:bg>
    <p:spTree>
      <p:nvGrpSpPr>
        <p:cNvPr id="624" name="Shape 6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5" name="Google Shape;625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26" name="Google Shape;626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2" name="Google Shape;632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33" name="Google Shape;633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7" name="Google Shape;637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38" name="Google Shape;638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1" name="Google Shape;641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42" name="Google Shape;642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7" name="Google Shape;647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48" name="Google Shape;648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1" name="Google Shape;651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52" name="Google Shape;652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6" name="Google Shape;656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57" name="Google Shape;657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2" name="Google Shape;662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63" name="Google Shape;663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9" name="Google Shape;669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70" name="Google Shape;670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2" name="Google Shape;672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73" name="Google Shape;673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77" name="Google Shape;677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84" name="Google Shape;684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9" name="Google Shape;689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90" name="Google Shape;690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3" name="Google Shape;693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94" name="Google Shape;694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95" name="Google Shape;695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9" name="Google Shape;699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0" name="Google Shape;700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1" name="Google Shape;701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2" name="Google Shape;702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3" name="Google Shape;703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4" name="Google Shape;704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05" name="Google Shape;705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1" name="Google Shape;711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12" name="Google Shape;712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6" name="Google Shape;716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17" name="Google Shape;717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23" name="Google Shape;723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30" name="Google Shape;730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4" name="Google Shape;734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35" name="Google Shape;735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9" name="Google Shape;739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40" name="Google Shape;740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5" name="Google Shape;745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46" name="Google Shape;74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56" name="Google Shape;756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57" name="Google Shape;757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0" name="Google Shape;760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61" name="Google Shape;761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1" name="Google Shape;771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72" name="Google Shape;772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6" name="Google Shape;776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77" name="Google Shape;777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8" name="Google Shape;778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9" name="Google Shape;779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0" name="Google Shape;780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1" name="Google Shape;781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2" name="Google Shape;782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87" name="Google Shape;787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88" name="Google Shape;788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5" name="Google Shape;795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96" name="Google Shape;796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0" name="Google Shape;800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01" name="Google Shape;801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5" name="Google Shape;805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06" name="Google Shape;806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1" name="Google Shape;811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12" name="Google Shape;812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8" name="Google Shape;818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19" name="Google Shape;819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2" name="Google Shape;822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23" name="Google Shape;823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8" name="Google Shape;828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29" name="Google Shape;829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5" name="Google Shape;835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36" name="Google Shape;836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9" name="Google Shape;839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40" name="Google Shape;840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4" name="Google Shape;844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45" name="Google Shape;845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1" name="Google Shape;851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52" name="Google Shape;852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9" name="Google Shape;859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60" name="Google Shape;860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65" name="Google Shape;865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69" name="Google Shape;869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73" name="Google Shape;873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7" name="Google Shape;877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78" name="Google Shape;878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83" name="Google Shape;883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8" name="Google Shape;888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89" name="Google Shape;889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5" name="Google Shape;895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96" name="Google Shape;896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3" name="Google Shape;903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04" name="Google Shape;904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6" name="Google Shape;916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17" name="Google Shape;917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1" name="Google Shape;921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22" name="Google Shape;922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5" name="Google Shape;925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26" name="Google Shape;926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2" name="Google Shape;932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33" name="Google Shape;933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1" name="Google Shape;941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42" name="Google Shape;942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55" name="Google Shape;955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68" name="Google Shape;968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0" name="Google Shape;980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81" name="Google Shape;981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7" name="Google Shape;987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88" name="Google Shape;988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3" name="Google Shape;1003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04" name="Google Shape;1004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9" name="Google Shape;1009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10" name="Google Shape;1010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11" name="Google Shape;1011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4" name="Google Shape;1014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15" name="Google Shape;1015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6" name="Google Shape;1016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7" name="Google Shape;1017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8" name="Google Shape;1018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19" name="Google Shape;1019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2" name="Google Shape;1022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23" name="Google Shape;1023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26" name="Google Shape;1026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27" name="Google Shape;1027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5" name="Google Shape;1035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36" name="Google Shape;1036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0" name="Google Shape;1060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61" name="Google Shape;1061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62" name="Google Shape;1062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3" name="Google Shape;1063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4" name="Google Shape;1064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65" name="Google Shape;1065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7" name="Google Shape;1067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68" name="Google Shape;1068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70" name="Google Shape;1070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71" name="Google Shape;1071;p4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1075" name="Shape 10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6" name="Google Shape;1076;p41"/>
          <p:cNvSpPr txBox="1"/>
          <p:nvPr/>
        </p:nvSpPr>
        <p:spPr>
          <a:xfrm>
            <a:off x="2087650" y="914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Now you can use any emoji as an icon!</a:t>
            </a:r>
            <a:endParaRPr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1077" name="Google Shape;1077;p41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Cabin"/>
                <a:ea typeface="Cabin"/>
                <a:cs typeface="Cabin"/>
                <a:sym typeface="Cabin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highlight>
                  <a:srgbClr val="FFFF00"/>
                </a:highlight>
                <a:latin typeface="Cabin"/>
                <a:ea typeface="Cabin"/>
                <a:cs typeface="Cabin"/>
                <a:sym typeface="Cabin"/>
              </a:rPr>
              <a:t> and many more...</a:t>
            </a:r>
            <a:endParaRPr sz="2400">
              <a:highlight>
                <a:srgbClr val="FFFF00"/>
              </a:highlight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1078" name="Google Shape;1078;p41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00"/>
                </a:solidFill>
                <a:latin typeface="Cabin"/>
                <a:ea typeface="Cabin"/>
                <a:cs typeface="Cabin"/>
                <a:sym typeface="Cabin"/>
              </a:rPr>
              <a:t>😉</a:t>
            </a:r>
            <a:endParaRPr sz="9600">
              <a:solidFill>
                <a:srgbClr val="FFFF00"/>
              </a:solidFill>
              <a:latin typeface="Cabin"/>
              <a:ea typeface="Cabin"/>
              <a:cs typeface="Cabin"/>
              <a:sym typeface="Cabin"/>
            </a:endParaRPr>
          </a:p>
        </p:txBody>
      </p:sp>
      <p:sp>
        <p:nvSpPr>
          <p:cNvPr id="1079" name="Google Shape;1079;p4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00"/>
                </a:solidFill>
              </a:rPr>
              <a:t>‹#›</a:t>
            </a:fld>
            <a:endParaRPr>
              <a:solidFill>
                <a:srgbClr val="FFFF00"/>
              </a:solidFill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83" name="Shape 10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84" name="Google Shape;1084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85" name="Google Shape;1085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86" name="Google Shape;1086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87" name="Google Shape;1087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88" name="Google Shape;1088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9" name="Google Shape;1089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0" name="Google Shape;1090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91" name="Google Shape;1091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2" name="Google Shape;1092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3" name="Google Shape;1093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94" name="Google Shape;1094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5" name="Google Shape;1095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6" name="Google Shape;1096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97" name="Google Shape;1097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8" name="Google Shape;1098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099" name="Google Shape;1099;p4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nug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CCCCCC"/>
      </a:lt2>
      <a:accent1>
        <a:srgbClr val="FFFF00"/>
      </a:accent1>
      <a:accent2>
        <a:srgbClr val="FFB300"/>
      </a:accent2>
      <a:accent3>
        <a:srgbClr val="FF8E00"/>
      </a:accent3>
      <a:accent4>
        <a:srgbClr val="CCCCCC"/>
      </a:accent4>
      <a:accent5>
        <a:srgbClr val="999999"/>
      </a:accent5>
      <a:accent6>
        <a:srgbClr val="434343"/>
      </a:accent6>
      <a:hlink>
        <a:srgbClr val="000000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