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6"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Lst>
  <p:sldSz cy="5143500" cx="9144000"/>
  <p:notesSz cx="6858000" cy="9144000"/>
  <p:embeddedFontLst>
    <p:embeddedFont>
      <p:font typeface="Roboto"/>
      <p:regular r:id="rId20"/>
      <p:bold r:id="rId21"/>
      <p:italic r:id="rId22"/>
      <p:boldItalic r:id="rId23"/>
    </p:embeddedFont>
    <p:embeddedFont>
      <p:font typeface="Arial Black"/>
      <p:regular r:id="rId24"/>
    </p:embeddedFont>
    <p:embeddedFont>
      <p:font typeface="Open Sans"/>
      <p:regular r:id="rId25"/>
      <p:bold r:id="rId26"/>
      <p:italic r:id="rId27"/>
      <p:boldItalic r:id="rId2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font" Target="fonts/Roboto-regular.fntdata"/><Relationship Id="rId22" Type="http://schemas.openxmlformats.org/officeDocument/2006/relationships/font" Target="fonts/Roboto-italic.fntdata"/><Relationship Id="rId21" Type="http://schemas.openxmlformats.org/officeDocument/2006/relationships/font" Target="fonts/Roboto-bold.fntdata"/><Relationship Id="rId24" Type="http://schemas.openxmlformats.org/officeDocument/2006/relationships/font" Target="fonts/ArialBlack-regular.fntdata"/><Relationship Id="rId23" Type="http://schemas.openxmlformats.org/officeDocument/2006/relationships/font" Target="fonts/Roboto-bold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OpenSans-bold.fntdata"/><Relationship Id="rId25" Type="http://schemas.openxmlformats.org/officeDocument/2006/relationships/font" Target="fonts/OpenSans-regular.fntdata"/><Relationship Id="rId28" Type="http://schemas.openxmlformats.org/officeDocument/2006/relationships/font" Target="fonts/OpenSans-boldItalic.fntdata"/><Relationship Id="rId27" Type="http://schemas.openxmlformats.org/officeDocument/2006/relationships/font" Target="fonts/OpenSans-italic.fntdata"/><Relationship Id="rId5" Type="http://schemas.openxmlformats.org/officeDocument/2006/relationships/slide" Target="slides/slide1.xml"/><Relationship Id="rId6" Type="http://schemas.openxmlformats.org/officeDocument/2006/relationships/slide" Target="slides/slide2.xml"/><Relationship Id="rId7" Type="http://schemas.openxmlformats.org/officeDocument/2006/relationships/slide" Target="slides/slide3.xml"/><Relationship Id="rId8" Type="http://schemas.openxmlformats.org/officeDocument/2006/relationships/slide" Target="slides/slide4.xml"/><Relationship Id="rId11" Type="http://schemas.openxmlformats.org/officeDocument/2006/relationships/slide" Target="slides/slide7.xml"/><Relationship Id="rId10" Type="http://schemas.openxmlformats.org/officeDocument/2006/relationships/slide" Target="slides/slide6.xml"/><Relationship Id="rId13" Type="http://schemas.openxmlformats.org/officeDocument/2006/relationships/slide" Target="slides/slide9.xml"/><Relationship Id="rId12" Type="http://schemas.openxmlformats.org/officeDocument/2006/relationships/slide" Target="slides/slide8.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 name="Shape 25"/>
        <p:cNvGrpSpPr/>
        <p:nvPr/>
      </p:nvGrpSpPr>
      <p:grpSpPr>
        <a:xfrm>
          <a:off x="0" y="0"/>
          <a:ext cx="0" cy="0"/>
          <a:chOff x="0" y="0"/>
          <a:chExt cx="0" cy="0"/>
        </a:xfrm>
      </p:grpSpPr>
      <p:sp>
        <p:nvSpPr>
          <p:cNvPr id="26" name="Google Shape;26;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27" name="Google Shape;27;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4" name="Shape 34"/>
        <p:cNvGrpSpPr/>
        <p:nvPr/>
      </p:nvGrpSpPr>
      <p:grpSpPr>
        <a:xfrm>
          <a:off x="0" y="0"/>
          <a:ext cx="0" cy="0"/>
          <a:chOff x="0" y="0"/>
          <a:chExt cx="0" cy="0"/>
        </a:xfrm>
      </p:grpSpPr>
      <p:sp>
        <p:nvSpPr>
          <p:cNvPr id="35" name="Google Shape;35;g18eda09b74_0_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 name="Google Shape;36;g18eda09b74_0_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2" name="Shape 52"/>
        <p:cNvGrpSpPr/>
        <p:nvPr/>
      </p:nvGrpSpPr>
      <p:grpSpPr>
        <a:xfrm>
          <a:off x="0" y="0"/>
          <a:ext cx="0" cy="0"/>
          <a:chOff x="0" y="0"/>
          <a:chExt cx="0" cy="0"/>
        </a:xfrm>
      </p:grpSpPr>
      <p:sp>
        <p:nvSpPr>
          <p:cNvPr id="53" name="Google Shape;53;g18eda09b74_0_1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 name="Google Shape;54;g18eda09b74_0_1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3" name="Shape 63"/>
        <p:cNvGrpSpPr/>
        <p:nvPr/>
      </p:nvGrpSpPr>
      <p:grpSpPr>
        <a:xfrm>
          <a:off x="0" y="0"/>
          <a:ext cx="0" cy="0"/>
          <a:chOff x="0" y="0"/>
          <a:chExt cx="0" cy="0"/>
        </a:xfrm>
      </p:grpSpPr>
      <p:sp>
        <p:nvSpPr>
          <p:cNvPr id="64" name="Google Shape;64;g18eda09b74_0_1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 name="Google Shape;65;g18eda09b74_0_1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2" name="Shape 72"/>
        <p:cNvGrpSpPr/>
        <p:nvPr/>
      </p:nvGrpSpPr>
      <p:grpSpPr>
        <a:xfrm>
          <a:off x="0" y="0"/>
          <a:ext cx="0" cy="0"/>
          <a:chOff x="0" y="0"/>
          <a:chExt cx="0" cy="0"/>
        </a:xfrm>
      </p:grpSpPr>
      <p:sp>
        <p:nvSpPr>
          <p:cNvPr id="73" name="Google Shape;73;g18eda09b74_0_15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 name="Google Shape;74;g18eda09b74_0_15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8" name="Shape 88"/>
        <p:cNvGrpSpPr/>
        <p:nvPr/>
      </p:nvGrpSpPr>
      <p:grpSpPr>
        <a:xfrm>
          <a:off x="0" y="0"/>
          <a:ext cx="0" cy="0"/>
          <a:chOff x="0" y="0"/>
          <a:chExt cx="0" cy="0"/>
        </a:xfrm>
      </p:grpSpPr>
      <p:sp>
        <p:nvSpPr>
          <p:cNvPr id="89" name="Google Shape;89;g18eda09b74_0_15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0" name="Google Shape;90;g18eda09b74_0_1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4" name="Shape 114"/>
        <p:cNvGrpSpPr/>
        <p:nvPr/>
      </p:nvGrpSpPr>
      <p:grpSpPr>
        <a:xfrm>
          <a:off x="0" y="0"/>
          <a:ext cx="0" cy="0"/>
          <a:chOff x="0" y="0"/>
          <a:chExt cx="0" cy="0"/>
        </a:xfrm>
      </p:grpSpPr>
      <p:sp>
        <p:nvSpPr>
          <p:cNvPr id="115" name="Google Shape;115;g18eda09b74_0_1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 name="Google Shape;116;g18eda09b74_0_1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2" name="Shape 132"/>
        <p:cNvGrpSpPr/>
        <p:nvPr/>
      </p:nvGrpSpPr>
      <p:grpSpPr>
        <a:xfrm>
          <a:off x="0" y="0"/>
          <a:ext cx="0" cy="0"/>
          <a:chOff x="0" y="0"/>
          <a:chExt cx="0" cy="0"/>
        </a:xfrm>
      </p:grpSpPr>
      <p:sp>
        <p:nvSpPr>
          <p:cNvPr id="133" name="Google Shape;133;g18eda09b74_0_1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 name="Google Shape;134;g18eda09b74_0_1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7" name="Shape 157"/>
        <p:cNvGrpSpPr/>
        <p:nvPr/>
      </p:nvGrpSpPr>
      <p:grpSpPr>
        <a:xfrm>
          <a:off x="0" y="0"/>
          <a:ext cx="0" cy="0"/>
          <a:chOff x="0" y="0"/>
          <a:chExt cx="0" cy="0"/>
        </a:xfrm>
      </p:grpSpPr>
      <p:sp>
        <p:nvSpPr>
          <p:cNvPr id="158" name="Google Shape;158;g18eda09b74_0_20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9" name="Google Shape;159;g18eda09b74_0_20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4" name="Shape 194"/>
        <p:cNvGrpSpPr/>
        <p:nvPr/>
      </p:nvGrpSpPr>
      <p:grpSpPr>
        <a:xfrm>
          <a:off x="0" y="0"/>
          <a:ext cx="0" cy="0"/>
          <a:chOff x="0" y="0"/>
          <a:chExt cx="0" cy="0"/>
        </a:xfrm>
      </p:grpSpPr>
      <p:sp>
        <p:nvSpPr>
          <p:cNvPr id="195" name="Google Shape;195;g18eda09b74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6" name="Google Shape;196;g18eda09b74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6" name="Shape 246"/>
        <p:cNvGrpSpPr/>
        <p:nvPr/>
      </p:nvGrpSpPr>
      <p:grpSpPr>
        <a:xfrm>
          <a:off x="0" y="0"/>
          <a:ext cx="0" cy="0"/>
          <a:chOff x="0" y="0"/>
          <a:chExt cx="0" cy="0"/>
        </a:xfrm>
      </p:grpSpPr>
      <p:sp>
        <p:nvSpPr>
          <p:cNvPr id="247" name="Google Shape;247;g18eda09b74_0_6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8" name="Google Shape;248;g18eda09b74_0_6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0" name="Shape 260"/>
        <p:cNvGrpSpPr/>
        <p:nvPr/>
      </p:nvGrpSpPr>
      <p:grpSpPr>
        <a:xfrm>
          <a:off x="0" y="0"/>
          <a:ext cx="0" cy="0"/>
          <a:chOff x="0" y="0"/>
          <a:chExt cx="0" cy="0"/>
        </a:xfrm>
      </p:grpSpPr>
      <p:sp>
        <p:nvSpPr>
          <p:cNvPr id="261" name="Google Shape;261;g18eda09b74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2" name="Google Shape;262;g18eda09b74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4" name="Shape 274"/>
        <p:cNvGrpSpPr/>
        <p:nvPr/>
      </p:nvGrpSpPr>
      <p:grpSpPr>
        <a:xfrm>
          <a:off x="0" y="0"/>
          <a:ext cx="0" cy="0"/>
          <a:chOff x="0" y="0"/>
          <a:chExt cx="0" cy="0"/>
        </a:xfrm>
      </p:grpSpPr>
      <p:sp>
        <p:nvSpPr>
          <p:cNvPr id="275" name="Google Shape;275;g18eda09b74_0_7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6" name="Google Shape;276;g18eda09b74_0_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88" name="Shape 288"/>
        <p:cNvGrpSpPr/>
        <p:nvPr/>
      </p:nvGrpSpPr>
      <p:grpSpPr>
        <a:xfrm>
          <a:off x="0" y="0"/>
          <a:ext cx="0" cy="0"/>
          <a:chOff x="0" y="0"/>
          <a:chExt cx="0" cy="0"/>
        </a:xfrm>
      </p:grpSpPr>
      <p:sp>
        <p:nvSpPr>
          <p:cNvPr id="289" name="Google Shape;289;g18eda09b74_0_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0" name="Google Shape;290;g18eda09b74_0_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03" name="Shape 303"/>
        <p:cNvGrpSpPr/>
        <p:nvPr/>
      </p:nvGrpSpPr>
      <p:grpSpPr>
        <a:xfrm>
          <a:off x="0" y="0"/>
          <a:ext cx="0" cy="0"/>
          <a:chOff x="0" y="0"/>
          <a:chExt cx="0" cy="0"/>
        </a:xfrm>
      </p:grpSpPr>
      <p:sp>
        <p:nvSpPr>
          <p:cNvPr id="304" name="Google Shape;304;g18eda09b74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5" name="Google Shape;305;g18eda09b74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0.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1.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5.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5.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5.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7.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9.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6.jp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9" name="Shape 9"/>
        <p:cNvGrpSpPr/>
        <p:nvPr/>
      </p:nvGrpSpPr>
      <p:grpSpPr>
        <a:xfrm>
          <a:off x="0" y="0"/>
          <a:ext cx="0" cy="0"/>
          <a:chOff x="0" y="0"/>
          <a:chExt cx="0" cy="0"/>
        </a:xfrm>
      </p:grpSpPr>
      <p:pic>
        <p:nvPicPr>
          <p:cNvPr descr="1.jpg" id="10" name="Google Shape;10;p2"/>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apositiva con título 1">
  <p:cSld name="TITLE_1">
    <p:spTree>
      <p:nvGrpSpPr>
        <p:cNvPr id="11" name="Shape 11"/>
        <p:cNvGrpSpPr/>
        <p:nvPr/>
      </p:nvGrpSpPr>
      <p:grpSpPr>
        <a:xfrm>
          <a:off x="0" y="0"/>
          <a:ext cx="0" cy="0"/>
          <a:chOff x="0" y="0"/>
          <a:chExt cx="0" cy="0"/>
        </a:xfrm>
      </p:grpSpPr>
      <p:pic>
        <p:nvPicPr>
          <p:cNvPr descr="2.jpg" id="12" name="Google Shape;12;p3"/>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1">
  <p:cSld name="CUSTOM">
    <p:spTree>
      <p:nvGrpSpPr>
        <p:cNvPr id="13" name="Shape 13"/>
        <p:cNvGrpSpPr/>
        <p:nvPr/>
      </p:nvGrpSpPr>
      <p:grpSpPr>
        <a:xfrm>
          <a:off x="0" y="0"/>
          <a:ext cx="0" cy="0"/>
          <a:chOff x="0" y="0"/>
          <a:chExt cx="0" cy="0"/>
        </a:xfrm>
      </p:grpSpPr>
      <p:pic>
        <p:nvPicPr>
          <p:cNvPr descr="3.jpg" id="14" name="Google Shape;14;p4"/>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2">
  <p:cSld name="CUSTOM_1">
    <p:spTree>
      <p:nvGrpSpPr>
        <p:cNvPr id="15" name="Shape 15"/>
        <p:cNvGrpSpPr/>
        <p:nvPr/>
      </p:nvGrpSpPr>
      <p:grpSpPr>
        <a:xfrm>
          <a:off x="0" y="0"/>
          <a:ext cx="0" cy="0"/>
          <a:chOff x="0" y="0"/>
          <a:chExt cx="0" cy="0"/>
        </a:xfrm>
      </p:grpSpPr>
      <p:pic>
        <p:nvPicPr>
          <p:cNvPr descr="6.jpg" id="16" name="Google Shape;16;p5"/>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3">
  <p:cSld name="CUSTOM_2">
    <p:spTree>
      <p:nvGrpSpPr>
        <p:cNvPr id="17" name="Shape 17"/>
        <p:cNvGrpSpPr/>
        <p:nvPr/>
      </p:nvGrpSpPr>
      <p:grpSpPr>
        <a:xfrm>
          <a:off x="0" y="0"/>
          <a:ext cx="0" cy="0"/>
          <a:chOff x="0" y="0"/>
          <a:chExt cx="0" cy="0"/>
        </a:xfrm>
      </p:grpSpPr>
      <p:pic>
        <p:nvPicPr>
          <p:cNvPr id="18" name="Google Shape;18;p6"/>
          <p:cNvPicPr preferRelativeResize="0"/>
          <p:nvPr/>
        </p:nvPicPr>
        <p:blipFill>
          <a:blip r:embed="rId2">
            <a:alphaModFix/>
          </a:blip>
          <a:stretch>
            <a:fillRect/>
          </a:stretch>
        </p:blipFill>
        <p:spPr>
          <a:xfrm>
            <a:off x="10425" y="202"/>
            <a:ext cx="9144000" cy="5143097"/>
          </a:xfrm>
          <a:prstGeom prst="rect">
            <a:avLst/>
          </a:prstGeom>
          <a:noFill/>
          <a:ln>
            <a:noFill/>
          </a:ln>
        </p:spPr>
      </p:pic>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4">
  <p:cSld name="CUSTOM_3">
    <p:spTree>
      <p:nvGrpSpPr>
        <p:cNvPr id="19" name="Shape 19"/>
        <p:cNvGrpSpPr/>
        <p:nvPr/>
      </p:nvGrpSpPr>
      <p:grpSpPr>
        <a:xfrm>
          <a:off x="0" y="0"/>
          <a:ext cx="0" cy="0"/>
          <a:chOff x="0" y="0"/>
          <a:chExt cx="0" cy="0"/>
        </a:xfrm>
      </p:grpSpPr>
      <p:pic>
        <p:nvPicPr>
          <p:cNvPr id="20" name="Google Shape;20;p7"/>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5">
  <p:cSld name="CUSTOM_4">
    <p:spTree>
      <p:nvGrpSpPr>
        <p:cNvPr id="21" name="Shape 21"/>
        <p:cNvGrpSpPr/>
        <p:nvPr/>
      </p:nvGrpSpPr>
      <p:grpSpPr>
        <a:xfrm>
          <a:off x="0" y="0"/>
          <a:ext cx="0" cy="0"/>
          <a:chOff x="0" y="0"/>
          <a:chExt cx="0" cy="0"/>
        </a:xfrm>
      </p:grpSpPr>
      <p:pic>
        <p:nvPicPr>
          <p:cNvPr id="22" name="Google Shape;22;p8"/>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6">
  <p:cSld name="CUSTOM_5">
    <p:spTree>
      <p:nvGrpSpPr>
        <p:cNvPr id="23" name="Shape 23"/>
        <p:cNvGrpSpPr/>
        <p:nvPr/>
      </p:nvGrpSpPr>
      <p:grpSpPr>
        <a:xfrm>
          <a:off x="0" y="0"/>
          <a:ext cx="0" cy="0"/>
          <a:chOff x="0" y="0"/>
          <a:chExt cx="0" cy="0"/>
        </a:xfrm>
      </p:grpSpPr>
      <p:pic>
        <p:nvPicPr>
          <p:cNvPr id="24" name="Google Shape;24;p9"/>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44.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 Id="rId3" Type="http://schemas.openxmlformats.org/officeDocument/2006/relationships/image" Target="../media/image50.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 Id="rId3" Type="http://schemas.openxmlformats.org/officeDocument/2006/relationships/image" Target="../media/image49.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 Id="rId3" Type="http://schemas.openxmlformats.org/officeDocument/2006/relationships/image" Target="../media/image39.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7.xml"/><Relationship Id="rId3" Type="http://schemas.openxmlformats.org/officeDocument/2006/relationships/image" Target="../media/image31.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8.xml"/><Relationship Id="rId3" Type="http://schemas.openxmlformats.org/officeDocument/2006/relationships/image" Target="../media/image6.png"/><Relationship Id="rId4" Type="http://schemas.openxmlformats.org/officeDocument/2006/relationships/image" Target="../media/image9.png"/><Relationship Id="rId5" Type="http://schemas.openxmlformats.org/officeDocument/2006/relationships/image" Target="../media/image2.png"/><Relationship Id="rId6" Type="http://schemas.openxmlformats.org/officeDocument/2006/relationships/image" Target="../media/image1.png"/><Relationship Id="rId7" Type="http://schemas.openxmlformats.org/officeDocument/2006/relationships/image" Target="../media/image3.png"/><Relationship Id="rId8" Type="http://schemas.openxmlformats.org/officeDocument/2006/relationships/image" Target="../media/image4.png"/></Relationships>
</file>

<file path=ppt/slides/_rels/slide9.xml.rels><?xml version="1.0" encoding="UTF-8" standalone="yes"?><Relationships xmlns="http://schemas.openxmlformats.org/package/2006/relationships"><Relationship Id="rId20" Type="http://schemas.openxmlformats.org/officeDocument/2006/relationships/image" Target="../media/image34.png"/><Relationship Id="rId22" Type="http://schemas.openxmlformats.org/officeDocument/2006/relationships/image" Target="../media/image32.png"/><Relationship Id="rId21" Type="http://schemas.openxmlformats.org/officeDocument/2006/relationships/image" Target="../media/image37.png"/><Relationship Id="rId24" Type="http://schemas.openxmlformats.org/officeDocument/2006/relationships/image" Target="../media/image33.png"/><Relationship Id="rId23" Type="http://schemas.openxmlformats.org/officeDocument/2006/relationships/image" Target="../media/image38.png"/><Relationship Id="rId1" Type="http://schemas.openxmlformats.org/officeDocument/2006/relationships/slideLayout" Target="../slideLayouts/slideLayout2.xml"/><Relationship Id="rId2" Type="http://schemas.openxmlformats.org/officeDocument/2006/relationships/notesSlide" Target="../notesSlides/notesSlide9.xml"/><Relationship Id="rId3" Type="http://schemas.openxmlformats.org/officeDocument/2006/relationships/image" Target="../media/image8.png"/><Relationship Id="rId4" Type="http://schemas.openxmlformats.org/officeDocument/2006/relationships/image" Target="../media/image11.png"/><Relationship Id="rId9" Type="http://schemas.openxmlformats.org/officeDocument/2006/relationships/image" Target="../media/image16.png"/><Relationship Id="rId26" Type="http://schemas.openxmlformats.org/officeDocument/2006/relationships/image" Target="../media/image40.png"/><Relationship Id="rId25" Type="http://schemas.openxmlformats.org/officeDocument/2006/relationships/image" Target="../media/image41.png"/><Relationship Id="rId28" Type="http://schemas.openxmlformats.org/officeDocument/2006/relationships/image" Target="../media/image46.png"/><Relationship Id="rId27" Type="http://schemas.openxmlformats.org/officeDocument/2006/relationships/image" Target="../media/image45.png"/><Relationship Id="rId5" Type="http://schemas.openxmlformats.org/officeDocument/2006/relationships/image" Target="../media/image7.png"/><Relationship Id="rId6" Type="http://schemas.openxmlformats.org/officeDocument/2006/relationships/image" Target="../media/image5.png"/><Relationship Id="rId29" Type="http://schemas.openxmlformats.org/officeDocument/2006/relationships/image" Target="../media/image36.png"/><Relationship Id="rId7" Type="http://schemas.openxmlformats.org/officeDocument/2006/relationships/image" Target="../media/image12.png"/><Relationship Id="rId8" Type="http://schemas.openxmlformats.org/officeDocument/2006/relationships/image" Target="../media/image10.png"/><Relationship Id="rId31" Type="http://schemas.openxmlformats.org/officeDocument/2006/relationships/hyperlink" Target="http://www.flaticon.com/packs/superheroes-and-villains" TargetMode="External"/><Relationship Id="rId30" Type="http://schemas.openxmlformats.org/officeDocument/2006/relationships/image" Target="../media/image43.png"/><Relationship Id="rId11" Type="http://schemas.openxmlformats.org/officeDocument/2006/relationships/image" Target="../media/image17.png"/><Relationship Id="rId10" Type="http://schemas.openxmlformats.org/officeDocument/2006/relationships/image" Target="../media/image13.png"/><Relationship Id="rId13" Type="http://schemas.openxmlformats.org/officeDocument/2006/relationships/image" Target="../media/image19.png"/><Relationship Id="rId12" Type="http://schemas.openxmlformats.org/officeDocument/2006/relationships/image" Target="../media/image14.png"/><Relationship Id="rId15" Type="http://schemas.openxmlformats.org/officeDocument/2006/relationships/image" Target="../media/image22.png"/><Relationship Id="rId14" Type="http://schemas.openxmlformats.org/officeDocument/2006/relationships/image" Target="../media/image18.png"/><Relationship Id="rId17" Type="http://schemas.openxmlformats.org/officeDocument/2006/relationships/image" Target="../media/image28.png"/><Relationship Id="rId16" Type="http://schemas.openxmlformats.org/officeDocument/2006/relationships/image" Target="../media/image23.png"/><Relationship Id="rId19" Type="http://schemas.openxmlformats.org/officeDocument/2006/relationships/image" Target="../media/image30.png"/><Relationship Id="rId18" Type="http://schemas.openxmlformats.org/officeDocument/2006/relationships/image" Target="../media/image24.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1.xml"/><Relationship Id="rId3" Type="http://schemas.openxmlformats.org/officeDocument/2006/relationships/image" Target="../media/image47.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2.xml"/><Relationship Id="rId3" Type="http://schemas.openxmlformats.org/officeDocument/2006/relationships/image" Target="../media/image42.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3.xml"/><Relationship Id="rId3" Type="http://schemas.openxmlformats.org/officeDocument/2006/relationships/image" Target="../media/image48.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4.xml"/><Relationship Id="rId3" Type="http://schemas.openxmlformats.org/officeDocument/2006/relationships/hyperlink" Target="http://creativecommons.org/licenses/by/4.0/" TargetMode="Externa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5.xml"/><Relationship Id="rId3" Type="http://schemas.openxmlformats.org/officeDocument/2006/relationships/hyperlink" Target="https://slidesppt.com" TargetMode="External"/><Relationship Id="rId4" Type="http://schemas.openxmlformats.org/officeDocument/2006/relationships/hyperlink" Target="http://file000.flaticon.com/packs/111693-superheroes-and-villains.zip" TargetMode="External"/><Relationship Id="rId9" Type="http://schemas.openxmlformats.org/officeDocument/2006/relationships/hyperlink" Target="http://www.gratisography.com" TargetMode="External"/><Relationship Id="rId5" Type="http://schemas.openxmlformats.org/officeDocument/2006/relationships/hyperlink" Target="http://www.freepik.es/vector-gratis/ciudad-de-comic-con-siluetas-de-edificios_926125.htm" TargetMode="External"/><Relationship Id="rId6" Type="http://schemas.openxmlformats.org/officeDocument/2006/relationships/hyperlink" Target="http://www.freepik.es/fotos-vectores-gratis/fondo" TargetMode="External"/><Relationship Id="rId7" Type="http://schemas.openxmlformats.org/officeDocument/2006/relationships/hyperlink" Target="http://www.freepik.es/fotos-vectores-gratis/vintage" TargetMode="External"/><Relationship Id="rId8" Type="http://schemas.openxmlformats.org/officeDocument/2006/relationships/hyperlink" Target="http://www.freepik.es/fotos-vectores-gratis/vintage" TargetMode="External"/><Relationship Id="rId11" Type="http://schemas.openxmlformats.org/officeDocument/2006/relationships/hyperlink" Target="https://slidesppt.com" TargetMode="External"/><Relationship Id="rId10" Type="http://schemas.openxmlformats.org/officeDocument/2006/relationships/hyperlink" Target="https://www.google.com/fonts/" TargetMode="External"/><Relationship Id="rId12" Type="http://schemas.openxmlformats.org/officeDocument/2006/relationships/hyperlink" Target="https://slidesppt.com"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 name="Shape 28"/>
        <p:cNvGrpSpPr/>
        <p:nvPr/>
      </p:nvGrpSpPr>
      <p:grpSpPr>
        <a:xfrm>
          <a:off x="0" y="0"/>
          <a:ext cx="0" cy="0"/>
          <a:chOff x="0" y="0"/>
          <a:chExt cx="0" cy="0"/>
        </a:xfrm>
      </p:grpSpPr>
      <p:sp>
        <p:nvSpPr>
          <p:cNvPr id="29" name="Google Shape;29;p10"/>
          <p:cNvSpPr txBox="1"/>
          <p:nvPr/>
        </p:nvSpPr>
        <p:spPr>
          <a:xfrm>
            <a:off x="3017100" y="1256375"/>
            <a:ext cx="31098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3600">
                <a:latin typeface="Impact"/>
                <a:ea typeface="Impact"/>
                <a:cs typeface="Impact"/>
                <a:sym typeface="Impact"/>
              </a:rPr>
              <a:t>Comic Slide</a:t>
            </a:r>
            <a:endParaRPr i="1" sz="3600">
              <a:latin typeface="Impact"/>
              <a:ea typeface="Impact"/>
              <a:cs typeface="Impact"/>
              <a:sym typeface="Impact"/>
            </a:endParaRPr>
          </a:p>
        </p:txBody>
      </p:sp>
      <p:sp>
        <p:nvSpPr>
          <p:cNvPr id="30" name="Google Shape;30;p10"/>
          <p:cNvSpPr txBox="1"/>
          <p:nvPr/>
        </p:nvSpPr>
        <p:spPr>
          <a:xfrm>
            <a:off x="3308700" y="1777290"/>
            <a:ext cx="2526600" cy="374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1000">
                <a:solidFill>
                  <a:schemeClr val="dk1"/>
                </a:solidFill>
                <a:latin typeface="Open Sans"/>
                <a:ea typeface="Open Sans"/>
                <a:cs typeface="Open Sans"/>
                <a:sym typeface="Open Sans"/>
              </a:rPr>
              <a:t>Aliquam ante lorem, varius id dignissim quis, sollicitudin non diam. Quisque sed vehicula felis. Nullam mauris mi.</a:t>
            </a:r>
            <a:endParaRPr sz="1000">
              <a:latin typeface="Open Sans"/>
              <a:ea typeface="Open Sans"/>
              <a:cs typeface="Open Sans"/>
              <a:sym typeface="Open Sans"/>
            </a:endParaRPr>
          </a:p>
        </p:txBody>
      </p:sp>
      <p:grpSp>
        <p:nvGrpSpPr>
          <p:cNvPr id="31" name="Google Shape;31;p10"/>
          <p:cNvGrpSpPr/>
          <p:nvPr/>
        </p:nvGrpSpPr>
        <p:grpSpPr>
          <a:xfrm>
            <a:off x="8593600" y="4788212"/>
            <a:ext cx="422100" cy="237300"/>
            <a:chOff x="4360875" y="4788212"/>
            <a:chExt cx="422100" cy="237300"/>
          </a:xfrm>
        </p:grpSpPr>
        <p:sp>
          <p:nvSpPr>
            <p:cNvPr id="32" name="Google Shape;32;p10"/>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10"/>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7" name="Shape 37"/>
        <p:cNvGrpSpPr/>
        <p:nvPr/>
      </p:nvGrpSpPr>
      <p:grpSpPr>
        <a:xfrm>
          <a:off x="0" y="0"/>
          <a:ext cx="0" cy="0"/>
          <a:chOff x="0" y="0"/>
          <a:chExt cx="0" cy="0"/>
        </a:xfrm>
      </p:grpSpPr>
      <p:pic>
        <p:nvPicPr>
          <p:cNvPr descr="4.png" id="38" name="Google Shape;38;p11"/>
          <p:cNvPicPr preferRelativeResize="0"/>
          <p:nvPr/>
        </p:nvPicPr>
        <p:blipFill>
          <a:blip r:embed="rId3">
            <a:alphaModFix/>
          </a:blip>
          <a:stretch>
            <a:fillRect/>
          </a:stretch>
        </p:blipFill>
        <p:spPr>
          <a:xfrm>
            <a:off x="0" y="0"/>
            <a:ext cx="5143500" cy="5143500"/>
          </a:xfrm>
          <a:prstGeom prst="rect">
            <a:avLst/>
          </a:prstGeom>
          <a:noFill/>
          <a:ln>
            <a:noFill/>
          </a:ln>
        </p:spPr>
      </p:pic>
      <p:sp>
        <p:nvSpPr>
          <p:cNvPr id="39" name="Google Shape;39;p11"/>
          <p:cNvSpPr/>
          <p:nvPr/>
        </p:nvSpPr>
        <p:spPr>
          <a:xfrm>
            <a:off x="2129475" y="2437425"/>
            <a:ext cx="177000" cy="1638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11"/>
          <p:cNvSpPr/>
          <p:nvPr/>
        </p:nvSpPr>
        <p:spPr>
          <a:xfrm>
            <a:off x="2339150" y="2188450"/>
            <a:ext cx="386700" cy="458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11"/>
          <p:cNvSpPr/>
          <p:nvPr/>
        </p:nvSpPr>
        <p:spPr>
          <a:xfrm>
            <a:off x="2679850" y="1618400"/>
            <a:ext cx="1159800" cy="9828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a:t>     </a:t>
            </a:r>
            <a:endParaRPr/>
          </a:p>
        </p:txBody>
      </p:sp>
      <p:sp>
        <p:nvSpPr>
          <p:cNvPr id="42" name="Google Shape;42;p11"/>
          <p:cNvSpPr/>
          <p:nvPr/>
        </p:nvSpPr>
        <p:spPr>
          <a:xfrm>
            <a:off x="3839650" y="-385725"/>
            <a:ext cx="5917800" cy="62340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a:t>    </a:t>
            </a:r>
            <a:endParaRPr/>
          </a:p>
        </p:txBody>
      </p:sp>
      <p:sp>
        <p:nvSpPr>
          <p:cNvPr id="43" name="Google Shape;43;p11"/>
          <p:cNvSpPr txBox="1"/>
          <p:nvPr/>
        </p:nvSpPr>
        <p:spPr>
          <a:xfrm>
            <a:off x="4810625" y="138252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23B3B"/>
                </a:solidFill>
                <a:latin typeface="Open Sans"/>
                <a:ea typeface="Open Sans"/>
                <a:cs typeface="Open Sans"/>
                <a:sym typeface="Open Sans"/>
              </a:rPr>
              <a:t>Suspendisse eu nibh</a:t>
            </a:r>
            <a:endParaRPr sz="1000">
              <a:solidFill>
                <a:srgbClr val="E23B3B"/>
              </a:solidFill>
              <a:latin typeface="Open Sans"/>
              <a:ea typeface="Open Sans"/>
              <a:cs typeface="Open Sans"/>
              <a:sym typeface="Open Sans"/>
            </a:endParaRPr>
          </a:p>
          <a:p>
            <a:pPr indent="0" lvl="0" marL="0" rtl="0" algn="l">
              <a:spcBef>
                <a:spcPts val="0"/>
              </a:spcBef>
              <a:spcAft>
                <a:spcPts val="0"/>
              </a:spcAft>
              <a:buNone/>
            </a:pPr>
            <a:r>
              <a:rPr lang="es" sz="1000">
                <a:solidFill>
                  <a:srgbClr val="52656B"/>
                </a:solidFill>
                <a:latin typeface="Open Sans"/>
                <a:ea typeface="Open Sans"/>
                <a:cs typeface="Open Sans"/>
                <a:sym typeface="Open Sans"/>
              </a:rPr>
              <a:t>Lorem ipsum dolor sit amet, consectetur adipiscing elit. Morbi egestas libero et lectus cursus scelerisque. Suspendisse eu nibh sed neque euismod molestie eu sed nisl.</a:t>
            </a:r>
            <a:endParaRPr sz="1000">
              <a:solidFill>
                <a:srgbClr val="52656B"/>
              </a:solidFill>
              <a:latin typeface="Open Sans"/>
              <a:ea typeface="Open Sans"/>
              <a:cs typeface="Open Sans"/>
              <a:sym typeface="Open Sans"/>
            </a:endParaRPr>
          </a:p>
        </p:txBody>
      </p:sp>
      <p:sp>
        <p:nvSpPr>
          <p:cNvPr id="44" name="Google Shape;44;p11"/>
          <p:cNvSpPr txBox="1"/>
          <p:nvPr/>
        </p:nvSpPr>
        <p:spPr>
          <a:xfrm>
            <a:off x="4810625" y="716750"/>
            <a:ext cx="4406400" cy="6219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s">
                <a:solidFill>
                  <a:srgbClr val="52656B"/>
                </a:solidFill>
                <a:latin typeface="Open Sans"/>
                <a:ea typeface="Open Sans"/>
                <a:cs typeface="Open Sans"/>
                <a:sym typeface="Open Sans"/>
              </a:rPr>
              <a:t>Pellentesque porttitor ligula rutrum luctus varius.</a:t>
            </a:r>
            <a:endParaRPr>
              <a:solidFill>
                <a:srgbClr val="52656B"/>
              </a:solidFill>
              <a:latin typeface="Open Sans"/>
              <a:ea typeface="Open Sans"/>
              <a:cs typeface="Open Sans"/>
              <a:sym typeface="Open Sans"/>
            </a:endParaRPr>
          </a:p>
        </p:txBody>
      </p:sp>
      <p:sp>
        <p:nvSpPr>
          <p:cNvPr id="45" name="Google Shape;45;p11"/>
          <p:cNvSpPr txBox="1"/>
          <p:nvPr/>
        </p:nvSpPr>
        <p:spPr>
          <a:xfrm>
            <a:off x="4810626" y="466700"/>
            <a:ext cx="4946700" cy="6219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i="1" lang="es" sz="3000">
                <a:solidFill>
                  <a:srgbClr val="E23B3B"/>
                </a:solidFill>
                <a:latin typeface="Impact"/>
                <a:ea typeface="Impact"/>
                <a:cs typeface="Impact"/>
                <a:sym typeface="Impact"/>
              </a:rPr>
              <a:t>Morbi egestas</a:t>
            </a:r>
            <a:endParaRPr b="1" i="1">
              <a:solidFill>
                <a:srgbClr val="E23B3B"/>
              </a:solidFill>
              <a:latin typeface="Impact"/>
              <a:ea typeface="Impact"/>
              <a:cs typeface="Impact"/>
              <a:sym typeface="Impact"/>
            </a:endParaRPr>
          </a:p>
        </p:txBody>
      </p:sp>
      <p:sp>
        <p:nvSpPr>
          <p:cNvPr id="46" name="Google Shape;46;p11"/>
          <p:cNvSpPr txBox="1"/>
          <p:nvPr/>
        </p:nvSpPr>
        <p:spPr>
          <a:xfrm>
            <a:off x="6861475" y="138252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23B3B"/>
                </a:solidFill>
                <a:latin typeface="Open Sans"/>
                <a:ea typeface="Open Sans"/>
                <a:cs typeface="Open Sans"/>
                <a:sym typeface="Open Sans"/>
              </a:rPr>
              <a:t>Suspendisse eu nibh</a:t>
            </a:r>
            <a:endParaRPr sz="1000">
              <a:solidFill>
                <a:srgbClr val="E23B3B"/>
              </a:solidFill>
              <a:latin typeface="Open Sans"/>
              <a:ea typeface="Open Sans"/>
              <a:cs typeface="Open Sans"/>
              <a:sym typeface="Open Sans"/>
            </a:endParaRPr>
          </a:p>
          <a:p>
            <a:pPr indent="0" lvl="0" marL="0" rtl="0" algn="l">
              <a:spcBef>
                <a:spcPts val="0"/>
              </a:spcBef>
              <a:spcAft>
                <a:spcPts val="0"/>
              </a:spcAft>
              <a:buNone/>
            </a:pPr>
            <a:r>
              <a:rPr lang="es" sz="1000">
                <a:solidFill>
                  <a:srgbClr val="52656B"/>
                </a:solidFill>
                <a:latin typeface="Open Sans"/>
                <a:ea typeface="Open Sans"/>
                <a:cs typeface="Open Sans"/>
                <a:sym typeface="Open Sans"/>
              </a:rPr>
              <a:t>Lorem ipsum dolor sit amet, consectetur adipiscing elit. Morbi egestas libero et lectus cursus scelerisque. Suspendisse eu nibh sed neque euismod molestie eu sed nisl.</a:t>
            </a:r>
            <a:endParaRPr sz="1000">
              <a:solidFill>
                <a:srgbClr val="52656B"/>
              </a:solidFill>
              <a:latin typeface="Open Sans"/>
              <a:ea typeface="Open Sans"/>
              <a:cs typeface="Open Sans"/>
              <a:sym typeface="Open Sans"/>
            </a:endParaRPr>
          </a:p>
        </p:txBody>
      </p:sp>
      <p:sp>
        <p:nvSpPr>
          <p:cNvPr id="47" name="Google Shape;47;p11"/>
          <p:cNvSpPr txBox="1"/>
          <p:nvPr/>
        </p:nvSpPr>
        <p:spPr>
          <a:xfrm>
            <a:off x="4810625" y="307642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23B3B"/>
                </a:solidFill>
                <a:latin typeface="Open Sans"/>
                <a:ea typeface="Open Sans"/>
                <a:cs typeface="Open Sans"/>
                <a:sym typeface="Open Sans"/>
              </a:rPr>
              <a:t>Suspendisse eu nibh</a:t>
            </a:r>
            <a:endParaRPr sz="1000">
              <a:solidFill>
                <a:srgbClr val="E23B3B"/>
              </a:solidFill>
              <a:latin typeface="Open Sans"/>
              <a:ea typeface="Open Sans"/>
              <a:cs typeface="Open Sans"/>
              <a:sym typeface="Open Sans"/>
            </a:endParaRPr>
          </a:p>
          <a:p>
            <a:pPr indent="0" lvl="0" marL="0" rtl="0" algn="l">
              <a:spcBef>
                <a:spcPts val="0"/>
              </a:spcBef>
              <a:spcAft>
                <a:spcPts val="0"/>
              </a:spcAft>
              <a:buNone/>
            </a:pPr>
            <a:r>
              <a:rPr lang="es" sz="1000">
                <a:solidFill>
                  <a:srgbClr val="52656B"/>
                </a:solidFill>
                <a:latin typeface="Open Sans"/>
                <a:ea typeface="Open Sans"/>
                <a:cs typeface="Open Sans"/>
                <a:sym typeface="Open Sans"/>
              </a:rPr>
              <a:t>Lorem ipsum dolor sit amet, consectetur adipiscing elit. Morbi egestas libero et lectus cursus scelerisque. Suspendisse eu nibh sed neque euismod molestie eu sed nisl.</a:t>
            </a:r>
            <a:endParaRPr sz="1000">
              <a:solidFill>
                <a:srgbClr val="52656B"/>
              </a:solidFill>
              <a:latin typeface="Open Sans"/>
              <a:ea typeface="Open Sans"/>
              <a:cs typeface="Open Sans"/>
              <a:sym typeface="Open Sans"/>
            </a:endParaRPr>
          </a:p>
        </p:txBody>
      </p:sp>
      <p:sp>
        <p:nvSpPr>
          <p:cNvPr id="48" name="Google Shape;48;p11"/>
          <p:cNvSpPr txBox="1"/>
          <p:nvPr/>
        </p:nvSpPr>
        <p:spPr>
          <a:xfrm>
            <a:off x="6861475" y="307642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23B3B"/>
                </a:solidFill>
                <a:latin typeface="Open Sans"/>
                <a:ea typeface="Open Sans"/>
                <a:cs typeface="Open Sans"/>
                <a:sym typeface="Open Sans"/>
              </a:rPr>
              <a:t>Suspendisse eu nibh</a:t>
            </a:r>
            <a:endParaRPr sz="1000">
              <a:solidFill>
                <a:srgbClr val="E23B3B"/>
              </a:solidFill>
              <a:latin typeface="Open Sans"/>
              <a:ea typeface="Open Sans"/>
              <a:cs typeface="Open Sans"/>
              <a:sym typeface="Open Sans"/>
            </a:endParaRPr>
          </a:p>
          <a:p>
            <a:pPr indent="0" lvl="0" marL="0" rtl="0" algn="l">
              <a:spcBef>
                <a:spcPts val="0"/>
              </a:spcBef>
              <a:spcAft>
                <a:spcPts val="0"/>
              </a:spcAft>
              <a:buNone/>
            </a:pPr>
            <a:r>
              <a:rPr lang="es" sz="1000">
                <a:solidFill>
                  <a:srgbClr val="52656B"/>
                </a:solidFill>
                <a:latin typeface="Open Sans"/>
                <a:ea typeface="Open Sans"/>
                <a:cs typeface="Open Sans"/>
                <a:sym typeface="Open Sans"/>
              </a:rPr>
              <a:t>Lorem ipsum dolor sit amet, consectetur adipiscing elit. Morbi egestas libero et lectus cursus scelerisque. Suspendisse eu nibh sed neque euismod molestie eu sed nisl.</a:t>
            </a:r>
            <a:endParaRPr sz="1000">
              <a:solidFill>
                <a:srgbClr val="52656B"/>
              </a:solidFill>
              <a:latin typeface="Open Sans"/>
              <a:ea typeface="Open Sans"/>
              <a:cs typeface="Open Sans"/>
              <a:sym typeface="Open Sans"/>
            </a:endParaRPr>
          </a:p>
        </p:txBody>
      </p:sp>
      <p:grpSp>
        <p:nvGrpSpPr>
          <p:cNvPr id="49" name="Google Shape;49;p11"/>
          <p:cNvGrpSpPr/>
          <p:nvPr/>
        </p:nvGrpSpPr>
        <p:grpSpPr>
          <a:xfrm>
            <a:off x="8593600" y="4788212"/>
            <a:ext cx="422100" cy="237300"/>
            <a:chOff x="4360875" y="4788212"/>
            <a:chExt cx="422100" cy="237300"/>
          </a:xfrm>
        </p:grpSpPr>
        <p:sp>
          <p:nvSpPr>
            <p:cNvPr id="50" name="Google Shape;50;p11"/>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11"/>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5" name="Shape 55"/>
        <p:cNvGrpSpPr/>
        <p:nvPr/>
      </p:nvGrpSpPr>
      <p:grpSpPr>
        <a:xfrm>
          <a:off x="0" y="0"/>
          <a:ext cx="0" cy="0"/>
          <a:chOff x="0" y="0"/>
          <a:chExt cx="0" cy="0"/>
        </a:xfrm>
      </p:grpSpPr>
      <p:sp>
        <p:nvSpPr>
          <p:cNvPr id="56" name="Google Shape;56;p12"/>
          <p:cNvSpPr txBox="1"/>
          <p:nvPr/>
        </p:nvSpPr>
        <p:spPr>
          <a:xfrm>
            <a:off x="354227" y="568600"/>
            <a:ext cx="33888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4200">
                <a:solidFill>
                  <a:schemeClr val="dk1"/>
                </a:solidFill>
                <a:latin typeface="Impact"/>
                <a:ea typeface="Impact"/>
                <a:cs typeface="Impact"/>
                <a:sym typeface="Impact"/>
              </a:rPr>
              <a:t>Donec aliquet</a:t>
            </a:r>
            <a:r>
              <a:rPr b="1" i="1" lang="es" sz="3800">
                <a:solidFill>
                  <a:schemeClr val="dk1"/>
                </a:solidFill>
                <a:latin typeface="Impact"/>
                <a:ea typeface="Impact"/>
                <a:cs typeface="Impact"/>
                <a:sym typeface="Impact"/>
              </a:rPr>
              <a:t> </a:t>
            </a:r>
            <a:endParaRPr b="1" i="1" sz="3800">
              <a:solidFill>
                <a:schemeClr val="dk1"/>
              </a:solidFill>
              <a:latin typeface="Impact"/>
              <a:ea typeface="Impact"/>
              <a:cs typeface="Impact"/>
              <a:sym typeface="Impact"/>
            </a:endParaRPr>
          </a:p>
        </p:txBody>
      </p:sp>
      <p:sp>
        <p:nvSpPr>
          <p:cNvPr id="57" name="Google Shape;57;p12"/>
          <p:cNvSpPr txBox="1"/>
          <p:nvPr/>
        </p:nvSpPr>
        <p:spPr>
          <a:xfrm>
            <a:off x="374643" y="1217488"/>
            <a:ext cx="31062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s" sz="1600">
                <a:solidFill>
                  <a:schemeClr val="dk1"/>
                </a:solidFill>
                <a:latin typeface="Open Sans"/>
                <a:ea typeface="Open Sans"/>
                <a:cs typeface="Open Sans"/>
                <a:sym typeface="Open Sans"/>
              </a:rPr>
              <a:t>Praesent morbi pharetra</a:t>
            </a:r>
            <a:endParaRPr sz="1600">
              <a:solidFill>
                <a:schemeClr val="dk1"/>
              </a:solidFill>
              <a:latin typeface="Open Sans"/>
              <a:ea typeface="Open Sans"/>
              <a:cs typeface="Open Sans"/>
              <a:sym typeface="Open Sans"/>
            </a:endParaRPr>
          </a:p>
        </p:txBody>
      </p:sp>
      <p:sp>
        <p:nvSpPr>
          <p:cNvPr id="58" name="Google Shape;58;p12"/>
          <p:cNvSpPr txBox="1"/>
          <p:nvPr/>
        </p:nvSpPr>
        <p:spPr>
          <a:xfrm>
            <a:off x="403425" y="1682625"/>
            <a:ext cx="3457500" cy="2739900"/>
          </a:xfrm>
          <a:prstGeom prst="rect">
            <a:avLst/>
          </a:prstGeom>
          <a:noFill/>
          <a:ln>
            <a:noFill/>
          </a:ln>
        </p:spPr>
        <p:txBody>
          <a:bodyPr anchorCtr="0" anchor="t" bIns="91425" lIns="91425" spcFirstLastPara="1" rIns="91425" wrap="square" tIns="91425">
            <a:noAutofit/>
          </a:bodyPr>
          <a:lstStyle/>
          <a:p>
            <a:pPr indent="0" lvl="0" marL="0" rtl="0" algn="just">
              <a:lnSpc>
                <a:spcPct val="120000"/>
              </a:lnSpc>
              <a:spcBef>
                <a:spcPts val="0"/>
              </a:spcBef>
              <a:spcAft>
                <a:spcPts val="0"/>
              </a:spcAft>
              <a:buNone/>
            </a:pPr>
            <a:r>
              <a:rPr lang="es" sz="1000">
                <a:solidFill>
                  <a:schemeClr val="dk1"/>
                </a:solidFill>
                <a:latin typeface="Open Sans"/>
                <a:ea typeface="Open Sans"/>
                <a:cs typeface="Open Sans"/>
                <a:sym typeface="Open Sans"/>
              </a:rPr>
              <a:t>Lorem ipsum dolor sit amet, consectetur adipiscing elit. Aenean nec cursus arcu, fringilla porttitor est. Vestibulum quis erat non velit mollis pretium ut non erat. Praesent metus quam, porta non nunc a, semper sagittis risus. Etiam sagittis maximus interdum. c vitae eleifend. Donec nibh enim, volutpat sit amet interdum non, eleifend in neque. Sed vel tincidunt metus, a volutpat orci.</a:t>
            </a:r>
            <a:endParaRPr sz="1000">
              <a:solidFill>
                <a:schemeClr val="dk1"/>
              </a:solidFill>
              <a:latin typeface="Open Sans"/>
              <a:ea typeface="Open Sans"/>
              <a:cs typeface="Open Sans"/>
              <a:sym typeface="Open Sans"/>
            </a:endParaRPr>
          </a:p>
          <a:p>
            <a:pPr indent="0" lvl="0" marL="0" rtl="0" algn="just">
              <a:lnSpc>
                <a:spcPct val="120000"/>
              </a:lnSpc>
              <a:spcBef>
                <a:spcPts val="1100"/>
              </a:spcBef>
              <a:spcAft>
                <a:spcPts val="0"/>
              </a:spcAft>
              <a:buNone/>
            </a:pPr>
            <a:r>
              <a:rPr lang="es" sz="1000">
                <a:solidFill>
                  <a:schemeClr val="dk1"/>
                </a:solidFill>
                <a:latin typeface="Open Sans"/>
                <a:ea typeface="Open Sans"/>
                <a:cs typeface="Open Sans"/>
                <a:sym typeface="Open Sans"/>
              </a:rPr>
              <a:t>Vestibulum ante ipsum primis in faucibus orci luctus et ultrices posuere cubilia Curae; Morbi pharetra nibh eu est posuere gravida ut vel felis. Praesent mollis dui quis eros varius, auctor maximus tortor congue. </a:t>
            </a:r>
            <a:endParaRPr sz="1000">
              <a:solidFill>
                <a:schemeClr val="dk1"/>
              </a:solidFill>
              <a:latin typeface="Open Sans"/>
              <a:ea typeface="Open Sans"/>
              <a:cs typeface="Open Sans"/>
              <a:sym typeface="Open Sans"/>
            </a:endParaRPr>
          </a:p>
          <a:p>
            <a:pPr indent="0" lvl="0" marL="0" rtl="0" algn="just">
              <a:lnSpc>
                <a:spcPct val="120000"/>
              </a:lnSpc>
              <a:spcBef>
                <a:spcPts val="1100"/>
              </a:spcBef>
              <a:spcAft>
                <a:spcPts val="1100"/>
              </a:spcAft>
              <a:buClr>
                <a:srgbClr val="000000"/>
              </a:buClr>
              <a:buSzPts val="1100"/>
              <a:buFont typeface="Arial"/>
              <a:buNone/>
            </a:pPr>
            <a:r>
              <a:t/>
            </a:r>
            <a:endParaRPr sz="1000">
              <a:solidFill>
                <a:schemeClr val="dk1"/>
              </a:solidFill>
              <a:latin typeface="Open Sans"/>
              <a:ea typeface="Open Sans"/>
              <a:cs typeface="Open Sans"/>
              <a:sym typeface="Open Sans"/>
            </a:endParaRPr>
          </a:p>
        </p:txBody>
      </p:sp>
      <p:pic>
        <p:nvPicPr>
          <p:cNvPr descr="342H.jpg" id="59" name="Google Shape;59;p12"/>
          <p:cNvPicPr preferRelativeResize="0"/>
          <p:nvPr/>
        </p:nvPicPr>
        <p:blipFill rotWithShape="1">
          <a:blip r:embed="rId3">
            <a:alphaModFix/>
          </a:blip>
          <a:srcRect b="-364" l="17148" r="10950" t="1910"/>
          <a:stretch/>
        </p:blipFill>
        <p:spPr>
          <a:xfrm>
            <a:off x="4134450" y="602800"/>
            <a:ext cx="4586544" cy="4186836"/>
          </a:xfrm>
          <a:prstGeom prst="cloud">
            <a:avLst/>
          </a:prstGeom>
          <a:noFill/>
          <a:ln cap="flat" cmpd="sng" w="76200">
            <a:solidFill>
              <a:srgbClr val="FFFFFF"/>
            </a:solidFill>
            <a:prstDash val="solid"/>
            <a:round/>
            <a:headEnd len="sm" w="sm" type="none"/>
            <a:tailEnd len="sm" w="sm" type="none"/>
          </a:ln>
        </p:spPr>
      </p:pic>
      <p:grpSp>
        <p:nvGrpSpPr>
          <p:cNvPr id="60" name="Google Shape;60;p12"/>
          <p:cNvGrpSpPr/>
          <p:nvPr/>
        </p:nvGrpSpPr>
        <p:grpSpPr>
          <a:xfrm>
            <a:off x="8593600" y="4788212"/>
            <a:ext cx="422100" cy="237300"/>
            <a:chOff x="4360875" y="4788212"/>
            <a:chExt cx="422100" cy="237300"/>
          </a:xfrm>
        </p:grpSpPr>
        <p:sp>
          <p:nvSpPr>
            <p:cNvPr id="61" name="Google Shape;61;p12"/>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 name="Google Shape;62;p12"/>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6" name="Shape 66"/>
        <p:cNvGrpSpPr/>
        <p:nvPr/>
      </p:nvGrpSpPr>
      <p:grpSpPr>
        <a:xfrm>
          <a:off x="0" y="0"/>
          <a:ext cx="0" cy="0"/>
          <a:chOff x="0" y="0"/>
          <a:chExt cx="0" cy="0"/>
        </a:xfrm>
      </p:grpSpPr>
      <p:pic>
        <p:nvPicPr>
          <p:cNvPr descr="11.jpg" id="67" name="Google Shape;67;p13"/>
          <p:cNvPicPr preferRelativeResize="0"/>
          <p:nvPr/>
        </p:nvPicPr>
        <p:blipFill rotWithShape="1">
          <a:blip r:embed="rId3">
            <a:alphaModFix/>
          </a:blip>
          <a:srcRect b="4156" l="-77" r="2980" t="10322"/>
          <a:stretch/>
        </p:blipFill>
        <p:spPr>
          <a:xfrm>
            <a:off x="3943825" y="724524"/>
            <a:ext cx="4962900" cy="2914200"/>
          </a:xfrm>
          <a:prstGeom prst="cloudCallout">
            <a:avLst>
              <a:gd fmla="val -20833" name="adj1"/>
              <a:gd fmla="val 62500" name="adj2"/>
            </a:avLst>
          </a:prstGeom>
          <a:noFill/>
          <a:ln>
            <a:noFill/>
          </a:ln>
        </p:spPr>
      </p:pic>
      <p:sp>
        <p:nvSpPr>
          <p:cNvPr id="68" name="Google Shape;68;p13"/>
          <p:cNvSpPr txBox="1"/>
          <p:nvPr/>
        </p:nvSpPr>
        <p:spPr>
          <a:xfrm>
            <a:off x="145775" y="131424"/>
            <a:ext cx="3657900" cy="4199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i="1" lang="es" sz="5500">
                <a:solidFill>
                  <a:srgbClr val="FC9829"/>
                </a:solidFill>
                <a:latin typeface="Impact"/>
                <a:ea typeface="Impact"/>
                <a:cs typeface="Impact"/>
                <a:sym typeface="Impact"/>
              </a:rPr>
              <a:t>PRAESENT</a:t>
            </a:r>
            <a:endParaRPr b="1" i="1" sz="5500">
              <a:solidFill>
                <a:srgbClr val="FC9829"/>
              </a:solidFill>
              <a:latin typeface="Impact"/>
              <a:ea typeface="Impact"/>
              <a:cs typeface="Impact"/>
              <a:sym typeface="Impact"/>
            </a:endParaRPr>
          </a:p>
          <a:p>
            <a:pPr indent="0" lvl="0" marL="0" rtl="0" algn="l">
              <a:spcBef>
                <a:spcPts val="0"/>
              </a:spcBef>
              <a:spcAft>
                <a:spcPts val="0"/>
              </a:spcAft>
              <a:buNone/>
            </a:pPr>
            <a:r>
              <a:rPr b="1" i="1" lang="es" sz="4500">
                <a:solidFill>
                  <a:schemeClr val="lt1"/>
                </a:solidFill>
                <a:latin typeface="Impact"/>
                <a:ea typeface="Impact"/>
                <a:cs typeface="Impact"/>
                <a:sym typeface="Impact"/>
              </a:rPr>
              <a:t>CONSECTETUR RHONCUS</a:t>
            </a:r>
            <a:endParaRPr i="1">
              <a:latin typeface="Impact"/>
              <a:ea typeface="Impact"/>
              <a:cs typeface="Impact"/>
              <a:sym typeface="Impact"/>
            </a:endParaRPr>
          </a:p>
        </p:txBody>
      </p:sp>
      <p:grpSp>
        <p:nvGrpSpPr>
          <p:cNvPr id="69" name="Google Shape;69;p13"/>
          <p:cNvGrpSpPr/>
          <p:nvPr/>
        </p:nvGrpSpPr>
        <p:grpSpPr>
          <a:xfrm>
            <a:off x="8593600" y="4788212"/>
            <a:ext cx="422100" cy="237300"/>
            <a:chOff x="4360875" y="4788212"/>
            <a:chExt cx="422100" cy="237300"/>
          </a:xfrm>
        </p:grpSpPr>
        <p:sp>
          <p:nvSpPr>
            <p:cNvPr id="70" name="Google Shape;70;p13"/>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13"/>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5" name="Shape 75"/>
        <p:cNvGrpSpPr/>
        <p:nvPr/>
      </p:nvGrpSpPr>
      <p:grpSpPr>
        <a:xfrm>
          <a:off x="0" y="0"/>
          <a:ext cx="0" cy="0"/>
          <a:chOff x="0" y="0"/>
          <a:chExt cx="0" cy="0"/>
        </a:xfrm>
      </p:grpSpPr>
      <p:sp>
        <p:nvSpPr>
          <p:cNvPr id="76" name="Google Shape;76;p14"/>
          <p:cNvSpPr/>
          <p:nvPr/>
        </p:nvSpPr>
        <p:spPr>
          <a:xfrm>
            <a:off x="2225175" y="1929217"/>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14"/>
          <p:cNvSpPr txBox="1"/>
          <p:nvPr/>
        </p:nvSpPr>
        <p:spPr>
          <a:xfrm>
            <a:off x="2088964" y="2705558"/>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latin typeface="Open Sans"/>
                <a:ea typeface="Open Sans"/>
                <a:cs typeface="Open Sans"/>
                <a:sym typeface="Open Sans"/>
              </a:rPr>
              <a:t>  Pellentesque</a:t>
            </a:r>
            <a:endParaRPr i="1">
              <a:latin typeface="Open Sans"/>
              <a:ea typeface="Open Sans"/>
              <a:cs typeface="Open Sans"/>
              <a:sym typeface="Open Sans"/>
            </a:endParaRPr>
          </a:p>
          <a:p>
            <a:pPr indent="0" lvl="0" marL="0" rtl="0" algn="ctr">
              <a:spcBef>
                <a:spcPts val="0"/>
              </a:spcBef>
              <a:spcAft>
                <a:spcPts val="0"/>
              </a:spcAft>
              <a:buNone/>
            </a:pPr>
            <a:r>
              <a:t/>
            </a:r>
            <a:endParaRPr i="1">
              <a:latin typeface="Open Sans"/>
              <a:ea typeface="Open Sans"/>
              <a:cs typeface="Open Sans"/>
              <a:sym typeface="Open Sans"/>
            </a:endParaRPr>
          </a:p>
        </p:txBody>
      </p:sp>
      <p:sp>
        <p:nvSpPr>
          <p:cNvPr id="78" name="Google Shape;78;p14"/>
          <p:cNvSpPr txBox="1"/>
          <p:nvPr/>
        </p:nvSpPr>
        <p:spPr>
          <a:xfrm>
            <a:off x="2393331" y="2330130"/>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1</a:t>
            </a:r>
            <a:endParaRPr b="1" i="1" sz="2500">
              <a:solidFill>
                <a:srgbClr val="FC9829"/>
              </a:solidFill>
              <a:latin typeface="Impact"/>
              <a:ea typeface="Impact"/>
              <a:cs typeface="Impact"/>
              <a:sym typeface="Impact"/>
            </a:endParaRPr>
          </a:p>
        </p:txBody>
      </p:sp>
      <p:sp>
        <p:nvSpPr>
          <p:cNvPr id="79" name="Google Shape;79;p14"/>
          <p:cNvSpPr/>
          <p:nvPr/>
        </p:nvSpPr>
        <p:spPr>
          <a:xfrm>
            <a:off x="3800675" y="1929217"/>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14"/>
          <p:cNvSpPr txBox="1"/>
          <p:nvPr/>
        </p:nvSpPr>
        <p:spPr>
          <a:xfrm>
            <a:off x="3664464" y="2705558"/>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latin typeface="Open Sans"/>
                <a:ea typeface="Open Sans"/>
                <a:cs typeface="Open Sans"/>
                <a:sym typeface="Open Sans"/>
              </a:rPr>
              <a:t>  Pellentesque</a:t>
            </a:r>
            <a:endParaRPr i="1">
              <a:latin typeface="Open Sans"/>
              <a:ea typeface="Open Sans"/>
              <a:cs typeface="Open Sans"/>
              <a:sym typeface="Open Sans"/>
            </a:endParaRPr>
          </a:p>
          <a:p>
            <a:pPr indent="0" lvl="0" marL="0" rtl="0" algn="ctr">
              <a:spcBef>
                <a:spcPts val="0"/>
              </a:spcBef>
              <a:spcAft>
                <a:spcPts val="0"/>
              </a:spcAft>
              <a:buNone/>
            </a:pPr>
            <a:r>
              <a:t/>
            </a:r>
            <a:endParaRPr i="1">
              <a:latin typeface="Open Sans"/>
              <a:ea typeface="Open Sans"/>
              <a:cs typeface="Open Sans"/>
              <a:sym typeface="Open Sans"/>
            </a:endParaRPr>
          </a:p>
        </p:txBody>
      </p:sp>
      <p:sp>
        <p:nvSpPr>
          <p:cNvPr id="81" name="Google Shape;81;p14"/>
          <p:cNvSpPr txBox="1"/>
          <p:nvPr/>
        </p:nvSpPr>
        <p:spPr>
          <a:xfrm>
            <a:off x="3968831" y="2330130"/>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2</a:t>
            </a:r>
            <a:endParaRPr b="1" i="1" sz="2500">
              <a:solidFill>
                <a:srgbClr val="FC9829"/>
              </a:solidFill>
              <a:latin typeface="Impact"/>
              <a:ea typeface="Impact"/>
              <a:cs typeface="Impact"/>
              <a:sym typeface="Impact"/>
            </a:endParaRPr>
          </a:p>
        </p:txBody>
      </p:sp>
      <p:sp>
        <p:nvSpPr>
          <p:cNvPr id="82" name="Google Shape;82;p14"/>
          <p:cNvSpPr/>
          <p:nvPr/>
        </p:nvSpPr>
        <p:spPr>
          <a:xfrm>
            <a:off x="5340529" y="1929217"/>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14"/>
          <p:cNvSpPr txBox="1"/>
          <p:nvPr/>
        </p:nvSpPr>
        <p:spPr>
          <a:xfrm>
            <a:off x="5204318" y="2705558"/>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latin typeface="Open Sans"/>
                <a:ea typeface="Open Sans"/>
                <a:cs typeface="Open Sans"/>
                <a:sym typeface="Open Sans"/>
              </a:rPr>
              <a:t>  Pellentesque</a:t>
            </a:r>
            <a:endParaRPr i="1">
              <a:latin typeface="Open Sans"/>
              <a:ea typeface="Open Sans"/>
              <a:cs typeface="Open Sans"/>
              <a:sym typeface="Open Sans"/>
            </a:endParaRPr>
          </a:p>
          <a:p>
            <a:pPr indent="0" lvl="0" marL="0" rtl="0" algn="ctr">
              <a:spcBef>
                <a:spcPts val="0"/>
              </a:spcBef>
              <a:spcAft>
                <a:spcPts val="0"/>
              </a:spcAft>
              <a:buNone/>
            </a:pPr>
            <a:r>
              <a:t/>
            </a:r>
            <a:endParaRPr i="1">
              <a:latin typeface="Open Sans"/>
              <a:ea typeface="Open Sans"/>
              <a:cs typeface="Open Sans"/>
              <a:sym typeface="Open Sans"/>
            </a:endParaRPr>
          </a:p>
        </p:txBody>
      </p:sp>
      <p:sp>
        <p:nvSpPr>
          <p:cNvPr id="84" name="Google Shape;84;p14"/>
          <p:cNvSpPr txBox="1"/>
          <p:nvPr/>
        </p:nvSpPr>
        <p:spPr>
          <a:xfrm>
            <a:off x="5508685" y="2330130"/>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3</a:t>
            </a:r>
            <a:endParaRPr b="1" i="1" sz="2500">
              <a:solidFill>
                <a:srgbClr val="FC9829"/>
              </a:solidFill>
              <a:latin typeface="Impact"/>
              <a:ea typeface="Impact"/>
              <a:cs typeface="Impact"/>
              <a:sym typeface="Impact"/>
            </a:endParaRPr>
          </a:p>
        </p:txBody>
      </p:sp>
      <p:grpSp>
        <p:nvGrpSpPr>
          <p:cNvPr id="85" name="Google Shape;85;p14"/>
          <p:cNvGrpSpPr/>
          <p:nvPr/>
        </p:nvGrpSpPr>
        <p:grpSpPr>
          <a:xfrm>
            <a:off x="8593600" y="4788212"/>
            <a:ext cx="422100" cy="237300"/>
            <a:chOff x="4360875" y="4788212"/>
            <a:chExt cx="422100" cy="237300"/>
          </a:xfrm>
        </p:grpSpPr>
        <p:sp>
          <p:nvSpPr>
            <p:cNvPr id="86" name="Google Shape;86;p14"/>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14"/>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1" name="Shape 91"/>
        <p:cNvGrpSpPr/>
        <p:nvPr/>
      </p:nvGrpSpPr>
      <p:grpSpPr>
        <a:xfrm>
          <a:off x="0" y="0"/>
          <a:ext cx="0" cy="0"/>
          <a:chOff x="0" y="0"/>
          <a:chExt cx="0" cy="0"/>
        </a:xfrm>
      </p:grpSpPr>
      <p:sp>
        <p:nvSpPr>
          <p:cNvPr id="92" name="Google Shape;92;p15"/>
          <p:cNvSpPr/>
          <p:nvPr/>
        </p:nvSpPr>
        <p:spPr>
          <a:xfrm>
            <a:off x="667500" y="3109575"/>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15"/>
          <p:cNvSpPr txBox="1"/>
          <p:nvPr/>
        </p:nvSpPr>
        <p:spPr>
          <a:xfrm>
            <a:off x="531289" y="38859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FFFFFF"/>
                </a:solidFill>
                <a:latin typeface="Open Sans"/>
                <a:ea typeface="Open Sans"/>
                <a:cs typeface="Open Sans"/>
                <a:sym typeface="Open Sans"/>
              </a:rPr>
              <a:t>  Pellentesque</a:t>
            </a:r>
            <a:endParaRPr i="1">
              <a:solidFill>
                <a:srgbClr val="FFFFFF"/>
              </a:solidFill>
              <a:latin typeface="Open Sans"/>
              <a:ea typeface="Open Sans"/>
              <a:cs typeface="Open Sans"/>
              <a:sym typeface="Open Sans"/>
            </a:endParaRPr>
          </a:p>
          <a:p>
            <a:pPr indent="0" lvl="0" marL="0" rtl="0" algn="ctr">
              <a:spcBef>
                <a:spcPts val="0"/>
              </a:spcBef>
              <a:spcAft>
                <a:spcPts val="0"/>
              </a:spcAft>
              <a:buNone/>
            </a:pPr>
            <a:r>
              <a:t/>
            </a:r>
            <a:endParaRPr i="1">
              <a:latin typeface="Open Sans"/>
              <a:ea typeface="Open Sans"/>
              <a:cs typeface="Open Sans"/>
              <a:sym typeface="Open Sans"/>
            </a:endParaRPr>
          </a:p>
        </p:txBody>
      </p:sp>
      <p:sp>
        <p:nvSpPr>
          <p:cNvPr id="94" name="Google Shape;94;p15"/>
          <p:cNvSpPr txBox="1"/>
          <p:nvPr/>
        </p:nvSpPr>
        <p:spPr>
          <a:xfrm>
            <a:off x="835656" y="35104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1</a:t>
            </a:r>
            <a:endParaRPr b="1" i="1" sz="2500">
              <a:solidFill>
                <a:srgbClr val="FC9829"/>
              </a:solidFill>
              <a:latin typeface="Impact"/>
              <a:ea typeface="Impact"/>
              <a:cs typeface="Impact"/>
              <a:sym typeface="Impact"/>
            </a:endParaRPr>
          </a:p>
        </p:txBody>
      </p:sp>
      <p:sp>
        <p:nvSpPr>
          <p:cNvPr id="95" name="Google Shape;95;p15"/>
          <p:cNvSpPr/>
          <p:nvPr/>
        </p:nvSpPr>
        <p:spPr>
          <a:xfrm>
            <a:off x="2243000" y="3109575"/>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15"/>
          <p:cNvSpPr txBox="1"/>
          <p:nvPr/>
        </p:nvSpPr>
        <p:spPr>
          <a:xfrm>
            <a:off x="2106789" y="38859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FFFFFF"/>
                </a:solidFill>
                <a:latin typeface="Open Sans"/>
                <a:ea typeface="Open Sans"/>
                <a:cs typeface="Open Sans"/>
                <a:sym typeface="Open Sans"/>
              </a:rPr>
              <a:t>  Pellentesque</a:t>
            </a:r>
            <a:endParaRPr i="1">
              <a:solidFill>
                <a:srgbClr val="FFFFFF"/>
              </a:solidFill>
              <a:latin typeface="Open Sans"/>
              <a:ea typeface="Open Sans"/>
              <a:cs typeface="Open Sans"/>
              <a:sym typeface="Open Sans"/>
            </a:endParaRPr>
          </a:p>
          <a:p>
            <a:pPr indent="0" lvl="0" marL="0" rtl="0" algn="ctr">
              <a:spcBef>
                <a:spcPts val="0"/>
              </a:spcBef>
              <a:spcAft>
                <a:spcPts val="0"/>
              </a:spcAft>
              <a:buNone/>
            </a:pPr>
            <a:r>
              <a:t/>
            </a:r>
            <a:endParaRPr i="1">
              <a:latin typeface="Open Sans"/>
              <a:ea typeface="Open Sans"/>
              <a:cs typeface="Open Sans"/>
              <a:sym typeface="Open Sans"/>
            </a:endParaRPr>
          </a:p>
        </p:txBody>
      </p:sp>
      <p:sp>
        <p:nvSpPr>
          <p:cNvPr id="97" name="Google Shape;97;p15"/>
          <p:cNvSpPr txBox="1"/>
          <p:nvPr/>
        </p:nvSpPr>
        <p:spPr>
          <a:xfrm>
            <a:off x="2411156" y="35104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2</a:t>
            </a:r>
            <a:endParaRPr b="1" i="1" sz="2500">
              <a:solidFill>
                <a:srgbClr val="FC9829"/>
              </a:solidFill>
              <a:latin typeface="Impact"/>
              <a:ea typeface="Impact"/>
              <a:cs typeface="Impact"/>
              <a:sym typeface="Impact"/>
            </a:endParaRPr>
          </a:p>
        </p:txBody>
      </p:sp>
      <p:sp>
        <p:nvSpPr>
          <p:cNvPr id="98" name="Google Shape;98;p15"/>
          <p:cNvSpPr/>
          <p:nvPr/>
        </p:nvSpPr>
        <p:spPr>
          <a:xfrm>
            <a:off x="3782854" y="3109575"/>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15"/>
          <p:cNvSpPr txBox="1"/>
          <p:nvPr/>
        </p:nvSpPr>
        <p:spPr>
          <a:xfrm>
            <a:off x="3646643" y="38859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FFFFFF"/>
                </a:solidFill>
                <a:latin typeface="Open Sans"/>
                <a:ea typeface="Open Sans"/>
                <a:cs typeface="Open Sans"/>
                <a:sym typeface="Open Sans"/>
              </a:rPr>
              <a:t>  Pellentesque</a:t>
            </a:r>
            <a:endParaRPr i="1">
              <a:solidFill>
                <a:srgbClr val="FFFFFF"/>
              </a:solidFill>
              <a:latin typeface="Open Sans"/>
              <a:ea typeface="Open Sans"/>
              <a:cs typeface="Open Sans"/>
              <a:sym typeface="Open Sans"/>
            </a:endParaRPr>
          </a:p>
          <a:p>
            <a:pPr indent="0" lvl="0" marL="0" rtl="0" algn="ctr">
              <a:spcBef>
                <a:spcPts val="0"/>
              </a:spcBef>
              <a:spcAft>
                <a:spcPts val="0"/>
              </a:spcAft>
              <a:buNone/>
            </a:pPr>
            <a:r>
              <a:t/>
            </a:r>
            <a:endParaRPr i="1">
              <a:latin typeface="Open Sans"/>
              <a:ea typeface="Open Sans"/>
              <a:cs typeface="Open Sans"/>
              <a:sym typeface="Open Sans"/>
            </a:endParaRPr>
          </a:p>
        </p:txBody>
      </p:sp>
      <p:sp>
        <p:nvSpPr>
          <p:cNvPr id="100" name="Google Shape;100;p15"/>
          <p:cNvSpPr txBox="1"/>
          <p:nvPr/>
        </p:nvSpPr>
        <p:spPr>
          <a:xfrm>
            <a:off x="3951010" y="35104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3</a:t>
            </a:r>
            <a:endParaRPr b="1" i="1" sz="2500">
              <a:solidFill>
                <a:srgbClr val="FC9829"/>
              </a:solidFill>
              <a:latin typeface="Impact"/>
              <a:ea typeface="Impact"/>
              <a:cs typeface="Impact"/>
              <a:sym typeface="Impact"/>
            </a:endParaRPr>
          </a:p>
        </p:txBody>
      </p:sp>
      <p:sp>
        <p:nvSpPr>
          <p:cNvPr id="101" name="Google Shape;101;p15"/>
          <p:cNvSpPr/>
          <p:nvPr/>
        </p:nvSpPr>
        <p:spPr>
          <a:xfrm>
            <a:off x="5344961" y="3109575"/>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15"/>
          <p:cNvSpPr txBox="1"/>
          <p:nvPr/>
        </p:nvSpPr>
        <p:spPr>
          <a:xfrm>
            <a:off x="5208750" y="38859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FFFFFF"/>
                </a:solidFill>
                <a:latin typeface="Open Sans"/>
                <a:ea typeface="Open Sans"/>
                <a:cs typeface="Open Sans"/>
                <a:sym typeface="Open Sans"/>
              </a:rPr>
              <a:t>  Pellentesque</a:t>
            </a:r>
            <a:endParaRPr i="1">
              <a:solidFill>
                <a:srgbClr val="FFFFFF"/>
              </a:solidFill>
              <a:latin typeface="Open Sans"/>
              <a:ea typeface="Open Sans"/>
              <a:cs typeface="Open Sans"/>
              <a:sym typeface="Open Sans"/>
            </a:endParaRPr>
          </a:p>
          <a:p>
            <a:pPr indent="0" lvl="0" marL="0" rtl="0" algn="ctr">
              <a:spcBef>
                <a:spcPts val="0"/>
              </a:spcBef>
              <a:spcAft>
                <a:spcPts val="0"/>
              </a:spcAft>
              <a:buNone/>
            </a:pPr>
            <a:r>
              <a:t/>
            </a:r>
            <a:endParaRPr i="1">
              <a:latin typeface="Open Sans"/>
              <a:ea typeface="Open Sans"/>
              <a:cs typeface="Open Sans"/>
              <a:sym typeface="Open Sans"/>
            </a:endParaRPr>
          </a:p>
        </p:txBody>
      </p:sp>
      <p:sp>
        <p:nvSpPr>
          <p:cNvPr id="103" name="Google Shape;103;p15"/>
          <p:cNvSpPr txBox="1"/>
          <p:nvPr/>
        </p:nvSpPr>
        <p:spPr>
          <a:xfrm>
            <a:off x="5513118" y="35104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4</a:t>
            </a:r>
            <a:endParaRPr b="1" i="1" sz="2500">
              <a:solidFill>
                <a:srgbClr val="FC9829"/>
              </a:solidFill>
              <a:latin typeface="Impact"/>
              <a:ea typeface="Impact"/>
              <a:cs typeface="Impact"/>
              <a:sym typeface="Impact"/>
            </a:endParaRPr>
          </a:p>
        </p:txBody>
      </p:sp>
      <p:sp>
        <p:nvSpPr>
          <p:cNvPr id="104" name="Google Shape;104;p15"/>
          <p:cNvSpPr/>
          <p:nvPr/>
        </p:nvSpPr>
        <p:spPr>
          <a:xfrm>
            <a:off x="6882011" y="3109575"/>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15"/>
          <p:cNvSpPr txBox="1"/>
          <p:nvPr/>
        </p:nvSpPr>
        <p:spPr>
          <a:xfrm>
            <a:off x="6745800" y="388591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FFFFFF"/>
                </a:solidFill>
                <a:latin typeface="Open Sans"/>
                <a:ea typeface="Open Sans"/>
                <a:cs typeface="Open Sans"/>
                <a:sym typeface="Open Sans"/>
              </a:rPr>
              <a:t>  Pellentesque</a:t>
            </a:r>
            <a:endParaRPr i="1">
              <a:solidFill>
                <a:srgbClr val="FFFFFF"/>
              </a:solidFill>
              <a:latin typeface="Open Sans"/>
              <a:ea typeface="Open Sans"/>
              <a:cs typeface="Open Sans"/>
              <a:sym typeface="Open Sans"/>
            </a:endParaRPr>
          </a:p>
          <a:p>
            <a:pPr indent="0" lvl="0" marL="0" rtl="0" algn="ctr">
              <a:spcBef>
                <a:spcPts val="0"/>
              </a:spcBef>
              <a:spcAft>
                <a:spcPts val="0"/>
              </a:spcAft>
              <a:buNone/>
            </a:pPr>
            <a:r>
              <a:t/>
            </a:r>
            <a:endParaRPr i="1">
              <a:latin typeface="Open Sans"/>
              <a:ea typeface="Open Sans"/>
              <a:cs typeface="Open Sans"/>
              <a:sym typeface="Open Sans"/>
            </a:endParaRPr>
          </a:p>
        </p:txBody>
      </p:sp>
      <p:sp>
        <p:nvSpPr>
          <p:cNvPr id="106" name="Google Shape;106;p15"/>
          <p:cNvSpPr txBox="1"/>
          <p:nvPr/>
        </p:nvSpPr>
        <p:spPr>
          <a:xfrm>
            <a:off x="7050168" y="351048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5</a:t>
            </a:r>
            <a:endParaRPr b="1" i="1" sz="2500">
              <a:solidFill>
                <a:srgbClr val="FC9829"/>
              </a:solidFill>
              <a:latin typeface="Impact"/>
              <a:ea typeface="Impact"/>
              <a:cs typeface="Impact"/>
              <a:sym typeface="Impact"/>
            </a:endParaRPr>
          </a:p>
        </p:txBody>
      </p:sp>
      <p:sp>
        <p:nvSpPr>
          <p:cNvPr id="107" name="Google Shape;107;p15"/>
          <p:cNvSpPr txBox="1"/>
          <p:nvPr/>
        </p:nvSpPr>
        <p:spPr>
          <a:xfrm>
            <a:off x="3866063" y="1594800"/>
            <a:ext cx="4587000" cy="8817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Clr>
                <a:srgbClr val="000000"/>
              </a:buClr>
              <a:buSzPts val="1100"/>
              <a:buFont typeface="Arial"/>
              <a:buNone/>
            </a:pPr>
            <a:r>
              <a:rPr b="1" i="1" lang="es" sz="2200">
                <a:solidFill>
                  <a:srgbClr val="FFFFFF"/>
                </a:solidFill>
                <a:highlight>
                  <a:srgbClr val="FC9829"/>
                </a:highlight>
                <a:latin typeface="Open Sans"/>
                <a:ea typeface="Open Sans"/>
                <a:cs typeface="Open Sans"/>
                <a:sym typeface="Open Sans"/>
              </a:rPr>
              <a:t>Lorem ipsum dolor sit amet praesent, consectetur  elit. </a:t>
            </a:r>
            <a:endParaRPr b="1" i="1" sz="2200">
              <a:solidFill>
                <a:srgbClr val="FFFFFF"/>
              </a:solidFill>
              <a:highlight>
                <a:srgbClr val="FC9829"/>
              </a:highlight>
              <a:latin typeface="Open Sans"/>
              <a:ea typeface="Open Sans"/>
              <a:cs typeface="Open Sans"/>
              <a:sym typeface="Open Sans"/>
            </a:endParaRPr>
          </a:p>
        </p:txBody>
      </p:sp>
      <p:sp>
        <p:nvSpPr>
          <p:cNvPr id="108" name="Google Shape;108;p15"/>
          <p:cNvSpPr txBox="1"/>
          <p:nvPr/>
        </p:nvSpPr>
        <p:spPr>
          <a:xfrm>
            <a:off x="2817595" y="1740240"/>
            <a:ext cx="1374300" cy="574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7000">
                <a:solidFill>
                  <a:srgbClr val="FFFFFF"/>
                </a:solidFill>
                <a:latin typeface="Arial Black"/>
                <a:ea typeface="Arial Black"/>
                <a:cs typeface="Arial Black"/>
                <a:sym typeface="Arial Black"/>
              </a:rPr>
              <a:t>“</a:t>
            </a:r>
            <a:endParaRPr b="1" baseline="-25000" sz="7000">
              <a:solidFill>
                <a:srgbClr val="FFFFFF"/>
              </a:solidFill>
              <a:latin typeface="Arial Black"/>
              <a:ea typeface="Arial Black"/>
              <a:cs typeface="Arial Black"/>
              <a:sym typeface="Arial Black"/>
            </a:endParaRPr>
          </a:p>
        </p:txBody>
      </p:sp>
      <p:pic>
        <p:nvPicPr>
          <p:cNvPr id="109" name="Google Shape;109;p15"/>
          <p:cNvPicPr preferRelativeResize="0"/>
          <p:nvPr/>
        </p:nvPicPr>
        <p:blipFill rotWithShape="1">
          <a:blip r:embed="rId3">
            <a:alphaModFix/>
          </a:blip>
          <a:srcRect b="1680" l="92202" r="74211" t="-1680"/>
          <a:stretch/>
        </p:blipFill>
        <p:spPr>
          <a:xfrm flipH="1">
            <a:off x="663191" y="417675"/>
            <a:ext cx="2199300" cy="2208000"/>
          </a:xfrm>
          <a:prstGeom prst="wedgeEllipseCallout">
            <a:avLst>
              <a:gd fmla="val -20833" name="adj1"/>
              <a:gd fmla="val 62500" name="adj2"/>
            </a:avLst>
          </a:prstGeom>
          <a:noFill/>
          <a:ln cap="flat" cmpd="sng" w="76200">
            <a:solidFill>
              <a:srgbClr val="FFFFFF"/>
            </a:solidFill>
            <a:prstDash val="solid"/>
            <a:round/>
            <a:headEnd len="sm" w="sm" type="none"/>
            <a:tailEnd len="sm" w="sm" type="none"/>
          </a:ln>
        </p:spPr>
      </p:pic>
      <p:sp>
        <p:nvSpPr>
          <p:cNvPr id="110" name="Google Shape;110;p15"/>
          <p:cNvSpPr txBox="1"/>
          <p:nvPr/>
        </p:nvSpPr>
        <p:spPr>
          <a:xfrm rot="10800000">
            <a:off x="7242720" y="1869803"/>
            <a:ext cx="1374300" cy="574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7000">
                <a:solidFill>
                  <a:srgbClr val="FFFFFF"/>
                </a:solidFill>
                <a:latin typeface="Arial Black"/>
                <a:ea typeface="Arial Black"/>
                <a:cs typeface="Arial Black"/>
                <a:sym typeface="Arial Black"/>
              </a:rPr>
              <a:t>“</a:t>
            </a:r>
            <a:endParaRPr b="1" baseline="-25000" sz="7000">
              <a:solidFill>
                <a:srgbClr val="FFFFFF"/>
              </a:solidFill>
              <a:latin typeface="Arial Black"/>
              <a:ea typeface="Arial Black"/>
              <a:cs typeface="Arial Black"/>
              <a:sym typeface="Arial Black"/>
            </a:endParaRPr>
          </a:p>
        </p:txBody>
      </p:sp>
      <p:grpSp>
        <p:nvGrpSpPr>
          <p:cNvPr id="111" name="Google Shape;111;p15"/>
          <p:cNvGrpSpPr/>
          <p:nvPr/>
        </p:nvGrpSpPr>
        <p:grpSpPr>
          <a:xfrm>
            <a:off x="8593600" y="4788212"/>
            <a:ext cx="422100" cy="237300"/>
            <a:chOff x="4360875" y="4788212"/>
            <a:chExt cx="422100" cy="237300"/>
          </a:xfrm>
        </p:grpSpPr>
        <p:sp>
          <p:nvSpPr>
            <p:cNvPr id="112" name="Google Shape;112;p15"/>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15"/>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7" name="Shape 117"/>
        <p:cNvGrpSpPr/>
        <p:nvPr/>
      </p:nvGrpSpPr>
      <p:grpSpPr>
        <a:xfrm>
          <a:off x="0" y="0"/>
          <a:ext cx="0" cy="0"/>
          <a:chOff x="0" y="0"/>
          <a:chExt cx="0" cy="0"/>
        </a:xfrm>
      </p:grpSpPr>
      <p:pic>
        <p:nvPicPr>
          <p:cNvPr descr="5.png" id="118" name="Google Shape;118;p16"/>
          <p:cNvPicPr preferRelativeResize="0"/>
          <p:nvPr/>
        </p:nvPicPr>
        <p:blipFill>
          <a:blip r:embed="rId3">
            <a:alphaModFix/>
          </a:blip>
          <a:stretch>
            <a:fillRect/>
          </a:stretch>
        </p:blipFill>
        <p:spPr>
          <a:xfrm>
            <a:off x="4000500" y="0"/>
            <a:ext cx="5143500" cy="5143500"/>
          </a:xfrm>
          <a:prstGeom prst="rect">
            <a:avLst/>
          </a:prstGeom>
          <a:noFill/>
          <a:ln>
            <a:noFill/>
          </a:ln>
        </p:spPr>
      </p:pic>
      <p:sp>
        <p:nvSpPr>
          <p:cNvPr id="119" name="Google Shape;119;p16"/>
          <p:cNvSpPr/>
          <p:nvPr/>
        </p:nvSpPr>
        <p:spPr>
          <a:xfrm>
            <a:off x="-563423" y="-385725"/>
            <a:ext cx="5917800" cy="62340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a:t>    </a:t>
            </a:r>
            <a:endParaRPr/>
          </a:p>
        </p:txBody>
      </p:sp>
      <p:sp>
        <p:nvSpPr>
          <p:cNvPr id="120" name="Google Shape;120;p16"/>
          <p:cNvSpPr txBox="1"/>
          <p:nvPr/>
        </p:nvSpPr>
        <p:spPr>
          <a:xfrm>
            <a:off x="407552" y="138252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23B3B"/>
                </a:solidFill>
                <a:latin typeface="Open Sans"/>
                <a:ea typeface="Open Sans"/>
                <a:cs typeface="Open Sans"/>
                <a:sym typeface="Open Sans"/>
              </a:rPr>
              <a:t>Suspendisse eu nibh</a:t>
            </a:r>
            <a:endParaRPr sz="1000">
              <a:solidFill>
                <a:srgbClr val="E23B3B"/>
              </a:solidFill>
              <a:latin typeface="Open Sans"/>
              <a:ea typeface="Open Sans"/>
              <a:cs typeface="Open Sans"/>
              <a:sym typeface="Open Sans"/>
            </a:endParaRPr>
          </a:p>
          <a:p>
            <a:pPr indent="0" lvl="0" marL="0" rtl="0" algn="l">
              <a:spcBef>
                <a:spcPts val="0"/>
              </a:spcBef>
              <a:spcAft>
                <a:spcPts val="0"/>
              </a:spcAft>
              <a:buNone/>
            </a:pPr>
            <a:r>
              <a:rPr lang="es" sz="1000">
                <a:solidFill>
                  <a:srgbClr val="52656B"/>
                </a:solidFill>
                <a:latin typeface="Open Sans"/>
                <a:ea typeface="Open Sans"/>
                <a:cs typeface="Open Sans"/>
                <a:sym typeface="Open Sans"/>
              </a:rPr>
              <a:t>Lorem ipsum dolor sit amet, consectetur adipiscing elit. Morbi egestas libero et lectus cursus scelerisque. Suspendisse eu nibh sed neque euismod molestie eu sed nisl.</a:t>
            </a:r>
            <a:endParaRPr sz="1000">
              <a:solidFill>
                <a:srgbClr val="52656B"/>
              </a:solidFill>
              <a:latin typeface="Open Sans"/>
              <a:ea typeface="Open Sans"/>
              <a:cs typeface="Open Sans"/>
              <a:sym typeface="Open Sans"/>
            </a:endParaRPr>
          </a:p>
        </p:txBody>
      </p:sp>
      <p:sp>
        <p:nvSpPr>
          <p:cNvPr id="121" name="Google Shape;121;p16"/>
          <p:cNvSpPr txBox="1"/>
          <p:nvPr/>
        </p:nvSpPr>
        <p:spPr>
          <a:xfrm>
            <a:off x="407552" y="716750"/>
            <a:ext cx="4406400" cy="6219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s">
                <a:solidFill>
                  <a:srgbClr val="52656B"/>
                </a:solidFill>
                <a:latin typeface="Open Sans"/>
                <a:ea typeface="Open Sans"/>
                <a:cs typeface="Open Sans"/>
                <a:sym typeface="Open Sans"/>
              </a:rPr>
              <a:t>Pellentesque porttitor ligula rutrum luctus varius.</a:t>
            </a:r>
            <a:endParaRPr>
              <a:solidFill>
                <a:srgbClr val="52656B"/>
              </a:solidFill>
              <a:latin typeface="Open Sans"/>
              <a:ea typeface="Open Sans"/>
              <a:cs typeface="Open Sans"/>
              <a:sym typeface="Open Sans"/>
            </a:endParaRPr>
          </a:p>
        </p:txBody>
      </p:sp>
      <p:sp>
        <p:nvSpPr>
          <p:cNvPr id="122" name="Google Shape;122;p16"/>
          <p:cNvSpPr txBox="1"/>
          <p:nvPr/>
        </p:nvSpPr>
        <p:spPr>
          <a:xfrm>
            <a:off x="407553" y="466700"/>
            <a:ext cx="4946700" cy="6219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i="1" lang="es" sz="3000">
                <a:solidFill>
                  <a:srgbClr val="E23B3B"/>
                </a:solidFill>
                <a:latin typeface="Impact"/>
                <a:ea typeface="Impact"/>
                <a:cs typeface="Impact"/>
                <a:sym typeface="Impact"/>
              </a:rPr>
              <a:t>Morbi egestas</a:t>
            </a:r>
            <a:endParaRPr b="1" i="1">
              <a:solidFill>
                <a:srgbClr val="E23B3B"/>
              </a:solidFill>
              <a:latin typeface="Impact"/>
              <a:ea typeface="Impact"/>
              <a:cs typeface="Impact"/>
              <a:sym typeface="Impact"/>
            </a:endParaRPr>
          </a:p>
        </p:txBody>
      </p:sp>
      <p:sp>
        <p:nvSpPr>
          <p:cNvPr id="123" name="Google Shape;123;p16"/>
          <p:cNvSpPr txBox="1"/>
          <p:nvPr/>
        </p:nvSpPr>
        <p:spPr>
          <a:xfrm>
            <a:off x="2458402" y="138252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23B3B"/>
                </a:solidFill>
                <a:latin typeface="Open Sans"/>
                <a:ea typeface="Open Sans"/>
                <a:cs typeface="Open Sans"/>
                <a:sym typeface="Open Sans"/>
              </a:rPr>
              <a:t>Suspendisse eu nibh</a:t>
            </a:r>
            <a:endParaRPr sz="1000">
              <a:solidFill>
                <a:srgbClr val="E23B3B"/>
              </a:solidFill>
              <a:latin typeface="Open Sans"/>
              <a:ea typeface="Open Sans"/>
              <a:cs typeface="Open Sans"/>
              <a:sym typeface="Open Sans"/>
            </a:endParaRPr>
          </a:p>
          <a:p>
            <a:pPr indent="0" lvl="0" marL="0" rtl="0" algn="l">
              <a:spcBef>
                <a:spcPts val="0"/>
              </a:spcBef>
              <a:spcAft>
                <a:spcPts val="0"/>
              </a:spcAft>
              <a:buNone/>
            </a:pPr>
            <a:r>
              <a:rPr lang="es" sz="1000">
                <a:solidFill>
                  <a:srgbClr val="52656B"/>
                </a:solidFill>
                <a:latin typeface="Open Sans"/>
                <a:ea typeface="Open Sans"/>
                <a:cs typeface="Open Sans"/>
                <a:sym typeface="Open Sans"/>
              </a:rPr>
              <a:t>Lorem ipsum dolor sit amet, consectetur adipiscing elit. Morbi egestas libero et lectus cursus scelerisque. Suspendisse eu nibh sed neque euismod molestie eu sed nisl.</a:t>
            </a:r>
            <a:endParaRPr sz="1000">
              <a:solidFill>
                <a:srgbClr val="52656B"/>
              </a:solidFill>
              <a:latin typeface="Open Sans"/>
              <a:ea typeface="Open Sans"/>
              <a:cs typeface="Open Sans"/>
              <a:sym typeface="Open Sans"/>
            </a:endParaRPr>
          </a:p>
        </p:txBody>
      </p:sp>
      <p:sp>
        <p:nvSpPr>
          <p:cNvPr id="124" name="Google Shape;124;p16"/>
          <p:cNvSpPr txBox="1"/>
          <p:nvPr/>
        </p:nvSpPr>
        <p:spPr>
          <a:xfrm>
            <a:off x="407552" y="307642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23B3B"/>
                </a:solidFill>
                <a:latin typeface="Open Sans"/>
                <a:ea typeface="Open Sans"/>
                <a:cs typeface="Open Sans"/>
                <a:sym typeface="Open Sans"/>
              </a:rPr>
              <a:t>Suspendisse eu nibh</a:t>
            </a:r>
            <a:endParaRPr sz="1000">
              <a:solidFill>
                <a:srgbClr val="E23B3B"/>
              </a:solidFill>
              <a:latin typeface="Open Sans"/>
              <a:ea typeface="Open Sans"/>
              <a:cs typeface="Open Sans"/>
              <a:sym typeface="Open Sans"/>
            </a:endParaRPr>
          </a:p>
          <a:p>
            <a:pPr indent="0" lvl="0" marL="0" rtl="0" algn="l">
              <a:spcBef>
                <a:spcPts val="0"/>
              </a:spcBef>
              <a:spcAft>
                <a:spcPts val="0"/>
              </a:spcAft>
              <a:buNone/>
            </a:pPr>
            <a:r>
              <a:rPr lang="es" sz="1000">
                <a:solidFill>
                  <a:srgbClr val="52656B"/>
                </a:solidFill>
                <a:latin typeface="Open Sans"/>
                <a:ea typeface="Open Sans"/>
                <a:cs typeface="Open Sans"/>
                <a:sym typeface="Open Sans"/>
              </a:rPr>
              <a:t>Lorem ipsum dolor sit amet, consectetur adipiscing elit. Morbi egestas libero et lectus cursus scelerisque. Suspendisse eu nibh sed neque euismod molestie eu sed nisl.</a:t>
            </a:r>
            <a:endParaRPr sz="1000">
              <a:solidFill>
                <a:srgbClr val="52656B"/>
              </a:solidFill>
              <a:latin typeface="Open Sans"/>
              <a:ea typeface="Open Sans"/>
              <a:cs typeface="Open Sans"/>
              <a:sym typeface="Open Sans"/>
            </a:endParaRPr>
          </a:p>
        </p:txBody>
      </p:sp>
      <p:sp>
        <p:nvSpPr>
          <p:cNvPr id="125" name="Google Shape;125;p16"/>
          <p:cNvSpPr txBox="1"/>
          <p:nvPr/>
        </p:nvSpPr>
        <p:spPr>
          <a:xfrm>
            <a:off x="2458402" y="3076425"/>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E23B3B"/>
                </a:solidFill>
                <a:latin typeface="Open Sans"/>
                <a:ea typeface="Open Sans"/>
                <a:cs typeface="Open Sans"/>
                <a:sym typeface="Open Sans"/>
              </a:rPr>
              <a:t>Suspendisse eu nibh</a:t>
            </a:r>
            <a:endParaRPr sz="1000">
              <a:solidFill>
                <a:srgbClr val="E23B3B"/>
              </a:solidFill>
              <a:latin typeface="Open Sans"/>
              <a:ea typeface="Open Sans"/>
              <a:cs typeface="Open Sans"/>
              <a:sym typeface="Open Sans"/>
            </a:endParaRPr>
          </a:p>
          <a:p>
            <a:pPr indent="0" lvl="0" marL="0" rtl="0" algn="l">
              <a:spcBef>
                <a:spcPts val="0"/>
              </a:spcBef>
              <a:spcAft>
                <a:spcPts val="0"/>
              </a:spcAft>
              <a:buNone/>
            </a:pPr>
            <a:r>
              <a:rPr lang="es" sz="1000">
                <a:solidFill>
                  <a:srgbClr val="52656B"/>
                </a:solidFill>
                <a:latin typeface="Open Sans"/>
                <a:ea typeface="Open Sans"/>
                <a:cs typeface="Open Sans"/>
                <a:sym typeface="Open Sans"/>
              </a:rPr>
              <a:t>Lorem ipsum dolor sit amet, consectetur adipiscing elit. Morbi egestas libero et lectus cursus scelerisque. Suspendisse eu nibh sed neque euismod molestie eu sed nisl.</a:t>
            </a:r>
            <a:endParaRPr sz="1000">
              <a:solidFill>
                <a:srgbClr val="52656B"/>
              </a:solidFill>
              <a:latin typeface="Open Sans"/>
              <a:ea typeface="Open Sans"/>
              <a:cs typeface="Open Sans"/>
              <a:sym typeface="Open Sans"/>
            </a:endParaRPr>
          </a:p>
        </p:txBody>
      </p:sp>
      <p:sp>
        <p:nvSpPr>
          <p:cNvPr id="126" name="Google Shape;126;p16"/>
          <p:cNvSpPr/>
          <p:nvPr/>
        </p:nvSpPr>
        <p:spPr>
          <a:xfrm flipH="1">
            <a:off x="6653403" y="2328609"/>
            <a:ext cx="184200" cy="218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16"/>
          <p:cNvSpPr/>
          <p:nvPr/>
        </p:nvSpPr>
        <p:spPr>
          <a:xfrm flipH="1">
            <a:off x="6217468" y="1997197"/>
            <a:ext cx="402000" cy="6105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16"/>
          <p:cNvSpPr/>
          <p:nvPr/>
        </p:nvSpPr>
        <p:spPr>
          <a:xfrm flipH="1">
            <a:off x="5058122" y="1238400"/>
            <a:ext cx="1206900" cy="13083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a:t>     </a:t>
            </a:r>
            <a:endParaRPr/>
          </a:p>
        </p:txBody>
      </p:sp>
      <p:grpSp>
        <p:nvGrpSpPr>
          <p:cNvPr id="129" name="Google Shape;129;p16"/>
          <p:cNvGrpSpPr/>
          <p:nvPr/>
        </p:nvGrpSpPr>
        <p:grpSpPr>
          <a:xfrm>
            <a:off x="8593600" y="4788212"/>
            <a:ext cx="422100" cy="237300"/>
            <a:chOff x="4360875" y="4788212"/>
            <a:chExt cx="422100" cy="237300"/>
          </a:xfrm>
        </p:grpSpPr>
        <p:sp>
          <p:nvSpPr>
            <p:cNvPr id="130" name="Google Shape;130;p16"/>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16"/>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5" name="Shape 135"/>
        <p:cNvGrpSpPr/>
        <p:nvPr/>
      </p:nvGrpSpPr>
      <p:grpSpPr>
        <a:xfrm>
          <a:off x="0" y="0"/>
          <a:ext cx="0" cy="0"/>
          <a:chOff x="0" y="0"/>
          <a:chExt cx="0" cy="0"/>
        </a:xfrm>
      </p:grpSpPr>
      <p:sp>
        <p:nvSpPr>
          <p:cNvPr id="136" name="Google Shape;136;p17"/>
          <p:cNvSpPr txBox="1"/>
          <p:nvPr/>
        </p:nvSpPr>
        <p:spPr>
          <a:xfrm>
            <a:off x="818700" y="1964725"/>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latin typeface="Impact"/>
                <a:ea typeface="Impact"/>
                <a:cs typeface="Impact"/>
                <a:sym typeface="Impact"/>
              </a:rPr>
              <a:t>AENEAN IN MAGNA</a:t>
            </a:r>
            <a:endParaRPr b="1" i="1">
              <a:latin typeface="Impact"/>
              <a:ea typeface="Impact"/>
              <a:cs typeface="Impact"/>
              <a:sym typeface="Impact"/>
            </a:endParaRPr>
          </a:p>
        </p:txBody>
      </p:sp>
      <p:sp>
        <p:nvSpPr>
          <p:cNvPr id="137" name="Google Shape;137;p17"/>
          <p:cNvSpPr txBox="1"/>
          <p:nvPr/>
        </p:nvSpPr>
        <p:spPr>
          <a:xfrm>
            <a:off x="655650" y="2196075"/>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latin typeface="Calibri"/>
                <a:ea typeface="Calibri"/>
                <a:cs typeface="Calibri"/>
                <a:sym typeface="Calibri"/>
              </a:rPr>
              <a:t>Nullam nisl odio, mattis vel magna quis, </a:t>
            </a:r>
            <a:endParaRPr sz="1000">
              <a:latin typeface="Calibri"/>
              <a:ea typeface="Calibri"/>
              <a:cs typeface="Calibri"/>
              <a:sym typeface="Calibri"/>
            </a:endParaRPr>
          </a:p>
        </p:txBody>
      </p:sp>
      <p:pic>
        <p:nvPicPr>
          <p:cNvPr id="138" name="Google Shape;138;p17"/>
          <p:cNvPicPr preferRelativeResize="0"/>
          <p:nvPr/>
        </p:nvPicPr>
        <p:blipFill>
          <a:blip r:embed="rId3">
            <a:alphaModFix/>
          </a:blip>
          <a:stretch>
            <a:fillRect/>
          </a:stretch>
        </p:blipFill>
        <p:spPr>
          <a:xfrm>
            <a:off x="1228750" y="423500"/>
            <a:ext cx="1414900" cy="1414900"/>
          </a:xfrm>
          <a:prstGeom prst="rect">
            <a:avLst/>
          </a:prstGeom>
          <a:noFill/>
          <a:ln>
            <a:noFill/>
          </a:ln>
        </p:spPr>
      </p:pic>
      <p:pic>
        <p:nvPicPr>
          <p:cNvPr id="139" name="Google Shape;139;p17"/>
          <p:cNvPicPr preferRelativeResize="0"/>
          <p:nvPr/>
        </p:nvPicPr>
        <p:blipFill>
          <a:blip r:embed="rId4">
            <a:alphaModFix/>
          </a:blip>
          <a:stretch>
            <a:fillRect/>
          </a:stretch>
        </p:blipFill>
        <p:spPr>
          <a:xfrm>
            <a:off x="6663400" y="2656988"/>
            <a:ext cx="1414900" cy="1414900"/>
          </a:xfrm>
          <a:prstGeom prst="rect">
            <a:avLst/>
          </a:prstGeom>
          <a:noFill/>
          <a:ln>
            <a:noFill/>
          </a:ln>
        </p:spPr>
      </p:pic>
      <p:pic>
        <p:nvPicPr>
          <p:cNvPr id="140" name="Google Shape;140;p17"/>
          <p:cNvPicPr preferRelativeResize="0"/>
          <p:nvPr/>
        </p:nvPicPr>
        <p:blipFill>
          <a:blip r:embed="rId5">
            <a:alphaModFix/>
          </a:blip>
          <a:stretch>
            <a:fillRect/>
          </a:stretch>
        </p:blipFill>
        <p:spPr>
          <a:xfrm>
            <a:off x="3864550" y="423500"/>
            <a:ext cx="1414900" cy="1414900"/>
          </a:xfrm>
          <a:prstGeom prst="rect">
            <a:avLst/>
          </a:prstGeom>
          <a:noFill/>
          <a:ln>
            <a:noFill/>
          </a:ln>
        </p:spPr>
      </p:pic>
      <p:pic>
        <p:nvPicPr>
          <p:cNvPr id="141" name="Google Shape;141;p17"/>
          <p:cNvPicPr preferRelativeResize="0"/>
          <p:nvPr/>
        </p:nvPicPr>
        <p:blipFill>
          <a:blip r:embed="rId6">
            <a:alphaModFix/>
          </a:blip>
          <a:stretch>
            <a:fillRect/>
          </a:stretch>
        </p:blipFill>
        <p:spPr>
          <a:xfrm>
            <a:off x="1228750" y="2656988"/>
            <a:ext cx="1414900" cy="1414900"/>
          </a:xfrm>
          <a:prstGeom prst="rect">
            <a:avLst/>
          </a:prstGeom>
          <a:noFill/>
          <a:ln>
            <a:noFill/>
          </a:ln>
        </p:spPr>
      </p:pic>
      <p:pic>
        <p:nvPicPr>
          <p:cNvPr id="142" name="Google Shape;142;p17"/>
          <p:cNvPicPr preferRelativeResize="0"/>
          <p:nvPr/>
        </p:nvPicPr>
        <p:blipFill>
          <a:blip r:embed="rId7">
            <a:alphaModFix/>
          </a:blip>
          <a:stretch>
            <a:fillRect/>
          </a:stretch>
        </p:blipFill>
        <p:spPr>
          <a:xfrm>
            <a:off x="6663400" y="423500"/>
            <a:ext cx="1414900" cy="1414900"/>
          </a:xfrm>
          <a:prstGeom prst="rect">
            <a:avLst/>
          </a:prstGeom>
          <a:noFill/>
          <a:ln>
            <a:noFill/>
          </a:ln>
        </p:spPr>
      </p:pic>
      <p:pic>
        <p:nvPicPr>
          <p:cNvPr id="143" name="Google Shape;143;p17"/>
          <p:cNvPicPr preferRelativeResize="0"/>
          <p:nvPr/>
        </p:nvPicPr>
        <p:blipFill>
          <a:blip r:embed="rId8">
            <a:alphaModFix/>
          </a:blip>
          <a:stretch>
            <a:fillRect/>
          </a:stretch>
        </p:blipFill>
        <p:spPr>
          <a:xfrm>
            <a:off x="3864550" y="2541313"/>
            <a:ext cx="1414900" cy="1414900"/>
          </a:xfrm>
          <a:prstGeom prst="rect">
            <a:avLst/>
          </a:prstGeom>
          <a:noFill/>
          <a:ln>
            <a:noFill/>
          </a:ln>
        </p:spPr>
      </p:pic>
      <p:sp>
        <p:nvSpPr>
          <p:cNvPr id="144" name="Google Shape;144;p17"/>
          <p:cNvSpPr txBox="1"/>
          <p:nvPr/>
        </p:nvSpPr>
        <p:spPr>
          <a:xfrm>
            <a:off x="3454500" y="1964725"/>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latin typeface="Impact"/>
                <a:ea typeface="Impact"/>
                <a:cs typeface="Impact"/>
                <a:sym typeface="Impact"/>
              </a:rPr>
              <a:t>AENEAN IN MAGNA</a:t>
            </a:r>
            <a:endParaRPr b="1" i="1">
              <a:latin typeface="Impact"/>
              <a:ea typeface="Impact"/>
              <a:cs typeface="Impact"/>
              <a:sym typeface="Impact"/>
            </a:endParaRPr>
          </a:p>
        </p:txBody>
      </p:sp>
      <p:sp>
        <p:nvSpPr>
          <p:cNvPr id="145" name="Google Shape;145;p17"/>
          <p:cNvSpPr txBox="1"/>
          <p:nvPr/>
        </p:nvSpPr>
        <p:spPr>
          <a:xfrm>
            <a:off x="3291450" y="2196075"/>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latin typeface="Calibri"/>
                <a:ea typeface="Calibri"/>
                <a:cs typeface="Calibri"/>
                <a:sym typeface="Calibri"/>
              </a:rPr>
              <a:t>Nullam nisl odio, mattis vel magna quis, </a:t>
            </a:r>
            <a:endParaRPr sz="1000">
              <a:latin typeface="Calibri"/>
              <a:ea typeface="Calibri"/>
              <a:cs typeface="Calibri"/>
              <a:sym typeface="Calibri"/>
            </a:endParaRPr>
          </a:p>
        </p:txBody>
      </p:sp>
      <p:sp>
        <p:nvSpPr>
          <p:cNvPr id="146" name="Google Shape;146;p17"/>
          <p:cNvSpPr txBox="1"/>
          <p:nvPr/>
        </p:nvSpPr>
        <p:spPr>
          <a:xfrm>
            <a:off x="6253350" y="1964725"/>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latin typeface="Impact"/>
                <a:ea typeface="Impact"/>
                <a:cs typeface="Impact"/>
                <a:sym typeface="Impact"/>
              </a:rPr>
              <a:t>AENEAN IN MAGNA</a:t>
            </a:r>
            <a:endParaRPr b="1" i="1">
              <a:latin typeface="Impact"/>
              <a:ea typeface="Impact"/>
              <a:cs typeface="Impact"/>
              <a:sym typeface="Impact"/>
            </a:endParaRPr>
          </a:p>
        </p:txBody>
      </p:sp>
      <p:sp>
        <p:nvSpPr>
          <p:cNvPr id="147" name="Google Shape;147;p17"/>
          <p:cNvSpPr txBox="1"/>
          <p:nvPr/>
        </p:nvSpPr>
        <p:spPr>
          <a:xfrm>
            <a:off x="6090300" y="2196075"/>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latin typeface="Calibri"/>
                <a:ea typeface="Calibri"/>
                <a:cs typeface="Calibri"/>
                <a:sym typeface="Calibri"/>
              </a:rPr>
              <a:t>Nullam nisl odio, mattis vel magna quis, </a:t>
            </a:r>
            <a:endParaRPr sz="1000">
              <a:latin typeface="Calibri"/>
              <a:ea typeface="Calibri"/>
              <a:cs typeface="Calibri"/>
              <a:sym typeface="Calibri"/>
            </a:endParaRPr>
          </a:p>
        </p:txBody>
      </p:sp>
      <p:sp>
        <p:nvSpPr>
          <p:cNvPr id="148" name="Google Shape;148;p17"/>
          <p:cNvSpPr txBox="1"/>
          <p:nvPr/>
        </p:nvSpPr>
        <p:spPr>
          <a:xfrm>
            <a:off x="818700" y="4218700"/>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latin typeface="Impact"/>
                <a:ea typeface="Impact"/>
                <a:cs typeface="Impact"/>
                <a:sym typeface="Impact"/>
              </a:rPr>
              <a:t>AENEAN IN MAGNA</a:t>
            </a:r>
            <a:endParaRPr b="1" i="1">
              <a:latin typeface="Impact"/>
              <a:ea typeface="Impact"/>
              <a:cs typeface="Impact"/>
              <a:sym typeface="Impact"/>
            </a:endParaRPr>
          </a:p>
        </p:txBody>
      </p:sp>
      <p:sp>
        <p:nvSpPr>
          <p:cNvPr id="149" name="Google Shape;149;p17"/>
          <p:cNvSpPr txBox="1"/>
          <p:nvPr/>
        </p:nvSpPr>
        <p:spPr>
          <a:xfrm>
            <a:off x="655650" y="4450050"/>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latin typeface="Calibri"/>
                <a:ea typeface="Calibri"/>
                <a:cs typeface="Calibri"/>
                <a:sym typeface="Calibri"/>
              </a:rPr>
              <a:t>Nullam nisl odio, mattis vel magna quis, </a:t>
            </a:r>
            <a:endParaRPr sz="1000">
              <a:latin typeface="Calibri"/>
              <a:ea typeface="Calibri"/>
              <a:cs typeface="Calibri"/>
              <a:sym typeface="Calibri"/>
            </a:endParaRPr>
          </a:p>
        </p:txBody>
      </p:sp>
      <p:sp>
        <p:nvSpPr>
          <p:cNvPr id="150" name="Google Shape;150;p17"/>
          <p:cNvSpPr txBox="1"/>
          <p:nvPr/>
        </p:nvSpPr>
        <p:spPr>
          <a:xfrm>
            <a:off x="3454500" y="4218700"/>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latin typeface="Impact"/>
                <a:ea typeface="Impact"/>
                <a:cs typeface="Impact"/>
                <a:sym typeface="Impact"/>
              </a:rPr>
              <a:t>AENEAN IN MAGNA</a:t>
            </a:r>
            <a:endParaRPr b="1" i="1">
              <a:latin typeface="Impact"/>
              <a:ea typeface="Impact"/>
              <a:cs typeface="Impact"/>
              <a:sym typeface="Impact"/>
            </a:endParaRPr>
          </a:p>
        </p:txBody>
      </p:sp>
      <p:sp>
        <p:nvSpPr>
          <p:cNvPr id="151" name="Google Shape;151;p17"/>
          <p:cNvSpPr txBox="1"/>
          <p:nvPr/>
        </p:nvSpPr>
        <p:spPr>
          <a:xfrm>
            <a:off x="3291450" y="4450050"/>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latin typeface="Calibri"/>
                <a:ea typeface="Calibri"/>
                <a:cs typeface="Calibri"/>
                <a:sym typeface="Calibri"/>
              </a:rPr>
              <a:t>Nullam nisl odio, mattis vel magna quis, </a:t>
            </a:r>
            <a:endParaRPr sz="1000">
              <a:latin typeface="Calibri"/>
              <a:ea typeface="Calibri"/>
              <a:cs typeface="Calibri"/>
              <a:sym typeface="Calibri"/>
            </a:endParaRPr>
          </a:p>
        </p:txBody>
      </p:sp>
      <p:sp>
        <p:nvSpPr>
          <p:cNvPr id="152" name="Google Shape;152;p17"/>
          <p:cNvSpPr txBox="1"/>
          <p:nvPr/>
        </p:nvSpPr>
        <p:spPr>
          <a:xfrm>
            <a:off x="6253350" y="4218700"/>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latin typeface="Impact"/>
                <a:ea typeface="Impact"/>
                <a:cs typeface="Impact"/>
                <a:sym typeface="Impact"/>
              </a:rPr>
              <a:t>AENEAN IN MAGNA</a:t>
            </a:r>
            <a:endParaRPr b="1" i="1">
              <a:latin typeface="Impact"/>
              <a:ea typeface="Impact"/>
              <a:cs typeface="Impact"/>
              <a:sym typeface="Impact"/>
            </a:endParaRPr>
          </a:p>
        </p:txBody>
      </p:sp>
      <p:sp>
        <p:nvSpPr>
          <p:cNvPr id="153" name="Google Shape;153;p17"/>
          <p:cNvSpPr txBox="1"/>
          <p:nvPr/>
        </p:nvSpPr>
        <p:spPr>
          <a:xfrm>
            <a:off x="6090300" y="4450050"/>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latin typeface="Calibri"/>
                <a:ea typeface="Calibri"/>
                <a:cs typeface="Calibri"/>
                <a:sym typeface="Calibri"/>
              </a:rPr>
              <a:t>Nullam nisl odio, mattis vel magna quis, </a:t>
            </a:r>
            <a:endParaRPr sz="1000">
              <a:latin typeface="Calibri"/>
              <a:ea typeface="Calibri"/>
              <a:cs typeface="Calibri"/>
              <a:sym typeface="Calibri"/>
            </a:endParaRPr>
          </a:p>
        </p:txBody>
      </p:sp>
      <p:grpSp>
        <p:nvGrpSpPr>
          <p:cNvPr id="154" name="Google Shape;154;p17"/>
          <p:cNvGrpSpPr/>
          <p:nvPr/>
        </p:nvGrpSpPr>
        <p:grpSpPr>
          <a:xfrm>
            <a:off x="8593600" y="4788212"/>
            <a:ext cx="422100" cy="237300"/>
            <a:chOff x="4360875" y="4788212"/>
            <a:chExt cx="422100" cy="237300"/>
          </a:xfrm>
        </p:grpSpPr>
        <p:sp>
          <p:nvSpPr>
            <p:cNvPr id="155" name="Google Shape;155;p17"/>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17"/>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0" name="Shape 160"/>
        <p:cNvGrpSpPr/>
        <p:nvPr/>
      </p:nvGrpSpPr>
      <p:grpSpPr>
        <a:xfrm>
          <a:off x="0" y="0"/>
          <a:ext cx="0" cy="0"/>
          <a:chOff x="0" y="0"/>
          <a:chExt cx="0" cy="0"/>
        </a:xfrm>
      </p:grpSpPr>
      <p:pic>
        <p:nvPicPr>
          <p:cNvPr id="161" name="Google Shape;161;p18"/>
          <p:cNvPicPr preferRelativeResize="0"/>
          <p:nvPr/>
        </p:nvPicPr>
        <p:blipFill>
          <a:blip r:embed="rId3">
            <a:alphaModFix/>
          </a:blip>
          <a:stretch>
            <a:fillRect/>
          </a:stretch>
        </p:blipFill>
        <p:spPr>
          <a:xfrm>
            <a:off x="2297688" y="2784000"/>
            <a:ext cx="715549" cy="715549"/>
          </a:xfrm>
          <a:prstGeom prst="rect">
            <a:avLst/>
          </a:prstGeom>
          <a:noFill/>
          <a:ln>
            <a:noFill/>
          </a:ln>
        </p:spPr>
      </p:pic>
      <p:pic>
        <p:nvPicPr>
          <p:cNvPr id="162" name="Google Shape;162;p18"/>
          <p:cNvPicPr preferRelativeResize="0"/>
          <p:nvPr/>
        </p:nvPicPr>
        <p:blipFill>
          <a:blip r:embed="rId4">
            <a:alphaModFix/>
          </a:blip>
          <a:stretch>
            <a:fillRect/>
          </a:stretch>
        </p:blipFill>
        <p:spPr>
          <a:xfrm>
            <a:off x="7080838" y="3655425"/>
            <a:ext cx="715549" cy="715549"/>
          </a:xfrm>
          <a:prstGeom prst="rect">
            <a:avLst/>
          </a:prstGeom>
          <a:noFill/>
          <a:ln>
            <a:noFill/>
          </a:ln>
        </p:spPr>
      </p:pic>
      <p:pic>
        <p:nvPicPr>
          <p:cNvPr id="163" name="Google Shape;163;p18"/>
          <p:cNvPicPr preferRelativeResize="0"/>
          <p:nvPr/>
        </p:nvPicPr>
        <p:blipFill>
          <a:blip r:embed="rId5">
            <a:alphaModFix/>
          </a:blip>
          <a:stretch>
            <a:fillRect/>
          </a:stretch>
        </p:blipFill>
        <p:spPr>
          <a:xfrm>
            <a:off x="6097988" y="3655425"/>
            <a:ext cx="715549" cy="715549"/>
          </a:xfrm>
          <a:prstGeom prst="rect">
            <a:avLst/>
          </a:prstGeom>
          <a:noFill/>
          <a:ln>
            <a:noFill/>
          </a:ln>
        </p:spPr>
      </p:pic>
      <p:pic>
        <p:nvPicPr>
          <p:cNvPr id="164" name="Google Shape;164;p18"/>
          <p:cNvPicPr preferRelativeResize="0"/>
          <p:nvPr/>
        </p:nvPicPr>
        <p:blipFill>
          <a:blip r:embed="rId6">
            <a:alphaModFix/>
          </a:blip>
          <a:stretch>
            <a:fillRect/>
          </a:stretch>
        </p:blipFill>
        <p:spPr>
          <a:xfrm>
            <a:off x="5115138" y="3655425"/>
            <a:ext cx="715549" cy="715549"/>
          </a:xfrm>
          <a:prstGeom prst="rect">
            <a:avLst/>
          </a:prstGeom>
          <a:noFill/>
          <a:ln>
            <a:noFill/>
          </a:ln>
        </p:spPr>
      </p:pic>
      <p:pic>
        <p:nvPicPr>
          <p:cNvPr id="165" name="Google Shape;165;p18"/>
          <p:cNvPicPr preferRelativeResize="0"/>
          <p:nvPr/>
        </p:nvPicPr>
        <p:blipFill>
          <a:blip r:embed="rId7">
            <a:alphaModFix/>
          </a:blip>
          <a:stretch>
            <a:fillRect/>
          </a:stretch>
        </p:blipFill>
        <p:spPr>
          <a:xfrm>
            <a:off x="4197838" y="3655425"/>
            <a:ext cx="715549" cy="715549"/>
          </a:xfrm>
          <a:prstGeom prst="rect">
            <a:avLst/>
          </a:prstGeom>
          <a:noFill/>
          <a:ln>
            <a:noFill/>
          </a:ln>
        </p:spPr>
      </p:pic>
      <p:pic>
        <p:nvPicPr>
          <p:cNvPr id="166" name="Google Shape;166;p18"/>
          <p:cNvPicPr preferRelativeResize="0"/>
          <p:nvPr/>
        </p:nvPicPr>
        <p:blipFill>
          <a:blip r:embed="rId8">
            <a:alphaModFix/>
          </a:blip>
          <a:stretch>
            <a:fillRect/>
          </a:stretch>
        </p:blipFill>
        <p:spPr>
          <a:xfrm>
            <a:off x="3247763" y="3641600"/>
            <a:ext cx="715549" cy="715549"/>
          </a:xfrm>
          <a:prstGeom prst="rect">
            <a:avLst/>
          </a:prstGeom>
          <a:noFill/>
          <a:ln>
            <a:noFill/>
          </a:ln>
        </p:spPr>
      </p:pic>
      <p:pic>
        <p:nvPicPr>
          <p:cNvPr id="167" name="Google Shape;167;p18"/>
          <p:cNvPicPr preferRelativeResize="0"/>
          <p:nvPr/>
        </p:nvPicPr>
        <p:blipFill>
          <a:blip r:embed="rId9">
            <a:alphaModFix/>
          </a:blip>
          <a:stretch>
            <a:fillRect/>
          </a:stretch>
        </p:blipFill>
        <p:spPr>
          <a:xfrm>
            <a:off x="2297688" y="3655425"/>
            <a:ext cx="715549" cy="715549"/>
          </a:xfrm>
          <a:prstGeom prst="rect">
            <a:avLst/>
          </a:prstGeom>
          <a:noFill/>
          <a:ln>
            <a:noFill/>
          </a:ln>
        </p:spPr>
      </p:pic>
      <p:pic>
        <p:nvPicPr>
          <p:cNvPr id="168" name="Google Shape;168;p18"/>
          <p:cNvPicPr preferRelativeResize="0"/>
          <p:nvPr/>
        </p:nvPicPr>
        <p:blipFill>
          <a:blip r:embed="rId10">
            <a:alphaModFix/>
          </a:blip>
          <a:stretch>
            <a:fillRect/>
          </a:stretch>
        </p:blipFill>
        <p:spPr>
          <a:xfrm>
            <a:off x="7080838" y="2784000"/>
            <a:ext cx="715549" cy="715549"/>
          </a:xfrm>
          <a:prstGeom prst="rect">
            <a:avLst/>
          </a:prstGeom>
          <a:noFill/>
          <a:ln>
            <a:noFill/>
          </a:ln>
        </p:spPr>
      </p:pic>
      <p:pic>
        <p:nvPicPr>
          <p:cNvPr id="169" name="Google Shape;169;p18"/>
          <p:cNvPicPr preferRelativeResize="0"/>
          <p:nvPr/>
        </p:nvPicPr>
        <p:blipFill>
          <a:blip r:embed="rId11">
            <a:alphaModFix/>
          </a:blip>
          <a:stretch>
            <a:fillRect/>
          </a:stretch>
        </p:blipFill>
        <p:spPr>
          <a:xfrm>
            <a:off x="6097988" y="2784000"/>
            <a:ext cx="715549" cy="715549"/>
          </a:xfrm>
          <a:prstGeom prst="rect">
            <a:avLst/>
          </a:prstGeom>
          <a:noFill/>
          <a:ln>
            <a:noFill/>
          </a:ln>
        </p:spPr>
      </p:pic>
      <p:pic>
        <p:nvPicPr>
          <p:cNvPr id="170" name="Google Shape;170;p18"/>
          <p:cNvPicPr preferRelativeResize="0"/>
          <p:nvPr/>
        </p:nvPicPr>
        <p:blipFill>
          <a:blip r:embed="rId12">
            <a:alphaModFix/>
          </a:blip>
          <a:stretch>
            <a:fillRect/>
          </a:stretch>
        </p:blipFill>
        <p:spPr>
          <a:xfrm>
            <a:off x="5115138" y="2784000"/>
            <a:ext cx="715549" cy="715549"/>
          </a:xfrm>
          <a:prstGeom prst="rect">
            <a:avLst/>
          </a:prstGeom>
          <a:noFill/>
          <a:ln>
            <a:noFill/>
          </a:ln>
        </p:spPr>
      </p:pic>
      <p:pic>
        <p:nvPicPr>
          <p:cNvPr id="171" name="Google Shape;171;p18"/>
          <p:cNvPicPr preferRelativeResize="0"/>
          <p:nvPr/>
        </p:nvPicPr>
        <p:blipFill>
          <a:blip r:embed="rId13">
            <a:alphaModFix/>
          </a:blip>
          <a:stretch>
            <a:fillRect/>
          </a:stretch>
        </p:blipFill>
        <p:spPr>
          <a:xfrm>
            <a:off x="4197838" y="2784000"/>
            <a:ext cx="715549" cy="715549"/>
          </a:xfrm>
          <a:prstGeom prst="rect">
            <a:avLst/>
          </a:prstGeom>
          <a:noFill/>
          <a:ln>
            <a:noFill/>
          </a:ln>
        </p:spPr>
      </p:pic>
      <p:pic>
        <p:nvPicPr>
          <p:cNvPr id="172" name="Google Shape;172;p18"/>
          <p:cNvPicPr preferRelativeResize="0"/>
          <p:nvPr/>
        </p:nvPicPr>
        <p:blipFill>
          <a:blip r:embed="rId14">
            <a:alphaModFix/>
          </a:blip>
          <a:stretch>
            <a:fillRect/>
          </a:stretch>
        </p:blipFill>
        <p:spPr>
          <a:xfrm>
            <a:off x="3247763" y="2784000"/>
            <a:ext cx="715549" cy="715549"/>
          </a:xfrm>
          <a:prstGeom prst="rect">
            <a:avLst/>
          </a:prstGeom>
          <a:noFill/>
          <a:ln>
            <a:noFill/>
          </a:ln>
        </p:spPr>
      </p:pic>
      <p:pic>
        <p:nvPicPr>
          <p:cNvPr id="173" name="Google Shape;173;p18"/>
          <p:cNvPicPr preferRelativeResize="0"/>
          <p:nvPr/>
        </p:nvPicPr>
        <p:blipFill>
          <a:blip r:embed="rId15">
            <a:alphaModFix/>
          </a:blip>
          <a:stretch>
            <a:fillRect/>
          </a:stretch>
        </p:blipFill>
        <p:spPr>
          <a:xfrm>
            <a:off x="1347612" y="1067375"/>
            <a:ext cx="715549" cy="715549"/>
          </a:xfrm>
          <a:prstGeom prst="rect">
            <a:avLst/>
          </a:prstGeom>
          <a:noFill/>
          <a:ln>
            <a:noFill/>
          </a:ln>
        </p:spPr>
      </p:pic>
      <p:pic>
        <p:nvPicPr>
          <p:cNvPr id="174" name="Google Shape;174;p18"/>
          <p:cNvPicPr preferRelativeResize="0"/>
          <p:nvPr/>
        </p:nvPicPr>
        <p:blipFill>
          <a:blip r:embed="rId16">
            <a:alphaModFix/>
          </a:blip>
          <a:stretch>
            <a:fillRect/>
          </a:stretch>
        </p:blipFill>
        <p:spPr>
          <a:xfrm>
            <a:off x="7048063" y="1958475"/>
            <a:ext cx="715549" cy="715549"/>
          </a:xfrm>
          <a:prstGeom prst="rect">
            <a:avLst/>
          </a:prstGeom>
          <a:noFill/>
          <a:ln>
            <a:noFill/>
          </a:ln>
        </p:spPr>
      </p:pic>
      <p:pic>
        <p:nvPicPr>
          <p:cNvPr id="175" name="Google Shape;175;p18"/>
          <p:cNvPicPr preferRelativeResize="0"/>
          <p:nvPr/>
        </p:nvPicPr>
        <p:blipFill>
          <a:blip r:embed="rId17">
            <a:alphaModFix/>
          </a:blip>
          <a:stretch>
            <a:fillRect/>
          </a:stretch>
        </p:blipFill>
        <p:spPr>
          <a:xfrm>
            <a:off x="6097988" y="1912575"/>
            <a:ext cx="715549" cy="715549"/>
          </a:xfrm>
          <a:prstGeom prst="rect">
            <a:avLst/>
          </a:prstGeom>
          <a:noFill/>
          <a:ln>
            <a:noFill/>
          </a:ln>
        </p:spPr>
      </p:pic>
      <p:pic>
        <p:nvPicPr>
          <p:cNvPr id="176" name="Google Shape;176;p18"/>
          <p:cNvPicPr preferRelativeResize="0"/>
          <p:nvPr/>
        </p:nvPicPr>
        <p:blipFill>
          <a:blip r:embed="rId18">
            <a:alphaModFix/>
          </a:blip>
          <a:stretch>
            <a:fillRect/>
          </a:stretch>
        </p:blipFill>
        <p:spPr>
          <a:xfrm>
            <a:off x="5147913" y="1912575"/>
            <a:ext cx="715549" cy="715549"/>
          </a:xfrm>
          <a:prstGeom prst="rect">
            <a:avLst/>
          </a:prstGeom>
          <a:noFill/>
          <a:ln>
            <a:noFill/>
          </a:ln>
        </p:spPr>
      </p:pic>
      <p:pic>
        <p:nvPicPr>
          <p:cNvPr id="177" name="Google Shape;177;p18"/>
          <p:cNvPicPr preferRelativeResize="0"/>
          <p:nvPr/>
        </p:nvPicPr>
        <p:blipFill>
          <a:blip r:embed="rId19">
            <a:alphaModFix/>
          </a:blip>
          <a:stretch>
            <a:fillRect/>
          </a:stretch>
        </p:blipFill>
        <p:spPr>
          <a:xfrm>
            <a:off x="4197838" y="1912575"/>
            <a:ext cx="715549" cy="715549"/>
          </a:xfrm>
          <a:prstGeom prst="rect">
            <a:avLst/>
          </a:prstGeom>
          <a:noFill/>
          <a:ln>
            <a:noFill/>
          </a:ln>
        </p:spPr>
      </p:pic>
      <p:pic>
        <p:nvPicPr>
          <p:cNvPr id="178" name="Google Shape;178;p18"/>
          <p:cNvPicPr preferRelativeResize="0"/>
          <p:nvPr/>
        </p:nvPicPr>
        <p:blipFill>
          <a:blip r:embed="rId20">
            <a:alphaModFix/>
          </a:blip>
          <a:stretch>
            <a:fillRect/>
          </a:stretch>
        </p:blipFill>
        <p:spPr>
          <a:xfrm>
            <a:off x="3247763" y="1926400"/>
            <a:ext cx="715549" cy="715549"/>
          </a:xfrm>
          <a:prstGeom prst="rect">
            <a:avLst/>
          </a:prstGeom>
          <a:noFill/>
          <a:ln>
            <a:noFill/>
          </a:ln>
        </p:spPr>
      </p:pic>
      <p:pic>
        <p:nvPicPr>
          <p:cNvPr id="179" name="Google Shape;179;p18"/>
          <p:cNvPicPr preferRelativeResize="0"/>
          <p:nvPr/>
        </p:nvPicPr>
        <p:blipFill>
          <a:blip r:embed="rId21">
            <a:alphaModFix/>
          </a:blip>
          <a:stretch>
            <a:fillRect/>
          </a:stretch>
        </p:blipFill>
        <p:spPr>
          <a:xfrm>
            <a:off x="2297688" y="1912575"/>
            <a:ext cx="715549" cy="715549"/>
          </a:xfrm>
          <a:prstGeom prst="rect">
            <a:avLst/>
          </a:prstGeom>
          <a:noFill/>
          <a:ln>
            <a:noFill/>
          </a:ln>
        </p:spPr>
      </p:pic>
      <p:pic>
        <p:nvPicPr>
          <p:cNvPr id="180" name="Google Shape;180;p18"/>
          <p:cNvPicPr preferRelativeResize="0"/>
          <p:nvPr/>
        </p:nvPicPr>
        <p:blipFill>
          <a:blip r:embed="rId22">
            <a:alphaModFix/>
          </a:blip>
          <a:stretch>
            <a:fillRect/>
          </a:stretch>
        </p:blipFill>
        <p:spPr>
          <a:xfrm>
            <a:off x="7048063" y="1041150"/>
            <a:ext cx="715549" cy="715549"/>
          </a:xfrm>
          <a:prstGeom prst="rect">
            <a:avLst/>
          </a:prstGeom>
          <a:noFill/>
          <a:ln>
            <a:noFill/>
          </a:ln>
        </p:spPr>
      </p:pic>
      <p:pic>
        <p:nvPicPr>
          <p:cNvPr id="181" name="Google Shape;181;p18"/>
          <p:cNvPicPr preferRelativeResize="0"/>
          <p:nvPr/>
        </p:nvPicPr>
        <p:blipFill>
          <a:blip r:embed="rId23">
            <a:alphaModFix/>
          </a:blip>
          <a:stretch>
            <a:fillRect/>
          </a:stretch>
        </p:blipFill>
        <p:spPr>
          <a:xfrm>
            <a:off x="6097988" y="1041150"/>
            <a:ext cx="715549" cy="715549"/>
          </a:xfrm>
          <a:prstGeom prst="rect">
            <a:avLst/>
          </a:prstGeom>
          <a:noFill/>
          <a:ln>
            <a:noFill/>
          </a:ln>
        </p:spPr>
      </p:pic>
      <p:pic>
        <p:nvPicPr>
          <p:cNvPr id="182" name="Google Shape;182;p18"/>
          <p:cNvPicPr preferRelativeResize="0"/>
          <p:nvPr/>
        </p:nvPicPr>
        <p:blipFill>
          <a:blip r:embed="rId24">
            <a:alphaModFix/>
          </a:blip>
          <a:stretch>
            <a:fillRect/>
          </a:stretch>
        </p:blipFill>
        <p:spPr>
          <a:xfrm>
            <a:off x="5147913" y="1041150"/>
            <a:ext cx="715549" cy="715549"/>
          </a:xfrm>
          <a:prstGeom prst="rect">
            <a:avLst/>
          </a:prstGeom>
          <a:noFill/>
          <a:ln>
            <a:noFill/>
          </a:ln>
        </p:spPr>
      </p:pic>
      <p:pic>
        <p:nvPicPr>
          <p:cNvPr id="183" name="Google Shape;183;p18"/>
          <p:cNvPicPr preferRelativeResize="0"/>
          <p:nvPr/>
        </p:nvPicPr>
        <p:blipFill>
          <a:blip r:embed="rId25">
            <a:alphaModFix/>
          </a:blip>
          <a:stretch>
            <a:fillRect/>
          </a:stretch>
        </p:blipFill>
        <p:spPr>
          <a:xfrm>
            <a:off x="4197838" y="1041150"/>
            <a:ext cx="715549" cy="715549"/>
          </a:xfrm>
          <a:prstGeom prst="rect">
            <a:avLst/>
          </a:prstGeom>
          <a:noFill/>
          <a:ln>
            <a:noFill/>
          </a:ln>
        </p:spPr>
      </p:pic>
      <p:pic>
        <p:nvPicPr>
          <p:cNvPr id="184" name="Google Shape;184;p18"/>
          <p:cNvPicPr preferRelativeResize="0"/>
          <p:nvPr/>
        </p:nvPicPr>
        <p:blipFill>
          <a:blip r:embed="rId26">
            <a:alphaModFix/>
          </a:blip>
          <a:stretch>
            <a:fillRect/>
          </a:stretch>
        </p:blipFill>
        <p:spPr>
          <a:xfrm>
            <a:off x="3247763" y="1041150"/>
            <a:ext cx="715549" cy="715549"/>
          </a:xfrm>
          <a:prstGeom prst="rect">
            <a:avLst/>
          </a:prstGeom>
          <a:noFill/>
          <a:ln>
            <a:noFill/>
          </a:ln>
        </p:spPr>
      </p:pic>
      <p:pic>
        <p:nvPicPr>
          <p:cNvPr id="185" name="Google Shape;185;p18"/>
          <p:cNvPicPr preferRelativeResize="0"/>
          <p:nvPr/>
        </p:nvPicPr>
        <p:blipFill>
          <a:blip r:embed="rId27">
            <a:alphaModFix/>
          </a:blip>
          <a:stretch>
            <a:fillRect/>
          </a:stretch>
        </p:blipFill>
        <p:spPr>
          <a:xfrm>
            <a:off x="2297688" y="1041150"/>
            <a:ext cx="715549" cy="715549"/>
          </a:xfrm>
          <a:prstGeom prst="rect">
            <a:avLst/>
          </a:prstGeom>
          <a:noFill/>
          <a:ln>
            <a:noFill/>
          </a:ln>
        </p:spPr>
      </p:pic>
      <p:pic>
        <p:nvPicPr>
          <p:cNvPr id="186" name="Google Shape;186;p18"/>
          <p:cNvPicPr preferRelativeResize="0"/>
          <p:nvPr/>
        </p:nvPicPr>
        <p:blipFill>
          <a:blip r:embed="rId28">
            <a:alphaModFix/>
          </a:blip>
          <a:stretch>
            <a:fillRect/>
          </a:stretch>
        </p:blipFill>
        <p:spPr>
          <a:xfrm>
            <a:off x="1347612" y="3655425"/>
            <a:ext cx="715549" cy="715549"/>
          </a:xfrm>
          <a:prstGeom prst="rect">
            <a:avLst/>
          </a:prstGeom>
          <a:noFill/>
          <a:ln>
            <a:noFill/>
          </a:ln>
        </p:spPr>
      </p:pic>
      <p:pic>
        <p:nvPicPr>
          <p:cNvPr id="187" name="Google Shape;187;p18"/>
          <p:cNvPicPr preferRelativeResize="0"/>
          <p:nvPr/>
        </p:nvPicPr>
        <p:blipFill>
          <a:blip r:embed="rId29">
            <a:alphaModFix/>
          </a:blip>
          <a:stretch>
            <a:fillRect/>
          </a:stretch>
        </p:blipFill>
        <p:spPr>
          <a:xfrm>
            <a:off x="1347612" y="2849575"/>
            <a:ext cx="715549" cy="715549"/>
          </a:xfrm>
          <a:prstGeom prst="rect">
            <a:avLst/>
          </a:prstGeom>
          <a:noFill/>
          <a:ln>
            <a:noFill/>
          </a:ln>
        </p:spPr>
      </p:pic>
      <p:pic>
        <p:nvPicPr>
          <p:cNvPr id="188" name="Google Shape;188;p18"/>
          <p:cNvPicPr preferRelativeResize="0"/>
          <p:nvPr/>
        </p:nvPicPr>
        <p:blipFill>
          <a:blip r:embed="rId30">
            <a:alphaModFix/>
          </a:blip>
          <a:stretch>
            <a:fillRect/>
          </a:stretch>
        </p:blipFill>
        <p:spPr>
          <a:xfrm>
            <a:off x="1347612" y="1958475"/>
            <a:ext cx="715549" cy="715549"/>
          </a:xfrm>
          <a:prstGeom prst="rect">
            <a:avLst/>
          </a:prstGeom>
          <a:noFill/>
          <a:ln>
            <a:noFill/>
          </a:ln>
        </p:spPr>
      </p:pic>
      <p:sp>
        <p:nvSpPr>
          <p:cNvPr id="189" name="Google Shape;189;p18"/>
          <p:cNvSpPr txBox="1"/>
          <p:nvPr/>
        </p:nvSpPr>
        <p:spPr>
          <a:xfrm>
            <a:off x="1680005" y="149675"/>
            <a:ext cx="57840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3800">
                <a:latin typeface="Impact"/>
                <a:ea typeface="Impact"/>
                <a:cs typeface="Impact"/>
                <a:sym typeface="Impact"/>
              </a:rPr>
              <a:t>Donec aliquet et ligula</a:t>
            </a:r>
            <a:endParaRPr b="1" i="1" sz="3800">
              <a:latin typeface="Impact"/>
              <a:ea typeface="Impact"/>
              <a:cs typeface="Impact"/>
              <a:sym typeface="Impact"/>
            </a:endParaRPr>
          </a:p>
        </p:txBody>
      </p:sp>
      <p:sp>
        <p:nvSpPr>
          <p:cNvPr id="190" name="Google Shape;190;p18"/>
          <p:cNvSpPr txBox="1"/>
          <p:nvPr/>
        </p:nvSpPr>
        <p:spPr>
          <a:xfrm>
            <a:off x="2685000" y="4534150"/>
            <a:ext cx="37740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lang="es" sz="900" u="sng">
                <a:solidFill>
                  <a:srgbClr val="333333"/>
                </a:solidFill>
                <a:latin typeface="Roboto"/>
                <a:ea typeface="Roboto"/>
                <a:cs typeface="Roboto"/>
                <a:sym typeface="Roboto"/>
                <a:hlinkClick r:id="rId31"/>
              </a:rPr>
              <a:t>Icons on this template have been downloaded  from Flaticon</a:t>
            </a:r>
            <a:endParaRPr/>
          </a:p>
        </p:txBody>
      </p:sp>
      <p:grpSp>
        <p:nvGrpSpPr>
          <p:cNvPr id="191" name="Google Shape;191;p18"/>
          <p:cNvGrpSpPr/>
          <p:nvPr/>
        </p:nvGrpSpPr>
        <p:grpSpPr>
          <a:xfrm>
            <a:off x="8593600" y="4788212"/>
            <a:ext cx="422100" cy="237300"/>
            <a:chOff x="4360875" y="4788212"/>
            <a:chExt cx="422100" cy="237300"/>
          </a:xfrm>
        </p:grpSpPr>
        <p:sp>
          <p:nvSpPr>
            <p:cNvPr id="192" name="Google Shape;192;p18"/>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18"/>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7" name="Shape 197"/>
        <p:cNvGrpSpPr/>
        <p:nvPr/>
      </p:nvGrpSpPr>
      <p:grpSpPr>
        <a:xfrm>
          <a:off x="0" y="0"/>
          <a:ext cx="0" cy="0"/>
          <a:chOff x="0" y="0"/>
          <a:chExt cx="0" cy="0"/>
        </a:xfrm>
      </p:grpSpPr>
      <p:sp>
        <p:nvSpPr>
          <p:cNvPr id="198" name="Google Shape;198;p19"/>
          <p:cNvSpPr txBox="1"/>
          <p:nvPr/>
        </p:nvSpPr>
        <p:spPr>
          <a:xfrm>
            <a:off x="935125" y="1791738"/>
            <a:ext cx="2340000" cy="417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s" sz="1200" u="none" cap="none" strike="noStrike">
                <a:solidFill>
                  <a:srgbClr val="FFFFFF"/>
                </a:solidFill>
                <a:latin typeface="Open Sans"/>
                <a:ea typeface="Open Sans"/>
                <a:cs typeface="Open Sans"/>
                <a:sym typeface="Open Sans"/>
              </a:rPr>
              <a:t>This is a sample text. Insert your desired text here</a:t>
            </a:r>
            <a:r>
              <a:rPr lang="es" sz="1200">
                <a:solidFill>
                  <a:srgbClr val="FFFFFF"/>
                </a:solidFill>
                <a:latin typeface="Open Sans"/>
                <a:ea typeface="Open Sans"/>
                <a:cs typeface="Open Sans"/>
                <a:sym typeface="Open Sans"/>
              </a:rPr>
              <a:t>.</a:t>
            </a:r>
            <a:endParaRPr b="0" i="0" sz="1100" u="none" cap="none" strike="noStrike">
              <a:solidFill>
                <a:srgbClr val="FFFFFF"/>
              </a:solidFill>
              <a:latin typeface="Open Sans"/>
              <a:ea typeface="Open Sans"/>
              <a:cs typeface="Open Sans"/>
              <a:sym typeface="Open Sans"/>
            </a:endParaRPr>
          </a:p>
        </p:txBody>
      </p:sp>
      <p:sp>
        <p:nvSpPr>
          <p:cNvPr id="199" name="Google Shape;199;p19"/>
          <p:cNvSpPr txBox="1"/>
          <p:nvPr/>
        </p:nvSpPr>
        <p:spPr>
          <a:xfrm>
            <a:off x="3944796" y="1818703"/>
            <a:ext cx="2340000" cy="417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s" sz="1200" u="none" cap="none" strike="noStrike">
                <a:solidFill>
                  <a:srgbClr val="FFFFFF"/>
                </a:solidFill>
                <a:latin typeface="Open Sans"/>
                <a:ea typeface="Open Sans"/>
                <a:cs typeface="Open Sans"/>
                <a:sym typeface="Open Sans"/>
              </a:rPr>
              <a:t>This is a sample text. Insert your desired text here</a:t>
            </a:r>
            <a:r>
              <a:rPr lang="es" sz="1200">
                <a:solidFill>
                  <a:srgbClr val="FFFFFF"/>
                </a:solidFill>
                <a:latin typeface="Open Sans"/>
                <a:ea typeface="Open Sans"/>
                <a:cs typeface="Open Sans"/>
                <a:sym typeface="Open Sans"/>
              </a:rPr>
              <a:t>.</a:t>
            </a:r>
            <a:endParaRPr b="0" i="0" sz="1100" u="none" cap="none" strike="noStrike">
              <a:solidFill>
                <a:srgbClr val="FFFFFF"/>
              </a:solidFill>
              <a:latin typeface="Open Sans"/>
              <a:ea typeface="Open Sans"/>
              <a:cs typeface="Open Sans"/>
              <a:sym typeface="Open Sans"/>
            </a:endParaRPr>
          </a:p>
        </p:txBody>
      </p:sp>
      <p:sp>
        <p:nvSpPr>
          <p:cNvPr id="200" name="Google Shape;200;p19"/>
          <p:cNvSpPr txBox="1"/>
          <p:nvPr/>
        </p:nvSpPr>
        <p:spPr>
          <a:xfrm>
            <a:off x="7015698" y="1791745"/>
            <a:ext cx="2340000" cy="417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s" sz="1200" u="none" cap="none" strike="noStrike">
                <a:solidFill>
                  <a:srgbClr val="FFFFFF"/>
                </a:solidFill>
                <a:latin typeface="Open Sans"/>
                <a:ea typeface="Open Sans"/>
                <a:cs typeface="Open Sans"/>
                <a:sym typeface="Open Sans"/>
              </a:rPr>
              <a:t>This is a sample text. Insert your desired text here</a:t>
            </a:r>
            <a:r>
              <a:rPr lang="es" sz="1200">
                <a:solidFill>
                  <a:srgbClr val="FFFFFF"/>
                </a:solidFill>
                <a:latin typeface="Open Sans"/>
                <a:ea typeface="Open Sans"/>
                <a:cs typeface="Open Sans"/>
                <a:sym typeface="Open Sans"/>
              </a:rPr>
              <a:t>.</a:t>
            </a:r>
            <a:endParaRPr b="0" i="0" sz="1100" u="none" cap="none" strike="noStrike">
              <a:solidFill>
                <a:srgbClr val="FFFFFF"/>
              </a:solidFill>
              <a:latin typeface="Open Sans"/>
              <a:ea typeface="Open Sans"/>
              <a:cs typeface="Open Sans"/>
              <a:sym typeface="Open Sans"/>
            </a:endParaRPr>
          </a:p>
        </p:txBody>
      </p:sp>
      <p:sp>
        <p:nvSpPr>
          <p:cNvPr id="201" name="Google Shape;201;p19"/>
          <p:cNvSpPr/>
          <p:nvPr/>
        </p:nvSpPr>
        <p:spPr>
          <a:xfrm>
            <a:off x="275400" y="2581425"/>
            <a:ext cx="293400" cy="15783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02" name="Google Shape;202;p19"/>
          <p:cNvSpPr/>
          <p:nvPr/>
        </p:nvSpPr>
        <p:spPr>
          <a:xfrm>
            <a:off x="1033175" y="2903540"/>
            <a:ext cx="293400" cy="12561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03" name="Google Shape;203;p19"/>
          <p:cNvSpPr/>
          <p:nvPr/>
        </p:nvSpPr>
        <p:spPr>
          <a:xfrm>
            <a:off x="1790950" y="3177315"/>
            <a:ext cx="293400" cy="9822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04" name="Google Shape;204;p19"/>
          <p:cNvSpPr/>
          <p:nvPr/>
        </p:nvSpPr>
        <p:spPr>
          <a:xfrm>
            <a:off x="2548725" y="3655100"/>
            <a:ext cx="293400" cy="5046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05" name="Google Shape;205;p19"/>
          <p:cNvSpPr/>
          <p:nvPr/>
        </p:nvSpPr>
        <p:spPr>
          <a:xfrm>
            <a:off x="3306500" y="3069943"/>
            <a:ext cx="293400" cy="10896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06" name="Google Shape;206;p19"/>
          <p:cNvSpPr/>
          <p:nvPr/>
        </p:nvSpPr>
        <p:spPr>
          <a:xfrm>
            <a:off x="4064275" y="2978692"/>
            <a:ext cx="293400" cy="11808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07" name="Google Shape;207;p19"/>
          <p:cNvSpPr/>
          <p:nvPr/>
        </p:nvSpPr>
        <p:spPr>
          <a:xfrm>
            <a:off x="4822050" y="2667330"/>
            <a:ext cx="293400" cy="14925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08" name="Google Shape;208;p19"/>
          <p:cNvSpPr/>
          <p:nvPr/>
        </p:nvSpPr>
        <p:spPr>
          <a:xfrm>
            <a:off x="5579825" y="2844488"/>
            <a:ext cx="293400" cy="13149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09" name="Google Shape;209;p19"/>
          <p:cNvSpPr/>
          <p:nvPr/>
        </p:nvSpPr>
        <p:spPr>
          <a:xfrm>
            <a:off x="6337600" y="3037744"/>
            <a:ext cx="293400" cy="11217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10" name="Google Shape;210;p19"/>
          <p:cNvSpPr/>
          <p:nvPr/>
        </p:nvSpPr>
        <p:spPr>
          <a:xfrm>
            <a:off x="7095375" y="3349105"/>
            <a:ext cx="293400" cy="8103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11" name="Google Shape;211;p19"/>
          <p:cNvSpPr/>
          <p:nvPr/>
        </p:nvSpPr>
        <p:spPr>
          <a:xfrm>
            <a:off x="7853150" y="3467210"/>
            <a:ext cx="293400" cy="6924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12" name="Google Shape;212;p19"/>
          <p:cNvSpPr/>
          <p:nvPr/>
        </p:nvSpPr>
        <p:spPr>
          <a:xfrm>
            <a:off x="8610925" y="3817468"/>
            <a:ext cx="293400" cy="342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cxnSp>
        <p:nvCxnSpPr>
          <p:cNvPr id="213" name="Google Shape;213;p19"/>
          <p:cNvCxnSpPr/>
          <p:nvPr/>
        </p:nvCxnSpPr>
        <p:spPr>
          <a:xfrm>
            <a:off x="263850" y="4172775"/>
            <a:ext cx="8647200" cy="3300"/>
          </a:xfrm>
          <a:prstGeom prst="straightConnector1">
            <a:avLst/>
          </a:prstGeom>
          <a:noFill/>
          <a:ln cap="flat" cmpd="sng" w="38100">
            <a:solidFill>
              <a:srgbClr val="000000"/>
            </a:solidFill>
            <a:prstDash val="solid"/>
            <a:round/>
            <a:headEnd len="med" w="med" type="none"/>
            <a:tailEnd len="med" w="med" type="none"/>
          </a:ln>
        </p:spPr>
      </p:cxnSp>
      <p:cxnSp>
        <p:nvCxnSpPr>
          <p:cNvPr id="214" name="Google Shape;214;p19"/>
          <p:cNvCxnSpPr/>
          <p:nvPr/>
        </p:nvCxnSpPr>
        <p:spPr>
          <a:xfrm>
            <a:off x="8757625"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15" name="Google Shape;215;p19"/>
          <p:cNvCxnSpPr/>
          <p:nvPr/>
        </p:nvCxnSpPr>
        <p:spPr>
          <a:xfrm>
            <a:off x="7999850"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16" name="Google Shape;216;p19"/>
          <p:cNvCxnSpPr/>
          <p:nvPr/>
        </p:nvCxnSpPr>
        <p:spPr>
          <a:xfrm>
            <a:off x="7242075"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17" name="Google Shape;217;p19"/>
          <p:cNvCxnSpPr/>
          <p:nvPr/>
        </p:nvCxnSpPr>
        <p:spPr>
          <a:xfrm>
            <a:off x="6460700"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18" name="Google Shape;218;p19"/>
          <p:cNvCxnSpPr/>
          <p:nvPr/>
        </p:nvCxnSpPr>
        <p:spPr>
          <a:xfrm>
            <a:off x="5726525"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19" name="Google Shape;219;p19"/>
          <p:cNvCxnSpPr/>
          <p:nvPr/>
        </p:nvCxnSpPr>
        <p:spPr>
          <a:xfrm>
            <a:off x="4968750"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20" name="Google Shape;220;p19"/>
          <p:cNvCxnSpPr/>
          <p:nvPr/>
        </p:nvCxnSpPr>
        <p:spPr>
          <a:xfrm>
            <a:off x="4210975"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21" name="Google Shape;221;p19"/>
          <p:cNvCxnSpPr/>
          <p:nvPr/>
        </p:nvCxnSpPr>
        <p:spPr>
          <a:xfrm>
            <a:off x="3453200"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22" name="Google Shape;222;p19"/>
          <p:cNvCxnSpPr/>
          <p:nvPr/>
        </p:nvCxnSpPr>
        <p:spPr>
          <a:xfrm>
            <a:off x="2695425"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23" name="Google Shape;223;p19"/>
          <p:cNvCxnSpPr/>
          <p:nvPr/>
        </p:nvCxnSpPr>
        <p:spPr>
          <a:xfrm>
            <a:off x="1937650"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24" name="Google Shape;224;p19"/>
          <p:cNvCxnSpPr/>
          <p:nvPr/>
        </p:nvCxnSpPr>
        <p:spPr>
          <a:xfrm>
            <a:off x="1179875" y="4159575"/>
            <a:ext cx="0" cy="91800"/>
          </a:xfrm>
          <a:prstGeom prst="straightConnector1">
            <a:avLst/>
          </a:prstGeom>
          <a:noFill/>
          <a:ln cap="flat" cmpd="sng" w="38100">
            <a:solidFill>
              <a:srgbClr val="000000"/>
            </a:solidFill>
            <a:prstDash val="solid"/>
            <a:round/>
            <a:headEnd len="med" w="med" type="none"/>
            <a:tailEnd len="med" w="med" type="none"/>
          </a:ln>
        </p:spPr>
      </p:cxnSp>
      <p:cxnSp>
        <p:nvCxnSpPr>
          <p:cNvPr id="225" name="Google Shape;225;p19"/>
          <p:cNvCxnSpPr/>
          <p:nvPr/>
        </p:nvCxnSpPr>
        <p:spPr>
          <a:xfrm>
            <a:off x="422100" y="4159575"/>
            <a:ext cx="0" cy="91800"/>
          </a:xfrm>
          <a:prstGeom prst="straightConnector1">
            <a:avLst/>
          </a:prstGeom>
          <a:noFill/>
          <a:ln cap="flat" cmpd="sng" w="38100">
            <a:solidFill>
              <a:srgbClr val="000000"/>
            </a:solidFill>
            <a:prstDash val="solid"/>
            <a:round/>
            <a:headEnd len="med" w="med" type="none"/>
            <a:tailEnd len="med" w="med" type="none"/>
          </a:ln>
        </p:spPr>
      </p:cxnSp>
      <p:sp>
        <p:nvSpPr>
          <p:cNvPr id="226" name="Google Shape;226;p19"/>
          <p:cNvSpPr txBox="1"/>
          <p:nvPr/>
        </p:nvSpPr>
        <p:spPr>
          <a:xfrm>
            <a:off x="201830" y="302075"/>
            <a:ext cx="57840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3800">
                <a:solidFill>
                  <a:srgbClr val="FFFFFF"/>
                </a:solidFill>
                <a:latin typeface="Impact"/>
                <a:ea typeface="Impact"/>
                <a:cs typeface="Impact"/>
                <a:sym typeface="Impact"/>
              </a:rPr>
              <a:t>Donec aliquet et ligula</a:t>
            </a:r>
            <a:endParaRPr b="1" i="1" sz="3800">
              <a:solidFill>
                <a:srgbClr val="FFFFFF"/>
              </a:solidFill>
              <a:latin typeface="Impact"/>
              <a:ea typeface="Impact"/>
              <a:cs typeface="Impact"/>
              <a:sym typeface="Impact"/>
            </a:endParaRPr>
          </a:p>
        </p:txBody>
      </p:sp>
      <p:sp>
        <p:nvSpPr>
          <p:cNvPr id="227" name="Google Shape;227;p19"/>
          <p:cNvSpPr txBox="1"/>
          <p:nvPr/>
        </p:nvSpPr>
        <p:spPr>
          <a:xfrm>
            <a:off x="263843" y="874775"/>
            <a:ext cx="31062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s" sz="1600">
                <a:solidFill>
                  <a:srgbClr val="FFFFFF"/>
                </a:solidFill>
                <a:latin typeface="Open Sans"/>
                <a:ea typeface="Open Sans"/>
                <a:cs typeface="Open Sans"/>
                <a:sym typeface="Open Sans"/>
              </a:rPr>
              <a:t>Praesent morbi pharetra</a:t>
            </a:r>
            <a:endParaRPr sz="1600">
              <a:solidFill>
                <a:srgbClr val="FFFFFF"/>
              </a:solidFill>
              <a:latin typeface="Open Sans"/>
              <a:ea typeface="Open Sans"/>
              <a:cs typeface="Open Sans"/>
              <a:sym typeface="Open Sans"/>
            </a:endParaRPr>
          </a:p>
        </p:txBody>
      </p:sp>
      <p:sp>
        <p:nvSpPr>
          <p:cNvPr id="228" name="Google Shape;228;p19"/>
          <p:cNvSpPr txBox="1"/>
          <p:nvPr/>
        </p:nvSpPr>
        <p:spPr>
          <a:xfrm rot="-5400000">
            <a:off x="81000"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JANUARY</a:t>
            </a:r>
            <a:endParaRPr b="1" sz="800">
              <a:solidFill>
                <a:srgbClr val="FFFFFF"/>
              </a:solidFill>
              <a:latin typeface="Open Sans"/>
              <a:ea typeface="Open Sans"/>
              <a:cs typeface="Open Sans"/>
              <a:sym typeface="Open Sans"/>
            </a:endParaRPr>
          </a:p>
        </p:txBody>
      </p:sp>
      <p:sp>
        <p:nvSpPr>
          <p:cNvPr id="229" name="Google Shape;229;p19"/>
          <p:cNvSpPr txBox="1"/>
          <p:nvPr/>
        </p:nvSpPr>
        <p:spPr>
          <a:xfrm rot="-5400000">
            <a:off x="836075"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FEBRUARY</a:t>
            </a:r>
            <a:endParaRPr b="1" sz="800">
              <a:solidFill>
                <a:srgbClr val="FFFFFF"/>
              </a:solidFill>
              <a:latin typeface="Open Sans"/>
              <a:ea typeface="Open Sans"/>
              <a:cs typeface="Open Sans"/>
              <a:sym typeface="Open Sans"/>
            </a:endParaRPr>
          </a:p>
        </p:txBody>
      </p:sp>
      <p:sp>
        <p:nvSpPr>
          <p:cNvPr id="230" name="Google Shape;230;p19"/>
          <p:cNvSpPr txBox="1"/>
          <p:nvPr/>
        </p:nvSpPr>
        <p:spPr>
          <a:xfrm rot="-5400000">
            <a:off x="1591150"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MARCH</a:t>
            </a:r>
            <a:endParaRPr b="1" sz="800">
              <a:solidFill>
                <a:srgbClr val="FFFFFF"/>
              </a:solidFill>
              <a:latin typeface="Open Sans"/>
              <a:ea typeface="Open Sans"/>
              <a:cs typeface="Open Sans"/>
              <a:sym typeface="Open Sans"/>
            </a:endParaRPr>
          </a:p>
        </p:txBody>
      </p:sp>
      <p:sp>
        <p:nvSpPr>
          <p:cNvPr id="231" name="Google Shape;231;p19"/>
          <p:cNvSpPr txBox="1"/>
          <p:nvPr/>
        </p:nvSpPr>
        <p:spPr>
          <a:xfrm rot="-5400000">
            <a:off x="2346225"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APRIL</a:t>
            </a:r>
            <a:endParaRPr b="1" sz="800">
              <a:solidFill>
                <a:srgbClr val="FFFFFF"/>
              </a:solidFill>
              <a:latin typeface="Open Sans"/>
              <a:ea typeface="Open Sans"/>
              <a:cs typeface="Open Sans"/>
              <a:sym typeface="Open Sans"/>
            </a:endParaRPr>
          </a:p>
        </p:txBody>
      </p:sp>
      <p:sp>
        <p:nvSpPr>
          <p:cNvPr id="232" name="Google Shape;232;p19"/>
          <p:cNvSpPr txBox="1"/>
          <p:nvPr/>
        </p:nvSpPr>
        <p:spPr>
          <a:xfrm rot="-5400000">
            <a:off x="3101300"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MAY</a:t>
            </a:r>
            <a:endParaRPr b="1" sz="800">
              <a:solidFill>
                <a:srgbClr val="FFFFFF"/>
              </a:solidFill>
              <a:latin typeface="Open Sans"/>
              <a:ea typeface="Open Sans"/>
              <a:cs typeface="Open Sans"/>
              <a:sym typeface="Open Sans"/>
            </a:endParaRPr>
          </a:p>
        </p:txBody>
      </p:sp>
      <p:sp>
        <p:nvSpPr>
          <p:cNvPr id="233" name="Google Shape;233;p19"/>
          <p:cNvSpPr txBox="1"/>
          <p:nvPr/>
        </p:nvSpPr>
        <p:spPr>
          <a:xfrm rot="-5400000">
            <a:off x="3856375"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JUNE</a:t>
            </a:r>
            <a:endParaRPr b="1" sz="800">
              <a:solidFill>
                <a:srgbClr val="FFFFFF"/>
              </a:solidFill>
              <a:latin typeface="Open Sans"/>
              <a:ea typeface="Open Sans"/>
              <a:cs typeface="Open Sans"/>
              <a:sym typeface="Open Sans"/>
            </a:endParaRPr>
          </a:p>
        </p:txBody>
      </p:sp>
      <p:sp>
        <p:nvSpPr>
          <p:cNvPr id="234" name="Google Shape;234;p19"/>
          <p:cNvSpPr txBox="1"/>
          <p:nvPr/>
        </p:nvSpPr>
        <p:spPr>
          <a:xfrm rot="-5400000">
            <a:off x="4611450"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JULY</a:t>
            </a:r>
            <a:endParaRPr b="1" sz="800">
              <a:solidFill>
                <a:srgbClr val="FFFFFF"/>
              </a:solidFill>
              <a:latin typeface="Open Sans"/>
              <a:ea typeface="Open Sans"/>
              <a:cs typeface="Open Sans"/>
              <a:sym typeface="Open Sans"/>
            </a:endParaRPr>
          </a:p>
        </p:txBody>
      </p:sp>
      <p:sp>
        <p:nvSpPr>
          <p:cNvPr id="235" name="Google Shape;235;p19"/>
          <p:cNvSpPr txBox="1"/>
          <p:nvPr/>
        </p:nvSpPr>
        <p:spPr>
          <a:xfrm rot="-5400000">
            <a:off x="5366525"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AUGUST</a:t>
            </a:r>
            <a:endParaRPr b="1" sz="800">
              <a:solidFill>
                <a:srgbClr val="FFFFFF"/>
              </a:solidFill>
              <a:latin typeface="Open Sans"/>
              <a:ea typeface="Open Sans"/>
              <a:cs typeface="Open Sans"/>
              <a:sym typeface="Open Sans"/>
            </a:endParaRPr>
          </a:p>
        </p:txBody>
      </p:sp>
      <p:sp>
        <p:nvSpPr>
          <p:cNvPr id="236" name="Google Shape;236;p19"/>
          <p:cNvSpPr txBox="1"/>
          <p:nvPr/>
        </p:nvSpPr>
        <p:spPr>
          <a:xfrm rot="-5400000">
            <a:off x="6121600"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SEPTEMBER</a:t>
            </a:r>
            <a:endParaRPr b="1" sz="800">
              <a:solidFill>
                <a:srgbClr val="FFFFFF"/>
              </a:solidFill>
              <a:latin typeface="Open Sans"/>
              <a:ea typeface="Open Sans"/>
              <a:cs typeface="Open Sans"/>
              <a:sym typeface="Open Sans"/>
            </a:endParaRPr>
          </a:p>
        </p:txBody>
      </p:sp>
      <p:sp>
        <p:nvSpPr>
          <p:cNvPr id="237" name="Google Shape;237;p19"/>
          <p:cNvSpPr txBox="1"/>
          <p:nvPr/>
        </p:nvSpPr>
        <p:spPr>
          <a:xfrm rot="-5400000">
            <a:off x="6876675"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OCTOBER</a:t>
            </a:r>
            <a:endParaRPr b="1" sz="800">
              <a:solidFill>
                <a:srgbClr val="FFFFFF"/>
              </a:solidFill>
              <a:latin typeface="Open Sans"/>
              <a:ea typeface="Open Sans"/>
              <a:cs typeface="Open Sans"/>
              <a:sym typeface="Open Sans"/>
            </a:endParaRPr>
          </a:p>
        </p:txBody>
      </p:sp>
      <p:sp>
        <p:nvSpPr>
          <p:cNvPr id="238" name="Google Shape;238;p19"/>
          <p:cNvSpPr txBox="1"/>
          <p:nvPr/>
        </p:nvSpPr>
        <p:spPr>
          <a:xfrm rot="-5400000">
            <a:off x="7648700"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NOVEMBER</a:t>
            </a:r>
            <a:endParaRPr b="1" sz="800">
              <a:solidFill>
                <a:srgbClr val="FFFFFF"/>
              </a:solidFill>
              <a:latin typeface="Open Sans"/>
              <a:ea typeface="Open Sans"/>
              <a:cs typeface="Open Sans"/>
              <a:sym typeface="Open Sans"/>
            </a:endParaRPr>
          </a:p>
        </p:txBody>
      </p:sp>
      <p:sp>
        <p:nvSpPr>
          <p:cNvPr id="239" name="Google Shape;239;p19"/>
          <p:cNvSpPr txBox="1"/>
          <p:nvPr/>
        </p:nvSpPr>
        <p:spPr>
          <a:xfrm rot="-5400000">
            <a:off x="8386825" y="4429800"/>
            <a:ext cx="834600" cy="4404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800">
                <a:solidFill>
                  <a:srgbClr val="FFFFFF"/>
                </a:solidFill>
                <a:latin typeface="Open Sans"/>
                <a:ea typeface="Open Sans"/>
                <a:cs typeface="Open Sans"/>
                <a:sym typeface="Open Sans"/>
              </a:rPr>
              <a:t>DECEMBER</a:t>
            </a:r>
            <a:endParaRPr b="1" sz="800">
              <a:solidFill>
                <a:srgbClr val="FFFFFF"/>
              </a:solidFill>
              <a:latin typeface="Open Sans"/>
              <a:ea typeface="Open Sans"/>
              <a:cs typeface="Open Sans"/>
              <a:sym typeface="Open Sans"/>
            </a:endParaRPr>
          </a:p>
        </p:txBody>
      </p:sp>
      <p:sp>
        <p:nvSpPr>
          <p:cNvPr id="240" name="Google Shape;240;p19"/>
          <p:cNvSpPr/>
          <p:nvPr/>
        </p:nvSpPr>
        <p:spPr>
          <a:xfrm>
            <a:off x="201825" y="1623013"/>
            <a:ext cx="755082" cy="755082"/>
          </a:xfrm>
          <a:prstGeom prst="irregularSeal2">
            <a:avLst/>
          </a:prstGeom>
          <a:solidFill>
            <a:schemeClr val="lt2"/>
          </a:solidFill>
          <a:ln cap="flat" cmpd="sng" w="95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19"/>
          <p:cNvSpPr txBox="1"/>
          <p:nvPr/>
        </p:nvSpPr>
        <p:spPr>
          <a:xfrm>
            <a:off x="278100" y="1807300"/>
            <a:ext cx="4980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1800">
                <a:latin typeface="Impact"/>
                <a:ea typeface="Impact"/>
                <a:cs typeface="Impact"/>
                <a:sym typeface="Impact"/>
              </a:rPr>
              <a:t>1</a:t>
            </a:r>
            <a:endParaRPr b="1" i="1" sz="1800">
              <a:latin typeface="Impact"/>
              <a:ea typeface="Impact"/>
              <a:cs typeface="Impact"/>
              <a:sym typeface="Impact"/>
            </a:endParaRPr>
          </a:p>
        </p:txBody>
      </p:sp>
      <p:sp>
        <p:nvSpPr>
          <p:cNvPr id="242" name="Google Shape;242;p19"/>
          <p:cNvSpPr/>
          <p:nvPr/>
        </p:nvSpPr>
        <p:spPr>
          <a:xfrm>
            <a:off x="3230300" y="1623013"/>
            <a:ext cx="755082" cy="755082"/>
          </a:xfrm>
          <a:prstGeom prst="irregularSeal2">
            <a:avLst/>
          </a:prstGeom>
          <a:solidFill>
            <a:schemeClr val="lt2"/>
          </a:solidFill>
          <a:ln cap="flat" cmpd="sng" w="95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19"/>
          <p:cNvSpPr txBox="1"/>
          <p:nvPr/>
        </p:nvSpPr>
        <p:spPr>
          <a:xfrm>
            <a:off x="3306575" y="1807300"/>
            <a:ext cx="4980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1800">
                <a:latin typeface="Impact"/>
                <a:ea typeface="Impact"/>
                <a:cs typeface="Impact"/>
                <a:sym typeface="Impact"/>
              </a:rPr>
              <a:t>2</a:t>
            </a:r>
            <a:endParaRPr b="1" i="1" sz="1800">
              <a:latin typeface="Impact"/>
              <a:ea typeface="Impact"/>
              <a:cs typeface="Impact"/>
              <a:sym typeface="Impact"/>
            </a:endParaRPr>
          </a:p>
        </p:txBody>
      </p:sp>
      <p:sp>
        <p:nvSpPr>
          <p:cNvPr id="244" name="Google Shape;244;p19"/>
          <p:cNvSpPr/>
          <p:nvPr/>
        </p:nvSpPr>
        <p:spPr>
          <a:xfrm>
            <a:off x="6258775" y="1623013"/>
            <a:ext cx="755082" cy="755082"/>
          </a:xfrm>
          <a:prstGeom prst="irregularSeal2">
            <a:avLst/>
          </a:prstGeom>
          <a:solidFill>
            <a:schemeClr val="lt2"/>
          </a:solidFill>
          <a:ln cap="flat" cmpd="sng" w="95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19"/>
          <p:cNvSpPr txBox="1"/>
          <p:nvPr/>
        </p:nvSpPr>
        <p:spPr>
          <a:xfrm>
            <a:off x="6335050" y="1807300"/>
            <a:ext cx="4980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1800">
                <a:latin typeface="Impact"/>
                <a:ea typeface="Impact"/>
                <a:cs typeface="Impact"/>
                <a:sym typeface="Impact"/>
              </a:rPr>
              <a:t>3</a:t>
            </a:r>
            <a:endParaRPr b="1" i="1" sz="1800">
              <a:latin typeface="Impact"/>
              <a:ea typeface="Impact"/>
              <a:cs typeface="Impact"/>
              <a:sym typeface="Impact"/>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49" name="Shape 249"/>
        <p:cNvGrpSpPr/>
        <p:nvPr/>
      </p:nvGrpSpPr>
      <p:grpSpPr>
        <a:xfrm>
          <a:off x="0" y="0"/>
          <a:ext cx="0" cy="0"/>
          <a:chOff x="0" y="0"/>
          <a:chExt cx="0" cy="0"/>
        </a:xfrm>
      </p:grpSpPr>
      <p:pic>
        <p:nvPicPr>
          <p:cNvPr descr="iphone.png" id="250" name="Google Shape;250;p20"/>
          <p:cNvPicPr preferRelativeResize="0"/>
          <p:nvPr/>
        </p:nvPicPr>
        <p:blipFill>
          <a:blip r:embed="rId3">
            <a:alphaModFix/>
          </a:blip>
          <a:stretch>
            <a:fillRect/>
          </a:stretch>
        </p:blipFill>
        <p:spPr>
          <a:xfrm>
            <a:off x="3401187" y="344862"/>
            <a:ext cx="2341625" cy="4453776"/>
          </a:xfrm>
          <a:prstGeom prst="rect">
            <a:avLst/>
          </a:prstGeom>
          <a:noFill/>
          <a:ln>
            <a:noFill/>
          </a:ln>
        </p:spPr>
      </p:pic>
      <p:sp>
        <p:nvSpPr>
          <p:cNvPr id="251" name="Google Shape;251;p20"/>
          <p:cNvSpPr/>
          <p:nvPr/>
        </p:nvSpPr>
        <p:spPr>
          <a:xfrm>
            <a:off x="3675063" y="1002500"/>
            <a:ext cx="1769100" cy="3158100"/>
          </a:xfrm>
          <a:prstGeom prst="rect">
            <a:avLst/>
          </a:prstGeom>
          <a:solidFill>
            <a:schemeClr val="dk1"/>
          </a:solidFill>
          <a:ln cap="flat" cmpd="sng" w="9525">
            <a:solidFill>
              <a:srgbClr val="59595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0"/>
          <p:cNvSpPr/>
          <p:nvPr/>
        </p:nvSpPr>
        <p:spPr>
          <a:xfrm>
            <a:off x="4282125" y="2163200"/>
            <a:ext cx="629700" cy="629700"/>
          </a:xfrm>
          <a:prstGeom prst="ellipse">
            <a:avLst/>
          </a:prstGeom>
          <a:solidFill>
            <a:srgbClr val="FC982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20"/>
          <p:cNvSpPr txBox="1"/>
          <p:nvPr/>
        </p:nvSpPr>
        <p:spPr>
          <a:xfrm>
            <a:off x="4139600" y="2216200"/>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chemeClr val="dk1"/>
                </a:solidFill>
                <a:latin typeface="Calibri"/>
                <a:ea typeface="Calibri"/>
                <a:cs typeface="Calibri"/>
                <a:sym typeface="Calibri"/>
              </a:rPr>
              <a:t>here your design</a:t>
            </a:r>
            <a:endParaRPr b="1" sz="1000">
              <a:solidFill>
                <a:schemeClr val="dk1"/>
              </a:solidFill>
              <a:latin typeface="Calibri"/>
              <a:ea typeface="Calibri"/>
              <a:cs typeface="Calibri"/>
              <a:sym typeface="Calibri"/>
            </a:endParaRPr>
          </a:p>
        </p:txBody>
      </p:sp>
      <p:sp>
        <p:nvSpPr>
          <p:cNvPr id="254" name="Google Shape;254;p20"/>
          <p:cNvSpPr txBox="1"/>
          <p:nvPr/>
        </p:nvSpPr>
        <p:spPr>
          <a:xfrm>
            <a:off x="560430" y="1676850"/>
            <a:ext cx="26127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chemeClr val="dk1"/>
                </a:solidFill>
                <a:latin typeface="Impact"/>
                <a:ea typeface="Impact"/>
                <a:cs typeface="Impact"/>
                <a:sym typeface="Impact"/>
              </a:rPr>
              <a:t>iPHONE</a:t>
            </a:r>
            <a:endParaRPr b="1" i="1" sz="5500">
              <a:solidFill>
                <a:schemeClr val="dk1"/>
              </a:solidFill>
              <a:latin typeface="Impact"/>
              <a:ea typeface="Impact"/>
              <a:cs typeface="Impact"/>
              <a:sym typeface="Impact"/>
            </a:endParaRPr>
          </a:p>
        </p:txBody>
      </p:sp>
      <p:sp>
        <p:nvSpPr>
          <p:cNvPr id="255" name="Google Shape;255;p20"/>
          <p:cNvSpPr txBox="1"/>
          <p:nvPr/>
        </p:nvSpPr>
        <p:spPr>
          <a:xfrm>
            <a:off x="560424" y="2277950"/>
            <a:ext cx="27501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chemeClr val="dk1"/>
                </a:solidFill>
                <a:latin typeface="Impact"/>
                <a:ea typeface="Impact"/>
                <a:cs typeface="Impact"/>
                <a:sym typeface="Impact"/>
              </a:rPr>
              <a:t>Demo</a:t>
            </a:r>
            <a:endParaRPr b="1" i="1" sz="5500">
              <a:solidFill>
                <a:schemeClr val="dk1"/>
              </a:solidFill>
              <a:latin typeface="Impact"/>
              <a:ea typeface="Impact"/>
              <a:cs typeface="Impact"/>
              <a:sym typeface="Impact"/>
            </a:endParaRPr>
          </a:p>
        </p:txBody>
      </p:sp>
      <p:sp>
        <p:nvSpPr>
          <p:cNvPr id="256" name="Google Shape;256;p20"/>
          <p:cNvSpPr txBox="1"/>
          <p:nvPr/>
        </p:nvSpPr>
        <p:spPr>
          <a:xfrm>
            <a:off x="6106675" y="1713500"/>
            <a:ext cx="2673300" cy="11067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lang="es" sz="1000">
                <a:solidFill>
                  <a:srgbClr val="333333"/>
                </a:solidFill>
                <a:latin typeface="Open Sans"/>
                <a:ea typeface="Open Sans"/>
                <a:cs typeface="Open Sans"/>
                <a:sym typeface="Open Sans"/>
              </a:rPr>
              <a:t>Lorem ipsum dolor sit amet, consectetur adipiscing elit. Aliquam libero tortor, viverra eu rhoncus quis, vehicula ac lorem. Quisque vulputate lectus nibh, sed dictum diam rhoncus a. </a:t>
            </a:r>
            <a:endParaRPr sz="1000">
              <a:solidFill>
                <a:srgbClr val="333333"/>
              </a:solidFill>
              <a:latin typeface="Roboto"/>
              <a:ea typeface="Roboto"/>
              <a:cs typeface="Roboto"/>
              <a:sym typeface="Roboto"/>
            </a:endParaRPr>
          </a:p>
        </p:txBody>
      </p:sp>
      <p:grpSp>
        <p:nvGrpSpPr>
          <p:cNvPr id="257" name="Google Shape;257;p20"/>
          <p:cNvGrpSpPr/>
          <p:nvPr/>
        </p:nvGrpSpPr>
        <p:grpSpPr>
          <a:xfrm>
            <a:off x="8593600" y="4788212"/>
            <a:ext cx="422100" cy="237300"/>
            <a:chOff x="4360875" y="4788212"/>
            <a:chExt cx="422100" cy="237300"/>
          </a:xfrm>
        </p:grpSpPr>
        <p:sp>
          <p:nvSpPr>
            <p:cNvPr id="258" name="Google Shape;258;p20"/>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20"/>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3" name="Shape 263"/>
        <p:cNvGrpSpPr/>
        <p:nvPr/>
      </p:nvGrpSpPr>
      <p:grpSpPr>
        <a:xfrm>
          <a:off x="0" y="0"/>
          <a:ext cx="0" cy="0"/>
          <a:chOff x="0" y="0"/>
          <a:chExt cx="0" cy="0"/>
        </a:xfrm>
      </p:grpSpPr>
      <p:pic>
        <p:nvPicPr>
          <p:cNvPr descr="ipad.png" id="264" name="Google Shape;264;p21"/>
          <p:cNvPicPr preferRelativeResize="0"/>
          <p:nvPr/>
        </p:nvPicPr>
        <p:blipFill>
          <a:blip r:embed="rId3">
            <a:alphaModFix/>
          </a:blip>
          <a:stretch>
            <a:fillRect/>
          </a:stretch>
        </p:blipFill>
        <p:spPr>
          <a:xfrm>
            <a:off x="3167650" y="512725"/>
            <a:ext cx="2808701" cy="4186901"/>
          </a:xfrm>
          <a:prstGeom prst="rect">
            <a:avLst/>
          </a:prstGeom>
          <a:noFill/>
          <a:ln>
            <a:noFill/>
          </a:ln>
        </p:spPr>
      </p:pic>
      <p:sp>
        <p:nvSpPr>
          <p:cNvPr id="265" name="Google Shape;265;p21"/>
          <p:cNvSpPr/>
          <p:nvPr/>
        </p:nvSpPr>
        <p:spPr>
          <a:xfrm>
            <a:off x="3315625" y="932875"/>
            <a:ext cx="2509500" cy="3319500"/>
          </a:xfrm>
          <a:prstGeom prst="rect">
            <a:avLst/>
          </a:prstGeom>
          <a:solidFill>
            <a:schemeClr val="dk1"/>
          </a:solidFill>
          <a:ln cap="flat" cmpd="sng" w="9525">
            <a:solidFill>
              <a:srgbClr val="59595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21"/>
          <p:cNvSpPr/>
          <p:nvPr/>
        </p:nvSpPr>
        <p:spPr>
          <a:xfrm>
            <a:off x="4282125" y="2163200"/>
            <a:ext cx="629700" cy="629700"/>
          </a:xfrm>
          <a:prstGeom prst="ellipse">
            <a:avLst/>
          </a:prstGeom>
          <a:solidFill>
            <a:srgbClr val="93C47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21"/>
          <p:cNvSpPr txBox="1"/>
          <p:nvPr/>
        </p:nvSpPr>
        <p:spPr>
          <a:xfrm>
            <a:off x="4139600" y="2216200"/>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chemeClr val="dk1"/>
                </a:solidFill>
                <a:latin typeface="Calibri"/>
                <a:ea typeface="Calibri"/>
                <a:cs typeface="Calibri"/>
                <a:sym typeface="Calibri"/>
              </a:rPr>
              <a:t>here your design</a:t>
            </a:r>
            <a:endParaRPr b="1" sz="1000">
              <a:solidFill>
                <a:schemeClr val="dk1"/>
              </a:solidFill>
              <a:latin typeface="Calibri"/>
              <a:ea typeface="Calibri"/>
              <a:cs typeface="Calibri"/>
              <a:sym typeface="Calibri"/>
            </a:endParaRPr>
          </a:p>
        </p:txBody>
      </p:sp>
      <p:sp>
        <p:nvSpPr>
          <p:cNvPr id="268" name="Google Shape;268;p21"/>
          <p:cNvSpPr txBox="1"/>
          <p:nvPr/>
        </p:nvSpPr>
        <p:spPr>
          <a:xfrm>
            <a:off x="785632" y="1676850"/>
            <a:ext cx="26127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chemeClr val="dk1"/>
                </a:solidFill>
                <a:latin typeface="Impact"/>
                <a:ea typeface="Impact"/>
                <a:cs typeface="Impact"/>
                <a:sym typeface="Impact"/>
              </a:rPr>
              <a:t>iPAD</a:t>
            </a:r>
            <a:endParaRPr b="1" i="1" sz="5500">
              <a:solidFill>
                <a:schemeClr val="dk1"/>
              </a:solidFill>
              <a:latin typeface="Impact"/>
              <a:ea typeface="Impact"/>
              <a:cs typeface="Impact"/>
              <a:sym typeface="Impact"/>
            </a:endParaRPr>
          </a:p>
        </p:txBody>
      </p:sp>
      <p:sp>
        <p:nvSpPr>
          <p:cNvPr id="269" name="Google Shape;269;p21"/>
          <p:cNvSpPr txBox="1"/>
          <p:nvPr/>
        </p:nvSpPr>
        <p:spPr>
          <a:xfrm>
            <a:off x="785626" y="2277950"/>
            <a:ext cx="27501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chemeClr val="dk1"/>
                </a:solidFill>
                <a:latin typeface="Impact"/>
                <a:ea typeface="Impact"/>
                <a:cs typeface="Impact"/>
                <a:sym typeface="Impact"/>
              </a:rPr>
              <a:t>Demo</a:t>
            </a:r>
            <a:endParaRPr b="1" i="1" sz="5500">
              <a:solidFill>
                <a:schemeClr val="dk1"/>
              </a:solidFill>
              <a:latin typeface="Impact"/>
              <a:ea typeface="Impact"/>
              <a:cs typeface="Impact"/>
              <a:sym typeface="Impact"/>
            </a:endParaRPr>
          </a:p>
        </p:txBody>
      </p:sp>
      <p:sp>
        <p:nvSpPr>
          <p:cNvPr id="270" name="Google Shape;270;p21"/>
          <p:cNvSpPr txBox="1"/>
          <p:nvPr/>
        </p:nvSpPr>
        <p:spPr>
          <a:xfrm>
            <a:off x="6434300" y="1713500"/>
            <a:ext cx="2345700" cy="11067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lang="es" sz="1000">
                <a:solidFill>
                  <a:srgbClr val="333333"/>
                </a:solidFill>
                <a:latin typeface="Open Sans"/>
                <a:ea typeface="Open Sans"/>
                <a:cs typeface="Open Sans"/>
                <a:sym typeface="Open Sans"/>
              </a:rPr>
              <a:t>Lorem ipsum dolor sit amet, consectetur adipiscing elit. Aliquam libero tortor, viverra eu rhoncus quis, vehicula ac lorem. Quisque vulputate lectus nibh, sed dictum diam rhoncus a. </a:t>
            </a:r>
            <a:endParaRPr sz="1000">
              <a:solidFill>
                <a:srgbClr val="333333"/>
              </a:solidFill>
              <a:latin typeface="Roboto"/>
              <a:ea typeface="Roboto"/>
              <a:cs typeface="Roboto"/>
              <a:sym typeface="Roboto"/>
            </a:endParaRPr>
          </a:p>
        </p:txBody>
      </p:sp>
      <p:grpSp>
        <p:nvGrpSpPr>
          <p:cNvPr id="271" name="Google Shape;271;p21"/>
          <p:cNvGrpSpPr/>
          <p:nvPr/>
        </p:nvGrpSpPr>
        <p:grpSpPr>
          <a:xfrm>
            <a:off x="8593600" y="4788212"/>
            <a:ext cx="422100" cy="237300"/>
            <a:chOff x="4360875" y="4788212"/>
            <a:chExt cx="422100" cy="237300"/>
          </a:xfrm>
        </p:grpSpPr>
        <p:sp>
          <p:nvSpPr>
            <p:cNvPr id="272" name="Google Shape;272;p21"/>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21"/>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7" name="Shape 277"/>
        <p:cNvGrpSpPr/>
        <p:nvPr/>
      </p:nvGrpSpPr>
      <p:grpSpPr>
        <a:xfrm>
          <a:off x="0" y="0"/>
          <a:ext cx="0" cy="0"/>
          <a:chOff x="0" y="0"/>
          <a:chExt cx="0" cy="0"/>
        </a:xfrm>
      </p:grpSpPr>
      <p:pic>
        <p:nvPicPr>
          <p:cNvPr descr="imac.png" id="278" name="Google Shape;278;p22"/>
          <p:cNvPicPr preferRelativeResize="0"/>
          <p:nvPr/>
        </p:nvPicPr>
        <p:blipFill>
          <a:blip r:embed="rId3">
            <a:alphaModFix/>
          </a:blip>
          <a:stretch>
            <a:fillRect/>
          </a:stretch>
        </p:blipFill>
        <p:spPr>
          <a:xfrm>
            <a:off x="2649550" y="1017262"/>
            <a:ext cx="3844925" cy="3177826"/>
          </a:xfrm>
          <a:prstGeom prst="rect">
            <a:avLst/>
          </a:prstGeom>
          <a:noFill/>
          <a:ln>
            <a:noFill/>
          </a:ln>
        </p:spPr>
      </p:pic>
      <p:sp>
        <p:nvSpPr>
          <p:cNvPr id="279" name="Google Shape;279;p22"/>
          <p:cNvSpPr txBox="1"/>
          <p:nvPr/>
        </p:nvSpPr>
        <p:spPr>
          <a:xfrm>
            <a:off x="408030" y="1676850"/>
            <a:ext cx="26127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chemeClr val="dk1"/>
                </a:solidFill>
                <a:latin typeface="Impact"/>
                <a:ea typeface="Impact"/>
                <a:cs typeface="Impact"/>
                <a:sym typeface="Impact"/>
              </a:rPr>
              <a:t>iMAC</a:t>
            </a:r>
            <a:endParaRPr b="1" i="1" sz="5500">
              <a:solidFill>
                <a:schemeClr val="dk1"/>
              </a:solidFill>
              <a:latin typeface="Impact"/>
              <a:ea typeface="Impact"/>
              <a:cs typeface="Impact"/>
              <a:sym typeface="Impact"/>
            </a:endParaRPr>
          </a:p>
        </p:txBody>
      </p:sp>
      <p:sp>
        <p:nvSpPr>
          <p:cNvPr id="280" name="Google Shape;280;p22"/>
          <p:cNvSpPr txBox="1"/>
          <p:nvPr/>
        </p:nvSpPr>
        <p:spPr>
          <a:xfrm>
            <a:off x="408024" y="2277950"/>
            <a:ext cx="27501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chemeClr val="dk1"/>
                </a:solidFill>
                <a:latin typeface="Impact"/>
                <a:ea typeface="Impact"/>
                <a:cs typeface="Impact"/>
                <a:sym typeface="Impact"/>
              </a:rPr>
              <a:t>Demo</a:t>
            </a:r>
            <a:endParaRPr b="1" i="1" sz="5500">
              <a:solidFill>
                <a:schemeClr val="dk1"/>
              </a:solidFill>
              <a:latin typeface="Impact"/>
              <a:ea typeface="Impact"/>
              <a:cs typeface="Impact"/>
              <a:sym typeface="Impact"/>
            </a:endParaRPr>
          </a:p>
        </p:txBody>
      </p:sp>
      <p:sp>
        <p:nvSpPr>
          <p:cNvPr id="281" name="Google Shape;281;p22"/>
          <p:cNvSpPr txBox="1"/>
          <p:nvPr/>
        </p:nvSpPr>
        <p:spPr>
          <a:xfrm>
            <a:off x="6685075" y="1713500"/>
            <a:ext cx="2094900" cy="11067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lang="es" sz="1000">
                <a:solidFill>
                  <a:srgbClr val="333333"/>
                </a:solidFill>
                <a:latin typeface="Open Sans"/>
                <a:ea typeface="Open Sans"/>
                <a:cs typeface="Open Sans"/>
                <a:sym typeface="Open Sans"/>
              </a:rPr>
              <a:t>Lorem ipsum dolor sit amet, consectetur adipiscing elit. Aliquam libero tortor, viverra eu rhoncus quis, vehicula ac lorem. Quisque vulputate lectus nibh, sed dictum diam rhoncus a. </a:t>
            </a:r>
            <a:endParaRPr sz="1000">
              <a:solidFill>
                <a:srgbClr val="333333"/>
              </a:solidFill>
              <a:latin typeface="Roboto"/>
              <a:ea typeface="Roboto"/>
              <a:cs typeface="Roboto"/>
              <a:sym typeface="Roboto"/>
            </a:endParaRPr>
          </a:p>
        </p:txBody>
      </p:sp>
      <p:sp>
        <p:nvSpPr>
          <p:cNvPr id="282" name="Google Shape;282;p22"/>
          <p:cNvSpPr/>
          <p:nvPr/>
        </p:nvSpPr>
        <p:spPr>
          <a:xfrm>
            <a:off x="2649663" y="1015600"/>
            <a:ext cx="3844800" cy="2306400"/>
          </a:xfrm>
          <a:prstGeom prst="round2SameRect">
            <a:avLst>
              <a:gd fmla="val 3404" name="adj1"/>
              <a:gd fmla="val 0" name="adj2"/>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22"/>
          <p:cNvSpPr/>
          <p:nvPr/>
        </p:nvSpPr>
        <p:spPr>
          <a:xfrm>
            <a:off x="4282125" y="1952000"/>
            <a:ext cx="629700" cy="629700"/>
          </a:xfrm>
          <a:prstGeom prst="ellipse">
            <a:avLst/>
          </a:prstGeom>
          <a:solidFill>
            <a:srgbClr val="6FA8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22"/>
          <p:cNvSpPr txBox="1"/>
          <p:nvPr/>
        </p:nvSpPr>
        <p:spPr>
          <a:xfrm>
            <a:off x="4139600" y="2005000"/>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chemeClr val="dk1"/>
                </a:solidFill>
                <a:latin typeface="Calibri"/>
                <a:ea typeface="Calibri"/>
                <a:cs typeface="Calibri"/>
                <a:sym typeface="Calibri"/>
              </a:rPr>
              <a:t>here your design</a:t>
            </a:r>
            <a:endParaRPr b="1" sz="1000">
              <a:solidFill>
                <a:schemeClr val="dk1"/>
              </a:solidFill>
              <a:latin typeface="Calibri"/>
              <a:ea typeface="Calibri"/>
              <a:cs typeface="Calibri"/>
              <a:sym typeface="Calibri"/>
            </a:endParaRPr>
          </a:p>
        </p:txBody>
      </p:sp>
      <p:grpSp>
        <p:nvGrpSpPr>
          <p:cNvPr id="285" name="Google Shape;285;p22"/>
          <p:cNvGrpSpPr/>
          <p:nvPr/>
        </p:nvGrpSpPr>
        <p:grpSpPr>
          <a:xfrm>
            <a:off x="8593600" y="4788212"/>
            <a:ext cx="422100" cy="237300"/>
            <a:chOff x="4360875" y="4788212"/>
            <a:chExt cx="422100" cy="237300"/>
          </a:xfrm>
        </p:grpSpPr>
        <p:sp>
          <p:nvSpPr>
            <p:cNvPr id="286" name="Google Shape;286;p22"/>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22"/>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1" name="Shape 291"/>
        <p:cNvGrpSpPr/>
        <p:nvPr/>
      </p:nvGrpSpPr>
      <p:grpSpPr>
        <a:xfrm>
          <a:off x="0" y="0"/>
          <a:ext cx="0" cy="0"/>
          <a:chOff x="0" y="0"/>
          <a:chExt cx="0" cy="0"/>
        </a:xfrm>
      </p:grpSpPr>
      <p:sp>
        <p:nvSpPr>
          <p:cNvPr id="292" name="Google Shape;292;p23"/>
          <p:cNvSpPr txBox="1"/>
          <p:nvPr/>
        </p:nvSpPr>
        <p:spPr>
          <a:xfrm>
            <a:off x="378000" y="4115210"/>
            <a:ext cx="8508900" cy="720300"/>
          </a:xfrm>
          <a:prstGeom prst="rect">
            <a:avLst/>
          </a:prstGeom>
          <a:noFill/>
          <a:ln>
            <a:noFill/>
          </a:ln>
        </p:spPr>
        <p:txBody>
          <a:bodyPr anchorCtr="0" anchor="t" bIns="45700" lIns="91425" spcFirstLastPara="1" rIns="91425" wrap="square" tIns="45700">
            <a:noAutofit/>
          </a:bodyPr>
          <a:lstStyle/>
          <a:p>
            <a:pPr indent="0" lvl="0" marL="0" rtl="0" algn="l">
              <a:spcBef>
                <a:spcPts val="1000"/>
              </a:spcBef>
              <a:spcAft>
                <a:spcPts val="0"/>
              </a:spcAft>
              <a:buClr>
                <a:srgbClr val="000000"/>
              </a:buClr>
              <a:buSzPts val="1100"/>
              <a:buFont typeface="Arial"/>
              <a:buNone/>
            </a:pPr>
            <a:r>
              <a:rPr b="1" lang="es" sz="900">
                <a:solidFill>
                  <a:schemeClr val="dk1"/>
                </a:solidFill>
                <a:latin typeface="Open Sans"/>
                <a:ea typeface="Open Sans"/>
                <a:cs typeface="Open Sans"/>
                <a:sym typeface="Open Sans"/>
              </a:rPr>
              <a:t>Important:</a:t>
            </a:r>
            <a:r>
              <a:rPr lang="es" sz="900">
                <a:solidFill>
                  <a:schemeClr val="dk1"/>
                </a:solidFill>
                <a:latin typeface="Open Sans"/>
                <a:ea typeface="Open Sans"/>
                <a:cs typeface="Open Sans"/>
                <a:sym typeface="Open Sans"/>
              </a:rPr>
              <a:t> All our templates are free to use under </a:t>
            </a:r>
            <a:r>
              <a:rPr lang="es" sz="900" u="sng">
                <a:solidFill>
                  <a:schemeClr val="dk1"/>
                </a:solidFill>
                <a:latin typeface="Open Sans"/>
                <a:ea typeface="Open Sans"/>
                <a:cs typeface="Open Sans"/>
                <a:sym typeface="Open Sans"/>
                <a:hlinkClick r:id="rId3"/>
              </a:rPr>
              <a:t>Creative Commons Attribution License</a:t>
            </a:r>
            <a:r>
              <a:rPr lang="es" sz="900">
                <a:solidFill>
                  <a:schemeClr val="dk1"/>
                </a:solidFill>
                <a:latin typeface="Open Sans"/>
                <a:ea typeface="Open Sans"/>
                <a:cs typeface="Open Sans"/>
                <a:sym typeface="Open Sans"/>
              </a:rPr>
              <a:t>. If you use the graphic assets (photos, icons and typographies) included in this Google Slides Templates you must keep the Credits slide or add all attributions in the last slide notes.</a:t>
            </a:r>
            <a:endParaRPr sz="900">
              <a:solidFill>
                <a:schemeClr val="dk1"/>
              </a:solidFill>
              <a:latin typeface="Open Sans"/>
              <a:ea typeface="Open Sans"/>
              <a:cs typeface="Open Sans"/>
              <a:sym typeface="Open Sans"/>
            </a:endParaRPr>
          </a:p>
          <a:p>
            <a:pPr indent="0" lvl="0" marL="0" marR="0" rtl="0" algn="just">
              <a:lnSpc>
                <a:spcPct val="130000"/>
              </a:lnSpc>
              <a:spcBef>
                <a:spcPts val="1000"/>
              </a:spcBef>
              <a:spcAft>
                <a:spcPts val="0"/>
              </a:spcAft>
              <a:buNone/>
            </a:pPr>
            <a:r>
              <a:t/>
            </a:r>
            <a:endParaRPr sz="900">
              <a:solidFill>
                <a:schemeClr val="dk1"/>
              </a:solidFill>
              <a:latin typeface="Open Sans"/>
              <a:ea typeface="Open Sans"/>
              <a:cs typeface="Open Sans"/>
              <a:sym typeface="Open Sans"/>
            </a:endParaRPr>
          </a:p>
        </p:txBody>
      </p:sp>
      <p:sp>
        <p:nvSpPr>
          <p:cNvPr id="293" name="Google Shape;293;p23"/>
          <p:cNvSpPr txBox="1"/>
          <p:nvPr/>
        </p:nvSpPr>
        <p:spPr>
          <a:xfrm>
            <a:off x="381069" y="1845748"/>
            <a:ext cx="32925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s" sz="2200">
                <a:solidFill>
                  <a:schemeClr val="dk1"/>
                </a:solidFill>
                <a:latin typeface="Open Sans"/>
                <a:ea typeface="Open Sans"/>
                <a:cs typeface="Open Sans"/>
                <a:sym typeface="Open Sans"/>
              </a:rPr>
              <a:t>Open in Google Slides</a:t>
            </a:r>
            <a:endParaRPr sz="2200">
              <a:solidFill>
                <a:schemeClr val="dk1"/>
              </a:solidFill>
              <a:latin typeface="Open Sans"/>
              <a:ea typeface="Open Sans"/>
              <a:cs typeface="Open Sans"/>
              <a:sym typeface="Open Sans"/>
            </a:endParaRPr>
          </a:p>
        </p:txBody>
      </p:sp>
      <p:sp>
        <p:nvSpPr>
          <p:cNvPr id="294" name="Google Shape;294;p23"/>
          <p:cNvSpPr txBox="1"/>
          <p:nvPr/>
        </p:nvSpPr>
        <p:spPr>
          <a:xfrm>
            <a:off x="4832400" y="1845748"/>
            <a:ext cx="32925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s" sz="2200">
                <a:solidFill>
                  <a:schemeClr val="dk1"/>
                </a:solidFill>
                <a:latin typeface="Open Sans"/>
                <a:ea typeface="Open Sans"/>
                <a:cs typeface="Open Sans"/>
                <a:sym typeface="Open Sans"/>
              </a:rPr>
              <a:t>Open in PowerPoint®</a:t>
            </a:r>
            <a:endParaRPr sz="2200">
              <a:solidFill>
                <a:schemeClr val="dk1"/>
              </a:solidFill>
              <a:latin typeface="Open Sans"/>
              <a:ea typeface="Open Sans"/>
              <a:cs typeface="Open Sans"/>
              <a:sym typeface="Open Sans"/>
            </a:endParaRPr>
          </a:p>
        </p:txBody>
      </p:sp>
      <p:sp>
        <p:nvSpPr>
          <p:cNvPr id="295" name="Google Shape;295;p23"/>
          <p:cNvSpPr txBox="1"/>
          <p:nvPr/>
        </p:nvSpPr>
        <p:spPr>
          <a:xfrm>
            <a:off x="2889950" y="212750"/>
            <a:ext cx="33642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3800">
                <a:solidFill>
                  <a:schemeClr val="dk1"/>
                </a:solidFill>
                <a:latin typeface="Impact"/>
                <a:ea typeface="Impact"/>
                <a:cs typeface="Impact"/>
                <a:sym typeface="Impact"/>
              </a:rPr>
              <a:t>Instructions</a:t>
            </a:r>
            <a:endParaRPr b="1" i="1" sz="3800">
              <a:solidFill>
                <a:schemeClr val="dk1"/>
              </a:solidFill>
              <a:latin typeface="Impact"/>
              <a:ea typeface="Impact"/>
              <a:cs typeface="Impact"/>
              <a:sym typeface="Impact"/>
            </a:endParaRPr>
          </a:p>
        </p:txBody>
      </p:sp>
      <p:sp>
        <p:nvSpPr>
          <p:cNvPr id="296" name="Google Shape;296;p23"/>
          <p:cNvSpPr txBox="1"/>
          <p:nvPr/>
        </p:nvSpPr>
        <p:spPr>
          <a:xfrm>
            <a:off x="2249850" y="785460"/>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s" sz="1600">
                <a:solidFill>
                  <a:schemeClr val="dk1"/>
                </a:solidFill>
                <a:latin typeface="Open Sans"/>
                <a:ea typeface="Open Sans"/>
                <a:cs typeface="Open Sans"/>
                <a:sym typeface="Open Sans"/>
              </a:rPr>
              <a:t>How to work with this template?</a:t>
            </a:r>
            <a:endParaRPr sz="1600">
              <a:solidFill>
                <a:schemeClr val="dk1"/>
              </a:solidFill>
              <a:latin typeface="Open Sans"/>
              <a:ea typeface="Open Sans"/>
              <a:cs typeface="Open Sans"/>
              <a:sym typeface="Open Sans"/>
            </a:endParaRPr>
          </a:p>
        </p:txBody>
      </p:sp>
      <p:sp>
        <p:nvSpPr>
          <p:cNvPr id="297" name="Google Shape;297;p23"/>
          <p:cNvSpPr txBox="1"/>
          <p:nvPr/>
        </p:nvSpPr>
        <p:spPr>
          <a:xfrm>
            <a:off x="378000" y="1186673"/>
            <a:ext cx="8388000" cy="57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1200">
                <a:solidFill>
                  <a:schemeClr val="dk1"/>
                </a:solidFill>
                <a:latin typeface="Open Sans"/>
                <a:ea typeface="Open Sans"/>
                <a:cs typeface="Open Sans"/>
                <a:sym typeface="Open Sans"/>
              </a:rPr>
              <a:t>Open the presentation from the Google Slides Viewer (gear icon) or press the button below. </a:t>
            </a:r>
            <a:r>
              <a:rPr b="1" lang="es" sz="1200">
                <a:solidFill>
                  <a:schemeClr val="dk1"/>
                </a:solidFill>
                <a:latin typeface="Open Sans"/>
                <a:ea typeface="Open Sans"/>
                <a:cs typeface="Open Sans"/>
                <a:sym typeface="Open Sans"/>
              </a:rPr>
              <a:t>In order to be able to edit the presentation in Google Slides, you must own a Google® Account and be logged in.</a:t>
            </a:r>
            <a:endParaRPr i="1" sz="2200">
              <a:solidFill>
                <a:schemeClr val="dk1"/>
              </a:solidFill>
              <a:latin typeface="Open Sans"/>
              <a:ea typeface="Open Sans"/>
              <a:cs typeface="Open Sans"/>
              <a:sym typeface="Open Sans"/>
            </a:endParaRPr>
          </a:p>
        </p:txBody>
      </p:sp>
      <p:sp>
        <p:nvSpPr>
          <p:cNvPr id="298" name="Google Shape;298;p23"/>
          <p:cNvSpPr txBox="1"/>
          <p:nvPr/>
        </p:nvSpPr>
        <p:spPr>
          <a:xfrm>
            <a:off x="386837" y="2416648"/>
            <a:ext cx="3999900" cy="15642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chemeClr val="dk1"/>
                </a:solidFill>
                <a:latin typeface="Open Sans"/>
                <a:ea typeface="Open Sans"/>
                <a:cs typeface="Open Sans"/>
                <a:sym typeface="Open Sans"/>
              </a:rPr>
              <a:t>Please navigate to the </a:t>
            </a:r>
            <a:r>
              <a:rPr b="1" lang="es" sz="1200">
                <a:solidFill>
                  <a:schemeClr val="dk1"/>
                </a:solidFill>
                <a:latin typeface="Open Sans"/>
                <a:ea typeface="Open Sans"/>
                <a:cs typeface="Open Sans"/>
                <a:sym typeface="Open Sans"/>
              </a:rPr>
              <a:t>File</a:t>
            </a:r>
            <a:r>
              <a:rPr lang="es" sz="1200">
                <a:solidFill>
                  <a:schemeClr val="dk1"/>
                </a:solidFill>
                <a:latin typeface="Open Sans"/>
                <a:ea typeface="Open Sans"/>
                <a:cs typeface="Open Sans"/>
                <a:sym typeface="Open Sans"/>
              </a:rPr>
              <a:t> menu and select </a:t>
            </a:r>
            <a:r>
              <a:rPr b="1" lang="es" sz="1200">
                <a:solidFill>
                  <a:schemeClr val="dk1"/>
                </a:solidFill>
                <a:latin typeface="Open Sans"/>
                <a:ea typeface="Open Sans"/>
                <a:cs typeface="Open Sans"/>
                <a:sym typeface="Open Sans"/>
              </a:rPr>
              <a:t>Make a copy</a:t>
            </a:r>
            <a:r>
              <a:rPr lang="es" sz="1200">
                <a:solidFill>
                  <a:schemeClr val="dk1"/>
                </a:solidFill>
                <a:latin typeface="Open Sans"/>
                <a:ea typeface="Open Sans"/>
                <a:cs typeface="Open Sans"/>
                <a:sym typeface="Open Sans"/>
              </a:rPr>
              <a:t>. </a:t>
            </a:r>
            <a:endParaRPr sz="1200">
              <a:solidFill>
                <a:schemeClr val="dk1"/>
              </a:solidFill>
              <a:latin typeface="Open Sans"/>
              <a:ea typeface="Open Sans"/>
              <a:cs typeface="Open Sans"/>
              <a:sym typeface="Open Sans"/>
            </a:endParaRPr>
          </a:p>
          <a:p>
            <a:pPr indent="0" lvl="0" marL="0" rtl="0" algn="l">
              <a:lnSpc>
                <a:spcPct val="115000"/>
              </a:lnSpc>
              <a:spcBef>
                <a:spcPts val="1600"/>
              </a:spcBef>
              <a:spcAft>
                <a:spcPts val="0"/>
              </a:spcAft>
              <a:buNone/>
            </a:pPr>
            <a:r>
              <a:rPr lang="es" sz="1200">
                <a:solidFill>
                  <a:schemeClr val="dk1"/>
                </a:solidFill>
                <a:latin typeface="Open Sans"/>
                <a:ea typeface="Open Sans"/>
                <a:cs typeface="Open Sans"/>
                <a:sym typeface="Open Sans"/>
              </a:rPr>
              <a:t>A new Google Slides Editor will open with an editable copy of the template. This copy will be created in your Google Drive® account.</a:t>
            </a:r>
            <a:endParaRPr sz="1200">
              <a:solidFill>
                <a:schemeClr val="dk1"/>
              </a:solidFill>
              <a:latin typeface="Open Sans"/>
              <a:ea typeface="Open Sans"/>
              <a:cs typeface="Open Sans"/>
              <a:sym typeface="Open Sans"/>
            </a:endParaRPr>
          </a:p>
          <a:p>
            <a:pPr indent="0" lvl="0" marL="0" rtl="0" algn="l">
              <a:lnSpc>
                <a:spcPct val="115000"/>
              </a:lnSpc>
              <a:spcBef>
                <a:spcPts val="1600"/>
              </a:spcBef>
              <a:spcAft>
                <a:spcPts val="1600"/>
              </a:spcAft>
              <a:buNone/>
            </a:pPr>
            <a:r>
              <a:t/>
            </a:r>
            <a:endParaRPr sz="1200">
              <a:solidFill>
                <a:schemeClr val="dk1"/>
              </a:solidFill>
              <a:latin typeface="Open Sans"/>
              <a:ea typeface="Open Sans"/>
              <a:cs typeface="Open Sans"/>
              <a:sym typeface="Open Sans"/>
            </a:endParaRPr>
          </a:p>
        </p:txBody>
      </p:sp>
      <p:sp>
        <p:nvSpPr>
          <p:cNvPr id="299" name="Google Shape;299;p23"/>
          <p:cNvSpPr txBox="1"/>
          <p:nvPr/>
        </p:nvSpPr>
        <p:spPr>
          <a:xfrm>
            <a:off x="4832400" y="2416648"/>
            <a:ext cx="3999900" cy="1610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chemeClr val="dk1"/>
                </a:solidFill>
                <a:latin typeface="Open Sans"/>
                <a:ea typeface="Open Sans"/>
                <a:cs typeface="Open Sans"/>
                <a:sym typeface="Open Sans"/>
              </a:rPr>
              <a:t>Navigate to the </a:t>
            </a:r>
            <a:r>
              <a:rPr b="1" lang="es" sz="1200">
                <a:solidFill>
                  <a:schemeClr val="dk1"/>
                </a:solidFill>
                <a:latin typeface="Open Sans"/>
                <a:ea typeface="Open Sans"/>
                <a:cs typeface="Open Sans"/>
                <a:sym typeface="Open Sans"/>
              </a:rPr>
              <a:t>File</a:t>
            </a:r>
            <a:r>
              <a:rPr lang="es" sz="1200">
                <a:solidFill>
                  <a:schemeClr val="dk1"/>
                </a:solidFill>
                <a:latin typeface="Open Sans"/>
                <a:ea typeface="Open Sans"/>
                <a:cs typeface="Open Sans"/>
                <a:sym typeface="Open Sans"/>
              </a:rPr>
              <a:t> menu and select </a:t>
            </a:r>
            <a:r>
              <a:rPr b="1" lang="es" sz="1200">
                <a:solidFill>
                  <a:schemeClr val="dk1"/>
                </a:solidFill>
                <a:latin typeface="Open Sans"/>
                <a:ea typeface="Open Sans"/>
                <a:cs typeface="Open Sans"/>
                <a:sym typeface="Open Sans"/>
              </a:rPr>
              <a:t>Download as Microsoft PowerPoint.</a:t>
            </a:r>
            <a:r>
              <a:rPr lang="es" sz="1200">
                <a:solidFill>
                  <a:schemeClr val="dk1"/>
                </a:solidFill>
                <a:latin typeface="Open Sans"/>
                <a:ea typeface="Open Sans"/>
                <a:cs typeface="Open Sans"/>
                <a:sym typeface="Open Sans"/>
              </a:rPr>
              <a:t> You will download a .</a:t>
            </a:r>
            <a:r>
              <a:rPr b="1" lang="es" sz="1200">
                <a:solidFill>
                  <a:schemeClr val="dk1"/>
                </a:solidFill>
                <a:latin typeface="Open Sans"/>
                <a:ea typeface="Open Sans"/>
                <a:cs typeface="Open Sans"/>
                <a:sym typeface="Open Sans"/>
              </a:rPr>
              <a:t>pptx</a:t>
            </a:r>
            <a:r>
              <a:rPr lang="es" sz="1200">
                <a:solidFill>
                  <a:schemeClr val="dk1"/>
                </a:solidFill>
                <a:latin typeface="Open Sans"/>
                <a:ea typeface="Open Sans"/>
                <a:cs typeface="Open Sans"/>
                <a:sym typeface="Open Sans"/>
              </a:rPr>
              <a:t> file that you can open in PowerPoint.</a:t>
            </a:r>
            <a:endParaRPr sz="1200">
              <a:solidFill>
                <a:schemeClr val="dk1"/>
              </a:solidFill>
              <a:latin typeface="Open Sans"/>
              <a:ea typeface="Open Sans"/>
              <a:cs typeface="Open Sans"/>
              <a:sym typeface="Open Sans"/>
            </a:endParaRPr>
          </a:p>
          <a:p>
            <a:pPr indent="0" lvl="0" marL="0" rtl="0" algn="l">
              <a:lnSpc>
                <a:spcPct val="115000"/>
              </a:lnSpc>
              <a:spcBef>
                <a:spcPts val="1600"/>
              </a:spcBef>
              <a:spcAft>
                <a:spcPts val="1600"/>
              </a:spcAft>
              <a:buNone/>
            </a:pPr>
            <a:r>
              <a:rPr b="1" lang="es" sz="1200">
                <a:solidFill>
                  <a:schemeClr val="dk1"/>
                </a:solidFill>
                <a:latin typeface="Open Sans"/>
                <a:ea typeface="Open Sans"/>
                <a:cs typeface="Open Sans"/>
                <a:sym typeface="Open Sans"/>
              </a:rPr>
              <a:t>Note</a:t>
            </a:r>
            <a:r>
              <a:rPr lang="es" sz="1200">
                <a:solidFill>
                  <a:schemeClr val="dk1"/>
                </a:solidFill>
                <a:latin typeface="Open Sans"/>
                <a:ea typeface="Open Sans"/>
                <a:cs typeface="Open Sans"/>
                <a:sym typeface="Open Sans"/>
              </a:rPr>
              <a:t>: You will need to install the fonts used in this presentation. Links to the fonts are provided at the end of this presentation.</a:t>
            </a:r>
            <a:endParaRPr sz="1200">
              <a:solidFill>
                <a:schemeClr val="dk1"/>
              </a:solidFill>
              <a:latin typeface="Open Sans"/>
              <a:ea typeface="Open Sans"/>
              <a:cs typeface="Open Sans"/>
              <a:sym typeface="Open Sans"/>
            </a:endParaRPr>
          </a:p>
        </p:txBody>
      </p:sp>
      <p:grpSp>
        <p:nvGrpSpPr>
          <p:cNvPr id="300" name="Google Shape;300;p23"/>
          <p:cNvGrpSpPr/>
          <p:nvPr/>
        </p:nvGrpSpPr>
        <p:grpSpPr>
          <a:xfrm>
            <a:off x="8593600" y="4788212"/>
            <a:ext cx="422100" cy="237300"/>
            <a:chOff x="4360875" y="4788212"/>
            <a:chExt cx="422100" cy="237300"/>
          </a:xfrm>
        </p:grpSpPr>
        <p:sp>
          <p:nvSpPr>
            <p:cNvPr id="301" name="Google Shape;301;p23"/>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23"/>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C9829"/>
        </a:solidFill>
      </p:bgPr>
    </p:bg>
    <p:spTree>
      <p:nvGrpSpPr>
        <p:cNvPr id="306" name="Shape 306"/>
        <p:cNvGrpSpPr/>
        <p:nvPr/>
      </p:nvGrpSpPr>
      <p:grpSpPr>
        <a:xfrm>
          <a:off x="0" y="0"/>
          <a:ext cx="0" cy="0"/>
          <a:chOff x="0" y="0"/>
          <a:chExt cx="0" cy="0"/>
        </a:xfrm>
      </p:grpSpPr>
      <p:sp>
        <p:nvSpPr>
          <p:cNvPr id="307" name="Google Shape;307;p24"/>
          <p:cNvSpPr txBox="1"/>
          <p:nvPr/>
        </p:nvSpPr>
        <p:spPr>
          <a:xfrm>
            <a:off x="3499675" y="235825"/>
            <a:ext cx="21447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3800">
                <a:solidFill>
                  <a:schemeClr val="dk1"/>
                </a:solidFill>
                <a:latin typeface="Impact"/>
                <a:ea typeface="Impact"/>
                <a:cs typeface="Impact"/>
                <a:sym typeface="Impact"/>
              </a:rPr>
              <a:t>Credits</a:t>
            </a:r>
            <a:endParaRPr b="1" i="1" sz="3800">
              <a:solidFill>
                <a:schemeClr val="dk1"/>
              </a:solidFill>
              <a:latin typeface="Impact"/>
              <a:ea typeface="Impact"/>
              <a:cs typeface="Impact"/>
              <a:sym typeface="Impact"/>
            </a:endParaRPr>
          </a:p>
        </p:txBody>
      </p:sp>
      <p:sp>
        <p:nvSpPr>
          <p:cNvPr id="308" name="Google Shape;308;p24"/>
          <p:cNvSpPr txBox="1"/>
          <p:nvPr/>
        </p:nvSpPr>
        <p:spPr>
          <a:xfrm>
            <a:off x="329950" y="1163850"/>
            <a:ext cx="26091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chemeClr val="dk1"/>
                </a:solidFill>
                <a:latin typeface="Impact"/>
                <a:ea typeface="Impact"/>
                <a:cs typeface="Impact"/>
                <a:sym typeface="Impact"/>
              </a:rPr>
              <a:t>Shapes &amp; Icons</a:t>
            </a:r>
            <a:endParaRPr b="1" i="1" sz="1800">
              <a:solidFill>
                <a:schemeClr val="dk1"/>
              </a:solidFill>
              <a:latin typeface="Impact"/>
              <a:ea typeface="Impact"/>
              <a:cs typeface="Impact"/>
              <a:sym typeface="Impact"/>
            </a:endParaRPr>
          </a:p>
          <a:p>
            <a:pPr indent="0" lvl="0" marL="0" rtl="0" algn="l">
              <a:spcBef>
                <a:spcPts val="1600"/>
              </a:spcBef>
              <a:spcAft>
                <a:spcPts val="0"/>
              </a:spcAft>
              <a:buNone/>
            </a:pPr>
            <a:r>
              <a:t/>
            </a:r>
            <a:endParaRPr b="1" i="1" sz="1600">
              <a:solidFill>
                <a:schemeClr val="dk1"/>
              </a:solidFill>
              <a:latin typeface="Impact"/>
              <a:ea typeface="Impact"/>
              <a:cs typeface="Impact"/>
              <a:sym typeface="Impact"/>
            </a:endParaRPr>
          </a:p>
        </p:txBody>
      </p:sp>
      <p:sp>
        <p:nvSpPr>
          <p:cNvPr id="309" name="Google Shape;309;p24"/>
          <p:cNvSpPr txBox="1"/>
          <p:nvPr/>
        </p:nvSpPr>
        <p:spPr>
          <a:xfrm>
            <a:off x="329950" y="1477375"/>
            <a:ext cx="21447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chemeClr val="dk1"/>
                </a:solidFill>
                <a:latin typeface="Roboto"/>
                <a:ea typeface="Roboto"/>
                <a:cs typeface="Roboto"/>
                <a:sym typeface="Roboto"/>
              </a:rPr>
              <a:t>Vectorial Shapes in this Template were created by </a:t>
            </a:r>
            <a:r>
              <a:rPr lang="es" sz="900" u="sng">
                <a:latin typeface="Roboto"/>
                <a:ea typeface="Roboto"/>
                <a:cs typeface="Roboto"/>
                <a:sym typeface="Roboto"/>
                <a:hlinkClick r:id="rId3"/>
              </a:rPr>
              <a:t>SlidesPPT</a:t>
            </a:r>
            <a:endParaRPr sz="900">
              <a:latin typeface="Roboto"/>
              <a:ea typeface="Roboto"/>
              <a:cs typeface="Roboto"/>
              <a:sym typeface="Roboto"/>
            </a:endParaRPr>
          </a:p>
          <a:p>
            <a:pPr indent="0" lvl="0" marL="0" rtl="0" algn="l">
              <a:spcBef>
                <a:spcPts val="0"/>
              </a:spcBef>
              <a:spcAft>
                <a:spcPts val="0"/>
              </a:spcAft>
              <a:buNone/>
            </a:pPr>
            <a:r>
              <a:t/>
            </a:r>
            <a:endParaRPr sz="900">
              <a:solidFill>
                <a:schemeClr val="dk1"/>
              </a:solidFill>
              <a:latin typeface="Roboto"/>
              <a:ea typeface="Roboto"/>
              <a:cs typeface="Roboto"/>
              <a:sym typeface="Roboto"/>
            </a:endParaRPr>
          </a:p>
          <a:p>
            <a:pPr indent="0" lvl="0" marL="0" rtl="0" algn="l">
              <a:spcBef>
                <a:spcPts val="0"/>
              </a:spcBef>
              <a:spcAft>
                <a:spcPts val="0"/>
              </a:spcAft>
              <a:buNone/>
            </a:pPr>
            <a:r>
              <a:rPr lang="es" sz="900" u="sng">
                <a:solidFill>
                  <a:schemeClr val="dk1"/>
                </a:solidFill>
                <a:latin typeface="Roboto"/>
                <a:ea typeface="Roboto"/>
                <a:cs typeface="Roboto"/>
                <a:sym typeface="Roboto"/>
                <a:hlinkClick r:id="rId4"/>
              </a:rPr>
              <a:t>Icons on this template have been downloaded  from Flaticon</a:t>
            </a:r>
            <a:endParaRPr sz="900">
              <a:solidFill>
                <a:schemeClr val="dk1"/>
              </a:solidFill>
              <a:latin typeface="Roboto"/>
              <a:ea typeface="Roboto"/>
              <a:cs typeface="Roboto"/>
              <a:sym typeface="Roboto"/>
            </a:endParaRPr>
          </a:p>
        </p:txBody>
      </p:sp>
      <p:sp>
        <p:nvSpPr>
          <p:cNvPr id="310" name="Google Shape;310;p24"/>
          <p:cNvSpPr/>
          <p:nvPr/>
        </p:nvSpPr>
        <p:spPr>
          <a:xfrm>
            <a:off x="2610138" y="3610650"/>
            <a:ext cx="1001700" cy="1001700"/>
          </a:xfrm>
          <a:prstGeom prst="ellipse">
            <a:avLst/>
          </a:prstGeom>
          <a:solidFill>
            <a:srgbClr val="FC9829"/>
          </a:solidFill>
          <a:ln cap="flat" cmpd="sng" w="9525">
            <a:solidFill>
              <a:srgbClr val="F9BA48"/>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24"/>
          <p:cNvSpPr/>
          <p:nvPr/>
        </p:nvSpPr>
        <p:spPr>
          <a:xfrm>
            <a:off x="3722611" y="3610650"/>
            <a:ext cx="1001700" cy="1001700"/>
          </a:xfrm>
          <a:prstGeom prst="ellipse">
            <a:avLst/>
          </a:prstGeom>
          <a:solidFill>
            <a:srgbClr val="E23B3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24"/>
          <p:cNvSpPr/>
          <p:nvPr/>
        </p:nvSpPr>
        <p:spPr>
          <a:xfrm>
            <a:off x="4835085" y="3610650"/>
            <a:ext cx="1001700" cy="1001700"/>
          </a:xfrm>
          <a:prstGeom prst="ellipse">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24"/>
          <p:cNvSpPr txBox="1"/>
          <p:nvPr/>
        </p:nvSpPr>
        <p:spPr>
          <a:xfrm>
            <a:off x="3499650" y="3122550"/>
            <a:ext cx="2144700" cy="4029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t/>
            </a:r>
            <a:endParaRPr b="1" sz="1600">
              <a:solidFill>
                <a:srgbClr val="F9BA48"/>
              </a:solidFill>
              <a:latin typeface="Roboto"/>
              <a:ea typeface="Roboto"/>
              <a:cs typeface="Roboto"/>
              <a:sym typeface="Roboto"/>
            </a:endParaRPr>
          </a:p>
        </p:txBody>
      </p:sp>
      <p:sp>
        <p:nvSpPr>
          <p:cNvPr id="314" name="Google Shape;314;p24"/>
          <p:cNvSpPr txBox="1"/>
          <p:nvPr/>
        </p:nvSpPr>
        <p:spPr>
          <a:xfrm>
            <a:off x="2610138"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latin typeface="Roboto"/>
                <a:ea typeface="Roboto"/>
                <a:cs typeface="Roboto"/>
                <a:sym typeface="Roboto"/>
              </a:rPr>
              <a:t>#fc9829</a:t>
            </a:r>
            <a:endParaRPr>
              <a:solidFill>
                <a:srgbClr val="FFFFFF"/>
              </a:solidFill>
              <a:latin typeface="Roboto"/>
              <a:ea typeface="Roboto"/>
              <a:cs typeface="Roboto"/>
              <a:sym typeface="Roboto"/>
            </a:endParaRPr>
          </a:p>
        </p:txBody>
      </p:sp>
      <p:sp>
        <p:nvSpPr>
          <p:cNvPr id="315" name="Google Shape;315;p24"/>
          <p:cNvSpPr txBox="1"/>
          <p:nvPr/>
        </p:nvSpPr>
        <p:spPr>
          <a:xfrm>
            <a:off x="3722613"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latin typeface="Roboto"/>
                <a:ea typeface="Roboto"/>
                <a:cs typeface="Roboto"/>
                <a:sym typeface="Roboto"/>
              </a:rPr>
              <a:t>#e23b3b</a:t>
            </a:r>
            <a:endParaRPr>
              <a:solidFill>
                <a:srgbClr val="FFFFFF"/>
              </a:solidFill>
              <a:latin typeface="Roboto"/>
              <a:ea typeface="Roboto"/>
              <a:cs typeface="Roboto"/>
              <a:sym typeface="Roboto"/>
            </a:endParaRPr>
          </a:p>
        </p:txBody>
      </p:sp>
      <p:sp>
        <p:nvSpPr>
          <p:cNvPr id="316" name="Google Shape;316;p24"/>
          <p:cNvSpPr txBox="1"/>
          <p:nvPr/>
        </p:nvSpPr>
        <p:spPr>
          <a:xfrm>
            <a:off x="4835088"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latin typeface="Roboto"/>
                <a:ea typeface="Roboto"/>
                <a:cs typeface="Roboto"/>
                <a:sym typeface="Roboto"/>
              </a:rPr>
              <a:t>#ffffff</a:t>
            </a:r>
            <a:endParaRPr>
              <a:latin typeface="Roboto"/>
              <a:ea typeface="Roboto"/>
              <a:cs typeface="Roboto"/>
              <a:sym typeface="Roboto"/>
            </a:endParaRPr>
          </a:p>
        </p:txBody>
      </p:sp>
      <p:sp>
        <p:nvSpPr>
          <p:cNvPr id="317" name="Google Shape;317;p24"/>
          <p:cNvSpPr txBox="1"/>
          <p:nvPr/>
        </p:nvSpPr>
        <p:spPr>
          <a:xfrm>
            <a:off x="3263275" y="1163850"/>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chemeClr val="dk1"/>
                </a:solidFill>
                <a:latin typeface="Impact"/>
                <a:ea typeface="Impact"/>
                <a:cs typeface="Impact"/>
                <a:sym typeface="Impact"/>
              </a:rPr>
              <a:t>Images</a:t>
            </a:r>
            <a:endParaRPr b="1" i="1" sz="1800">
              <a:solidFill>
                <a:schemeClr val="dk1"/>
              </a:solidFill>
              <a:latin typeface="Impact"/>
              <a:ea typeface="Impact"/>
              <a:cs typeface="Impact"/>
              <a:sym typeface="Impact"/>
            </a:endParaRPr>
          </a:p>
          <a:p>
            <a:pPr indent="0" lvl="0" marL="0" rtl="0" algn="l">
              <a:spcBef>
                <a:spcPts val="1600"/>
              </a:spcBef>
              <a:spcAft>
                <a:spcPts val="0"/>
              </a:spcAft>
              <a:buNone/>
            </a:pPr>
            <a:r>
              <a:t/>
            </a:r>
            <a:endParaRPr b="1" i="1" sz="1600">
              <a:solidFill>
                <a:schemeClr val="dk1"/>
              </a:solidFill>
              <a:latin typeface="Impact"/>
              <a:ea typeface="Impact"/>
              <a:cs typeface="Impact"/>
              <a:sym typeface="Impact"/>
            </a:endParaRPr>
          </a:p>
        </p:txBody>
      </p:sp>
      <p:sp>
        <p:nvSpPr>
          <p:cNvPr id="318" name="Google Shape;318;p24"/>
          <p:cNvSpPr txBox="1"/>
          <p:nvPr/>
        </p:nvSpPr>
        <p:spPr>
          <a:xfrm>
            <a:off x="3263275" y="1477375"/>
            <a:ext cx="30672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u="sng">
                <a:solidFill>
                  <a:schemeClr val="dk1"/>
                </a:solidFill>
                <a:latin typeface="Roboto"/>
                <a:ea typeface="Roboto"/>
                <a:cs typeface="Roboto"/>
                <a:sym typeface="Roboto"/>
                <a:hlinkClick r:id="rId5"/>
              </a:rPr>
              <a:t>Ciudad de vector diseñado por Freepik</a:t>
            </a:r>
            <a:endParaRPr sz="900">
              <a:solidFill>
                <a:schemeClr val="dk1"/>
              </a:solidFill>
              <a:latin typeface="Roboto"/>
              <a:ea typeface="Roboto"/>
              <a:cs typeface="Roboto"/>
              <a:sym typeface="Roboto"/>
            </a:endParaRPr>
          </a:p>
          <a:p>
            <a:pPr indent="0" lvl="0" marL="0" rtl="0" algn="l">
              <a:spcBef>
                <a:spcPts val="0"/>
              </a:spcBef>
              <a:spcAft>
                <a:spcPts val="0"/>
              </a:spcAft>
              <a:buNone/>
            </a:pPr>
            <a:r>
              <a:t/>
            </a:r>
            <a:endParaRPr sz="900">
              <a:solidFill>
                <a:schemeClr val="dk1"/>
              </a:solidFill>
              <a:latin typeface="Roboto"/>
              <a:ea typeface="Roboto"/>
              <a:cs typeface="Roboto"/>
              <a:sym typeface="Roboto"/>
            </a:endParaRPr>
          </a:p>
          <a:p>
            <a:pPr indent="0" lvl="0" marL="0" rtl="0" algn="l">
              <a:spcBef>
                <a:spcPts val="0"/>
              </a:spcBef>
              <a:spcAft>
                <a:spcPts val="0"/>
              </a:spcAft>
              <a:buNone/>
            </a:pPr>
            <a:r>
              <a:rPr lang="es" sz="900" u="sng">
                <a:solidFill>
                  <a:schemeClr val="dk1"/>
                </a:solidFill>
                <a:latin typeface="Roboto"/>
                <a:ea typeface="Roboto"/>
                <a:cs typeface="Roboto"/>
                <a:sym typeface="Roboto"/>
                <a:hlinkClick r:id="rId6"/>
              </a:rPr>
              <a:t>Fondos de vector diseñados por Freepik</a:t>
            </a:r>
            <a:endParaRPr sz="900">
              <a:solidFill>
                <a:schemeClr val="dk1"/>
              </a:solidFill>
              <a:latin typeface="Roboto"/>
              <a:ea typeface="Roboto"/>
              <a:cs typeface="Roboto"/>
              <a:sym typeface="Roboto"/>
            </a:endParaRPr>
          </a:p>
          <a:p>
            <a:pPr indent="0" lvl="0" marL="0" rtl="0" algn="l">
              <a:spcBef>
                <a:spcPts val="0"/>
              </a:spcBef>
              <a:spcAft>
                <a:spcPts val="0"/>
              </a:spcAft>
              <a:buNone/>
            </a:pPr>
            <a:r>
              <a:t/>
            </a:r>
            <a:endParaRPr sz="900">
              <a:solidFill>
                <a:schemeClr val="dk1"/>
              </a:solidFill>
              <a:latin typeface="Roboto"/>
              <a:ea typeface="Roboto"/>
              <a:cs typeface="Roboto"/>
              <a:sym typeface="Roboto"/>
            </a:endParaRPr>
          </a:p>
          <a:p>
            <a:pPr indent="0" lvl="0" marL="0" rtl="0" algn="l">
              <a:spcBef>
                <a:spcPts val="0"/>
              </a:spcBef>
              <a:spcAft>
                <a:spcPts val="0"/>
              </a:spcAft>
              <a:buNone/>
            </a:pPr>
            <a:r>
              <a:rPr lang="es" sz="900" u="sng">
                <a:solidFill>
                  <a:schemeClr val="dk1"/>
                </a:solidFill>
                <a:latin typeface="Roboto"/>
                <a:ea typeface="Roboto"/>
                <a:cs typeface="Roboto"/>
                <a:sym typeface="Roboto"/>
                <a:hlinkClick r:id="rId7"/>
              </a:rPr>
              <a:t>Vintage de vector diseñado por Balasoiu - Freepik.com</a:t>
            </a:r>
            <a:endParaRPr sz="900">
              <a:solidFill>
                <a:schemeClr val="dk1"/>
              </a:solidFill>
              <a:latin typeface="Roboto"/>
              <a:ea typeface="Roboto"/>
              <a:cs typeface="Roboto"/>
              <a:sym typeface="Roboto"/>
            </a:endParaRPr>
          </a:p>
          <a:p>
            <a:pPr indent="0" lvl="0" marL="0" rtl="0" algn="l">
              <a:spcBef>
                <a:spcPts val="0"/>
              </a:spcBef>
              <a:spcAft>
                <a:spcPts val="0"/>
              </a:spcAft>
              <a:buNone/>
            </a:pPr>
            <a:r>
              <a:t/>
            </a:r>
            <a:endParaRPr sz="900">
              <a:solidFill>
                <a:schemeClr val="dk1"/>
              </a:solidFill>
              <a:latin typeface="Roboto"/>
              <a:ea typeface="Roboto"/>
              <a:cs typeface="Roboto"/>
              <a:sym typeface="Roboto"/>
            </a:endParaRPr>
          </a:p>
          <a:p>
            <a:pPr indent="0" lvl="0" marL="0" rtl="0" algn="l">
              <a:spcBef>
                <a:spcPts val="0"/>
              </a:spcBef>
              <a:spcAft>
                <a:spcPts val="0"/>
              </a:spcAft>
              <a:buNone/>
            </a:pPr>
            <a:r>
              <a:rPr lang="es" sz="900" u="sng">
                <a:solidFill>
                  <a:schemeClr val="dk1"/>
                </a:solidFill>
                <a:latin typeface="Roboto"/>
                <a:ea typeface="Roboto"/>
                <a:cs typeface="Roboto"/>
                <a:sym typeface="Roboto"/>
                <a:hlinkClick r:id="rId8"/>
              </a:rPr>
              <a:t>Vintage de vector diseñado por Balasoiu - Freepik.com</a:t>
            </a:r>
            <a:endParaRPr sz="900">
              <a:solidFill>
                <a:schemeClr val="dk1"/>
              </a:solidFill>
              <a:latin typeface="Roboto"/>
              <a:ea typeface="Roboto"/>
              <a:cs typeface="Roboto"/>
              <a:sym typeface="Roboto"/>
            </a:endParaRPr>
          </a:p>
          <a:p>
            <a:pPr indent="0" lvl="0" marL="0" rtl="0" algn="l">
              <a:spcBef>
                <a:spcPts val="0"/>
              </a:spcBef>
              <a:spcAft>
                <a:spcPts val="0"/>
              </a:spcAft>
              <a:buNone/>
            </a:pPr>
            <a:r>
              <a:t/>
            </a:r>
            <a:endParaRPr sz="900">
              <a:solidFill>
                <a:schemeClr val="dk1"/>
              </a:solidFill>
              <a:latin typeface="Roboto"/>
              <a:ea typeface="Roboto"/>
              <a:cs typeface="Roboto"/>
              <a:sym typeface="Roboto"/>
            </a:endParaRPr>
          </a:p>
          <a:p>
            <a:pPr indent="0" lvl="0" marL="0" rtl="0" algn="l">
              <a:spcBef>
                <a:spcPts val="0"/>
              </a:spcBef>
              <a:spcAft>
                <a:spcPts val="0"/>
              </a:spcAft>
              <a:buClr>
                <a:schemeClr val="dk1"/>
              </a:buClr>
              <a:buSzPts val="1100"/>
              <a:buFont typeface="Arial"/>
              <a:buNone/>
            </a:pPr>
            <a:r>
              <a:rPr lang="es" sz="900">
                <a:solidFill>
                  <a:schemeClr val="dk1"/>
                </a:solidFill>
                <a:latin typeface="Roboto"/>
                <a:ea typeface="Roboto"/>
                <a:cs typeface="Roboto"/>
                <a:sym typeface="Roboto"/>
              </a:rPr>
              <a:t>The photos in this template have been downloaded from </a:t>
            </a:r>
            <a:r>
              <a:rPr lang="es" sz="900" u="sng">
                <a:solidFill>
                  <a:schemeClr val="dk1"/>
                </a:solidFill>
                <a:latin typeface="Roboto"/>
                <a:ea typeface="Roboto"/>
                <a:cs typeface="Roboto"/>
                <a:sym typeface="Roboto"/>
                <a:hlinkClick r:id="rId9"/>
              </a:rPr>
              <a:t>www.gratisography.com</a:t>
            </a:r>
            <a:endParaRPr sz="900">
              <a:solidFill>
                <a:schemeClr val="dk1"/>
              </a:solidFill>
              <a:latin typeface="Roboto"/>
              <a:ea typeface="Roboto"/>
              <a:cs typeface="Roboto"/>
              <a:sym typeface="Roboto"/>
            </a:endParaRPr>
          </a:p>
        </p:txBody>
      </p:sp>
      <p:sp>
        <p:nvSpPr>
          <p:cNvPr id="319" name="Google Shape;319;p24"/>
          <p:cNvSpPr txBox="1"/>
          <p:nvPr/>
        </p:nvSpPr>
        <p:spPr>
          <a:xfrm>
            <a:off x="6557550" y="1163850"/>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chemeClr val="dk1"/>
                </a:solidFill>
                <a:latin typeface="Impact"/>
                <a:ea typeface="Impact"/>
                <a:cs typeface="Impact"/>
                <a:sym typeface="Impact"/>
              </a:rPr>
              <a:t>Fonts</a:t>
            </a:r>
            <a:endParaRPr b="1" i="1" sz="1800">
              <a:solidFill>
                <a:schemeClr val="dk1"/>
              </a:solidFill>
              <a:latin typeface="Impact"/>
              <a:ea typeface="Impact"/>
              <a:cs typeface="Impact"/>
              <a:sym typeface="Impact"/>
            </a:endParaRPr>
          </a:p>
          <a:p>
            <a:pPr indent="0" lvl="0" marL="0" rtl="0" algn="l">
              <a:spcBef>
                <a:spcPts val="1600"/>
              </a:spcBef>
              <a:spcAft>
                <a:spcPts val="0"/>
              </a:spcAft>
              <a:buNone/>
            </a:pPr>
            <a:r>
              <a:t/>
            </a:r>
            <a:endParaRPr b="1" i="1" sz="1600">
              <a:solidFill>
                <a:schemeClr val="dk1"/>
              </a:solidFill>
              <a:latin typeface="Impact"/>
              <a:ea typeface="Impact"/>
              <a:cs typeface="Impact"/>
              <a:sym typeface="Impact"/>
            </a:endParaRPr>
          </a:p>
        </p:txBody>
      </p:sp>
      <p:sp>
        <p:nvSpPr>
          <p:cNvPr id="320" name="Google Shape;320;p24"/>
          <p:cNvSpPr txBox="1"/>
          <p:nvPr/>
        </p:nvSpPr>
        <p:spPr>
          <a:xfrm>
            <a:off x="6557550" y="1477375"/>
            <a:ext cx="21447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s" sz="900">
                <a:solidFill>
                  <a:schemeClr val="dk1"/>
                </a:solidFill>
                <a:latin typeface="Roboto"/>
                <a:ea typeface="Roboto"/>
                <a:cs typeface="Roboto"/>
                <a:sym typeface="Roboto"/>
              </a:rPr>
              <a:t>The fonts used in this template are taken from Google fonts.</a:t>
            </a:r>
            <a:endParaRPr sz="900">
              <a:solidFill>
                <a:schemeClr val="dk1"/>
              </a:solidFill>
              <a:latin typeface="Roboto"/>
              <a:ea typeface="Roboto"/>
              <a:cs typeface="Roboto"/>
              <a:sym typeface="Roboto"/>
            </a:endParaRPr>
          </a:p>
          <a:p>
            <a:pPr indent="0" lvl="0" marL="0" rtl="0" algn="l">
              <a:spcBef>
                <a:spcPts val="0"/>
              </a:spcBef>
              <a:spcAft>
                <a:spcPts val="0"/>
              </a:spcAft>
              <a:buClr>
                <a:schemeClr val="dk1"/>
              </a:buClr>
              <a:buSzPts val="1100"/>
              <a:buFont typeface="Arial"/>
              <a:buNone/>
            </a:pPr>
            <a:r>
              <a:rPr lang="es" sz="900">
                <a:solidFill>
                  <a:schemeClr val="dk1"/>
                </a:solidFill>
                <a:latin typeface="Roboto"/>
                <a:ea typeface="Roboto"/>
                <a:cs typeface="Roboto"/>
                <a:sym typeface="Roboto"/>
              </a:rPr>
              <a:t>( Impact, Open Sans)</a:t>
            </a:r>
            <a:endParaRPr sz="900">
              <a:solidFill>
                <a:schemeClr val="dk1"/>
              </a:solidFill>
              <a:latin typeface="Roboto"/>
              <a:ea typeface="Roboto"/>
              <a:cs typeface="Roboto"/>
              <a:sym typeface="Roboto"/>
            </a:endParaRPr>
          </a:p>
          <a:p>
            <a:pPr indent="0" lvl="0" marL="0" rtl="0" algn="l">
              <a:spcBef>
                <a:spcPts val="0"/>
              </a:spcBef>
              <a:spcAft>
                <a:spcPts val="0"/>
              </a:spcAft>
              <a:buClr>
                <a:schemeClr val="dk1"/>
              </a:buClr>
              <a:buSzPts val="1100"/>
              <a:buFont typeface="Arial"/>
              <a:buNone/>
            </a:pPr>
            <a:r>
              <a:t/>
            </a:r>
            <a:endParaRPr sz="900">
              <a:solidFill>
                <a:schemeClr val="dk1"/>
              </a:solidFill>
              <a:latin typeface="Roboto"/>
              <a:ea typeface="Roboto"/>
              <a:cs typeface="Roboto"/>
              <a:sym typeface="Roboto"/>
            </a:endParaRPr>
          </a:p>
          <a:p>
            <a:pPr indent="0" lvl="0" marL="0" rtl="0" algn="l">
              <a:spcBef>
                <a:spcPts val="0"/>
              </a:spcBef>
              <a:spcAft>
                <a:spcPts val="0"/>
              </a:spcAft>
              <a:buClr>
                <a:schemeClr val="dk1"/>
              </a:buClr>
              <a:buSzPts val="1100"/>
              <a:buFont typeface="Arial"/>
              <a:buNone/>
            </a:pPr>
            <a:r>
              <a:rPr lang="es" sz="900">
                <a:solidFill>
                  <a:schemeClr val="dk1"/>
                </a:solidFill>
                <a:latin typeface="Roboto"/>
                <a:ea typeface="Roboto"/>
                <a:cs typeface="Roboto"/>
                <a:sym typeface="Roboto"/>
              </a:rPr>
              <a:t>Download the fonts from the following url: </a:t>
            </a:r>
            <a:r>
              <a:rPr lang="es" sz="900" u="sng">
                <a:solidFill>
                  <a:schemeClr val="dk1"/>
                </a:solidFill>
                <a:latin typeface="Roboto"/>
                <a:ea typeface="Roboto"/>
                <a:cs typeface="Roboto"/>
                <a:sym typeface="Roboto"/>
                <a:hlinkClick r:id="rId10"/>
              </a:rPr>
              <a:t>https://www.google.com/fonts/</a:t>
            </a:r>
            <a:endParaRPr sz="900">
              <a:solidFill>
                <a:schemeClr val="dk1"/>
              </a:solidFill>
              <a:latin typeface="Roboto"/>
              <a:ea typeface="Roboto"/>
              <a:cs typeface="Roboto"/>
              <a:sym typeface="Roboto"/>
            </a:endParaRPr>
          </a:p>
        </p:txBody>
      </p:sp>
      <p:sp>
        <p:nvSpPr>
          <p:cNvPr id="321" name="Google Shape;321;p24"/>
          <p:cNvSpPr/>
          <p:nvPr/>
        </p:nvSpPr>
        <p:spPr>
          <a:xfrm>
            <a:off x="5981910" y="3610650"/>
            <a:ext cx="1001700" cy="10017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24"/>
          <p:cNvSpPr txBox="1"/>
          <p:nvPr/>
        </p:nvSpPr>
        <p:spPr>
          <a:xfrm>
            <a:off x="5981913"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latin typeface="Roboto"/>
                <a:ea typeface="Roboto"/>
                <a:cs typeface="Roboto"/>
                <a:sym typeface="Roboto"/>
              </a:rPr>
              <a:t>#000000</a:t>
            </a:r>
            <a:endParaRPr>
              <a:solidFill>
                <a:srgbClr val="FFFFFF"/>
              </a:solidFill>
              <a:latin typeface="Roboto"/>
              <a:ea typeface="Roboto"/>
              <a:cs typeface="Roboto"/>
              <a:sym typeface="Roboto"/>
            </a:endParaRPr>
          </a:p>
        </p:txBody>
      </p:sp>
      <p:grpSp>
        <p:nvGrpSpPr>
          <p:cNvPr id="323" name="Google Shape;323;p24"/>
          <p:cNvGrpSpPr/>
          <p:nvPr/>
        </p:nvGrpSpPr>
        <p:grpSpPr>
          <a:xfrm>
            <a:off x="8593600" y="4788212"/>
            <a:ext cx="422100" cy="237300"/>
            <a:chOff x="4360875" y="4788212"/>
            <a:chExt cx="422100" cy="237300"/>
          </a:xfrm>
        </p:grpSpPr>
        <p:sp>
          <p:nvSpPr>
            <p:cNvPr id="324" name="Google Shape;324;p24"/>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24"/>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
        <p:nvSpPr>
          <p:cNvPr id="326" name="Google Shape;326;p24"/>
          <p:cNvSpPr txBox="1"/>
          <p:nvPr/>
        </p:nvSpPr>
        <p:spPr>
          <a:xfrm>
            <a:off x="456075" y="4738100"/>
            <a:ext cx="7297200" cy="851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i="1" lang="es">
                <a:latin typeface="Open Sans"/>
                <a:ea typeface="Open Sans"/>
                <a:cs typeface="Open Sans"/>
                <a:sym typeface="Open Sans"/>
              </a:rPr>
              <a:t>template by </a:t>
            </a:r>
            <a:r>
              <a:rPr b="1" i="1" lang="es" u="sng">
                <a:latin typeface="Open Sans"/>
                <a:ea typeface="Open Sans"/>
                <a:cs typeface="Open Sans"/>
                <a:sym typeface="Open Sans"/>
                <a:hlinkClick r:id="rId11"/>
              </a:rPr>
              <a:t>slidesPPT</a:t>
            </a:r>
            <a:r>
              <a:rPr b="1" i="1" lang="es">
                <a:uFill>
                  <a:noFill/>
                </a:uFill>
                <a:latin typeface="Open Sans"/>
                <a:ea typeface="Open Sans"/>
                <a:cs typeface="Open Sans"/>
                <a:sym typeface="Open Sans"/>
                <a:hlinkClick r:id="rId12"/>
              </a:rPr>
              <a:t>.com</a:t>
            </a:r>
            <a:endParaRPr b="1" i="1">
              <a:latin typeface="Open Sans"/>
              <a:ea typeface="Open Sans"/>
              <a:cs typeface="Open Sans"/>
              <a:sym typeface="Open Sans"/>
            </a:endParaRPr>
          </a:p>
        </p:txBody>
      </p:sp>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