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76" r:id="rId3"/>
    <p:sldId id="257" r:id="rId4"/>
    <p:sldId id="265" r:id="rId5"/>
    <p:sldId id="259" r:id="rId6"/>
    <p:sldId id="260" r:id="rId7"/>
    <p:sldId id="261" r:id="rId8"/>
    <p:sldId id="275" r:id="rId9"/>
    <p:sldId id="267" r:id="rId10"/>
    <p:sldId id="268" r:id="rId11"/>
    <p:sldId id="269" r:id="rId12"/>
    <p:sldId id="270" r:id="rId13"/>
    <p:sldId id="271" r:id="rId14"/>
    <p:sldId id="272" r:id="rId15"/>
    <p:sldId id="273" r:id="rId16"/>
    <p:sldId id="274" r:id="rId17"/>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A0F2EC"/>
    <a:srgbClr val="FFBB5F"/>
    <a:srgbClr val="E3E9FF"/>
    <a:srgbClr val="FFE3BD"/>
    <a:srgbClr val="E5FBF9"/>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p:scale>
          <a:sx n="66" d="100"/>
          <a:sy n="66" d="100"/>
        </p:scale>
        <p:origin x="816" y="3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presProps" Target="presProps.xml"/><Relationship Id="rId3" Type="http://schemas.openxmlformats.org/officeDocument/2006/relationships/slide" Target="slides/slide2.xml"/><Relationship Id="rId21" Type="http://schemas.openxmlformats.org/officeDocument/2006/relationships/tableStyles" Target="tableStyle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microsoft.com/office/2015/10/relationships/revisionInfo" Target="revisionInfo.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rgbClr val="FFC000"/>
            </a:solidFill>
            <a:ln>
              <a:noFill/>
            </a:ln>
            <a:effectLst>
              <a:outerShdw blurRad="57150" dist="19050" dir="5400000" algn="ctr" rotWithShape="0">
                <a:srgbClr val="000000">
                  <a:alpha val="63000"/>
                </a:srgbClr>
              </a:outerShdw>
            </a:effectLst>
          </c:spPr>
          <c:invertIfNegative val="0"/>
          <c:cat>
            <c:strRef>
              <c:f>Sheet1!$A$2:$A$4</c:f>
              <c:strCache>
                <c:ptCount val="3"/>
                <c:pt idx="0">
                  <c:v>Category 1</c:v>
                </c:pt>
                <c:pt idx="1">
                  <c:v>Category 2</c:v>
                </c:pt>
                <c:pt idx="2">
                  <c:v>Category 3</c:v>
                </c:pt>
              </c:strCache>
            </c:strRef>
          </c:cat>
          <c:val>
            <c:numRef>
              <c:f>Sheet1!$B$2:$B$4</c:f>
              <c:numCache>
                <c:formatCode>General</c:formatCode>
                <c:ptCount val="3"/>
                <c:pt idx="0">
                  <c:v>4.3</c:v>
                </c:pt>
                <c:pt idx="1">
                  <c:v>2.5</c:v>
                </c:pt>
                <c:pt idx="2">
                  <c:v>3.5</c:v>
                </c:pt>
              </c:numCache>
            </c:numRef>
          </c:val>
          <c:extLst>
            <c:ext xmlns:c16="http://schemas.microsoft.com/office/drawing/2014/chart" uri="{C3380CC4-5D6E-409C-BE32-E72D297353CC}">
              <c16:uniqueId val="{00000000-779C-44E0-8693-CBC990AFBEF0}"/>
            </c:ext>
          </c:extLst>
        </c:ser>
        <c:ser>
          <c:idx val="1"/>
          <c:order val="1"/>
          <c:tx>
            <c:strRef>
              <c:f>Sheet1!$C$1</c:f>
              <c:strCache>
                <c:ptCount val="1"/>
                <c:pt idx="0">
                  <c:v>Series 2</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Sheet1!$A$2:$A$4</c:f>
              <c:strCache>
                <c:ptCount val="3"/>
                <c:pt idx="0">
                  <c:v>Category 1</c:v>
                </c:pt>
                <c:pt idx="1">
                  <c:v>Category 2</c:v>
                </c:pt>
                <c:pt idx="2">
                  <c:v>Category 3</c:v>
                </c:pt>
              </c:strCache>
            </c:strRef>
          </c:cat>
          <c:val>
            <c:numRef>
              <c:f>Sheet1!$C$2:$C$4</c:f>
              <c:numCache>
                <c:formatCode>General</c:formatCode>
                <c:ptCount val="3"/>
                <c:pt idx="0">
                  <c:v>2.4</c:v>
                </c:pt>
                <c:pt idx="1">
                  <c:v>4.4000000000000004</c:v>
                </c:pt>
                <c:pt idx="2">
                  <c:v>1.8</c:v>
                </c:pt>
              </c:numCache>
            </c:numRef>
          </c:val>
          <c:extLst>
            <c:ext xmlns:c16="http://schemas.microsoft.com/office/drawing/2014/chart" uri="{C3380CC4-5D6E-409C-BE32-E72D297353CC}">
              <c16:uniqueId val="{00000001-779C-44E0-8693-CBC990AFBEF0}"/>
            </c:ext>
          </c:extLst>
        </c:ser>
        <c:ser>
          <c:idx val="2"/>
          <c:order val="2"/>
          <c:tx>
            <c:strRef>
              <c:f>Sheet1!$D$1</c:f>
              <c:strCache>
                <c:ptCount val="1"/>
                <c:pt idx="0">
                  <c:v>Series 3</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Sheet1!$A$2:$A$4</c:f>
              <c:strCache>
                <c:ptCount val="3"/>
                <c:pt idx="0">
                  <c:v>Category 1</c:v>
                </c:pt>
                <c:pt idx="1">
                  <c:v>Category 2</c:v>
                </c:pt>
                <c:pt idx="2">
                  <c:v>Category 3</c:v>
                </c:pt>
              </c:strCache>
            </c:strRef>
          </c:cat>
          <c:val>
            <c:numRef>
              <c:f>Sheet1!$D$2:$D$4</c:f>
              <c:numCache>
                <c:formatCode>General</c:formatCode>
                <c:ptCount val="3"/>
                <c:pt idx="0">
                  <c:v>2</c:v>
                </c:pt>
                <c:pt idx="1">
                  <c:v>2</c:v>
                </c:pt>
                <c:pt idx="2">
                  <c:v>3</c:v>
                </c:pt>
              </c:numCache>
            </c:numRef>
          </c:val>
          <c:extLst>
            <c:ext xmlns:c16="http://schemas.microsoft.com/office/drawing/2014/chart" uri="{C3380CC4-5D6E-409C-BE32-E72D297353CC}">
              <c16:uniqueId val="{00000002-779C-44E0-8693-CBC990AFBEF0}"/>
            </c:ext>
          </c:extLst>
        </c:ser>
        <c:dLbls>
          <c:showLegendKey val="0"/>
          <c:showVal val="0"/>
          <c:showCatName val="0"/>
          <c:showSerName val="0"/>
          <c:showPercent val="0"/>
          <c:showBubbleSize val="0"/>
        </c:dLbls>
        <c:gapWidth val="100"/>
        <c:overlap val="-24"/>
        <c:axId val="207225952"/>
        <c:axId val="531447600"/>
      </c:barChart>
      <c:catAx>
        <c:axId val="207225952"/>
        <c:scaling>
          <c:orientation val="minMax"/>
        </c:scaling>
        <c:delete val="1"/>
        <c:axPos val="b"/>
        <c:numFmt formatCode="General" sourceLinked="1"/>
        <c:majorTickMark val="none"/>
        <c:minorTickMark val="none"/>
        <c:tickLblPos val="nextTo"/>
        <c:crossAx val="531447600"/>
        <c:crosses val="autoZero"/>
        <c:auto val="1"/>
        <c:lblAlgn val="ctr"/>
        <c:lblOffset val="100"/>
        <c:noMultiLvlLbl val="0"/>
      </c:catAx>
      <c:valAx>
        <c:axId val="531447600"/>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207225952"/>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5">
  <dgm:title val=""/>
  <dgm:desc val=""/>
  <dgm:catLst>
    <dgm:cat type="colorful" pri="10500"/>
  </dgm:catLst>
  <dgm:styleLbl name="node0">
    <dgm:fillClrLst meth="repeat">
      <a:schemeClr val="accent4"/>
    </dgm:fillClrLst>
    <dgm:linClrLst meth="repeat">
      <a:schemeClr val="lt1"/>
    </dgm:linClrLst>
    <dgm:effectClrLst/>
    <dgm:txLinClrLst/>
    <dgm:txFillClrLst/>
    <dgm:txEffectClrLst/>
  </dgm:styleLbl>
  <dgm:styleLbl name="node1">
    <dgm:fillClrLst>
      <a:schemeClr val="accent5"/>
      <a:schemeClr val="accent6"/>
    </dgm:fillClrLst>
    <dgm:linClrLst meth="repeat">
      <a:schemeClr val="lt1"/>
    </dgm:linClrLst>
    <dgm:effectClrLst/>
    <dgm:txLinClrLst/>
    <dgm:txFillClrLst/>
    <dgm:txEffectClrLst/>
  </dgm:styleLbl>
  <dgm:styleLbl name="alignNode1">
    <dgm:fillClrLst>
      <a:schemeClr val="accent5"/>
      <a:schemeClr val="accent6"/>
    </dgm:fillClrLst>
    <dgm:linClrLst>
      <a:schemeClr val="accent5"/>
      <a:schemeClr val="accent6"/>
    </dgm:linClrLst>
    <dgm:effectClrLst/>
    <dgm:txLinClrLst/>
    <dgm:txFillClrLst/>
    <dgm:txEffectClrLst/>
  </dgm:styleLbl>
  <dgm:styleLbl name="lnNode1">
    <dgm:fillClrLst>
      <a:schemeClr val="accent5"/>
      <a:schemeClr val="accent6"/>
    </dgm:fillClrLst>
    <dgm:linClrLst meth="repeat">
      <a:schemeClr val="lt1"/>
    </dgm:linClrLst>
    <dgm:effectClrLst/>
    <dgm:txLinClrLst/>
    <dgm:txFillClrLst/>
    <dgm:txEffectClrLst/>
  </dgm:styleLbl>
  <dgm:styleLbl name="vennNode1">
    <dgm:fillClrLst>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6"/>
    </dgm:fillClrLst>
    <dgm:linClrLst meth="repeat">
      <a:schemeClr val="lt1"/>
    </dgm:linClrLst>
    <dgm:effectClrLst/>
    <dgm:txLinClrLst/>
    <dgm:txFillClrLst/>
    <dgm:txEffectClrLst/>
  </dgm:styleLbl>
  <dgm:styleLbl name="node3">
    <dgm:fillClrLst>
      <a:schemeClr val="accent1"/>
    </dgm:fillClrLst>
    <dgm:linClrLst meth="repeat">
      <a:schemeClr val="lt1"/>
    </dgm:linClrLst>
    <dgm:effectClrLst/>
    <dgm:txLinClrLst/>
    <dgm:txFillClrLst/>
    <dgm:txEffectClrLst/>
  </dgm:styleLbl>
  <dgm:styleLbl name="node4">
    <dgm:fillClrLst>
      <a:schemeClr val="accent2"/>
    </dgm:fillClrLst>
    <dgm:linClrLst meth="repeat">
      <a:schemeClr val="lt1"/>
    </dgm:linClrLst>
    <dgm:effectClrLst/>
    <dgm:txLinClrLst/>
    <dgm:txFillClrLst/>
    <dgm:txEffectClrLst/>
  </dgm:styleLbl>
  <dgm:styleLbl name="fgImgPlace1">
    <dgm:fillClrLst>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5"/>
      <a:schemeClr val="accent6"/>
    </dgm:fillClrLst>
    <dgm:linClrLst meth="repeat">
      <a:schemeClr val="lt1"/>
    </dgm:linClrLst>
    <dgm:effectClrLst/>
    <dgm:txLinClrLst/>
    <dgm:txFillClrLst/>
    <dgm:txEffectClrLst/>
  </dgm:styleLbl>
  <dgm:styleLbl name="fgSibTrans2D1">
    <dgm:fillClrLst>
      <a:schemeClr val="accent5"/>
      <a:schemeClr val="accent6"/>
    </dgm:fillClrLst>
    <dgm:linClrLst meth="repeat">
      <a:schemeClr val="lt1"/>
    </dgm:linClrLst>
    <dgm:effectClrLst/>
    <dgm:txLinClrLst/>
    <dgm:txFillClrLst meth="repeat">
      <a:schemeClr val="lt1"/>
    </dgm:txFillClrLst>
    <dgm:txEffectClrLst/>
  </dgm:styleLbl>
  <dgm:styleLbl name="bgSibTrans2D1">
    <dgm:fillClrLst>
      <a:schemeClr val="accent5"/>
      <a:schemeClr val="accent6"/>
    </dgm:fillClrLst>
    <dgm:linClrLst meth="repeat">
      <a:schemeClr val="lt1"/>
    </dgm:linClrLst>
    <dgm:effectClrLst/>
    <dgm:txLinClrLst/>
    <dgm:txFillClrLst meth="repeat">
      <a:schemeClr val="lt1"/>
    </dgm:txFillClrLst>
    <dgm:txEffectClrLst/>
  </dgm:styleLbl>
  <dgm:styleLbl name="sibTrans1D1">
    <dgm:fillClrLst/>
    <dgm:linClrLst>
      <a:schemeClr val="accent5"/>
      <a:schemeClr val="accent6"/>
    </dgm:linClrLst>
    <dgm:effectClrLst/>
    <dgm:txLinClrLst/>
    <dgm:txFillClrLst meth="repeat">
      <a:schemeClr val="tx1"/>
    </dgm:txFillClrLst>
    <dgm:txEffectClrLst/>
  </dgm:styleLbl>
  <dgm:styleLbl name="callout">
    <dgm:fillClrLst meth="repeat">
      <a:schemeClr val="accent5"/>
    </dgm:fillClrLst>
    <dgm:linClrLst meth="repeat">
      <a:schemeClr val="accent5">
        <a:tint val="50000"/>
      </a:schemeClr>
    </dgm:linClrLst>
    <dgm:effectClrLst/>
    <dgm:txLinClrLst/>
    <dgm:txFillClrLst meth="repeat">
      <a:schemeClr val="tx1"/>
    </dgm:txFillClrLst>
    <dgm:txEffectClrLst/>
  </dgm:styleLbl>
  <dgm:styleLbl name="asst0">
    <dgm:fillClrLst meth="repeat">
      <a:schemeClr val="accent5"/>
    </dgm:fillClrLst>
    <dgm:linClrLst meth="repeat">
      <a:schemeClr val="lt1">
        <a:shade val="80000"/>
      </a:schemeClr>
    </dgm:linClrLst>
    <dgm:effectClrLst/>
    <dgm:txLinClrLst/>
    <dgm:txFillClrLst/>
    <dgm:txEffectClrLst/>
  </dgm:styleLbl>
  <dgm:styleLbl name="asst1">
    <dgm:fillClrLst meth="repeat">
      <a:schemeClr val="accent6"/>
    </dgm:fillClrLst>
    <dgm:linClrLst meth="repeat">
      <a:schemeClr val="lt1">
        <a:shade val="80000"/>
      </a:schemeClr>
    </dgm:linClrLst>
    <dgm:effectClrLst/>
    <dgm:txLinClrLst/>
    <dgm:txFillClrLst/>
    <dgm:txEffectClrLst/>
  </dgm:styleLbl>
  <dgm:styleLbl name="asst2">
    <dgm:fillClrLst>
      <a:schemeClr val="accent1"/>
    </dgm:fillClrLst>
    <dgm:linClrLst meth="repeat">
      <a:schemeClr val="lt1"/>
    </dgm:linClrLst>
    <dgm:effectClrLst/>
    <dgm:txLinClrLst/>
    <dgm:txFillClrLst/>
    <dgm:txEffectClrLst/>
  </dgm:styleLbl>
  <dgm:styleLbl name="asst3">
    <dgm:fillClrLst>
      <a:schemeClr val="accent2"/>
    </dgm:fillClrLst>
    <dgm:linClrLst meth="repeat">
      <a:schemeClr val="lt1"/>
    </dgm:linClrLst>
    <dgm:effectClrLst/>
    <dgm:txLinClrLst/>
    <dgm:txFillClrLst/>
    <dgm:txEffectClrLst/>
  </dgm:styleLbl>
  <dgm:styleLbl name="asst4">
    <dgm:fillClrLst>
      <a:schemeClr val="accent3"/>
    </dgm:fillClrLst>
    <dgm:linClrLst meth="repeat">
      <a:schemeClr val="lt1"/>
    </dgm:linClrLst>
    <dgm:effectClrLst/>
    <dgm:txLinClrLst/>
    <dgm:txFillClrLst/>
    <dgm:txEffectClrLst/>
  </dgm:styleLbl>
  <dgm:styleLbl name="parChTrans2D1">
    <dgm:fillClrLst meth="repeat">
      <a:schemeClr val="accent5"/>
    </dgm:fillClrLst>
    <dgm:linClrLst meth="repeat">
      <a:schemeClr val="lt1"/>
    </dgm:linClrLst>
    <dgm:effectClrLst/>
    <dgm:txLinClrLst/>
    <dgm:txFillClrLst meth="repeat">
      <a:schemeClr val="lt1"/>
    </dgm:txFillClrLst>
    <dgm:txEffectClrLst/>
  </dgm:styleLbl>
  <dgm:styleLbl name="parChTrans2D2">
    <dgm:fillClrLst meth="repeat">
      <a:schemeClr val="accent6"/>
    </dgm:fillClrLst>
    <dgm:linClrLst meth="repeat">
      <a:schemeClr val="lt1"/>
    </dgm:linClrLst>
    <dgm:effectClrLst/>
    <dgm:txLinClrLst/>
    <dgm:txFillClrLst/>
    <dgm:txEffectClrLst/>
  </dgm:styleLbl>
  <dgm:styleLbl name="parChTrans2D3">
    <dgm:fillClrLst meth="repeat">
      <a:schemeClr val="accent6"/>
    </dgm:fillClrLst>
    <dgm:linClrLst meth="repeat">
      <a:schemeClr val="lt1"/>
    </dgm:linClrLst>
    <dgm:effectClrLst/>
    <dgm:txLinClrLst/>
    <dgm:txFillClrLst/>
    <dgm:txEffectClrLst/>
  </dgm:styleLbl>
  <dgm:styleLbl name="parChTrans2D4">
    <dgm:fillClrLst meth="repeat">
      <a:schemeClr val="accent1"/>
    </dgm:fillClrLst>
    <dgm:linClrLst meth="repeat">
      <a:schemeClr val="lt1"/>
    </dgm:linClrLst>
    <dgm:effectClrLst/>
    <dgm:txLinClrLst/>
    <dgm:txFillClrLst meth="repeat">
      <a:schemeClr val="lt1"/>
    </dgm:txFillClrLst>
    <dgm:txEffectClrLst/>
  </dgm:styleLbl>
  <dgm:styleLbl name="parChTrans1D1">
    <dgm:fillClrLst meth="repeat">
      <a:schemeClr val="accent5"/>
    </dgm:fillClrLst>
    <dgm:linClrLst meth="repeat">
      <a:schemeClr val="accent5"/>
    </dgm:linClrLst>
    <dgm:effectClrLst/>
    <dgm:txLinClrLst/>
    <dgm:txFillClrLst meth="repeat">
      <a:schemeClr val="tx1"/>
    </dgm:txFillClrLst>
    <dgm:txEffectClrLst/>
  </dgm:styleLbl>
  <dgm:styleLbl name="parChTrans1D2">
    <dgm:fillClrLst meth="repeat">
      <a:schemeClr val="accent6">
        <a:tint val="90000"/>
      </a:schemeClr>
    </dgm:fillClrLst>
    <dgm:linClrLst meth="repeat">
      <a:schemeClr val="accent6"/>
    </dgm:linClrLst>
    <dgm:effectClrLst/>
    <dgm:txLinClrLst/>
    <dgm:txFillClrLst meth="repeat">
      <a:schemeClr val="tx1"/>
    </dgm:txFillClrLst>
    <dgm:txEffectClrLst/>
  </dgm:styleLbl>
  <dgm:styleLbl name="parChTrans1D3">
    <dgm:fillClrLst meth="repeat">
      <a:schemeClr val="accent6">
        <a:tint val="70000"/>
      </a:schemeClr>
    </dgm:fillClrLst>
    <dgm:linClrLst meth="repeat">
      <a:schemeClr val="accent1"/>
    </dgm:linClrLst>
    <dgm:effectClrLst/>
    <dgm:txLinClrLst/>
    <dgm:txFillClrLst meth="repeat">
      <a:schemeClr val="tx1"/>
    </dgm:txFillClrLst>
    <dgm:txEffectClrLst/>
  </dgm:styleLbl>
  <dgm:styleLbl name="parChTrans1D4">
    <dgm:fillClrLst meth="repeat">
      <a:schemeClr val="accent6">
        <a:tint val="50000"/>
      </a:schemeClr>
    </dgm:fillClrLst>
    <dgm:linClrLst meth="repeat">
      <a:schemeClr val="accent2"/>
    </dgm:linClrLst>
    <dgm:effectClrLst/>
    <dgm:txLinClrLst/>
    <dgm:txFillClrLst meth="repeat">
      <a:schemeClr val="tx1"/>
    </dgm:txFillClrLst>
    <dgm:txEffectClrLst/>
  </dgm:styleLbl>
  <dgm:styleLbl name="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5"/>
    </dgm:linClrLst>
    <dgm:effectClrLst/>
    <dgm:txLinClrLst/>
    <dgm:txFillClrLst meth="repeat">
      <a:schemeClr val="dk1"/>
    </dgm:txFillClrLst>
    <dgm:txEffectClrLst/>
  </dgm:styleLbl>
  <dgm:styleLbl name="b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solidFgAcc1">
    <dgm:fillClrLst meth="repeat">
      <a:schemeClr val="lt1"/>
    </dgm:fillClrLst>
    <dgm:linClrLst>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a:schemeClr val="accent5"/>
      <a:schemeClr val="accent6"/>
    </dgm:linClrLst>
    <dgm:effectClrLst/>
    <dgm:txLinClrLst/>
    <dgm:txFillClrLst meth="repeat">
      <a:schemeClr val="dk1"/>
    </dgm:txFillClrLst>
    <dgm:txEffectClrLst/>
  </dgm:styleLbl>
  <dgm:styleLbl name="solidBgAcc1">
    <dgm:fillClrLst meth="repeat">
      <a:schemeClr val="lt1"/>
    </dgm:fillClrLst>
    <dgm:linClrLst>
      <a:schemeClr val="accent5"/>
      <a:schemeClr val="accent6"/>
    </dgm:linClrLst>
    <dgm:effectClrLst/>
    <dgm:txLinClrLst/>
    <dgm:txFillClrLst meth="repeat">
      <a:schemeClr val="dk1"/>
    </dgm:txFillClrLst>
    <dgm:txEffectClrLst/>
  </dgm:styleLbl>
  <dgm:styleLbl name="fgAccFollowNode1">
    <dgm:fillClrLst>
      <a:schemeClr val="accent5">
        <a:tint val="40000"/>
        <a:alpha val="90000"/>
      </a:schemeClr>
      <a:schemeClr val="accent6">
        <a:tint val="40000"/>
        <a:alpha val="90000"/>
      </a:schemeClr>
    </dgm:fillClrLst>
    <dgm:linClrLst>
      <a:schemeClr val="accent5">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4"/>
    </dgm:linClrLst>
    <dgm:effectClrLst/>
    <dgm:txLinClrLst/>
    <dgm:txFillClrLst meth="repeat">
      <a:schemeClr val="dk1"/>
    </dgm:txFillClrLst>
    <dgm:txEffectClrLst/>
  </dgm:styleLbl>
  <dgm:styleLbl name="fgAcc2">
    <dgm:fillClrLst meth="repeat">
      <a:schemeClr val="lt1">
        <a:alpha val="90000"/>
      </a:schemeClr>
    </dgm:fillClrLst>
    <dgm:linClrLst>
      <a:schemeClr val="accent6"/>
    </dgm:linClrLst>
    <dgm:effectClrLst/>
    <dgm:txLinClrLst/>
    <dgm:txFillClrLst meth="repeat">
      <a:schemeClr val="dk1"/>
    </dgm:txFillClrLst>
    <dgm:txEffectClrLst/>
  </dgm:styleLbl>
  <dgm:styleLbl name="fgAcc3">
    <dgm:fillClrLst meth="repeat">
      <a:schemeClr val="lt1">
        <a:alpha val="90000"/>
      </a:schemeClr>
    </dgm:fillClrLst>
    <dgm:linClrLst>
      <a:schemeClr val="accent1"/>
    </dgm:linClrLst>
    <dgm:effectClrLst/>
    <dgm:txLinClrLst/>
    <dgm:txFillClrLst meth="repeat">
      <a:schemeClr val="dk1"/>
    </dgm:txFillClrLst>
    <dgm:txEffectClrLst/>
  </dgm:styleLbl>
  <dgm:styleLbl name="fgAcc4">
    <dgm:fillClrLst meth="repeat">
      <a:schemeClr val="lt1">
        <a:alpha val="90000"/>
      </a:schemeClr>
    </dgm:fillClrLst>
    <dgm:linClrLst>
      <a:schemeClr val="accent2"/>
    </dgm:linClrLst>
    <dgm:effectClrLst/>
    <dgm:txLinClrLst/>
    <dgm:txFillClrLst meth="repeat">
      <a:schemeClr val="dk1"/>
    </dgm:txFillClrLst>
    <dgm:txEffectClrLst/>
  </dgm:styleLbl>
  <dgm:styleLbl name="bgShp">
    <dgm:fillClrLst meth="repeat">
      <a:schemeClr val="accent5">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5">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5">
        <a:tint val="50000"/>
        <a:alpha val="40000"/>
      </a:schemeClr>
    </dgm:fillClrLst>
    <dgm:linClrLst meth="repeat">
      <a:schemeClr val="accent5"/>
    </dgm:linClrLst>
    <dgm:effectClrLst/>
    <dgm:txLinClrLst/>
    <dgm:txFillClrLst meth="repeat">
      <a:schemeClr val="lt1"/>
    </dgm:txFillClrLst>
    <dgm:txEffectClrLst/>
  </dgm:styleLbl>
  <dgm:styleLbl name="fgShp">
    <dgm:fillClrLst meth="repeat">
      <a:schemeClr val="accent5">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colorful5"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5">
                <a:hueOff val="0"/>
                <a:satOff val="0"/>
                <a:lumOff val="0"/>
                <a:alphaOff val="0"/>
                <a:satMod val="103000"/>
                <a:lumMod val="102000"/>
                <a:tint val="94000"/>
              </a:schemeClr>
            </a:gs>
            <a:gs pos="50000">
              <a:schemeClr val="accent5">
                <a:hueOff val="0"/>
                <a:satOff val="0"/>
                <a:lumOff val="0"/>
                <a:alphaOff val="0"/>
                <a:satMod val="110000"/>
                <a:lumMod val="100000"/>
                <a:shade val="100000"/>
              </a:schemeClr>
            </a:gs>
            <a:gs pos="100000">
              <a:schemeClr val="accent5">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5">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5">
                <a:hueOff val="785595"/>
                <a:satOff val="-3757"/>
                <a:lumOff val="4118"/>
                <a:alphaOff val="0"/>
                <a:satMod val="103000"/>
                <a:lumMod val="102000"/>
                <a:tint val="94000"/>
              </a:schemeClr>
            </a:gs>
            <a:gs pos="50000">
              <a:schemeClr val="accent5">
                <a:hueOff val="785595"/>
                <a:satOff val="-3757"/>
                <a:lumOff val="4118"/>
                <a:alphaOff val="0"/>
                <a:satMod val="110000"/>
                <a:lumMod val="100000"/>
                <a:shade val="100000"/>
              </a:schemeClr>
            </a:gs>
            <a:gs pos="100000">
              <a:schemeClr val="accent5">
                <a:hueOff val="785595"/>
                <a:satOff val="-3757"/>
                <a:lumOff val="4118"/>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5">
              <a:hueOff val="785595"/>
              <a:satOff val="-3757"/>
              <a:lumOff val="4118"/>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5">
                <a:hueOff val="1571189"/>
                <a:satOff val="-7513"/>
                <a:lumOff val="8235"/>
                <a:alphaOff val="0"/>
                <a:satMod val="103000"/>
                <a:lumMod val="102000"/>
                <a:tint val="94000"/>
              </a:schemeClr>
            </a:gs>
            <a:gs pos="50000">
              <a:schemeClr val="accent5">
                <a:hueOff val="1571189"/>
                <a:satOff val="-7513"/>
                <a:lumOff val="8235"/>
                <a:alphaOff val="0"/>
                <a:satMod val="110000"/>
                <a:lumMod val="100000"/>
                <a:shade val="100000"/>
              </a:schemeClr>
            </a:gs>
            <a:gs pos="100000">
              <a:schemeClr val="accent5">
                <a:hueOff val="1571189"/>
                <a:satOff val="-7513"/>
                <a:lumOff val="823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5">
              <a:hueOff val="1571189"/>
              <a:satOff val="-7513"/>
              <a:lumOff val="8235"/>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5">
                <a:hueOff val="2356783"/>
                <a:satOff val="-11270"/>
                <a:lumOff val="12353"/>
                <a:alphaOff val="0"/>
                <a:satMod val="103000"/>
                <a:lumMod val="102000"/>
                <a:tint val="94000"/>
              </a:schemeClr>
            </a:gs>
            <a:gs pos="50000">
              <a:schemeClr val="accent5">
                <a:hueOff val="2356783"/>
                <a:satOff val="-11270"/>
                <a:lumOff val="12353"/>
                <a:alphaOff val="0"/>
                <a:satMod val="110000"/>
                <a:lumMod val="100000"/>
                <a:shade val="100000"/>
              </a:schemeClr>
            </a:gs>
            <a:gs pos="100000">
              <a:schemeClr val="accent5">
                <a:hueOff val="2356783"/>
                <a:satOff val="-11270"/>
                <a:lumOff val="1235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5">
              <a:hueOff val="2356783"/>
              <a:satOff val="-11270"/>
              <a:lumOff val="12353"/>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8" Type="http://schemas.openxmlformats.org/officeDocument/2006/relationships/image" Target="../media/image7.emf"/><Relationship Id="rId13" Type="http://schemas.openxmlformats.org/officeDocument/2006/relationships/image" Target="../media/image12.emf"/><Relationship Id="rId18" Type="http://schemas.openxmlformats.org/officeDocument/2006/relationships/image" Target="../media/image17.emf"/><Relationship Id="rId3" Type="http://schemas.openxmlformats.org/officeDocument/2006/relationships/image" Target="../media/image2.png"/><Relationship Id="rId7" Type="http://schemas.openxmlformats.org/officeDocument/2006/relationships/image" Target="../media/image6.emf"/><Relationship Id="rId12" Type="http://schemas.openxmlformats.org/officeDocument/2006/relationships/image" Target="../media/image11.emf"/><Relationship Id="rId17" Type="http://schemas.openxmlformats.org/officeDocument/2006/relationships/image" Target="../media/image16.emf"/><Relationship Id="rId2" Type="http://schemas.openxmlformats.org/officeDocument/2006/relationships/image" Target="../media/image1.emf"/><Relationship Id="rId16" Type="http://schemas.openxmlformats.org/officeDocument/2006/relationships/image" Target="../media/image15.emf"/><Relationship Id="rId20" Type="http://schemas.openxmlformats.org/officeDocument/2006/relationships/image" Target="../media/image19.emf"/><Relationship Id="rId1" Type="http://schemas.openxmlformats.org/officeDocument/2006/relationships/slideMaster" Target="../slideMasters/slideMaster1.xml"/><Relationship Id="rId6" Type="http://schemas.openxmlformats.org/officeDocument/2006/relationships/image" Target="../media/image5.emf"/><Relationship Id="rId11" Type="http://schemas.openxmlformats.org/officeDocument/2006/relationships/image" Target="../media/image10.emf"/><Relationship Id="rId5" Type="http://schemas.openxmlformats.org/officeDocument/2006/relationships/image" Target="../media/image4.emf"/><Relationship Id="rId15" Type="http://schemas.openxmlformats.org/officeDocument/2006/relationships/image" Target="../media/image14.emf"/><Relationship Id="rId10" Type="http://schemas.openxmlformats.org/officeDocument/2006/relationships/image" Target="../media/image9.emf"/><Relationship Id="rId19" Type="http://schemas.openxmlformats.org/officeDocument/2006/relationships/image" Target="../media/image18.emf"/><Relationship Id="rId4" Type="http://schemas.openxmlformats.org/officeDocument/2006/relationships/image" Target="../media/image3.emf"/><Relationship Id="rId9" Type="http://schemas.openxmlformats.org/officeDocument/2006/relationships/image" Target="../media/image8.emf"/><Relationship Id="rId14" Type="http://schemas.openxmlformats.org/officeDocument/2006/relationships/image" Target="../media/image13.emf"/></Relationships>
</file>

<file path=ppt/slideLayouts/_rels/slideLayout2.xml.rels><?xml version="1.0" encoding="UTF-8" standalone="yes"?>
<Relationships xmlns="http://schemas.openxmlformats.org/package/2006/relationships"><Relationship Id="rId8" Type="http://schemas.openxmlformats.org/officeDocument/2006/relationships/image" Target="../media/image4.emf"/><Relationship Id="rId3" Type="http://schemas.openxmlformats.org/officeDocument/2006/relationships/image" Target="../media/image21.png"/><Relationship Id="rId7" Type="http://schemas.openxmlformats.org/officeDocument/2006/relationships/image" Target="../media/image3.emf"/><Relationship Id="rId2" Type="http://schemas.openxmlformats.org/officeDocument/2006/relationships/image" Target="../media/image20.png"/><Relationship Id="rId1" Type="http://schemas.openxmlformats.org/officeDocument/2006/relationships/slideMaster" Target="../slideMasters/slideMaster1.xml"/><Relationship Id="rId6" Type="http://schemas.openxmlformats.org/officeDocument/2006/relationships/image" Target="../media/image6.emf"/><Relationship Id="rId5" Type="http://schemas.openxmlformats.org/officeDocument/2006/relationships/image" Target="../media/image18.emf"/><Relationship Id="rId4" Type="http://schemas.openxmlformats.org/officeDocument/2006/relationships/image" Target="../media/image22.emf"/><Relationship Id="rId9" Type="http://schemas.openxmlformats.org/officeDocument/2006/relationships/image" Target="../media/image17.emf"/></Relationships>
</file>

<file path=ppt/slideLayouts/_rels/slideLayout3.xml.rels><?xml version="1.0" encoding="UTF-8" standalone="yes"?>
<Relationships xmlns="http://schemas.openxmlformats.org/package/2006/relationships"><Relationship Id="rId8" Type="http://schemas.openxmlformats.org/officeDocument/2006/relationships/image" Target="../media/image10.emf"/><Relationship Id="rId3" Type="http://schemas.openxmlformats.org/officeDocument/2006/relationships/image" Target="../media/image23.emf"/><Relationship Id="rId7" Type="http://schemas.openxmlformats.org/officeDocument/2006/relationships/image" Target="../media/image13.emf"/><Relationship Id="rId2" Type="http://schemas.openxmlformats.org/officeDocument/2006/relationships/image" Target="../media/image11.emf"/><Relationship Id="rId1" Type="http://schemas.openxmlformats.org/officeDocument/2006/relationships/slideMaster" Target="../slideMasters/slideMaster1.xml"/><Relationship Id="rId6" Type="http://schemas.openxmlformats.org/officeDocument/2006/relationships/image" Target="../media/image25.emf"/><Relationship Id="rId11" Type="http://schemas.openxmlformats.org/officeDocument/2006/relationships/image" Target="../media/image8.emf"/><Relationship Id="rId5" Type="http://schemas.openxmlformats.org/officeDocument/2006/relationships/image" Target="../media/image24.emf"/><Relationship Id="rId10" Type="http://schemas.openxmlformats.org/officeDocument/2006/relationships/image" Target="../media/image5.emf"/><Relationship Id="rId4" Type="http://schemas.openxmlformats.org/officeDocument/2006/relationships/image" Target="../media/image22.emf"/><Relationship Id="rId9" Type="http://schemas.openxmlformats.org/officeDocument/2006/relationships/image" Target="../media/image15.emf"/></Relationships>
</file>

<file path=ppt/slideLayouts/_rels/slideLayout4.xml.rels><?xml version="1.0" encoding="UTF-8" standalone="yes"?>
<Relationships xmlns="http://schemas.openxmlformats.org/package/2006/relationships"><Relationship Id="rId8" Type="http://schemas.openxmlformats.org/officeDocument/2006/relationships/image" Target="../media/image24.emf"/><Relationship Id="rId3" Type="http://schemas.openxmlformats.org/officeDocument/2006/relationships/image" Target="../media/image12.emf"/><Relationship Id="rId7" Type="http://schemas.openxmlformats.org/officeDocument/2006/relationships/image" Target="../media/image15.emf"/><Relationship Id="rId2" Type="http://schemas.openxmlformats.org/officeDocument/2006/relationships/image" Target="../media/image4.emf"/><Relationship Id="rId1" Type="http://schemas.openxmlformats.org/officeDocument/2006/relationships/slideMaster" Target="../slideMasters/slideMaster1.xml"/><Relationship Id="rId6" Type="http://schemas.openxmlformats.org/officeDocument/2006/relationships/image" Target="../media/image6.emf"/><Relationship Id="rId5" Type="http://schemas.openxmlformats.org/officeDocument/2006/relationships/image" Target="../media/image3.emf"/><Relationship Id="rId4" Type="http://schemas.openxmlformats.org/officeDocument/2006/relationships/image" Target="../media/image2.png"/><Relationship Id="rId9" Type="http://schemas.openxmlformats.org/officeDocument/2006/relationships/image" Target="../media/image16.emf"/></Relationships>
</file>

<file path=ppt/slideLayouts/_rels/slideLayout5.xml.rels><?xml version="1.0" encoding="UTF-8" standalone="yes"?>
<Relationships xmlns="http://schemas.openxmlformats.org/package/2006/relationships"><Relationship Id="rId8" Type="http://schemas.openxmlformats.org/officeDocument/2006/relationships/image" Target="../media/image2.png"/><Relationship Id="rId3" Type="http://schemas.openxmlformats.org/officeDocument/2006/relationships/image" Target="../media/image23.emf"/><Relationship Id="rId7" Type="http://schemas.openxmlformats.org/officeDocument/2006/relationships/image" Target="../media/image10.emf"/><Relationship Id="rId12" Type="http://schemas.openxmlformats.org/officeDocument/2006/relationships/image" Target="../media/image16.emf"/><Relationship Id="rId2" Type="http://schemas.openxmlformats.org/officeDocument/2006/relationships/image" Target="../media/image11.emf"/><Relationship Id="rId1" Type="http://schemas.openxmlformats.org/officeDocument/2006/relationships/slideMaster" Target="../slideMasters/slideMaster1.xml"/><Relationship Id="rId6" Type="http://schemas.openxmlformats.org/officeDocument/2006/relationships/image" Target="../media/image25.emf"/><Relationship Id="rId11" Type="http://schemas.openxmlformats.org/officeDocument/2006/relationships/image" Target="../media/image15.emf"/><Relationship Id="rId5" Type="http://schemas.openxmlformats.org/officeDocument/2006/relationships/image" Target="../media/image24.emf"/><Relationship Id="rId10" Type="http://schemas.openxmlformats.org/officeDocument/2006/relationships/image" Target="../media/image6.emf"/><Relationship Id="rId4" Type="http://schemas.openxmlformats.org/officeDocument/2006/relationships/image" Target="../media/image22.emf"/><Relationship Id="rId9" Type="http://schemas.openxmlformats.org/officeDocument/2006/relationships/image" Target="../media/image3.emf"/></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12.emf"/><Relationship Id="rId7" Type="http://schemas.openxmlformats.org/officeDocument/2006/relationships/image" Target="../media/image14.emf"/><Relationship Id="rId2" Type="http://schemas.openxmlformats.org/officeDocument/2006/relationships/image" Target="../media/image4.emf"/><Relationship Id="rId1" Type="http://schemas.openxmlformats.org/officeDocument/2006/relationships/slideMaster" Target="../slideMasters/slideMaster1.xml"/><Relationship Id="rId6" Type="http://schemas.openxmlformats.org/officeDocument/2006/relationships/image" Target="../media/image15.emf"/><Relationship Id="rId5" Type="http://schemas.openxmlformats.org/officeDocument/2006/relationships/image" Target="../media/image1.emf"/><Relationship Id="rId4" Type="http://schemas.openxmlformats.org/officeDocument/2006/relationships/image" Target="../media/image26.png"/></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20.png"/><Relationship Id="rId2" Type="http://schemas.openxmlformats.org/officeDocument/2006/relationships/image" Target="../media/image12.emf"/><Relationship Id="rId1" Type="http://schemas.openxmlformats.org/officeDocument/2006/relationships/slideMaster" Target="../slideMasters/slideMaster1.xml"/><Relationship Id="rId4" Type="http://schemas.openxmlformats.org/officeDocument/2006/relationships/image" Target="../media/image21.png"/></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23.emf"/><Relationship Id="rId2" Type="http://schemas.openxmlformats.org/officeDocument/2006/relationships/image" Target="../media/image1.emf"/><Relationship Id="rId1" Type="http://schemas.openxmlformats.org/officeDocument/2006/relationships/slideMaster" Target="../slideMasters/slideMaster1.xml"/><Relationship Id="rId5" Type="http://schemas.openxmlformats.org/officeDocument/2006/relationships/image" Target="../media/image18.emf"/><Relationship Id="rId4" Type="http://schemas.openxmlformats.org/officeDocument/2006/relationships/image" Target="../media/image15.emf"/></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25DC3339-6382-4032-9E90-200B260815AA}"/>
              </a:ext>
            </a:extLst>
          </p:cNvPr>
          <p:cNvSpPr/>
          <p:nvPr userDrawn="1"/>
        </p:nvSpPr>
        <p:spPr>
          <a:xfrm>
            <a:off x="0" y="2261"/>
            <a:ext cx="5336446" cy="6855739"/>
          </a:xfrm>
          <a:prstGeom prst="rect">
            <a:avLst/>
          </a:prstGeom>
          <a:pattFill prst="lgGrid">
            <a:fgClr>
              <a:srgbClr val="E5FBF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147483" y="2656930"/>
            <a:ext cx="5017245" cy="1546399"/>
          </a:xfrm>
          <a:prstGeom prst="rect">
            <a:avLst/>
          </a:prstGeom>
        </p:spPr>
        <p:txBody>
          <a:bodyPr lIns="91425" tIns="91425" rIns="91425" bIns="91425" anchor="ctr" anchorCtr="0">
            <a:normAutofit/>
          </a:bodyPr>
          <a:lstStyle>
            <a:lvl1pPr lvl="0" algn="ctr">
              <a:spcBef>
                <a:spcPts val="0"/>
              </a:spcBef>
              <a:buSzPct val="100000"/>
              <a:defRPr sz="4500">
                <a:solidFill>
                  <a:srgbClr val="FFC000"/>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42" name="Group 41"/>
          <p:cNvGrpSpPr/>
          <p:nvPr userDrawn="1"/>
        </p:nvGrpSpPr>
        <p:grpSpPr>
          <a:xfrm>
            <a:off x="5165453" y="-1"/>
            <a:ext cx="7026547" cy="6858001"/>
            <a:chOff x="5165453" y="-1"/>
            <a:chExt cx="7026547" cy="6858001"/>
          </a:xfrm>
        </p:grpSpPr>
        <p:sp>
          <p:nvSpPr>
            <p:cNvPr id="4" name="Isosceles Triangle 3"/>
            <p:cNvSpPr/>
            <p:nvPr userDrawn="1"/>
          </p:nvSpPr>
          <p:spPr>
            <a:xfrm rot="16200000">
              <a:off x="8928175" y="272974"/>
              <a:ext cx="3536799" cy="2990850"/>
            </a:xfrm>
            <a:prstGeom prst="triangle">
              <a:avLst/>
            </a:prstGeom>
            <a:solidFill>
              <a:srgbClr val="E3E9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Isosceles Triangle 5"/>
            <p:cNvSpPr/>
            <p:nvPr userDrawn="1"/>
          </p:nvSpPr>
          <p:spPr>
            <a:xfrm rot="19831213">
              <a:off x="7620510" y="1511225"/>
              <a:ext cx="3536799" cy="2990850"/>
            </a:xfrm>
            <a:prstGeom prst="triangle">
              <a:avLst/>
            </a:prstGeom>
            <a:solidFill>
              <a:srgbClr val="E3E9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Isosceles Triangle 7"/>
            <p:cNvSpPr/>
            <p:nvPr userDrawn="1"/>
          </p:nvSpPr>
          <p:spPr>
            <a:xfrm rot="16200000">
              <a:off x="8928174" y="3594175"/>
              <a:ext cx="3536799" cy="2990850"/>
            </a:xfrm>
            <a:prstGeom prst="triangle">
              <a:avLst/>
            </a:prstGeom>
            <a:solidFill>
              <a:srgbClr val="FFE3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Isosceles Triangle 8"/>
            <p:cNvSpPr/>
            <p:nvPr userDrawn="1"/>
          </p:nvSpPr>
          <p:spPr>
            <a:xfrm rot="10800000">
              <a:off x="5371423" y="0"/>
              <a:ext cx="2230206" cy="1885946"/>
            </a:xfrm>
            <a:prstGeom prst="triangle">
              <a:avLst/>
            </a:prstGeom>
            <a:solidFill>
              <a:srgbClr val="FFE3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Isosceles Triangle 9"/>
            <p:cNvSpPr/>
            <p:nvPr userDrawn="1"/>
          </p:nvSpPr>
          <p:spPr>
            <a:xfrm>
              <a:off x="5428573" y="4972054"/>
              <a:ext cx="2230206" cy="1885946"/>
            </a:xfrm>
            <a:prstGeom prst="triangle">
              <a:avLst/>
            </a:prstGeom>
            <a:solidFill>
              <a:srgbClr val="E3E9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Isosceles Triangle 10"/>
            <p:cNvSpPr/>
            <p:nvPr userDrawn="1"/>
          </p:nvSpPr>
          <p:spPr>
            <a:xfrm rot="16200000">
              <a:off x="5213425" y="1955875"/>
              <a:ext cx="3536799" cy="2990850"/>
            </a:xfrm>
            <a:prstGeom prst="triangle">
              <a:avLst/>
            </a:prstGeom>
            <a:solidFill>
              <a:srgbClr val="FFE3B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2" name="Picture 11"/>
            <p:cNvPicPr>
              <a:picLocks noChangeAspect="1"/>
            </p:cNvPicPr>
            <p:nvPr userDrawn="1"/>
          </p:nvPicPr>
          <p:blipFill>
            <a:blip r:embed="rId2"/>
            <a:stretch>
              <a:fillRect/>
            </a:stretch>
          </p:blipFill>
          <p:spPr>
            <a:xfrm rot="898873">
              <a:off x="9233329" y="4021383"/>
              <a:ext cx="2177700" cy="1642871"/>
            </a:xfrm>
            <a:prstGeom prst="rect">
              <a:avLst/>
            </a:prstGeom>
          </p:spPr>
        </p:pic>
        <p:pic>
          <p:nvPicPr>
            <p:cNvPr id="21" name="Picture 20"/>
            <p:cNvPicPr>
              <a:picLocks noChangeAspect="1"/>
            </p:cNvPicPr>
            <p:nvPr userDrawn="1"/>
          </p:nvPicPr>
          <p:blipFill rotWithShape="1">
            <a:blip r:embed="rId3"/>
            <a:srcRect l="11482" t="21593" r="20133" b="35797"/>
            <a:stretch/>
          </p:blipFill>
          <p:spPr>
            <a:xfrm rot="20744289">
              <a:off x="7275808" y="2827866"/>
              <a:ext cx="4393300" cy="1349749"/>
            </a:xfrm>
            <a:prstGeom prst="rect">
              <a:avLst/>
            </a:prstGeom>
          </p:spPr>
        </p:pic>
        <p:pic>
          <p:nvPicPr>
            <p:cNvPr id="22" name="Picture 21"/>
            <p:cNvPicPr>
              <a:picLocks noChangeAspect="1"/>
            </p:cNvPicPr>
            <p:nvPr userDrawn="1"/>
          </p:nvPicPr>
          <p:blipFill>
            <a:blip r:embed="rId4">
              <a:duotone>
                <a:prstClr val="black"/>
                <a:schemeClr val="accent3">
                  <a:tint val="45000"/>
                  <a:satMod val="400000"/>
                </a:schemeClr>
              </a:duotone>
            </a:blip>
            <a:stretch>
              <a:fillRect/>
            </a:stretch>
          </p:blipFill>
          <p:spPr>
            <a:xfrm rot="837854">
              <a:off x="8090911" y="2191657"/>
              <a:ext cx="1357889" cy="1121318"/>
            </a:xfrm>
            <a:prstGeom prst="rect">
              <a:avLst/>
            </a:prstGeom>
          </p:spPr>
        </p:pic>
        <p:pic>
          <p:nvPicPr>
            <p:cNvPr id="23" name="Picture 22"/>
            <p:cNvPicPr>
              <a:picLocks noChangeAspect="1"/>
            </p:cNvPicPr>
            <p:nvPr userDrawn="1"/>
          </p:nvPicPr>
          <p:blipFill>
            <a:blip r:embed="rId5">
              <a:duotone>
                <a:prstClr val="black"/>
                <a:srgbClr val="FFC000">
                  <a:tint val="45000"/>
                  <a:satMod val="400000"/>
                </a:srgbClr>
              </a:duotone>
            </a:blip>
            <a:stretch>
              <a:fillRect/>
            </a:stretch>
          </p:blipFill>
          <p:spPr>
            <a:xfrm>
              <a:off x="6477000" y="2343150"/>
              <a:ext cx="1287501" cy="2136761"/>
            </a:xfrm>
            <a:prstGeom prst="rect">
              <a:avLst/>
            </a:prstGeom>
          </p:spPr>
        </p:pic>
        <p:pic>
          <p:nvPicPr>
            <p:cNvPr id="24" name="Picture 23"/>
            <p:cNvPicPr>
              <a:picLocks noChangeAspect="1"/>
            </p:cNvPicPr>
            <p:nvPr userDrawn="1"/>
          </p:nvPicPr>
          <p:blipFill>
            <a:blip r:embed="rId6">
              <a:duotone>
                <a:schemeClr val="accent3">
                  <a:shade val="45000"/>
                  <a:satMod val="135000"/>
                </a:schemeClr>
                <a:prstClr val="white"/>
              </a:duotone>
            </a:blip>
            <a:stretch>
              <a:fillRect/>
            </a:stretch>
          </p:blipFill>
          <p:spPr>
            <a:xfrm rot="19505081">
              <a:off x="7736823" y="649830"/>
              <a:ext cx="1556422" cy="1464908"/>
            </a:xfrm>
            <a:prstGeom prst="rect">
              <a:avLst/>
            </a:prstGeom>
          </p:spPr>
        </p:pic>
        <p:pic>
          <p:nvPicPr>
            <p:cNvPr id="25" name="Picture 24"/>
            <p:cNvPicPr>
              <a:picLocks noChangeAspect="1"/>
            </p:cNvPicPr>
            <p:nvPr userDrawn="1"/>
          </p:nvPicPr>
          <p:blipFill>
            <a:blip r:embed="rId7">
              <a:duotone>
                <a:prstClr val="black"/>
                <a:schemeClr val="accent3">
                  <a:tint val="45000"/>
                  <a:satMod val="400000"/>
                </a:schemeClr>
              </a:duotone>
            </a:blip>
            <a:stretch>
              <a:fillRect/>
            </a:stretch>
          </p:blipFill>
          <p:spPr>
            <a:xfrm>
              <a:off x="9802195" y="1123951"/>
              <a:ext cx="1817025" cy="1843314"/>
            </a:xfrm>
            <a:prstGeom prst="rect">
              <a:avLst/>
            </a:prstGeom>
          </p:spPr>
        </p:pic>
        <p:pic>
          <p:nvPicPr>
            <p:cNvPr id="26" name="Picture 25"/>
            <p:cNvPicPr>
              <a:picLocks noChangeAspect="1"/>
            </p:cNvPicPr>
            <p:nvPr userDrawn="1"/>
          </p:nvPicPr>
          <p:blipFill>
            <a:blip r:embed="rId8">
              <a:duotone>
                <a:prstClr val="black"/>
                <a:schemeClr val="tx2">
                  <a:tint val="45000"/>
                  <a:satMod val="400000"/>
                </a:schemeClr>
              </a:duotone>
            </a:blip>
            <a:stretch>
              <a:fillRect/>
            </a:stretch>
          </p:blipFill>
          <p:spPr>
            <a:xfrm rot="19416701">
              <a:off x="7586090" y="4345596"/>
              <a:ext cx="1710312" cy="1605836"/>
            </a:xfrm>
            <a:prstGeom prst="rect">
              <a:avLst/>
            </a:prstGeom>
          </p:spPr>
        </p:pic>
        <p:pic>
          <p:nvPicPr>
            <p:cNvPr id="27" name="Picture 26"/>
            <p:cNvPicPr>
              <a:picLocks noChangeAspect="1"/>
            </p:cNvPicPr>
            <p:nvPr userDrawn="1"/>
          </p:nvPicPr>
          <p:blipFill>
            <a:blip r:embed="rId9">
              <a:duotone>
                <a:prstClr val="black"/>
                <a:schemeClr val="accent3">
                  <a:tint val="45000"/>
                  <a:satMod val="400000"/>
                </a:schemeClr>
              </a:duotone>
            </a:blip>
            <a:stretch>
              <a:fillRect/>
            </a:stretch>
          </p:blipFill>
          <p:spPr>
            <a:xfrm>
              <a:off x="11041998" y="3826233"/>
              <a:ext cx="812978" cy="1410047"/>
            </a:xfrm>
            <a:prstGeom prst="rect">
              <a:avLst/>
            </a:prstGeom>
          </p:spPr>
        </p:pic>
        <p:pic>
          <p:nvPicPr>
            <p:cNvPr id="28" name="Picture 27"/>
            <p:cNvPicPr>
              <a:picLocks noChangeAspect="1"/>
            </p:cNvPicPr>
            <p:nvPr userDrawn="1"/>
          </p:nvPicPr>
          <p:blipFill>
            <a:blip r:embed="rId10"/>
            <a:stretch>
              <a:fillRect/>
            </a:stretch>
          </p:blipFill>
          <p:spPr>
            <a:xfrm>
              <a:off x="8593735" y="135165"/>
              <a:ext cx="1242090" cy="595086"/>
            </a:xfrm>
            <a:prstGeom prst="rect">
              <a:avLst/>
            </a:prstGeom>
          </p:spPr>
        </p:pic>
        <p:pic>
          <p:nvPicPr>
            <p:cNvPr id="29" name="Picture 28"/>
            <p:cNvPicPr>
              <a:picLocks noChangeAspect="1"/>
            </p:cNvPicPr>
            <p:nvPr userDrawn="1"/>
          </p:nvPicPr>
          <p:blipFill>
            <a:blip r:embed="rId11"/>
            <a:stretch>
              <a:fillRect/>
            </a:stretch>
          </p:blipFill>
          <p:spPr>
            <a:xfrm rot="7582061">
              <a:off x="10349155" y="571944"/>
              <a:ext cx="1293789" cy="549707"/>
            </a:xfrm>
            <a:prstGeom prst="rect">
              <a:avLst/>
            </a:prstGeom>
          </p:spPr>
        </p:pic>
        <p:pic>
          <p:nvPicPr>
            <p:cNvPr id="30" name="Picture 29"/>
            <p:cNvPicPr>
              <a:picLocks noChangeAspect="1"/>
            </p:cNvPicPr>
            <p:nvPr userDrawn="1"/>
          </p:nvPicPr>
          <p:blipFill>
            <a:blip r:embed="rId12"/>
            <a:stretch>
              <a:fillRect/>
            </a:stretch>
          </p:blipFill>
          <p:spPr>
            <a:xfrm>
              <a:off x="5489856" y="173008"/>
              <a:ext cx="2339694" cy="2379415"/>
            </a:xfrm>
            <a:prstGeom prst="rect">
              <a:avLst/>
            </a:prstGeom>
          </p:spPr>
        </p:pic>
        <p:pic>
          <p:nvPicPr>
            <p:cNvPr id="31" name="Picture 30"/>
            <p:cNvPicPr>
              <a:picLocks noChangeAspect="1"/>
            </p:cNvPicPr>
            <p:nvPr userDrawn="1"/>
          </p:nvPicPr>
          <p:blipFill>
            <a:blip r:embed="rId13">
              <a:duotone>
                <a:prstClr val="black"/>
                <a:srgbClr val="FFC000">
                  <a:tint val="45000"/>
                  <a:satMod val="400000"/>
                </a:srgbClr>
              </a:duotone>
            </a:blip>
            <a:stretch>
              <a:fillRect/>
            </a:stretch>
          </p:blipFill>
          <p:spPr>
            <a:xfrm rot="13817011">
              <a:off x="9527585" y="338291"/>
              <a:ext cx="1183560" cy="1490058"/>
            </a:xfrm>
            <a:prstGeom prst="rect">
              <a:avLst/>
            </a:prstGeom>
          </p:spPr>
        </p:pic>
        <p:pic>
          <p:nvPicPr>
            <p:cNvPr id="32" name="Picture 31"/>
            <p:cNvPicPr>
              <a:picLocks noChangeAspect="1"/>
            </p:cNvPicPr>
            <p:nvPr userDrawn="1"/>
          </p:nvPicPr>
          <p:blipFill>
            <a:blip r:embed="rId14"/>
            <a:stretch>
              <a:fillRect/>
            </a:stretch>
          </p:blipFill>
          <p:spPr>
            <a:xfrm>
              <a:off x="9301525" y="5476134"/>
              <a:ext cx="966425" cy="1381865"/>
            </a:xfrm>
            <a:prstGeom prst="rect">
              <a:avLst/>
            </a:prstGeom>
          </p:spPr>
        </p:pic>
        <p:pic>
          <p:nvPicPr>
            <p:cNvPr id="33" name="Picture 32"/>
            <p:cNvPicPr>
              <a:picLocks noChangeAspect="1"/>
            </p:cNvPicPr>
            <p:nvPr userDrawn="1"/>
          </p:nvPicPr>
          <p:blipFill>
            <a:blip r:embed="rId15"/>
            <a:stretch>
              <a:fillRect/>
            </a:stretch>
          </p:blipFill>
          <p:spPr>
            <a:xfrm rot="1930094">
              <a:off x="6035031" y="5231169"/>
              <a:ext cx="1775551" cy="1497852"/>
            </a:xfrm>
            <a:prstGeom prst="rect">
              <a:avLst/>
            </a:prstGeom>
          </p:spPr>
        </p:pic>
        <p:pic>
          <p:nvPicPr>
            <p:cNvPr id="34" name="Picture 33"/>
            <p:cNvPicPr>
              <a:picLocks noChangeAspect="1"/>
            </p:cNvPicPr>
            <p:nvPr userDrawn="1"/>
          </p:nvPicPr>
          <p:blipFill>
            <a:blip r:embed="rId16"/>
            <a:stretch>
              <a:fillRect/>
            </a:stretch>
          </p:blipFill>
          <p:spPr>
            <a:xfrm>
              <a:off x="11280503" y="1907391"/>
              <a:ext cx="740047" cy="642323"/>
            </a:xfrm>
            <a:prstGeom prst="rect">
              <a:avLst/>
            </a:prstGeom>
          </p:spPr>
        </p:pic>
        <p:pic>
          <p:nvPicPr>
            <p:cNvPr id="35" name="Picture 34"/>
            <p:cNvPicPr>
              <a:picLocks noChangeAspect="1"/>
            </p:cNvPicPr>
            <p:nvPr userDrawn="1"/>
          </p:nvPicPr>
          <p:blipFill>
            <a:blip r:embed="rId17"/>
            <a:stretch>
              <a:fillRect/>
            </a:stretch>
          </p:blipFill>
          <p:spPr>
            <a:xfrm>
              <a:off x="11030815" y="5685970"/>
              <a:ext cx="1015713" cy="1000580"/>
            </a:xfrm>
            <a:prstGeom prst="rect">
              <a:avLst/>
            </a:prstGeom>
          </p:spPr>
        </p:pic>
        <p:pic>
          <p:nvPicPr>
            <p:cNvPr id="36" name="Picture 35"/>
            <p:cNvPicPr>
              <a:picLocks noChangeAspect="1"/>
            </p:cNvPicPr>
            <p:nvPr userDrawn="1"/>
          </p:nvPicPr>
          <p:blipFill>
            <a:blip r:embed="rId18"/>
            <a:stretch>
              <a:fillRect/>
            </a:stretch>
          </p:blipFill>
          <p:spPr>
            <a:xfrm rot="18567150">
              <a:off x="8015255" y="5886589"/>
              <a:ext cx="1043141" cy="695446"/>
            </a:xfrm>
            <a:prstGeom prst="rect">
              <a:avLst/>
            </a:prstGeom>
          </p:spPr>
        </p:pic>
        <p:pic>
          <p:nvPicPr>
            <p:cNvPr id="37" name="Picture 36"/>
            <p:cNvPicPr>
              <a:picLocks noChangeAspect="1"/>
            </p:cNvPicPr>
            <p:nvPr userDrawn="1"/>
          </p:nvPicPr>
          <p:blipFill>
            <a:blip r:embed="rId19"/>
            <a:stretch>
              <a:fillRect/>
            </a:stretch>
          </p:blipFill>
          <p:spPr>
            <a:xfrm rot="672165">
              <a:off x="5528527" y="4396744"/>
              <a:ext cx="1519164" cy="1174924"/>
            </a:xfrm>
            <a:prstGeom prst="rect">
              <a:avLst/>
            </a:prstGeom>
          </p:spPr>
        </p:pic>
        <p:pic>
          <p:nvPicPr>
            <p:cNvPr id="38" name="Picture 37"/>
            <p:cNvPicPr>
              <a:picLocks noChangeAspect="1"/>
            </p:cNvPicPr>
            <p:nvPr userDrawn="1"/>
          </p:nvPicPr>
          <p:blipFill>
            <a:blip r:embed="rId20"/>
            <a:stretch>
              <a:fillRect/>
            </a:stretch>
          </p:blipFill>
          <p:spPr>
            <a:xfrm>
              <a:off x="11622181" y="304799"/>
              <a:ext cx="408107" cy="491597"/>
            </a:xfrm>
            <a:prstGeom prst="rect">
              <a:avLst/>
            </a:prstGeom>
          </p:spPr>
        </p:pic>
        <p:pic>
          <p:nvPicPr>
            <p:cNvPr id="39" name="Picture 38"/>
            <p:cNvPicPr>
              <a:picLocks noChangeAspect="1"/>
            </p:cNvPicPr>
            <p:nvPr userDrawn="1"/>
          </p:nvPicPr>
          <p:blipFill>
            <a:blip r:embed="rId16"/>
            <a:stretch>
              <a:fillRect/>
            </a:stretch>
          </p:blipFill>
          <p:spPr>
            <a:xfrm>
              <a:off x="5165453" y="2819401"/>
              <a:ext cx="1247613" cy="1082864"/>
            </a:xfrm>
            <a:prstGeom prst="rect">
              <a:avLst/>
            </a:prstGeom>
          </p:spPr>
        </p:pic>
        <p:pic>
          <p:nvPicPr>
            <p:cNvPr id="40" name="Picture 39"/>
            <p:cNvPicPr>
              <a:picLocks noChangeAspect="1"/>
            </p:cNvPicPr>
            <p:nvPr userDrawn="1"/>
          </p:nvPicPr>
          <p:blipFill>
            <a:blip r:embed="rId11"/>
            <a:stretch>
              <a:fillRect/>
            </a:stretch>
          </p:blipFill>
          <p:spPr>
            <a:xfrm rot="16540715">
              <a:off x="11339287" y="1085921"/>
              <a:ext cx="1114998" cy="482468"/>
            </a:xfrm>
            <a:prstGeom prst="rect">
              <a:avLst/>
            </a:prstGeom>
          </p:spPr>
        </p:pic>
        <p:pic>
          <p:nvPicPr>
            <p:cNvPr id="41" name="Picture 40"/>
            <p:cNvPicPr>
              <a:picLocks noChangeAspect="1"/>
            </p:cNvPicPr>
            <p:nvPr userDrawn="1"/>
          </p:nvPicPr>
          <p:blipFill>
            <a:blip r:embed="rId11"/>
            <a:stretch>
              <a:fillRect/>
            </a:stretch>
          </p:blipFill>
          <p:spPr>
            <a:xfrm rot="5221819">
              <a:off x="11320238" y="3257621"/>
              <a:ext cx="1114998" cy="482468"/>
            </a:xfrm>
            <a:prstGeom prst="rect">
              <a:avLst/>
            </a:prstGeom>
          </p:spPr>
        </p:pic>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1810" name="Freeform: Shape 1809">
            <a:extLst>
              <a:ext uri="{FF2B5EF4-FFF2-40B4-BE49-F238E27FC236}">
                <a16:creationId xmlns:a16="http://schemas.microsoft.com/office/drawing/2014/main" id="{E0A5C533-211D-4E20-A359-AC1E670CCB62}"/>
              </a:ext>
            </a:extLst>
          </p:cNvPr>
          <p:cNvSpPr/>
          <p:nvPr userDrawn="1"/>
        </p:nvSpPr>
        <p:spPr>
          <a:xfrm>
            <a:off x="0" y="2261"/>
            <a:ext cx="12227888" cy="6855739"/>
          </a:xfrm>
          <a:custGeom>
            <a:avLst/>
            <a:gdLst>
              <a:gd name="connsiteX0" fmla="*/ 0 w 12227888"/>
              <a:gd name="connsiteY0" fmla="*/ 0 h 6855739"/>
              <a:gd name="connsiteX1" fmla="*/ 12223223 w 12227888"/>
              <a:gd name="connsiteY1" fmla="*/ 0 h 6855739"/>
              <a:gd name="connsiteX2" fmla="*/ 12218140 w 12227888"/>
              <a:gd name="connsiteY2" fmla="*/ 8851 h 6855739"/>
              <a:gd name="connsiteX3" fmla="*/ 12150465 w 12227888"/>
              <a:gd name="connsiteY3" fmla="*/ 8851 h 6855739"/>
              <a:gd name="connsiteX4" fmla="*/ 6915149 w 12227888"/>
              <a:gd name="connsiteY4" fmla="*/ 6844984 h 6855739"/>
              <a:gd name="connsiteX5" fmla="*/ 8292287 w 12227888"/>
              <a:gd name="connsiteY5" fmla="*/ 6844984 h 6855739"/>
              <a:gd name="connsiteX6" fmla="*/ 8289302 w 12227888"/>
              <a:gd name="connsiteY6" fmla="*/ 6850182 h 6855739"/>
              <a:gd name="connsiteX7" fmla="*/ 12227888 w 12227888"/>
              <a:gd name="connsiteY7" fmla="*/ 6850182 h 6855739"/>
              <a:gd name="connsiteX8" fmla="*/ 12227888 w 12227888"/>
              <a:gd name="connsiteY8" fmla="*/ 6855739 h 6855739"/>
              <a:gd name="connsiteX9" fmla="*/ 0 w 12227888"/>
              <a:gd name="connsiteY9" fmla="*/ 6855739 h 68557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227888" h="6855739">
                <a:moveTo>
                  <a:pt x="0" y="0"/>
                </a:moveTo>
                <a:lnTo>
                  <a:pt x="12223223" y="0"/>
                </a:lnTo>
                <a:lnTo>
                  <a:pt x="12218140" y="8851"/>
                </a:lnTo>
                <a:lnTo>
                  <a:pt x="12150465" y="8851"/>
                </a:lnTo>
                <a:lnTo>
                  <a:pt x="6915149" y="6844984"/>
                </a:lnTo>
                <a:lnTo>
                  <a:pt x="8292287" y="6844984"/>
                </a:lnTo>
                <a:lnTo>
                  <a:pt x="8289302" y="6850182"/>
                </a:lnTo>
                <a:lnTo>
                  <a:pt x="12227888" y="6850182"/>
                </a:lnTo>
                <a:lnTo>
                  <a:pt x="12227888" y="6855739"/>
                </a:lnTo>
                <a:lnTo>
                  <a:pt x="0" y="6855739"/>
                </a:lnTo>
                <a:close/>
              </a:path>
            </a:pathLst>
          </a:custGeom>
          <a:pattFill prst="lgGrid">
            <a:fgClr>
              <a:srgbClr val="E5FBF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9" name="Isosceles Triangle 1638">
            <a:extLst>
              <a:ext uri="{FF2B5EF4-FFF2-40B4-BE49-F238E27FC236}">
                <a16:creationId xmlns:a16="http://schemas.microsoft.com/office/drawing/2014/main" id="{DE241CC2-B7F7-4BC1-BBB9-2EDBFFB199AC}"/>
              </a:ext>
            </a:extLst>
          </p:cNvPr>
          <p:cNvSpPr/>
          <p:nvPr userDrawn="1"/>
        </p:nvSpPr>
        <p:spPr>
          <a:xfrm>
            <a:off x="6915150" y="-51992"/>
            <a:ext cx="5313201" cy="6909992"/>
          </a:xfrm>
          <a:prstGeom prst="triangle">
            <a:avLst>
              <a:gd name="adj" fmla="val 100000"/>
            </a:avLst>
          </a:prstGeom>
          <a:solidFill>
            <a:srgbClr val="FFBB5F">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6" name="Isosceles Triangle 1635">
            <a:extLst>
              <a:ext uri="{FF2B5EF4-FFF2-40B4-BE49-F238E27FC236}">
                <a16:creationId xmlns:a16="http://schemas.microsoft.com/office/drawing/2014/main" id="{E7711A21-D8B9-44C9-A143-D50EDFBAB4E2}"/>
              </a:ext>
            </a:extLst>
          </p:cNvPr>
          <p:cNvSpPr/>
          <p:nvPr userDrawn="1"/>
        </p:nvSpPr>
        <p:spPr>
          <a:xfrm>
            <a:off x="8842044" y="1241424"/>
            <a:ext cx="3390607" cy="5595145"/>
          </a:xfrm>
          <a:prstGeom prst="triangle">
            <a:avLst>
              <a:gd name="adj" fmla="val 100000"/>
            </a:avLst>
          </a:prstGeom>
          <a:solidFill>
            <a:srgbClr val="FFBB5F">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2593189" y="1912014"/>
            <a:ext cx="5130799"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2597157" y="3511573"/>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
        <p:nvSpPr>
          <p:cNvPr id="28" name="Shape 28"/>
          <p:cNvSpPr/>
          <p:nvPr/>
        </p:nvSpPr>
        <p:spPr>
          <a:xfrm rot="-5400000">
            <a:off x="-256797" y="2600789"/>
            <a:ext cx="1314399" cy="8008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pic>
        <p:nvPicPr>
          <p:cNvPr id="3" name="Picture 2"/>
          <p:cNvPicPr>
            <a:picLocks noChangeAspect="1"/>
          </p:cNvPicPr>
          <p:nvPr userDrawn="1"/>
        </p:nvPicPr>
        <p:blipFill rotWithShape="1">
          <a:blip r:embed="rId2"/>
          <a:srcRect l="65692" t="29168" r="10429" b="39585"/>
          <a:stretch/>
        </p:blipFill>
        <p:spPr>
          <a:xfrm>
            <a:off x="-19051" y="5943599"/>
            <a:ext cx="666751" cy="914401"/>
          </a:xfrm>
          <a:prstGeom prst="rect">
            <a:avLst/>
          </a:prstGeom>
        </p:spPr>
      </p:pic>
      <p:pic>
        <p:nvPicPr>
          <p:cNvPr id="4" name="Picture 3"/>
          <p:cNvPicPr>
            <a:picLocks noChangeAspect="1"/>
          </p:cNvPicPr>
          <p:nvPr userDrawn="1"/>
        </p:nvPicPr>
        <p:blipFill rotWithShape="1">
          <a:blip r:embed="rId3"/>
          <a:srcRect t="25964" b="19333"/>
          <a:stretch/>
        </p:blipFill>
        <p:spPr>
          <a:xfrm>
            <a:off x="132490" y="5581649"/>
            <a:ext cx="2249619" cy="1257301"/>
          </a:xfrm>
          <a:prstGeom prst="rect">
            <a:avLst/>
          </a:prstGeom>
        </p:spPr>
      </p:pic>
      <p:pic>
        <p:nvPicPr>
          <p:cNvPr id="576" name="Picture 575"/>
          <p:cNvPicPr>
            <a:picLocks noChangeAspect="1"/>
          </p:cNvPicPr>
          <p:nvPr userDrawn="1"/>
        </p:nvPicPr>
        <p:blipFill rotWithShape="1">
          <a:blip r:embed="rId4">
            <a:duotone>
              <a:prstClr val="black"/>
              <a:schemeClr val="accent3">
                <a:tint val="45000"/>
                <a:satMod val="400000"/>
              </a:schemeClr>
            </a:duotone>
          </a:blip>
          <a:srcRect r="23120"/>
          <a:stretch/>
        </p:blipFill>
        <p:spPr>
          <a:xfrm flipH="1">
            <a:off x="0" y="0"/>
            <a:ext cx="1140280" cy="1276350"/>
          </a:xfrm>
          <a:prstGeom prst="rect">
            <a:avLst/>
          </a:prstGeom>
        </p:spPr>
      </p:pic>
      <p:pic>
        <p:nvPicPr>
          <p:cNvPr id="577" name="Picture 576"/>
          <p:cNvPicPr>
            <a:picLocks noChangeAspect="1"/>
          </p:cNvPicPr>
          <p:nvPr userDrawn="1"/>
        </p:nvPicPr>
        <p:blipFill>
          <a:blip r:embed="rId5">
            <a:duotone>
              <a:prstClr val="black"/>
              <a:schemeClr val="accent1">
                <a:tint val="45000"/>
                <a:satMod val="400000"/>
              </a:schemeClr>
            </a:duotone>
          </a:blip>
          <a:stretch>
            <a:fillRect/>
          </a:stretch>
        </p:blipFill>
        <p:spPr>
          <a:xfrm rot="672165">
            <a:off x="9089038" y="670654"/>
            <a:ext cx="2666030" cy="2061912"/>
          </a:xfrm>
          <a:prstGeom prst="rect">
            <a:avLst/>
          </a:prstGeom>
        </p:spPr>
      </p:pic>
      <p:pic>
        <p:nvPicPr>
          <p:cNvPr id="578" name="Picture 577"/>
          <p:cNvPicPr>
            <a:picLocks noChangeAspect="1"/>
          </p:cNvPicPr>
          <p:nvPr userDrawn="1"/>
        </p:nvPicPr>
        <p:blipFill rotWithShape="1">
          <a:blip r:embed="rId6">
            <a:duotone>
              <a:prstClr val="black"/>
              <a:schemeClr val="accent4">
                <a:tint val="45000"/>
                <a:satMod val="400000"/>
              </a:schemeClr>
            </a:duotone>
          </a:blip>
          <a:srcRect b="24561"/>
          <a:stretch/>
        </p:blipFill>
        <p:spPr>
          <a:xfrm>
            <a:off x="7763845" y="4400550"/>
            <a:ext cx="3211091" cy="2457450"/>
          </a:xfrm>
          <a:prstGeom prst="rect">
            <a:avLst/>
          </a:prstGeom>
        </p:spPr>
      </p:pic>
      <p:pic>
        <p:nvPicPr>
          <p:cNvPr id="579" name="Picture 578"/>
          <p:cNvPicPr>
            <a:picLocks noChangeAspect="1"/>
          </p:cNvPicPr>
          <p:nvPr userDrawn="1"/>
        </p:nvPicPr>
        <p:blipFill>
          <a:blip r:embed="rId7">
            <a:duotone>
              <a:prstClr val="black"/>
              <a:schemeClr val="accent1">
                <a:tint val="45000"/>
                <a:satMod val="400000"/>
              </a:schemeClr>
            </a:duotone>
          </a:blip>
          <a:stretch>
            <a:fillRect/>
          </a:stretch>
        </p:blipFill>
        <p:spPr>
          <a:xfrm rot="7413673">
            <a:off x="10807385" y="5383678"/>
            <a:ext cx="1235741" cy="1020451"/>
          </a:xfrm>
          <a:prstGeom prst="rect">
            <a:avLst/>
          </a:prstGeom>
        </p:spPr>
      </p:pic>
      <p:pic>
        <p:nvPicPr>
          <p:cNvPr id="580" name="Picture 579"/>
          <p:cNvPicPr>
            <a:picLocks noChangeAspect="1"/>
          </p:cNvPicPr>
          <p:nvPr userDrawn="1"/>
        </p:nvPicPr>
        <p:blipFill>
          <a:blip r:embed="rId8">
            <a:duotone>
              <a:prstClr val="black"/>
              <a:schemeClr val="accent4">
                <a:tint val="45000"/>
                <a:satMod val="400000"/>
              </a:schemeClr>
            </a:duotone>
          </a:blip>
          <a:stretch>
            <a:fillRect/>
          </a:stretch>
        </p:blipFill>
        <p:spPr>
          <a:xfrm>
            <a:off x="10904499" y="2552700"/>
            <a:ext cx="1287501" cy="2136761"/>
          </a:xfrm>
          <a:prstGeom prst="rect">
            <a:avLst/>
          </a:prstGeom>
        </p:spPr>
      </p:pic>
      <p:pic>
        <p:nvPicPr>
          <p:cNvPr id="581" name="Picture 580"/>
          <p:cNvPicPr>
            <a:picLocks noChangeAspect="1"/>
          </p:cNvPicPr>
          <p:nvPr userDrawn="1"/>
        </p:nvPicPr>
        <p:blipFill>
          <a:blip r:embed="rId9">
            <a:duotone>
              <a:schemeClr val="accent1">
                <a:shade val="45000"/>
                <a:satMod val="135000"/>
              </a:schemeClr>
              <a:prstClr val="white"/>
            </a:duotone>
          </a:blip>
          <a:stretch>
            <a:fillRect/>
          </a:stretch>
        </p:blipFill>
        <p:spPr>
          <a:xfrm rot="19128466">
            <a:off x="9207989" y="3198799"/>
            <a:ext cx="1758604" cy="1172434"/>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618" name="Rectangle 617">
            <a:extLst>
              <a:ext uri="{FF2B5EF4-FFF2-40B4-BE49-F238E27FC236}">
                <a16:creationId xmlns:a16="http://schemas.microsoft.com/office/drawing/2014/main" id="{EE50BFD7-5EAE-4B64-AFFE-048061306F93}"/>
              </a:ext>
            </a:extLst>
          </p:cNvPr>
          <p:cNvSpPr/>
          <p:nvPr userDrawn="1"/>
        </p:nvSpPr>
        <p:spPr>
          <a:xfrm>
            <a:off x="0" y="0"/>
            <a:ext cx="12192000" cy="6880030"/>
          </a:xfrm>
          <a:prstGeom prst="rect">
            <a:avLst/>
          </a:prstGeom>
          <a:solidFill>
            <a:srgbClr val="FFBB5F">
              <a:alpha val="29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9" name="Rectangle 618">
            <a:extLst>
              <a:ext uri="{FF2B5EF4-FFF2-40B4-BE49-F238E27FC236}">
                <a16:creationId xmlns:a16="http://schemas.microsoft.com/office/drawing/2014/main" id="{DB436368-1CA5-4079-9755-F8A30CCAF674}"/>
              </a:ext>
            </a:extLst>
          </p:cNvPr>
          <p:cNvSpPr/>
          <p:nvPr userDrawn="1"/>
        </p:nvSpPr>
        <p:spPr>
          <a:xfrm>
            <a:off x="0" y="2261"/>
            <a:ext cx="12192000" cy="6855739"/>
          </a:xfrm>
          <a:prstGeom prst="rect">
            <a:avLst/>
          </a:prstGeom>
          <a:pattFill prst="lgGrid">
            <a:fgClr>
              <a:srgbClr val="E5FBF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3053960" y="2561908"/>
            <a:ext cx="6256800" cy="1093199"/>
          </a:xfrm>
          <a:prstGeom prst="rect">
            <a:avLst/>
          </a:prstGeom>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29" name="Group 28"/>
          <p:cNvGrpSpPr/>
          <p:nvPr userDrawn="1"/>
        </p:nvGrpSpPr>
        <p:grpSpPr>
          <a:xfrm>
            <a:off x="0" y="2293673"/>
            <a:ext cx="3353274" cy="4564327"/>
            <a:chOff x="0" y="2293673"/>
            <a:chExt cx="3353274" cy="4564327"/>
          </a:xfrm>
        </p:grpSpPr>
        <p:pic>
          <p:nvPicPr>
            <p:cNvPr id="280" name="Picture 279"/>
            <p:cNvPicPr>
              <a:picLocks noChangeAspect="1"/>
            </p:cNvPicPr>
            <p:nvPr userDrawn="1"/>
          </p:nvPicPr>
          <p:blipFill>
            <a:blip r:embed="rId2">
              <a:duotone>
                <a:schemeClr val="bg2">
                  <a:shade val="45000"/>
                  <a:satMod val="135000"/>
                </a:schemeClr>
                <a:prstClr val="white"/>
              </a:duotone>
            </a:blip>
            <a:stretch>
              <a:fillRect/>
            </a:stretch>
          </p:blipFill>
          <p:spPr>
            <a:xfrm>
              <a:off x="155856" y="2293673"/>
              <a:ext cx="1939644" cy="1972573"/>
            </a:xfrm>
            <a:prstGeom prst="rect">
              <a:avLst/>
            </a:prstGeom>
          </p:spPr>
        </p:pic>
        <p:pic>
          <p:nvPicPr>
            <p:cNvPr id="281" name="Picture 280"/>
            <p:cNvPicPr>
              <a:picLocks noChangeAspect="1"/>
            </p:cNvPicPr>
            <p:nvPr userDrawn="1"/>
          </p:nvPicPr>
          <p:blipFill rotWithShape="1">
            <a:blip r:embed="rId3">
              <a:duotone>
                <a:prstClr val="black"/>
                <a:srgbClr val="D9C3A5">
                  <a:tint val="50000"/>
                  <a:satMod val="180000"/>
                </a:srgbClr>
              </a:duotone>
            </a:blip>
            <a:srcRect l="-3632" t="-1544" r="-5054" b="-12497"/>
            <a:stretch/>
          </p:blipFill>
          <p:spPr>
            <a:xfrm>
              <a:off x="1141570" y="4305300"/>
              <a:ext cx="2211704" cy="2057400"/>
            </a:xfrm>
            <a:prstGeom prst="rect">
              <a:avLst/>
            </a:prstGeom>
          </p:spPr>
        </p:pic>
        <p:pic>
          <p:nvPicPr>
            <p:cNvPr id="282" name="Picture 281"/>
            <p:cNvPicPr>
              <a:picLocks noChangeAspect="1"/>
            </p:cNvPicPr>
            <p:nvPr userDrawn="1"/>
          </p:nvPicPr>
          <p:blipFill rotWithShape="1">
            <a:blip r:embed="rId4">
              <a:duotone>
                <a:prstClr val="black"/>
                <a:schemeClr val="accent3">
                  <a:tint val="45000"/>
                  <a:satMod val="400000"/>
                </a:schemeClr>
              </a:duotone>
            </a:blip>
            <a:srcRect r="23120"/>
            <a:stretch/>
          </p:blipFill>
          <p:spPr>
            <a:xfrm flipH="1">
              <a:off x="0" y="5581650"/>
              <a:ext cx="1140280" cy="1276350"/>
            </a:xfrm>
            <a:prstGeom prst="rect">
              <a:avLst/>
            </a:prstGeom>
          </p:spPr>
        </p:pic>
        <p:pic>
          <p:nvPicPr>
            <p:cNvPr id="390" name="Picture 389"/>
            <p:cNvPicPr>
              <a:picLocks noChangeAspect="1"/>
            </p:cNvPicPr>
            <p:nvPr userDrawn="1"/>
          </p:nvPicPr>
          <p:blipFill>
            <a:blip r:embed="rId5"/>
            <a:stretch>
              <a:fillRect/>
            </a:stretch>
          </p:blipFill>
          <p:spPr>
            <a:xfrm>
              <a:off x="209603" y="4438650"/>
              <a:ext cx="933868" cy="1181100"/>
            </a:xfrm>
            <a:prstGeom prst="rect">
              <a:avLst/>
            </a:prstGeom>
          </p:spPr>
        </p:pic>
      </p:grpSp>
      <p:pic>
        <p:nvPicPr>
          <p:cNvPr id="391" name="Picture 390"/>
          <p:cNvPicPr>
            <a:picLocks noChangeAspect="1"/>
          </p:cNvPicPr>
          <p:nvPr userDrawn="1"/>
        </p:nvPicPr>
        <p:blipFill>
          <a:blip r:embed="rId6">
            <a:duotone>
              <a:prstClr val="black"/>
              <a:schemeClr val="accent3">
                <a:tint val="45000"/>
                <a:satMod val="400000"/>
              </a:schemeClr>
            </a:duotone>
          </a:blip>
          <a:stretch>
            <a:fillRect/>
          </a:stretch>
        </p:blipFill>
        <p:spPr>
          <a:xfrm>
            <a:off x="10221190" y="4974343"/>
            <a:ext cx="1461612" cy="1597907"/>
          </a:xfrm>
          <a:prstGeom prst="rect">
            <a:avLst/>
          </a:prstGeom>
        </p:spPr>
      </p:pic>
      <p:pic>
        <p:nvPicPr>
          <p:cNvPr id="394" name="Picture 393"/>
          <p:cNvPicPr>
            <a:picLocks noChangeAspect="1"/>
          </p:cNvPicPr>
          <p:nvPr userDrawn="1"/>
        </p:nvPicPr>
        <p:blipFill>
          <a:blip r:embed="rId7">
            <a:duotone>
              <a:schemeClr val="bg2">
                <a:shade val="45000"/>
                <a:satMod val="135000"/>
              </a:schemeClr>
              <a:prstClr val="white"/>
            </a:duotone>
          </a:blip>
          <a:stretch>
            <a:fillRect/>
          </a:stretch>
        </p:blipFill>
        <p:spPr>
          <a:xfrm>
            <a:off x="9568224" y="1494118"/>
            <a:ext cx="2376126" cy="3207856"/>
          </a:xfrm>
          <a:prstGeom prst="rect">
            <a:avLst/>
          </a:prstGeom>
        </p:spPr>
      </p:pic>
      <p:pic>
        <p:nvPicPr>
          <p:cNvPr id="395" name="Picture 394"/>
          <p:cNvPicPr>
            <a:picLocks noChangeAspect="1"/>
          </p:cNvPicPr>
          <p:nvPr userDrawn="1"/>
        </p:nvPicPr>
        <p:blipFill>
          <a:blip r:embed="rId8"/>
          <a:stretch>
            <a:fillRect/>
          </a:stretch>
        </p:blipFill>
        <p:spPr>
          <a:xfrm rot="7582061">
            <a:off x="8929132" y="4619153"/>
            <a:ext cx="1888266" cy="802289"/>
          </a:xfrm>
          <a:prstGeom prst="rect">
            <a:avLst/>
          </a:prstGeom>
        </p:spPr>
      </p:pic>
      <p:pic>
        <p:nvPicPr>
          <p:cNvPr id="396" name="Picture 395"/>
          <p:cNvPicPr>
            <a:picLocks noChangeAspect="1"/>
          </p:cNvPicPr>
          <p:nvPr userDrawn="1"/>
        </p:nvPicPr>
        <p:blipFill>
          <a:blip r:embed="rId9">
            <a:duotone>
              <a:prstClr val="black"/>
              <a:srgbClr val="FFC000">
                <a:tint val="45000"/>
                <a:satMod val="400000"/>
              </a:srgbClr>
            </a:duotone>
          </a:blip>
          <a:stretch>
            <a:fillRect/>
          </a:stretch>
        </p:blipFill>
        <p:spPr>
          <a:xfrm>
            <a:off x="9067801" y="470685"/>
            <a:ext cx="1210128" cy="1050329"/>
          </a:xfrm>
          <a:prstGeom prst="rect">
            <a:avLst/>
          </a:prstGeom>
        </p:spPr>
      </p:pic>
      <p:pic>
        <p:nvPicPr>
          <p:cNvPr id="397" name="Picture 396"/>
          <p:cNvPicPr>
            <a:picLocks noChangeAspect="1"/>
          </p:cNvPicPr>
          <p:nvPr userDrawn="1"/>
        </p:nvPicPr>
        <p:blipFill rotWithShape="1">
          <a:blip r:embed="rId10">
            <a:duotone>
              <a:prstClr val="black"/>
              <a:schemeClr val="accent1">
                <a:tint val="45000"/>
                <a:satMod val="400000"/>
              </a:schemeClr>
            </a:duotone>
          </a:blip>
          <a:srcRect t="31501" r="32740"/>
          <a:stretch/>
        </p:blipFill>
        <p:spPr>
          <a:xfrm>
            <a:off x="10723847" y="-19050"/>
            <a:ext cx="1487203" cy="1425521"/>
          </a:xfrm>
          <a:prstGeom prst="rect">
            <a:avLst/>
          </a:prstGeom>
        </p:spPr>
      </p:pic>
      <p:pic>
        <p:nvPicPr>
          <p:cNvPr id="398" name="Picture 397"/>
          <p:cNvPicPr>
            <a:picLocks noChangeAspect="1"/>
          </p:cNvPicPr>
          <p:nvPr userDrawn="1"/>
        </p:nvPicPr>
        <p:blipFill>
          <a:blip r:embed="rId11">
            <a:duotone>
              <a:prstClr val="black"/>
              <a:srgbClr val="FFC000">
                <a:tint val="45000"/>
                <a:satMod val="400000"/>
              </a:srgbClr>
            </a:duotone>
          </a:blip>
          <a:stretch>
            <a:fillRect/>
          </a:stretch>
        </p:blipFill>
        <p:spPr>
          <a:xfrm>
            <a:off x="10394298" y="342900"/>
            <a:ext cx="339064" cy="588080"/>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308" name="Isosceles Triangle 307">
            <a:extLst>
              <a:ext uri="{FF2B5EF4-FFF2-40B4-BE49-F238E27FC236}">
                <a16:creationId xmlns:a16="http://schemas.microsoft.com/office/drawing/2014/main" id="{5B73D0C5-85FA-4BC4-9987-6072E45A13EA}"/>
              </a:ext>
            </a:extLst>
          </p:cNvPr>
          <p:cNvSpPr/>
          <p:nvPr userDrawn="1"/>
        </p:nvSpPr>
        <p:spPr>
          <a:xfrm>
            <a:off x="6915150" y="-51992"/>
            <a:ext cx="5313201" cy="6909992"/>
          </a:xfrm>
          <a:prstGeom prst="triangle">
            <a:avLst>
              <a:gd name="adj" fmla="val 100000"/>
            </a:avLst>
          </a:prstGeom>
          <a:solidFill>
            <a:srgbClr val="A0F2EC">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2" name="Isosceles Triangle 311">
            <a:extLst>
              <a:ext uri="{FF2B5EF4-FFF2-40B4-BE49-F238E27FC236}">
                <a16:creationId xmlns:a16="http://schemas.microsoft.com/office/drawing/2014/main" id="{D61CB2EA-2FF9-4CEC-A040-413096708944}"/>
              </a:ext>
            </a:extLst>
          </p:cNvPr>
          <p:cNvSpPr/>
          <p:nvPr userDrawn="1"/>
        </p:nvSpPr>
        <p:spPr>
          <a:xfrm>
            <a:off x="8842044" y="1241424"/>
            <a:ext cx="3390607" cy="5595145"/>
          </a:xfrm>
          <a:prstGeom prst="triangle">
            <a:avLst>
              <a:gd name="adj" fmla="val 100000"/>
            </a:avLst>
          </a:prstGeom>
          <a:solidFill>
            <a:srgbClr val="FFBB5F">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1" name="Freeform: Shape 310">
            <a:extLst>
              <a:ext uri="{FF2B5EF4-FFF2-40B4-BE49-F238E27FC236}">
                <a16:creationId xmlns:a16="http://schemas.microsoft.com/office/drawing/2014/main" id="{0BC49D1B-C194-4FF3-810A-5E81974E5E11}"/>
              </a:ext>
            </a:extLst>
          </p:cNvPr>
          <p:cNvSpPr/>
          <p:nvPr userDrawn="1"/>
        </p:nvSpPr>
        <p:spPr>
          <a:xfrm>
            <a:off x="0" y="2261"/>
            <a:ext cx="12192000" cy="6855739"/>
          </a:xfrm>
          <a:custGeom>
            <a:avLst/>
            <a:gdLst>
              <a:gd name="connsiteX0" fmla="*/ 0 w 12192000"/>
              <a:gd name="connsiteY0" fmla="*/ 0 h 6855739"/>
              <a:gd name="connsiteX1" fmla="*/ 12157506 w 12192000"/>
              <a:gd name="connsiteY1" fmla="*/ 0 h 6855739"/>
              <a:gd name="connsiteX2" fmla="*/ 6898100 w 12192000"/>
              <a:gd name="connsiteY2" fmla="*/ 6840030 h 6855739"/>
              <a:gd name="connsiteX3" fmla="*/ 12192000 w 12192000"/>
              <a:gd name="connsiteY3" fmla="*/ 6840030 h 6855739"/>
              <a:gd name="connsiteX4" fmla="*/ 12192000 w 12192000"/>
              <a:gd name="connsiteY4" fmla="*/ 6855739 h 6855739"/>
              <a:gd name="connsiteX5" fmla="*/ 0 w 12192000"/>
              <a:gd name="connsiteY5" fmla="*/ 6855739 h 68557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2192000" h="6855739">
                <a:moveTo>
                  <a:pt x="0" y="0"/>
                </a:moveTo>
                <a:lnTo>
                  <a:pt x="12157506" y="0"/>
                </a:lnTo>
                <a:lnTo>
                  <a:pt x="6898100" y="6840030"/>
                </a:lnTo>
                <a:lnTo>
                  <a:pt x="12192000" y="6840030"/>
                </a:lnTo>
                <a:lnTo>
                  <a:pt x="12192000" y="6855739"/>
                </a:lnTo>
                <a:lnTo>
                  <a:pt x="0" y="6855739"/>
                </a:lnTo>
                <a:close/>
              </a:path>
            </a:pathLst>
          </a:custGeom>
          <a:pattFill prst="lgGrid">
            <a:fgClr>
              <a:srgbClr val="E5FBF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1422783" y="1217134"/>
            <a:ext cx="7341381"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1422783" y="2200729"/>
            <a:ext cx="7341381" cy="3686000"/>
          </a:xfrm>
          <a:prstGeom prst="rect">
            <a:avLst/>
          </a:prstGeom>
        </p:spPr>
        <p:txBody>
          <a:bodyPr lIns="91425" tIns="91425" rIns="91425" bIns="91425" anchor="t"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09" name="Picture 308"/>
          <p:cNvPicPr>
            <a:picLocks noChangeAspect="1"/>
          </p:cNvPicPr>
          <p:nvPr userDrawn="1"/>
        </p:nvPicPr>
        <p:blipFill>
          <a:blip r:embed="rId2"/>
          <a:stretch>
            <a:fillRect/>
          </a:stretch>
        </p:blipFill>
        <p:spPr>
          <a:xfrm rot="5062265">
            <a:off x="482620" y="-322942"/>
            <a:ext cx="1287501" cy="2136761"/>
          </a:xfrm>
          <a:prstGeom prst="rect">
            <a:avLst/>
          </a:prstGeom>
        </p:spPr>
      </p:pic>
      <p:pic>
        <p:nvPicPr>
          <p:cNvPr id="310" name="Picture 309"/>
          <p:cNvPicPr>
            <a:picLocks noChangeAspect="1"/>
          </p:cNvPicPr>
          <p:nvPr userDrawn="1"/>
        </p:nvPicPr>
        <p:blipFill>
          <a:blip r:embed="rId3">
            <a:duotone>
              <a:prstClr val="black"/>
              <a:schemeClr val="accent1">
                <a:tint val="45000"/>
                <a:satMod val="400000"/>
              </a:schemeClr>
            </a:duotone>
          </a:blip>
          <a:stretch>
            <a:fillRect/>
          </a:stretch>
        </p:blipFill>
        <p:spPr>
          <a:xfrm rot="2518990">
            <a:off x="-88431" y="4825783"/>
            <a:ext cx="1419287" cy="1786830"/>
          </a:xfrm>
          <a:prstGeom prst="rect">
            <a:avLst/>
          </a:prstGeom>
        </p:spPr>
      </p:pic>
      <p:grpSp>
        <p:nvGrpSpPr>
          <p:cNvPr id="2" name="Group 1"/>
          <p:cNvGrpSpPr/>
          <p:nvPr userDrawn="1"/>
        </p:nvGrpSpPr>
        <p:grpSpPr>
          <a:xfrm>
            <a:off x="8741302" y="495301"/>
            <a:ext cx="3260198" cy="6362699"/>
            <a:chOff x="8741302" y="495301"/>
            <a:chExt cx="3260198" cy="6362699"/>
          </a:xfrm>
        </p:grpSpPr>
        <p:pic>
          <p:nvPicPr>
            <p:cNvPr id="313" name="Picture 312"/>
            <p:cNvPicPr>
              <a:picLocks noChangeAspect="1"/>
            </p:cNvPicPr>
            <p:nvPr userDrawn="1"/>
          </p:nvPicPr>
          <p:blipFill rotWithShape="1">
            <a:blip r:embed="rId4"/>
            <a:srcRect l="11482" t="21593" r="20133" b="35797"/>
            <a:stretch/>
          </p:blipFill>
          <p:spPr>
            <a:xfrm rot="16200000">
              <a:off x="8448485" y="3304985"/>
              <a:ext cx="5435949" cy="1670081"/>
            </a:xfrm>
            <a:prstGeom prst="rect">
              <a:avLst/>
            </a:prstGeom>
          </p:spPr>
        </p:pic>
        <p:pic>
          <p:nvPicPr>
            <p:cNvPr id="314" name="Picture 313"/>
            <p:cNvPicPr>
              <a:picLocks noChangeAspect="1"/>
            </p:cNvPicPr>
            <p:nvPr userDrawn="1"/>
          </p:nvPicPr>
          <p:blipFill>
            <a:blip r:embed="rId5">
              <a:duotone>
                <a:prstClr val="black"/>
                <a:schemeClr val="accent3">
                  <a:tint val="45000"/>
                  <a:satMod val="400000"/>
                </a:schemeClr>
              </a:duotone>
            </a:blip>
            <a:stretch>
              <a:fillRect/>
            </a:stretch>
          </p:blipFill>
          <p:spPr>
            <a:xfrm rot="18373575">
              <a:off x="9257613" y="4012300"/>
              <a:ext cx="1636476" cy="1351370"/>
            </a:xfrm>
            <a:prstGeom prst="rect">
              <a:avLst/>
            </a:prstGeom>
          </p:spPr>
        </p:pic>
        <p:pic>
          <p:nvPicPr>
            <p:cNvPr id="315" name="Picture 314"/>
            <p:cNvPicPr>
              <a:picLocks noChangeAspect="1"/>
            </p:cNvPicPr>
            <p:nvPr userDrawn="1"/>
          </p:nvPicPr>
          <p:blipFill>
            <a:blip r:embed="rId6">
              <a:duotone>
                <a:prstClr val="black"/>
                <a:srgbClr val="FFFF00">
                  <a:tint val="45000"/>
                  <a:satMod val="400000"/>
                </a:srgbClr>
              </a:duotone>
            </a:blip>
            <a:stretch>
              <a:fillRect/>
            </a:stretch>
          </p:blipFill>
          <p:spPr>
            <a:xfrm rot="16200000">
              <a:off x="8754446" y="685802"/>
              <a:ext cx="1817025" cy="1843314"/>
            </a:xfrm>
            <a:prstGeom prst="rect">
              <a:avLst/>
            </a:prstGeom>
          </p:spPr>
        </p:pic>
        <p:pic>
          <p:nvPicPr>
            <p:cNvPr id="316" name="Picture 315"/>
            <p:cNvPicPr>
              <a:picLocks noChangeAspect="1"/>
            </p:cNvPicPr>
            <p:nvPr userDrawn="1"/>
          </p:nvPicPr>
          <p:blipFill>
            <a:blip r:embed="rId7"/>
            <a:stretch>
              <a:fillRect/>
            </a:stretch>
          </p:blipFill>
          <p:spPr>
            <a:xfrm>
              <a:off x="10556603" y="495301"/>
              <a:ext cx="1072026" cy="930464"/>
            </a:xfrm>
            <a:prstGeom prst="rect">
              <a:avLst/>
            </a:prstGeom>
          </p:spPr>
        </p:pic>
        <p:pic>
          <p:nvPicPr>
            <p:cNvPr id="317" name="Picture 316"/>
            <p:cNvPicPr>
              <a:picLocks noChangeAspect="1"/>
            </p:cNvPicPr>
            <p:nvPr userDrawn="1"/>
          </p:nvPicPr>
          <p:blipFill>
            <a:blip r:embed="rId8"/>
            <a:stretch>
              <a:fillRect/>
            </a:stretch>
          </p:blipFill>
          <p:spPr>
            <a:xfrm>
              <a:off x="9563153" y="5676900"/>
              <a:ext cx="933868" cy="1181100"/>
            </a:xfrm>
            <a:prstGeom prst="rect">
              <a:avLst/>
            </a:prstGeom>
          </p:spPr>
        </p:pic>
        <p:pic>
          <p:nvPicPr>
            <p:cNvPr id="318" name="Picture 317"/>
            <p:cNvPicPr>
              <a:picLocks noChangeAspect="1"/>
            </p:cNvPicPr>
            <p:nvPr userDrawn="1"/>
          </p:nvPicPr>
          <p:blipFill>
            <a:blip r:embed="rId9"/>
            <a:stretch>
              <a:fillRect/>
            </a:stretch>
          </p:blipFill>
          <p:spPr>
            <a:xfrm>
              <a:off x="8874599" y="2314120"/>
              <a:ext cx="790679" cy="778899"/>
            </a:xfrm>
            <a:prstGeom prst="rect">
              <a:avLst/>
            </a:prstGeom>
          </p:spPr>
        </p:pic>
        <p:pic>
          <p:nvPicPr>
            <p:cNvPr id="319" name="Picture 318"/>
            <p:cNvPicPr>
              <a:picLocks noChangeAspect="1"/>
            </p:cNvPicPr>
            <p:nvPr userDrawn="1"/>
          </p:nvPicPr>
          <p:blipFill>
            <a:blip r:embed="rId9"/>
            <a:stretch>
              <a:fillRect/>
            </a:stretch>
          </p:blipFill>
          <p:spPr>
            <a:xfrm rot="3002189">
              <a:off x="9484198" y="2637970"/>
              <a:ext cx="1015713" cy="1000580"/>
            </a:xfrm>
            <a:prstGeom prst="rect">
              <a:avLst/>
            </a:prstGeom>
          </p:spPr>
        </p:pic>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420" name="Rectangle 419">
            <a:extLst>
              <a:ext uri="{FF2B5EF4-FFF2-40B4-BE49-F238E27FC236}">
                <a16:creationId xmlns:a16="http://schemas.microsoft.com/office/drawing/2014/main" id="{FE993F5B-DB3C-4B24-B54A-7F89A7ED4483}"/>
              </a:ext>
            </a:extLst>
          </p:cNvPr>
          <p:cNvSpPr/>
          <p:nvPr userDrawn="1"/>
        </p:nvSpPr>
        <p:spPr>
          <a:xfrm>
            <a:off x="4389716" y="22179"/>
            <a:ext cx="7790033" cy="6855739"/>
          </a:xfrm>
          <a:prstGeom prst="rect">
            <a:avLst/>
          </a:prstGeom>
          <a:pattFill prst="lgGrid">
            <a:fgClr>
              <a:srgbClr val="E5FBF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8" name="Isosceles Triangle 417">
            <a:extLst>
              <a:ext uri="{FF2B5EF4-FFF2-40B4-BE49-F238E27FC236}">
                <a16:creationId xmlns:a16="http://schemas.microsoft.com/office/drawing/2014/main" id="{6A60EB17-ECB3-424A-950A-09BA9CD1A46C}"/>
              </a:ext>
            </a:extLst>
          </p:cNvPr>
          <p:cNvSpPr/>
          <p:nvPr userDrawn="1"/>
        </p:nvSpPr>
        <p:spPr>
          <a:xfrm rot="10800000" flipH="1">
            <a:off x="-1" y="9417"/>
            <a:ext cx="4394776" cy="6844417"/>
          </a:xfrm>
          <a:prstGeom prst="triangle">
            <a:avLst>
              <a:gd name="adj" fmla="val 100000"/>
            </a:avLst>
          </a:prstGeom>
          <a:solidFill>
            <a:srgbClr val="A0F2EC">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7" name="Isosceles Triangle 416">
            <a:extLst>
              <a:ext uri="{FF2B5EF4-FFF2-40B4-BE49-F238E27FC236}">
                <a16:creationId xmlns:a16="http://schemas.microsoft.com/office/drawing/2014/main" id="{C09E230D-F208-4951-A4F9-CAFBA609D4D3}"/>
              </a:ext>
            </a:extLst>
          </p:cNvPr>
          <p:cNvSpPr/>
          <p:nvPr userDrawn="1"/>
        </p:nvSpPr>
        <p:spPr>
          <a:xfrm flipH="1">
            <a:off x="-1009" y="13582"/>
            <a:ext cx="4380544" cy="6844417"/>
          </a:xfrm>
          <a:prstGeom prst="triangle">
            <a:avLst>
              <a:gd name="adj" fmla="val 100000"/>
            </a:avLst>
          </a:prstGeom>
          <a:solidFill>
            <a:srgbClr val="FFBB5F">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4730646" y="1217134"/>
            <a:ext cx="71971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4730645" y="2280615"/>
            <a:ext cx="3362677" cy="4291600"/>
          </a:xfrm>
          <a:prstGeom prst="rect">
            <a:avLst/>
          </a:prstGeom>
        </p:spPr>
        <p:txBody>
          <a:bodyPr lIns="91425" tIns="91425" rIns="91425" bIns="91425" anchor="t" anchorCtr="0"/>
          <a:lstStyle>
            <a:lvl1pPr lvl="0">
              <a:spcBef>
                <a:spcPts val="0"/>
              </a:spcBef>
              <a:buSzPct val="100000"/>
              <a:defRPr sz="24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565155" y="2280615"/>
            <a:ext cx="3362677" cy="4291600"/>
          </a:xfrm>
          <a:prstGeom prst="rect">
            <a:avLst/>
          </a:prstGeom>
        </p:spPr>
        <p:txBody>
          <a:bodyPr lIns="91425" tIns="91425" rIns="91425" bIns="91425" anchor="t" anchorCtr="0"/>
          <a:lstStyle>
            <a:lvl1pPr lvl="0">
              <a:spcBef>
                <a:spcPts val="0"/>
              </a:spcBef>
              <a:buSzPct val="100000"/>
              <a:defRPr sz="24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a:p>
        </p:txBody>
      </p:sp>
      <p:grpSp>
        <p:nvGrpSpPr>
          <p:cNvPr id="428" name="Group 427"/>
          <p:cNvGrpSpPr/>
          <p:nvPr userDrawn="1"/>
        </p:nvGrpSpPr>
        <p:grpSpPr>
          <a:xfrm>
            <a:off x="0" y="3448049"/>
            <a:ext cx="2962523" cy="3409951"/>
            <a:chOff x="0" y="2293673"/>
            <a:chExt cx="3965431" cy="4564327"/>
          </a:xfrm>
        </p:grpSpPr>
        <p:pic>
          <p:nvPicPr>
            <p:cNvPr id="429" name="Picture 428"/>
            <p:cNvPicPr>
              <a:picLocks noChangeAspect="1"/>
            </p:cNvPicPr>
            <p:nvPr userDrawn="1"/>
          </p:nvPicPr>
          <p:blipFill>
            <a:blip r:embed="rId2">
              <a:duotone>
                <a:schemeClr val="bg2">
                  <a:shade val="45000"/>
                  <a:satMod val="135000"/>
                </a:schemeClr>
                <a:prstClr val="white"/>
              </a:duotone>
            </a:blip>
            <a:stretch>
              <a:fillRect/>
            </a:stretch>
          </p:blipFill>
          <p:spPr>
            <a:xfrm>
              <a:off x="155856" y="2293673"/>
              <a:ext cx="1939644" cy="1972573"/>
            </a:xfrm>
            <a:prstGeom prst="rect">
              <a:avLst/>
            </a:prstGeom>
          </p:spPr>
        </p:pic>
        <p:pic>
          <p:nvPicPr>
            <p:cNvPr id="430" name="Picture 429"/>
            <p:cNvPicPr>
              <a:picLocks noChangeAspect="1"/>
            </p:cNvPicPr>
            <p:nvPr userDrawn="1"/>
          </p:nvPicPr>
          <p:blipFill rotWithShape="1">
            <a:blip r:embed="rId3">
              <a:duotone>
                <a:prstClr val="black"/>
                <a:srgbClr val="D9C3A5">
                  <a:tint val="50000"/>
                  <a:satMod val="180000"/>
                </a:srgbClr>
              </a:duotone>
            </a:blip>
            <a:srcRect l="-3632" t="-1544" r="-5054" b="-12497"/>
            <a:stretch/>
          </p:blipFill>
          <p:spPr>
            <a:xfrm>
              <a:off x="1345563" y="3874614"/>
              <a:ext cx="2619868" cy="2437088"/>
            </a:xfrm>
            <a:prstGeom prst="rect">
              <a:avLst/>
            </a:prstGeom>
          </p:spPr>
        </p:pic>
        <p:pic>
          <p:nvPicPr>
            <p:cNvPr id="431" name="Picture 430"/>
            <p:cNvPicPr>
              <a:picLocks noChangeAspect="1"/>
            </p:cNvPicPr>
            <p:nvPr userDrawn="1"/>
          </p:nvPicPr>
          <p:blipFill rotWithShape="1">
            <a:blip r:embed="rId4">
              <a:duotone>
                <a:prstClr val="black"/>
                <a:schemeClr val="accent3">
                  <a:tint val="45000"/>
                  <a:satMod val="400000"/>
                </a:schemeClr>
              </a:duotone>
            </a:blip>
            <a:srcRect r="23120"/>
            <a:stretch/>
          </p:blipFill>
          <p:spPr>
            <a:xfrm flipH="1">
              <a:off x="0" y="5581650"/>
              <a:ext cx="1140280" cy="1276350"/>
            </a:xfrm>
            <a:prstGeom prst="rect">
              <a:avLst/>
            </a:prstGeom>
          </p:spPr>
        </p:pic>
        <p:pic>
          <p:nvPicPr>
            <p:cNvPr id="432" name="Picture 431"/>
            <p:cNvPicPr>
              <a:picLocks noChangeAspect="1"/>
            </p:cNvPicPr>
            <p:nvPr userDrawn="1"/>
          </p:nvPicPr>
          <p:blipFill>
            <a:blip r:embed="rId5"/>
            <a:stretch>
              <a:fillRect/>
            </a:stretch>
          </p:blipFill>
          <p:spPr>
            <a:xfrm>
              <a:off x="209603" y="4438650"/>
              <a:ext cx="933868" cy="1181100"/>
            </a:xfrm>
            <a:prstGeom prst="rect">
              <a:avLst/>
            </a:prstGeom>
          </p:spPr>
        </p:pic>
      </p:grpSp>
      <p:pic>
        <p:nvPicPr>
          <p:cNvPr id="433" name="Picture 432"/>
          <p:cNvPicPr>
            <a:picLocks noChangeAspect="1"/>
          </p:cNvPicPr>
          <p:nvPr userDrawn="1"/>
        </p:nvPicPr>
        <p:blipFill>
          <a:blip r:embed="rId6">
            <a:duotone>
              <a:prstClr val="black"/>
              <a:schemeClr val="accent3">
                <a:tint val="45000"/>
                <a:satMod val="400000"/>
              </a:schemeClr>
            </a:duotone>
          </a:blip>
          <a:stretch>
            <a:fillRect/>
          </a:stretch>
        </p:blipFill>
        <p:spPr>
          <a:xfrm>
            <a:off x="2810740" y="5069593"/>
            <a:ext cx="1461612" cy="1597907"/>
          </a:xfrm>
          <a:prstGeom prst="rect">
            <a:avLst/>
          </a:prstGeom>
        </p:spPr>
      </p:pic>
      <p:pic>
        <p:nvPicPr>
          <p:cNvPr id="434" name="Picture 433"/>
          <p:cNvPicPr>
            <a:picLocks noChangeAspect="1"/>
          </p:cNvPicPr>
          <p:nvPr userDrawn="1"/>
        </p:nvPicPr>
        <p:blipFill>
          <a:blip r:embed="rId7"/>
          <a:stretch>
            <a:fillRect/>
          </a:stretch>
        </p:blipFill>
        <p:spPr>
          <a:xfrm rot="1770547">
            <a:off x="1778270" y="3884661"/>
            <a:ext cx="1520420" cy="645998"/>
          </a:xfrm>
          <a:prstGeom prst="rect">
            <a:avLst/>
          </a:prstGeom>
        </p:spPr>
      </p:pic>
      <p:pic>
        <p:nvPicPr>
          <p:cNvPr id="435" name="Picture 434"/>
          <p:cNvPicPr>
            <a:picLocks noChangeAspect="1"/>
          </p:cNvPicPr>
          <p:nvPr userDrawn="1"/>
        </p:nvPicPr>
        <p:blipFill rotWithShape="1">
          <a:blip r:embed="rId4">
            <a:duotone>
              <a:prstClr val="black"/>
              <a:schemeClr val="accent3">
                <a:tint val="45000"/>
                <a:satMod val="400000"/>
              </a:schemeClr>
            </a:duotone>
          </a:blip>
          <a:srcRect r="23120"/>
          <a:stretch/>
        </p:blipFill>
        <p:spPr>
          <a:xfrm flipH="1">
            <a:off x="-2" y="0"/>
            <a:ext cx="2876551" cy="3219811"/>
          </a:xfrm>
          <a:prstGeom prst="rect">
            <a:avLst/>
          </a:prstGeom>
        </p:spPr>
      </p:pic>
      <p:grpSp>
        <p:nvGrpSpPr>
          <p:cNvPr id="419" name="Group 418"/>
          <p:cNvGrpSpPr/>
          <p:nvPr userDrawn="1"/>
        </p:nvGrpSpPr>
        <p:grpSpPr>
          <a:xfrm>
            <a:off x="2969152" y="2019300"/>
            <a:ext cx="1483683" cy="2895600"/>
            <a:chOff x="8741302" y="495301"/>
            <a:chExt cx="3260198" cy="6362699"/>
          </a:xfrm>
        </p:grpSpPr>
        <p:pic>
          <p:nvPicPr>
            <p:cNvPr id="421" name="Picture 420"/>
            <p:cNvPicPr>
              <a:picLocks noChangeAspect="1"/>
            </p:cNvPicPr>
            <p:nvPr userDrawn="1"/>
          </p:nvPicPr>
          <p:blipFill rotWithShape="1">
            <a:blip r:embed="rId8"/>
            <a:srcRect l="11482" t="21593" r="20133" b="35797"/>
            <a:stretch/>
          </p:blipFill>
          <p:spPr>
            <a:xfrm rot="16200000">
              <a:off x="8448485" y="3304985"/>
              <a:ext cx="5435949" cy="1670081"/>
            </a:xfrm>
            <a:prstGeom prst="rect">
              <a:avLst/>
            </a:prstGeom>
          </p:spPr>
        </p:pic>
        <p:pic>
          <p:nvPicPr>
            <p:cNvPr id="422" name="Picture 421"/>
            <p:cNvPicPr>
              <a:picLocks noChangeAspect="1"/>
            </p:cNvPicPr>
            <p:nvPr userDrawn="1"/>
          </p:nvPicPr>
          <p:blipFill>
            <a:blip r:embed="rId9">
              <a:duotone>
                <a:prstClr val="black"/>
                <a:schemeClr val="accent3">
                  <a:tint val="45000"/>
                  <a:satMod val="400000"/>
                </a:schemeClr>
              </a:duotone>
            </a:blip>
            <a:stretch>
              <a:fillRect/>
            </a:stretch>
          </p:blipFill>
          <p:spPr>
            <a:xfrm rot="18373575">
              <a:off x="9257613" y="4012300"/>
              <a:ext cx="1636476" cy="1351370"/>
            </a:xfrm>
            <a:prstGeom prst="rect">
              <a:avLst/>
            </a:prstGeom>
          </p:spPr>
        </p:pic>
        <p:pic>
          <p:nvPicPr>
            <p:cNvPr id="423" name="Picture 422"/>
            <p:cNvPicPr>
              <a:picLocks noChangeAspect="1"/>
            </p:cNvPicPr>
            <p:nvPr userDrawn="1"/>
          </p:nvPicPr>
          <p:blipFill>
            <a:blip r:embed="rId10">
              <a:duotone>
                <a:prstClr val="black"/>
                <a:srgbClr val="FFFF00">
                  <a:tint val="45000"/>
                  <a:satMod val="400000"/>
                </a:srgbClr>
              </a:duotone>
            </a:blip>
            <a:stretch>
              <a:fillRect/>
            </a:stretch>
          </p:blipFill>
          <p:spPr>
            <a:xfrm rot="16200000">
              <a:off x="8754446" y="685802"/>
              <a:ext cx="1817025" cy="1843314"/>
            </a:xfrm>
            <a:prstGeom prst="rect">
              <a:avLst/>
            </a:prstGeom>
          </p:spPr>
        </p:pic>
        <p:pic>
          <p:nvPicPr>
            <p:cNvPr id="424" name="Picture 423"/>
            <p:cNvPicPr>
              <a:picLocks noChangeAspect="1"/>
            </p:cNvPicPr>
            <p:nvPr userDrawn="1"/>
          </p:nvPicPr>
          <p:blipFill>
            <a:blip r:embed="rId11"/>
            <a:stretch>
              <a:fillRect/>
            </a:stretch>
          </p:blipFill>
          <p:spPr>
            <a:xfrm>
              <a:off x="10556603" y="495301"/>
              <a:ext cx="1072026" cy="930464"/>
            </a:xfrm>
            <a:prstGeom prst="rect">
              <a:avLst/>
            </a:prstGeom>
          </p:spPr>
        </p:pic>
        <p:pic>
          <p:nvPicPr>
            <p:cNvPr id="425" name="Picture 424"/>
            <p:cNvPicPr>
              <a:picLocks noChangeAspect="1"/>
            </p:cNvPicPr>
            <p:nvPr userDrawn="1"/>
          </p:nvPicPr>
          <p:blipFill>
            <a:blip r:embed="rId5"/>
            <a:stretch>
              <a:fillRect/>
            </a:stretch>
          </p:blipFill>
          <p:spPr>
            <a:xfrm>
              <a:off x="9563153" y="5676900"/>
              <a:ext cx="933868" cy="1181100"/>
            </a:xfrm>
            <a:prstGeom prst="rect">
              <a:avLst/>
            </a:prstGeom>
          </p:spPr>
        </p:pic>
        <p:pic>
          <p:nvPicPr>
            <p:cNvPr id="426" name="Picture 425"/>
            <p:cNvPicPr>
              <a:picLocks noChangeAspect="1"/>
            </p:cNvPicPr>
            <p:nvPr userDrawn="1"/>
          </p:nvPicPr>
          <p:blipFill>
            <a:blip r:embed="rId12"/>
            <a:stretch>
              <a:fillRect/>
            </a:stretch>
          </p:blipFill>
          <p:spPr>
            <a:xfrm>
              <a:off x="8874599" y="2314120"/>
              <a:ext cx="790679" cy="778899"/>
            </a:xfrm>
            <a:prstGeom prst="rect">
              <a:avLst/>
            </a:prstGeom>
          </p:spPr>
        </p:pic>
        <p:pic>
          <p:nvPicPr>
            <p:cNvPr id="427" name="Picture 426"/>
            <p:cNvPicPr>
              <a:picLocks noChangeAspect="1"/>
            </p:cNvPicPr>
            <p:nvPr userDrawn="1"/>
          </p:nvPicPr>
          <p:blipFill>
            <a:blip r:embed="rId12"/>
            <a:stretch>
              <a:fillRect/>
            </a:stretch>
          </p:blipFill>
          <p:spPr>
            <a:xfrm rot="3002189">
              <a:off x="9484198" y="2637970"/>
              <a:ext cx="1015713" cy="1000580"/>
            </a:xfrm>
            <a:prstGeom prst="rect">
              <a:avLst/>
            </a:prstGeom>
          </p:spPr>
        </p:pic>
      </p:gr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328" name="Rectangle 327">
            <a:extLst>
              <a:ext uri="{FF2B5EF4-FFF2-40B4-BE49-F238E27FC236}">
                <a16:creationId xmlns:a16="http://schemas.microsoft.com/office/drawing/2014/main" id="{C65968E4-DA50-4762-9E0E-14D128F27A38}"/>
              </a:ext>
            </a:extLst>
          </p:cNvPr>
          <p:cNvSpPr/>
          <p:nvPr userDrawn="1"/>
        </p:nvSpPr>
        <p:spPr>
          <a:xfrm>
            <a:off x="27259" y="-27314"/>
            <a:ext cx="7790033" cy="6855739"/>
          </a:xfrm>
          <a:prstGeom prst="rect">
            <a:avLst/>
          </a:prstGeom>
          <a:pattFill prst="lgGrid">
            <a:fgClr>
              <a:srgbClr val="E5FBF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198667" y="1202385"/>
            <a:ext cx="7037914" cy="847999"/>
          </a:xfrm>
          <a:prstGeom prst="rect">
            <a:avLst/>
          </a:prstGeom>
        </p:spPr>
        <p:txBody>
          <a:bodyPr lIns="91425" tIns="91425" rIns="91425" bIns="91425" anchor="b" anchorCtr="0">
            <a:normAutofit/>
          </a:bodyPr>
          <a:lstStyle>
            <a:lvl1pPr lvl="0" rtl="0">
              <a:spcBef>
                <a:spcPts val="0"/>
              </a:spcBef>
              <a:defRPr sz="40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198684" y="2220985"/>
            <a:ext cx="2268558" cy="4331999"/>
          </a:xfrm>
          <a:prstGeom prst="rect">
            <a:avLst/>
          </a:prstGeom>
        </p:spPr>
        <p:txBody>
          <a:bodyPr lIns="91425" tIns="91425" rIns="91425" bIns="91425" anchor="t" anchorCtr="0">
            <a:normAutofit/>
          </a:bodyPr>
          <a:lstStyle>
            <a:lvl1pPr lvl="0" rtl="0">
              <a:spcBef>
                <a:spcPts val="0"/>
              </a:spcBef>
              <a:buSzPct val="100000"/>
              <a:defRPr sz="20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2607911" y="2220985"/>
            <a:ext cx="2268558" cy="4331999"/>
          </a:xfrm>
          <a:prstGeom prst="rect">
            <a:avLst/>
          </a:prstGeom>
        </p:spPr>
        <p:txBody>
          <a:bodyPr lIns="91425" tIns="91425" rIns="91425" bIns="91425" anchor="t" anchorCtr="0">
            <a:normAutofit/>
          </a:bodyPr>
          <a:lstStyle>
            <a:lvl1pPr lvl="0" rtl="0">
              <a:spcBef>
                <a:spcPts val="0"/>
              </a:spcBef>
              <a:buSzPct val="100000"/>
              <a:defRPr sz="20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5002402" y="2220985"/>
            <a:ext cx="2268558" cy="4331999"/>
          </a:xfrm>
          <a:prstGeom prst="rect">
            <a:avLst/>
          </a:prstGeom>
        </p:spPr>
        <p:txBody>
          <a:bodyPr lIns="91425" tIns="91425" rIns="91425" bIns="91425" anchor="t" anchorCtr="0">
            <a:normAutofit/>
          </a:bodyPr>
          <a:lstStyle>
            <a:lvl1pPr lvl="0" rtl="0">
              <a:spcBef>
                <a:spcPts val="0"/>
              </a:spcBef>
              <a:buSzPct val="100000"/>
              <a:defRPr sz="20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6" name="Isosceles Triangle 5">
            <a:extLst>
              <a:ext uri="{FF2B5EF4-FFF2-40B4-BE49-F238E27FC236}">
                <a16:creationId xmlns:a16="http://schemas.microsoft.com/office/drawing/2014/main" id="{5F553E8E-9534-44A3-B38F-39F38C2F4504}"/>
              </a:ext>
            </a:extLst>
          </p:cNvPr>
          <p:cNvSpPr/>
          <p:nvPr userDrawn="1"/>
        </p:nvSpPr>
        <p:spPr>
          <a:xfrm rot="10800000" flipH="1">
            <a:off x="7797224" y="13583"/>
            <a:ext cx="4394776" cy="6844417"/>
          </a:xfrm>
          <a:prstGeom prst="triangle">
            <a:avLst>
              <a:gd name="adj" fmla="val 100000"/>
            </a:avLst>
          </a:prstGeom>
          <a:solidFill>
            <a:srgbClr val="A0F2EC">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82556F85-93C7-47D9-B222-C61F160F5F04}"/>
              </a:ext>
            </a:extLst>
          </p:cNvPr>
          <p:cNvSpPr/>
          <p:nvPr userDrawn="1"/>
        </p:nvSpPr>
        <p:spPr>
          <a:xfrm flipH="1">
            <a:off x="7796216" y="17748"/>
            <a:ext cx="4380544" cy="6844417"/>
          </a:xfrm>
          <a:prstGeom prst="triangle">
            <a:avLst>
              <a:gd name="adj" fmla="val 100000"/>
            </a:avLst>
          </a:prstGeom>
          <a:solidFill>
            <a:srgbClr val="FFBB5F">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29" name="Picture 328"/>
          <p:cNvPicPr>
            <a:picLocks noChangeAspect="1"/>
          </p:cNvPicPr>
          <p:nvPr userDrawn="1"/>
        </p:nvPicPr>
        <p:blipFill rotWithShape="1">
          <a:blip r:embed="rId2">
            <a:duotone>
              <a:prstClr val="black"/>
              <a:schemeClr val="accent3">
                <a:tint val="45000"/>
                <a:satMod val="400000"/>
              </a:schemeClr>
            </a:duotone>
          </a:blip>
          <a:srcRect b="9211"/>
          <a:stretch/>
        </p:blipFill>
        <p:spPr>
          <a:xfrm>
            <a:off x="9067800" y="2351529"/>
            <a:ext cx="2990850" cy="4506471"/>
          </a:xfrm>
          <a:prstGeom prst="rect">
            <a:avLst/>
          </a:prstGeom>
        </p:spPr>
      </p:pic>
      <p:pic>
        <p:nvPicPr>
          <p:cNvPr id="331" name="Picture 330"/>
          <p:cNvPicPr>
            <a:picLocks noChangeAspect="1"/>
          </p:cNvPicPr>
          <p:nvPr userDrawn="1"/>
        </p:nvPicPr>
        <p:blipFill>
          <a:blip r:embed="rId3">
            <a:duotone>
              <a:prstClr val="black"/>
              <a:schemeClr val="accent1">
                <a:tint val="45000"/>
                <a:satMod val="400000"/>
              </a:schemeClr>
            </a:duotone>
          </a:blip>
          <a:stretch>
            <a:fillRect/>
          </a:stretch>
        </p:blipFill>
        <p:spPr>
          <a:xfrm rot="14860770">
            <a:off x="11039401" y="75513"/>
            <a:ext cx="1046986" cy="1318117"/>
          </a:xfrm>
          <a:prstGeom prst="rect">
            <a:avLst/>
          </a:prstGeom>
        </p:spPr>
      </p:pic>
      <p:pic>
        <p:nvPicPr>
          <p:cNvPr id="2" name="Picture 1"/>
          <p:cNvPicPr>
            <a:picLocks noChangeAspect="1"/>
          </p:cNvPicPr>
          <p:nvPr userDrawn="1"/>
        </p:nvPicPr>
        <p:blipFill rotWithShape="1">
          <a:blip r:embed="rId4"/>
          <a:srcRect t="34819"/>
          <a:stretch/>
        </p:blipFill>
        <p:spPr>
          <a:xfrm>
            <a:off x="7685395" y="-19050"/>
            <a:ext cx="3145809" cy="1963042"/>
          </a:xfrm>
          <a:prstGeom prst="rect">
            <a:avLst/>
          </a:prstGeom>
        </p:spPr>
      </p:pic>
      <p:pic>
        <p:nvPicPr>
          <p:cNvPr id="333" name="Picture 332"/>
          <p:cNvPicPr>
            <a:picLocks noChangeAspect="1"/>
          </p:cNvPicPr>
          <p:nvPr userDrawn="1"/>
        </p:nvPicPr>
        <p:blipFill>
          <a:blip r:embed="rId5"/>
          <a:stretch>
            <a:fillRect/>
          </a:stretch>
        </p:blipFill>
        <p:spPr>
          <a:xfrm rot="898873">
            <a:off x="7888323" y="4205150"/>
            <a:ext cx="1764334" cy="1331025"/>
          </a:xfrm>
          <a:prstGeom prst="rect">
            <a:avLst/>
          </a:prstGeom>
        </p:spPr>
      </p:pic>
      <p:pic>
        <p:nvPicPr>
          <p:cNvPr id="334" name="Picture 333"/>
          <p:cNvPicPr>
            <a:picLocks noChangeAspect="1"/>
          </p:cNvPicPr>
          <p:nvPr userDrawn="1"/>
        </p:nvPicPr>
        <p:blipFill>
          <a:blip r:embed="rId6">
            <a:duotone>
              <a:prstClr val="black"/>
              <a:schemeClr val="accent3">
                <a:tint val="45000"/>
                <a:satMod val="400000"/>
              </a:schemeClr>
            </a:duotone>
          </a:blip>
          <a:stretch>
            <a:fillRect/>
          </a:stretch>
        </p:blipFill>
        <p:spPr>
          <a:xfrm>
            <a:off x="10956653" y="5715001"/>
            <a:ext cx="1050078" cy="911414"/>
          </a:xfrm>
          <a:prstGeom prst="rect">
            <a:avLst/>
          </a:prstGeom>
        </p:spPr>
      </p:pic>
      <p:pic>
        <p:nvPicPr>
          <p:cNvPr id="335" name="Picture 334"/>
          <p:cNvPicPr>
            <a:picLocks noChangeAspect="1"/>
          </p:cNvPicPr>
          <p:nvPr userDrawn="1"/>
        </p:nvPicPr>
        <p:blipFill>
          <a:blip r:embed="rId7"/>
          <a:stretch>
            <a:fillRect/>
          </a:stretch>
        </p:blipFill>
        <p:spPr>
          <a:xfrm>
            <a:off x="8081612" y="2038350"/>
            <a:ext cx="1592557" cy="1343479"/>
          </a:xfrm>
          <a:prstGeom prst="rect">
            <a:avLst/>
          </a:prstGeom>
        </p:spPr>
      </p:pic>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3" name="Isosceles Triangle 2">
            <a:extLst>
              <a:ext uri="{FF2B5EF4-FFF2-40B4-BE49-F238E27FC236}">
                <a16:creationId xmlns:a16="http://schemas.microsoft.com/office/drawing/2014/main" id="{1F507F85-49B0-4F3E-BB01-0BF429DB2C71}"/>
              </a:ext>
            </a:extLst>
          </p:cNvPr>
          <p:cNvSpPr/>
          <p:nvPr userDrawn="1"/>
        </p:nvSpPr>
        <p:spPr>
          <a:xfrm rot="16200000" flipH="1">
            <a:off x="2666998" y="-2666998"/>
            <a:ext cx="6858002" cy="12192000"/>
          </a:xfrm>
          <a:prstGeom prst="triangle">
            <a:avLst>
              <a:gd name="adj" fmla="val 100000"/>
            </a:avLst>
          </a:prstGeom>
          <a:solidFill>
            <a:srgbClr val="FFBB5F">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Isosceles Triangle 3">
            <a:extLst>
              <a:ext uri="{FF2B5EF4-FFF2-40B4-BE49-F238E27FC236}">
                <a16:creationId xmlns:a16="http://schemas.microsoft.com/office/drawing/2014/main" id="{1D48F2FC-8D8D-40F1-8D4C-B9BD553FC5DA}"/>
              </a:ext>
            </a:extLst>
          </p:cNvPr>
          <p:cNvSpPr/>
          <p:nvPr userDrawn="1"/>
        </p:nvSpPr>
        <p:spPr>
          <a:xfrm rot="5400000" flipH="1">
            <a:off x="2733674" y="-2733676"/>
            <a:ext cx="6858003" cy="12325353"/>
          </a:xfrm>
          <a:prstGeom prst="triangle">
            <a:avLst>
              <a:gd name="adj" fmla="val 100000"/>
            </a:avLst>
          </a:prstGeom>
          <a:solidFill>
            <a:srgbClr val="A0F2EC">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3390948" y="817085"/>
            <a:ext cx="7962800" cy="847999"/>
          </a:xfrm>
          <a:prstGeom prst="rect">
            <a:avLst/>
          </a:prstGeom>
        </p:spPr>
        <p:txBody>
          <a:bodyPr lIns="91425" tIns="91425" rIns="91425" bIns="91425" anchor="b" anchorCtr="0"/>
          <a:lstStyle>
            <a:lvl1pPr lvl="0">
              <a:spcBef>
                <a:spcPts val="0"/>
              </a:spcBef>
              <a:defRPr>
                <a:solidFill>
                  <a:schemeClr val="accent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228" name="Picture 227"/>
          <p:cNvPicPr>
            <a:picLocks noChangeAspect="1"/>
          </p:cNvPicPr>
          <p:nvPr userDrawn="1"/>
        </p:nvPicPr>
        <p:blipFill>
          <a:blip r:embed="rId2">
            <a:duotone>
              <a:schemeClr val="accent2">
                <a:shade val="45000"/>
                <a:satMod val="135000"/>
              </a:schemeClr>
              <a:prstClr val="white"/>
            </a:duotone>
          </a:blip>
          <a:stretch>
            <a:fillRect/>
          </a:stretch>
        </p:blipFill>
        <p:spPr>
          <a:xfrm flipH="1">
            <a:off x="245740" y="2647950"/>
            <a:ext cx="3192748" cy="4019550"/>
          </a:xfrm>
          <a:prstGeom prst="rect">
            <a:avLst/>
          </a:prstGeom>
        </p:spPr>
      </p:pic>
      <p:pic>
        <p:nvPicPr>
          <p:cNvPr id="229" name="Picture 228"/>
          <p:cNvPicPr>
            <a:picLocks noChangeAspect="1"/>
          </p:cNvPicPr>
          <p:nvPr userDrawn="1"/>
        </p:nvPicPr>
        <p:blipFill rotWithShape="1">
          <a:blip r:embed="rId3"/>
          <a:srcRect l="65692" t="29168" r="10429" b="39585"/>
          <a:stretch/>
        </p:blipFill>
        <p:spPr>
          <a:xfrm rot="10800000" flipH="1">
            <a:off x="0" y="0"/>
            <a:ext cx="611188" cy="838200"/>
          </a:xfrm>
          <a:prstGeom prst="rect">
            <a:avLst/>
          </a:prstGeom>
        </p:spPr>
      </p:pic>
      <p:pic>
        <p:nvPicPr>
          <p:cNvPr id="230" name="Picture 229"/>
          <p:cNvPicPr>
            <a:picLocks noChangeAspect="1"/>
          </p:cNvPicPr>
          <p:nvPr userDrawn="1"/>
        </p:nvPicPr>
        <p:blipFill rotWithShape="1">
          <a:blip r:embed="rId4"/>
          <a:srcRect t="25964" b="19333"/>
          <a:stretch/>
        </p:blipFill>
        <p:spPr>
          <a:xfrm rot="10800000" flipH="1">
            <a:off x="188779" y="0"/>
            <a:ext cx="2249619" cy="1257301"/>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4" name="Isosceles Triangle 3">
            <a:extLst>
              <a:ext uri="{FF2B5EF4-FFF2-40B4-BE49-F238E27FC236}">
                <a16:creationId xmlns:a16="http://schemas.microsoft.com/office/drawing/2014/main" id="{C5D8FF11-D11B-446A-B9F6-DC389B13DB31}"/>
              </a:ext>
            </a:extLst>
          </p:cNvPr>
          <p:cNvSpPr/>
          <p:nvPr userDrawn="1"/>
        </p:nvSpPr>
        <p:spPr>
          <a:xfrm rot="16200000" flipH="1">
            <a:off x="2666998" y="-2666999"/>
            <a:ext cx="6858003" cy="12192000"/>
          </a:xfrm>
          <a:prstGeom prst="triangle">
            <a:avLst>
              <a:gd name="adj" fmla="val 100000"/>
            </a:avLst>
          </a:prstGeom>
          <a:solidFill>
            <a:srgbClr val="A0F2EC">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93276" y="5832561"/>
            <a:ext cx="8335991" cy="692799"/>
          </a:xfrm>
          <a:prstGeom prst="rect">
            <a:avLst/>
          </a:prstGeom>
        </p:spPr>
        <p:txBody>
          <a:bodyPr lIns="91425" tIns="91425" rIns="91425" bIns="91425" anchor="t" anchorCtr="0"/>
          <a:lstStyle>
            <a:lvl1pPr lvl="0" algn="ctr">
              <a:spcBef>
                <a:spcPts val="480"/>
              </a:spcBef>
              <a:buSzPct val="100000"/>
              <a:buNone/>
              <a:defRPr sz="2400" b="1">
                <a:solidFill>
                  <a:srgbClr val="FFC000"/>
                </a:solidFill>
              </a:defRPr>
            </a:lvl1pPr>
          </a:lstStyle>
          <a:p>
            <a:endParaRPr dirty="0"/>
          </a:p>
        </p:txBody>
      </p:sp>
      <p:sp>
        <p:nvSpPr>
          <p:cNvPr id="3" name="Isosceles Triangle 2">
            <a:extLst>
              <a:ext uri="{FF2B5EF4-FFF2-40B4-BE49-F238E27FC236}">
                <a16:creationId xmlns:a16="http://schemas.microsoft.com/office/drawing/2014/main" id="{0CF303A0-574E-4DF2-BD2A-DE570D99444D}"/>
              </a:ext>
            </a:extLst>
          </p:cNvPr>
          <p:cNvSpPr/>
          <p:nvPr userDrawn="1"/>
        </p:nvSpPr>
        <p:spPr>
          <a:xfrm rot="5400000" flipH="1">
            <a:off x="2666998" y="-2666998"/>
            <a:ext cx="6858002" cy="12192000"/>
          </a:xfrm>
          <a:prstGeom prst="triangle">
            <a:avLst>
              <a:gd name="adj" fmla="val 100000"/>
            </a:avLst>
          </a:prstGeom>
          <a:solidFill>
            <a:srgbClr val="FFBB5F">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41" name="Picture 140"/>
          <p:cNvPicPr>
            <a:picLocks noChangeAspect="1"/>
          </p:cNvPicPr>
          <p:nvPr userDrawn="1"/>
        </p:nvPicPr>
        <p:blipFill>
          <a:blip r:embed="rId2"/>
          <a:stretch>
            <a:fillRect/>
          </a:stretch>
        </p:blipFill>
        <p:spPr>
          <a:xfrm rot="898873">
            <a:off x="9657886" y="4513532"/>
            <a:ext cx="2482112" cy="1872521"/>
          </a:xfrm>
          <a:prstGeom prst="rect">
            <a:avLst/>
          </a:prstGeom>
        </p:spPr>
      </p:pic>
      <p:pic>
        <p:nvPicPr>
          <p:cNvPr id="142" name="Picture 141"/>
          <p:cNvPicPr>
            <a:picLocks noChangeAspect="1"/>
          </p:cNvPicPr>
          <p:nvPr userDrawn="1"/>
        </p:nvPicPr>
        <p:blipFill>
          <a:blip r:embed="rId3">
            <a:duotone>
              <a:schemeClr val="accent3">
                <a:shade val="45000"/>
                <a:satMod val="135000"/>
              </a:schemeClr>
              <a:prstClr val="white"/>
            </a:duotone>
          </a:blip>
          <a:stretch>
            <a:fillRect/>
          </a:stretch>
        </p:blipFill>
        <p:spPr>
          <a:xfrm rot="20908480" flipH="1">
            <a:off x="7817152" y="504807"/>
            <a:ext cx="3946159" cy="3498462"/>
          </a:xfrm>
          <a:prstGeom prst="rect">
            <a:avLst/>
          </a:prstGeom>
        </p:spPr>
      </p:pic>
      <p:pic>
        <p:nvPicPr>
          <p:cNvPr id="143" name="Picture 142"/>
          <p:cNvPicPr>
            <a:picLocks noChangeAspect="1"/>
          </p:cNvPicPr>
          <p:nvPr userDrawn="1"/>
        </p:nvPicPr>
        <p:blipFill>
          <a:blip r:embed="rId4"/>
          <a:stretch>
            <a:fillRect/>
          </a:stretch>
        </p:blipFill>
        <p:spPr>
          <a:xfrm>
            <a:off x="9204053" y="4271758"/>
            <a:ext cx="826225" cy="717121"/>
          </a:xfrm>
          <a:prstGeom prst="rect">
            <a:avLst/>
          </a:prstGeom>
        </p:spPr>
      </p:pic>
      <p:pic>
        <p:nvPicPr>
          <p:cNvPr id="144" name="Picture 143"/>
          <p:cNvPicPr>
            <a:picLocks noChangeAspect="1"/>
          </p:cNvPicPr>
          <p:nvPr userDrawn="1"/>
        </p:nvPicPr>
        <p:blipFill>
          <a:blip r:embed="rId5"/>
          <a:stretch>
            <a:fillRect/>
          </a:stretch>
        </p:blipFill>
        <p:spPr>
          <a:xfrm rot="18455469" flipH="1">
            <a:off x="7796295" y="266355"/>
            <a:ext cx="1085447" cy="839486"/>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2" name="Rectangle 1">
            <a:extLst>
              <a:ext uri="{FF2B5EF4-FFF2-40B4-BE49-F238E27FC236}">
                <a16:creationId xmlns:a16="http://schemas.microsoft.com/office/drawing/2014/main" id="{82702D2E-684B-4E95-95D3-84A3A7B452B4}"/>
              </a:ext>
            </a:extLst>
          </p:cNvPr>
          <p:cNvSpPr/>
          <p:nvPr userDrawn="1"/>
        </p:nvSpPr>
        <p:spPr>
          <a:xfrm>
            <a:off x="27259" y="-27314"/>
            <a:ext cx="12164741" cy="6855739"/>
          </a:xfrm>
          <a:prstGeom prst="rect">
            <a:avLst/>
          </a:prstGeom>
          <a:pattFill prst="lgGrid">
            <a:fgClr>
              <a:srgbClr val="E5FBF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a:extLst>
              <a:ext uri="{FF2B5EF4-FFF2-40B4-BE49-F238E27FC236}">
                <a16:creationId xmlns:a16="http://schemas.microsoft.com/office/drawing/2014/main" id="{AC2BF7E9-8672-4A7D-8737-7CF373FABBF4}"/>
              </a:ext>
            </a:extLst>
          </p:cNvPr>
          <p:cNvSpPr/>
          <p:nvPr userDrawn="1"/>
        </p:nvSpPr>
        <p:spPr>
          <a:xfrm rot="16200000" flipH="1">
            <a:off x="2857501" y="-2362197"/>
            <a:ext cx="6515101" cy="11582402"/>
          </a:xfrm>
          <a:prstGeom prst="rect">
            <a:avLst/>
          </a:prstGeom>
          <a:solidFill>
            <a:srgbClr val="FFBB5F">
              <a:alpha val="6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
        <p:nvSpPr>
          <p:cNvPr id="3" name="Rectangle 2">
            <a:extLst>
              <a:ext uri="{FF2B5EF4-FFF2-40B4-BE49-F238E27FC236}">
                <a16:creationId xmlns:a16="http://schemas.microsoft.com/office/drawing/2014/main" id="{68612328-A444-4556-99D4-285371077925}"/>
              </a:ext>
            </a:extLst>
          </p:cNvPr>
          <p:cNvSpPr/>
          <p:nvPr userDrawn="1"/>
        </p:nvSpPr>
        <p:spPr>
          <a:xfrm>
            <a:off x="27259" y="-27314"/>
            <a:ext cx="12164741" cy="6855739"/>
          </a:xfrm>
          <a:prstGeom prst="rect">
            <a:avLst/>
          </a:prstGeom>
          <a:pattFill prst="lgGrid">
            <a:fgClr>
              <a:srgbClr val="E5FBF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CAFCDD39-47AD-4F6F-908C-729BB45A1C85}"/>
              </a:ext>
            </a:extLst>
          </p:cNvPr>
          <p:cNvSpPr/>
          <p:nvPr userDrawn="1"/>
        </p:nvSpPr>
        <p:spPr>
          <a:xfrm rot="16200000" flipH="1">
            <a:off x="2857501" y="-2362197"/>
            <a:ext cx="6515101" cy="11582402"/>
          </a:xfrm>
          <a:prstGeom prst="rect">
            <a:avLst/>
          </a:prstGeom>
          <a:solidFill>
            <a:srgbClr val="A0F2EC">
              <a:alpha val="6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3503040868"/>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11/30/2018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 id="2147483660"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27.jpeg"/><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0.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0" y="2074992"/>
            <a:ext cx="5406156" cy="2405475"/>
          </a:xfrm>
          <a:prstGeom prst="rect">
            <a:avLst/>
          </a:prstGeom>
        </p:spPr>
        <p:txBody>
          <a:bodyPr lIns="91425" tIns="91425" rIns="91425" bIns="91425" anchor="b" anchorCtr="0">
            <a:noAutofit/>
          </a:bodyPr>
          <a:lstStyle/>
          <a:p>
            <a:pPr lvl="0">
              <a:spcBef>
                <a:spcPts val="0"/>
              </a:spcBef>
              <a:buNone/>
            </a:pPr>
            <a:r>
              <a:rPr lang="en" sz="4800" dirty="0" smtClean="0">
                <a:latin typeface="Raleway" panose="020B0503030101060003" pitchFamily="34" charset="0"/>
              </a:rPr>
              <a:t>SOCIAL MEDIA </a:t>
            </a:r>
            <a:r>
              <a:rPr lang="en" sz="4800" b="1" dirty="0" smtClean="0">
                <a:latin typeface="Raleway" panose="020B0503030101060003" pitchFamily="34" charset="0"/>
              </a:rPr>
              <a:t>MARKETING</a:t>
            </a:r>
            <a:r>
              <a:rPr lang="en" sz="4800" dirty="0" smtClean="0">
                <a:latin typeface="Raleway" panose="020B0503030101060003" pitchFamily="34" charset="0"/>
              </a:rPr>
              <a:t> PLAN</a:t>
            </a:r>
            <a:endParaRPr lang="en" sz="4800" dirty="0">
              <a:latin typeface="Raleway" panose="020B0503030101060003" pitchFamily="34" charset="0"/>
            </a:endParaRPr>
          </a:p>
        </p:txBody>
      </p:sp>
      <p:sp>
        <p:nvSpPr>
          <p:cNvPr id="3" name="TextBox 2"/>
          <p:cNvSpPr txBox="1"/>
          <p:nvPr/>
        </p:nvSpPr>
        <p:spPr>
          <a:xfrm>
            <a:off x="781050" y="4381500"/>
            <a:ext cx="4079065" cy="369332"/>
          </a:xfrm>
          <a:prstGeom prst="rect">
            <a:avLst/>
          </a:prstGeom>
          <a:noFill/>
        </p:spPr>
        <p:txBody>
          <a:bodyPr wrap="none" rtlCol="0">
            <a:spAutoFit/>
          </a:bodyPr>
          <a:lstStyle/>
          <a:p>
            <a:r>
              <a:rPr lang="en-US" dirty="0" smtClean="0"/>
              <a:t>PowerPoint &amp; Google Slides Template</a:t>
            </a:r>
            <a:endParaRPr lang="en-US" dirty="0"/>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1"/>
          <p:cNvSpPr txBox="1">
            <a:spLocks/>
          </p:cNvSpPr>
          <p:nvPr/>
        </p:nvSpPr>
        <p:spPr>
          <a:xfrm>
            <a:off x="4937453" y="1108683"/>
            <a:ext cx="6906203" cy="113999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rgbClr val="FF0000"/>
                </a:solidFill>
              </a:rPr>
              <a:t>INSTRUCTIONS FOR USE</a:t>
            </a:r>
          </a:p>
        </p:txBody>
      </p:sp>
      <p:sp>
        <p:nvSpPr>
          <p:cNvPr id="6" name="Shape 83"/>
          <p:cNvSpPr txBox="1">
            <a:spLocks/>
          </p:cNvSpPr>
          <p:nvPr/>
        </p:nvSpPr>
        <p:spPr>
          <a:xfrm>
            <a:off x="5168070" y="2651371"/>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7" name="Rectangle 6">
            <a:extLst>
              <a:ext uri="{FF2B5EF4-FFF2-40B4-BE49-F238E27FC236}">
                <a16:creationId xmlns:a16="http://schemas.microsoft.com/office/drawing/2014/main" id="{796E0AAC-06C5-4077-A02C-01753F13F3FE}"/>
              </a:ext>
            </a:extLst>
          </p:cNvPr>
          <p:cNvSpPr/>
          <p:nvPr/>
        </p:nvSpPr>
        <p:spPr>
          <a:xfrm>
            <a:off x="5019577" y="2651371"/>
            <a:ext cx="3422325" cy="3877985"/>
          </a:xfrm>
          <a:prstGeom prst="rect">
            <a:avLst/>
          </a:prstGeom>
        </p:spPr>
        <p:txBody>
          <a:bodyPr wrap="square">
            <a:spAutoFit/>
          </a:bodyPr>
          <a:lstStyle/>
          <a:p>
            <a:r>
              <a:rPr lang="en-US" sz="1600" dirty="0">
                <a:solidFill>
                  <a:srgbClr val="FF9900"/>
                </a:solidFill>
                <a:latin typeface="Roboto" pitchFamily="2" charset="0"/>
              </a:rPr>
              <a:t>DOWNLOAD AS POWERPOINT TEMPLATE</a:t>
            </a:r>
          </a:p>
          <a:p>
            <a:r>
              <a:rPr lang="en-US" sz="1600" dirty="0"/>
              <a:t/>
            </a:r>
            <a:br>
              <a:rPr lang="en-US" sz="1600" dirty="0"/>
            </a:br>
            <a:r>
              <a:rPr lang="en-US" dirty="0">
                <a:solidFill>
                  <a:srgbClr val="FF0000"/>
                </a:solidFill>
                <a:latin typeface="Roboto" pitchFamily="2" charset="0"/>
              </a:rPr>
              <a:t>Click on the button under the presentation preview that says "Download as PowerPoint template". You will get a .pptx file that you can edit in PowerPoint.  </a:t>
            </a:r>
            <a:endParaRPr lang="en-US" dirty="0">
              <a:solidFill>
                <a:srgbClr val="FF0000"/>
              </a:solidFill>
            </a:endParaRPr>
          </a:p>
          <a:p>
            <a:pPr algn="just"/>
            <a:r>
              <a:rPr lang="en-US" dirty="0">
                <a:solidFill>
                  <a:srgbClr val="FF0000"/>
                </a:solidFill>
                <a:latin typeface="Roboto" pitchFamily="2" charset="0"/>
              </a:rPr>
              <a:t>Remember to download and install the fonts used in this presentation.</a:t>
            </a:r>
            <a:endParaRPr lang="en-US" dirty="0">
              <a:solidFill>
                <a:srgbClr val="FF0000"/>
              </a:solidFill>
            </a:endParaRPr>
          </a:p>
          <a:p>
            <a:r>
              <a:rPr lang="en-US" dirty="0">
                <a:solidFill>
                  <a:srgbClr val="FF0000"/>
                </a:solidFill>
              </a:rPr>
              <a:t/>
            </a:r>
            <a:br>
              <a:rPr lang="en-US" dirty="0">
                <a:solidFill>
                  <a:srgbClr val="FF0000"/>
                </a:solidFill>
              </a:rPr>
            </a:br>
            <a:r>
              <a:rPr lang="en-US" dirty="0">
                <a:solidFill>
                  <a:srgbClr val="FF0000"/>
                </a:solidFill>
                <a:latin typeface="Roboto" pitchFamily="2" charset="0"/>
              </a:rPr>
              <a:t>Google Font: ROBOTO</a:t>
            </a:r>
            <a:endParaRPr lang="en-US" dirty="0">
              <a:solidFill>
                <a:srgbClr val="FF0000"/>
              </a:solidFill>
            </a:endParaRPr>
          </a:p>
        </p:txBody>
      </p:sp>
      <p:sp>
        <p:nvSpPr>
          <p:cNvPr id="8" name="Rectangle 7">
            <a:extLst>
              <a:ext uri="{FF2B5EF4-FFF2-40B4-BE49-F238E27FC236}">
                <a16:creationId xmlns:a16="http://schemas.microsoft.com/office/drawing/2014/main" id="{FC95C643-2122-4C04-BCF9-B6CAB90F95B4}"/>
              </a:ext>
            </a:extLst>
          </p:cNvPr>
          <p:cNvSpPr/>
          <p:nvPr/>
        </p:nvSpPr>
        <p:spPr>
          <a:xfrm>
            <a:off x="8612441" y="2651371"/>
            <a:ext cx="3112957" cy="3693319"/>
          </a:xfrm>
          <a:prstGeom prst="rect">
            <a:avLst/>
          </a:prstGeom>
        </p:spPr>
        <p:txBody>
          <a:bodyPr wrap="square">
            <a:spAutoFit/>
          </a:bodyPr>
          <a:lstStyle/>
          <a:p>
            <a:r>
              <a:rPr lang="en-US" dirty="0">
                <a:solidFill>
                  <a:srgbClr val="FF9900"/>
                </a:solidFill>
                <a:latin typeface="Roboto" pitchFamily="2" charset="0"/>
              </a:rPr>
              <a:t>USE AS GOOGLE SLIDES </a:t>
            </a:r>
            <a:endParaRPr lang="en-US" dirty="0"/>
          </a:p>
          <a:p>
            <a:r>
              <a:rPr lang="en-US" dirty="0">
                <a:solidFill>
                  <a:srgbClr val="FF9900"/>
                </a:solidFill>
                <a:latin typeface="Roboto" pitchFamily="2" charset="0"/>
              </a:rPr>
              <a:t>THEME</a:t>
            </a:r>
          </a:p>
          <a:p>
            <a:r>
              <a:rPr lang="en-US" dirty="0"/>
              <a:t/>
            </a:r>
            <a:br>
              <a:rPr lang="en-US" dirty="0"/>
            </a:br>
            <a:r>
              <a:rPr lang="en-US" dirty="0">
                <a:solidFill>
                  <a:srgbClr val="FF0000"/>
                </a:solidFill>
                <a:latin typeface="Roboto" pitchFamily="2" charset="0"/>
              </a:rPr>
              <a:t>Click on the button that says "Use as Google Slides Theme".</a:t>
            </a:r>
            <a:endParaRPr lang="en-US" dirty="0">
              <a:solidFill>
                <a:srgbClr val="FF0000"/>
              </a:solidFill>
            </a:endParaRPr>
          </a:p>
          <a:p>
            <a:pPr algn="just"/>
            <a:r>
              <a:rPr lang="en-US" dirty="0">
                <a:solidFill>
                  <a:srgbClr val="FF0000"/>
                </a:solidFill>
                <a:latin typeface="Roboto" pitchFamily="2" charset="0"/>
              </a:rPr>
              <a:t>You will get a copy of this document on your Google Drive and will be able to edit, add or delete slides.</a:t>
            </a:r>
            <a:endParaRPr lang="en-US" dirty="0">
              <a:solidFill>
                <a:srgbClr val="FF0000"/>
              </a:solidFill>
            </a:endParaRPr>
          </a:p>
          <a:p>
            <a:r>
              <a:rPr lang="en-US" dirty="0">
                <a:solidFill>
                  <a:srgbClr val="FF0000"/>
                </a:solidFill>
                <a:latin typeface="Roboto" pitchFamily="2" charset="0"/>
              </a:rPr>
              <a:t>Remember you must be signed in to your Google account.</a:t>
            </a:r>
            <a:endParaRPr lang="en-US" dirty="0">
              <a:solidFill>
                <a:srgbClr val="FF0000"/>
              </a:solidFill>
            </a:endParaRPr>
          </a:p>
        </p:txBody>
      </p:sp>
    </p:spTree>
    <p:extLst>
      <p:ext uri="{BB962C8B-B14F-4D97-AF65-F5344CB8AC3E}">
        <p14:creationId xmlns:p14="http://schemas.microsoft.com/office/powerpoint/2010/main" val="3982747539"/>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2679700" y="1518557"/>
            <a:ext cx="5008199" cy="2154571"/>
          </a:xfrm>
          <a:prstGeom prst="rect">
            <a:avLst/>
          </a:prstGeom>
        </p:spPr>
        <p:txBody>
          <a:bodyPr lIns="91425" tIns="91425" rIns="91425" bIns="91425" anchor="b" anchorCtr="0">
            <a:noAutofit/>
          </a:bodyPr>
          <a:lstStyle/>
          <a:p>
            <a:pPr lvl="0" rtl="0">
              <a:spcBef>
                <a:spcPts val="0"/>
              </a:spcBef>
              <a:buNone/>
            </a:pPr>
            <a:r>
              <a:rPr lang="en" dirty="0"/>
              <a:t>1.</a:t>
            </a:r>
          </a:p>
          <a:p>
            <a:pPr lvl="0" rtl="0">
              <a:spcBef>
                <a:spcPts val="0"/>
              </a:spcBef>
              <a:buNone/>
            </a:pPr>
            <a:r>
              <a:rPr lang="en" dirty="0"/>
              <a:t>YOUR FIRST HEADLINE</a:t>
            </a:r>
          </a:p>
        </p:txBody>
      </p:sp>
      <p:sp>
        <p:nvSpPr>
          <p:cNvPr id="5" name="Shape 99"/>
          <p:cNvSpPr txBox="1">
            <a:spLocks noGrp="1"/>
          </p:cNvSpPr>
          <p:nvPr>
            <p:ph type="subTitle" idx="1"/>
          </p:nvPr>
        </p:nvSpPr>
        <p:spPr>
          <a:xfrm>
            <a:off x="2679700" y="3666671"/>
            <a:ext cx="5008199" cy="823450"/>
          </a:xfrm>
          <a:prstGeom prst="rect">
            <a:avLst/>
          </a:prstGeom>
        </p:spPr>
        <p:txBody>
          <a:bodyPr lIns="91425" tIns="91425" rIns="91425" bIns="91425" anchor="ctr" anchorCtr="0">
            <a:noAutofit/>
          </a:bodyPr>
          <a:lstStyle/>
          <a:p>
            <a:pPr lvl="0" rtl="0">
              <a:spcBef>
                <a:spcPts val="0"/>
              </a:spcBef>
              <a:buNone/>
            </a:pPr>
            <a:r>
              <a:rPr lang="en"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10000"/>
          </a:bodyPr>
          <a:lstStyle/>
          <a:p>
            <a:r>
              <a:rPr lang="en-US" dirty="0"/>
              <a:t>A fine quotation is a diamond in the hand of a man of wit and a pebble in the hand of a fool. </a:t>
            </a:r>
          </a:p>
          <a:p>
            <a:endParaRPr lang="en-US" dirty="0"/>
          </a:p>
        </p:txBody>
      </p:sp>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1530225" y="1945300"/>
            <a:ext cx="5178599"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b="1" dirty="0"/>
              <a:t>BIG IDEA</a:t>
            </a:r>
          </a:p>
        </p:txBody>
      </p:sp>
      <p:sp>
        <p:nvSpPr>
          <p:cNvPr id="5" name="Shape 130"/>
          <p:cNvSpPr txBox="1">
            <a:spLocks/>
          </p:cNvSpPr>
          <p:nvPr/>
        </p:nvSpPr>
        <p:spPr>
          <a:xfrm>
            <a:off x="1492125" y="2914548"/>
            <a:ext cx="4222875" cy="1295502"/>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 sz="2400" dirty="0">
                <a:solidFill>
                  <a:schemeClr val="accent2"/>
                </a:solidFill>
              </a:rPr>
              <a:t>  Grab the attention of your </a:t>
            </a:r>
            <a:r>
              <a:rPr lang="en-US" sz="2400" dirty="0">
                <a:solidFill>
                  <a:schemeClr val="accent2"/>
                </a:solidFill>
              </a:rPr>
              <a:t>audience</a:t>
            </a:r>
            <a:r>
              <a:rPr lang="en" sz="2400" dirty="0">
                <a:solidFill>
                  <a:schemeClr val="accent2"/>
                </a:solidFill>
              </a:rPr>
              <a:t>  </a:t>
            </a:r>
            <a:r>
              <a:rPr lang="en-US" sz="2400" dirty="0">
                <a:solidFill>
                  <a:schemeClr val="accent2"/>
                </a:solidFill>
              </a:rPr>
              <a:t>b</a:t>
            </a:r>
            <a:r>
              <a:rPr lang="en" sz="2400" dirty="0">
                <a:solidFill>
                  <a:schemeClr val="accent2"/>
                </a:solidFill>
              </a:rPr>
              <a:t>y using icons and images</a:t>
            </a:r>
          </a:p>
        </p:txBody>
      </p:sp>
    </p:spTree>
    <p:extLst>
      <p:ext uri="{BB962C8B-B14F-4D97-AF65-F5344CB8AC3E}">
        <p14:creationId xmlns:p14="http://schemas.microsoft.com/office/powerpoint/2010/main" val="595087520"/>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4"/>
          <p:cNvSpPr txBox="1">
            <a:spLocks noGrp="1"/>
          </p:cNvSpPr>
          <p:nvPr>
            <p:ph type="body" idx="1"/>
          </p:nvPr>
        </p:nvSpPr>
        <p:spPr>
          <a:xfrm>
            <a:off x="4873557" y="2681281"/>
            <a:ext cx="3264416" cy="3764489"/>
          </a:xfrm>
          <a:prstGeom prst="rect">
            <a:avLst/>
          </a:prstGeom>
        </p:spPr>
        <p:txBody>
          <a:bodyPr lIns="91425" tIns="91425" rIns="91425" bIns="91425" anchor="t" anchorCtr="0">
            <a:noAutofit/>
          </a:bodyPr>
          <a:lstStyle/>
          <a:p>
            <a:pPr algn="just">
              <a:buNone/>
            </a:pPr>
            <a:r>
              <a:rPr lang="en-US" sz="1800" b="1" dirty="0"/>
              <a:t>	Chris Hadfield</a:t>
            </a:r>
            <a:r>
              <a:rPr lang="en-US" sz="1800" dirty="0"/>
              <a:t>	</a:t>
            </a:r>
          </a:p>
          <a:p>
            <a:pPr lvl="0" algn="just">
              <a:buNone/>
            </a:pPr>
            <a:r>
              <a:rPr lang="en-US" sz="18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800" i="1" dirty="0"/>
          </a:p>
        </p:txBody>
      </p:sp>
      <p:sp>
        <p:nvSpPr>
          <p:cNvPr id="6" name="Shape 165"/>
          <p:cNvSpPr txBox="1">
            <a:spLocks noGrp="1"/>
          </p:cNvSpPr>
          <p:nvPr>
            <p:ph type="title"/>
          </p:nvPr>
        </p:nvSpPr>
        <p:spPr>
          <a:xfrm>
            <a:off x="4781366" y="1061924"/>
            <a:ext cx="7980260" cy="1464910"/>
          </a:xfrm>
          <a:prstGeom prst="rect">
            <a:avLst/>
          </a:prstGeom>
        </p:spPr>
        <p:txBody>
          <a:bodyPr lIns="91425" tIns="91425" rIns="91425" bIns="91425" anchor="b" anchorCtr="0">
            <a:noAutofit/>
          </a:bodyPr>
          <a:lstStyle/>
          <a:p>
            <a:pPr lvl="0">
              <a:spcBef>
                <a:spcPts val="0"/>
              </a:spcBef>
              <a:buNone/>
            </a:pPr>
            <a:r>
              <a:rPr lang="en" sz="4000" dirty="0"/>
              <a:t>YOU CAN ALSO SPLIT YOUR CONTENT</a:t>
            </a:r>
          </a:p>
        </p:txBody>
      </p:sp>
      <p:sp>
        <p:nvSpPr>
          <p:cNvPr id="7" name="Shape 166"/>
          <p:cNvSpPr txBox="1">
            <a:spLocks noGrp="1"/>
          </p:cNvSpPr>
          <p:nvPr>
            <p:ph type="body" idx="2"/>
          </p:nvPr>
        </p:nvSpPr>
        <p:spPr>
          <a:xfrm>
            <a:off x="8500828" y="2681280"/>
            <a:ext cx="3104759" cy="3764489"/>
          </a:xfrm>
          <a:prstGeom prst="rect">
            <a:avLst/>
          </a:prstGeom>
        </p:spPr>
        <p:txBody>
          <a:bodyPr lIns="91425" tIns="91425" rIns="91425" bIns="91425" anchor="t" anchorCtr="0">
            <a:noAutofit/>
          </a:bodyPr>
          <a:lstStyle/>
          <a:p>
            <a:pPr lvl="0" algn="just">
              <a:buNone/>
            </a:pPr>
            <a:r>
              <a:rPr lang="en-US" sz="1800" dirty="0"/>
              <a:t>	</a:t>
            </a:r>
            <a:r>
              <a:rPr lang="en-US" sz="1800" b="1" dirty="0"/>
              <a:t>Erin Cummings</a:t>
            </a:r>
          </a:p>
          <a:p>
            <a:pPr lvl="0" algn="just">
              <a:buNone/>
            </a:pPr>
            <a:r>
              <a:rPr lang="en-US" sz="18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800" i="1" dirty="0"/>
              <a:t/>
            </a:r>
            <a:br>
              <a:rPr lang="en-US" sz="1800" i="1" dirty="0"/>
            </a:br>
            <a:endParaRPr lang="en" sz="1800" i="1" dirty="0"/>
          </a:p>
        </p:txBody>
      </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33365" y="1295802"/>
            <a:ext cx="7835118" cy="1139999"/>
          </a:xfrm>
          <a:prstGeom prst="rect">
            <a:avLst/>
          </a:prstGeom>
        </p:spPr>
        <p:txBody>
          <a:bodyPr lIns="91425" tIns="91425" rIns="91425" bIns="91425" anchor="b" anchorCtr="0">
            <a:noAutofit/>
          </a:bodyPr>
          <a:lstStyle/>
          <a:p>
            <a:pPr lvl="0">
              <a:spcBef>
                <a:spcPts val="0"/>
              </a:spcBef>
              <a:buNone/>
            </a:pPr>
            <a:r>
              <a:rPr lang="en" dirty="0"/>
              <a:t>IN TWO OR THREE COLUMNS</a:t>
            </a:r>
          </a:p>
        </p:txBody>
      </p:sp>
      <p:sp>
        <p:nvSpPr>
          <p:cNvPr id="9" name="Shape 181"/>
          <p:cNvSpPr txBox="1">
            <a:spLocks noGrp="1"/>
          </p:cNvSpPr>
          <p:nvPr>
            <p:ph type="body" idx="1"/>
          </p:nvPr>
        </p:nvSpPr>
        <p:spPr>
          <a:xfrm>
            <a:off x="0" y="2597426"/>
            <a:ext cx="2464410" cy="3206986"/>
          </a:xfrm>
          <a:prstGeom prst="rect">
            <a:avLst/>
          </a:prstGeom>
        </p:spPr>
        <p:txBody>
          <a:bodyPr lIns="91425" tIns="91425" rIns="91425" bIns="91425" anchor="t" anchorCtr="0">
            <a:noAutofit/>
          </a:bodyPr>
          <a:lstStyle/>
          <a:p>
            <a:pPr lvl="0" algn="just">
              <a:buNone/>
            </a:pPr>
            <a:r>
              <a:rPr lang="en-US" sz="1600" b="1" dirty="0">
                <a:solidFill>
                  <a:srgbClr val="FFC000"/>
                </a:solidFill>
              </a:rPr>
              <a:t>	Helen Keller </a:t>
            </a:r>
          </a:p>
          <a:p>
            <a:pPr lvl="0" algn="just">
              <a:buNone/>
            </a:pPr>
            <a:r>
              <a:rPr lang="en-US" sz="1600" dirty="0"/>
              <a:t>	</a:t>
            </a:r>
          </a:p>
          <a:p>
            <a:pPr lvl="0" algn="just">
              <a:buNone/>
            </a:pPr>
            <a:r>
              <a:rPr lang="en-US" sz="1600" dirty="0"/>
              <a:t>	Character cannot be developed in ease and quiet. Only through experience of trial and suffering can the soul be strengthened, ambition inspired, and success achieved.</a:t>
            </a:r>
            <a:endParaRPr lang="en" sz="1600" dirty="0"/>
          </a:p>
        </p:txBody>
      </p:sp>
      <p:sp>
        <p:nvSpPr>
          <p:cNvPr id="10" name="Shape 182"/>
          <p:cNvSpPr txBox="1">
            <a:spLocks noGrp="1"/>
          </p:cNvSpPr>
          <p:nvPr>
            <p:ph type="body" idx="2"/>
          </p:nvPr>
        </p:nvSpPr>
        <p:spPr>
          <a:xfrm>
            <a:off x="2340423" y="2579412"/>
            <a:ext cx="2464784" cy="3225000"/>
          </a:xfrm>
          <a:prstGeom prst="rect">
            <a:avLst/>
          </a:prstGeom>
        </p:spPr>
        <p:txBody>
          <a:bodyPr lIns="91425" tIns="91425" rIns="91425" bIns="91425" anchor="t" anchorCtr="0">
            <a:noAutofit/>
          </a:bodyPr>
          <a:lstStyle/>
          <a:p>
            <a:pPr algn="just">
              <a:buNone/>
            </a:pPr>
            <a:r>
              <a:rPr lang="en-US" sz="1600" dirty="0"/>
              <a:t>	</a:t>
            </a:r>
            <a:r>
              <a:rPr lang="en-US" sz="1600" b="1" dirty="0">
                <a:solidFill>
                  <a:srgbClr val="FFC000"/>
                </a:solidFill>
              </a:rPr>
              <a:t>Mario Andretti</a:t>
            </a:r>
            <a:r>
              <a:rPr lang="en-US" sz="1600" dirty="0"/>
              <a:t>	</a:t>
            </a:r>
          </a:p>
          <a:p>
            <a:pPr algn="just">
              <a:buNone/>
            </a:pPr>
            <a:endParaRPr lang="en-US" sz="1600" dirty="0"/>
          </a:p>
          <a:p>
            <a:pPr lvl="0" algn="just">
              <a:buNone/>
            </a:pPr>
            <a:r>
              <a:rPr lang="en-US" sz="1600" dirty="0"/>
              <a:t>	Desire is the key to motivation, but it's determination and commitment to an unrelenting pursuit of your goal - a commitment to excellence - that will enable you to attain the success you seek. </a:t>
            </a:r>
            <a:endParaRPr lang="en" sz="1600" dirty="0"/>
          </a:p>
        </p:txBody>
      </p:sp>
      <p:sp>
        <p:nvSpPr>
          <p:cNvPr id="11" name="Shape 183"/>
          <p:cNvSpPr txBox="1">
            <a:spLocks noGrp="1"/>
          </p:cNvSpPr>
          <p:nvPr>
            <p:ph type="body" idx="3"/>
          </p:nvPr>
        </p:nvSpPr>
        <p:spPr>
          <a:xfrm>
            <a:off x="4804833" y="2579412"/>
            <a:ext cx="2464784" cy="3225000"/>
          </a:xfrm>
          <a:prstGeom prst="rect">
            <a:avLst/>
          </a:prstGeom>
        </p:spPr>
        <p:txBody>
          <a:bodyPr lIns="91425" tIns="91425" rIns="91425" bIns="91425" anchor="t" anchorCtr="0">
            <a:noAutofit/>
          </a:bodyPr>
          <a:lstStyle/>
          <a:p>
            <a:pPr algn="just">
              <a:buNone/>
            </a:pPr>
            <a:r>
              <a:rPr lang="en-US" sz="1600" dirty="0"/>
              <a:t>	</a:t>
            </a:r>
            <a:r>
              <a:rPr lang="en-US" sz="1600" b="1" dirty="0">
                <a:solidFill>
                  <a:srgbClr val="FFC000"/>
                </a:solidFill>
              </a:rPr>
              <a:t>Dwight Eisenhower</a:t>
            </a:r>
          </a:p>
          <a:p>
            <a:pPr algn="just">
              <a:buNone/>
            </a:pPr>
            <a:endParaRPr lang="en-US" sz="1600" dirty="0">
              <a:solidFill>
                <a:srgbClr val="FFC000"/>
              </a:solidFill>
            </a:endParaRPr>
          </a:p>
          <a:p>
            <a:pPr lvl="0" algn="just">
              <a:buNone/>
            </a:pPr>
            <a:r>
              <a:rPr lang="en-US" sz="1600" dirty="0"/>
              <a:t>	The supreme quality for leadership is unquestionably integrity. Without it, no real success is possible, no matter whether it is on a section gang, a football field, in an army, or in an office. </a:t>
            </a:r>
            <a:endParaRPr sz="1600" dirty="0"/>
          </a:p>
        </p:txBody>
      </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B3D6CB04-A79D-4C41-9E92-5BD3020E78C4}"/>
              </a:ext>
            </a:extLst>
          </p:cNvPr>
          <p:cNvPicPr>
            <a:picLocks noChangeAspect="1"/>
          </p:cNvPicPr>
          <p:nvPr/>
        </p:nvPicPr>
        <p:blipFill rotWithShape="1">
          <a:blip r:embed="rId2">
            <a:extLst>
              <a:ext uri="{28A0092B-C50C-407E-A947-70E740481C1C}">
                <a14:useLocalDpi xmlns:a14="http://schemas.microsoft.com/office/drawing/2010/main" val="0"/>
              </a:ext>
            </a:extLst>
          </a:blip>
          <a:srcRect b="15625"/>
          <a:stretch/>
        </p:blipFill>
        <p:spPr>
          <a:xfrm>
            <a:off x="0" y="0"/>
            <a:ext cx="12192000" cy="6858000"/>
          </a:xfrm>
          <a:prstGeom prst="rect">
            <a:avLst/>
          </a:prstGeom>
        </p:spPr>
      </p:pic>
      <p:sp>
        <p:nvSpPr>
          <p:cNvPr id="5" name="Rectangle 4">
            <a:extLst>
              <a:ext uri="{FF2B5EF4-FFF2-40B4-BE49-F238E27FC236}">
                <a16:creationId xmlns:a16="http://schemas.microsoft.com/office/drawing/2014/main" id="{8C614A83-FB3B-436D-BC31-C3028197531F}"/>
              </a:ext>
            </a:extLst>
          </p:cNvPr>
          <p:cNvSpPr/>
          <p:nvPr/>
        </p:nvSpPr>
        <p:spPr>
          <a:xfrm>
            <a:off x="6754761" y="2389239"/>
            <a:ext cx="5437239" cy="1561323"/>
          </a:xfrm>
          <a:prstGeom prst="rect">
            <a:avLst/>
          </a:prstGeom>
          <a:solidFill>
            <a:srgbClr val="FFBB5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2284CC14-BDFB-41C5-9236-A587762C1871}"/>
              </a:ext>
            </a:extLst>
          </p:cNvPr>
          <p:cNvSpPr txBox="1">
            <a:spLocks/>
          </p:cNvSpPr>
          <p:nvPr/>
        </p:nvSpPr>
        <p:spPr>
          <a:xfrm>
            <a:off x="7002456" y="2501379"/>
            <a:ext cx="5021560" cy="1353933"/>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2606635503"/>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18"/>
          <p:cNvSpPr txBox="1">
            <a:spLocks/>
          </p:cNvSpPr>
          <p:nvPr/>
        </p:nvSpPr>
        <p:spPr>
          <a:xfrm>
            <a:off x="670254" y="323850"/>
            <a:ext cx="11159796" cy="811894"/>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FFC000"/>
                </a:solidFill>
              </a:rPr>
              <a:t>USE CHARTS &amp; TABLES TO EXPLAIN YOUR IDEAS</a:t>
            </a:r>
          </a:p>
        </p:txBody>
      </p:sp>
      <p:graphicFrame>
        <p:nvGraphicFramePr>
          <p:cNvPr id="8" name="Chart 7">
            <a:extLst>
              <a:ext uri="{FF2B5EF4-FFF2-40B4-BE49-F238E27FC236}">
                <a16:creationId xmlns:a16="http://schemas.microsoft.com/office/drawing/2014/main" id="{944285E3-B404-4433-81B2-6EF9E0694FDF}"/>
              </a:ext>
            </a:extLst>
          </p:cNvPr>
          <p:cNvGraphicFramePr/>
          <p:nvPr>
            <p:extLst>
              <p:ext uri="{D42A27DB-BD31-4B8C-83A1-F6EECF244321}">
                <p14:modId xmlns:p14="http://schemas.microsoft.com/office/powerpoint/2010/main" val="1420834169"/>
              </p:ext>
            </p:extLst>
          </p:nvPr>
        </p:nvGraphicFramePr>
        <p:xfrm>
          <a:off x="508000" y="1676400"/>
          <a:ext cx="6235700" cy="4667250"/>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9" name="Table 8">
            <a:extLst>
              <a:ext uri="{FF2B5EF4-FFF2-40B4-BE49-F238E27FC236}">
                <a16:creationId xmlns:a16="http://schemas.microsoft.com/office/drawing/2014/main" id="{14254294-F088-4015-9C59-5F780C4CA1A7}"/>
              </a:ext>
            </a:extLst>
          </p:cNvPr>
          <p:cNvGraphicFramePr>
            <a:graphicFrameLocks noGrp="1"/>
          </p:cNvGraphicFramePr>
          <p:nvPr>
            <p:extLst>
              <p:ext uri="{D42A27DB-BD31-4B8C-83A1-F6EECF244321}">
                <p14:modId xmlns:p14="http://schemas.microsoft.com/office/powerpoint/2010/main" val="2634015086"/>
              </p:ext>
            </p:extLst>
          </p:nvPr>
        </p:nvGraphicFramePr>
        <p:xfrm>
          <a:off x="6915150" y="1784984"/>
          <a:ext cx="4762500" cy="4349118"/>
        </p:xfrm>
        <a:graphic>
          <a:graphicData uri="http://schemas.openxmlformats.org/drawingml/2006/table">
            <a:tbl>
              <a:tblPr firstRow="1" bandRow="1">
                <a:tableStyleId>{5C22544A-7EE6-4342-B048-85BDC9FD1C3A}</a:tableStyleId>
              </a:tblPr>
              <a:tblGrid>
                <a:gridCol w="1587500">
                  <a:extLst>
                    <a:ext uri="{9D8B030D-6E8A-4147-A177-3AD203B41FA5}">
                      <a16:colId xmlns:a16="http://schemas.microsoft.com/office/drawing/2014/main" val="1753386652"/>
                    </a:ext>
                  </a:extLst>
                </a:gridCol>
                <a:gridCol w="1587500">
                  <a:extLst>
                    <a:ext uri="{9D8B030D-6E8A-4147-A177-3AD203B41FA5}">
                      <a16:colId xmlns:a16="http://schemas.microsoft.com/office/drawing/2014/main" val="4206975377"/>
                    </a:ext>
                  </a:extLst>
                </a:gridCol>
                <a:gridCol w="1587500">
                  <a:extLst>
                    <a:ext uri="{9D8B030D-6E8A-4147-A177-3AD203B41FA5}">
                      <a16:colId xmlns:a16="http://schemas.microsoft.com/office/drawing/2014/main" val="2008592"/>
                    </a:ext>
                  </a:extLst>
                </a:gridCol>
              </a:tblGrid>
              <a:tr h="724853">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TOO MUCH DATA</a:t>
                      </a:r>
                    </a:p>
                  </a:txBody>
                  <a:tcPr/>
                </a:tc>
                <a:extLst>
                  <a:ext uri="{0D108BD9-81ED-4DB2-BD59-A6C34878D82A}">
                    <a16:rowId xmlns:a16="http://schemas.microsoft.com/office/drawing/2014/main" val="2507995775"/>
                  </a:ext>
                </a:extLst>
              </a:tr>
              <a:tr h="72485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203305221"/>
                  </a:ext>
                </a:extLst>
              </a:tr>
              <a:tr h="72485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979703196"/>
                  </a:ext>
                </a:extLst>
              </a:tr>
              <a:tr h="72485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765091298"/>
                  </a:ext>
                </a:extLst>
              </a:tr>
              <a:tr h="72485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191144354"/>
                  </a:ext>
                </a:extLst>
              </a:tr>
              <a:tr h="724853">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002461761"/>
                  </a:ext>
                </a:extLst>
              </a:tr>
            </a:tbl>
          </a:graphicData>
        </a:graphic>
      </p:graphicFrame>
    </p:spTree>
    <p:extLst>
      <p:ext uri="{BB962C8B-B14F-4D97-AF65-F5344CB8AC3E}">
        <p14:creationId xmlns:p14="http://schemas.microsoft.com/office/powerpoint/2010/main" val="1255008237"/>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chemeClr val="accent2"/>
                </a:solidFill>
              </a:rPr>
              <a:t>USE MAPS</a:t>
            </a:r>
          </a:p>
        </p:txBody>
      </p:sp>
      <p:sp>
        <p:nvSpPr>
          <p:cNvPr id="3" name="Shape 249"/>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FC000"/>
          </a:solidFill>
          <a:ln>
            <a:noFill/>
          </a:ln>
        </p:spPr>
        <p:txBody>
          <a:bodyPr lIns="91425" tIns="91425" rIns="91425" bIns="91425" anchor="ctr" anchorCtr="0">
            <a:noAutofit/>
          </a:bodyPr>
          <a:lstStyle/>
          <a:p>
            <a:pPr lvl="0">
              <a:spcBef>
                <a:spcPts val="0"/>
              </a:spcBef>
              <a:buNone/>
            </a:pPr>
            <a:endParaRPr dirty="0"/>
          </a:p>
        </p:txBody>
      </p:sp>
      <p:sp>
        <p:nvSpPr>
          <p:cNvPr id="4" name="Shape 251"/>
          <p:cNvSpPr/>
          <p:nvPr/>
        </p:nvSpPr>
        <p:spPr>
          <a:xfrm>
            <a:off x="2444486" y="2325255"/>
            <a:ext cx="887166" cy="268297"/>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spcBef>
                <a:spcPts val="0"/>
              </a:spcBef>
              <a:buNone/>
            </a:pPr>
            <a:r>
              <a:rPr lang="en" sz="800">
                <a:solidFill>
                  <a:srgbClr val="FFFFFF"/>
                </a:solidFill>
                <a:latin typeface="Dosis"/>
                <a:ea typeface="Dosis"/>
                <a:cs typeface="Dosis"/>
                <a:sym typeface="Dosis"/>
              </a:rPr>
              <a:t>OUR OFFICE</a:t>
            </a:r>
          </a:p>
        </p:txBody>
      </p:sp>
      <p:sp>
        <p:nvSpPr>
          <p:cNvPr id="5" name="Shape 253"/>
          <p:cNvSpPr/>
          <p:nvPr/>
        </p:nvSpPr>
        <p:spPr>
          <a:xfrm rot="8100000">
            <a:off x="2259245" y="2772715"/>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3264850" y="4207701"/>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903850" y="4493176"/>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6287673" y="3657751"/>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223118014"/>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82"/>
          <p:cNvSpPr txBox="1">
            <a:spLocks/>
          </p:cNvSpPr>
          <p:nvPr/>
        </p:nvSpPr>
        <p:spPr>
          <a:xfrm rot="16200000">
            <a:off x="-2348910" y="2824261"/>
            <a:ext cx="6262534" cy="95691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4000" dirty="0">
                <a:solidFill>
                  <a:schemeClr val="accent2"/>
                </a:solidFill>
              </a:rPr>
              <a:t>OUR PROCESS IS EASY</a:t>
            </a:r>
          </a:p>
        </p:txBody>
      </p:sp>
      <p:grpSp>
        <p:nvGrpSpPr>
          <p:cNvPr id="55" name="Group 54">
            <a:extLst>
              <a:ext uri="{FF2B5EF4-FFF2-40B4-BE49-F238E27FC236}">
                <a16:creationId xmlns:a16="http://schemas.microsoft.com/office/drawing/2014/main" id="{E9F8DB90-6071-4119-A4DA-557E13FDB9F5}"/>
              </a:ext>
            </a:extLst>
          </p:cNvPr>
          <p:cNvGrpSpPr/>
          <p:nvPr/>
        </p:nvGrpSpPr>
        <p:grpSpPr>
          <a:xfrm>
            <a:off x="1449551" y="500672"/>
            <a:ext cx="10096679" cy="6052656"/>
            <a:chOff x="1259051" y="520656"/>
            <a:chExt cx="10096679" cy="6052656"/>
          </a:xfrm>
        </p:grpSpPr>
        <p:graphicFrame>
          <p:nvGraphicFramePr>
            <p:cNvPr id="56" name="Diagram 55">
              <a:extLst>
                <a:ext uri="{FF2B5EF4-FFF2-40B4-BE49-F238E27FC236}">
                  <a16:creationId xmlns:a16="http://schemas.microsoft.com/office/drawing/2014/main" id="{DDCC5531-911C-45E8-9C65-5BC8F9D4AA7B}"/>
                </a:ext>
              </a:extLst>
            </p:cNvPr>
            <p:cNvGraphicFramePr/>
            <p:nvPr>
              <p:extLst>
                <p:ext uri="{D42A27DB-BD31-4B8C-83A1-F6EECF244321}">
                  <p14:modId xmlns:p14="http://schemas.microsoft.com/office/powerpoint/2010/main" val="3638867084"/>
                </p:ext>
              </p:extLst>
            </p:nvPr>
          </p:nvGraphicFramePr>
          <p:xfrm>
            <a:off x="1409699" y="52065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57" name="TextBox 56">
              <a:extLst>
                <a:ext uri="{FF2B5EF4-FFF2-40B4-BE49-F238E27FC236}">
                  <a16:creationId xmlns:a16="http://schemas.microsoft.com/office/drawing/2014/main" id="{F5C68A86-13E1-4DB0-91D9-BEF53FBD6661}"/>
                </a:ext>
              </a:extLst>
            </p:cNvPr>
            <p:cNvSpPr txBox="1"/>
            <p:nvPr/>
          </p:nvSpPr>
          <p:spPr>
            <a:xfrm>
              <a:off x="3329029" y="5070694"/>
              <a:ext cx="2785120"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58" name="TextBox 57">
              <a:extLst>
                <a:ext uri="{FF2B5EF4-FFF2-40B4-BE49-F238E27FC236}">
                  <a16:creationId xmlns:a16="http://schemas.microsoft.com/office/drawing/2014/main" id="{D64A36C9-9312-4B10-8F0D-566022B67F14}"/>
                </a:ext>
              </a:extLst>
            </p:cNvPr>
            <p:cNvSpPr txBox="1"/>
            <p:nvPr/>
          </p:nvSpPr>
          <p:spPr>
            <a:xfrm>
              <a:off x="6396072" y="5065623"/>
              <a:ext cx="2839886"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59" name="TextBox 58">
              <a:extLst>
                <a:ext uri="{FF2B5EF4-FFF2-40B4-BE49-F238E27FC236}">
                  <a16:creationId xmlns:a16="http://schemas.microsoft.com/office/drawing/2014/main" id="{8C283A35-D2A7-4F67-897F-C7EE0CD612E1}"/>
                </a:ext>
              </a:extLst>
            </p:cNvPr>
            <p:cNvSpPr txBox="1"/>
            <p:nvPr/>
          </p:nvSpPr>
          <p:spPr>
            <a:xfrm>
              <a:off x="8590742" y="1399082"/>
              <a:ext cx="2764988"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60" name="TextBox 59">
              <a:extLst>
                <a:ext uri="{FF2B5EF4-FFF2-40B4-BE49-F238E27FC236}">
                  <a16:creationId xmlns:a16="http://schemas.microsoft.com/office/drawing/2014/main" id="{B733341A-16B6-4465-A801-75C846F40062}"/>
                </a:ext>
              </a:extLst>
            </p:cNvPr>
            <p:cNvSpPr txBox="1"/>
            <p:nvPr/>
          </p:nvSpPr>
          <p:spPr>
            <a:xfrm>
              <a:off x="1259051" y="1464600"/>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61" name="Shape 440">
              <a:extLst>
                <a:ext uri="{FF2B5EF4-FFF2-40B4-BE49-F238E27FC236}">
                  <a16:creationId xmlns:a16="http://schemas.microsoft.com/office/drawing/2014/main" id="{AB0EB36C-1447-4A57-B9C0-C444ED279F9A}"/>
                </a:ext>
              </a:extLst>
            </p:cNvPr>
            <p:cNvSpPr/>
            <p:nvPr/>
          </p:nvSpPr>
          <p:spPr>
            <a:xfrm>
              <a:off x="2696127" y="3362650"/>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503">
              <a:extLst>
                <a:ext uri="{FF2B5EF4-FFF2-40B4-BE49-F238E27FC236}">
                  <a16:creationId xmlns:a16="http://schemas.microsoft.com/office/drawing/2014/main" id="{E7E9DAF5-AB3F-472B-973D-6C8E363B2374}"/>
                </a:ext>
              </a:extLst>
            </p:cNvPr>
            <p:cNvSpPr/>
            <p:nvPr/>
          </p:nvSpPr>
          <p:spPr>
            <a:xfrm>
              <a:off x="4876436" y="3336681"/>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63" name="Shape 541">
              <a:extLst>
                <a:ext uri="{FF2B5EF4-FFF2-40B4-BE49-F238E27FC236}">
                  <a16:creationId xmlns:a16="http://schemas.microsoft.com/office/drawing/2014/main" id="{5476448A-12A5-4B12-949E-339672E2B502}"/>
                </a:ext>
              </a:extLst>
            </p:cNvPr>
            <p:cNvGrpSpPr/>
            <p:nvPr/>
          </p:nvGrpSpPr>
          <p:grpSpPr>
            <a:xfrm>
              <a:off x="6995561" y="3301494"/>
              <a:ext cx="471571" cy="446974"/>
              <a:chOff x="5300400" y="3670175"/>
              <a:chExt cx="421300" cy="399325"/>
            </a:xfrm>
            <a:solidFill>
              <a:srgbClr val="FFC000"/>
            </a:solidFill>
            <a:effectLst>
              <a:outerShdw blurRad="50800" dist="38100" algn="l" rotWithShape="0">
                <a:prstClr val="black">
                  <a:alpha val="23000"/>
                </a:prstClr>
              </a:outerShdw>
            </a:effectLst>
          </p:grpSpPr>
          <p:sp>
            <p:nvSpPr>
              <p:cNvPr id="69" name="Shape 542">
                <a:extLst>
                  <a:ext uri="{FF2B5EF4-FFF2-40B4-BE49-F238E27FC236}">
                    <a16:creationId xmlns:a16="http://schemas.microsoft.com/office/drawing/2014/main" id="{E0AC3BA7-66E3-4BB7-A3AC-E91FE981E38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543">
                <a:extLst>
                  <a:ext uri="{FF2B5EF4-FFF2-40B4-BE49-F238E27FC236}">
                    <a16:creationId xmlns:a16="http://schemas.microsoft.com/office/drawing/2014/main" id="{CFCD70CB-4AE3-4497-8DDB-4643327AE6D4}"/>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1" name="Shape 544">
                <a:extLst>
                  <a:ext uri="{FF2B5EF4-FFF2-40B4-BE49-F238E27FC236}">
                    <a16:creationId xmlns:a16="http://schemas.microsoft.com/office/drawing/2014/main" id="{7B36BDA7-8F9C-458B-A6E8-EDF1A195366A}"/>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545">
                <a:extLst>
                  <a:ext uri="{FF2B5EF4-FFF2-40B4-BE49-F238E27FC236}">
                    <a16:creationId xmlns:a16="http://schemas.microsoft.com/office/drawing/2014/main" id="{DDE2C45E-3CD0-4191-AED8-9A0E8C20634B}"/>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546">
                <a:extLst>
                  <a:ext uri="{FF2B5EF4-FFF2-40B4-BE49-F238E27FC236}">
                    <a16:creationId xmlns:a16="http://schemas.microsoft.com/office/drawing/2014/main" id="{FE60D688-38A0-4DA3-A774-FF8F5AFF6650}"/>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4" name="Shape 551">
              <a:extLst>
                <a:ext uri="{FF2B5EF4-FFF2-40B4-BE49-F238E27FC236}">
                  <a16:creationId xmlns:a16="http://schemas.microsoft.com/office/drawing/2014/main" id="{AF63652D-FF84-4C5F-9C5D-16006B85C38A}"/>
                </a:ext>
              </a:extLst>
            </p:cNvPr>
            <p:cNvGrpSpPr/>
            <p:nvPr/>
          </p:nvGrpSpPr>
          <p:grpSpPr>
            <a:xfrm>
              <a:off x="9110545" y="3290203"/>
              <a:ext cx="496196" cy="496224"/>
              <a:chOff x="570875" y="4322250"/>
              <a:chExt cx="443300" cy="443325"/>
            </a:xfrm>
            <a:solidFill>
              <a:srgbClr val="00B050"/>
            </a:solidFill>
            <a:effectLst>
              <a:outerShdw blurRad="50800" dist="38100" algn="l" rotWithShape="0">
                <a:prstClr val="black">
                  <a:alpha val="23000"/>
                </a:prstClr>
              </a:outerShdw>
            </a:effectLst>
          </p:grpSpPr>
          <p:sp>
            <p:nvSpPr>
              <p:cNvPr id="65" name="Shape 552">
                <a:extLst>
                  <a:ext uri="{FF2B5EF4-FFF2-40B4-BE49-F238E27FC236}">
                    <a16:creationId xmlns:a16="http://schemas.microsoft.com/office/drawing/2014/main" id="{B68B9C17-CAEF-4D0F-A50A-CFF6E12C08A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553">
                <a:extLst>
                  <a:ext uri="{FF2B5EF4-FFF2-40B4-BE49-F238E27FC236}">
                    <a16:creationId xmlns:a16="http://schemas.microsoft.com/office/drawing/2014/main" id="{D4AAF7E6-F429-4F30-8063-B29B2DC2B812}"/>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4">
                <a:extLst>
                  <a:ext uri="{FF2B5EF4-FFF2-40B4-BE49-F238E27FC236}">
                    <a16:creationId xmlns:a16="http://schemas.microsoft.com/office/drawing/2014/main" id="{56FAF6FF-517E-40E1-9FF0-6D61684033FE}"/>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5">
                <a:extLst>
                  <a:ext uri="{FF2B5EF4-FFF2-40B4-BE49-F238E27FC236}">
                    <a16:creationId xmlns:a16="http://schemas.microsoft.com/office/drawing/2014/main" id="{371CC105-2AB2-4846-B9CD-502E0882C75B}"/>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Tree>
    <p:extLst>
      <p:ext uri="{BB962C8B-B14F-4D97-AF65-F5344CB8AC3E}">
        <p14:creationId xmlns:p14="http://schemas.microsoft.com/office/powerpoint/2010/main" val="1564109339"/>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4"/>
          <p:cNvSpPr/>
          <p:nvPr/>
        </p:nvSpPr>
        <p:spPr>
          <a:xfrm>
            <a:off x="7294871" y="462414"/>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 name="Shape 396"/>
          <p:cNvSpPr/>
          <p:nvPr/>
        </p:nvSpPr>
        <p:spPr>
          <a:xfrm>
            <a:off x="7422699" y="978946"/>
            <a:ext cx="2701190" cy="478211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4" name="Shape 395"/>
          <p:cNvSpPr txBox="1">
            <a:spLocks/>
          </p:cNvSpPr>
          <p:nvPr/>
        </p:nvSpPr>
        <p:spPr>
          <a:xfrm>
            <a:off x="1577436" y="221829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chemeClr val="accent2"/>
                </a:solidFill>
                <a:latin typeface="+mj-lt"/>
                <a:ea typeface="Muli"/>
                <a:cs typeface="Muli"/>
                <a:sym typeface="Muli"/>
              </a:rPr>
              <a:t>	ANDROID PROJECT</a:t>
            </a:r>
          </a:p>
          <a:p>
            <a:pPr>
              <a:spcBef>
                <a:spcPts val="0"/>
              </a:spcBef>
              <a:buFont typeface="Arial" panose="020B0604020202020204" pitchFamily="34" charset="0"/>
              <a:buNone/>
            </a:pPr>
            <a:endParaRPr lang="en-US" sz="2000" b="1" dirty="0">
              <a:solidFill>
                <a:schemeClr val="accent2"/>
              </a:solidFill>
              <a:latin typeface="Muli"/>
              <a:ea typeface="Muli"/>
              <a:cs typeface="Muli"/>
              <a:sym typeface="Muli"/>
            </a:endParaRPr>
          </a:p>
          <a:p>
            <a:pPr>
              <a:spcBef>
                <a:spcPts val="0"/>
              </a:spcBef>
              <a:buNone/>
            </a:pPr>
            <a:r>
              <a:rPr lang="en-US" sz="2000" dirty="0">
                <a:solidFill>
                  <a:schemeClr val="accent2"/>
                </a:solidFill>
                <a:latin typeface="Muli"/>
                <a:ea typeface="Muli"/>
                <a:cs typeface="Muli"/>
                <a:sym typeface="Muli"/>
              </a:rPr>
              <a:t>	</a:t>
            </a:r>
            <a:r>
              <a:rPr lang="en-US" sz="2000" dirty="0">
                <a:solidFill>
                  <a:schemeClr val="accent2"/>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chemeClr val="accent2"/>
              </a:solidFill>
              <a:ea typeface="Muli"/>
              <a:cs typeface="Muli"/>
              <a:sym typeface="Muli"/>
            </a:endParaRPr>
          </a:p>
          <a:p>
            <a:pPr>
              <a:spcBef>
                <a:spcPts val="0"/>
              </a:spcBef>
              <a:buFont typeface="Arial" panose="020B0604020202020204" pitchFamily="34" charset="0"/>
              <a:buNone/>
            </a:pPr>
            <a:endParaRPr lang="en-US" sz="2000" dirty="0">
              <a:solidFill>
                <a:schemeClr val="accent2"/>
              </a:solidFill>
              <a:ea typeface="Muli"/>
              <a:cs typeface="Muli"/>
              <a:sym typeface="Muli"/>
            </a:endParaRPr>
          </a:p>
        </p:txBody>
      </p:sp>
    </p:spTree>
    <p:extLst>
      <p:ext uri="{BB962C8B-B14F-4D97-AF65-F5344CB8AC3E}">
        <p14:creationId xmlns:p14="http://schemas.microsoft.com/office/powerpoint/2010/main" val="273873819"/>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p:cNvSpPr txBox="1">
            <a:spLocks/>
          </p:cNvSpPr>
          <p:nvPr/>
        </p:nvSpPr>
        <p:spPr>
          <a:xfrm>
            <a:off x="1513363" y="2363883"/>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chemeClr val="accent2"/>
                </a:solidFill>
                <a:latin typeface="+mj-lt"/>
                <a:ea typeface="Muli"/>
                <a:cs typeface="Muli"/>
                <a:sym typeface="Muli"/>
              </a:rPr>
              <a:t>	iPhone PROJECT</a:t>
            </a:r>
          </a:p>
          <a:p>
            <a:pPr>
              <a:spcBef>
                <a:spcPts val="0"/>
              </a:spcBef>
              <a:buFont typeface="Arial" panose="020B0604020202020204" pitchFamily="34" charset="0"/>
              <a:buNone/>
            </a:pPr>
            <a:endParaRPr lang="en-US" sz="2000" b="1" dirty="0">
              <a:solidFill>
                <a:schemeClr val="accent2"/>
              </a:solidFill>
              <a:latin typeface="Muli"/>
              <a:ea typeface="Muli"/>
              <a:cs typeface="Muli"/>
              <a:sym typeface="Muli"/>
            </a:endParaRPr>
          </a:p>
          <a:p>
            <a:pPr>
              <a:spcBef>
                <a:spcPts val="0"/>
              </a:spcBef>
              <a:buNone/>
            </a:pPr>
            <a:r>
              <a:rPr lang="en-US" sz="2000" dirty="0">
                <a:solidFill>
                  <a:schemeClr val="accent2"/>
                </a:solidFill>
                <a:latin typeface="Muli"/>
                <a:ea typeface="Muli"/>
                <a:cs typeface="Muli"/>
                <a:sym typeface="Muli"/>
              </a:rPr>
              <a:t>	</a:t>
            </a:r>
            <a:r>
              <a:rPr lang="en-US" sz="2000" dirty="0">
                <a:solidFill>
                  <a:schemeClr val="accent2"/>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chemeClr val="accent2"/>
              </a:solidFill>
              <a:ea typeface="Muli"/>
              <a:cs typeface="Muli"/>
              <a:sym typeface="Muli"/>
            </a:endParaRPr>
          </a:p>
          <a:p>
            <a:pPr>
              <a:spcBef>
                <a:spcPts val="0"/>
              </a:spcBef>
              <a:buFont typeface="Arial" panose="020B0604020202020204" pitchFamily="34" charset="0"/>
              <a:buNone/>
            </a:pPr>
            <a:endParaRPr lang="en-US" sz="2000" dirty="0">
              <a:solidFill>
                <a:schemeClr val="accent2"/>
              </a:solidFill>
              <a:ea typeface="Muli"/>
              <a:cs typeface="Muli"/>
              <a:sym typeface="Muli"/>
            </a:endParaRPr>
          </a:p>
        </p:txBody>
      </p:sp>
      <p:sp>
        <p:nvSpPr>
          <p:cNvPr id="3" name="Shape 401"/>
          <p:cNvSpPr/>
          <p:nvPr/>
        </p:nvSpPr>
        <p:spPr>
          <a:xfrm>
            <a:off x="7565805" y="675063"/>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03"/>
          <p:cNvSpPr/>
          <p:nvPr/>
        </p:nvSpPr>
        <p:spPr>
          <a:xfrm>
            <a:off x="7766621" y="1501147"/>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694235868"/>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chemeClr val="accent2"/>
                </a:solidFill>
                <a:latin typeface="+mj-lt"/>
                <a:ea typeface="Muli"/>
                <a:cs typeface="Muli"/>
                <a:sym typeface="Muli"/>
              </a:rPr>
              <a:t>	WEBSITE PROJECT</a:t>
            </a:r>
          </a:p>
          <a:p>
            <a:pPr>
              <a:spcBef>
                <a:spcPts val="0"/>
              </a:spcBef>
              <a:buFont typeface="Arial" panose="020B0604020202020204" pitchFamily="34" charset="0"/>
              <a:buNone/>
            </a:pPr>
            <a:endParaRPr lang="en-US" sz="2000" b="1" dirty="0">
              <a:solidFill>
                <a:schemeClr val="accent2"/>
              </a:solidFill>
              <a:latin typeface="Muli"/>
              <a:ea typeface="Muli"/>
              <a:cs typeface="Muli"/>
              <a:sym typeface="Muli"/>
            </a:endParaRPr>
          </a:p>
          <a:p>
            <a:pPr>
              <a:spcBef>
                <a:spcPts val="0"/>
              </a:spcBef>
              <a:buNone/>
            </a:pPr>
            <a:r>
              <a:rPr lang="en-US" sz="2000" dirty="0">
                <a:solidFill>
                  <a:schemeClr val="accent2"/>
                </a:solidFill>
                <a:latin typeface="Muli"/>
                <a:ea typeface="Muli"/>
                <a:cs typeface="Muli"/>
                <a:sym typeface="Muli"/>
              </a:rPr>
              <a:t>	</a:t>
            </a:r>
            <a:r>
              <a:rPr lang="en-US" sz="2000" dirty="0">
                <a:solidFill>
                  <a:schemeClr val="accent2"/>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chemeClr val="accent2"/>
              </a:solidFill>
              <a:ea typeface="Muli"/>
              <a:cs typeface="Muli"/>
              <a:sym typeface="Muli"/>
            </a:endParaRPr>
          </a:p>
          <a:p>
            <a:pPr>
              <a:spcBef>
                <a:spcPts val="0"/>
              </a:spcBef>
              <a:buFont typeface="Arial" panose="020B0604020202020204" pitchFamily="34" charset="0"/>
              <a:buNone/>
            </a:pPr>
            <a:endParaRPr lang="en-US" sz="2000" dirty="0">
              <a:solidFill>
                <a:schemeClr val="accent2"/>
              </a:solidFill>
              <a:ea typeface="Muli"/>
              <a:cs typeface="Muli"/>
              <a:sym typeface="Muli"/>
            </a:endParaRPr>
          </a:p>
        </p:txBody>
      </p:sp>
      <p:sp>
        <p:nvSpPr>
          <p:cNvPr id="3" name="Shape 415"/>
          <p:cNvSpPr/>
          <p:nvPr/>
        </p:nvSpPr>
        <p:spPr>
          <a:xfrm>
            <a:off x="6336126" y="184091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7"/>
          <p:cNvSpPr/>
          <p:nvPr/>
        </p:nvSpPr>
        <p:spPr>
          <a:xfrm>
            <a:off x="6549364" y="2073275"/>
            <a:ext cx="4908425" cy="311422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2586926917"/>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chemeClr val="accent2"/>
                </a:solidFill>
                <a:latin typeface="+mj-lt"/>
                <a:ea typeface="Muli"/>
                <a:cs typeface="Muli"/>
                <a:sym typeface="Muli"/>
              </a:rPr>
              <a:t>	TABLET PROJECT</a:t>
            </a:r>
          </a:p>
          <a:p>
            <a:pPr>
              <a:spcBef>
                <a:spcPts val="0"/>
              </a:spcBef>
              <a:buFont typeface="Arial" panose="020B0604020202020204" pitchFamily="34" charset="0"/>
              <a:buNone/>
            </a:pPr>
            <a:endParaRPr lang="en-US" sz="2000" b="1" dirty="0">
              <a:solidFill>
                <a:schemeClr val="accent2"/>
              </a:solidFill>
              <a:latin typeface="Muli"/>
              <a:ea typeface="Muli"/>
              <a:cs typeface="Muli"/>
              <a:sym typeface="Muli"/>
            </a:endParaRPr>
          </a:p>
          <a:p>
            <a:pPr>
              <a:spcBef>
                <a:spcPts val="0"/>
              </a:spcBef>
              <a:buNone/>
            </a:pPr>
            <a:r>
              <a:rPr lang="en-US" sz="2000" dirty="0">
                <a:solidFill>
                  <a:schemeClr val="accent2"/>
                </a:solidFill>
                <a:latin typeface="Muli"/>
                <a:ea typeface="Muli"/>
                <a:cs typeface="Muli"/>
                <a:sym typeface="Muli"/>
              </a:rPr>
              <a:t>	</a:t>
            </a:r>
            <a:r>
              <a:rPr lang="en-US" sz="2000" dirty="0">
                <a:solidFill>
                  <a:schemeClr val="accent2"/>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chemeClr val="accent2"/>
              </a:solidFill>
              <a:ea typeface="Muli"/>
              <a:cs typeface="Muli"/>
              <a:sym typeface="Muli"/>
            </a:endParaRPr>
          </a:p>
          <a:p>
            <a:pPr>
              <a:spcBef>
                <a:spcPts val="0"/>
              </a:spcBef>
              <a:buFont typeface="Arial" panose="020B0604020202020204" pitchFamily="34" charset="0"/>
              <a:buNone/>
            </a:pPr>
            <a:endParaRPr lang="en-US" sz="2000" dirty="0">
              <a:solidFill>
                <a:schemeClr val="accent2"/>
              </a:solidFill>
              <a:ea typeface="Muli"/>
              <a:cs typeface="Muli"/>
              <a:sym typeface="Muli"/>
            </a:endParaRPr>
          </a:p>
        </p:txBody>
      </p:sp>
      <p:sp>
        <p:nvSpPr>
          <p:cNvPr id="3" name="Shape 408"/>
          <p:cNvSpPr/>
          <p:nvPr/>
        </p:nvSpPr>
        <p:spPr>
          <a:xfrm>
            <a:off x="6982162" y="8622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0"/>
          <p:cNvSpPr/>
          <p:nvPr/>
        </p:nvSpPr>
        <p:spPr>
          <a:xfrm>
            <a:off x="7259951" y="1371600"/>
            <a:ext cx="3357035" cy="449466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131750549"/>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a:xfrm>
            <a:off x="602500" y="506054"/>
            <a:ext cx="10958286" cy="5820228"/>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 name="Shape 350"/>
          <p:cNvGrpSpPr/>
          <p:nvPr/>
        </p:nvGrpSpPr>
        <p:grpSpPr>
          <a:xfrm>
            <a:off x="5013741" y="736035"/>
            <a:ext cx="392740" cy="496696"/>
            <a:chOff x="584925" y="238125"/>
            <a:chExt cx="415200" cy="525100"/>
          </a:xfrm>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637474" y="808208"/>
            <a:ext cx="420478" cy="350032"/>
            <a:chOff x="1244325" y="314425"/>
            <a:chExt cx="444525" cy="370050"/>
          </a:xfrm>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284333" y="806481"/>
            <a:ext cx="402011" cy="353485"/>
            <a:chOff x="1928175" y="312600"/>
            <a:chExt cx="425000" cy="373700"/>
          </a:xfrm>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958370" y="793785"/>
            <a:ext cx="329223" cy="378882"/>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618505" y="794944"/>
            <a:ext cx="284198" cy="376565"/>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67139" y="788012"/>
            <a:ext cx="462076" cy="390446"/>
            <a:chOff x="3918650" y="293075"/>
            <a:chExt cx="488500" cy="412775"/>
          </a:xfrm>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45757" y="758547"/>
            <a:ext cx="380065" cy="449352"/>
            <a:chOff x="4636075" y="261925"/>
            <a:chExt cx="401800" cy="475050"/>
          </a:xfrm>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455717" y="793193"/>
            <a:ext cx="435495" cy="38006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120416" y="796100"/>
            <a:ext cx="381201" cy="373680"/>
            <a:chOff x="5983625" y="301625"/>
            <a:chExt cx="403000" cy="395050"/>
          </a:xfrm>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0760914" y="793191"/>
            <a:ext cx="375430" cy="374862"/>
            <a:chOff x="6660750" y="298550"/>
            <a:chExt cx="396900" cy="396300"/>
          </a:xfrm>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5013741" y="1383461"/>
            <a:ext cx="392740" cy="475342"/>
            <a:chOff x="584925" y="922575"/>
            <a:chExt cx="415200" cy="502525"/>
          </a:xfrm>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639790" y="1372489"/>
            <a:ext cx="415869" cy="495560"/>
            <a:chOff x="1246775" y="910975"/>
            <a:chExt cx="439650" cy="523900"/>
          </a:xfrm>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282606" y="1452182"/>
            <a:ext cx="405463" cy="337311"/>
            <a:chOff x="1926350" y="995225"/>
            <a:chExt cx="428650" cy="356600"/>
          </a:xfrm>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924862" y="1423884"/>
            <a:ext cx="396240" cy="393923"/>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563072" y="1443537"/>
            <a:ext cx="395058" cy="354644"/>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206464" y="1446422"/>
            <a:ext cx="383518" cy="348851"/>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856784" y="1449874"/>
            <a:ext cx="358120" cy="341944"/>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475874" y="1426784"/>
            <a:ext cx="395058" cy="395625"/>
            <a:chOff x="5302225" y="968375"/>
            <a:chExt cx="417650" cy="418250"/>
          </a:xfrm>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066121" y="1382303"/>
            <a:ext cx="489790" cy="477069"/>
            <a:chOff x="5926225" y="921350"/>
            <a:chExt cx="517800" cy="504350"/>
          </a:xfrm>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0719909" y="1391549"/>
            <a:ext cx="457440" cy="458600"/>
            <a:chOff x="6617400" y="931125"/>
            <a:chExt cx="483600" cy="484825"/>
          </a:xfrm>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989479" y="2103652"/>
            <a:ext cx="441266" cy="309595"/>
            <a:chOff x="559275" y="1683950"/>
            <a:chExt cx="466500" cy="327300"/>
          </a:xfrm>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627093" y="2042453"/>
            <a:ext cx="441266" cy="432019"/>
            <a:chOff x="1233350" y="1619250"/>
            <a:chExt cx="466500" cy="456725"/>
          </a:xfrm>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6278563" y="2051674"/>
            <a:ext cx="413550" cy="413550"/>
            <a:chOff x="1922075" y="1629000"/>
            <a:chExt cx="437200" cy="437200"/>
          </a:xfrm>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914450" y="2049949"/>
            <a:ext cx="417002" cy="417002"/>
            <a:chOff x="2594325" y="1627175"/>
            <a:chExt cx="440850" cy="440850"/>
          </a:xfrm>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570569" y="2068458"/>
            <a:ext cx="380065" cy="38004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228955" y="2018757"/>
            <a:ext cx="338445" cy="479385"/>
            <a:chOff x="3984000" y="1594200"/>
            <a:chExt cx="357800" cy="506800"/>
          </a:xfrm>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12841" y="2121553"/>
            <a:ext cx="445900" cy="273793"/>
            <a:chOff x="4601275" y="1702875"/>
            <a:chExt cx="471400" cy="289450"/>
          </a:xfrm>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471830" y="2054559"/>
            <a:ext cx="403145" cy="407781"/>
            <a:chOff x="5297950" y="1632050"/>
            <a:chExt cx="426200" cy="431100"/>
          </a:xfrm>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108285" y="2042453"/>
            <a:ext cx="405463" cy="432019"/>
            <a:chOff x="5970800" y="1619250"/>
            <a:chExt cx="428650" cy="456725"/>
          </a:xfrm>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0727428" y="2037250"/>
            <a:ext cx="454532" cy="414685"/>
            <a:chOff x="6625350" y="1613750"/>
            <a:chExt cx="480525" cy="438400"/>
          </a:xfrm>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5038571" y="2711823"/>
            <a:ext cx="343080" cy="368501"/>
            <a:chOff x="611175" y="2326900"/>
            <a:chExt cx="362700" cy="389575"/>
          </a:xfrm>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666954" y="2715299"/>
            <a:ext cx="361573" cy="361573"/>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304574" y="2715299"/>
            <a:ext cx="361573" cy="361573"/>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942195" y="2715299"/>
            <a:ext cx="361573" cy="361573"/>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664106" y="2652917"/>
            <a:ext cx="192918" cy="481703"/>
            <a:chOff x="3386850" y="2264625"/>
            <a:chExt cx="203950" cy="509250"/>
          </a:xfrm>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8956665" y="2714142"/>
            <a:ext cx="158249" cy="359256"/>
            <a:chOff x="4753325" y="2329350"/>
            <a:chExt cx="167300" cy="379800"/>
          </a:xfrm>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316143" y="2655211"/>
            <a:ext cx="164066" cy="477091"/>
            <a:chOff x="4076175" y="2267050"/>
            <a:chExt cx="173450" cy="504375"/>
          </a:xfrm>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492679" y="2705485"/>
            <a:ext cx="361573" cy="381201"/>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112328" y="2712392"/>
            <a:ext cx="397375" cy="367344"/>
            <a:chOff x="5975075" y="2327500"/>
            <a:chExt cx="420100" cy="388350"/>
          </a:xfrm>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0826749" y="2701418"/>
            <a:ext cx="243760" cy="397375"/>
            <a:chOff x="6730350" y="2315900"/>
            <a:chExt cx="257700" cy="420100"/>
          </a:xfrm>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5148296" y="3308431"/>
            <a:ext cx="123629" cy="450512"/>
            <a:chOff x="727175" y="2957625"/>
            <a:chExt cx="130700" cy="476275"/>
          </a:xfrm>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295919" y="3290559"/>
            <a:ext cx="378882" cy="486314"/>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707392" y="3290559"/>
            <a:ext cx="280698" cy="486314"/>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904045" y="3322856"/>
            <a:ext cx="437814" cy="421638"/>
            <a:chOff x="2583325" y="2972875"/>
            <a:chExt cx="462850" cy="445750"/>
          </a:xfrm>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526641" y="3385830"/>
            <a:ext cx="467845" cy="295714"/>
            <a:chOff x="3241525" y="3039450"/>
            <a:chExt cx="494600" cy="312625"/>
          </a:xfrm>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34838" y="3332723"/>
            <a:ext cx="402011" cy="401987"/>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431393" y="3354639"/>
            <a:ext cx="484021" cy="358096"/>
            <a:chOff x="5255200" y="3006475"/>
            <a:chExt cx="511700" cy="378575"/>
          </a:xfrm>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202374" y="3333852"/>
            <a:ext cx="391606" cy="399669"/>
            <a:chOff x="3955900" y="2984500"/>
            <a:chExt cx="414000" cy="422525"/>
          </a:xfrm>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993529" y="3999218"/>
            <a:ext cx="437790" cy="344239"/>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158607" y="3314231"/>
            <a:ext cx="304961" cy="43897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0799034" y="3328059"/>
            <a:ext cx="299190" cy="425114"/>
            <a:chOff x="6701050" y="2978375"/>
            <a:chExt cx="316300" cy="449425"/>
          </a:xfrm>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634589" y="4028055"/>
            <a:ext cx="426273" cy="286491"/>
            <a:chOff x="1241275" y="3718400"/>
            <a:chExt cx="450650" cy="302875"/>
          </a:xfrm>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6277994" y="4006110"/>
            <a:ext cx="414685" cy="330949"/>
            <a:chOff x="1921475" y="3695200"/>
            <a:chExt cx="438400" cy="349875"/>
          </a:xfrm>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919652" y="4000908"/>
            <a:ext cx="406597" cy="340787"/>
            <a:chOff x="2599825" y="3689700"/>
            <a:chExt cx="429850" cy="360275"/>
          </a:xfrm>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576893" y="3965673"/>
            <a:ext cx="367344" cy="383518"/>
            <a:chOff x="3294650" y="3652450"/>
            <a:chExt cx="388350" cy="405450"/>
          </a:xfrm>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83905" y="4014198"/>
            <a:ext cx="428543" cy="314206"/>
            <a:chOff x="3936375" y="3703750"/>
            <a:chExt cx="453050" cy="332175"/>
          </a:xfrm>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21519" y="4014198"/>
            <a:ext cx="428543" cy="314206"/>
            <a:chOff x="4610450" y="3703750"/>
            <a:chExt cx="453050" cy="332175"/>
          </a:xfrm>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474148" y="3982439"/>
            <a:ext cx="398510" cy="377725"/>
            <a:chOff x="5300400" y="3670175"/>
            <a:chExt cx="421300" cy="399325"/>
          </a:xfrm>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089294" y="3949557"/>
            <a:ext cx="443583" cy="443559"/>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0755144" y="3977803"/>
            <a:ext cx="386970" cy="386994"/>
            <a:chOff x="6654650" y="3665275"/>
            <a:chExt cx="409100" cy="409125"/>
          </a:xfrm>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5000451" y="4599241"/>
            <a:ext cx="419321" cy="419344"/>
            <a:chOff x="570875" y="4322250"/>
            <a:chExt cx="443300" cy="443325"/>
          </a:xfrm>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620745" y="4680728"/>
            <a:ext cx="453988" cy="256460"/>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332858" y="4568073"/>
            <a:ext cx="304961" cy="481679"/>
            <a:chOff x="1979475" y="4289300"/>
            <a:chExt cx="322400" cy="509225"/>
          </a:xfrm>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943322" y="4574411"/>
            <a:ext cx="359823" cy="469004"/>
            <a:chOff x="2624850" y="4296000"/>
            <a:chExt cx="380400" cy="495825"/>
          </a:xfrm>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205897" y="4616619"/>
            <a:ext cx="384653" cy="384677"/>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568276" y="4640881"/>
            <a:ext cx="384653" cy="336151"/>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41767" y="4614892"/>
            <a:ext cx="388152" cy="388129"/>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451043" y="4620619"/>
            <a:ext cx="444719" cy="376589"/>
            <a:chOff x="5275975" y="4344850"/>
            <a:chExt cx="470150" cy="398125"/>
          </a:xfrm>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111239" y="4609122"/>
            <a:ext cx="399693" cy="399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0743580" y="4590019"/>
            <a:ext cx="410097" cy="437790"/>
            <a:chOff x="6642425" y="4312500"/>
            <a:chExt cx="433550" cy="462825"/>
          </a:xfrm>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946754" y="5291200"/>
            <a:ext cx="526729" cy="31075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637474" y="5239763"/>
            <a:ext cx="420478" cy="413550"/>
            <a:chOff x="1244325" y="4999400"/>
            <a:chExt cx="444525" cy="437200"/>
          </a:xfrm>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312639" y="5226473"/>
            <a:ext cx="345399" cy="440107"/>
            <a:chOff x="1958100" y="4985350"/>
            <a:chExt cx="365150" cy="465275"/>
          </a:xfrm>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924831" y="5243215"/>
            <a:ext cx="396240" cy="407189"/>
            <a:chOff x="2605300" y="5003050"/>
            <a:chExt cx="418900" cy="430475"/>
          </a:xfrm>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523756" y="5251894"/>
            <a:ext cx="473616" cy="389288"/>
            <a:chOff x="3238475" y="5012225"/>
            <a:chExt cx="500700" cy="411550"/>
          </a:xfrm>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775879" y="5210299"/>
            <a:ext cx="519822" cy="472457"/>
            <a:chOff x="4562200" y="4968250"/>
            <a:chExt cx="549550" cy="499475"/>
          </a:xfrm>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217982" y="5236878"/>
            <a:ext cx="360389" cy="418729"/>
            <a:chOff x="3972400" y="4996350"/>
            <a:chExt cx="381000" cy="442675"/>
          </a:xfrm>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418126" y="5201644"/>
            <a:ext cx="510577" cy="489766"/>
            <a:chOff x="5241175" y="4959100"/>
            <a:chExt cx="539775" cy="517775"/>
          </a:xfrm>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086409" y="5322392"/>
            <a:ext cx="449352" cy="248372"/>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0784017" y="5274408"/>
            <a:ext cx="327497" cy="376589"/>
            <a:chOff x="6685175" y="5036025"/>
            <a:chExt cx="346225" cy="398125"/>
          </a:xfrm>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8" name="Shape 633">
            <a:extLst>
              <a:ext uri="{FF2B5EF4-FFF2-40B4-BE49-F238E27FC236}">
                <a16:creationId xmlns:a16="http://schemas.microsoft.com/office/drawing/2014/main" id="{FE07AFAD-192C-4BAB-87F6-3EE39E5E1B85}"/>
              </a:ext>
            </a:extLst>
          </p:cNvPr>
          <p:cNvSpPr txBox="1"/>
          <p:nvPr/>
        </p:nvSpPr>
        <p:spPr>
          <a:xfrm>
            <a:off x="871831" y="1523555"/>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400" b="1" dirty="0">
                <a:solidFill>
                  <a:schemeClr val="tx1">
                    <a:lumMod val="50000"/>
                    <a:lumOff val="50000"/>
                  </a:schemeClr>
                </a:solidFill>
                <a:latin typeface="Bitter"/>
                <a:ea typeface="Bitter"/>
                <a:cs typeface="Bitter"/>
                <a:sym typeface="Bitter"/>
              </a:rPr>
              <a:t>Editable Icons</a:t>
            </a:r>
            <a:r>
              <a:rPr lang="en" sz="1400" dirty="0">
                <a:solidFill>
                  <a:schemeClr val="tx1">
                    <a:lumMod val="50000"/>
                    <a:lumOff val="50000"/>
                  </a:schemeClr>
                </a:solidFill>
                <a:latin typeface="Bitter"/>
                <a:ea typeface="Bitter"/>
                <a:cs typeface="Bitter"/>
                <a:sym typeface="Bitter"/>
              </a:rPr>
              <a:t>. </a:t>
            </a:r>
          </a:p>
          <a:p>
            <a:pPr lvl="0" rtl="0">
              <a:spcBef>
                <a:spcPts val="0"/>
              </a:spcBef>
              <a:buClr>
                <a:schemeClr val="dk1"/>
              </a:buClr>
              <a:buFont typeface="Arial"/>
              <a:buNone/>
            </a:pPr>
            <a:endParaRPr sz="1400" dirty="0">
              <a:solidFill>
                <a:schemeClr val="tx1">
                  <a:lumMod val="50000"/>
                  <a:lumOff val="50000"/>
                </a:schemeClr>
              </a:solidFill>
              <a:latin typeface="Bitter"/>
              <a:ea typeface="Bitter"/>
              <a:cs typeface="Bitter"/>
              <a:sym typeface="Bitter"/>
            </a:endParaRPr>
          </a:p>
          <a:p>
            <a:pPr lvl="0" rtl="0">
              <a:spcBef>
                <a:spcPts val="0"/>
              </a:spcBef>
              <a:buClr>
                <a:schemeClr val="dk1"/>
              </a:buClr>
              <a:buSzPct val="122222"/>
              <a:buFont typeface="Arial"/>
              <a:buNone/>
            </a:pPr>
            <a:r>
              <a:rPr lang="en-US" sz="1400" dirty="0">
                <a:solidFill>
                  <a:schemeClr val="tx1">
                    <a:lumMod val="50000"/>
                    <a:lumOff val="50000"/>
                  </a:schemeClr>
                </a:solidFill>
                <a:latin typeface="Bitter"/>
                <a:ea typeface="Bitter"/>
                <a:cs typeface="Bitter"/>
                <a:sym typeface="Bitter"/>
              </a:rPr>
              <a:t>Y</a:t>
            </a:r>
            <a:r>
              <a:rPr lang="en" sz="1400" dirty="0">
                <a:solidFill>
                  <a:schemeClr val="tx1">
                    <a:lumMod val="50000"/>
                    <a:lumOff val="50000"/>
                  </a:schemeClr>
                </a:solidFill>
                <a:latin typeface="Bitter"/>
                <a:ea typeface="Bitter"/>
                <a:cs typeface="Bitter"/>
                <a:sym typeface="Bitter"/>
              </a:rPr>
              <a:t>ou can:</a:t>
            </a:r>
          </a:p>
          <a:p>
            <a:pPr marL="457200" lvl="0" indent="-285750" rtl="0">
              <a:spcBef>
                <a:spcPts val="0"/>
              </a:spcBef>
              <a:buClr>
                <a:srgbClr val="434343"/>
              </a:buClr>
              <a:buSzPct val="100000"/>
              <a:buFont typeface="Bitter"/>
              <a:buChar char="●"/>
            </a:pPr>
            <a:r>
              <a:rPr lang="en" sz="1400" dirty="0">
                <a:solidFill>
                  <a:schemeClr val="tx1">
                    <a:lumMod val="50000"/>
                    <a:lumOff val="50000"/>
                  </a:schemeClr>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400" dirty="0">
                <a:solidFill>
                  <a:schemeClr val="tx1">
                    <a:lumMod val="50000"/>
                    <a:lumOff val="50000"/>
                  </a:schemeClr>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400" dirty="0">
                <a:solidFill>
                  <a:schemeClr val="tx1">
                    <a:lumMod val="50000"/>
                    <a:lumOff val="50000"/>
                  </a:schemeClr>
                </a:solidFill>
                <a:latin typeface="Bitter"/>
                <a:ea typeface="Bitter"/>
                <a:cs typeface="Bitter"/>
                <a:sym typeface="Bitter"/>
              </a:rPr>
              <a:t>Change line color, </a:t>
            </a:r>
            <a:endParaRPr sz="1400" dirty="0">
              <a:solidFill>
                <a:schemeClr val="tx1">
                  <a:lumMod val="50000"/>
                  <a:lumOff val="50000"/>
                </a:schemeClr>
              </a:solidFill>
              <a:latin typeface="Bitter"/>
              <a:ea typeface="Bitter"/>
              <a:cs typeface="Bitter"/>
              <a:sym typeface="Bitter"/>
            </a:endParaRPr>
          </a:p>
          <a:p>
            <a:pPr lvl="0" rtl="0">
              <a:spcBef>
                <a:spcPts val="0"/>
              </a:spcBef>
              <a:buNone/>
            </a:pPr>
            <a:r>
              <a:rPr lang="en" sz="1400" dirty="0">
                <a:solidFill>
                  <a:schemeClr val="tx1">
                    <a:lumMod val="50000"/>
                    <a:lumOff val="50000"/>
                  </a:schemeClr>
                </a:solidFill>
                <a:latin typeface="Bitter"/>
                <a:ea typeface="Bitter"/>
                <a:cs typeface="Bitter"/>
                <a:sym typeface="Bitter"/>
              </a:rPr>
              <a:t>Isn’t that AW</a:t>
            </a:r>
            <a:r>
              <a:rPr lang="en-US" sz="1400" dirty="0">
                <a:solidFill>
                  <a:schemeClr val="tx1">
                    <a:lumMod val="50000"/>
                    <a:lumOff val="50000"/>
                  </a:schemeClr>
                </a:solidFill>
                <a:latin typeface="Bitter"/>
                <a:ea typeface="Bitter"/>
                <a:cs typeface="Bitter"/>
                <a:sym typeface="Bitter"/>
              </a:rPr>
              <a:t>E</a:t>
            </a:r>
            <a:r>
              <a:rPr lang="en" sz="1400" dirty="0">
                <a:solidFill>
                  <a:schemeClr val="tx1">
                    <a:lumMod val="50000"/>
                    <a:lumOff val="50000"/>
                  </a:schemeClr>
                </a:solidFill>
                <a:latin typeface="Bitter"/>
                <a:ea typeface="Bitter"/>
                <a:cs typeface="Bitter"/>
                <a:sym typeface="Bitter"/>
              </a:rPr>
              <a:t>SOME !!!</a:t>
            </a:r>
          </a:p>
          <a:p>
            <a:pPr lvl="0" rtl="0">
              <a:spcBef>
                <a:spcPts val="0"/>
              </a:spcBef>
              <a:buNone/>
            </a:pPr>
            <a:endParaRPr lang="en" sz="1400" dirty="0">
              <a:solidFill>
                <a:schemeClr val="tx1">
                  <a:lumMod val="50000"/>
                  <a:lumOff val="50000"/>
                </a:schemeClr>
              </a:solidFill>
              <a:latin typeface="Bitter"/>
              <a:ea typeface="Bitter"/>
              <a:cs typeface="Bitter"/>
              <a:sym typeface="Bitter"/>
            </a:endParaRPr>
          </a:p>
          <a:p>
            <a:pPr lvl="0" rtl="0">
              <a:spcBef>
                <a:spcPts val="0"/>
              </a:spcBef>
              <a:buNone/>
            </a:pPr>
            <a:endParaRPr sz="1400" dirty="0">
              <a:solidFill>
                <a:schemeClr val="tx1">
                  <a:lumMod val="50000"/>
                  <a:lumOff val="50000"/>
                </a:schemeClr>
              </a:solidFill>
              <a:latin typeface="Bitter"/>
              <a:ea typeface="Bitter"/>
              <a:cs typeface="Bitter"/>
              <a:sym typeface="Bitter"/>
            </a:endParaRPr>
          </a:p>
          <a:p>
            <a:pPr lvl="0" rtl="0">
              <a:spcBef>
                <a:spcPts val="0"/>
              </a:spcBef>
              <a:buClr>
                <a:schemeClr val="dk1"/>
              </a:buClr>
              <a:buFont typeface="Arial"/>
              <a:buNone/>
            </a:pPr>
            <a:endParaRPr sz="1400" dirty="0">
              <a:solidFill>
                <a:schemeClr val="tx1">
                  <a:lumMod val="50000"/>
                  <a:lumOff val="50000"/>
                </a:schemeClr>
              </a:solidFill>
              <a:latin typeface="Bitter"/>
              <a:ea typeface="Bitter"/>
              <a:cs typeface="Bitter"/>
              <a:sym typeface="Bitter"/>
            </a:endParaRPr>
          </a:p>
          <a:p>
            <a:pPr lvl="0" rtl="0">
              <a:spcBef>
                <a:spcPts val="0"/>
              </a:spcBef>
              <a:buNone/>
            </a:pPr>
            <a:endParaRPr sz="1400" dirty="0">
              <a:solidFill>
                <a:schemeClr val="tx1">
                  <a:lumMod val="50000"/>
                  <a:lumOff val="50000"/>
                </a:schemeClr>
              </a:solidFill>
              <a:latin typeface="Bitter"/>
              <a:ea typeface="Bitter"/>
              <a:cs typeface="Bitter"/>
              <a:sym typeface="Bitter"/>
            </a:endParaRPr>
          </a:p>
        </p:txBody>
      </p:sp>
      <p:sp>
        <p:nvSpPr>
          <p:cNvPr id="279" name="Shape 633">
            <a:extLst>
              <a:ext uri="{FF2B5EF4-FFF2-40B4-BE49-F238E27FC236}">
                <a16:creationId xmlns:a16="http://schemas.microsoft.com/office/drawing/2014/main" id="{C3C06A26-6CA2-4302-A6B8-357EE79FD8E6}"/>
              </a:ext>
            </a:extLst>
          </p:cNvPr>
          <p:cNvSpPr txBox="1"/>
          <p:nvPr/>
        </p:nvSpPr>
        <p:spPr>
          <a:xfrm>
            <a:off x="627704" y="774352"/>
            <a:ext cx="4183268"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tx1">
                    <a:lumMod val="50000"/>
                    <a:lumOff val="50000"/>
                  </a:schemeClr>
                </a:solidFill>
                <a:latin typeface="+mj-lt"/>
                <a:ea typeface="Bitter"/>
                <a:cs typeface="Bitter"/>
                <a:sym typeface="Bitter"/>
              </a:rPr>
              <a:t>ENJOY THESE FREE EDITABLE ICONS</a:t>
            </a:r>
            <a:endParaRPr lang="en" dirty="0">
              <a:solidFill>
                <a:schemeClr val="tx1">
                  <a:lumMod val="50000"/>
                  <a:lumOff val="50000"/>
                </a:schemeClr>
              </a:solidFill>
              <a:latin typeface="+mj-lt"/>
              <a:ea typeface="Bitter"/>
              <a:cs typeface="Bitter"/>
              <a:sym typeface="Bitter"/>
            </a:endParaRPr>
          </a:p>
          <a:p>
            <a:pPr lvl="0" rtl="0">
              <a:spcBef>
                <a:spcPts val="0"/>
              </a:spcBef>
              <a:buNone/>
            </a:pPr>
            <a:endParaRPr dirty="0">
              <a:solidFill>
                <a:schemeClr val="tx1">
                  <a:lumMod val="50000"/>
                  <a:lumOff val="50000"/>
                </a:schemeClr>
              </a:solidFill>
              <a:latin typeface="+mj-lt"/>
              <a:ea typeface="Bitter"/>
              <a:cs typeface="Bitter"/>
              <a:sym typeface="Bitter"/>
            </a:endParaRPr>
          </a:p>
          <a:p>
            <a:pPr lvl="0" rtl="0">
              <a:spcBef>
                <a:spcPts val="0"/>
              </a:spcBef>
              <a:buClr>
                <a:schemeClr val="dk1"/>
              </a:buClr>
              <a:buFont typeface="Arial"/>
              <a:buNone/>
            </a:pPr>
            <a:endParaRPr dirty="0">
              <a:solidFill>
                <a:schemeClr val="tx1">
                  <a:lumMod val="50000"/>
                  <a:lumOff val="50000"/>
                </a:schemeClr>
              </a:solidFill>
              <a:latin typeface="+mj-lt"/>
              <a:ea typeface="Bitter"/>
              <a:cs typeface="Bitter"/>
              <a:sym typeface="Bitter"/>
            </a:endParaRPr>
          </a:p>
          <a:p>
            <a:pPr lvl="0" rtl="0">
              <a:spcBef>
                <a:spcPts val="0"/>
              </a:spcBef>
              <a:buNone/>
            </a:pPr>
            <a:endParaRPr dirty="0">
              <a:solidFill>
                <a:schemeClr val="tx1">
                  <a:lumMod val="50000"/>
                  <a:lumOff val="50000"/>
                </a:schemeClr>
              </a:solidFill>
              <a:latin typeface="+mj-lt"/>
              <a:ea typeface="Bitter"/>
              <a:cs typeface="Bitter"/>
              <a:sym typeface="Bitter"/>
            </a:endParaRPr>
          </a:p>
        </p:txBody>
      </p:sp>
      <p:sp>
        <p:nvSpPr>
          <p:cNvPr id="280" name="Rectangle 279">
            <a:extLst>
              <a:ext uri="{FF2B5EF4-FFF2-40B4-BE49-F238E27FC236}">
                <a16:creationId xmlns:a16="http://schemas.microsoft.com/office/drawing/2014/main" id="{CD9BD18D-1FB0-4940-A075-A5AE9852F066}"/>
              </a:ext>
            </a:extLst>
          </p:cNvPr>
          <p:cNvSpPr/>
          <p:nvPr/>
        </p:nvSpPr>
        <p:spPr>
          <a:xfrm>
            <a:off x="717584" y="5773583"/>
            <a:ext cx="10208303" cy="553998"/>
          </a:xfrm>
          <a:prstGeom prst="rect">
            <a:avLst/>
          </a:prstGeom>
        </p:spPr>
        <p:txBody>
          <a:bodyPr wrap="square">
            <a:spAutoFit/>
          </a:bodyPr>
          <a:lstStyle/>
          <a:p>
            <a:pPr algn="ctr"/>
            <a:r>
              <a:rPr lang="en-US" sz="1500" dirty="0">
                <a:solidFill>
                  <a:schemeClr val="tx1">
                    <a:lumMod val="50000"/>
                    <a:lumOff val="50000"/>
                  </a:schemeClr>
                </a:solidFill>
              </a:rPr>
              <a:t>Special thanks and credits  to: </a:t>
            </a:r>
            <a:r>
              <a:rPr lang="en-US" sz="1500" dirty="0" smtClean="0">
                <a:solidFill>
                  <a:schemeClr val="tx1">
                    <a:lumMod val="50000"/>
                    <a:lumOff val="50000"/>
                  </a:schemeClr>
                </a:solidFill>
              </a:rPr>
              <a:t>Pexels.com  </a:t>
            </a:r>
            <a:r>
              <a:rPr lang="en-US" sz="1500" dirty="0">
                <a:solidFill>
                  <a:schemeClr val="tx1">
                    <a:lumMod val="50000"/>
                    <a:lumOff val="50000"/>
                  </a:schemeClr>
                </a:solidFill>
              </a:rPr>
              <a:t>|   Unsplash.com  |   Pixaby.com   |   Slidescarnival.com  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3">
      <a:majorFont>
        <a:latin typeface="Lato Heavy"/>
        <a:ea typeface=""/>
        <a:cs typeface=""/>
      </a:majorFont>
      <a:minorFont>
        <a:latin typeface="La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302</TotalTime>
  <Words>286</Words>
  <Application>Microsoft Office PowerPoint</Application>
  <PresentationFormat>Widescreen</PresentationFormat>
  <Paragraphs>80</Paragraphs>
  <Slides>16</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16</vt:i4>
      </vt:variant>
    </vt:vector>
  </HeadingPairs>
  <TitlesOfParts>
    <vt:vector size="26" baseType="lpstr">
      <vt:lpstr>Arial</vt:lpstr>
      <vt:lpstr>Bitter</vt:lpstr>
      <vt:lpstr>Calibri</vt:lpstr>
      <vt:lpstr>Dosis</vt:lpstr>
      <vt:lpstr>Lato</vt:lpstr>
      <vt:lpstr>Lato Heavy</vt:lpstr>
      <vt:lpstr>Muli</vt:lpstr>
      <vt:lpstr>Raleway</vt:lpstr>
      <vt:lpstr>Roboto</vt:lpstr>
      <vt:lpstr>Office Theme</vt:lpstr>
      <vt:lpstr>SOCIAL MEDIA MARKETING PLAN</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42</cp:revision>
  <dcterms:created xsi:type="dcterms:W3CDTF">2017-08-02T20:41:11Z</dcterms:created>
  <dcterms:modified xsi:type="dcterms:W3CDTF">2018-11-30T13:59:25Z</dcterms:modified>
</cp:coreProperties>
</file>