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sldIdLst>
    <p:sldId id="277" r:id="rId2"/>
    <p:sldId id="362" r:id="rId3"/>
    <p:sldId id="363" r:id="rId4"/>
    <p:sldId id="313" r:id="rId5"/>
    <p:sldId id="311" r:id="rId6"/>
    <p:sldId id="336" r:id="rId7"/>
    <p:sldId id="374" r:id="rId8"/>
    <p:sldId id="375" r:id="rId9"/>
    <p:sldId id="376" r:id="rId10"/>
    <p:sldId id="377" r:id="rId11"/>
    <p:sldId id="378" r:id="rId12"/>
    <p:sldId id="379" r:id="rId13"/>
    <p:sldId id="380" r:id="rId14"/>
    <p:sldId id="381" r:id="rId15"/>
    <p:sldId id="382" r:id="rId16"/>
    <p:sldId id="383" r:id="rId17"/>
    <p:sldId id="384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  <p:sldId id="348" r:id="rId28"/>
  </p:sldIdLst>
  <p:sldSz cx="12192000" cy="6858000"/>
  <p:notesSz cx="6858000" cy="9144000"/>
  <p:embeddedFontLst>
    <p:embeddedFont>
      <p:font typeface="Abril Fatface" panose="02000503000000020003" pitchFamily="2" charset="0"/>
      <p:regular r:id="rId30"/>
    </p:embeddedFont>
    <p:embeddedFont>
      <p:font typeface="Damion" panose="02000000000000000000" pitchFamily="2" charset="0"/>
      <p:regular r:id="rId31"/>
    </p:embeddedFont>
    <p:embeddedFont>
      <p:font typeface="Montserrat Black" panose="00000A00000000000000" pitchFamily="2" charset="0"/>
      <p:bold r:id="rId32"/>
      <p:boldItalic r:id="rId33"/>
    </p:embeddedFont>
    <p:embeddedFont>
      <p:font typeface="Montserrat Light" panose="00000400000000000000" pitchFamily="2" charset="0"/>
      <p:regular r:id="rId34"/>
      <p:italic r:id="rId35"/>
    </p:embeddedFont>
    <p:embeddedFont>
      <p:font typeface="맑은 고딕" panose="020B0503020000020004" pitchFamily="50" charset="-127"/>
      <p:regular r:id="rId36"/>
      <p:bold r:id="rId3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78F2"/>
    <a:srgbClr val="FF7272"/>
    <a:srgbClr val="D5F5F0"/>
    <a:srgbClr val="B7EEE4"/>
    <a:srgbClr val="95E6D8"/>
    <a:srgbClr val="75DFCD"/>
    <a:srgbClr val="55D7C1"/>
    <a:srgbClr val="9B4DBB"/>
    <a:srgbClr val="F0A0B6"/>
    <a:srgbClr val="FF43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30" autoAdjust="0"/>
    <p:restoredTop sz="94660"/>
  </p:normalViewPr>
  <p:slideViewPr>
    <p:cSldViewPr snapToGrid="0">
      <p:cViewPr>
        <p:scale>
          <a:sx n="66" d="100"/>
          <a:sy n="66" d="100"/>
        </p:scale>
        <p:origin x="1056" y="6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2021-06-29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5.png"/><Relationship Id="rId14" Type="http://schemas.openxmlformats.org/officeDocument/2006/relationships/image" Target="../media/image10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12" Type="http://schemas.openxmlformats.org/officeDocument/2006/relationships/image" Target="../media/image14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3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6.svg"/><Relationship Id="rId4" Type="http://schemas.openxmlformats.org/officeDocument/2006/relationships/image" Target="../media/image4.svg"/><Relationship Id="rId9" Type="http://schemas.openxmlformats.org/officeDocument/2006/relationships/image" Target="../media/image15.png"/><Relationship Id="rId14" Type="http://schemas.openxmlformats.org/officeDocument/2006/relationships/image" Target="../media/image10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3" Type="http://schemas.openxmlformats.org/officeDocument/2006/relationships/image" Target="../media/image3.png"/><Relationship Id="rId7" Type="http://schemas.openxmlformats.org/officeDocument/2006/relationships/image" Target="../media/image54.png"/><Relationship Id="rId12" Type="http://schemas.openxmlformats.org/officeDocument/2006/relationships/image" Target="../media/image10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9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0.svg"/><Relationship Id="rId4" Type="http://schemas.openxmlformats.org/officeDocument/2006/relationships/image" Target="../media/image4.svg"/><Relationship Id="rId9" Type="http://schemas.openxmlformats.org/officeDocument/2006/relationships/image" Target="../media/image19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9.png"/><Relationship Id="rId18" Type="http://schemas.openxmlformats.org/officeDocument/2006/relationships/image" Target="../media/image20.svg"/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12" Type="http://schemas.openxmlformats.org/officeDocument/2006/relationships/image" Target="../media/image26.svg"/><Relationship Id="rId17" Type="http://schemas.openxmlformats.org/officeDocument/2006/relationships/image" Target="../media/image19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52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5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51.png"/><Relationship Id="rId10" Type="http://schemas.openxmlformats.org/officeDocument/2006/relationships/image" Target="../media/image24.svg"/><Relationship Id="rId4" Type="http://schemas.openxmlformats.org/officeDocument/2006/relationships/image" Target="../media/image4.svg"/><Relationship Id="rId9" Type="http://schemas.openxmlformats.org/officeDocument/2006/relationships/image" Target="../media/image23.png"/><Relationship Id="rId14" Type="http://schemas.openxmlformats.org/officeDocument/2006/relationships/image" Target="../media/image10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3.png"/><Relationship Id="rId7" Type="http://schemas.openxmlformats.org/officeDocument/2006/relationships/image" Target="../media/image29.png"/><Relationship Id="rId12" Type="http://schemas.openxmlformats.org/officeDocument/2006/relationships/image" Target="../media/image8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2.svg"/><Relationship Id="rId4" Type="http://schemas.openxmlformats.org/officeDocument/2006/relationships/image" Target="../media/image4.svg"/><Relationship Id="rId9" Type="http://schemas.openxmlformats.org/officeDocument/2006/relationships/image" Target="../media/image31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3.png"/><Relationship Id="rId7" Type="http://schemas.openxmlformats.org/officeDocument/2006/relationships/image" Target="../media/image33.png"/><Relationship Id="rId12" Type="http://schemas.openxmlformats.org/officeDocument/2006/relationships/image" Target="../media/image38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6.svg"/><Relationship Id="rId4" Type="http://schemas.openxmlformats.org/officeDocument/2006/relationships/image" Target="../media/image4.svg"/><Relationship Id="rId9" Type="http://schemas.openxmlformats.org/officeDocument/2006/relationships/image" Target="../media/image35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43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12" Type="http://schemas.openxmlformats.org/officeDocument/2006/relationships/image" Target="../media/image59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46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8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45.png"/><Relationship Id="rId10" Type="http://schemas.openxmlformats.org/officeDocument/2006/relationships/image" Target="../media/image57.svg"/><Relationship Id="rId4" Type="http://schemas.openxmlformats.org/officeDocument/2006/relationships/image" Target="../media/image4.svg"/><Relationship Id="rId9" Type="http://schemas.openxmlformats.org/officeDocument/2006/relationships/image" Target="../media/image56.png"/><Relationship Id="rId14" Type="http://schemas.openxmlformats.org/officeDocument/2006/relationships/image" Target="../media/image44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12" Type="http://schemas.openxmlformats.org/officeDocument/2006/relationships/image" Target="../media/image50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9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48.svg"/><Relationship Id="rId4" Type="http://schemas.openxmlformats.org/officeDocument/2006/relationships/image" Target="../media/image4.svg"/><Relationship Id="rId9" Type="http://schemas.openxmlformats.org/officeDocument/2006/relationships/image" Target="../media/image47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23.png"/><Relationship Id="rId12" Type="http://schemas.openxmlformats.org/officeDocument/2006/relationships/image" Target="../media/image28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53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7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.png"/><Relationship Id="rId10" Type="http://schemas.openxmlformats.org/officeDocument/2006/relationships/image" Target="../media/image26.svg"/><Relationship Id="rId4" Type="http://schemas.openxmlformats.org/officeDocument/2006/relationships/image" Target="../media/image4.svg"/><Relationship Id="rId9" Type="http://schemas.openxmlformats.org/officeDocument/2006/relationships/image" Target="../media/image25.png"/><Relationship Id="rId14" Type="http://schemas.openxmlformats.org/officeDocument/2006/relationships/image" Target="../media/image10.sv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5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4.svg"/><Relationship Id="rId4" Type="http://schemas.openxmlformats.org/officeDocument/2006/relationships/image" Target="../media/image4.svg"/><Relationship Id="rId9" Type="http://schemas.openxmlformats.org/officeDocument/2006/relationships/image" Target="../media/image13.png"/><Relationship Id="rId14" Type="http://schemas.openxmlformats.org/officeDocument/2006/relationships/image" Target="../media/image10.sv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3.png"/><Relationship Id="rId7" Type="http://schemas.openxmlformats.org/officeDocument/2006/relationships/image" Target="../media/image17.png"/><Relationship Id="rId12" Type="http://schemas.openxmlformats.org/officeDocument/2006/relationships/image" Target="../media/image10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9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0.svg"/><Relationship Id="rId4" Type="http://schemas.openxmlformats.org/officeDocument/2006/relationships/image" Target="../media/image4.svg"/><Relationship Id="rId9" Type="http://schemas.openxmlformats.org/officeDocument/2006/relationships/image" Target="../media/image19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5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4.svg"/><Relationship Id="rId4" Type="http://schemas.openxmlformats.org/officeDocument/2006/relationships/image" Target="../media/image4.svg"/><Relationship Id="rId9" Type="http://schemas.openxmlformats.org/officeDocument/2006/relationships/image" Target="../media/image13.png"/><Relationship Id="rId14" Type="http://schemas.openxmlformats.org/officeDocument/2006/relationships/image" Target="../media/image10.sv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7.png"/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12" Type="http://schemas.openxmlformats.org/officeDocument/2006/relationships/image" Target="../media/image26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5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4.svg"/><Relationship Id="rId4" Type="http://schemas.openxmlformats.org/officeDocument/2006/relationships/image" Target="../media/image4.svg"/><Relationship Id="rId9" Type="http://schemas.openxmlformats.org/officeDocument/2006/relationships/image" Target="../media/image23.png"/><Relationship Id="rId14" Type="http://schemas.openxmlformats.org/officeDocument/2006/relationships/image" Target="../media/image28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3.png"/><Relationship Id="rId7" Type="http://schemas.openxmlformats.org/officeDocument/2006/relationships/image" Target="../media/image17.png"/><Relationship Id="rId12" Type="http://schemas.openxmlformats.org/officeDocument/2006/relationships/image" Target="../media/image10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9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0.svg"/><Relationship Id="rId4" Type="http://schemas.openxmlformats.org/officeDocument/2006/relationships/image" Target="../media/image4.svg"/><Relationship Id="rId9" Type="http://schemas.openxmlformats.org/officeDocument/2006/relationships/image" Target="../media/image19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7.png"/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12" Type="http://schemas.openxmlformats.org/officeDocument/2006/relationships/image" Target="../media/image26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5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4.svg"/><Relationship Id="rId4" Type="http://schemas.openxmlformats.org/officeDocument/2006/relationships/image" Target="../media/image4.svg"/><Relationship Id="rId9" Type="http://schemas.openxmlformats.org/officeDocument/2006/relationships/image" Target="../media/image23.png"/><Relationship Id="rId14" Type="http://schemas.openxmlformats.org/officeDocument/2006/relationships/image" Target="../media/image28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12" Type="http://schemas.openxmlformats.org/officeDocument/2006/relationships/image" Target="../media/image32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1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0.svg"/><Relationship Id="rId4" Type="http://schemas.openxmlformats.org/officeDocument/2006/relationships/image" Target="../media/image4.svg"/><Relationship Id="rId9" Type="http://schemas.openxmlformats.org/officeDocument/2006/relationships/image" Target="../media/image29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3.png"/><Relationship Id="rId7" Type="http://schemas.openxmlformats.org/officeDocument/2006/relationships/image" Target="../media/image33.png"/><Relationship Id="rId12" Type="http://schemas.openxmlformats.org/officeDocument/2006/relationships/image" Target="../media/image38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6.svg"/><Relationship Id="rId4" Type="http://schemas.openxmlformats.org/officeDocument/2006/relationships/image" Target="../media/image4.svg"/><Relationship Id="rId9" Type="http://schemas.openxmlformats.org/officeDocument/2006/relationships/image" Target="../media/image35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43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12" Type="http://schemas.openxmlformats.org/officeDocument/2006/relationships/image" Target="../media/image42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46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1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45.png"/><Relationship Id="rId10" Type="http://schemas.openxmlformats.org/officeDocument/2006/relationships/image" Target="../media/image40.svg"/><Relationship Id="rId4" Type="http://schemas.openxmlformats.org/officeDocument/2006/relationships/image" Target="../media/image4.svg"/><Relationship Id="rId9" Type="http://schemas.openxmlformats.org/officeDocument/2006/relationships/image" Target="../media/image39.png"/><Relationship Id="rId14" Type="http://schemas.openxmlformats.org/officeDocument/2006/relationships/image" Target="../media/image44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12" Type="http://schemas.openxmlformats.org/officeDocument/2006/relationships/image" Target="../media/image50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9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48.svg"/><Relationship Id="rId4" Type="http://schemas.openxmlformats.org/officeDocument/2006/relationships/image" Target="../media/image4.svg"/><Relationship Id="rId9" Type="http://schemas.openxmlformats.org/officeDocument/2006/relationships/image" Target="../media/image47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12" Type="http://schemas.openxmlformats.org/officeDocument/2006/relationships/image" Target="../media/image20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26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9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5.png"/><Relationship Id="rId10" Type="http://schemas.openxmlformats.org/officeDocument/2006/relationships/image" Target="../media/image52.svg"/><Relationship Id="rId4" Type="http://schemas.openxmlformats.org/officeDocument/2006/relationships/image" Target="../media/image4.svg"/><Relationship Id="rId9" Type="http://schemas.openxmlformats.org/officeDocument/2006/relationships/image" Target="../media/image51.png"/><Relationship Id="rId14" Type="http://schemas.openxmlformats.org/officeDocument/2006/relationships/image" Target="../media/image5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bg>
      <p:bgPr>
        <a:solidFill>
          <a:srgbClr val="877C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그래픽 29">
            <a:extLst>
              <a:ext uri="{FF2B5EF4-FFF2-40B4-BE49-F238E27FC236}">
                <a16:creationId xmlns:a16="http://schemas.microsoft.com/office/drawing/2014/main" id="{92FB80C1-2860-4E9B-AD67-FE346123CF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4184" y="5183204"/>
            <a:ext cx="3355553" cy="1674796"/>
          </a:xfrm>
          <a:prstGeom prst="rect">
            <a:avLst/>
          </a:prstGeom>
        </p:spPr>
      </p:pic>
      <p:sp>
        <p:nvSpPr>
          <p:cNvPr id="15" name="타원 14">
            <a:extLst>
              <a:ext uri="{FF2B5EF4-FFF2-40B4-BE49-F238E27FC236}">
                <a16:creationId xmlns:a16="http://schemas.microsoft.com/office/drawing/2014/main" id="{A4954E90-43A7-4D3E-858E-721D4E92F27C}"/>
              </a:ext>
            </a:extLst>
          </p:cNvPr>
          <p:cNvSpPr/>
          <p:nvPr userDrawn="1"/>
        </p:nvSpPr>
        <p:spPr>
          <a:xfrm>
            <a:off x="145933" y="664143"/>
            <a:ext cx="5529714" cy="5529714"/>
          </a:xfrm>
          <a:prstGeom prst="ellipse">
            <a:avLst/>
          </a:prstGeom>
          <a:solidFill>
            <a:schemeClr val="bg1">
              <a:alpha val="15000"/>
            </a:schemeClr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9F9F4"/>
              </a:solidFill>
              <a:latin typeface="+mj-lt"/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33DC87C7-CF8C-44B6-A95E-2CE872DF98C8}"/>
              </a:ext>
            </a:extLst>
          </p:cNvPr>
          <p:cNvSpPr/>
          <p:nvPr userDrawn="1"/>
        </p:nvSpPr>
        <p:spPr>
          <a:xfrm>
            <a:off x="242186" y="760396"/>
            <a:ext cx="5337208" cy="5337208"/>
          </a:xfrm>
          <a:prstGeom prst="ellipse">
            <a:avLst/>
          </a:prstGeom>
          <a:solidFill>
            <a:schemeClr val="bg1">
              <a:alpha val="15000"/>
            </a:schemeClr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9F9F4"/>
              </a:solidFill>
              <a:latin typeface="+mj-lt"/>
            </a:endParaRP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DD26F602-64B5-45C3-96A4-B97A693215C3}"/>
              </a:ext>
            </a:extLst>
          </p:cNvPr>
          <p:cNvSpPr/>
          <p:nvPr userDrawn="1"/>
        </p:nvSpPr>
        <p:spPr>
          <a:xfrm>
            <a:off x="838952" y="1357162"/>
            <a:ext cx="4143676" cy="4143676"/>
          </a:xfrm>
          <a:prstGeom prst="ellipse">
            <a:avLst/>
          </a:prstGeom>
          <a:solidFill>
            <a:schemeClr val="bg1">
              <a:alpha val="15000"/>
            </a:schemeClr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9F9F4"/>
              </a:solidFill>
              <a:latin typeface="+mj-lt"/>
            </a:endParaRPr>
          </a:p>
        </p:txBody>
      </p:sp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43C4C2B9-F078-4461-BFFD-863F79C715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5C4793D9-378D-4226-B652-8CF471B1BD0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04E3A639-A710-45C7-B2E2-B9EAA1F355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50000" b="50000"/>
          <a:stretch/>
        </p:blipFill>
        <p:spPr>
          <a:xfrm>
            <a:off x="11207171" y="5762000"/>
            <a:ext cx="984829" cy="1096000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6F06F019-9717-44FB-8998-BB876BC74E9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435143" y="3922704"/>
            <a:ext cx="2192000" cy="2192000"/>
          </a:xfrm>
          <a:prstGeom prst="rect">
            <a:avLst/>
          </a:prstGeom>
        </p:spPr>
      </p:pic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1CBC1CD8-06D7-4200-9A63-22F593F9D94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56586" y="1674796"/>
            <a:ext cx="3508408" cy="3508408"/>
          </a:xfrm>
          <a:prstGeom prst="round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37" name="그래픽 36">
            <a:extLst>
              <a:ext uri="{FF2B5EF4-FFF2-40B4-BE49-F238E27FC236}">
                <a16:creationId xmlns:a16="http://schemas.microsoft.com/office/drawing/2014/main" id="{A1BF4EA1-DC55-41C4-8F0F-C48B04C6304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016000" y="360000"/>
            <a:ext cx="815911" cy="815911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28D460E1-9F49-408F-A6EC-15E4371ED38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 flipV="1">
            <a:off x="360000" y="5680800"/>
            <a:ext cx="815911" cy="815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bg>
      <p:bgPr>
        <a:solidFill>
          <a:srgbClr val="F659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B834BAD3-3853-47E3-B2DB-CC143B208D9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5506339"/>
            <a:ext cx="1351661" cy="1351661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CF41FCB7-F325-4C42-AEDC-6AA0B7BFE75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60000" y="0"/>
            <a:ext cx="23071" cy="133200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AD58788D-108C-42CA-8C9A-B8F6F5DF27FF}"/>
              </a:ext>
            </a:extLst>
          </p:cNvPr>
          <p:cNvGrpSpPr/>
          <p:nvPr userDrawn="1"/>
        </p:nvGrpSpPr>
        <p:grpSpPr>
          <a:xfrm flipV="1">
            <a:off x="10812690" y="0"/>
            <a:ext cx="1379309" cy="6497999"/>
            <a:chOff x="10812690" y="360000"/>
            <a:chExt cx="1379309" cy="6497999"/>
          </a:xfrm>
        </p:grpSpPr>
        <p:pic>
          <p:nvPicPr>
            <p:cNvPr id="21" name="그래픽 20">
              <a:extLst>
                <a:ext uri="{FF2B5EF4-FFF2-40B4-BE49-F238E27FC236}">
                  <a16:creationId xmlns:a16="http://schemas.microsoft.com/office/drawing/2014/main" id="{77388A4F-58B5-4ECA-9DC6-30B8FB5FAAB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r="50000"/>
            <a:stretch/>
          </p:blipFill>
          <p:spPr>
            <a:xfrm>
              <a:off x="10812690" y="5481140"/>
              <a:ext cx="1379309" cy="1376859"/>
            </a:xfrm>
            <a:prstGeom prst="rect">
              <a:avLst/>
            </a:prstGeom>
          </p:spPr>
        </p:pic>
        <p:pic>
          <p:nvPicPr>
            <p:cNvPr id="27" name="그래픽 26">
              <a:extLst>
                <a:ext uri="{FF2B5EF4-FFF2-40B4-BE49-F238E27FC236}">
                  <a16:creationId xmlns:a16="http://schemas.microsoft.com/office/drawing/2014/main" id="{57AD82F2-D59B-41E2-862F-8AB3E708C8E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11016000" y="360000"/>
              <a:ext cx="815911" cy="8159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32113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bg>
      <p:bgPr>
        <a:solidFill>
          <a:srgbClr val="42D3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6B913A13-970E-4BF1-B364-AF70B238AE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29255" r="50000"/>
          <a:stretch/>
        </p:blipFill>
        <p:spPr>
          <a:xfrm flipH="1" flipV="1">
            <a:off x="0" y="5922630"/>
            <a:ext cx="907478" cy="93537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34A4788F-653E-47B3-A5A1-6DE172244FF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11496869" y="0"/>
            <a:ext cx="695132" cy="695132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D8FE0F5C-7B4B-4D35-8DD0-B1E8AB424DA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360090" y="360000"/>
            <a:ext cx="815911" cy="815911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C74490CD-89C7-4D52-B72F-1A9E5DC2BBC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V="1">
            <a:off x="11016090" y="5680800"/>
            <a:ext cx="815911" cy="815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9701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bg>
      <p:bgPr>
        <a:solidFill>
          <a:srgbClr val="877C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6F5AE268-8653-473A-98B0-318587E424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9149" r="8510" b="42556"/>
          <a:stretch/>
        </p:blipFill>
        <p:spPr>
          <a:xfrm>
            <a:off x="0" y="6151454"/>
            <a:ext cx="2111375" cy="706546"/>
          </a:xfrm>
          <a:prstGeom prst="rect">
            <a:avLst/>
          </a:prstGeom>
        </p:spPr>
      </p:pic>
      <p:grpSp>
        <p:nvGrpSpPr>
          <p:cNvPr id="10" name="그룹 9">
            <a:extLst>
              <a:ext uri="{FF2B5EF4-FFF2-40B4-BE49-F238E27FC236}">
                <a16:creationId xmlns:a16="http://schemas.microsoft.com/office/drawing/2014/main" id="{124F46A0-767C-490B-98F7-C612E8814523}"/>
              </a:ext>
            </a:extLst>
          </p:cNvPr>
          <p:cNvGrpSpPr/>
          <p:nvPr userDrawn="1"/>
        </p:nvGrpSpPr>
        <p:grpSpPr>
          <a:xfrm flipH="1">
            <a:off x="10223833" y="5118100"/>
            <a:ext cx="1968167" cy="1739900"/>
            <a:chOff x="4698999" y="3073400"/>
            <a:chExt cx="1968167" cy="1739900"/>
          </a:xfrm>
        </p:grpSpPr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C02773AE-0642-4644-8E63-7D1EAD17B54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l="56636" b="26162"/>
            <a:stretch/>
          </p:blipFill>
          <p:spPr>
            <a:xfrm>
              <a:off x="4699000" y="3073400"/>
              <a:ext cx="1127292" cy="1739900"/>
            </a:xfrm>
            <a:prstGeom prst="rect">
              <a:avLst/>
            </a:prstGeom>
          </p:spPr>
        </p:pic>
        <p:pic>
          <p:nvPicPr>
            <p:cNvPr id="12" name="그래픽 11">
              <a:extLst>
                <a:ext uri="{FF2B5EF4-FFF2-40B4-BE49-F238E27FC236}">
                  <a16:creationId xmlns:a16="http://schemas.microsoft.com/office/drawing/2014/main" id="{CA41EBBC-0766-48FE-B019-364D8B50905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r="24289" b="69188"/>
            <a:stretch/>
          </p:blipFill>
          <p:spPr>
            <a:xfrm flipH="1">
              <a:off x="4698999" y="4087263"/>
              <a:ext cx="1968167" cy="726037"/>
            </a:xfrm>
            <a:prstGeom prst="rect">
              <a:avLst/>
            </a:prstGeom>
          </p:spPr>
        </p:pic>
      </p:grpSp>
      <p:sp>
        <p:nvSpPr>
          <p:cNvPr id="16" name="타원 15">
            <a:extLst>
              <a:ext uri="{FF2B5EF4-FFF2-40B4-BE49-F238E27FC236}">
                <a16:creationId xmlns:a16="http://schemas.microsoft.com/office/drawing/2014/main" id="{04940BF6-224D-4E62-A204-5C50690191E2}"/>
              </a:ext>
            </a:extLst>
          </p:cNvPr>
          <p:cNvSpPr/>
          <p:nvPr userDrawn="1"/>
        </p:nvSpPr>
        <p:spPr>
          <a:xfrm>
            <a:off x="9680301" y="6403698"/>
            <a:ext cx="91283" cy="91283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9F9F4"/>
              </a:solidFill>
              <a:latin typeface="+mj-lt"/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72260022-6169-4DA3-821A-277C5513E674}"/>
              </a:ext>
            </a:extLst>
          </p:cNvPr>
          <p:cNvSpPr>
            <a:spLocks noChangeAspect="1"/>
          </p:cNvSpPr>
          <p:nvPr userDrawn="1"/>
        </p:nvSpPr>
        <p:spPr>
          <a:xfrm>
            <a:off x="786580" y="5267916"/>
            <a:ext cx="126000" cy="126000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9F9F4"/>
              </a:solidFill>
              <a:latin typeface="+mj-lt"/>
            </a:endParaRP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13C837F4-0B1E-40E7-9B2C-28354802505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611020" y="5160223"/>
            <a:ext cx="288000" cy="288000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7F2E876E-0C24-4E7B-AEE5-708834FBB4D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016000" y="360000"/>
            <a:ext cx="815911" cy="815911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8B4D71E6-1E57-4FDF-BE6A-3DF57AFE1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27868"/>
          <a:stretch/>
        </p:blipFill>
        <p:spPr>
          <a:xfrm>
            <a:off x="0" y="0"/>
            <a:ext cx="1814955" cy="953701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FD9051A0-4414-47C1-9007-2480D0EFBA8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0" y="683965"/>
            <a:ext cx="695132" cy="69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6815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bg>
      <p:bgPr>
        <a:solidFill>
          <a:srgbClr val="F0A0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43FC7557-EB67-4179-9719-DFFFA0210EE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014800" y="5680800"/>
            <a:ext cx="1177200" cy="117720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990B168C-E1B6-493E-8075-8B0128CA88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50000"/>
          <a:stretch/>
        </p:blipFill>
        <p:spPr>
          <a:xfrm>
            <a:off x="0" y="0"/>
            <a:ext cx="3438074" cy="685800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35CF794E-CF50-426B-A4B5-AE2B2AE398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50000" r="50000"/>
          <a:stretch/>
        </p:blipFill>
        <p:spPr>
          <a:xfrm flipV="1">
            <a:off x="11096000" y="0"/>
            <a:ext cx="1096000" cy="1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4614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bg>
      <p:bgPr>
        <a:solidFill>
          <a:srgbClr val="FF5B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146A15D2-068A-414F-8179-19ED48A4066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0"/>
            <a:ext cx="2119450" cy="1213976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77C25800-9C34-4F13-A5F0-74C40B3E2B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50000" r="50000"/>
          <a:stretch/>
        </p:blipFill>
        <p:spPr>
          <a:xfrm>
            <a:off x="11533801" y="-1"/>
            <a:ext cx="658199" cy="760063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79FD610F-BBD7-47D3-B3B0-24831C47EF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75298"/>
          <a:stretch/>
        </p:blipFill>
        <p:spPr>
          <a:xfrm flipH="1">
            <a:off x="-1600" y="5059520"/>
            <a:ext cx="325181" cy="1520126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2FCE47F4-C815-4429-9D2E-688F13EBAAF7}"/>
              </a:ext>
            </a:extLst>
          </p:cNvPr>
          <p:cNvGrpSpPr/>
          <p:nvPr userDrawn="1"/>
        </p:nvGrpSpPr>
        <p:grpSpPr>
          <a:xfrm rot="5400000">
            <a:off x="8291039" y="2957039"/>
            <a:ext cx="2530486" cy="5271436"/>
            <a:chOff x="10895954" y="4112394"/>
            <a:chExt cx="1296046" cy="2699886"/>
          </a:xfrm>
        </p:grpSpPr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BBA00720-1762-4096-996F-61BB270E44D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46577"/>
            <a:stretch/>
          </p:blipFill>
          <p:spPr>
            <a:xfrm flipH="1">
              <a:off x="10895954" y="4112394"/>
              <a:ext cx="1296046" cy="2699886"/>
            </a:xfrm>
            <a:prstGeom prst="rect">
              <a:avLst/>
            </a:prstGeom>
          </p:spPr>
        </p:pic>
        <p:pic>
          <p:nvPicPr>
            <p:cNvPr id="12" name="그래픽 11">
              <a:extLst>
                <a:ext uri="{FF2B5EF4-FFF2-40B4-BE49-F238E27FC236}">
                  <a16:creationId xmlns:a16="http://schemas.microsoft.com/office/drawing/2014/main" id="{07DB64ED-CFC7-478A-8C0C-1D23489C7FB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43717"/>
            <a:stretch/>
          </p:blipFill>
          <p:spPr>
            <a:xfrm flipH="1">
              <a:off x="11460946" y="4741163"/>
              <a:ext cx="729455" cy="14423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841886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bg>
      <p:bgPr>
        <a:solidFill>
          <a:srgbClr val="2F2F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그래픽 22">
            <a:extLst>
              <a:ext uri="{FF2B5EF4-FFF2-40B4-BE49-F238E27FC236}">
                <a16:creationId xmlns:a16="http://schemas.microsoft.com/office/drawing/2014/main" id="{0BFAF799-57DD-47AE-BFBC-03CCFCAB74D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016000" y="360000"/>
            <a:ext cx="815911" cy="815911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591F85CD-E7C7-4EAD-BB33-EE15CAB99A0D}"/>
              </a:ext>
            </a:extLst>
          </p:cNvPr>
          <p:cNvGrpSpPr/>
          <p:nvPr userDrawn="1"/>
        </p:nvGrpSpPr>
        <p:grpSpPr>
          <a:xfrm rot="5400000">
            <a:off x="1123316" y="-624609"/>
            <a:ext cx="698634" cy="2436844"/>
            <a:chOff x="360000" y="360000"/>
            <a:chExt cx="1290100" cy="4499882"/>
          </a:xfrm>
        </p:grpSpPr>
        <p:pic>
          <p:nvPicPr>
            <p:cNvPr id="25" name="그래픽 24">
              <a:extLst>
                <a:ext uri="{FF2B5EF4-FFF2-40B4-BE49-F238E27FC236}">
                  <a16:creationId xmlns:a16="http://schemas.microsoft.com/office/drawing/2014/main" id="{720A3092-BE35-48F1-A48C-7DF2D71697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82190" y="2221243"/>
              <a:ext cx="45719" cy="2638639"/>
            </a:xfrm>
            <a:prstGeom prst="rect">
              <a:avLst/>
            </a:prstGeom>
          </p:spPr>
        </p:pic>
        <p:pic>
          <p:nvPicPr>
            <p:cNvPr id="26" name="그래픽 25">
              <a:extLst>
                <a:ext uri="{FF2B5EF4-FFF2-40B4-BE49-F238E27FC236}">
                  <a16:creationId xmlns:a16="http://schemas.microsoft.com/office/drawing/2014/main" id="{2799C429-CC64-47CD-A430-5E7C25E2419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360000" y="360000"/>
              <a:ext cx="1290100" cy="1390263"/>
            </a:xfrm>
            <a:prstGeom prst="rect">
              <a:avLst/>
            </a:prstGeom>
          </p:spPr>
        </p:pic>
        <p:pic>
          <p:nvPicPr>
            <p:cNvPr id="27" name="그래픽 26">
              <a:extLst>
                <a:ext uri="{FF2B5EF4-FFF2-40B4-BE49-F238E27FC236}">
                  <a16:creationId xmlns:a16="http://schemas.microsoft.com/office/drawing/2014/main" id="{8A267141-1275-4026-B2F7-A4B33E7C198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60000" y="1255150"/>
              <a:ext cx="1290100" cy="1390263"/>
            </a:xfrm>
            <a:prstGeom prst="rect">
              <a:avLst/>
            </a:prstGeom>
          </p:spPr>
        </p:pic>
      </p:grpSp>
      <p:pic>
        <p:nvPicPr>
          <p:cNvPr id="28" name="그래픽 27">
            <a:extLst>
              <a:ext uri="{FF2B5EF4-FFF2-40B4-BE49-F238E27FC236}">
                <a16:creationId xmlns:a16="http://schemas.microsoft.com/office/drawing/2014/main" id="{3CAD95AA-D713-477D-80FA-47800F7601F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>
            <a:off x="0" y="4466122"/>
            <a:ext cx="2391878" cy="2391878"/>
          </a:xfrm>
          <a:prstGeom prst="rect">
            <a:avLst/>
          </a:prstGeom>
        </p:spPr>
      </p:pic>
      <p:grpSp>
        <p:nvGrpSpPr>
          <p:cNvPr id="10" name="그룹 9">
            <a:extLst>
              <a:ext uri="{FF2B5EF4-FFF2-40B4-BE49-F238E27FC236}">
                <a16:creationId xmlns:a16="http://schemas.microsoft.com/office/drawing/2014/main" id="{EDDEF9E7-4647-49BE-896E-8843DBDAD108}"/>
              </a:ext>
            </a:extLst>
          </p:cNvPr>
          <p:cNvGrpSpPr/>
          <p:nvPr userDrawn="1"/>
        </p:nvGrpSpPr>
        <p:grpSpPr>
          <a:xfrm rot="5400000">
            <a:off x="10353943" y="5035046"/>
            <a:ext cx="698634" cy="2436844"/>
            <a:chOff x="360000" y="360000"/>
            <a:chExt cx="1290100" cy="4499882"/>
          </a:xfrm>
        </p:grpSpPr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2AF9D87D-1BEB-4690-A597-03AD999429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82190" y="2221243"/>
              <a:ext cx="45719" cy="2638639"/>
            </a:xfrm>
            <a:prstGeom prst="rect">
              <a:avLst/>
            </a:prstGeom>
          </p:spPr>
        </p:pic>
        <p:pic>
          <p:nvPicPr>
            <p:cNvPr id="12" name="그래픽 11">
              <a:extLst>
                <a:ext uri="{FF2B5EF4-FFF2-40B4-BE49-F238E27FC236}">
                  <a16:creationId xmlns:a16="http://schemas.microsoft.com/office/drawing/2014/main" id="{6B774066-8F62-4A57-9940-6859D886A6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360000" y="360000"/>
              <a:ext cx="1290100" cy="1390263"/>
            </a:xfrm>
            <a:prstGeom prst="rect">
              <a:avLst/>
            </a:prstGeom>
          </p:spPr>
        </p:pic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6FA5CEA4-F289-4984-814D-FB78C392F0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60000" y="1255150"/>
              <a:ext cx="1290100" cy="13902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737975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bg>
      <p:bgPr>
        <a:solidFill>
          <a:srgbClr val="9B4D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그래픽 22">
            <a:extLst>
              <a:ext uri="{FF2B5EF4-FFF2-40B4-BE49-F238E27FC236}">
                <a16:creationId xmlns:a16="http://schemas.microsoft.com/office/drawing/2014/main" id="{0BFAF799-57DD-47AE-BFBC-03CCFCAB74D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11016000" y="5680800"/>
            <a:ext cx="815911" cy="815911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473CEB12-99B4-42BE-BE7E-53EF34B3F77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360000" y="360000"/>
            <a:ext cx="815911" cy="815911"/>
          </a:xfrm>
          <a:prstGeom prst="rect">
            <a:avLst/>
          </a:prstGeom>
        </p:spPr>
      </p:pic>
      <p:pic>
        <p:nvPicPr>
          <p:cNvPr id="2" name="그래픽 1">
            <a:extLst>
              <a:ext uri="{FF2B5EF4-FFF2-40B4-BE49-F238E27FC236}">
                <a16:creationId xmlns:a16="http://schemas.microsoft.com/office/drawing/2014/main" id="{1EC603ED-4E53-4EB2-906D-7EBB7081A4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12695" t="44067"/>
          <a:stretch/>
        </p:blipFill>
        <p:spPr>
          <a:xfrm rot="16200000">
            <a:off x="-2699069" y="3040769"/>
            <a:ext cx="6458552" cy="1175911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061DA4CB-57E3-4768-ABD2-F41F507C1CB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6200000">
            <a:off x="587145" y="5951596"/>
            <a:ext cx="654518" cy="654518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5585DC5E-65F1-4D6E-B52A-FA1A871FAB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12695" t="46357" b="-1"/>
          <a:stretch/>
        </p:blipFill>
        <p:spPr>
          <a:xfrm rot="5400000">
            <a:off x="8398831" y="2665384"/>
            <a:ext cx="6458552" cy="1127786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8DE0B63D-6B9F-4F7B-9ED1-4DBEC8CD6D7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6200000">
            <a:off x="10931089" y="283921"/>
            <a:ext cx="654518" cy="654518"/>
          </a:xfrm>
          <a:prstGeom prst="rect">
            <a:avLst/>
          </a:prstGeom>
        </p:spPr>
      </p:pic>
      <p:sp>
        <p:nvSpPr>
          <p:cNvPr id="4" name="타원 3">
            <a:extLst>
              <a:ext uri="{FF2B5EF4-FFF2-40B4-BE49-F238E27FC236}">
                <a16:creationId xmlns:a16="http://schemas.microsoft.com/office/drawing/2014/main" id="{30A920B4-781A-479E-A921-DD4E7A02C82B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11777911" y="938439"/>
            <a:ext cx="108000" cy="108000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9F9F4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129883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bg>
      <p:bgPr>
        <a:solidFill>
          <a:srgbClr val="4D78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20D22ABF-71A6-4258-B4E8-A29CC9A29E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60364" r="41115"/>
          <a:stretch/>
        </p:blipFill>
        <p:spPr>
          <a:xfrm flipH="1" flipV="1">
            <a:off x="0" y="5924036"/>
            <a:ext cx="1530778" cy="933964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E551E292-0B1A-4293-881F-87BF76EC6EA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V="1">
            <a:off x="1057874" y="6172200"/>
            <a:ext cx="437636" cy="437636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3AFCD41A-6428-4D7A-AD39-E050C6F7C0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50000"/>
          <a:stretch/>
        </p:blipFill>
        <p:spPr>
          <a:xfrm>
            <a:off x="9566992" y="5545496"/>
            <a:ext cx="2625008" cy="1312504"/>
          </a:xfrm>
          <a:prstGeom prst="rect">
            <a:avLst/>
          </a:prstGeom>
        </p:spPr>
      </p:pic>
      <p:sp>
        <p:nvSpPr>
          <p:cNvPr id="16" name="타원 15">
            <a:extLst>
              <a:ext uri="{FF2B5EF4-FFF2-40B4-BE49-F238E27FC236}">
                <a16:creationId xmlns:a16="http://schemas.microsoft.com/office/drawing/2014/main" id="{DB47888F-F594-413B-A6FF-AB2AB69F91C1}"/>
              </a:ext>
            </a:extLst>
          </p:cNvPr>
          <p:cNvSpPr/>
          <p:nvPr userDrawn="1"/>
        </p:nvSpPr>
        <p:spPr>
          <a:xfrm flipV="1">
            <a:off x="451935" y="6499303"/>
            <a:ext cx="91283" cy="91283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9F9F4"/>
              </a:solidFill>
              <a:latin typeface="+mj-lt"/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073CC162-1998-43B2-AB55-7CFF26C869C9}"/>
              </a:ext>
            </a:extLst>
          </p:cNvPr>
          <p:cNvSpPr/>
          <p:nvPr userDrawn="1"/>
        </p:nvSpPr>
        <p:spPr>
          <a:xfrm flipV="1">
            <a:off x="11345472" y="5564334"/>
            <a:ext cx="91283" cy="91283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9F9F4"/>
              </a:solidFill>
              <a:latin typeface="+mj-lt"/>
            </a:endParaRPr>
          </a:p>
        </p:txBody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473CEB12-99B4-42BE-BE7E-53EF34B3F77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016089" y="361289"/>
            <a:ext cx="815911" cy="815911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D965DA8D-1676-470D-8445-EA4EBCED786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 flipV="1">
            <a:off x="0" y="0"/>
            <a:ext cx="2847517" cy="1421230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9F9488EC-D606-486B-8098-0DADECDBE4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26941"/>
          <a:stretch/>
        </p:blipFill>
        <p:spPr>
          <a:xfrm flipH="1" flipV="1">
            <a:off x="0" y="1040545"/>
            <a:ext cx="891239" cy="1219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0538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bg>
      <p:bgPr>
        <a:solidFill>
          <a:srgbClr val="42D3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B834BAD3-3853-47E3-B2DB-CC143B208D9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0840338" y="5506339"/>
            <a:ext cx="1351661" cy="1351661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77388A4F-58B5-4ECA-9DC6-30B8FB5FAA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50000"/>
          <a:stretch/>
        </p:blipFill>
        <p:spPr>
          <a:xfrm flipH="1">
            <a:off x="0" y="5481140"/>
            <a:ext cx="1379309" cy="1376859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CF41FCB7-F325-4C42-AEDC-6AA0B7BFE75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11808928" y="0"/>
            <a:ext cx="23071" cy="1332000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57AD82F2-D59B-41E2-862F-8AB3E708C8E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360088" y="360000"/>
            <a:ext cx="815911" cy="815911"/>
          </a:xfrm>
          <a:prstGeom prst="rect">
            <a:avLst/>
          </a:prstGeom>
        </p:spPr>
      </p:pic>
      <p:sp>
        <p:nvSpPr>
          <p:cNvPr id="9" name="그림 개체 틀 11">
            <a:extLst>
              <a:ext uri="{FF2B5EF4-FFF2-40B4-BE49-F238E27FC236}">
                <a16:creationId xmlns:a16="http://schemas.microsoft.com/office/drawing/2014/main" id="{F9C22C0B-B1A6-40B4-B5EB-55B65B62388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784490" y="1011139"/>
            <a:ext cx="2286022" cy="4959999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29560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bg>
      <p:bgPr>
        <a:solidFill>
          <a:srgbClr val="F0A0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6B913A13-970E-4BF1-B364-AF70B238AE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50000"/>
          <a:stretch/>
        </p:blipFill>
        <p:spPr>
          <a:xfrm flipH="1" flipV="1">
            <a:off x="0" y="5535846"/>
            <a:ext cx="907478" cy="1322153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34A4788F-653E-47B3-A5A1-6DE172244FF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11496869" y="0"/>
            <a:ext cx="695132" cy="695132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D8FE0F5C-7B4B-4D35-8DD0-B1E8AB424DA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360090" y="360000"/>
            <a:ext cx="815911" cy="815911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C74490CD-89C7-4D52-B72F-1A9E5DC2BBC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V="1">
            <a:off x="11016090" y="5680800"/>
            <a:ext cx="815911" cy="815911"/>
          </a:xfrm>
          <a:prstGeom prst="rect">
            <a:avLst/>
          </a:prstGeom>
        </p:spPr>
      </p:pic>
      <p:sp>
        <p:nvSpPr>
          <p:cNvPr id="12" name="그림 개체 틀 5">
            <a:extLst>
              <a:ext uri="{FF2B5EF4-FFF2-40B4-BE49-F238E27FC236}">
                <a16:creationId xmlns:a16="http://schemas.microsoft.com/office/drawing/2014/main" id="{CEFC2CD1-2209-4CEA-A8CC-A1AE8411313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25606" y="1087520"/>
            <a:ext cx="3516125" cy="4689863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74326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bg>
      <p:bgPr>
        <a:solidFill>
          <a:srgbClr val="42D3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B834BAD3-3853-47E3-B2DB-CC143B208D9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5506339"/>
            <a:ext cx="1351661" cy="1351661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77388A4F-58B5-4ECA-9DC6-30B8FB5FAA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50000"/>
          <a:stretch/>
        </p:blipFill>
        <p:spPr>
          <a:xfrm>
            <a:off x="10812690" y="5481140"/>
            <a:ext cx="1379309" cy="1376859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CF41FCB7-F325-4C42-AEDC-6AA0B7BFE75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60000" y="0"/>
            <a:ext cx="23071" cy="1332000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57AD82F2-D59B-41E2-862F-8AB3E708C8E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016000" y="360000"/>
            <a:ext cx="815911" cy="815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2211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PTMON slide">
    <p:bg>
      <p:bgPr>
        <a:solidFill>
          <a:srgbClr val="9B4D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6F5AE268-8653-473A-98B0-318587E424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9149" r="8510" b="42556"/>
          <a:stretch/>
        </p:blipFill>
        <p:spPr>
          <a:xfrm flipH="1">
            <a:off x="10080625" y="6151454"/>
            <a:ext cx="2111375" cy="706546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569F2049-18B5-4777-AF96-5B805E2A63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60364" r="41115"/>
          <a:stretch/>
        </p:blipFill>
        <p:spPr>
          <a:xfrm>
            <a:off x="10661222" y="0"/>
            <a:ext cx="1530778" cy="933964"/>
          </a:xfrm>
          <a:prstGeom prst="rect">
            <a:avLst/>
          </a:prstGeom>
        </p:spPr>
      </p:pic>
      <p:grpSp>
        <p:nvGrpSpPr>
          <p:cNvPr id="10" name="그룹 9">
            <a:extLst>
              <a:ext uri="{FF2B5EF4-FFF2-40B4-BE49-F238E27FC236}">
                <a16:creationId xmlns:a16="http://schemas.microsoft.com/office/drawing/2014/main" id="{124F46A0-767C-490B-98F7-C612E8814523}"/>
              </a:ext>
            </a:extLst>
          </p:cNvPr>
          <p:cNvGrpSpPr/>
          <p:nvPr userDrawn="1"/>
        </p:nvGrpSpPr>
        <p:grpSpPr>
          <a:xfrm>
            <a:off x="0" y="5118100"/>
            <a:ext cx="1968167" cy="1739900"/>
            <a:chOff x="4698999" y="3073400"/>
            <a:chExt cx="1968167" cy="1739900"/>
          </a:xfrm>
        </p:grpSpPr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C02773AE-0642-4644-8E63-7D1EAD17B54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l="56636" b="26162"/>
            <a:stretch/>
          </p:blipFill>
          <p:spPr>
            <a:xfrm>
              <a:off x="4699000" y="3073400"/>
              <a:ext cx="1127292" cy="1739900"/>
            </a:xfrm>
            <a:prstGeom prst="rect">
              <a:avLst/>
            </a:prstGeom>
          </p:spPr>
        </p:pic>
        <p:pic>
          <p:nvPicPr>
            <p:cNvPr id="12" name="그래픽 11">
              <a:extLst>
                <a:ext uri="{FF2B5EF4-FFF2-40B4-BE49-F238E27FC236}">
                  <a16:creationId xmlns:a16="http://schemas.microsoft.com/office/drawing/2014/main" id="{CA41EBBC-0766-48FE-B019-364D8B50905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r="24289" b="69188"/>
            <a:stretch/>
          </p:blipFill>
          <p:spPr>
            <a:xfrm flipH="1">
              <a:off x="4698999" y="4087263"/>
              <a:ext cx="1968167" cy="726037"/>
            </a:xfrm>
            <a:prstGeom prst="rect">
              <a:avLst/>
            </a:prstGeom>
          </p:spPr>
        </p:pic>
      </p:grpSp>
      <p:pic>
        <p:nvPicPr>
          <p:cNvPr id="13" name="그래픽 12">
            <a:extLst>
              <a:ext uri="{FF2B5EF4-FFF2-40B4-BE49-F238E27FC236}">
                <a16:creationId xmlns:a16="http://schemas.microsoft.com/office/drawing/2014/main" id="{C5AAAD1B-A246-487D-9458-05CF6D25B78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10696490" y="248164"/>
            <a:ext cx="437636" cy="437636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0385844B-B4BF-43B3-853B-F8C8B06968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b="50000"/>
          <a:stretch/>
        </p:blipFill>
        <p:spPr>
          <a:xfrm flipH="1" flipV="1">
            <a:off x="0" y="0"/>
            <a:ext cx="2625008" cy="1312504"/>
          </a:xfrm>
          <a:prstGeom prst="rect">
            <a:avLst/>
          </a:prstGeom>
        </p:spPr>
      </p:pic>
      <p:sp>
        <p:nvSpPr>
          <p:cNvPr id="2" name="타원 1">
            <a:extLst>
              <a:ext uri="{FF2B5EF4-FFF2-40B4-BE49-F238E27FC236}">
                <a16:creationId xmlns:a16="http://schemas.microsoft.com/office/drawing/2014/main" id="{C6800094-1581-4B44-B1D5-2F8C3CDD04F5}"/>
              </a:ext>
            </a:extLst>
          </p:cNvPr>
          <p:cNvSpPr/>
          <p:nvPr userDrawn="1"/>
        </p:nvSpPr>
        <p:spPr>
          <a:xfrm flipH="1">
            <a:off x="11648782" y="267414"/>
            <a:ext cx="91283" cy="91283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9F9F4"/>
              </a:solidFill>
              <a:latin typeface="+mj-lt"/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04940BF6-224D-4E62-A204-5C50690191E2}"/>
              </a:ext>
            </a:extLst>
          </p:cNvPr>
          <p:cNvSpPr/>
          <p:nvPr userDrawn="1"/>
        </p:nvSpPr>
        <p:spPr>
          <a:xfrm flipH="1">
            <a:off x="2420416" y="6403698"/>
            <a:ext cx="91283" cy="91283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9F9F4"/>
              </a:solidFill>
              <a:latin typeface="+mj-lt"/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72260022-6169-4DA3-821A-277C5513E674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1279420" y="5267916"/>
            <a:ext cx="126000" cy="126000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9F9F4"/>
              </a:solidFill>
              <a:latin typeface="+mj-lt"/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1DB6E2DC-7E5B-4483-BD3A-44B8B2181453}"/>
              </a:ext>
            </a:extLst>
          </p:cNvPr>
          <p:cNvSpPr/>
          <p:nvPr userDrawn="1"/>
        </p:nvSpPr>
        <p:spPr>
          <a:xfrm flipH="1">
            <a:off x="755245" y="1202383"/>
            <a:ext cx="91283" cy="91283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9F9F4"/>
              </a:solidFill>
              <a:latin typeface="+mj-lt"/>
            </a:endParaRP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13C837F4-0B1E-40E7-9B2C-28354802505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292980" y="5160223"/>
            <a:ext cx="288000" cy="288000"/>
          </a:xfrm>
          <a:prstGeom prst="rect">
            <a:avLst/>
          </a:prstGeom>
        </p:spPr>
      </p:pic>
      <p:sp>
        <p:nvSpPr>
          <p:cNvPr id="20" name="그림 개체 틀 8">
            <a:extLst>
              <a:ext uri="{FF2B5EF4-FFF2-40B4-BE49-F238E27FC236}">
                <a16:creationId xmlns:a16="http://schemas.microsoft.com/office/drawing/2014/main" id="{C320947C-AC70-4EEC-B9EE-C71FA532DB3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40532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001520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0811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F46929A-99F6-4803-AADD-E248E3A523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2FE5389-A5FB-41B9-8CD0-650849B461C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bg>
      <p:bgPr>
        <a:solidFill>
          <a:srgbClr val="F0A0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6B913A13-970E-4BF1-B364-AF70B238AE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50000"/>
          <a:stretch/>
        </p:blipFill>
        <p:spPr>
          <a:xfrm flipV="1">
            <a:off x="11284523" y="5535846"/>
            <a:ext cx="907478" cy="1322153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34A4788F-653E-47B3-A5A1-6DE172244FF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0"/>
            <a:ext cx="695132" cy="695132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D8FE0F5C-7B4B-4D35-8DD0-B1E8AB424DA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016000" y="360000"/>
            <a:ext cx="815911" cy="815911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C74490CD-89C7-4D52-B72F-1A9E5DC2BBC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 flipV="1">
            <a:off x="360000" y="5680800"/>
            <a:ext cx="815911" cy="815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6284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bg>
      <p:bgPr>
        <a:solidFill>
          <a:srgbClr val="9B4D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6F5AE268-8653-473A-98B0-318587E424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9149" r="8510" b="42556"/>
          <a:stretch/>
        </p:blipFill>
        <p:spPr>
          <a:xfrm>
            <a:off x="0" y="6151454"/>
            <a:ext cx="2111375" cy="706546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569F2049-18B5-4777-AF96-5B805E2A63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60364" r="41115"/>
          <a:stretch/>
        </p:blipFill>
        <p:spPr>
          <a:xfrm flipH="1">
            <a:off x="0" y="0"/>
            <a:ext cx="1530778" cy="933964"/>
          </a:xfrm>
          <a:prstGeom prst="rect">
            <a:avLst/>
          </a:prstGeom>
        </p:spPr>
      </p:pic>
      <p:grpSp>
        <p:nvGrpSpPr>
          <p:cNvPr id="10" name="그룹 9">
            <a:extLst>
              <a:ext uri="{FF2B5EF4-FFF2-40B4-BE49-F238E27FC236}">
                <a16:creationId xmlns:a16="http://schemas.microsoft.com/office/drawing/2014/main" id="{124F46A0-767C-490B-98F7-C612E8814523}"/>
              </a:ext>
            </a:extLst>
          </p:cNvPr>
          <p:cNvGrpSpPr/>
          <p:nvPr userDrawn="1"/>
        </p:nvGrpSpPr>
        <p:grpSpPr>
          <a:xfrm flipH="1">
            <a:off x="10223833" y="5118100"/>
            <a:ext cx="1968167" cy="1739900"/>
            <a:chOff x="4698999" y="3073400"/>
            <a:chExt cx="1968167" cy="1739900"/>
          </a:xfrm>
        </p:grpSpPr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C02773AE-0642-4644-8E63-7D1EAD17B54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l="56636" b="26162"/>
            <a:stretch/>
          </p:blipFill>
          <p:spPr>
            <a:xfrm>
              <a:off x="4699000" y="3073400"/>
              <a:ext cx="1127292" cy="1739900"/>
            </a:xfrm>
            <a:prstGeom prst="rect">
              <a:avLst/>
            </a:prstGeom>
          </p:spPr>
        </p:pic>
        <p:pic>
          <p:nvPicPr>
            <p:cNvPr id="12" name="그래픽 11">
              <a:extLst>
                <a:ext uri="{FF2B5EF4-FFF2-40B4-BE49-F238E27FC236}">
                  <a16:creationId xmlns:a16="http://schemas.microsoft.com/office/drawing/2014/main" id="{CA41EBBC-0766-48FE-B019-364D8B50905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r="24289" b="69188"/>
            <a:stretch/>
          </p:blipFill>
          <p:spPr>
            <a:xfrm flipH="1">
              <a:off x="4698999" y="4087263"/>
              <a:ext cx="1968167" cy="726037"/>
            </a:xfrm>
            <a:prstGeom prst="rect">
              <a:avLst/>
            </a:prstGeom>
          </p:spPr>
        </p:pic>
      </p:grpSp>
      <p:pic>
        <p:nvPicPr>
          <p:cNvPr id="13" name="그래픽 12">
            <a:extLst>
              <a:ext uri="{FF2B5EF4-FFF2-40B4-BE49-F238E27FC236}">
                <a16:creationId xmlns:a16="http://schemas.microsoft.com/office/drawing/2014/main" id="{C5AAAD1B-A246-487D-9458-05CF6D25B78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57874" y="248164"/>
            <a:ext cx="437636" cy="437636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0385844B-B4BF-43B3-853B-F8C8B06968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b="50000"/>
          <a:stretch/>
        </p:blipFill>
        <p:spPr>
          <a:xfrm flipV="1">
            <a:off x="9566992" y="0"/>
            <a:ext cx="2625008" cy="1312504"/>
          </a:xfrm>
          <a:prstGeom prst="rect">
            <a:avLst/>
          </a:prstGeom>
        </p:spPr>
      </p:pic>
      <p:sp>
        <p:nvSpPr>
          <p:cNvPr id="2" name="타원 1">
            <a:extLst>
              <a:ext uri="{FF2B5EF4-FFF2-40B4-BE49-F238E27FC236}">
                <a16:creationId xmlns:a16="http://schemas.microsoft.com/office/drawing/2014/main" id="{C6800094-1581-4B44-B1D5-2F8C3CDD04F5}"/>
              </a:ext>
            </a:extLst>
          </p:cNvPr>
          <p:cNvSpPr/>
          <p:nvPr userDrawn="1"/>
        </p:nvSpPr>
        <p:spPr>
          <a:xfrm>
            <a:off x="451935" y="267414"/>
            <a:ext cx="91283" cy="91283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9F9F4"/>
              </a:solidFill>
              <a:latin typeface="+mj-lt"/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04940BF6-224D-4E62-A204-5C50690191E2}"/>
              </a:ext>
            </a:extLst>
          </p:cNvPr>
          <p:cNvSpPr/>
          <p:nvPr userDrawn="1"/>
        </p:nvSpPr>
        <p:spPr>
          <a:xfrm>
            <a:off x="9680301" y="6403698"/>
            <a:ext cx="91283" cy="91283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9F9F4"/>
              </a:solidFill>
              <a:latin typeface="+mj-lt"/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72260022-6169-4DA3-821A-277C5513E674}"/>
              </a:ext>
            </a:extLst>
          </p:cNvPr>
          <p:cNvSpPr>
            <a:spLocks noChangeAspect="1"/>
          </p:cNvSpPr>
          <p:nvPr userDrawn="1"/>
        </p:nvSpPr>
        <p:spPr>
          <a:xfrm>
            <a:off x="786580" y="5267916"/>
            <a:ext cx="126000" cy="126000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9F9F4"/>
              </a:solidFill>
              <a:latin typeface="+mj-lt"/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1DB6E2DC-7E5B-4483-BD3A-44B8B2181453}"/>
              </a:ext>
            </a:extLst>
          </p:cNvPr>
          <p:cNvSpPr/>
          <p:nvPr userDrawn="1"/>
        </p:nvSpPr>
        <p:spPr>
          <a:xfrm>
            <a:off x="11345472" y="1202383"/>
            <a:ext cx="91283" cy="91283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9F9F4"/>
              </a:solidFill>
              <a:latin typeface="+mj-lt"/>
            </a:endParaRP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13C837F4-0B1E-40E7-9B2C-28354802505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611020" y="5160223"/>
            <a:ext cx="288000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125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bg>
      <p:bgPr>
        <a:solidFill>
          <a:srgbClr val="F659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216173CE-461B-41BD-B2B0-519A83B7093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016000" y="360000"/>
            <a:ext cx="815911" cy="815911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42BA894A-E9FA-461B-97B0-9D1A7A3E7E6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360000" y="5680800"/>
            <a:ext cx="815911" cy="815911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43FC7557-EB67-4179-9719-DFFFA0210EE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014800" y="5680800"/>
            <a:ext cx="1177200" cy="117720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990B168C-E1B6-493E-8075-8B0128CA88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50000"/>
          <a:stretch/>
        </p:blipFill>
        <p:spPr>
          <a:xfrm>
            <a:off x="0" y="1866359"/>
            <a:ext cx="1566776" cy="3125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4028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bg>
      <p:bgPr>
        <a:solidFill>
          <a:srgbClr val="4D78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146A15D2-068A-414F-8179-19ED48A4066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0"/>
            <a:ext cx="2119450" cy="1213976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77C25800-9C34-4F13-A5F0-74C40B3E2B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50000" r="50000"/>
          <a:stretch/>
        </p:blipFill>
        <p:spPr>
          <a:xfrm>
            <a:off x="11533801" y="-1"/>
            <a:ext cx="658199" cy="760063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BBA00720-1762-4096-996F-61BB270E44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46577"/>
          <a:stretch/>
        </p:blipFill>
        <p:spPr>
          <a:xfrm flipH="1">
            <a:off x="10895954" y="4112394"/>
            <a:ext cx="1296046" cy="2699886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79FD610F-BBD7-47D3-B3B0-24831C47EF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75298"/>
          <a:stretch/>
        </p:blipFill>
        <p:spPr>
          <a:xfrm flipH="1">
            <a:off x="-1600" y="5059520"/>
            <a:ext cx="325181" cy="1520126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07DB64ED-CFC7-478A-8C0C-1D23489C7F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43717"/>
          <a:stretch/>
        </p:blipFill>
        <p:spPr>
          <a:xfrm flipH="1">
            <a:off x="11460946" y="4741163"/>
            <a:ext cx="729455" cy="144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2925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그래픽 22">
            <a:extLst>
              <a:ext uri="{FF2B5EF4-FFF2-40B4-BE49-F238E27FC236}">
                <a16:creationId xmlns:a16="http://schemas.microsoft.com/office/drawing/2014/main" id="{0BFAF799-57DD-47AE-BFBC-03CCFCAB74D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016000" y="360000"/>
            <a:ext cx="815911" cy="815911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720A3092-BE35-48F1-A48C-7DF2D716975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2190" y="2221243"/>
            <a:ext cx="45719" cy="2638639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2799C429-CC64-47CD-A430-5E7C25E2419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60000" y="360000"/>
            <a:ext cx="1290100" cy="1390263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8A267141-1275-4026-B2F7-A4B33E7C198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60000" y="1255150"/>
            <a:ext cx="1290100" cy="1390263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3CAD95AA-D713-477D-80FA-47800F7601F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>
            <a:off x="9800122" y="4466122"/>
            <a:ext cx="2391878" cy="2391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9853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bg>
      <p:bgPr>
        <a:solidFill>
          <a:srgbClr val="877C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그래픽 22">
            <a:extLst>
              <a:ext uri="{FF2B5EF4-FFF2-40B4-BE49-F238E27FC236}">
                <a16:creationId xmlns:a16="http://schemas.microsoft.com/office/drawing/2014/main" id="{0BFAF799-57DD-47AE-BFBC-03CCFCAB74D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016000" y="360000"/>
            <a:ext cx="815911" cy="815911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473CEB12-99B4-42BE-BE7E-53EF34B3F77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360000" y="5680800"/>
            <a:ext cx="815911" cy="815911"/>
          </a:xfrm>
          <a:prstGeom prst="rect">
            <a:avLst/>
          </a:prstGeom>
        </p:spPr>
      </p:pic>
      <p:pic>
        <p:nvPicPr>
          <p:cNvPr id="2" name="그래픽 1">
            <a:extLst>
              <a:ext uri="{FF2B5EF4-FFF2-40B4-BE49-F238E27FC236}">
                <a16:creationId xmlns:a16="http://schemas.microsoft.com/office/drawing/2014/main" id="{1EC603ED-4E53-4EB2-906D-7EBB7081A4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12695" t="45899" b="-1"/>
          <a:stretch/>
        </p:blipFill>
        <p:spPr>
          <a:xfrm>
            <a:off x="0" y="0"/>
            <a:ext cx="6458552" cy="113741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5585DC5E-65F1-4D6E-B52A-FA1A871FAB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12695" t="46128" b="-1"/>
          <a:stretch/>
        </p:blipFill>
        <p:spPr>
          <a:xfrm rot="10800000">
            <a:off x="5733448" y="5720589"/>
            <a:ext cx="6458552" cy="1132598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061DA4CB-57E3-4768-ABD2-F41F507C1CB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21393" y="578329"/>
            <a:ext cx="654518" cy="654518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8DE0B63D-6B9F-4F7B-9ED1-4DBEC8CD6D7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253562" y="5597089"/>
            <a:ext cx="654518" cy="654518"/>
          </a:xfrm>
          <a:prstGeom prst="rect">
            <a:avLst/>
          </a:prstGeom>
        </p:spPr>
      </p:pic>
      <p:sp>
        <p:nvSpPr>
          <p:cNvPr id="4" name="타원 3">
            <a:extLst>
              <a:ext uri="{FF2B5EF4-FFF2-40B4-BE49-F238E27FC236}">
                <a16:creationId xmlns:a16="http://schemas.microsoft.com/office/drawing/2014/main" id="{30A920B4-781A-479E-A921-DD4E7A02C82B}"/>
              </a:ext>
            </a:extLst>
          </p:cNvPr>
          <p:cNvSpPr>
            <a:spLocks noChangeAspect="1"/>
          </p:cNvSpPr>
          <p:nvPr userDrawn="1"/>
        </p:nvSpPr>
        <p:spPr>
          <a:xfrm>
            <a:off x="9933271" y="6280482"/>
            <a:ext cx="108000" cy="108000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9F9F4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048764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bg>
      <p:bgPr>
        <a:solidFill>
          <a:srgbClr val="2F2F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888E836-5B2F-423C-BE8C-132383DBB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BFC3001-7E4F-48C1-99B3-0A6A4179FF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그래픽 22">
            <a:extLst>
              <a:ext uri="{FF2B5EF4-FFF2-40B4-BE49-F238E27FC236}">
                <a16:creationId xmlns:a16="http://schemas.microsoft.com/office/drawing/2014/main" id="{0BFAF799-57DD-47AE-BFBC-03CCFCAB74D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016000" y="360000"/>
            <a:ext cx="815911" cy="815911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473CEB12-99B4-42BE-BE7E-53EF34B3F77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360000" y="5680800"/>
            <a:ext cx="815911" cy="815911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CB2EB5D5-40F6-4F5F-87FA-F8E2EE0070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27868"/>
          <a:stretch/>
        </p:blipFill>
        <p:spPr>
          <a:xfrm>
            <a:off x="0" y="0"/>
            <a:ext cx="1814955" cy="953701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7C0FEDEB-B24D-4881-8E13-96E830FF4D8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0" y="683965"/>
            <a:ext cx="695132" cy="695132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D965DA8D-1676-470D-8445-EA4EBCED786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344483" y="5436770"/>
            <a:ext cx="2847517" cy="1421230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9F9488EC-D606-486B-8098-0DADECDBE4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r="26941"/>
          <a:stretch/>
        </p:blipFill>
        <p:spPr>
          <a:xfrm>
            <a:off x="11300761" y="4597566"/>
            <a:ext cx="891239" cy="1219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12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B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76" r:id="rId21"/>
    <p:sldLayoutId id="2147483664" r:id="rId2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2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4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Abril+Fatface" TargetMode="External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2.xml"/><Relationship Id="rId5" Type="http://schemas.openxmlformats.org/officeDocument/2006/relationships/hyperlink" Target="https://fonts.google.com/specimen/Damion" TargetMode="External"/><Relationship Id="rId4" Type="http://schemas.openxmlformats.org/officeDocument/2006/relationships/hyperlink" Target="https://fonts.google.com/specimen/Montserrat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BD482B3-1AD0-40CF-AD7D-2948434A7B92}"/>
              </a:ext>
            </a:extLst>
          </p:cNvPr>
          <p:cNvSpPr txBox="1"/>
          <p:nvPr/>
        </p:nvSpPr>
        <p:spPr>
          <a:xfrm>
            <a:off x="6096000" y="2296842"/>
            <a:ext cx="5276297" cy="193899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6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Inspirational quotes</a:t>
            </a:r>
            <a:endParaRPr lang="ko-KR" altLang="en-US" sz="6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6B5D5A-9EAD-407C-A311-EDC53FF9C79F}"/>
              </a:ext>
            </a:extLst>
          </p:cNvPr>
          <p:cNvSpPr txBox="1"/>
          <p:nvPr/>
        </p:nvSpPr>
        <p:spPr>
          <a:xfrm>
            <a:off x="6096000" y="1927510"/>
            <a:ext cx="5276297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cs typeface="Arial" panose="020B0604020202020204" pitchFamily="34" charset="0"/>
              </a:rPr>
              <a:t>July 27, 2021</a:t>
            </a:r>
            <a:endParaRPr lang="ko-KR" altLang="en-US" sz="18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599E62-1D9D-4735-A8A5-354194C3FB19}"/>
              </a:ext>
            </a:extLst>
          </p:cNvPr>
          <p:cNvSpPr txBox="1"/>
          <p:nvPr/>
        </p:nvSpPr>
        <p:spPr>
          <a:xfrm>
            <a:off x="6096000" y="4561158"/>
            <a:ext cx="5276297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7A17D6C-91A9-406A-BE5B-1BE1C568C42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837E0C5-09B9-4678-B196-11892E61CAA5}"/>
              </a:ext>
            </a:extLst>
          </p:cNvPr>
          <p:cNvSpPr txBox="1"/>
          <p:nvPr/>
        </p:nvSpPr>
        <p:spPr>
          <a:xfrm>
            <a:off x="2006599" y="1598954"/>
            <a:ext cx="8178802" cy="1569660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9600" b="0" dirty="0">
                <a:solidFill>
                  <a:schemeClr val="bg1"/>
                </a:solidFill>
                <a:latin typeface="Damion" panose="02000000000000000000" pitchFamily="2" charset="0"/>
              </a:rPr>
              <a:t>remember</a:t>
            </a:r>
            <a:endParaRPr lang="ko-KR" altLang="en-US" sz="9600" b="0" dirty="0">
              <a:solidFill>
                <a:schemeClr val="bg1"/>
              </a:solidFill>
              <a:latin typeface="Damio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94111B-3979-42B1-B845-1190989281EA}"/>
              </a:ext>
            </a:extLst>
          </p:cNvPr>
          <p:cNvSpPr txBox="1"/>
          <p:nvPr/>
        </p:nvSpPr>
        <p:spPr>
          <a:xfrm>
            <a:off x="2006599" y="2647840"/>
            <a:ext cx="8178802" cy="1323439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8000" b="0" dirty="0">
                <a:solidFill>
                  <a:schemeClr val="bg1"/>
                </a:solidFill>
                <a:latin typeface="+mj-lt"/>
              </a:rPr>
              <a:t>you are</a:t>
            </a:r>
            <a:endParaRPr lang="ko-KR" altLang="en-US" sz="80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78472D-FA14-412A-85E4-DBDB562C5D40}"/>
              </a:ext>
            </a:extLst>
          </p:cNvPr>
          <p:cNvSpPr txBox="1"/>
          <p:nvPr/>
        </p:nvSpPr>
        <p:spPr>
          <a:xfrm>
            <a:off x="2006599" y="3689387"/>
            <a:ext cx="8178802" cy="1569660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9600" b="0">
                <a:solidFill>
                  <a:schemeClr val="bg1"/>
                </a:solidFill>
                <a:latin typeface="Montserrat Black" panose="00000A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enough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815742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DC32E2D-5542-45D7-A8A1-794A566899AA}"/>
              </a:ext>
            </a:extLst>
          </p:cNvPr>
          <p:cNvSpPr txBox="1"/>
          <p:nvPr/>
        </p:nvSpPr>
        <p:spPr>
          <a:xfrm>
            <a:off x="1450206" y="0"/>
            <a:ext cx="9291588" cy="1446550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8800" b="0" dirty="0">
                <a:solidFill>
                  <a:srgbClr val="55D7C1"/>
                </a:solidFill>
                <a:latin typeface="Damion" panose="02000000000000000000" pitchFamily="2" charset="0"/>
              </a:rPr>
              <a:t>You can do it !</a:t>
            </a:r>
            <a:endParaRPr lang="ko-KR" altLang="en-US" sz="8800" b="0" dirty="0">
              <a:solidFill>
                <a:srgbClr val="55D7C1"/>
              </a:solidFill>
              <a:latin typeface="Damio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1454E9-63B3-4105-A684-C92CC64C1499}"/>
              </a:ext>
            </a:extLst>
          </p:cNvPr>
          <p:cNvSpPr txBox="1"/>
          <p:nvPr/>
        </p:nvSpPr>
        <p:spPr>
          <a:xfrm>
            <a:off x="1450206" y="1077253"/>
            <a:ext cx="9291588" cy="1446550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8800" b="0" dirty="0">
                <a:solidFill>
                  <a:srgbClr val="75DFCD"/>
                </a:solidFill>
                <a:latin typeface="Damion" panose="02000000000000000000" pitchFamily="2" charset="0"/>
              </a:rPr>
              <a:t>You can do it !</a:t>
            </a:r>
            <a:endParaRPr lang="ko-KR" altLang="en-US" sz="8800" b="0" dirty="0">
              <a:solidFill>
                <a:srgbClr val="75DFCD"/>
              </a:solidFill>
              <a:latin typeface="Damio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F81401-C720-4B96-88A7-6E03B940ADC3}"/>
              </a:ext>
            </a:extLst>
          </p:cNvPr>
          <p:cNvSpPr txBox="1"/>
          <p:nvPr/>
        </p:nvSpPr>
        <p:spPr>
          <a:xfrm>
            <a:off x="1450206" y="2154506"/>
            <a:ext cx="9291588" cy="1446550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8800" b="0" dirty="0">
                <a:solidFill>
                  <a:srgbClr val="95E6D8"/>
                </a:solidFill>
                <a:latin typeface="Damion" panose="02000000000000000000" pitchFamily="2" charset="0"/>
              </a:rPr>
              <a:t>You can do it !</a:t>
            </a:r>
            <a:endParaRPr lang="ko-KR" altLang="en-US" sz="8800" b="0" dirty="0">
              <a:solidFill>
                <a:srgbClr val="95E6D8"/>
              </a:solidFill>
              <a:latin typeface="Damio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C88E7E-37C5-4FE3-86F2-68F8B106C6D8}"/>
              </a:ext>
            </a:extLst>
          </p:cNvPr>
          <p:cNvSpPr txBox="1"/>
          <p:nvPr/>
        </p:nvSpPr>
        <p:spPr>
          <a:xfrm>
            <a:off x="1450206" y="3231759"/>
            <a:ext cx="9291588" cy="1446550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8800" b="0" dirty="0">
                <a:solidFill>
                  <a:srgbClr val="B7EEE4"/>
                </a:solidFill>
                <a:latin typeface="Damion" panose="02000000000000000000" pitchFamily="2" charset="0"/>
              </a:rPr>
              <a:t>You can do it !</a:t>
            </a:r>
            <a:endParaRPr lang="ko-KR" altLang="en-US" sz="8800" b="0" dirty="0">
              <a:solidFill>
                <a:srgbClr val="B7EEE4"/>
              </a:solidFill>
              <a:latin typeface="Damio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79FA77-59BC-4734-B57B-3D339F9793A9}"/>
              </a:ext>
            </a:extLst>
          </p:cNvPr>
          <p:cNvSpPr txBox="1"/>
          <p:nvPr/>
        </p:nvSpPr>
        <p:spPr>
          <a:xfrm>
            <a:off x="1450206" y="4309012"/>
            <a:ext cx="9291588" cy="1446550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8800" b="0" dirty="0">
                <a:solidFill>
                  <a:srgbClr val="D5F5F0"/>
                </a:solidFill>
                <a:latin typeface="Damion" panose="02000000000000000000" pitchFamily="2" charset="0"/>
              </a:rPr>
              <a:t>You can do it !</a:t>
            </a:r>
            <a:endParaRPr lang="ko-KR" altLang="en-US" sz="8800" b="0" dirty="0">
              <a:solidFill>
                <a:srgbClr val="D5F5F0"/>
              </a:solidFill>
              <a:latin typeface="Damion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4B83865-54B4-4FCF-A0D2-14C3B31E584D}"/>
              </a:ext>
            </a:extLst>
          </p:cNvPr>
          <p:cNvSpPr txBox="1"/>
          <p:nvPr/>
        </p:nvSpPr>
        <p:spPr>
          <a:xfrm>
            <a:off x="1450206" y="5386267"/>
            <a:ext cx="9291588" cy="1446550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8800" b="0" dirty="0">
                <a:solidFill>
                  <a:schemeClr val="bg1"/>
                </a:solidFill>
                <a:latin typeface="Damion" panose="02000000000000000000" pitchFamily="2" charset="0"/>
              </a:rPr>
              <a:t>You can do it !</a:t>
            </a:r>
            <a:endParaRPr lang="ko-KR" altLang="en-US" sz="8800" b="0" dirty="0">
              <a:solidFill>
                <a:schemeClr val="bg1"/>
              </a:solidFill>
              <a:latin typeface="Damio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7176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0C0ADE-9A0B-4C79-8E04-565072A24188}"/>
              </a:ext>
            </a:extLst>
          </p:cNvPr>
          <p:cNvSpPr txBox="1"/>
          <p:nvPr/>
        </p:nvSpPr>
        <p:spPr>
          <a:xfrm>
            <a:off x="1727466" y="2139215"/>
            <a:ext cx="8178802" cy="1200329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sz="7200" b="0" dirty="0">
                <a:solidFill>
                  <a:schemeClr val="bg1"/>
                </a:solidFill>
                <a:latin typeface="+mj-lt"/>
              </a:rPr>
              <a:t>It’s difficult,</a:t>
            </a:r>
            <a:endParaRPr lang="ko-KR" altLang="en-US" sz="72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99ABD4-F122-4258-95D3-99FE70FE582B}"/>
              </a:ext>
            </a:extLst>
          </p:cNvPr>
          <p:cNvSpPr txBox="1"/>
          <p:nvPr/>
        </p:nvSpPr>
        <p:spPr>
          <a:xfrm>
            <a:off x="1727466" y="3429000"/>
            <a:ext cx="8178802" cy="1200329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sz="7200" b="0">
                <a:solidFill>
                  <a:schemeClr val="bg1"/>
                </a:solidFill>
                <a:latin typeface="+mj-lt"/>
              </a:rPr>
              <a:t>but not impossible</a:t>
            </a:r>
            <a:endParaRPr lang="ko-KR" altLang="en-US" sz="7200" b="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220560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EA53D78-11CC-45E2-B30D-00B4002AA2E4}"/>
              </a:ext>
            </a:extLst>
          </p:cNvPr>
          <p:cNvSpPr txBox="1"/>
          <p:nvPr/>
        </p:nvSpPr>
        <p:spPr>
          <a:xfrm>
            <a:off x="1246203" y="1305342"/>
            <a:ext cx="8178802" cy="4247317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sz="5400" b="0" dirty="0">
                <a:solidFill>
                  <a:schemeClr val="bg1"/>
                </a:solidFill>
                <a:latin typeface="Montserrat Black" panose="00000A00000000000000" pitchFamily="2" charset="0"/>
              </a:rPr>
              <a:t>every day is</a:t>
            </a:r>
          </a:p>
          <a:p>
            <a:r>
              <a:rPr lang="en-US" altLang="ko-KR" sz="5400" b="0" u="sng" dirty="0">
                <a:solidFill>
                  <a:schemeClr val="bg1"/>
                </a:solidFill>
                <a:latin typeface="Montserrat Black" panose="00000A00000000000000" pitchFamily="2" charset="0"/>
              </a:rPr>
              <a:t>a new</a:t>
            </a:r>
          </a:p>
          <a:p>
            <a:r>
              <a:rPr lang="en-US" altLang="ko-KR" sz="5400" b="0" u="sng" dirty="0">
                <a:solidFill>
                  <a:schemeClr val="bg1"/>
                </a:solidFill>
                <a:latin typeface="Montserrat Black" panose="00000A00000000000000" pitchFamily="2" charset="0"/>
              </a:rPr>
              <a:t>opportunity </a:t>
            </a:r>
            <a:r>
              <a:rPr lang="en-US" altLang="ko-KR" sz="5400" b="0" dirty="0">
                <a:solidFill>
                  <a:schemeClr val="bg1"/>
                </a:solidFill>
                <a:latin typeface="Montserrat Black" panose="00000A00000000000000" pitchFamily="2" charset="0"/>
              </a:rPr>
              <a:t>to</a:t>
            </a:r>
          </a:p>
          <a:p>
            <a:r>
              <a:rPr lang="en-US" altLang="ko-KR" sz="5400" b="0" dirty="0">
                <a:solidFill>
                  <a:schemeClr val="bg1"/>
                </a:solidFill>
                <a:latin typeface="Montserrat Black" panose="00000A00000000000000" pitchFamily="2" charset="0"/>
              </a:rPr>
              <a:t>change your</a:t>
            </a:r>
          </a:p>
          <a:p>
            <a:r>
              <a:rPr lang="en-US" altLang="ko-KR" sz="5400" b="0" dirty="0">
                <a:solidFill>
                  <a:schemeClr val="bg1"/>
                </a:solidFill>
                <a:latin typeface="Montserrat Black" panose="00000A00000000000000" pitchFamily="2" charset="0"/>
              </a:rPr>
              <a:t>life</a:t>
            </a:r>
            <a:endParaRPr lang="ko-KR" altLang="en-US" sz="5400" b="0" dirty="0">
              <a:solidFill>
                <a:schemeClr val="bg1"/>
              </a:solidFill>
              <a:latin typeface="Montserrat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4678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277B056-1AC4-402B-B5E5-5C496FD71F75}"/>
              </a:ext>
            </a:extLst>
          </p:cNvPr>
          <p:cNvSpPr txBox="1"/>
          <p:nvPr/>
        </p:nvSpPr>
        <p:spPr>
          <a:xfrm>
            <a:off x="2006599" y="1759997"/>
            <a:ext cx="8178802" cy="830997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4800" b="0" dirty="0">
                <a:solidFill>
                  <a:schemeClr val="bg1"/>
                </a:solidFill>
                <a:latin typeface="+mn-lt"/>
              </a:rPr>
              <a:t>LIVE YOUR LIFE</a:t>
            </a:r>
            <a:endParaRPr lang="ko-KR" altLang="en-US" sz="4800" b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13D460-AAE6-46CA-A529-B096B0B6035B}"/>
              </a:ext>
            </a:extLst>
          </p:cNvPr>
          <p:cNvSpPr txBox="1"/>
          <p:nvPr/>
        </p:nvSpPr>
        <p:spPr>
          <a:xfrm>
            <a:off x="2006599" y="3528344"/>
            <a:ext cx="8178802" cy="1569660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4800" b="0" dirty="0">
                <a:solidFill>
                  <a:schemeClr val="bg1"/>
                </a:solidFill>
                <a:latin typeface="+mn-lt"/>
              </a:rPr>
              <a:t>MAKE IT COUNT LIVE YOUR LIFE</a:t>
            </a:r>
            <a:endParaRPr lang="ko-KR" altLang="en-US" sz="4800" b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0F6E7F-26A6-4B67-9E18-5214CAA714FD}"/>
              </a:ext>
            </a:extLst>
          </p:cNvPr>
          <p:cNvSpPr txBox="1"/>
          <p:nvPr/>
        </p:nvSpPr>
        <p:spPr>
          <a:xfrm>
            <a:off x="2006599" y="2459505"/>
            <a:ext cx="8178802" cy="1200329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dirty="0">
                <a:solidFill>
                  <a:schemeClr val="bg1"/>
                </a:solidFill>
                <a:latin typeface="Damion" panose="02000000000000000000" pitchFamily="2" charset="0"/>
              </a:rPr>
              <a:t>and</a:t>
            </a:r>
            <a:endParaRPr lang="ko-KR" altLang="en-US" sz="7200" b="0" dirty="0">
              <a:solidFill>
                <a:schemeClr val="bg1"/>
              </a:solidFill>
              <a:latin typeface="Damio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3457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ADBE8C1-362D-43F9-8E63-3A19094C6DCA}"/>
              </a:ext>
            </a:extLst>
          </p:cNvPr>
          <p:cNvSpPr txBox="1"/>
          <p:nvPr/>
        </p:nvSpPr>
        <p:spPr>
          <a:xfrm>
            <a:off x="2879956" y="1568437"/>
            <a:ext cx="6432088" cy="1323440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8000" b="0" dirty="0">
                <a:solidFill>
                  <a:schemeClr val="bg1"/>
                </a:solidFill>
                <a:latin typeface="+mj-lt"/>
              </a:rPr>
              <a:t>FOCUS</a:t>
            </a:r>
            <a:endParaRPr lang="ko-KR" altLang="en-US" sz="80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3223AF-52C8-47E3-B423-03FEF0F36697}"/>
              </a:ext>
            </a:extLst>
          </p:cNvPr>
          <p:cNvSpPr txBox="1"/>
          <p:nvPr/>
        </p:nvSpPr>
        <p:spPr>
          <a:xfrm>
            <a:off x="2879956" y="2736508"/>
            <a:ext cx="6432088" cy="1323440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8000" b="0" dirty="0">
                <a:solidFill>
                  <a:schemeClr val="bg1"/>
                </a:solidFill>
                <a:latin typeface="Damion" panose="02000000000000000000" pitchFamily="2" charset="0"/>
              </a:rPr>
              <a:t>on the</a:t>
            </a:r>
            <a:endParaRPr lang="ko-KR" altLang="en-US" sz="8000" b="0" dirty="0">
              <a:solidFill>
                <a:schemeClr val="bg1"/>
              </a:solidFill>
              <a:latin typeface="Damio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C2260B-2091-43B9-BE52-C7299506D4E6}"/>
              </a:ext>
            </a:extLst>
          </p:cNvPr>
          <p:cNvSpPr txBox="1"/>
          <p:nvPr/>
        </p:nvSpPr>
        <p:spPr>
          <a:xfrm>
            <a:off x="2879956" y="3843015"/>
            <a:ext cx="6432088" cy="1446549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8800" b="0" dirty="0">
                <a:solidFill>
                  <a:schemeClr val="bg1"/>
                </a:solidFill>
                <a:latin typeface="Montserrat Black" panose="00000A00000000000000" pitchFamily="2" charset="0"/>
              </a:rPr>
              <a:t>GOOD</a:t>
            </a:r>
            <a:endParaRPr lang="ko-KR" altLang="en-US" sz="8800" b="0" dirty="0">
              <a:solidFill>
                <a:schemeClr val="bg1"/>
              </a:solidFill>
              <a:latin typeface="Montserrat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1490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11BAA19-CEFA-4C39-B41A-59787B92A957}"/>
              </a:ext>
            </a:extLst>
          </p:cNvPr>
          <p:cNvSpPr txBox="1"/>
          <p:nvPr/>
        </p:nvSpPr>
        <p:spPr>
          <a:xfrm>
            <a:off x="1989221" y="1720842"/>
            <a:ext cx="8213558" cy="3416320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dirty="0">
                <a:solidFill>
                  <a:schemeClr val="bg1"/>
                </a:solidFill>
                <a:latin typeface="Montserrat Black" panose="00000A00000000000000" pitchFamily="2" charset="0"/>
              </a:rPr>
              <a:t>IF YOU CAN’T FIND A WAY, CREATE ONE.</a:t>
            </a:r>
            <a:endParaRPr lang="ko-KR" altLang="en-US" sz="7200" b="0" dirty="0">
              <a:solidFill>
                <a:schemeClr val="bg1"/>
              </a:solidFill>
              <a:latin typeface="Montserrat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0865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B872FBC-04F3-4A05-9B82-22FC452FEDA1}"/>
              </a:ext>
            </a:extLst>
          </p:cNvPr>
          <p:cNvSpPr txBox="1"/>
          <p:nvPr/>
        </p:nvSpPr>
        <p:spPr>
          <a:xfrm>
            <a:off x="1459832" y="1536174"/>
            <a:ext cx="9272336" cy="3785652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6000" b="0" dirty="0">
                <a:solidFill>
                  <a:schemeClr val="bg1"/>
                </a:solidFill>
                <a:latin typeface="+mj-lt"/>
              </a:rPr>
              <a:t>Success is not final,</a:t>
            </a:r>
          </a:p>
          <a:p>
            <a:pPr algn="ctr"/>
            <a:r>
              <a:rPr lang="en-US" altLang="ko-KR" sz="6000" b="0" dirty="0">
                <a:solidFill>
                  <a:schemeClr val="bg1"/>
                </a:solidFill>
                <a:latin typeface="+mj-lt"/>
              </a:rPr>
              <a:t>failure is not fatal:</a:t>
            </a:r>
          </a:p>
          <a:p>
            <a:pPr algn="ctr"/>
            <a:r>
              <a:rPr lang="en-US" altLang="ko-KR" sz="6000" b="0" dirty="0">
                <a:solidFill>
                  <a:schemeClr val="bg1"/>
                </a:solidFill>
                <a:latin typeface="+mj-lt"/>
              </a:rPr>
              <a:t>it is the courage to</a:t>
            </a:r>
          </a:p>
          <a:p>
            <a:pPr algn="ctr"/>
            <a:r>
              <a:rPr lang="en-US" altLang="ko-KR" sz="6000" b="0" dirty="0">
                <a:solidFill>
                  <a:schemeClr val="bg1"/>
                </a:solidFill>
                <a:latin typeface="+mj-lt"/>
              </a:rPr>
              <a:t>continue that counts</a:t>
            </a:r>
            <a:endParaRPr lang="ko-KR" altLang="en-US" sz="6000" b="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472308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AD6E58C0-F84C-4876-8061-22814FF2F722}"/>
              </a:ext>
            </a:extLst>
          </p:cNvPr>
          <p:cNvSpPr txBox="1"/>
          <p:nvPr/>
        </p:nvSpPr>
        <p:spPr>
          <a:xfrm>
            <a:off x="3621565" y="3441348"/>
            <a:ext cx="49488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6FFE5CA-70C9-417F-8971-1629C3B40335}"/>
              </a:ext>
            </a:extLst>
          </p:cNvPr>
          <p:cNvSpPr txBox="1"/>
          <p:nvPr/>
        </p:nvSpPr>
        <p:spPr>
          <a:xfrm>
            <a:off x="3679114" y="4090193"/>
            <a:ext cx="48776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01:00pm ~ 01:30pm</a:t>
            </a:r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04B37356-E0E0-4479-B741-20035FB7D51B}"/>
              </a:ext>
            </a:extLst>
          </p:cNvPr>
          <p:cNvGrpSpPr/>
          <p:nvPr/>
        </p:nvGrpSpPr>
        <p:grpSpPr>
          <a:xfrm>
            <a:off x="5660842" y="2398476"/>
            <a:ext cx="870317" cy="991193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D96D9B2B-3126-4038-B2F2-CCD29ABAE266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6698DE7A-E5AA-4E94-A957-17454E1895E1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978638" y="1228880"/>
            <a:ext cx="10012789" cy="4945366"/>
            <a:chOff x="1311073" y="1527797"/>
            <a:chExt cx="9551982" cy="4717770"/>
          </a:xfrm>
          <a:solidFill>
            <a:schemeClr val="bg1">
              <a:alpha val="1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bg1">
                <a:alpha val="63000"/>
              </a:schemeClr>
            </a:solidFill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bg1">
                <a:alpha val="63000"/>
              </a:schemeClr>
            </a:solidFill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bg1">
                <a:alpha val="63000"/>
              </a:schemeClr>
            </a:solidFill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bg1">
                <a:alpha val="63000"/>
              </a:schemeClr>
            </a:solidFill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4D78F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774744" y="2730239"/>
            <a:ext cx="258608" cy="353431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372810" y="4687404"/>
            <a:ext cx="258608" cy="353431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521293" y="2387244"/>
            <a:ext cx="258608" cy="353431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CF095041-745A-42B4-8C07-7D481AD7105A}"/>
              </a:ext>
            </a:extLst>
          </p:cNvPr>
          <p:cNvSpPr txBox="1"/>
          <p:nvPr/>
        </p:nvSpPr>
        <p:spPr>
          <a:xfrm>
            <a:off x="2224471" y="647699"/>
            <a:ext cx="7723757" cy="473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chemeClr val="bg1"/>
                </a:solidFill>
                <a:latin typeface="+mn-lt"/>
              </a:rPr>
              <a:t>World map slide</a:t>
            </a:r>
            <a:endParaRPr lang="ko-KR" altLang="en-US" b="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ADB0C6BE-AB9D-44BB-956E-AC7D87CDA2F5}"/>
              </a:ext>
            </a:extLst>
          </p:cNvPr>
          <p:cNvSpPr txBox="1"/>
          <p:nvPr/>
        </p:nvSpPr>
        <p:spPr>
          <a:xfrm>
            <a:off x="1202172" y="1163395"/>
            <a:ext cx="3373923" cy="769441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sz="4400" b="0" dirty="0">
                <a:solidFill>
                  <a:schemeClr val="bg1"/>
                </a:solidFill>
                <a:latin typeface="+mj-lt"/>
              </a:rPr>
              <a:t>Contents</a:t>
            </a:r>
            <a:endParaRPr lang="ko-KR" altLang="en-US" sz="44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E5E75E3-A6AD-481A-B9DF-54BB1997B241}"/>
              </a:ext>
            </a:extLst>
          </p:cNvPr>
          <p:cNvSpPr txBox="1"/>
          <p:nvPr/>
        </p:nvSpPr>
        <p:spPr>
          <a:xfrm>
            <a:off x="5616108" y="1651175"/>
            <a:ext cx="45815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12F6C93C-596E-4577-A706-86C1FE28F542}"/>
              </a:ext>
            </a:extLst>
          </p:cNvPr>
          <p:cNvSpPr/>
          <p:nvPr/>
        </p:nvSpPr>
        <p:spPr>
          <a:xfrm>
            <a:off x="5578408" y="1283325"/>
            <a:ext cx="3149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C318C65B-DCB8-4D3C-BA37-4772DC2A5678}"/>
              </a:ext>
            </a:extLst>
          </p:cNvPr>
          <p:cNvSpPr/>
          <p:nvPr/>
        </p:nvSpPr>
        <p:spPr>
          <a:xfrm>
            <a:off x="4922766" y="1163395"/>
            <a:ext cx="10731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A5D748D-07E0-4642-BD04-CE1CBAAEC676}"/>
              </a:ext>
            </a:extLst>
          </p:cNvPr>
          <p:cNvSpPr txBox="1"/>
          <p:nvPr/>
        </p:nvSpPr>
        <p:spPr>
          <a:xfrm>
            <a:off x="5616108" y="3257392"/>
            <a:ext cx="45815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F7A8BB7A-D8C1-4881-88A9-0108498731DA}"/>
              </a:ext>
            </a:extLst>
          </p:cNvPr>
          <p:cNvSpPr/>
          <p:nvPr/>
        </p:nvSpPr>
        <p:spPr>
          <a:xfrm>
            <a:off x="5578408" y="2889542"/>
            <a:ext cx="3149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C825804C-1DA2-46D9-BF04-AAAC33B1D7A4}"/>
              </a:ext>
            </a:extLst>
          </p:cNvPr>
          <p:cNvSpPr/>
          <p:nvPr/>
        </p:nvSpPr>
        <p:spPr>
          <a:xfrm>
            <a:off x="4922766" y="2769612"/>
            <a:ext cx="10731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057B8F7-4695-4602-80C8-A2E2C545285A}"/>
              </a:ext>
            </a:extLst>
          </p:cNvPr>
          <p:cNvSpPr txBox="1"/>
          <p:nvPr/>
        </p:nvSpPr>
        <p:spPr>
          <a:xfrm>
            <a:off x="5616108" y="4863608"/>
            <a:ext cx="45815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2F12DCDB-D0B3-440F-B538-E0800C53D290}"/>
              </a:ext>
            </a:extLst>
          </p:cNvPr>
          <p:cNvSpPr/>
          <p:nvPr/>
        </p:nvSpPr>
        <p:spPr>
          <a:xfrm>
            <a:off x="5578408" y="4495758"/>
            <a:ext cx="3149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B198086A-B094-4802-9967-2FDF5FB73E64}"/>
              </a:ext>
            </a:extLst>
          </p:cNvPr>
          <p:cNvSpPr/>
          <p:nvPr/>
        </p:nvSpPr>
        <p:spPr>
          <a:xfrm>
            <a:off x="4922766" y="4375828"/>
            <a:ext cx="10731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8153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B4BCE742-5463-4ECC-8FB9-CA23887739F3}"/>
              </a:ext>
            </a:extLst>
          </p:cNvPr>
          <p:cNvSpPr txBox="1"/>
          <p:nvPr/>
        </p:nvSpPr>
        <p:spPr>
          <a:xfrm>
            <a:off x="1569822" y="3233291"/>
            <a:ext cx="26629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Mobile project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6BFA88-EB1C-4AD7-8014-957A0135F9C7}"/>
              </a:ext>
            </a:extLst>
          </p:cNvPr>
          <p:cNvSpPr txBox="1"/>
          <p:nvPr/>
        </p:nvSpPr>
        <p:spPr>
          <a:xfrm>
            <a:off x="1569822" y="4310509"/>
            <a:ext cx="50176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8D0599D-7074-48BF-B0BB-683FC0C513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389" y="738858"/>
            <a:ext cx="2948596" cy="5608884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16BFBA9-CDD4-40BF-A8F2-2A622147298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CC7C7A64-7912-44C9-A989-35AFE2A7EA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0453" y="985739"/>
            <a:ext cx="1154672" cy="189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888B13CB-F5C9-4957-8943-62D5ADA25C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943" y="865986"/>
            <a:ext cx="4060568" cy="52197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0D61D29-3B96-4321-B898-9C2BE3E9728C}"/>
              </a:ext>
            </a:extLst>
          </p:cNvPr>
          <p:cNvSpPr txBox="1"/>
          <p:nvPr/>
        </p:nvSpPr>
        <p:spPr>
          <a:xfrm>
            <a:off x="1114743" y="3290441"/>
            <a:ext cx="26629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Tablet project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DB87A2-2A02-40EF-947A-8181474D7597}"/>
              </a:ext>
            </a:extLst>
          </p:cNvPr>
          <p:cNvSpPr txBox="1"/>
          <p:nvPr/>
        </p:nvSpPr>
        <p:spPr>
          <a:xfrm>
            <a:off x="1114743" y="4367659"/>
            <a:ext cx="50176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5331B04-9573-4813-B150-371C0BB812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A7E2E55C-CFBE-490D-AACC-CB421EEDE21E}"/>
              </a:ext>
            </a:extLst>
          </p:cNvPr>
          <p:cNvSpPr txBox="1"/>
          <p:nvPr/>
        </p:nvSpPr>
        <p:spPr>
          <a:xfrm>
            <a:off x="972946" y="1453545"/>
            <a:ext cx="33958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Desktop project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411FB21-58A4-46B5-B162-633BD78E5023}"/>
              </a:ext>
            </a:extLst>
          </p:cNvPr>
          <p:cNvSpPr txBox="1"/>
          <p:nvPr/>
        </p:nvSpPr>
        <p:spPr>
          <a:xfrm>
            <a:off x="972946" y="2500442"/>
            <a:ext cx="33958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AD55A54F-1010-4A07-83EF-36864C4814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299" y="1044490"/>
            <a:ext cx="7745347" cy="4769019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C8442FE-BD19-4255-9E82-A4E86BFB0AA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2F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F9F9F4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F9F9F4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F9F9F4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F9F9F4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F9F9F4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F9F9F4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F9F9F4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F9F9F4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F9F9F4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F9F9F4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F9F9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F9F9F4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F9F9F4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F9F9F4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F9F9F4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F9F9F4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F9F9F4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F9F9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F9F9F4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F9F9F4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F9F9F4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F9F9F4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F9F9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F9F9F4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F9F9F4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F9F9F4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F9F9F4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F9F9F4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F9F9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F9F9F4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F9F9F4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F9F9F4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F9F9F4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F9F9F4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F9F9F4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F9F9F4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F9F9F4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F9F9F4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F9F9F4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F9F9F4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F9F9F4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F9F9F4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F9F9F4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F9F9F4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F9F9F4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F9F9F4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F9F9F4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F9F9F4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F9F9F4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F9F9F4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F9F9F4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F9F9F4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F9F9F4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F9F9F4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F9F9F4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F9F9F4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9F9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F9F9F4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F9F9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F9F9F4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F9F9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F9F9F4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F9F9F4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F9F9F4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F9F9F4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F9F9F4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F9F9F4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F9F9F4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F9F9F4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F9F9F4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F9F9F4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F9F9F4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F9F9F4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F9F9F4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F9F9F4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F9F9F4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F9F9F4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F9F9F4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F9F9F4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F9F9F4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F9F9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F9F9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F9F9F4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F9F9F4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F9F9F4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F9F9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F9F9F4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F9F9F4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F9F9F4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F9F9F4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F9F9F4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F9F9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F9F9F4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F9F9F4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F9F9F4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F9F9F4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CEAF3965-9F8A-47F4-95FB-33DECD2364BD}"/>
              </a:ext>
            </a:extLst>
          </p:cNvPr>
          <p:cNvSpPr txBox="1"/>
          <p:nvPr/>
        </p:nvSpPr>
        <p:spPr>
          <a:xfrm>
            <a:off x="8978001" y="3771235"/>
            <a:ext cx="2682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F9F9F4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306A334D-BA2F-4845-BE3D-3B3F41807462}"/>
              </a:ext>
            </a:extLst>
          </p:cNvPr>
          <p:cNvSpPr txBox="1"/>
          <p:nvPr/>
        </p:nvSpPr>
        <p:spPr>
          <a:xfrm>
            <a:off x="9037297" y="4355212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9F9F4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9F9F4"/>
              </a:solidFill>
            </a:endParaRPr>
          </a:p>
          <a:p>
            <a:r>
              <a:rPr lang="en-US" altLang="ko-KR" sz="1400" dirty="0">
                <a:solidFill>
                  <a:srgbClr val="F9F9F4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2F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F9F9F4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F9F9F4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F9F9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F9F9F4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F9F9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F9F9F4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F9F9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F9F9F4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F9F9F4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F9F9F4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F9F9F4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F9F9F4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F9F9F4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F9F9F4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F9F9F4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F9F9F4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F9F9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F9F9F4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F9F9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F9F9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F9F9F4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F9F9F4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F9F9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F9F9F4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F9F9F4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F9F9F4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F9F9F4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F9F9F4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F9F9F4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F9F9F4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F9F9F4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F9F9F4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F9F9F4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F9F9F4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F9F9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9F9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F9F9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F9F9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F9F9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F9F9F4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F9F9F4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F9F9F4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F9F9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F9F9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F9F9F4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F9F9F4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F9F9F4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F9F9F4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F9F9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F9F9F4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F9F9F4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F9F9F4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F9F9F4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F9F9F4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F9F9F4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F9F9F4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F9F9F4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F9F9F4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F9F9F4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F9F9F4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F9F9F4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F9F9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F9F9F4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F9F9F4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F9F9F4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F9F9F4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F9F9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F9F9F4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F9F9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F9F9F4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F9F9F4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F9F9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F9F9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F9F9F4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F9F9F4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F9F9F4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F9F9F4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F9F9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F9F9F4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F9F9F4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F9F9F4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F9F9F4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F9F9F4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F9F9F4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F9F9F4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F9F9F4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F9F9F4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F9F9F4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F9F9F4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F9F9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F9F9F4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F9F9F4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F9F9F4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F9F9F4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F9F9F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F9F9F4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BE491D06-C577-4BCA-9B16-4A123C9CD340}"/>
              </a:ext>
            </a:extLst>
          </p:cNvPr>
          <p:cNvSpPr txBox="1"/>
          <p:nvPr/>
        </p:nvSpPr>
        <p:spPr>
          <a:xfrm>
            <a:off x="8978001" y="3771235"/>
            <a:ext cx="2682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F9F9F4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B9B9F1D0-DDF2-44E4-8077-75DFE3237CE6}"/>
              </a:ext>
            </a:extLst>
          </p:cNvPr>
          <p:cNvSpPr txBox="1"/>
          <p:nvPr/>
        </p:nvSpPr>
        <p:spPr>
          <a:xfrm>
            <a:off x="9037297" y="4355212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9F9F4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9F9F4"/>
              </a:solidFill>
            </a:endParaRPr>
          </a:p>
          <a:p>
            <a:r>
              <a:rPr lang="en-US" altLang="ko-KR" sz="1400" dirty="0">
                <a:solidFill>
                  <a:srgbClr val="F9F9F4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181F03F-F58F-4C06-9F22-5B4B7054E86C}"/>
              </a:ext>
            </a:extLst>
          </p:cNvPr>
          <p:cNvSpPr txBox="1"/>
          <p:nvPr/>
        </p:nvSpPr>
        <p:spPr>
          <a:xfrm>
            <a:off x="3162300" y="2828836"/>
            <a:ext cx="5867400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dirty="0">
                <a:solidFill>
                  <a:schemeClr val="bg1"/>
                </a:solidFill>
              </a:rPr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2C20F623-B7F4-4516-9059-BEA7323B24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7E107921-D7BE-48F2-A9FC-54649AA48D72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4E74749D-1202-4EC7-A172-3E956D4EA7CB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3C3AB0E6-C881-4FEB-A8A7-80E763AF11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1874676"/>
            <a:ext cx="2590800" cy="679852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38C87E78-590F-4238-90B6-B3202B45A2E4}"/>
              </a:ext>
            </a:extLst>
          </p:cNvPr>
          <p:cNvSpPr/>
          <p:nvPr/>
        </p:nvSpPr>
        <p:spPr>
          <a:xfrm>
            <a:off x="3889954" y="2890445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Abril </a:t>
            </a:r>
            <a:r>
              <a:rPr lang="en-US" altLang="ko-KR" sz="1100" dirty="0" err="1"/>
              <a:t>Fatface</a:t>
            </a:r>
            <a:r>
              <a:rPr lang="en-US" altLang="ko-KR" sz="1100" dirty="0"/>
              <a:t> Font download by </a:t>
            </a:r>
            <a:endParaRPr lang="ko-KR" altLang="en-US" sz="1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BDEA41F-B504-4A63-9A4E-B038527A85EB}"/>
              </a:ext>
            </a:extLst>
          </p:cNvPr>
          <p:cNvSpPr/>
          <p:nvPr/>
        </p:nvSpPr>
        <p:spPr>
          <a:xfrm>
            <a:off x="3889954" y="3152055"/>
            <a:ext cx="529824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https://fonts.google.com/specimen/Abril+Fatface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847EA00B-D612-4123-B4A4-279E52935E7F}"/>
              </a:ext>
            </a:extLst>
          </p:cNvPr>
          <p:cNvSpPr/>
          <p:nvPr/>
        </p:nvSpPr>
        <p:spPr>
          <a:xfrm>
            <a:off x="3889954" y="3675275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Montserrat Font download by </a:t>
            </a:r>
            <a:endParaRPr lang="ko-KR" altLang="en-US" sz="1100" dirty="0"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483C84ED-7F39-4AFD-90F7-30F98E43634B}"/>
              </a:ext>
            </a:extLst>
          </p:cNvPr>
          <p:cNvSpPr/>
          <p:nvPr/>
        </p:nvSpPr>
        <p:spPr>
          <a:xfrm>
            <a:off x="3889954" y="3936885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B9FE0991-2A98-4235-9723-7B37F78C1382}"/>
              </a:ext>
            </a:extLst>
          </p:cNvPr>
          <p:cNvSpPr/>
          <p:nvPr/>
        </p:nvSpPr>
        <p:spPr>
          <a:xfrm>
            <a:off x="3889954" y="4460105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Damion Font download by </a:t>
            </a:r>
            <a:endParaRPr lang="ko-KR" altLang="en-US" sz="1100" dirty="0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8350C794-A3A2-4CBC-88F0-63DC4C58BE6C}"/>
              </a:ext>
            </a:extLst>
          </p:cNvPr>
          <p:cNvSpPr/>
          <p:nvPr/>
        </p:nvSpPr>
        <p:spPr>
          <a:xfrm>
            <a:off x="3889954" y="4721715"/>
            <a:ext cx="492955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https://fonts.google.com/specimen/Damion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112290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ADB0C6BE-AB9D-44BB-956E-AC7D87CDA2F5}"/>
              </a:ext>
            </a:extLst>
          </p:cNvPr>
          <p:cNvSpPr txBox="1"/>
          <p:nvPr/>
        </p:nvSpPr>
        <p:spPr>
          <a:xfrm>
            <a:off x="2006599" y="1526643"/>
            <a:ext cx="8178802" cy="523220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b="0" dirty="0">
                <a:solidFill>
                  <a:schemeClr val="bg1"/>
                </a:solidFill>
                <a:latin typeface="+mj-lt"/>
              </a:rPr>
              <a:t>Agenda</a:t>
            </a:r>
            <a:endParaRPr lang="ko-KR" altLang="en-US" sz="28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BB8B57DB-7E64-4C9C-B17E-0518103010CA}"/>
              </a:ext>
            </a:extLst>
          </p:cNvPr>
          <p:cNvSpPr/>
          <p:nvPr/>
        </p:nvSpPr>
        <p:spPr>
          <a:xfrm>
            <a:off x="5466173" y="2846920"/>
            <a:ext cx="1259658" cy="1259656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9F9F4"/>
              </a:solidFill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F3FFEF3-A2CE-4201-BA7A-719EB44BEBFE}"/>
              </a:ext>
            </a:extLst>
          </p:cNvPr>
          <p:cNvSpPr/>
          <p:nvPr/>
        </p:nvSpPr>
        <p:spPr>
          <a:xfrm>
            <a:off x="4586200" y="4500361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>
                <a:solidFill>
                  <a:schemeClr val="bg1"/>
                </a:solidFill>
              </a:rPr>
              <a:t>Consectetur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adipiscing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elit</a:t>
            </a:r>
            <a:endParaRPr lang="en-US" altLang="ko-KR" sz="2400" dirty="0">
              <a:solidFill>
                <a:schemeClr val="bg1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AC50FA05-3909-49AF-AC20-7276B29EE91D}"/>
              </a:ext>
            </a:extLst>
          </p:cNvPr>
          <p:cNvGrpSpPr/>
          <p:nvPr/>
        </p:nvGrpSpPr>
        <p:grpSpPr>
          <a:xfrm>
            <a:off x="5840519" y="3206986"/>
            <a:ext cx="511634" cy="524832"/>
            <a:chOff x="2772242" y="1560385"/>
            <a:chExt cx="376198" cy="385905"/>
          </a:xfrm>
          <a:solidFill>
            <a:srgbClr val="F0A0B6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EC150520-A453-4505-9492-41A2BF31153C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1E0123CE-052A-4787-9F05-E9A0D9CBD14C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C6A2FEFF-A6FB-4F9A-967F-28D250F61C4A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94202CF0-5564-431A-9682-A99911C0B6B3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3" name="타원 32">
            <a:extLst>
              <a:ext uri="{FF2B5EF4-FFF2-40B4-BE49-F238E27FC236}">
                <a16:creationId xmlns:a16="http://schemas.microsoft.com/office/drawing/2014/main" id="{511CE6D8-E0C2-4687-885A-14C3A585614D}"/>
              </a:ext>
            </a:extLst>
          </p:cNvPr>
          <p:cNvSpPr/>
          <p:nvPr/>
        </p:nvSpPr>
        <p:spPr>
          <a:xfrm>
            <a:off x="2321743" y="2846920"/>
            <a:ext cx="1259658" cy="1259656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9F9F4"/>
              </a:solidFill>
              <a:latin typeface="+mj-lt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588C6820-9C34-4664-90CB-165B03DDBE1D}"/>
              </a:ext>
            </a:extLst>
          </p:cNvPr>
          <p:cNvSpPr/>
          <p:nvPr/>
        </p:nvSpPr>
        <p:spPr>
          <a:xfrm>
            <a:off x="1441771" y="4500361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400" dirty="0" err="1">
                <a:solidFill>
                  <a:schemeClr val="bg1"/>
                </a:solidFill>
              </a:rPr>
              <a:t>amet</a:t>
            </a:r>
            <a:endParaRPr lang="en-US" altLang="ko-KR" sz="2400" dirty="0">
              <a:solidFill>
                <a:schemeClr val="bg1"/>
              </a:solidFill>
            </a:endParaRPr>
          </a:p>
        </p:txBody>
      </p: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CCBF8DFC-1021-40D0-8E09-4622243B03CF}"/>
              </a:ext>
            </a:extLst>
          </p:cNvPr>
          <p:cNvGrpSpPr/>
          <p:nvPr/>
        </p:nvGrpSpPr>
        <p:grpSpPr>
          <a:xfrm>
            <a:off x="2750783" y="3201642"/>
            <a:ext cx="401576" cy="535520"/>
            <a:chOff x="3471472" y="902398"/>
            <a:chExt cx="295275" cy="393763"/>
          </a:xfrm>
          <a:solidFill>
            <a:srgbClr val="F0A0B6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AD514C11-EBDD-4298-B227-957C27950224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23784A22-17DD-4F93-B7C7-F3D2F8F9B287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8" name="타원 37">
            <a:extLst>
              <a:ext uri="{FF2B5EF4-FFF2-40B4-BE49-F238E27FC236}">
                <a16:creationId xmlns:a16="http://schemas.microsoft.com/office/drawing/2014/main" id="{5311D883-AE5F-43DD-B833-E5DA3EC93809}"/>
              </a:ext>
            </a:extLst>
          </p:cNvPr>
          <p:cNvSpPr/>
          <p:nvPr/>
        </p:nvSpPr>
        <p:spPr>
          <a:xfrm>
            <a:off x="8615459" y="2846920"/>
            <a:ext cx="1259658" cy="1259656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9F9F4"/>
              </a:solidFill>
              <a:latin typeface="+mj-lt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4A007571-2B62-40C1-9D99-9F1F6A656DAB}"/>
              </a:ext>
            </a:extLst>
          </p:cNvPr>
          <p:cNvSpPr/>
          <p:nvPr/>
        </p:nvSpPr>
        <p:spPr>
          <a:xfrm>
            <a:off x="7735486" y="4500361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Sed do </a:t>
            </a:r>
            <a:r>
              <a:rPr lang="en-US" altLang="ko-KR" sz="2400" dirty="0" err="1">
                <a:solidFill>
                  <a:schemeClr val="bg1"/>
                </a:solidFill>
              </a:rPr>
              <a:t>eiusmod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tempor</a:t>
            </a:r>
            <a:endParaRPr lang="en-US" altLang="ko-KR" sz="2400" dirty="0">
              <a:solidFill>
                <a:schemeClr val="bg1"/>
              </a:solidFill>
            </a:endParaRPr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348EFBF0-75D2-4744-B26D-9221D64F631E}"/>
              </a:ext>
            </a:extLst>
          </p:cNvPr>
          <p:cNvGrpSpPr/>
          <p:nvPr/>
        </p:nvGrpSpPr>
        <p:grpSpPr>
          <a:xfrm>
            <a:off x="8962426" y="3203845"/>
            <a:ext cx="531118" cy="531114"/>
            <a:chOff x="752656" y="1562597"/>
            <a:chExt cx="390525" cy="390525"/>
          </a:xfrm>
          <a:solidFill>
            <a:srgbClr val="F0A0B6"/>
          </a:solidFill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22BD4CD9-00D3-4942-8F6F-E1268E8EB75D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DAB34871-CAC2-4B7E-A0FE-EB0C1C6977B0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458F02C9-6C4B-4786-8B05-5948DEAF4FE2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46A7C37C-6A62-4E11-A650-50F9598726F4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455FCB26-1E59-4ADB-8046-E1628300D1DD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273965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5CB495BA-E4CE-4238-8B5D-8D5709DA98B2}"/>
              </a:ext>
            </a:extLst>
          </p:cNvPr>
          <p:cNvSpPr/>
          <p:nvPr/>
        </p:nvSpPr>
        <p:spPr>
          <a:xfrm>
            <a:off x="3467100" y="2108200"/>
            <a:ext cx="5257800" cy="2641600"/>
          </a:xfrm>
          <a:prstGeom prst="rect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3600" dirty="0">
                <a:solidFill>
                  <a:srgbClr val="9B4DBB"/>
                </a:solidFill>
                <a:latin typeface="+mj-lt"/>
              </a:rPr>
              <a:t>Section break</a:t>
            </a:r>
          </a:p>
          <a:p>
            <a:pPr algn="ctr"/>
            <a:r>
              <a:rPr lang="en-US" altLang="ko-KR" sz="3600" dirty="0">
                <a:solidFill>
                  <a:srgbClr val="9B4DBB"/>
                </a:solidFill>
                <a:latin typeface="+mj-lt"/>
              </a:rPr>
              <a:t>slide title</a:t>
            </a:r>
            <a:endParaRPr lang="ko-KR" altLang="en-US" sz="3600" dirty="0">
              <a:solidFill>
                <a:srgbClr val="9B4DBB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54446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AB5CA354-4FEF-47D8-BC69-21CC10DE5BDB}"/>
              </a:ext>
            </a:extLst>
          </p:cNvPr>
          <p:cNvSpPr txBox="1"/>
          <p:nvPr/>
        </p:nvSpPr>
        <p:spPr>
          <a:xfrm>
            <a:off x="956083" y="1237799"/>
            <a:ext cx="37657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4604B50-31C9-40F1-914C-95147329E920}"/>
              </a:ext>
            </a:extLst>
          </p:cNvPr>
          <p:cNvSpPr txBox="1"/>
          <p:nvPr/>
        </p:nvSpPr>
        <p:spPr>
          <a:xfrm>
            <a:off x="5190723" y="2194743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FFEF53FF-85AF-431F-AA8E-9F3CAAA421AC}"/>
              </a:ext>
            </a:extLst>
          </p:cNvPr>
          <p:cNvSpPr/>
          <p:nvPr/>
        </p:nvSpPr>
        <p:spPr>
          <a:xfrm>
            <a:off x="5190722" y="1745244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29D80A98-0222-414A-B587-61D60145A457}"/>
              </a:ext>
            </a:extLst>
          </p:cNvPr>
          <p:cNvSpPr/>
          <p:nvPr/>
        </p:nvSpPr>
        <p:spPr>
          <a:xfrm>
            <a:off x="5178022" y="1250499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1778E83-A707-441A-81D7-4A3A92EEFBEF}"/>
              </a:ext>
            </a:extLst>
          </p:cNvPr>
          <p:cNvSpPr txBox="1"/>
          <p:nvPr/>
        </p:nvSpPr>
        <p:spPr>
          <a:xfrm>
            <a:off x="8441415" y="2194743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33C47C8E-3F26-4EFA-B764-1AC2C6B4E96B}"/>
              </a:ext>
            </a:extLst>
          </p:cNvPr>
          <p:cNvSpPr/>
          <p:nvPr/>
        </p:nvSpPr>
        <p:spPr>
          <a:xfrm>
            <a:off x="8441414" y="1745244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825140E4-576C-4155-9444-C8C665657624}"/>
              </a:ext>
            </a:extLst>
          </p:cNvPr>
          <p:cNvSpPr/>
          <p:nvPr/>
        </p:nvSpPr>
        <p:spPr>
          <a:xfrm>
            <a:off x="8428714" y="1250499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3C5C24B-CCB3-4ADD-85EF-F9AB93BDB5AE}"/>
              </a:ext>
            </a:extLst>
          </p:cNvPr>
          <p:cNvSpPr txBox="1"/>
          <p:nvPr/>
        </p:nvSpPr>
        <p:spPr>
          <a:xfrm>
            <a:off x="5190723" y="4542984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4F9021A9-3FB7-4460-B315-BF4B5FD2D0CB}"/>
              </a:ext>
            </a:extLst>
          </p:cNvPr>
          <p:cNvSpPr/>
          <p:nvPr/>
        </p:nvSpPr>
        <p:spPr>
          <a:xfrm>
            <a:off x="5190722" y="4093485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9F1588A0-F4A5-49D5-9770-37E757A372FF}"/>
              </a:ext>
            </a:extLst>
          </p:cNvPr>
          <p:cNvSpPr/>
          <p:nvPr/>
        </p:nvSpPr>
        <p:spPr>
          <a:xfrm>
            <a:off x="5178022" y="3598740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BB38C5A-9125-42E6-80B9-436160055D40}"/>
              </a:ext>
            </a:extLst>
          </p:cNvPr>
          <p:cNvSpPr txBox="1"/>
          <p:nvPr/>
        </p:nvSpPr>
        <p:spPr>
          <a:xfrm>
            <a:off x="8441415" y="4542984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E17A61A4-D3AE-4A20-874D-B4EE6578313C}"/>
              </a:ext>
            </a:extLst>
          </p:cNvPr>
          <p:cNvSpPr/>
          <p:nvPr/>
        </p:nvSpPr>
        <p:spPr>
          <a:xfrm>
            <a:off x="8441414" y="4093485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917ECD78-4A96-440B-AE43-966E966722BA}"/>
              </a:ext>
            </a:extLst>
          </p:cNvPr>
          <p:cNvSpPr/>
          <p:nvPr/>
        </p:nvSpPr>
        <p:spPr>
          <a:xfrm>
            <a:off x="8428714" y="3598740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710927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1165C57-695D-4B73-9CC4-6ABB5F38FFCE}"/>
              </a:ext>
            </a:extLst>
          </p:cNvPr>
          <p:cNvSpPr txBox="1"/>
          <p:nvPr/>
        </p:nvSpPr>
        <p:spPr>
          <a:xfrm>
            <a:off x="2006599" y="1524164"/>
            <a:ext cx="8178802" cy="2215991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13800" b="0" dirty="0">
                <a:solidFill>
                  <a:schemeClr val="bg1"/>
                </a:solidFill>
                <a:latin typeface="Montserrat Black" panose="00000A00000000000000" pitchFamily="2" charset="0"/>
              </a:rPr>
              <a:t>PROUD</a:t>
            </a:r>
            <a:endParaRPr lang="ko-KR" altLang="en-US" sz="13800" b="0" dirty="0">
              <a:solidFill>
                <a:schemeClr val="bg1"/>
              </a:solidFill>
              <a:latin typeface="Montserrat Black" panose="00000A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1774BB3-8DCC-477E-9C9B-B695990E9B92}"/>
              </a:ext>
            </a:extLst>
          </p:cNvPr>
          <p:cNvSpPr txBox="1"/>
          <p:nvPr/>
        </p:nvSpPr>
        <p:spPr>
          <a:xfrm>
            <a:off x="2006599" y="3764177"/>
            <a:ext cx="8178802" cy="1569660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2800" b="0">
                <a:solidFill>
                  <a:srgbClr val="2F2F2D"/>
                </a:solidFill>
                <a:latin typeface="Montserrat Black" panose="00000A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altLang="ko-KR" sz="9600" dirty="0">
                <a:solidFill>
                  <a:schemeClr val="bg1"/>
                </a:solidFill>
              </a:rPr>
              <a:t>YOURSELF</a:t>
            </a:r>
            <a:endParaRPr lang="ko-KR" altLang="en-US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554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2B991F-8C37-41A5-953A-F8F9912CF590}"/>
              </a:ext>
            </a:extLst>
          </p:cNvPr>
          <p:cNvSpPr txBox="1"/>
          <p:nvPr/>
        </p:nvSpPr>
        <p:spPr>
          <a:xfrm>
            <a:off x="2006599" y="2143862"/>
            <a:ext cx="8178802" cy="707886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4000" b="0" dirty="0">
                <a:solidFill>
                  <a:schemeClr val="bg1"/>
                </a:solidFill>
                <a:latin typeface="+mn-lt"/>
                <a:ea typeface="+mj-ea"/>
              </a:rPr>
              <a:t>KEEP</a:t>
            </a:r>
            <a:endParaRPr lang="ko-KR" altLang="en-US" sz="4000" b="0" dirty="0">
              <a:solidFill>
                <a:schemeClr val="bg1"/>
              </a:solidFill>
              <a:latin typeface="+mn-lt"/>
              <a:ea typeface="+mj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B15C18-39AA-48FD-9E75-E1C4FE6A405B}"/>
              </a:ext>
            </a:extLst>
          </p:cNvPr>
          <p:cNvSpPr txBox="1"/>
          <p:nvPr/>
        </p:nvSpPr>
        <p:spPr>
          <a:xfrm>
            <a:off x="2006599" y="2767280"/>
            <a:ext cx="8178802" cy="1323439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8000" b="0" dirty="0">
                <a:solidFill>
                  <a:schemeClr val="bg1"/>
                </a:solidFill>
                <a:latin typeface="+mj-lt"/>
              </a:rPr>
              <a:t>DOING GOOD</a:t>
            </a:r>
            <a:endParaRPr lang="ko-KR" altLang="en-US" sz="80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74B51B-C121-412D-A39D-65E466376631}"/>
              </a:ext>
            </a:extLst>
          </p:cNvPr>
          <p:cNvSpPr txBox="1"/>
          <p:nvPr/>
        </p:nvSpPr>
        <p:spPr>
          <a:xfrm>
            <a:off x="2006599" y="4006252"/>
            <a:ext cx="8178802" cy="707886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4000" b="0" dirty="0">
                <a:solidFill>
                  <a:schemeClr val="bg1"/>
                </a:solidFill>
                <a:latin typeface="+mn-lt"/>
                <a:ea typeface="+mj-ea"/>
              </a:rPr>
              <a:t>EVERYDAY</a:t>
            </a:r>
            <a:endParaRPr lang="ko-KR" altLang="en-US" sz="4000" b="0" dirty="0">
              <a:solidFill>
                <a:schemeClr val="bg1"/>
              </a:solidFill>
              <a:latin typeface="+mn-lt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425240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485DA6-F163-450C-A3CC-F6F822B004D7}"/>
              </a:ext>
            </a:extLst>
          </p:cNvPr>
          <p:cNvSpPr txBox="1"/>
          <p:nvPr/>
        </p:nvSpPr>
        <p:spPr>
          <a:xfrm>
            <a:off x="1323206" y="1297121"/>
            <a:ext cx="4009190" cy="830997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sz="4800" b="0" dirty="0">
                <a:solidFill>
                  <a:schemeClr val="bg1"/>
                </a:solidFill>
                <a:latin typeface="+mj-lt"/>
              </a:rPr>
              <a:t>You never</a:t>
            </a:r>
            <a:endParaRPr lang="ko-KR" altLang="en-US" sz="48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340CAE-B5E2-4D90-A979-F8CC5013D440}"/>
              </a:ext>
            </a:extLst>
          </p:cNvPr>
          <p:cNvSpPr txBox="1"/>
          <p:nvPr/>
        </p:nvSpPr>
        <p:spPr>
          <a:xfrm>
            <a:off x="1323206" y="3083061"/>
            <a:ext cx="4009190" cy="830997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sz="4800" b="0" dirty="0">
                <a:solidFill>
                  <a:schemeClr val="bg1"/>
                </a:solidFill>
                <a:latin typeface="+mj-lt"/>
              </a:rPr>
              <a:t>you stop</a:t>
            </a:r>
            <a:endParaRPr lang="ko-KR" altLang="en-US" sz="48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114A02-791E-475F-9E31-85F868A97620}"/>
              </a:ext>
            </a:extLst>
          </p:cNvPr>
          <p:cNvSpPr txBox="1"/>
          <p:nvPr/>
        </p:nvSpPr>
        <p:spPr>
          <a:xfrm>
            <a:off x="1323206" y="2190091"/>
            <a:ext cx="4009190" cy="830997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sz="4800" b="0" dirty="0">
                <a:solidFill>
                  <a:schemeClr val="bg1"/>
                </a:solidFill>
                <a:latin typeface="+mj-lt"/>
              </a:rPr>
              <a:t>fail until</a:t>
            </a:r>
            <a:endParaRPr lang="ko-KR" altLang="en-US" sz="48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1C4618-C5E4-40C5-9B7D-CBEBA992BD12}"/>
              </a:ext>
            </a:extLst>
          </p:cNvPr>
          <p:cNvSpPr txBox="1"/>
          <p:nvPr/>
        </p:nvSpPr>
        <p:spPr>
          <a:xfrm>
            <a:off x="1323206" y="3976030"/>
            <a:ext cx="4009190" cy="830997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sz="4800" b="0" dirty="0">
                <a:solidFill>
                  <a:schemeClr val="bg1"/>
                </a:solidFill>
                <a:latin typeface="+mj-lt"/>
              </a:rPr>
              <a:t>trying</a:t>
            </a:r>
            <a:endParaRPr lang="ko-KR" altLang="en-US" sz="4800" b="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56092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C3E0DA-8597-4DC8-AD2A-71FFA73DF917}"/>
              </a:ext>
            </a:extLst>
          </p:cNvPr>
          <p:cNvSpPr txBox="1"/>
          <p:nvPr/>
        </p:nvSpPr>
        <p:spPr>
          <a:xfrm>
            <a:off x="1169201" y="1592276"/>
            <a:ext cx="4153570" cy="1077218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chemeClr val="bg1"/>
                </a:solidFill>
                <a:latin typeface="+mj-lt"/>
              </a:rPr>
              <a:t>The way you speak to yourself</a:t>
            </a:r>
            <a:endParaRPr lang="ko-KR" altLang="en-US" b="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10C3E378-2FAD-4F2A-8664-A08BC7385D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84503" y="4099746"/>
            <a:ext cx="519982" cy="4036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56823A4-68FC-42CD-90D3-72CEAC3A1E03}"/>
              </a:ext>
            </a:extLst>
          </p:cNvPr>
          <p:cNvSpPr txBox="1"/>
          <p:nvPr/>
        </p:nvSpPr>
        <p:spPr>
          <a:xfrm>
            <a:off x="6096000" y="4550000"/>
            <a:ext cx="5555649" cy="1200329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sz="7200" b="0" dirty="0">
                <a:solidFill>
                  <a:schemeClr val="bg1"/>
                </a:solidFill>
                <a:latin typeface="+mj-lt"/>
              </a:rPr>
              <a:t>MATTERS</a:t>
            </a:r>
            <a:endParaRPr lang="ko-KR" altLang="en-US" sz="7200" b="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0151371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bril Fatface - Montserrat Light">
      <a:majorFont>
        <a:latin typeface="Abril Fatface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2F2F2D"/>
        </a:solidFill>
        <a:ln w="76200" cap="flat">
          <a:noFill/>
          <a:prstDash val="solid"/>
          <a:miter/>
        </a:ln>
      </a:spPr>
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rgbClr val="F9F9F4"/>
            </a:solidFill>
            <a:latin typeface="+mj-lt"/>
          </a:defRPr>
        </a:defPPr>
      </a:lstStyle>
    </a:spDef>
    <a:lnDef>
      <a:spPr>
        <a:ln>
          <a:solidFill>
            <a:srgbClr val="2F2F2D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2021</TotalTime>
  <Words>620</Words>
  <Application>Microsoft Office PowerPoint</Application>
  <PresentationFormat>와이드스크린</PresentationFormat>
  <Paragraphs>105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6" baseType="lpstr">
      <vt:lpstr>Wingdings</vt:lpstr>
      <vt:lpstr>Montserrat Black</vt:lpstr>
      <vt:lpstr>Abril Fatface</vt:lpstr>
      <vt:lpstr>Arial Unicode MS</vt:lpstr>
      <vt:lpstr>Damion</vt:lpstr>
      <vt:lpstr>맑은 고딕</vt:lpstr>
      <vt:lpstr>Arial</vt:lpstr>
      <vt:lpstr>Montserrat Light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163</cp:revision>
  <dcterms:created xsi:type="dcterms:W3CDTF">2019-04-06T05:20:47Z</dcterms:created>
  <dcterms:modified xsi:type="dcterms:W3CDTF">2021-06-29T10:21:24Z</dcterms:modified>
</cp:coreProperties>
</file>