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B8F81631-13C9-4CD3-B1CB-7CDC81E59518}">
  <a:tblStyle styleId="{B8F81631-13C9-4CD3-B1CB-7CDC81E59518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  <a:tblStyle styleId="{01D83DC9-503E-4900-8C09-3E3F7257C774}" styleName="Table_1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g1c50799e3b_2_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g1c50799e3b_2_9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1c50799e3b_2_1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g1c50799e3b_2_10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1c50799e3b_2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g1c50799e3b_2_12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1c50799e3b_2_1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g1c50799e3b_2_14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1c50799e3b_2_1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g1c50799e3b_2_15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g1c50799e3b_2_1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g1c50799e3b_2_17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g1c50799e3b_2_2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g1c50799e3b_2_20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g1c50799e3b_2_2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g1c50799e3b_2_23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g1c50799e3b_2_2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g1c50799e3b_2_24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g1c50799e3b_2_2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g1c50799e3b_2_27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g1c50799e3b_2_2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g1c50799e3b_2_29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1c50799e3b_2_3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g1c50799e3b_2_35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g1c50799e3b_2_3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g1c50799e3b_2_37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g1c50799e3b_2_3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g1c50799e3b_2_39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8" name="Google Shape;428;g1c50799e3b_2_4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9" name="Google Shape;429;g1c50799e3b_2_41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g1c50799e3b_2_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g1c50799e3b_2_4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8" name="Shape 4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9" name="Google Shape;469;g1c50799e3b_2_4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0" name="Google Shape;470;g1c50799e3b_2_45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6" name="Shape 5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Google Shape;507;g1c50799e3b_2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g1c50799e3b_2_48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5" name="Shape 5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6" name="Google Shape;546;g1c50799e3b_2_5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g1c50799e3b_2_5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3" name="Shape 5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4" name="Google Shape;554;g1c50799e3b_2_5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g1c50799e3b_2_53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g1c50799e3b_2_5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g1c50799e3b_2_54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3" name="Shape 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4" name="Google Shape;614;g1c50799e3b_2_5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g1c50799e3b_2_59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9" name="Shape 6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0" name="Google Shape;640;g1c50799e3b_2_6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g1c50799e3b_2_61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3" name="Shape 6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4" name="Google Shape;654;g1c50799e3b_2_6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" name="Google Shape;655;g1c50799e3b_2_62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2" name="Google Shape;672;g1c50799e3b_2_6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3" name="Google Shape;673;g1c50799e3b_2_64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4" name="Shape 6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" name="Google Shape;695;g1c50799e3b_2_6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g1c50799e3b_2_66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1" name="Shape 7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2" name="Google Shape;722;g1c50799e3b_2_6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" name="Google Shape;723;g1c50799e3b_2_69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8" name="Shape 7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9" name="Google Shape;749;g1c50799e3b_2_7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0" name="Google Shape;750;g1c50799e3b_2_7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0" name="Shape 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1" name="Google Shape;771;g1c50799e3b_2_7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g1c50799e3b_2_74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3" name="Shape 7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4" name="Google Shape;794;g1c50799e3b_2_7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g1c50799e3b_2_76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5" name="Shape 8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6" name="Google Shape;806;g1c50799e3b_2_7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g1c50799e3b_2_77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3" name="Shape 8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4" name="Google Shape;824;g1c50799e3b_2_7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g1c50799e3b_2_79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g1c50799e3b_2_7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g1c50799e3b_2_79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9" name="Shape 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0" name="Google Shape;840;g1c50799e3b_2_8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1" name="Google Shape;841;g1c50799e3b_2_80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9" name="Shape 8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0" name="Google Shape;890;g1c50799e3b_2_8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1" name="Google Shape;891;g1c50799e3b_2_85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9" name="Shape 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0" name="Google Shape;940;g1c50799e3b_2_9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1" name="Google Shape;941;g1c50799e3b_2_90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5" name="Shape 9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6" name="Google Shape;996;g1c50799e3b_2_9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7" name="Google Shape;997;g1c50799e3b_2_95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4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Content">
  <p:cSld name="Title and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 txBox="1"/>
          <p:nvPr>
            <p:ph type="title"/>
          </p:nvPr>
        </p:nvSpPr>
        <p:spPr>
          <a:xfrm>
            <a:off x="3325100" y="1340075"/>
            <a:ext cx="2650200" cy="161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Arial"/>
              <a:buNone/>
              <a:defRPr b="1" i="0" sz="3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indent="0"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indent="0"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indent="0"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indent="0"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indent="0"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indent="0"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indent="0"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8" name="Google Shape;8;p2"/>
          <p:cNvSpPr txBox="1"/>
          <p:nvPr>
            <p:ph idx="1" type="subTitle"/>
          </p:nvPr>
        </p:nvSpPr>
        <p:spPr>
          <a:xfrm>
            <a:off x="3454075" y="2909450"/>
            <a:ext cx="2450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>
  <p:cSld name="Section Header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3"/>
          <p:cNvSpPr txBox="1"/>
          <p:nvPr>
            <p:ph type="title"/>
          </p:nvPr>
        </p:nvSpPr>
        <p:spPr>
          <a:xfrm>
            <a:off x="1763688" y="25735"/>
            <a:ext cx="7380312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Section Header">
  <p:cSld name="5_Section Header">
    <p:bg>
      <p:bgPr>
        <a:gradFill>
          <a:gsLst>
            <a:gs pos="0">
              <a:schemeClr val="lt1"/>
            </a:gs>
            <a:gs pos="100000">
              <a:srgbClr val="D8D8D8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itle and Content">
  <p:cSld name="4_Title and Content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5"/>
          <p:cNvSpPr/>
          <p:nvPr/>
        </p:nvSpPr>
        <p:spPr>
          <a:xfrm rot="-2753955">
            <a:off x="4183006" y="327638"/>
            <a:ext cx="3931058" cy="3388842"/>
          </a:xfrm>
          <a:prstGeom prst="triangle">
            <a:avLst>
              <a:gd fmla="val 50000" name="adj"/>
            </a:avLst>
          </a:prstGeom>
          <a:solidFill>
            <a:srgbClr val="FE3FE4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" name="Google Shape;14;p5"/>
          <p:cNvSpPr/>
          <p:nvPr>
            <p:ph idx="2" type="pic"/>
          </p:nvPr>
        </p:nvSpPr>
        <p:spPr>
          <a:xfrm>
            <a:off x="5580112" y="1340365"/>
            <a:ext cx="2016225" cy="248240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Slide">
  <p:cSld name="1_Title Slide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6"/>
          <p:cNvSpPr/>
          <p:nvPr>
            <p:ph idx="2" type="pic"/>
          </p:nvPr>
        </p:nvSpPr>
        <p:spPr>
          <a:xfrm>
            <a:off x="0" y="0"/>
            <a:ext cx="9144000" cy="257175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itle Slide">
  <p:cSld name="5_Title Slide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7"/>
          <p:cNvSpPr/>
          <p:nvPr>
            <p:ph idx="2" type="pic"/>
          </p:nvPr>
        </p:nvSpPr>
        <p:spPr>
          <a:xfrm>
            <a:off x="2661159" y="1176822"/>
            <a:ext cx="1828800" cy="172799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9" name="Google Shape;19;p7"/>
          <p:cNvSpPr/>
          <p:nvPr>
            <p:ph idx="3" type="pic"/>
          </p:nvPr>
        </p:nvSpPr>
        <p:spPr>
          <a:xfrm>
            <a:off x="4653380" y="1176822"/>
            <a:ext cx="1828800" cy="172799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0" name="Google Shape;20;p7"/>
          <p:cNvSpPr/>
          <p:nvPr>
            <p:ph idx="4" type="pic"/>
          </p:nvPr>
        </p:nvSpPr>
        <p:spPr>
          <a:xfrm>
            <a:off x="4653380" y="3011113"/>
            <a:ext cx="1828800" cy="172799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1" name="Google Shape;21;p7"/>
          <p:cNvSpPr/>
          <p:nvPr>
            <p:ph idx="5" type="pic"/>
          </p:nvPr>
        </p:nvSpPr>
        <p:spPr>
          <a:xfrm>
            <a:off x="2661159" y="3011113"/>
            <a:ext cx="1828800" cy="172799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2" name="Google Shape;22;p7"/>
          <p:cNvSpPr/>
          <p:nvPr/>
        </p:nvSpPr>
        <p:spPr>
          <a:xfrm>
            <a:off x="668938" y="1176822"/>
            <a:ext cx="1828800" cy="1728000"/>
          </a:xfrm>
          <a:prstGeom prst="rect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" name="Google Shape;23;p7"/>
          <p:cNvSpPr/>
          <p:nvPr/>
        </p:nvSpPr>
        <p:spPr>
          <a:xfrm>
            <a:off x="6645602" y="1176822"/>
            <a:ext cx="1828800" cy="1728000"/>
          </a:xfrm>
          <a:prstGeom prst="rect">
            <a:avLst/>
          </a:pr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" name="Google Shape;24;p7"/>
          <p:cNvSpPr/>
          <p:nvPr/>
        </p:nvSpPr>
        <p:spPr>
          <a:xfrm>
            <a:off x="6645602" y="3011109"/>
            <a:ext cx="1828800" cy="1728000"/>
          </a:xfrm>
          <a:prstGeom prst="rect">
            <a:avLst/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" name="Google Shape;25;p7"/>
          <p:cNvSpPr/>
          <p:nvPr/>
        </p:nvSpPr>
        <p:spPr>
          <a:xfrm>
            <a:off x="668938" y="3011109"/>
            <a:ext cx="1828800" cy="1728000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itle Slide">
  <p:cSld name="4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8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Title Slide">
  <p:cSld name="2_Title Slide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9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Section Header">
  <p:cSld name="4_Section Header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10"/>
          <p:cNvSpPr/>
          <p:nvPr/>
        </p:nvSpPr>
        <p:spPr>
          <a:xfrm>
            <a:off x="0" y="0"/>
            <a:ext cx="3635896" cy="5143500"/>
          </a:xfrm>
          <a:prstGeom prst="rect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KBM-정애\014-Fullppt\PNG이미지\노트북.png" id="32" name="Google Shape;32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043608" y="949099"/>
            <a:ext cx="6624736" cy="3369448"/>
          </a:xfrm>
          <a:prstGeom prst="rect">
            <a:avLst/>
          </a:prstGeom>
          <a:noFill/>
          <a:ln>
            <a:noFill/>
          </a:ln>
        </p:spPr>
      </p:pic>
      <p:sp>
        <p:nvSpPr>
          <p:cNvPr id="33" name="Google Shape;33;p10"/>
          <p:cNvSpPr/>
          <p:nvPr>
            <p:ph idx="2" type="pic"/>
          </p:nvPr>
        </p:nvSpPr>
        <p:spPr>
          <a:xfrm>
            <a:off x="2843808" y="1384815"/>
            <a:ext cx="3168352" cy="23342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and Content">
  <p:cSld name="3_Title and Content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11"/>
          <p:cNvSpPr/>
          <p:nvPr>
            <p:ph idx="2" type="pic"/>
          </p:nvPr>
        </p:nvSpPr>
        <p:spPr>
          <a:xfrm>
            <a:off x="531095" y="2589087"/>
            <a:ext cx="3464841" cy="2554413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6" name="Google Shape;36;p11"/>
          <p:cNvSpPr/>
          <p:nvPr>
            <p:ph idx="3" type="pic"/>
          </p:nvPr>
        </p:nvSpPr>
        <p:spPr>
          <a:xfrm>
            <a:off x="4570858" y="0"/>
            <a:ext cx="2377405" cy="2554413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Slide">
  <p:cSld name="3_Title Slide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12"/>
          <p:cNvSpPr/>
          <p:nvPr/>
        </p:nvSpPr>
        <p:spPr>
          <a:xfrm rot="10800000">
            <a:off x="-1" y="-1"/>
            <a:ext cx="9143999" cy="5143499"/>
          </a:xfrm>
          <a:prstGeom prst="triangle">
            <a:avLst>
              <a:gd fmla="val 28960" name="adj"/>
            </a:avLst>
          </a:prstGeom>
          <a:solidFill>
            <a:srgbClr val="FE3FE4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" name="Google Shape;39;p12"/>
          <p:cNvSpPr/>
          <p:nvPr>
            <p:ph idx="2" type="pic"/>
          </p:nvPr>
        </p:nvSpPr>
        <p:spPr>
          <a:xfrm>
            <a:off x="0" y="0"/>
            <a:ext cx="9144000" cy="507034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Title and Content">
  <p:cSld name="2_Title and Content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Google Shape;41;p13"/>
          <p:cNvSpPr/>
          <p:nvPr/>
        </p:nvSpPr>
        <p:spPr>
          <a:xfrm>
            <a:off x="540000" y="2427734"/>
            <a:ext cx="2591840" cy="2175766"/>
          </a:xfrm>
          <a:prstGeom prst="frame">
            <a:avLst>
              <a:gd fmla="val 1579" name="adj1"/>
            </a:avLst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" name="Google Shape;42;p13"/>
          <p:cNvSpPr/>
          <p:nvPr/>
        </p:nvSpPr>
        <p:spPr>
          <a:xfrm>
            <a:off x="3276080" y="2427734"/>
            <a:ext cx="2591840" cy="2175766"/>
          </a:xfrm>
          <a:prstGeom prst="frame">
            <a:avLst>
              <a:gd fmla="val 1579" name="adj1"/>
            </a:avLst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" name="Google Shape;43;p13"/>
          <p:cNvSpPr/>
          <p:nvPr/>
        </p:nvSpPr>
        <p:spPr>
          <a:xfrm>
            <a:off x="6012160" y="2427734"/>
            <a:ext cx="2591840" cy="2175766"/>
          </a:xfrm>
          <a:prstGeom prst="frame">
            <a:avLst>
              <a:gd fmla="val 1579" name="adj1"/>
            </a:avLst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" name="Google Shape;44;p13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45" name="Google Shape;45;p13"/>
          <p:cNvSpPr/>
          <p:nvPr>
            <p:ph idx="2" type="pic"/>
          </p:nvPr>
        </p:nvSpPr>
        <p:spPr>
          <a:xfrm>
            <a:off x="753718" y="1498354"/>
            <a:ext cx="2164404" cy="186548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6" name="Google Shape;46;p13"/>
          <p:cNvSpPr/>
          <p:nvPr>
            <p:ph idx="3" type="pic"/>
          </p:nvPr>
        </p:nvSpPr>
        <p:spPr>
          <a:xfrm>
            <a:off x="3483054" y="1498354"/>
            <a:ext cx="2164404" cy="186548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7" name="Google Shape;47;p13"/>
          <p:cNvSpPr/>
          <p:nvPr>
            <p:ph idx="4" type="pic"/>
          </p:nvPr>
        </p:nvSpPr>
        <p:spPr>
          <a:xfrm>
            <a:off x="6225878" y="1498354"/>
            <a:ext cx="2164404" cy="186548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Section Header">
  <p:cSld name="1_Section Header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4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50" name="Google Shape;50;p14"/>
          <p:cNvSpPr/>
          <p:nvPr/>
        </p:nvSpPr>
        <p:spPr>
          <a:xfrm>
            <a:off x="0" y="1177930"/>
            <a:ext cx="1828800" cy="1872208"/>
          </a:xfrm>
          <a:prstGeom prst="rect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" name="Google Shape;51;p14"/>
          <p:cNvSpPr/>
          <p:nvPr/>
        </p:nvSpPr>
        <p:spPr>
          <a:xfrm>
            <a:off x="1828800" y="3042333"/>
            <a:ext cx="1828800" cy="1872208"/>
          </a:xfrm>
          <a:prstGeom prst="rect">
            <a:avLst/>
          </a:prstGeom>
          <a:solidFill>
            <a:srgbClr val="FE4D3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" name="Google Shape;52;p14"/>
          <p:cNvSpPr/>
          <p:nvPr>
            <p:ph idx="2" type="pic"/>
          </p:nvPr>
        </p:nvSpPr>
        <p:spPr>
          <a:xfrm>
            <a:off x="1828800" y="1178138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3" name="Google Shape;53;p14"/>
          <p:cNvSpPr/>
          <p:nvPr/>
        </p:nvSpPr>
        <p:spPr>
          <a:xfrm>
            <a:off x="3657600" y="1177930"/>
            <a:ext cx="1828800" cy="1872208"/>
          </a:xfrm>
          <a:prstGeom prst="rect">
            <a:avLst/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" name="Google Shape;54;p14"/>
          <p:cNvSpPr/>
          <p:nvPr/>
        </p:nvSpPr>
        <p:spPr>
          <a:xfrm>
            <a:off x="5486400" y="3042333"/>
            <a:ext cx="1828800" cy="1872208"/>
          </a:xfrm>
          <a:prstGeom prst="rect">
            <a:avLst/>
          </a:pr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" name="Google Shape;55;p14"/>
          <p:cNvSpPr/>
          <p:nvPr>
            <p:ph idx="3" type="pic"/>
          </p:nvPr>
        </p:nvSpPr>
        <p:spPr>
          <a:xfrm>
            <a:off x="3657600" y="3042333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6" name="Google Shape;56;p14"/>
          <p:cNvSpPr/>
          <p:nvPr>
            <p:ph idx="4" type="pic"/>
          </p:nvPr>
        </p:nvSpPr>
        <p:spPr>
          <a:xfrm>
            <a:off x="0" y="3042333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7" name="Google Shape;57;p14"/>
          <p:cNvSpPr/>
          <p:nvPr>
            <p:ph idx="5" type="pic"/>
          </p:nvPr>
        </p:nvSpPr>
        <p:spPr>
          <a:xfrm>
            <a:off x="5486400" y="1178138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8" name="Google Shape;58;p14"/>
          <p:cNvSpPr/>
          <p:nvPr>
            <p:ph idx="6" type="pic"/>
          </p:nvPr>
        </p:nvSpPr>
        <p:spPr>
          <a:xfrm>
            <a:off x="7315200" y="3042333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9" name="Google Shape;59;p14"/>
          <p:cNvSpPr/>
          <p:nvPr/>
        </p:nvSpPr>
        <p:spPr>
          <a:xfrm>
            <a:off x="7315200" y="1177930"/>
            <a:ext cx="1828800" cy="1872208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Section Header">
  <p:cSld name="2_Section Header"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5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62" name="Google Shape;62;p15"/>
          <p:cNvSpPr/>
          <p:nvPr>
            <p:ph idx="2" type="pic"/>
          </p:nvPr>
        </p:nvSpPr>
        <p:spPr>
          <a:xfrm>
            <a:off x="519682" y="1419623"/>
            <a:ext cx="4032000" cy="100811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3" name="Google Shape;63;p15"/>
          <p:cNvSpPr/>
          <p:nvPr>
            <p:ph idx="3" type="pic"/>
          </p:nvPr>
        </p:nvSpPr>
        <p:spPr>
          <a:xfrm>
            <a:off x="519682" y="2499742"/>
            <a:ext cx="4032000" cy="100811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4" name="Google Shape;64;p15"/>
          <p:cNvSpPr/>
          <p:nvPr>
            <p:ph idx="4" type="pic"/>
          </p:nvPr>
        </p:nvSpPr>
        <p:spPr>
          <a:xfrm>
            <a:off x="519682" y="3579862"/>
            <a:ext cx="4032000" cy="100811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5" name="Google Shape;65;p15"/>
          <p:cNvSpPr/>
          <p:nvPr/>
        </p:nvSpPr>
        <p:spPr>
          <a:xfrm>
            <a:off x="4551149" y="1419623"/>
            <a:ext cx="4068000" cy="1008112"/>
          </a:xfrm>
          <a:prstGeom prst="rect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" name="Google Shape;66;p15"/>
          <p:cNvSpPr/>
          <p:nvPr/>
        </p:nvSpPr>
        <p:spPr>
          <a:xfrm>
            <a:off x="4551149" y="2499742"/>
            <a:ext cx="4068000" cy="1008112"/>
          </a:xfrm>
          <a:prstGeom prst="rect">
            <a:avLst/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" name="Google Shape;67;p15"/>
          <p:cNvSpPr/>
          <p:nvPr/>
        </p:nvSpPr>
        <p:spPr>
          <a:xfrm>
            <a:off x="4551149" y="3579862"/>
            <a:ext cx="4068000" cy="1008112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" name="Google Shape;68;p15"/>
          <p:cNvSpPr/>
          <p:nvPr/>
        </p:nvSpPr>
        <p:spPr>
          <a:xfrm>
            <a:off x="4676958" y="1509679"/>
            <a:ext cx="108000" cy="828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" name="Google Shape;69;p15"/>
          <p:cNvSpPr/>
          <p:nvPr/>
        </p:nvSpPr>
        <p:spPr>
          <a:xfrm>
            <a:off x="4676958" y="2589798"/>
            <a:ext cx="108000" cy="828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" name="Google Shape;70;p15"/>
          <p:cNvSpPr/>
          <p:nvPr/>
        </p:nvSpPr>
        <p:spPr>
          <a:xfrm>
            <a:off x="4676958" y="3669917"/>
            <a:ext cx="108000" cy="828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and Content">
  <p:cSld name="1_Title and Content"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KBM-정애\014-Fullppt\PNG이미지\모니터.png" id="72" name="Google Shape;72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788024" y="1136584"/>
            <a:ext cx="3672408" cy="3661662"/>
          </a:xfrm>
          <a:prstGeom prst="rect">
            <a:avLst/>
          </a:prstGeom>
          <a:noFill/>
          <a:ln>
            <a:noFill/>
          </a:ln>
        </p:spPr>
      </p:pic>
      <p:sp>
        <p:nvSpPr>
          <p:cNvPr id="73" name="Google Shape;73;p16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74" name="Google Shape;74;p16"/>
          <p:cNvSpPr/>
          <p:nvPr>
            <p:ph idx="2" type="pic"/>
          </p:nvPr>
        </p:nvSpPr>
        <p:spPr>
          <a:xfrm>
            <a:off x="4947625" y="1297014"/>
            <a:ext cx="3325137" cy="232379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Section Header">
  <p:cSld name="3_Section Header"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7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77" name="Google Shape;77;p17"/>
          <p:cNvSpPr/>
          <p:nvPr/>
        </p:nvSpPr>
        <p:spPr>
          <a:xfrm>
            <a:off x="0" y="1347614"/>
            <a:ext cx="9144000" cy="2304256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KBM-정애\014-Fullppt\PNG이미지\탭.png" id="78" name="Google Shape;78;p1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271491" y="1101476"/>
            <a:ext cx="2443294" cy="300925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KBM-정애\014-Fullppt\PNG이미지\핸드폰.png" id="79" name="Google Shape;79;p1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046831" y="2063670"/>
            <a:ext cx="1841393" cy="2230873"/>
          </a:xfrm>
          <a:prstGeom prst="rect">
            <a:avLst/>
          </a:prstGeom>
          <a:noFill/>
          <a:ln>
            <a:noFill/>
          </a:ln>
        </p:spPr>
      </p:pic>
      <p:sp>
        <p:nvSpPr>
          <p:cNvPr id="80" name="Google Shape;80;p17"/>
          <p:cNvSpPr/>
          <p:nvPr>
            <p:ph idx="2" type="pic"/>
          </p:nvPr>
        </p:nvSpPr>
        <p:spPr>
          <a:xfrm>
            <a:off x="6671220" y="1392326"/>
            <a:ext cx="1694857" cy="216291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1" name="Google Shape;81;p17"/>
          <p:cNvSpPr/>
          <p:nvPr>
            <p:ph idx="3" type="pic"/>
          </p:nvPr>
        </p:nvSpPr>
        <p:spPr>
          <a:xfrm>
            <a:off x="5525520" y="2163942"/>
            <a:ext cx="1011757" cy="160284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itle and Content">
  <p:cSld name="5_Title and Content"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8"/>
          <p:cNvSpPr/>
          <p:nvPr/>
        </p:nvSpPr>
        <p:spPr>
          <a:xfrm rot="-2753955">
            <a:off x="-137472" y="414397"/>
            <a:ext cx="3931058" cy="3388842"/>
          </a:xfrm>
          <a:prstGeom prst="triangle">
            <a:avLst>
              <a:gd fmla="val 50000" name="adj"/>
            </a:avLst>
          </a:prstGeom>
          <a:solidFill>
            <a:srgbClr val="FE3FE4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" name="Google Shape;84;p18"/>
          <p:cNvSpPr/>
          <p:nvPr>
            <p:ph idx="2" type="pic"/>
          </p:nvPr>
        </p:nvSpPr>
        <p:spPr>
          <a:xfrm>
            <a:off x="1187624" y="1443924"/>
            <a:ext cx="2052000" cy="20520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grpSp>
        <p:nvGrpSpPr>
          <p:cNvPr id="85" name="Google Shape;85;p18"/>
          <p:cNvGrpSpPr/>
          <p:nvPr/>
        </p:nvGrpSpPr>
        <p:grpSpPr>
          <a:xfrm>
            <a:off x="4427984" y="2283718"/>
            <a:ext cx="4176464" cy="826255"/>
            <a:chOff x="1828381" y="3313206"/>
            <a:chExt cx="5472608" cy="826255"/>
          </a:xfrm>
        </p:grpSpPr>
        <p:sp>
          <p:nvSpPr>
            <p:cNvPr id="86" name="Google Shape;86;p18"/>
            <p:cNvSpPr txBox="1"/>
            <p:nvPr/>
          </p:nvSpPr>
          <p:spPr>
            <a:xfrm>
              <a:off x="1828381" y="3313206"/>
              <a:ext cx="5472608" cy="54207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FE3FE4"/>
                </a:buClr>
                <a:buFont typeface="Arial"/>
                <a:buNone/>
              </a:pPr>
              <a:r>
                <a:rPr b="1" lang="en" sz="3600">
                  <a:solidFill>
                    <a:srgbClr val="FE3FE4"/>
                  </a:solidFill>
                  <a:latin typeface="Arial"/>
                  <a:ea typeface="Arial"/>
                  <a:cs typeface="Arial"/>
                  <a:sym typeface="Arial"/>
                </a:rPr>
                <a:t>Thank you</a:t>
              </a:r>
              <a:endParaRPr b="1" sz="36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18"/>
            <p:cNvSpPr txBox="1"/>
            <p:nvPr/>
          </p:nvSpPr>
          <p:spPr>
            <a:xfrm>
              <a:off x="1828381" y="3862774"/>
              <a:ext cx="5472608" cy="2766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595959"/>
                </a:buClr>
                <a:buFont typeface="Arial"/>
                <a:buNone/>
              </a:pPr>
              <a:r>
                <a:rPr lang="en" sz="14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This text can be replaced with your own text</a:t>
              </a:r>
              <a:endParaRPr sz="1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8" name="Google Shape;88;p18"/>
          <p:cNvSpPr txBox="1"/>
          <p:nvPr/>
        </p:nvSpPr>
        <p:spPr>
          <a:xfrm>
            <a:off x="4427984" y="3242337"/>
            <a:ext cx="2664296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 THE TITLE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OF YOUR PRESENTATION HERE    </a:t>
            </a:r>
            <a:endParaRPr b="1" sz="10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ustom Layout">
  <p:cSld name="Custom Layout"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9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" name="Google Shape;91;p19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" name="Google Shape;92;p19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" name="Google Shape;93;p19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" name="Google Shape;94;p19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" name="Google Shape;95;p19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96" name="Google Shape;96;p19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" name="Google Shape;97;p19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>
  <p:cSld name="Title Slide"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20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7.png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9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0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3.jpg"/><Relationship Id="rId4" Type="http://schemas.openxmlformats.org/officeDocument/2006/relationships/image" Target="../media/image14.jpg"/><Relationship Id="rId5" Type="http://schemas.openxmlformats.org/officeDocument/2006/relationships/image" Target="../media/image12.jpg"/><Relationship Id="rId6" Type="http://schemas.openxmlformats.org/officeDocument/2006/relationships/image" Target="../media/image11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6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5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8.jpg"/><Relationship Id="rId4" Type="http://schemas.openxmlformats.org/officeDocument/2006/relationships/image" Target="../media/image17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3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9.jpg"/><Relationship Id="rId4" Type="http://schemas.openxmlformats.org/officeDocument/2006/relationships/image" Target="../media/image22.jpg"/><Relationship Id="rId5" Type="http://schemas.openxmlformats.org/officeDocument/2006/relationships/image" Target="../media/image26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25.jpg"/><Relationship Id="rId4" Type="http://schemas.openxmlformats.org/officeDocument/2006/relationships/image" Target="../media/image28.jpg"/><Relationship Id="rId5" Type="http://schemas.openxmlformats.org/officeDocument/2006/relationships/image" Target="../media/image29.jpg"/><Relationship Id="rId6" Type="http://schemas.openxmlformats.org/officeDocument/2006/relationships/image" Target="../media/image20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21.jpg"/><Relationship Id="rId4" Type="http://schemas.openxmlformats.org/officeDocument/2006/relationships/image" Target="../media/image27.jpg"/><Relationship Id="rId5" Type="http://schemas.openxmlformats.org/officeDocument/2006/relationships/image" Target="../media/image24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33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30.jpg"/><Relationship Id="rId4" Type="http://schemas.openxmlformats.org/officeDocument/2006/relationships/image" Target="../media/image32.jpg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2.xml"/><Relationship Id="rId3" Type="http://schemas.openxmlformats.org/officeDocument/2006/relationships/image" Target="../media/image31.jpg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3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4" name="Google Shape;104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154383" y="3516668"/>
            <a:ext cx="1010796" cy="249958"/>
          </a:xfrm>
          <a:prstGeom prst="rect">
            <a:avLst/>
          </a:prstGeom>
          <a:noFill/>
          <a:ln>
            <a:noFill/>
          </a:ln>
        </p:spPr>
      </p:pic>
      <p:sp>
        <p:nvSpPr>
          <p:cNvPr id="105" name="Google Shape;105;p21"/>
          <p:cNvSpPr txBox="1"/>
          <p:nvPr>
            <p:ph idx="1" type="subTitle"/>
          </p:nvPr>
        </p:nvSpPr>
        <p:spPr>
          <a:xfrm>
            <a:off x="3454075" y="2909450"/>
            <a:ext cx="2450700" cy="523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1000">
                <a:solidFill>
                  <a:srgbClr val="3F3F3F"/>
                </a:solidFill>
              </a:rPr>
              <a:t>INSERT THE TITLE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1000">
                <a:solidFill>
                  <a:srgbClr val="3F3F3F"/>
                </a:solidFill>
              </a:rPr>
              <a:t>OF YOUR PRESENTATION HERE   </a:t>
            </a:r>
            <a:endParaRPr/>
          </a:p>
        </p:txBody>
      </p:sp>
      <p:sp>
        <p:nvSpPr>
          <p:cNvPr id="106" name="Google Shape;106;p21"/>
          <p:cNvSpPr txBox="1"/>
          <p:nvPr>
            <p:ph type="title"/>
          </p:nvPr>
        </p:nvSpPr>
        <p:spPr>
          <a:xfrm>
            <a:off x="3325100" y="1340075"/>
            <a:ext cx="2650200" cy="161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i="0" lang="en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Free</a:t>
            </a:r>
            <a:br>
              <a:rPr b="1" i="0" lang="en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</a:br>
            <a:r>
              <a:rPr b="1" i="0" lang="en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 Presentation</a:t>
            </a:r>
            <a:br>
              <a:rPr b="1" i="0" lang="en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</a:br>
            <a:r>
              <a:rPr b="1" i="0" lang="en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 Template</a:t>
            </a:r>
            <a:endParaRPr b="1" i="0" sz="28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" name="Google Shape;107;p21">
            <a:hlinkClick r:id="rId4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2"/>
          <p:cNvSpPr txBox="1"/>
          <p:nvPr>
            <p:ph type="title"/>
          </p:nvPr>
        </p:nvSpPr>
        <p:spPr>
          <a:xfrm>
            <a:off x="1763688" y="25735"/>
            <a:ext cx="7380312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E3FE4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Agenda</a:t>
            </a:r>
            <a:r>
              <a:rPr b="1" i="0" lang="en" sz="3600" u="none" cap="none" strike="noStrike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" name="Google Shape;113;p22"/>
          <p:cNvSpPr/>
          <p:nvPr/>
        </p:nvSpPr>
        <p:spPr>
          <a:xfrm>
            <a:off x="2811277" y="1126223"/>
            <a:ext cx="5832430" cy="504000"/>
          </a:xfrm>
          <a:prstGeom prst="parallelogram">
            <a:avLst>
              <a:gd fmla="val 26069" name="adj"/>
            </a:avLst>
          </a:prstGeom>
          <a:solidFill>
            <a:srgbClr val="FE4D3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" name="Google Shape;114;p22"/>
          <p:cNvSpPr/>
          <p:nvPr/>
        </p:nvSpPr>
        <p:spPr>
          <a:xfrm>
            <a:off x="2625377" y="1869542"/>
            <a:ext cx="5832430" cy="504000"/>
          </a:xfrm>
          <a:prstGeom prst="parallelogram">
            <a:avLst>
              <a:gd fmla="val 26069" name="adj"/>
            </a:avLst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" name="Google Shape;115;p22"/>
          <p:cNvSpPr/>
          <p:nvPr/>
        </p:nvSpPr>
        <p:spPr>
          <a:xfrm>
            <a:off x="2439476" y="2612861"/>
            <a:ext cx="5832430" cy="504000"/>
          </a:xfrm>
          <a:prstGeom prst="parallelogram">
            <a:avLst>
              <a:gd fmla="val 26069" name="adj"/>
            </a:avLst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" name="Google Shape;116;p22"/>
          <p:cNvSpPr/>
          <p:nvPr/>
        </p:nvSpPr>
        <p:spPr>
          <a:xfrm>
            <a:off x="2253575" y="3356180"/>
            <a:ext cx="5832430" cy="504000"/>
          </a:xfrm>
          <a:prstGeom prst="parallelogram">
            <a:avLst>
              <a:gd fmla="val 26069" name="adj"/>
            </a:avLst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" name="Google Shape;117;p22"/>
          <p:cNvSpPr/>
          <p:nvPr/>
        </p:nvSpPr>
        <p:spPr>
          <a:xfrm>
            <a:off x="2067674" y="4099500"/>
            <a:ext cx="5832430" cy="504000"/>
          </a:xfrm>
          <a:prstGeom prst="parallelogram">
            <a:avLst>
              <a:gd fmla="val 26069" name="adj"/>
            </a:avLst>
          </a:pr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" name="Google Shape;118;p22"/>
          <p:cNvSpPr/>
          <p:nvPr/>
        </p:nvSpPr>
        <p:spPr>
          <a:xfrm>
            <a:off x="2883492" y="1180223"/>
            <a:ext cx="5688000" cy="396000"/>
          </a:xfrm>
          <a:prstGeom prst="parallelogram">
            <a:avLst>
              <a:gd fmla="val 26069" name="adj"/>
            </a:avLst>
          </a:prstGeom>
          <a:solidFill>
            <a:schemeClr val="lt1">
              <a:alpha val="8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" name="Google Shape;119;p22"/>
          <p:cNvSpPr/>
          <p:nvPr/>
        </p:nvSpPr>
        <p:spPr>
          <a:xfrm>
            <a:off x="2697592" y="1923542"/>
            <a:ext cx="5688000" cy="396000"/>
          </a:xfrm>
          <a:prstGeom prst="parallelogram">
            <a:avLst>
              <a:gd fmla="val 26069" name="adj"/>
            </a:avLst>
          </a:prstGeom>
          <a:solidFill>
            <a:schemeClr val="lt1">
              <a:alpha val="8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" name="Google Shape;120;p22"/>
          <p:cNvSpPr/>
          <p:nvPr/>
        </p:nvSpPr>
        <p:spPr>
          <a:xfrm>
            <a:off x="2511692" y="2666861"/>
            <a:ext cx="5688000" cy="396000"/>
          </a:xfrm>
          <a:prstGeom prst="parallelogram">
            <a:avLst>
              <a:gd fmla="val 26069" name="adj"/>
            </a:avLst>
          </a:prstGeom>
          <a:solidFill>
            <a:schemeClr val="lt1">
              <a:alpha val="8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" name="Google Shape;121;p22"/>
          <p:cNvSpPr/>
          <p:nvPr/>
        </p:nvSpPr>
        <p:spPr>
          <a:xfrm>
            <a:off x="2325792" y="3410180"/>
            <a:ext cx="5688000" cy="396000"/>
          </a:xfrm>
          <a:prstGeom prst="parallelogram">
            <a:avLst>
              <a:gd fmla="val 26069" name="adj"/>
            </a:avLst>
          </a:prstGeom>
          <a:solidFill>
            <a:schemeClr val="lt1">
              <a:alpha val="8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" name="Google Shape;122;p22"/>
          <p:cNvSpPr/>
          <p:nvPr/>
        </p:nvSpPr>
        <p:spPr>
          <a:xfrm>
            <a:off x="2139892" y="4153499"/>
            <a:ext cx="5688000" cy="396000"/>
          </a:xfrm>
          <a:prstGeom prst="parallelogram">
            <a:avLst>
              <a:gd fmla="val 26069" name="adj"/>
            </a:avLst>
          </a:prstGeom>
          <a:solidFill>
            <a:schemeClr val="lt1">
              <a:alpha val="8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" name="Google Shape;123;p22"/>
          <p:cNvSpPr txBox="1"/>
          <p:nvPr/>
        </p:nvSpPr>
        <p:spPr>
          <a:xfrm>
            <a:off x="3008754" y="1143484"/>
            <a:ext cx="485630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i="0" lang="en" sz="20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i="0" sz="20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" name="Google Shape;124;p22"/>
          <p:cNvSpPr txBox="1"/>
          <p:nvPr/>
        </p:nvSpPr>
        <p:spPr>
          <a:xfrm>
            <a:off x="2821181" y="1891988"/>
            <a:ext cx="485630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i="0" lang="en" sz="20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i="0" sz="20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" name="Google Shape;125;p22"/>
          <p:cNvSpPr txBox="1"/>
          <p:nvPr/>
        </p:nvSpPr>
        <p:spPr>
          <a:xfrm>
            <a:off x="2633608" y="2640492"/>
            <a:ext cx="485630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i="0" lang="en" sz="20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i="0" sz="20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6" name="Google Shape;126;p22"/>
          <p:cNvSpPr txBox="1"/>
          <p:nvPr/>
        </p:nvSpPr>
        <p:spPr>
          <a:xfrm>
            <a:off x="2446035" y="3388996"/>
            <a:ext cx="485630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i="0" lang="en" sz="20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i="0" sz="20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" name="Google Shape;127;p22"/>
          <p:cNvSpPr txBox="1"/>
          <p:nvPr/>
        </p:nvSpPr>
        <p:spPr>
          <a:xfrm>
            <a:off x="2258462" y="4137500"/>
            <a:ext cx="485630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i="0" lang="en" sz="20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 b="1" i="0" sz="20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" name="Google Shape;128;p22"/>
          <p:cNvSpPr txBox="1"/>
          <p:nvPr/>
        </p:nvSpPr>
        <p:spPr>
          <a:xfrm>
            <a:off x="3529370" y="1241843"/>
            <a:ext cx="469404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" name="Google Shape;129;p22"/>
          <p:cNvSpPr txBox="1"/>
          <p:nvPr/>
        </p:nvSpPr>
        <p:spPr>
          <a:xfrm>
            <a:off x="3338795" y="1986506"/>
            <a:ext cx="469404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" name="Google Shape;130;p22"/>
          <p:cNvSpPr txBox="1"/>
          <p:nvPr/>
        </p:nvSpPr>
        <p:spPr>
          <a:xfrm>
            <a:off x="3148219" y="2731169"/>
            <a:ext cx="469404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" name="Google Shape;131;p22"/>
          <p:cNvSpPr txBox="1"/>
          <p:nvPr/>
        </p:nvSpPr>
        <p:spPr>
          <a:xfrm>
            <a:off x="2957643" y="3475832"/>
            <a:ext cx="469404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p22"/>
          <p:cNvSpPr txBox="1"/>
          <p:nvPr/>
        </p:nvSpPr>
        <p:spPr>
          <a:xfrm>
            <a:off x="2767067" y="4220493"/>
            <a:ext cx="4694047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7" name="Google Shape;137;p23"/>
          <p:cNvGrpSpPr/>
          <p:nvPr/>
        </p:nvGrpSpPr>
        <p:grpSpPr>
          <a:xfrm>
            <a:off x="2267744" y="2158623"/>
            <a:ext cx="4608512" cy="826255"/>
            <a:chOff x="2253890" y="2008261"/>
            <a:chExt cx="4608512" cy="826255"/>
          </a:xfrm>
        </p:grpSpPr>
        <p:sp>
          <p:nvSpPr>
            <p:cNvPr id="138" name="Google Shape;138;p23"/>
            <p:cNvSpPr txBox="1"/>
            <p:nvPr/>
          </p:nvSpPr>
          <p:spPr>
            <a:xfrm>
              <a:off x="2253890" y="2557829"/>
              <a:ext cx="4608512" cy="2766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7F7F7F"/>
                </a:buClr>
                <a:buFont typeface="Arial"/>
                <a:buNone/>
              </a:pPr>
              <a:r>
                <a:rPr lang="en" sz="14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This text can be replaced with your own text.</a:t>
              </a:r>
              <a:endParaRPr sz="1400">
                <a:solidFill>
                  <a:srgbClr val="7F7F7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" name="Google Shape;139;p23"/>
            <p:cNvSpPr txBox="1"/>
            <p:nvPr/>
          </p:nvSpPr>
          <p:spPr>
            <a:xfrm>
              <a:off x="2253890" y="2008261"/>
              <a:ext cx="4608512" cy="54207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FFC000"/>
                </a:buClr>
                <a:buFont typeface="Arial"/>
                <a:buNone/>
              </a:pPr>
              <a:r>
                <a:rPr b="1" lang="en" sz="3600">
                  <a:solidFill>
                    <a:srgbClr val="FFC000"/>
                  </a:solidFill>
                  <a:latin typeface="Arial"/>
                  <a:ea typeface="Arial"/>
                  <a:cs typeface="Arial"/>
                  <a:sym typeface="Arial"/>
                </a:rPr>
                <a:t>Section Break</a:t>
              </a:r>
              <a:endParaRPr b="1" sz="36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0" name="Google Shape;140;p23"/>
          <p:cNvGrpSpPr/>
          <p:nvPr/>
        </p:nvGrpSpPr>
        <p:grpSpPr>
          <a:xfrm>
            <a:off x="2214000" y="1162036"/>
            <a:ext cx="4716000" cy="2392143"/>
            <a:chOff x="2214000" y="935688"/>
            <a:chExt cx="4716000" cy="2392143"/>
          </a:xfrm>
        </p:grpSpPr>
        <p:grpSp>
          <p:nvGrpSpPr>
            <p:cNvPr id="141" name="Google Shape;141;p23"/>
            <p:cNvGrpSpPr/>
            <p:nvPr/>
          </p:nvGrpSpPr>
          <p:grpSpPr>
            <a:xfrm>
              <a:off x="2214000" y="1275606"/>
              <a:ext cx="4716000" cy="2052225"/>
              <a:chOff x="2096689" y="1167589"/>
              <a:chExt cx="4716000" cy="2052225"/>
            </a:xfrm>
          </p:grpSpPr>
          <p:sp>
            <p:nvSpPr>
              <p:cNvPr id="142" name="Google Shape;142;p23"/>
              <p:cNvSpPr/>
              <p:nvPr/>
            </p:nvSpPr>
            <p:spPr>
              <a:xfrm>
                <a:off x="2096689" y="1167589"/>
                <a:ext cx="1656184" cy="72000"/>
              </a:xfrm>
              <a:prstGeom prst="rect">
                <a:avLst/>
              </a:prstGeom>
              <a:solidFill>
                <a:srgbClr val="FE3FE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" name="Google Shape;143;p23"/>
              <p:cNvSpPr/>
              <p:nvPr/>
            </p:nvSpPr>
            <p:spPr>
              <a:xfrm>
                <a:off x="5156505" y="1187715"/>
                <a:ext cx="1656184" cy="72000"/>
              </a:xfrm>
              <a:prstGeom prst="rect">
                <a:avLst/>
              </a:prstGeom>
              <a:solidFill>
                <a:srgbClr val="FE3FE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" name="Google Shape;144;p23"/>
              <p:cNvSpPr/>
              <p:nvPr/>
            </p:nvSpPr>
            <p:spPr>
              <a:xfrm>
                <a:off x="2096689" y="3147814"/>
                <a:ext cx="4716000" cy="72000"/>
              </a:xfrm>
              <a:prstGeom prst="rect">
                <a:avLst/>
              </a:prstGeom>
              <a:solidFill>
                <a:srgbClr val="FE3FE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5" name="Google Shape;145;p23"/>
            <p:cNvSpPr/>
            <p:nvPr/>
          </p:nvSpPr>
          <p:spPr>
            <a:xfrm>
              <a:off x="4175956" y="935688"/>
              <a:ext cx="792088" cy="792088"/>
            </a:xfrm>
            <a:prstGeom prst="ellipse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" name="Google Shape;146;p23"/>
            <p:cNvSpPr/>
            <p:nvPr/>
          </p:nvSpPr>
          <p:spPr>
            <a:xfrm>
              <a:off x="4378686" y="1174627"/>
              <a:ext cx="386628" cy="386210"/>
            </a:xfrm>
            <a:custGeom>
              <a:rect b="b" l="l" r="r" t="t"/>
              <a:pathLst>
                <a:path extrusionOk="0" h="120000" w="120000">
                  <a:moveTo>
                    <a:pt x="85885" y="33766"/>
                  </a:moveTo>
                  <a:lnTo>
                    <a:pt x="120000" y="33766"/>
                  </a:lnTo>
                  <a:lnTo>
                    <a:pt x="65775" y="115233"/>
                  </a:lnTo>
                  <a:close/>
                  <a:moveTo>
                    <a:pt x="30" y="33766"/>
                  </a:moveTo>
                  <a:lnTo>
                    <a:pt x="34145" y="33766"/>
                  </a:lnTo>
                  <a:lnTo>
                    <a:pt x="55670" y="116651"/>
                  </a:lnTo>
                  <a:close/>
                  <a:moveTo>
                    <a:pt x="38536" y="33765"/>
                  </a:moveTo>
                  <a:lnTo>
                    <a:pt x="81463" y="33765"/>
                  </a:lnTo>
                  <a:lnTo>
                    <a:pt x="59999" y="120000"/>
                  </a:lnTo>
                  <a:close/>
                  <a:moveTo>
                    <a:pt x="102927" y="0"/>
                  </a:moveTo>
                  <a:lnTo>
                    <a:pt x="120000" y="29467"/>
                  </a:lnTo>
                  <a:lnTo>
                    <a:pt x="85854" y="29467"/>
                  </a:lnTo>
                  <a:close/>
                  <a:moveTo>
                    <a:pt x="64391" y="0"/>
                  </a:moveTo>
                  <a:lnTo>
                    <a:pt x="98536" y="0"/>
                  </a:lnTo>
                  <a:lnTo>
                    <a:pt x="81463" y="29467"/>
                  </a:lnTo>
                  <a:close/>
                  <a:moveTo>
                    <a:pt x="60000" y="0"/>
                  </a:moveTo>
                  <a:lnTo>
                    <a:pt x="77072" y="29467"/>
                  </a:lnTo>
                  <a:lnTo>
                    <a:pt x="42927" y="29467"/>
                  </a:lnTo>
                  <a:close/>
                  <a:moveTo>
                    <a:pt x="21463" y="0"/>
                  </a:moveTo>
                  <a:lnTo>
                    <a:pt x="55608" y="0"/>
                  </a:lnTo>
                  <a:lnTo>
                    <a:pt x="38536" y="29467"/>
                  </a:lnTo>
                  <a:close/>
                  <a:moveTo>
                    <a:pt x="17072" y="0"/>
                  </a:moveTo>
                  <a:lnTo>
                    <a:pt x="34145" y="29467"/>
                  </a:lnTo>
                  <a:lnTo>
                    <a:pt x="0" y="29467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1" name="Google Shape;151;p24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8354" l="0" r="0" t="8346"/>
          <a:stretch/>
        </p:blipFill>
        <p:spPr>
          <a:xfrm>
            <a:off x="5580112" y="1340365"/>
            <a:ext cx="2016300" cy="2482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152" name="Google Shape;152;p24"/>
          <p:cNvGrpSpPr/>
          <p:nvPr/>
        </p:nvGrpSpPr>
        <p:grpSpPr>
          <a:xfrm>
            <a:off x="583206" y="1816991"/>
            <a:ext cx="4529562" cy="1479069"/>
            <a:chOff x="3714846" y="1635646"/>
            <a:chExt cx="4529562" cy="1479069"/>
          </a:xfrm>
        </p:grpSpPr>
        <p:sp>
          <p:nvSpPr>
            <p:cNvPr id="153" name="Google Shape;153;p24"/>
            <p:cNvSpPr txBox="1"/>
            <p:nvPr/>
          </p:nvSpPr>
          <p:spPr>
            <a:xfrm>
              <a:off x="3714846" y="2283718"/>
              <a:ext cx="452956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This PowerPoint Template has clean and neutral design that can be adapted to any content and meets various market segments. With this many slides you are able to make a complete PowerPoint Presentation that best suit your needs. </a:t>
              </a:r>
              <a:endParaRPr/>
            </a:p>
          </p:txBody>
        </p:sp>
        <p:sp>
          <p:nvSpPr>
            <p:cNvPr id="154" name="Google Shape;154;p24"/>
            <p:cNvSpPr txBox="1"/>
            <p:nvPr/>
          </p:nvSpPr>
          <p:spPr>
            <a:xfrm>
              <a:off x="3714846" y="1635646"/>
              <a:ext cx="4529562" cy="57606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FE3FE4"/>
                </a:buClr>
                <a:buFont typeface="Arial"/>
                <a:buNone/>
              </a:pPr>
              <a:r>
                <a:rPr b="1" lang="en" sz="3600">
                  <a:solidFill>
                    <a:srgbClr val="FE3FE4"/>
                  </a:solidFill>
                  <a:latin typeface="Arial"/>
                  <a:ea typeface="Arial"/>
                  <a:cs typeface="Arial"/>
                  <a:sym typeface="Arial"/>
                </a:rPr>
                <a:t>Welcome!!</a:t>
              </a:r>
              <a:endParaRPr b="1" sz="36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5" name="Google Shape;155;p24"/>
          <p:cNvSpPr txBox="1"/>
          <p:nvPr/>
        </p:nvSpPr>
        <p:spPr>
          <a:xfrm>
            <a:off x="1515839" y="1267655"/>
            <a:ext cx="2664296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 THE TITLE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OF YOUR PRESENTATION HERE    </a:t>
            </a:r>
            <a:endParaRPr b="1" sz="10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6" name="Google Shape;156;p24"/>
          <p:cNvSpPr txBox="1"/>
          <p:nvPr/>
        </p:nvSpPr>
        <p:spPr>
          <a:xfrm>
            <a:off x="1515839" y="3445285"/>
            <a:ext cx="2664296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 THE TITLE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OF YOUR PRESENTATION HERE    </a:t>
            </a:r>
            <a:endParaRPr b="1" sz="10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1" name="Google Shape;161;p2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39" r="39" t="0"/>
          <a:stretch/>
        </p:blipFill>
        <p:spPr>
          <a:xfrm>
            <a:off x="0" y="0"/>
            <a:ext cx="9144000" cy="2571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162" name="Google Shape;162;p25"/>
          <p:cNvSpPr txBox="1"/>
          <p:nvPr>
            <p:ph type="title"/>
          </p:nvPr>
        </p:nvSpPr>
        <p:spPr>
          <a:xfrm>
            <a:off x="0" y="601464"/>
            <a:ext cx="3347864" cy="153823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Our Services</a:t>
            </a:r>
            <a:endParaRPr b="0" i="0" sz="4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3" name="Google Shape;163;p25"/>
          <p:cNvSpPr txBox="1"/>
          <p:nvPr/>
        </p:nvSpPr>
        <p:spPr>
          <a:xfrm>
            <a:off x="3923928" y="1017610"/>
            <a:ext cx="4529562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</p:txBody>
      </p:sp>
      <p:sp>
        <p:nvSpPr>
          <p:cNvPr id="164" name="Google Shape;164;p25"/>
          <p:cNvSpPr/>
          <p:nvPr/>
        </p:nvSpPr>
        <p:spPr>
          <a:xfrm>
            <a:off x="1763239" y="2809058"/>
            <a:ext cx="576088" cy="576088"/>
          </a:xfrm>
          <a:prstGeom prst="rect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5" name="Google Shape;165;p25"/>
          <p:cNvSpPr/>
          <p:nvPr/>
        </p:nvSpPr>
        <p:spPr>
          <a:xfrm>
            <a:off x="3443426" y="2800539"/>
            <a:ext cx="576088" cy="576088"/>
          </a:xfrm>
          <a:prstGeom prst="rect">
            <a:avLst/>
          </a:pr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6" name="Google Shape;166;p25"/>
          <p:cNvSpPr/>
          <p:nvPr/>
        </p:nvSpPr>
        <p:spPr>
          <a:xfrm>
            <a:off x="3539419" y="2929702"/>
            <a:ext cx="384101" cy="295041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7" name="Google Shape;167;p25"/>
          <p:cNvSpPr/>
          <p:nvPr/>
        </p:nvSpPr>
        <p:spPr>
          <a:xfrm>
            <a:off x="1881555" y="2929702"/>
            <a:ext cx="339456" cy="317761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8" name="Google Shape;168;p25"/>
          <p:cNvSpPr/>
          <p:nvPr/>
        </p:nvSpPr>
        <p:spPr>
          <a:xfrm>
            <a:off x="5123613" y="2797263"/>
            <a:ext cx="576088" cy="576088"/>
          </a:xfrm>
          <a:prstGeom prst="rect">
            <a:avLst/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" name="Google Shape;169;p25"/>
          <p:cNvSpPr/>
          <p:nvPr/>
        </p:nvSpPr>
        <p:spPr>
          <a:xfrm>
            <a:off x="6803799" y="2788744"/>
            <a:ext cx="576088" cy="576088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5"/>
          <p:cNvSpPr/>
          <p:nvPr/>
        </p:nvSpPr>
        <p:spPr>
          <a:xfrm>
            <a:off x="5256583" y="2944702"/>
            <a:ext cx="319399" cy="31846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1" name="Google Shape;171;p25"/>
          <p:cNvSpPr/>
          <p:nvPr/>
        </p:nvSpPr>
        <p:spPr>
          <a:xfrm>
            <a:off x="6893468" y="2888551"/>
            <a:ext cx="396750" cy="400064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2" name="Google Shape;172;p25"/>
          <p:cNvGrpSpPr/>
          <p:nvPr/>
        </p:nvGrpSpPr>
        <p:grpSpPr>
          <a:xfrm>
            <a:off x="2860313" y="3544233"/>
            <a:ext cx="1742313" cy="1227512"/>
            <a:chOff x="2113657" y="4283314"/>
            <a:chExt cx="3647460" cy="1227512"/>
          </a:xfrm>
        </p:grpSpPr>
        <p:sp>
          <p:nvSpPr>
            <p:cNvPr id="173" name="Google Shape;173;p25"/>
            <p:cNvSpPr txBox="1"/>
            <p:nvPr/>
          </p:nvSpPr>
          <p:spPr>
            <a:xfrm>
              <a:off x="2113657" y="4495163"/>
              <a:ext cx="3647458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" name="Google Shape;174;p2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5" name="Google Shape;175;p25"/>
          <p:cNvGrpSpPr/>
          <p:nvPr/>
        </p:nvGrpSpPr>
        <p:grpSpPr>
          <a:xfrm>
            <a:off x="1180126" y="3544233"/>
            <a:ext cx="1742313" cy="1227512"/>
            <a:chOff x="2113657" y="4283314"/>
            <a:chExt cx="3647460" cy="1227512"/>
          </a:xfrm>
        </p:grpSpPr>
        <p:sp>
          <p:nvSpPr>
            <p:cNvPr id="176" name="Google Shape;176;p25"/>
            <p:cNvSpPr txBox="1"/>
            <p:nvPr/>
          </p:nvSpPr>
          <p:spPr>
            <a:xfrm>
              <a:off x="2113657" y="4495163"/>
              <a:ext cx="3647458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" name="Google Shape;177;p2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8" name="Google Shape;178;p25"/>
          <p:cNvGrpSpPr/>
          <p:nvPr/>
        </p:nvGrpSpPr>
        <p:grpSpPr>
          <a:xfrm>
            <a:off x="4540500" y="3544233"/>
            <a:ext cx="1742313" cy="1227512"/>
            <a:chOff x="2113657" y="4283314"/>
            <a:chExt cx="3647460" cy="1227512"/>
          </a:xfrm>
        </p:grpSpPr>
        <p:sp>
          <p:nvSpPr>
            <p:cNvPr id="179" name="Google Shape;179;p25"/>
            <p:cNvSpPr txBox="1"/>
            <p:nvPr/>
          </p:nvSpPr>
          <p:spPr>
            <a:xfrm>
              <a:off x="2113657" y="4495163"/>
              <a:ext cx="3647458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0" name="Google Shape;180;p2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1" name="Google Shape;181;p25"/>
          <p:cNvGrpSpPr/>
          <p:nvPr/>
        </p:nvGrpSpPr>
        <p:grpSpPr>
          <a:xfrm>
            <a:off x="6220686" y="3544233"/>
            <a:ext cx="1742313" cy="1227512"/>
            <a:chOff x="2113657" y="4283314"/>
            <a:chExt cx="3647460" cy="1227512"/>
          </a:xfrm>
        </p:grpSpPr>
        <p:sp>
          <p:nvSpPr>
            <p:cNvPr id="182" name="Google Shape;182;p25"/>
            <p:cNvSpPr txBox="1"/>
            <p:nvPr/>
          </p:nvSpPr>
          <p:spPr>
            <a:xfrm>
              <a:off x="2113657" y="4495163"/>
              <a:ext cx="3647458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3" name="Google Shape;183;p2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8" name="Google Shape;188;p2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445" l="0" r="0" t="445"/>
          <a:stretch/>
        </p:blipFill>
        <p:spPr>
          <a:xfrm>
            <a:off x="2663825" y="1176338"/>
            <a:ext cx="1828800" cy="1728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89" name="Google Shape;189;p26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445" l="0" r="0" t="445"/>
          <a:stretch/>
        </p:blipFill>
        <p:spPr>
          <a:xfrm>
            <a:off x="4651375" y="1176338"/>
            <a:ext cx="1828800" cy="1728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90" name="Google Shape;190;p26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445" l="0" r="0" t="445"/>
          <a:stretch/>
        </p:blipFill>
        <p:spPr>
          <a:xfrm>
            <a:off x="4651375" y="3017838"/>
            <a:ext cx="1828800" cy="1728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91" name="Google Shape;191;p26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445" l="0" r="0" t="445"/>
          <a:stretch/>
        </p:blipFill>
        <p:spPr>
          <a:xfrm>
            <a:off x="2663825" y="3017838"/>
            <a:ext cx="1828800" cy="1728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192" name="Google Shape;192;p26"/>
          <p:cNvSpPr txBox="1"/>
          <p:nvPr>
            <p:ph type="title"/>
          </p:nvPr>
        </p:nvSpPr>
        <p:spPr>
          <a:xfrm>
            <a:off x="0" y="25400"/>
            <a:ext cx="9144000" cy="7762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2FC5FA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Our</a:t>
            </a:r>
            <a:r>
              <a:rPr b="0" i="0" lang="en" sz="4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0" i="0" lang="en" sz="4400" u="none" cap="none" strike="noStrike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Team </a:t>
            </a:r>
            <a:r>
              <a:rPr b="0" i="0" lang="en" sz="4400" u="none" cap="none" strike="noStrike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sz="44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3" name="Google Shape;193;p26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4" name="Google Shape;194;p26"/>
          <p:cNvGrpSpPr/>
          <p:nvPr/>
        </p:nvGrpSpPr>
        <p:grpSpPr>
          <a:xfrm>
            <a:off x="728444" y="1362244"/>
            <a:ext cx="1689830" cy="1363805"/>
            <a:chOff x="3779911" y="3327771"/>
            <a:chExt cx="1584177" cy="1363805"/>
          </a:xfrm>
        </p:grpSpPr>
        <p:sp>
          <p:nvSpPr>
            <p:cNvPr id="195" name="Google Shape;195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6" name="Google Shape;196;p26"/>
            <p:cNvSpPr txBox="1"/>
            <p:nvPr/>
          </p:nvSpPr>
          <p:spPr>
            <a:xfrm>
              <a:off x="3779911" y="3595241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7" name="Google Shape;197;p26"/>
            <p:cNvSpPr txBox="1"/>
            <p:nvPr/>
          </p:nvSpPr>
          <p:spPr>
            <a:xfrm>
              <a:off x="3779911" y="3860579"/>
              <a:ext cx="158417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8" name="Google Shape;198;p26"/>
          <p:cNvGrpSpPr/>
          <p:nvPr/>
        </p:nvGrpSpPr>
        <p:grpSpPr>
          <a:xfrm>
            <a:off x="728444" y="3213649"/>
            <a:ext cx="1689830" cy="1363805"/>
            <a:chOff x="3779911" y="3327771"/>
            <a:chExt cx="1584177" cy="1363805"/>
          </a:xfrm>
        </p:grpSpPr>
        <p:sp>
          <p:nvSpPr>
            <p:cNvPr id="199" name="Google Shape;199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" name="Google Shape;200;p26"/>
            <p:cNvSpPr txBox="1"/>
            <p:nvPr/>
          </p:nvSpPr>
          <p:spPr>
            <a:xfrm>
              <a:off x="3779911" y="3595241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1" name="Google Shape;201;p26"/>
            <p:cNvSpPr txBox="1"/>
            <p:nvPr/>
          </p:nvSpPr>
          <p:spPr>
            <a:xfrm>
              <a:off x="3779911" y="3860579"/>
              <a:ext cx="158417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2" name="Google Shape;202;p26"/>
          <p:cNvGrpSpPr/>
          <p:nvPr/>
        </p:nvGrpSpPr>
        <p:grpSpPr>
          <a:xfrm>
            <a:off x="6723783" y="1362244"/>
            <a:ext cx="1689830" cy="1363805"/>
            <a:chOff x="3779911" y="3327771"/>
            <a:chExt cx="1584177" cy="1363805"/>
          </a:xfrm>
        </p:grpSpPr>
        <p:sp>
          <p:nvSpPr>
            <p:cNvPr id="203" name="Google Shape;203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4" name="Google Shape;204;p26"/>
            <p:cNvSpPr txBox="1"/>
            <p:nvPr/>
          </p:nvSpPr>
          <p:spPr>
            <a:xfrm>
              <a:off x="3779911" y="3595241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5" name="Google Shape;205;p26"/>
            <p:cNvSpPr txBox="1"/>
            <p:nvPr/>
          </p:nvSpPr>
          <p:spPr>
            <a:xfrm>
              <a:off x="3779911" y="3860579"/>
              <a:ext cx="158417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6" name="Google Shape;206;p26"/>
          <p:cNvGrpSpPr/>
          <p:nvPr/>
        </p:nvGrpSpPr>
        <p:grpSpPr>
          <a:xfrm>
            <a:off x="6723783" y="3213649"/>
            <a:ext cx="1689830" cy="1363805"/>
            <a:chOff x="3779911" y="3327771"/>
            <a:chExt cx="1584177" cy="1363805"/>
          </a:xfrm>
        </p:grpSpPr>
        <p:sp>
          <p:nvSpPr>
            <p:cNvPr id="207" name="Google Shape;207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8" name="Google Shape;208;p26"/>
            <p:cNvSpPr txBox="1"/>
            <p:nvPr/>
          </p:nvSpPr>
          <p:spPr>
            <a:xfrm>
              <a:off x="3779911" y="3595241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9" name="Google Shape;209;p26"/>
            <p:cNvSpPr txBox="1"/>
            <p:nvPr/>
          </p:nvSpPr>
          <p:spPr>
            <a:xfrm>
              <a:off x="3779911" y="3860579"/>
              <a:ext cx="158417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27"/>
          <p:cNvSpPr/>
          <p:nvPr/>
        </p:nvSpPr>
        <p:spPr>
          <a:xfrm>
            <a:off x="0" y="2863508"/>
            <a:ext cx="9144000" cy="152402"/>
          </a:xfrm>
          <a:prstGeom prst="rect">
            <a:avLst/>
          </a:pr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5" name="Google Shape;215;p27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lang="en" sz="36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TimeLine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6" name="Google Shape;216;p27"/>
          <p:cNvSpPr/>
          <p:nvPr/>
        </p:nvSpPr>
        <p:spPr>
          <a:xfrm rot="-5400000">
            <a:off x="830722" y="1989909"/>
            <a:ext cx="1224000" cy="828000"/>
          </a:xfrm>
          <a:prstGeom prst="homePlate">
            <a:avLst>
              <a:gd fmla="val 50000" name="adj"/>
            </a:avLst>
          </a:pr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7" name="Google Shape;217;p27"/>
          <p:cNvSpPr/>
          <p:nvPr/>
        </p:nvSpPr>
        <p:spPr>
          <a:xfrm rot="5400000">
            <a:off x="2391729" y="3061509"/>
            <a:ext cx="1224000" cy="828000"/>
          </a:xfrm>
          <a:prstGeom prst="homePlate">
            <a:avLst>
              <a:gd fmla="val 50000" name="adj"/>
            </a:avLst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8" name="Google Shape;218;p27"/>
          <p:cNvSpPr/>
          <p:nvPr/>
        </p:nvSpPr>
        <p:spPr>
          <a:xfrm rot="-5400000">
            <a:off x="3952736" y="1989909"/>
            <a:ext cx="1224000" cy="828000"/>
          </a:xfrm>
          <a:prstGeom prst="homePlate">
            <a:avLst>
              <a:gd fmla="val 50000" name="adj"/>
            </a:avLst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9" name="Google Shape;219;p27"/>
          <p:cNvSpPr/>
          <p:nvPr/>
        </p:nvSpPr>
        <p:spPr>
          <a:xfrm rot="5400000">
            <a:off x="5513743" y="3061508"/>
            <a:ext cx="1224000" cy="828000"/>
          </a:xfrm>
          <a:prstGeom prst="homePlate">
            <a:avLst>
              <a:gd fmla="val 50000" name="adj"/>
            </a:avLst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" name="Google Shape;220;p27"/>
          <p:cNvSpPr/>
          <p:nvPr/>
        </p:nvSpPr>
        <p:spPr>
          <a:xfrm rot="-5400000">
            <a:off x="7074750" y="1989910"/>
            <a:ext cx="1224000" cy="828000"/>
          </a:xfrm>
          <a:prstGeom prst="homePlate">
            <a:avLst>
              <a:gd fmla="val 50000" name="adj"/>
            </a:avLst>
          </a:prstGeom>
          <a:solidFill>
            <a:srgbClr val="FE4D3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1" name="Google Shape;221;p27"/>
          <p:cNvSpPr txBox="1"/>
          <p:nvPr/>
        </p:nvSpPr>
        <p:spPr>
          <a:xfrm>
            <a:off x="1046298" y="2287309"/>
            <a:ext cx="792848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2013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2" name="Google Shape;222;p27"/>
          <p:cNvSpPr txBox="1"/>
          <p:nvPr/>
        </p:nvSpPr>
        <p:spPr>
          <a:xfrm>
            <a:off x="2607305" y="3196353"/>
            <a:ext cx="792848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2014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3" name="Google Shape;223;p27"/>
          <p:cNvSpPr txBox="1"/>
          <p:nvPr/>
        </p:nvSpPr>
        <p:spPr>
          <a:xfrm>
            <a:off x="4168312" y="2287309"/>
            <a:ext cx="792848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2015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4" name="Google Shape;224;p27"/>
          <p:cNvSpPr txBox="1"/>
          <p:nvPr/>
        </p:nvSpPr>
        <p:spPr>
          <a:xfrm>
            <a:off x="5729319" y="3196353"/>
            <a:ext cx="792848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2016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5" name="Google Shape;225;p27"/>
          <p:cNvSpPr txBox="1"/>
          <p:nvPr/>
        </p:nvSpPr>
        <p:spPr>
          <a:xfrm>
            <a:off x="7290326" y="2287309"/>
            <a:ext cx="792848" cy="459108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2017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6" name="Google Shape;226;p27"/>
          <p:cNvGrpSpPr/>
          <p:nvPr/>
        </p:nvGrpSpPr>
        <p:grpSpPr>
          <a:xfrm>
            <a:off x="668087" y="3227686"/>
            <a:ext cx="1549271" cy="1477328"/>
            <a:chOff x="668087" y="4221088"/>
            <a:chExt cx="1549271" cy="1477328"/>
          </a:xfrm>
        </p:grpSpPr>
        <p:sp>
          <p:nvSpPr>
            <p:cNvPr id="227" name="Google Shape;227;p27"/>
            <p:cNvSpPr txBox="1"/>
            <p:nvPr/>
          </p:nvSpPr>
          <p:spPr>
            <a:xfrm>
              <a:off x="672238" y="4498087"/>
              <a:ext cx="1540969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228" name="Google Shape;228;p27"/>
            <p:cNvSpPr txBox="1"/>
            <p:nvPr/>
          </p:nvSpPr>
          <p:spPr>
            <a:xfrm>
              <a:off x="668087" y="4221088"/>
              <a:ext cx="154927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Content Here</a:t>
              </a:r>
              <a:endParaRPr b="1" sz="1200">
                <a:solidFill>
                  <a:srgbClr val="7F7F7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9" name="Google Shape;229;p27"/>
          <p:cNvGrpSpPr/>
          <p:nvPr/>
        </p:nvGrpSpPr>
        <p:grpSpPr>
          <a:xfrm>
            <a:off x="6912115" y="3227686"/>
            <a:ext cx="1549271" cy="1477328"/>
            <a:chOff x="668087" y="4221088"/>
            <a:chExt cx="1549271" cy="1477328"/>
          </a:xfrm>
        </p:grpSpPr>
        <p:sp>
          <p:nvSpPr>
            <p:cNvPr id="230" name="Google Shape;230;p27"/>
            <p:cNvSpPr txBox="1"/>
            <p:nvPr/>
          </p:nvSpPr>
          <p:spPr>
            <a:xfrm>
              <a:off x="672238" y="4498087"/>
              <a:ext cx="1540969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231" name="Google Shape;231;p27"/>
            <p:cNvSpPr txBox="1"/>
            <p:nvPr/>
          </p:nvSpPr>
          <p:spPr>
            <a:xfrm>
              <a:off x="668087" y="4221088"/>
              <a:ext cx="154927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Content Here</a:t>
              </a:r>
              <a:endParaRPr b="1" sz="1200">
                <a:solidFill>
                  <a:srgbClr val="7F7F7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2" name="Google Shape;232;p27"/>
          <p:cNvGrpSpPr/>
          <p:nvPr/>
        </p:nvGrpSpPr>
        <p:grpSpPr>
          <a:xfrm>
            <a:off x="2229094" y="1207189"/>
            <a:ext cx="1549271" cy="1477328"/>
            <a:chOff x="668087" y="4221088"/>
            <a:chExt cx="1549271" cy="1477328"/>
          </a:xfrm>
        </p:grpSpPr>
        <p:sp>
          <p:nvSpPr>
            <p:cNvPr id="233" name="Google Shape;233;p27"/>
            <p:cNvSpPr txBox="1"/>
            <p:nvPr/>
          </p:nvSpPr>
          <p:spPr>
            <a:xfrm>
              <a:off x="672238" y="4498087"/>
              <a:ext cx="1540969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234" name="Google Shape;234;p27"/>
            <p:cNvSpPr txBox="1"/>
            <p:nvPr/>
          </p:nvSpPr>
          <p:spPr>
            <a:xfrm>
              <a:off x="668087" y="4221088"/>
              <a:ext cx="154927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Content Here</a:t>
              </a:r>
              <a:endParaRPr b="1" sz="1200">
                <a:solidFill>
                  <a:srgbClr val="7F7F7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5" name="Google Shape;235;p27"/>
          <p:cNvGrpSpPr/>
          <p:nvPr/>
        </p:nvGrpSpPr>
        <p:grpSpPr>
          <a:xfrm>
            <a:off x="5351108" y="1207189"/>
            <a:ext cx="1549271" cy="1477328"/>
            <a:chOff x="668087" y="4221088"/>
            <a:chExt cx="1549271" cy="1477328"/>
          </a:xfrm>
        </p:grpSpPr>
        <p:sp>
          <p:nvSpPr>
            <p:cNvPr id="236" name="Google Shape;236;p27"/>
            <p:cNvSpPr txBox="1"/>
            <p:nvPr/>
          </p:nvSpPr>
          <p:spPr>
            <a:xfrm>
              <a:off x="672238" y="4498087"/>
              <a:ext cx="1540969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237" name="Google Shape;237;p27"/>
            <p:cNvSpPr txBox="1"/>
            <p:nvPr/>
          </p:nvSpPr>
          <p:spPr>
            <a:xfrm>
              <a:off x="668087" y="4221088"/>
              <a:ext cx="154927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Content Here</a:t>
              </a:r>
              <a:endParaRPr b="1" sz="1200">
                <a:solidFill>
                  <a:srgbClr val="7F7F7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8" name="Google Shape;238;p27"/>
          <p:cNvGrpSpPr/>
          <p:nvPr/>
        </p:nvGrpSpPr>
        <p:grpSpPr>
          <a:xfrm>
            <a:off x="3790101" y="3227686"/>
            <a:ext cx="1549271" cy="1477328"/>
            <a:chOff x="668087" y="4221088"/>
            <a:chExt cx="1549271" cy="1477328"/>
          </a:xfrm>
        </p:grpSpPr>
        <p:sp>
          <p:nvSpPr>
            <p:cNvPr id="239" name="Google Shape;239;p27"/>
            <p:cNvSpPr txBox="1"/>
            <p:nvPr/>
          </p:nvSpPr>
          <p:spPr>
            <a:xfrm>
              <a:off x="672238" y="4498087"/>
              <a:ext cx="1540969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240" name="Google Shape;240;p27"/>
            <p:cNvSpPr txBox="1"/>
            <p:nvPr/>
          </p:nvSpPr>
          <p:spPr>
            <a:xfrm>
              <a:off x="668087" y="4221088"/>
              <a:ext cx="154927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7F7F7F"/>
                  </a:solidFill>
                  <a:latin typeface="Arial"/>
                  <a:ea typeface="Arial"/>
                  <a:cs typeface="Arial"/>
                  <a:sym typeface="Arial"/>
                </a:rPr>
                <a:t>Content Here</a:t>
              </a:r>
              <a:endParaRPr b="1" sz="1200">
                <a:solidFill>
                  <a:srgbClr val="7F7F7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1" name="Google Shape;241;p27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6" name="Google Shape;246;p2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47" name="Google Shape;247;p28"/>
          <p:cNvSpPr/>
          <p:nvPr/>
        </p:nvSpPr>
        <p:spPr>
          <a:xfrm>
            <a:off x="6012160" y="0"/>
            <a:ext cx="2592288" cy="3147814"/>
          </a:xfrm>
          <a:prstGeom prst="rect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8" name="Google Shape;248;p28"/>
          <p:cNvSpPr txBox="1"/>
          <p:nvPr/>
        </p:nvSpPr>
        <p:spPr>
          <a:xfrm>
            <a:off x="6213501" y="1101259"/>
            <a:ext cx="2189605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249" name="Google Shape;249;p28"/>
          <p:cNvSpPr txBox="1"/>
          <p:nvPr/>
        </p:nvSpPr>
        <p:spPr>
          <a:xfrm>
            <a:off x="6213501" y="1316518"/>
            <a:ext cx="2189605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Presentation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28"/>
          <p:cNvSpPr txBox="1"/>
          <p:nvPr/>
        </p:nvSpPr>
        <p:spPr>
          <a:xfrm>
            <a:off x="6213532" y="2130478"/>
            <a:ext cx="218957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28"/>
          <p:cNvSpPr/>
          <p:nvPr/>
        </p:nvSpPr>
        <p:spPr>
          <a:xfrm flipH="1">
            <a:off x="6916608" y="343448"/>
            <a:ext cx="783389" cy="646247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EB856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29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57" name="Google Shape;257;p29"/>
          <p:cNvGrpSpPr/>
          <p:nvPr/>
        </p:nvGrpSpPr>
        <p:grpSpPr>
          <a:xfrm>
            <a:off x="6824" y="1564834"/>
            <a:ext cx="1829700" cy="1368174"/>
            <a:chOff x="0" y="1564834"/>
            <a:chExt cx="1829700" cy="1368174"/>
          </a:xfrm>
        </p:grpSpPr>
        <p:sp>
          <p:nvSpPr>
            <p:cNvPr id="258" name="Google Shape;258;p29"/>
            <p:cNvSpPr/>
            <p:nvPr/>
          </p:nvSpPr>
          <p:spPr>
            <a:xfrm>
              <a:off x="0" y="1564834"/>
              <a:ext cx="1825200" cy="1080443"/>
            </a:xfrm>
            <a:prstGeom prst="rect">
              <a:avLst/>
            </a:prstGeom>
            <a:solidFill>
              <a:srgbClr val="33E97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9" name="Google Shape;259;p29"/>
            <p:cNvSpPr/>
            <p:nvPr/>
          </p:nvSpPr>
          <p:spPr>
            <a:xfrm flipH="1" rot="10800000">
              <a:off x="907984" y="2625770"/>
              <a:ext cx="921716" cy="307238"/>
            </a:xfrm>
            <a:custGeom>
              <a:rect b="b" l="l" r="r" t="t"/>
              <a:pathLst>
                <a:path extrusionOk="0" h="120000" w="120000">
                  <a:moveTo>
                    <a:pt x="34285" y="120000"/>
                  </a:moveTo>
                  <a:lnTo>
                    <a:pt x="0" y="0"/>
                  </a:lnTo>
                  <a:lnTo>
                    <a:pt x="120000" y="117142"/>
                  </a:lnTo>
                  <a:lnTo>
                    <a:pt x="34285" y="120000"/>
                  </a:lnTo>
                  <a:close/>
                </a:path>
              </a:pathLst>
            </a:custGeom>
            <a:solidFill>
              <a:srgbClr val="33E97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0" name="Google Shape;260;p29"/>
          <p:cNvGrpSpPr/>
          <p:nvPr/>
        </p:nvGrpSpPr>
        <p:grpSpPr>
          <a:xfrm>
            <a:off x="1829700" y="1564833"/>
            <a:ext cx="1825200" cy="1368175"/>
            <a:chOff x="1829700" y="1564833"/>
            <a:chExt cx="1825200" cy="1368175"/>
          </a:xfrm>
        </p:grpSpPr>
        <p:sp>
          <p:nvSpPr>
            <p:cNvPr id="261" name="Google Shape;261;p29"/>
            <p:cNvSpPr/>
            <p:nvPr/>
          </p:nvSpPr>
          <p:spPr>
            <a:xfrm>
              <a:off x="1829700" y="1564833"/>
              <a:ext cx="1825200" cy="1080443"/>
            </a:xfrm>
            <a:prstGeom prst="rect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" name="Google Shape;262;p29"/>
            <p:cNvSpPr/>
            <p:nvPr/>
          </p:nvSpPr>
          <p:spPr>
            <a:xfrm flipH="1" rot="10800000">
              <a:off x="2733184" y="2625770"/>
              <a:ext cx="921716" cy="307238"/>
            </a:xfrm>
            <a:custGeom>
              <a:rect b="b" l="l" r="r" t="t"/>
              <a:pathLst>
                <a:path extrusionOk="0" h="120000" w="120000">
                  <a:moveTo>
                    <a:pt x="34285" y="120000"/>
                  </a:moveTo>
                  <a:lnTo>
                    <a:pt x="0" y="0"/>
                  </a:lnTo>
                  <a:lnTo>
                    <a:pt x="120000" y="117142"/>
                  </a:lnTo>
                  <a:lnTo>
                    <a:pt x="34285" y="120000"/>
                  </a:lnTo>
                  <a:close/>
                </a:path>
              </a:pathLst>
            </a:cu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3" name="Google Shape;263;p29"/>
          <p:cNvGrpSpPr/>
          <p:nvPr/>
        </p:nvGrpSpPr>
        <p:grpSpPr>
          <a:xfrm>
            <a:off x="3659400" y="1564832"/>
            <a:ext cx="1825200" cy="1368176"/>
            <a:chOff x="3659400" y="1564832"/>
            <a:chExt cx="1825200" cy="1368176"/>
          </a:xfrm>
        </p:grpSpPr>
        <p:sp>
          <p:nvSpPr>
            <p:cNvPr id="264" name="Google Shape;264;p29"/>
            <p:cNvSpPr/>
            <p:nvPr/>
          </p:nvSpPr>
          <p:spPr>
            <a:xfrm>
              <a:off x="3659400" y="1564832"/>
              <a:ext cx="1825200" cy="1080443"/>
            </a:xfrm>
            <a:prstGeom prst="rect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5" name="Google Shape;265;p29"/>
            <p:cNvSpPr/>
            <p:nvPr/>
          </p:nvSpPr>
          <p:spPr>
            <a:xfrm flipH="1" rot="10800000">
              <a:off x="4558384" y="2625770"/>
              <a:ext cx="921716" cy="307238"/>
            </a:xfrm>
            <a:custGeom>
              <a:rect b="b" l="l" r="r" t="t"/>
              <a:pathLst>
                <a:path extrusionOk="0" h="120000" w="120000">
                  <a:moveTo>
                    <a:pt x="34285" y="120000"/>
                  </a:moveTo>
                  <a:lnTo>
                    <a:pt x="0" y="0"/>
                  </a:lnTo>
                  <a:lnTo>
                    <a:pt x="120000" y="117142"/>
                  </a:lnTo>
                  <a:lnTo>
                    <a:pt x="34285" y="120000"/>
                  </a:lnTo>
                  <a:close/>
                </a:path>
              </a:pathLst>
            </a:cu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6" name="Google Shape;266;p29"/>
          <p:cNvGrpSpPr/>
          <p:nvPr/>
        </p:nvGrpSpPr>
        <p:grpSpPr>
          <a:xfrm>
            <a:off x="5489100" y="1564831"/>
            <a:ext cx="1825200" cy="1368177"/>
            <a:chOff x="5489100" y="1564831"/>
            <a:chExt cx="1825200" cy="1368177"/>
          </a:xfrm>
        </p:grpSpPr>
        <p:sp>
          <p:nvSpPr>
            <p:cNvPr id="267" name="Google Shape;267;p29"/>
            <p:cNvSpPr/>
            <p:nvPr/>
          </p:nvSpPr>
          <p:spPr>
            <a:xfrm>
              <a:off x="5489100" y="1564831"/>
              <a:ext cx="1825200" cy="1080443"/>
            </a:xfrm>
            <a:prstGeom prst="rect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8" name="Google Shape;268;p29"/>
            <p:cNvSpPr/>
            <p:nvPr/>
          </p:nvSpPr>
          <p:spPr>
            <a:xfrm flipH="1" rot="10800000">
              <a:off x="6383584" y="2625770"/>
              <a:ext cx="921716" cy="307238"/>
            </a:xfrm>
            <a:custGeom>
              <a:rect b="b" l="l" r="r" t="t"/>
              <a:pathLst>
                <a:path extrusionOk="0" h="120000" w="120000">
                  <a:moveTo>
                    <a:pt x="34285" y="120000"/>
                  </a:moveTo>
                  <a:lnTo>
                    <a:pt x="0" y="0"/>
                  </a:lnTo>
                  <a:lnTo>
                    <a:pt x="120000" y="117142"/>
                  </a:lnTo>
                  <a:lnTo>
                    <a:pt x="34285" y="120000"/>
                  </a:lnTo>
                  <a:close/>
                </a:path>
              </a:pathLst>
            </a:cu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9" name="Google Shape;269;p29"/>
          <p:cNvGrpSpPr/>
          <p:nvPr/>
        </p:nvGrpSpPr>
        <p:grpSpPr>
          <a:xfrm>
            <a:off x="7311976" y="1564830"/>
            <a:ext cx="1825200" cy="1368178"/>
            <a:chOff x="7318800" y="1564830"/>
            <a:chExt cx="1825200" cy="1368178"/>
          </a:xfrm>
        </p:grpSpPr>
        <p:sp>
          <p:nvSpPr>
            <p:cNvPr id="270" name="Google Shape;270;p29"/>
            <p:cNvSpPr/>
            <p:nvPr/>
          </p:nvSpPr>
          <p:spPr>
            <a:xfrm>
              <a:off x="7318800" y="1564830"/>
              <a:ext cx="1825200" cy="1080443"/>
            </a:xfrm>
            <a:prstGeom prst="rect">
              <a:avLst/>
            </a:prstGeom>
            <a:solidFill>
              <a:srgbClr val="FE4D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29"/>
            <p:cNvSpPr/>
            <p:nvPr/>
          </p:nvSpPr>
          <p:spPr>
            <a:xfrm flipH="1" rot="10800000">
              <a:off x="8208784" y="2625770"/>
              <a:ext cx="921716" cy="307238"/>
            </a:xfrm>
            <a:custGeom>
              <a:rect b="b" l="l" r="r" t="t"/>
              <a:pathLst>
                <a:path extrusionOk="0" h="120000" w="120000">
                  <a:moveTo>
                    <a:pt x="34285" y="120000"/>
                  </a:moveTo>
                  <a:lnTo>
                    <a:pt x="0" y="0"/>
                  </a:lnTo>
                  <a:lnTo>
                    <a:pt x="120000" y="117142"/>
                  </a:lnTo>
                  <a:lnTo>
                    <a:pt x="34285" y="120000"/>
                  </a:lnTo>
                  <a:close/>
                </a:path>
              </a:pathLst>
            </a:custGeom>
            <a:solidFill>
              <a:srgbClr val="FE4D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2" name="Google Shape;272;p29"/>
          <p:cNvSpPr txBox="1"/>
          <p:nvPr/>
        </p:nvSpPr>
        <p:spPr>
          <a:xfrm>
            <a:off x="1297491" y="1564834"/>
            <a:ext cx="52770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3" name="Google Shape;273;p29"/>
          <p:cNvSpPr txBox="1"/>
          <p:nvPr/>
        </p:nvSpPr>
        <p:spPr>
          <a:xfrm>
            <a:off x="3127191" y="1564535"/>
            <a:ext cx="52770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4" name="Google Shape;274;p29"/>
          <p:cNvSpPr txBox="1"/>
          <p:nvPr/>
        </p:nvSpPr>
        <p:spPr>
          <a:xfrm>
            <a:off x="4956891" y="1564236"/>
            <a:ext cx="52770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5" name="Google Shape;275;p29"/>
          <p:cNvSpPr txBox="1"/>
          <p:nvPr/>
        </p:nvSpPr>
        <p:spPr>
          <a:xfrm>
            <a:off x="6786591" y="1563937"/>
            <a:ext cx="52770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6" name="Google Shape;276;p29"/>
          <p:cNvSpPr txBox="1"/>
          <p:nvPr/>
        </p:nvSpPr>
        <p:spPr>
          <a:xfrm>
            <a:off x="8616291" y="1563638"/>
            <a:ext cx="52770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7" name="Google Shape;277;p29"/>
          <p:cNvSpPr txBox="1"/>
          <p:nvPr/>
        </p:nvSpPr>
        <p:spPr>
          <a:xfrm>
            <a:off x="204426" y="2105055"/>
            <a:ext cx="141634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8" name="Google Shape;278;p29"/>
          <p:cNvSpPr txBox="1"/>
          <p:nvPr/>
        </p:nvSpPr>
        <p:spPr>
          <a:xfrm>
            <a:off x="2034125" y="2105055"/>
            <a:ext cx="141634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9" name="Google Shape;279;p29"/>
          <p:cNvSpPr txBox="1"/>
          <p:nvPr/>
        </p:nvSpPr>
        <p:spPr>
          <a:xfrm>
            <a:off x="3863824" y="2105055"/>
            <a:ext cx="141634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" name="Google Shape;280;p29"/>
          <p:cNvSpPr txBox="1"/>
          <p:nvPr/>
        </p:nvSpPr>
        <p:spPr>
          <a:xfrm>
            <a:off x="5693523" y="2105055"/>
            <a:ext cx="141634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" name="Google Shape;281;p29"/>
          <p:cNvSpPr txBox="1"/>
          <p:nvPr/>
        </p:nvSpPr>
        <p:spPr>
          <a:xfrm>
            <a:off x="7523222" y="2105055"/>
            <a:ext cx="141634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" name="Google Shape;282;p29"/>
          <p:cNvSpPr txBox="1"/>
          <p:nvPr/>
        </p:nvSpPr>
        <p:spPr>
          <a:xfrm>
            <a:off x="171076" y="2889568"/>
            <a:ext cx="1483047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3" name="Google Shape;283;p29"/>
          <p:cNvSpPr txBox="1"/>
          <p:nvPr/>
        </p:nvSpPr>
        <p:spPr>
          <a:xfrm>
            <a:off x="3830476" y="2889568"/>
            <a:ext cx="1483047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4" name="Google Shape;284;p29"/>
          <p:cNvSpPr txBox="1"/>
          <p:nvPr/>
        </p:nvSpPr>
        <p:spPr>
          <a:xfrm>
            <a:off x="2000776" y="2889568"/>
            <a:ext cx="1483047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5" name="Google Shape;285;p29"/>
          <p:cNvSpPr txBox="1"/>
          <p:nvPr/>
        </p:nvSpPr>
        <p:spPr>
          <a:xfrm>
            <a:off x="5660176" y="2889568"/>
            <a:ext cx="1483047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6" name="Google Shape;286;p29"/>
          <p:cNvSpPr txBox="1"/>
          <p:nvPr/>
        </p:nvSpPr>
        <p:spPr>
          <a:xfrm>
            <a:off x="7489876" y="2889568"/>
            <a:ext cx="1483047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7" name="Google Shape;287;p29"/>
          <p:cNvSpPr txBox="1"/>
          <p:nvPr/>
        </p:nvSpPr>
        <p:spPr>
          <a:xfrm>
            <a:off x="2389700" y="1114174"/>
            <a:ext cx="4364596" cy="338554"/>
          </a:xfrm>
          <a:prstGeom prst="rect">
            <a:avLst/>
          </a:prstGeom>
          <a:solidFill>
            <a:srgbClr val="595959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/>
          </a:p>
        </p:txBody>
      </p:sp>
      <p:sp>
        <p:nvSpPr>
          <p:cNvPr id="288" name="Google Shape;288;p29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p30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4" name="Google Shape;294;p30"/>
          <p:cNvSpPr/>
          <p:nvPr/>
        </p:nvSpPr>
        <p:spPr>
          <a:xfrm>
            <a:off x="6776533" y="1572638"/>
            <a:ext cx="1902060" cy="2397090"/>
          </a:xfrm>
          <a:custGeom>
            <a:rect b="b" l="l" r="r" t="t"/>
            <a:pathLst>
              <a:path extrusionOk="0" h="120000" w="120000">
                <a:moveTo>
                  <a:pt x="109392" y="7397"/>
                </a:moveTo>
                <a:cubicBezTo>
                  <a:pt x="105941" y="7061"/>
                  <a:pt x="100649" y="11349"/>
                  <a:pt x="93641" y="17418"/>
                </a:cubicBezTo>
                <a:lnTo>
                  <a:pt x="93641" y="41981"/>
                </a:lnTo>
                <a:lnTo>
                  <a:pt x="93458" y="41981"/>
                </a:lnTo>
                <a:cubicBezTo>
                  <a:pt x="93229" y="46431"/>
                  <a:pt x="92436" y="50681"/>
                  <a:pt x="91161" y="54623"/>
                </a:cubicBezTo>
                <a:cubicBezTo>
                  <a:pt x="98403" y="57649"/>
                  <a:pt x="103438" y="54304"/>
                  <a:pt x="107258" y="49582"/>
                </a:cubicBezTo>
                <a:cubicBezTo>
                  <a:pt x="111150" y="44772"/>
                  <a:pt x="114102" y="34373"/>
                  <a:pt x="114088" y="25615"/>
                </a:cubicBezTo>
                <a:cubicBezTo>
                  <a:pt x="114495" y="12824"/>
                  <a:pt x="112888" y="7738"/>
                  <a:pt x="109392" y="7397"/>
                </a:cubicBezTo>
                <a:close/>
                <a:moveTo>
                  <a:pt x="10607" y="7397"/>
                </a:moveTo>
                <a:cubicBezTo>
                  <a:pt x="7111" y="7738"/>
                  <a:pt x="5504" y="12824"/>
                  <a:pt x="5911" y="25615"/>
                </a:cubicBezTo>
                <a:cubicBezTo>
                  <a:pt x="5897" y="34373"/>
                  <a:pt x="8849" y="44772"/>
                  <a:pt x="12741" y="49582"/>
                </a:cubicBezTo>
                <a:cubicBezTo>
                  <a:pt x="16574" y="54320"/>
                  <a:pt x="21629" y="57671"/>
                  <a:pt x="28912" y="54597"/>
                </a:cubicBezTo>
                <a:cubicBezTo>
                  <a:pt x="27645" y="50658"/>
                  <a:pt x="26859" y="46416"/>
                  <a:pt x="26639" y="41981"/>
                </a:cubicBezTo>
                <a:lnTo>
                  <a:pt x="26426" y="41981"/>
                </a:lnTo>
                <a:lnTo>
                  <a:pt x="26426" y="17476"/>
                </a:lnTo>
                <a:cubicBezTo>
                  <a:pt x="19384" y="11377"/>
                  <a:pt x="14069" y="7060"/>
                  <a:pt x="10607" y="7397"/>
                </a:cubicBezTo>
                <a:close/>
                <a:moveTo>
                  <a:pt x="9691" y="18"/>
                </a:moveTo>
                <a:cubicBezTo>
                  <a:pt x="15111" y="403"/>
                  <a:pt x="21705" y="6663"/>
                  <a:pt x="26426" y="10124"/>
                </a:cubicBezTo>
                <a:lnTo>
                  <a:pt x="26426" y="7008"/>
                </a:lnTo>
                <a:cubicBezTo>
                  <a:pt x="25235" y="6624"/>
                  <a:pt x="24390" y="5526"/>
                  <a:pt x="24390" y="4235"/>
                </a:cubicBezTo>
                <a:cubicBezTo>
                  <a:pt x="24390" y="2593"/>
                  <a:pt x="25758" y="1262"/>
                  <a:pt x="27445" y="1262"/>
                </a:cubicBezTo>
                <a:lnTo>
                  <a:pt x="92622" y="1262"/>
                </a:lnTo>
                <a:cubicBezTo>
                  <a:pt x="94310" y="1262"/>
                  <a:pt x="95677" y="2593"/>
                  <a:pt x="95677" y="4235"/>
                </a:cubicBezTo>
                <a:cubicBezTo>
                  <a:pt x="95677" y="5526"/>
                  <a:pt x="94832" y="6624"/>
                  <a:pt x="93641" y="7008"/>
                </a:cubicBezTo>
                <a:lnTo>
                  <a:pt x="93641" y="10072"/>
                </a:lnTo>
                <a:cubicBezTo>
                  <a:pt x="98358" y="6602"/>
                  <a:pt x="104914" y="401"/>
                  <a:pt x="110308" y="18"/>
                </a:cubicBezTo>
                <a:cubicBezTo>
                  <a:pt x="115811" y="-371"/>
                  <a:pt x="120105" y="5292"/>
                  <a:pt x="119998" y="26080"/>
                </a:cubicBezTo>
                <a:cubicBezTo>
                  <a:pt x="119784" y="37101"/>
                  <a:pt x="116477" y="48032"/>
                  <a:pt x="111249" y="53640"/>
                </a:cubicBezTo>
                <a:cubicBezTo>
                  <a:pt x="106099" y="59164"/>
                  <a:pt x="98485" y="63831"/>
                  <a:pt x="89073" y="59875"/>
                </a:cubicBezTo>
                <a:cubicBezTo>
                  <a:pt x="84776" y="69184"/>
                  <a:pt x="77598" y="76149"/>
                  <a:pt x="69049" y="78990"/>
                </a:cubicBezTo>
                <a:lnTo>
                  <a:pt x="69049" y="83904"/>
                </a:lnTo>
                <a:cubicBezTo>
                  <a:pt x="70315" y="84187"/>
                  <a:pt x="71236" y="85302"/>
                  <a:pt x="71236" y="86626"/>
                </a:cubicBezTo>
                <a:lnTo>
                  <a:pt x="71236" y="98114"/>
                </a:lnTo>
                <a:cubicBezTo>
                  <a:pt x="71236" y="99438"/>
                  <a:pt x="70315" y="100553"/>
                  <a:pt x="69049" y="100836"/>
                </a:cubicBezTo>
                <a:lnTo>
                  <a:pt x="69049" y="104597"/>
                </a:lnTo>
                <a:cubicBezTo>
                  <a:pt x="69049" y="105074"/>
                  <a:pt x="68929" y="105524"/>
                  <a:pt x="68685" y="105904"/>
                </a:cubicBezTo>
                <a:cubicBezTo>
                  <a:pt x="83501" y="106769"/>
                  <a:pt x="94286" y="109786"/>
                  <a:pt x="95088" y="113386"/>
                </a:cubicBezTo>
                <a:lnTo>
                  <a:pt x="94962" y="113386"/>
                </a:lnTo>
                <a:lnTo>
                  <a:pt x="94962" y="120000"/>
                </a:lnTo>
                <a:lnTo>
                  <a:pt x="24397" y="120000"/>
                </a:lnTo>
                <a:lnTo>
                  <a:pt x="24397" y="113386"/>
                </a:lnTo>
                <a:lnTo>
                  <a:pt x="24275" y="113386"/>
                </a:lnTo>
                <a:cubicBezTo>
                  <a:pt x="25071" y="109736"/>
                  <a:pt x="36156" y="106676"/>
                  <a:pt x="51356" y="105867"/>
                </a:cubicBezTo>
                <a:cubicBezTo>
                  <a:pt x="51130" y="105494"/>
                  <a:pt x="51018" y="105058"/>
                  <a:pt x="51018" y="104597"/>
                </a:cubicBezTo>
                <a:lnTo>
                  <a:pt x="51018" y="100836"/>
                </a:lnTo>
                <a:cubicBezTo>
                  <a:pt x="49752" y="100553"/>
                  <a:pt x="48831" y="99438"/>
                  <a:pt x="48831" y="98114"/>
                </a:cubicBezTo>
                <a:lnTo>
                  <a:pt x="48831" y="86626"/>
                </a:lnTo>
                <a:cubicBezTo>
                  <a:pt x="48831" y="85302"/>
                  <a:pt x="49752" y="84187"/>
                  <a:pt x="51018" y="83904"/>
                </a:cubicBezTo>
                <a:lnTo>
                  <a:pt x="51018" y="79011"/>
                </a:lnTo>
                <a:cubicBezTo>
                  <a:pt x="42445" y="76152"/>
                  <a:pt x="35275" y="69160"/>
                  <a:pt x="30992" y="59853"/>
                </a:cubicBezTo>
                <a:cubicBezTo>
                  <a:pt x="21549" y="63852"/>
                  <a:pt x="13912" y="59177"/>
                  <a:pt x="8750" y="53640"/>
                </a:cubicBezTo>
                <a:cubicBezTo>
                  <a:pt x="3522" y="48032"/>
                  <a:pt x="215" y="37101"/>
                  <a:pt x="1" y="26080"/>
                </a:cubicBezTo>
                <a:cubicBezTo>
                  <a:pt x="-105" y="5292"/>
                  <a:pt x="4188" y="-371"/>
                  <a:pt x="9691" y="18"/>
                </a:cubicBezTo>
                <a:close/>
              </a:path>
            </a:pathLst>
          </a:cu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30"/>
          <p:cNvSpPr/>
          <p:nvPr/>
        </p:nvSpPr>
        <p:spPr>
          <a:xfrm>
            <a:off x="5461944" y="2285317"/>
            <a:ext cx="1336293" cy="1684076"/>
          </a:xfrm>
          <a:custGeom>
            <a:rect b="b" l="l" r="r" t="t"/>
            <a:pathLst>
              <a:path extrusionOk="0" h="120000" w="120000">
                <a:moveTo>
                  <a:pt x="109392" y="7397"/>
                </a:moveTo>
                <a:cubicBezTo>
                  <a:pt x="105941" y="7061"/>
                  <a:pt x="100649" y="11349"/>
                  <a:pt x="93641" y="17418"/>
                </a:cubicBezTo>
                <a:lnTo>
                  <a:pt x="93641" y="41981"/>
                </a:lnTo>
                <a:lnTo>
                  <a:pt x="93458" y="41981"/>
                </a:lnTo>
                <a:cubicBezTo>
                  <a:pt x="93229" y="46431"/>
                  <a:pt x="92436" y="50681"/>
                  <a:pt x="91161" y="54623"/>
                </a:cubicBezTo>
                <a:cubicBezTo>
                  <a:pt x="98403" y="57649"/>
                  <a:pt x="103438" y="54304"/>
                  <a:pt x="107258" y="49582"/>
                </a:cubicBezTo>
                <a:cubicBezTo>
                  <a:pt x="111150" y="44772"/>
                  <a:pt x="114102" y="34373"/>
                  <a:pt x="114088" y="25615"/>
                </a:cubicBezTo>
                <a:cubicBezTo>
                  <a:pt x="114495" y="12824"/>
                  <a:pt x="112888" y="7738"/>
                  <a:pt x="109392" y="7397"/>
                </a:cubicBezTo>
                <a:close/>
                <a:moveTo>
                  <a:pt x="10607" y="7397"/>
                </a:moveTo>
                <a:cubicBezTo>
                  <a:pt x="7111" y="7738"/>
                  <a:pt x="5504" y="12824"/>
                  <a:pt x="5911" y="25615"/>
                </a:cubicBezTo>
                <a:cubicBezTo>
                  <a:pt x="5897" y="34373"/>
                  <a:pt x="8849" y="44772"/>
                  <a:pt x="12741" y="49582"/>
                </a:cubicBezTo>
                <a:cubicBezTo>
                  <a:pt x="16574" y="54320"/>
                  <a:pt x="21629" y="57671"/>
                  <a:pt x="28912" y="54597"/>
                </a:cubicBezTo>
                <a:cubicBezTo>
                  <a:pt x="27645" y="50658"/>
                  <a:pt x="26859" y="46416"/>
                  <a:pt x="26639" y="41981"/>
                </a:cubicBezTo>
                <a:lnTo>
                  <a:pt x="26426" y="41981"/>
                </a:lnTo>
                <a:lnTo>
                  <a:pt x="26426" y="17476"/>
                </a:lnTo>
                <a:cubicBezTo>
                  <a:pt x="19384" y="11377"/>
                  <a:pt x="14069" y="7060"/>
                  <a:pt x="10607" y="7397"/>
                </a:cubicBezTo>
                <a:close/>
                <a:moveTo>
                  <a:pt x="9691" y="18"/>
                </a:moveTo>
                <a:cubicBezTo>
                  <a:pt x="15111" y="403"/>
                  <a:pt x="21705" y="6663"/>
                  <a:pt x="26426" y="10124"/>
                </a:cubicBezTo>
                <a:lnTo>
                  <a:pt x="26426" y="7008"/>
                </a:lnTo>
                <a:cubicBezTo>
                  <a:pt x="25235" y="6624"/>
                  <a:pt x="24390" y="5526"/>
                  <a:pt x="24390" y="4235"/>
                </a:cubicBezTo>
                <a:cubicBezTo>
                  <a:pt x="24390" y="2593"/>
                  <a:pt x="25758" y="1262"/>
                  <a:pt x="27445" y="1262"/>
                </a:cubicBezTo>
                <a:lnTo>
                  <a:pt x="92622" y="1262"/>
                </a:lnTo>
                <a:cubicBezTo>
                  <a:pt x="94310" y="1262"/>
                  <a:pt x="95677" y="2593"/>
                  <a:pt x="95677" y="4235"/>
                </a:cubicBezTo>
                <a:cubicBezTo>
                  <a:pt x="95677" y="5526"/>
                  <a:pt x="94832" y="6624"/>
                  <a:pt x="93641" y="7008"/>
                </a:cubicBezTo>
                <a:lnTo>
                  <a:pt x="93641" y="10072"/>
                </a:lnTo>
                <a:cubicBezTo>
                  <a:pt x="98358" y="6602"/>
                  <a:pt x="104914" y="401"/>
                  <a:pt x="110308" y="18"/>
                </a:cubicBezTo>
                <a:cubicBezTo>
                  <a:pt x="115811" y="-371"/>
                  <a:pt x="120105" y="5292"/>
                  <a:pt x="119998" y="26080"/>
                </a:cubicBezTo>
                <a:cubicBezTo>
                  <a:pt x="119784" y="37101"/>
                  <a:pt x="116477" y="48032"/>
                  <a:pt x="111249" y="53640"/>
                </a:cubicBezTo>
                <a:cubicBezTo>
                  <a:pt x="106099" y="59164"/>
                  <a:pt x="98485" y="63831"/>
                  <a:pt x="89073" y="59875"/>
                </a:cubicBezTo>
                <a:cubicBezTo>
                  <a:pt x="84776" y="69184"/>
                  <a:pt x="77598" y="76149"/>
                  <a:pt x="69049" y="78990"/>
                </a:cubicBezTo>
                <a:lnTo>
                  <a:pt x="69049" y="83904"/>
                </a:lnTo>
                <a:cubicBezTo>
                  <a:pt x="70315" y="84187"/>
                  <a:pt x="71236" y="85302"/>
                  <a:pt x="71236" y="86626"/>
                </a:cubicBezTo>
                <a:lnTo>
                  <a:pt x="71236" y="98114"/>
                </a:lnTo>
                <a:cubicBezTo>
                  <a:pt x="71236" y="99438"/>
                  <a:pt x="70315" y="100553"/>
                  <a:pt x="69049" y="100836"/>
                </a:cubicBezTo>
                <a:lnTo>
                  <a:pt x="69049" y="104597"/>
                </a:lnTo>
                <a:cubicBezTo>
                  <a:pt x="69049" y="105074"/>
                  <a:pt x="68929" y="105524"/>
                  <a:pt x="68685" y="105904"/>
                </a:cubicBezTo>
                <a:cubicBezTo>
                  <a:pt x="83501" y="106769"/>
                  <a:pt x="94286" y="109786"/>
                  <a:pt x="95088" y="113386"/>
                </a:cubicBezTo>
                <a:lnTo>
                  <a:pt x="94962" y="113386"/>
                </a:lnTo>
                <a:lnTo>
                  <a:pt x="94962" y="120000"/>
                </a:lnTo>
                <a:lnTo>
                  <a:pt x="24397" y="120000"/>
                </a:lnTo>
                <a:lnTo>
                  <a:pt x="24397" y="113386"/>
                </a:lnTo>
                <a:lnTo>
                  <a:pt x="24275" y="113386"/>
                </a:lnTo>
                <a:cubicBezTo>
                  <a:pt x="25071" y="109736"/>
                  <a:pt x="36156" y="106676"/>
                  <a:pt x="51356" y="105867"/>
                </a:cubicBezTo>
                <a:cubicBezTo>
                  <a:pt x="51130" y="105494"/>
                  <a:pt x="51018" y="105058"/>
                  <a:pt x="51018" y="104597"/>
                </a:cubicBezTo>
                <a:lnTo>
                  <a:pt x="51018" y="100836"/>
                </a:lnTo>
                <a:cubicBezTo>
                  <a:pt x="49752" y="100553"/>
                  <a:pt x="48831" y="99438"/>
                  <a:pt x="48831" y="98114"/>
                </a:cubicBezTo>
                <a:lnTo>
                  <a:pt x="48831" y="86626"/>
                </a:lnTo>
                <a:cubicBezTo>
                  <a:pt x="48831" y="85302"/>
                  <a:pt x="49752" y="84187"/>
                  <a:pt x="51018" y="83904"/>
                </a:cubicBezTo>
                <a:lnTo>
                  <a:pt x="51018" y="79011"/>
                </a:lnTo>
                <a:cubicBezTo>
                  <a:pt x="42445" y="76152"/>
                  <a:pt x="35275" y="69160"/>
                  <a:pt x="30992" y="59853"/>
                </a:cubicBezTo>
                <a:cubicBezTo>
                  <a:pt x="21549" y="63852"/>
                  <a:pt x="13912" y="59177"/>
                  <a:pt x="8750" y="53640"/>
                </a:cubicBezTo>
                <a:cubicBezTo>
                  <a:pt x="3522" y="48032"/>
                  <a:pt x="215" y="37101"/>
                  <a:pt x="1" y="26080"/>
                </a:cubicBezTo>
                <a:cubicBezTo>
                  <a:pt x="-105" y="5292"/>
                  <a:pt x="4188" y="-371"/>
                  <a:pt x="9691" y="18"/>
                </a:cubicBezTo>
                <a:close/>
              </a:path>
            </a:pathLst>
          </a:cu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6" name="Google Shape;296;p30"/>
          <p:cNvSpPr/>
          <p:nvPr/>
        </p:nvSpPr>
        <p:spPr>
          <a:xfrm>
            <a:off x="4644008" y="2931028"/>
            <a:ext cx="824195" cy="1038700"/>
          </a:xfrm>
          <a:custGeom>
            <a:rect b="b" l="l" r="r" t="t"/>
            <a:pathLst>
              <a:path extrusionOk="0" h="120000" w="120000">
                <a:moveTo>
                  <a:pt x="109392" y="7397"/>
                </a:moveTo>
                <a:cubicBezTo>
                  <a:pt x="105941" y="7061"/>
                  <a:pt x="100649" y="11349"/>
                  <a:pt x="93641" y="17418"/>
                </a:cubicBezTo>
                <a:lnTo>
                  <a:pt x="93641" y="41981"/>
                </a:lnTo>
                <a:lnTo>
                  <a:pt x="93458" y="41981"/>
                </a:lnTo>
                <a:cubicBezTo>
                  <a:pt x="93229" y="46431"/>
                  <a:pt x="92436" y="50681"/>
                  <a:pt x="91161" y="54623"/>
                </a:cubicBezTo>
                <a:cubicBezTo>
                  <a:pt x="98403" y="57649"/>
                  <a:pt x="103438" y="54304"/>
                  <a:pt x="107258" y="49582"/>
                </a:cubicBezTo>
                <a:cubicBezTo>
                  <a:pt x="111150" y="44772"/>
                  <a:pt x="114102" y="34373"/>
                  <a:pt x="114088" y="25615"/>
                </a:cubicBezTo>
                <a:cubicBezTo>
                  <a:pt x="114495" y="12824"/>
                  <a:pt x="112888" y="7738"/>
                  <a:pt x="109392" y="7397"/>
                </a:cubicBezTo>
                <a:close/>
                <a:moveTo>
                  <a:pt x="10607" y="7397"/>
                </a:moveTo>
                <a:cubicBezTo>
                  <a:pt x="7111" y="7738"/>
                  <a:pt x="5504" y="12824"/>
                  <a:pt x="5911" y="25615"/>
                </a:cubicBezTo>
                <a:cubicBezTo>
                  <a:pt x="5897" y="34373"/>
                  <a:pt x="8849" y="44772"/>
                  <a:pt x="12741" y="49582"/>
                </a:cubicBezTo>
                <a:cubicBezTo>
                  <a:pt x="16574" y="54320"/>
                  <a:pt x="21629" y="57671"/>
                  <a:pt x="28912" y="54597"/>
                </a:cubicBezTo>
                <a:cubicBezTo>
                  <a:pt x="27645" y="50658"/>
                  <a:pt x="26859" y="46416"/>
                  <a:pt x="26639" y="41981"/>
                </a:cubicBezTo>
                <a:lnTo>
                  <a:pt x="26426" y="41981"/>
                </a:lnTo>
                <a:lnTo>
                  <a:pt x="26426" y="17476"/>
                </a:lnTo>
                <a:cubicBezTo>
                  <a:pt x="19384" y="11377"/>
                  <a:pt x="14069" y="7060"/>
                  <a:pt x="10607" y="7397"/>
                </a:cubicBezTo>
                <a:close/>
                <a:moveTo>
                  <a:pt x="9691" y="18"/>
                </a:moveTo>
                <a:cubicBezTo>
                  <a:pt x="15111" y="403"/>
                  <a:pt x="21705" y="6663"/>
                  <a:pt x="26426" y="10124"/>
                </a:cubicBezTo>
                <a:lnTo>
                  <a:pt x="26426" y="7008"/>
                </a:lnTo>
                <a:cubicBezTo>
                  <a:pt x="25235" y="6624"/>
                  <a:pt x="24390" y="5526"/>
                  <a:pt x="24390" y="4235"/>
                </a:cubicBezTo>
                <a:cubicBezTo>
                  <a:pt x="24390" y="2593"/>
                  <a:pt x="25758" y="1262"/>
                  <a:pt x="27445" y="1262"/>
                </a:cubicBezTo>
                <a:lnTo>
                  <a:pt x="92622" y="1262"/>
                </a:lnTo>
                <a:cubicBezTo>
                  <a:pt x="94310" y="1262"/>
                  <a:pt x="95677" y="2593"/>
                  <a:pt x="95677" y="4235"/>
                </a:cubicBezTo>
                <a:cubicBezTo>
                  <a:pt x="95677" y="5526"/>
                  <a:pt x="94832" y="6624"/>
                  <a:pt x="93641" y="7008"/>
                </a:cubicBezTo>
                <a:lnTo>
                  <a:pt x="93641" y="10072"/>
                </a:lnTo>
                <a:cubicBezTo>
                  <a:pt x="98358" y="6602"/>
                  <a:pt x="104914" y="401"/>
                  <a:pt x="110308" y="18"/>
                </a:cubicBezTo>
                <a:cubicBezTo>
                  <a:pt x="115811" y="-371"/>
                  <a:pt x="120105" y="5292"/>
                  <a:pt x="119998" y="26080"/>
                </a:cubicBezTo>
                <a:cubicBezTo>
                  <a:pt x="119784" y="37101"/>
                  <a:pt x="116477" y="48032"/>
                  <a:pt x="111249" y="53640"/>
                </a:cubicBezTo>
                <a:cubicBezTo>
                  <a:pt x="106099" y="59164"/>
                  <a:pt x="98485" y="63831"/>
                  <a:pt x="89073" y="59875"/>
                </a:cubicBezTo>
                <a:cubicBezTo>
                  <a:pt x="84776" y="69184"/>
                  <a:pt x="77598" y="76149"/>
                  <a:pt x="69049" y="78990"/>
                </a:cubicBezTo>
                <a:lnTo>
                  <a:pt x="69049" y="83904"/>
                </a:lnTo>
                <a:cubicBezTo>
                  <a:pt x="70315" y="84187"/>
                  <a:pt x="71236" y="85302"/>
                  <a:pt x="71236" y="86626"/>
                </a:cubicBezTo>
                <a:lnTo>
                  <a:pt x="71236" y="98114"/>
                </a:lnTo>
                <a:cubicBezTo>
                  <a:pt x="71236" y="99438"/>
                  <a:pt x="70315" y="100553"/>
                  <a:pt x="69049" y="100836"/>
                </a:cubicBezTo>
                <a:lnTo>
                  <a:pt x="69049" y="104597"/>
                </a:lnTo>
                <a:cubicBezTo>
                  <a:pt x="69049" y="105074"/>
                  <a:pt x="68929" y="105524"/>
                  <a:pt x="68685" y="105904"/>
                </a:cubicBezTo>
                <a:cubicBezTo>
                  <a:pt x="83501" y="106769"/>
                  <a:pt x="94286" y="109786"/>
                  <a:pt x="95088" y="113386"/>
                </a:cubicBezTo>
                <a:lnTo>
                  <a:pt x="94962" y="113386"/>
                </a:lnTo>
                <a:lnTo>
                  <a:pt x="94962" y="120000"/>
                </a:lnTo>
                <a:lnTo>
                  <a:pt x="24397" y="120000"/>
                </a:lnTo>
                <a:lnTo>
                  <a:pt x="24397" y="113386"/>
                </a:lnTo>
                <a:lnTo>
                  <a:pt x="24275" y="113386"/>
                </a:lnTo>
                <a:cubicBezTo>
                  <a:pt x="25071" y="109736"/>
                  <a:pt x="36156" y="106676"/>
                  <a:pt x="51356" y="105867"/>
                </a:cubicBezTo>
                <a:cubicBezTo>
                  <a:pt x="51130" y="105494"/>
                  <a:pt x="51018" y="105058"/>
                  <a:pt x="51018" y="104597"/>
                </a:cubicBezTo>
                <a:lnTo>
                  <a:pt x="51018" y="100836"/>
                </a:lnTo>
                <a:cubicBezTo>
                  <a:pt x="49752" y="100553"/>
                  <a:pt x="48831" y="99438"/>
                  <a:pt x="48831" y="98114"/>
                </a:cubicBezTo>
                <a:lnTo>
                  <a:pt x="48831" y="86626"/>
                </a:lnTo>
                <a:cubicBezTo>
                  <a:pt x="48831" y="85302"/>
                  <a:pt x="49752" y="84187"/>
                  <a:pt x="51018" y="83904"/>
                </a:cubicBezTo>
                <a:lnTo>
                  <a:pt x="51018" y="79011"/>
                </a:lnTo>
                <a:cubicBezTo>
                  <a:pt x="42445" y="76152"/>
                  <a:pt x="35275" y="69160"/>
                  <a:pt x="30992" y="59853"/>
                </a:cubicBezTo>
                <a:cubicBezTo>
                  <a:pt x="21549" y="63852"/>
                  <a:pt x="13912" y="59177"/>
                  <a:pt x="8750" y="53640"/>
                </a:cubicBezTo>
                <a:cubicBezTo>
                  <a:pt x="3522" y="48032"/>
                  <a:pt x="215" y="37101"/>
                  <a:pt x="1" y="26080"/>
                </a:cubicBezTo>
                <a:cubicBezTo>
                  <a:pt x="-105" y="5292"/>
                  <a:pt x="4188" y="-371"/>
                  <a:pt x="9691" y="18"/>
                </a:cubicBezTo>
                <a:close/>
              </a:path>
            </a:pathLst>
          </a:cu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7" name="Google Shape;297;p30"/>
          <p:cNvSpPr txBox="1"/>
          <p:nvPr/>
        </p:nvSpPr>
        <p:spPr>
          <a:xfrm>
            <a:off x="7273401" y="2067694"/>
            <a:ext cx="935620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55</a:t>
            </a: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8" name="Google Shape;298;p30"/>
          <p:cNvSpPr txBox="1"/>
          <p:nvPr/>
        </p:nvSpPr>
        <p:spPr>
          <a:xfrm>
            <a:off x="5747936" y="2603688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9" name="Google Shape;299;p30"/>
          <p:cNvSpPr txBox="1"/>
          <p:nvPr/>
        </p:nvSpPr>
        <p:spPr>
          <a:xfrm>
            <a:off x="4747054" y="3147814"/>
            <a:ext cx="61810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15</a:t>
            </a:r>
            <a:r>
              <a:rPr b="1"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00" name="Google Shape;300;p30"/>
          <p:cNvGrpSpPr/>
          <p:nvPr/>
        </p:nvGrpSpPr>
        <p:grpSpPr>
          <a:xfrm>
            <a:off x="611560" y="1203596"/>
            <a:ext cx="3513998" cy="922695"/>
            <a:chOff x="611560" y="1203596"/>
            <a:chExt cx="3513998" cy="922695"/>
          </a:xfrm>
        </p:grpSpPr>
        <p:sp>
          <p:nvSpPr>
            <p:cNvPr id="301" name="Google Shape;301;p30"/>
            <p:cNvSpPr txBox="1"/>
            <p:nvPr/>
          </p:nvSpPr>
          <p:spPr>
            <a:xfrm>
              <a:off x="611560" y="1479960"/>
              <a:ext cx="351399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This PowerPoint Template has clean and neutral design that can be adapted to any content and meets various market segments. </a:t>
              </a:r>
              <a:endParaRPr/>
            </a:p>
          </p:txBody>
        </p:sp>
        <p:sp>
          <p:nvSpPr>
            <p:cNvPr id="302" name="Google Shape;302;p30"/>
            <p:cNvSpPr txBox="1"/>
            <p:nvPr/>
          </p:nvSpPr>
          <p:spPr>
            <a:xfrm>
              <a:off x="611560" y="1203596"/>
              <a:ext cx="351399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2FC5FA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b="1" sz="14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3" name="Google Shape;303;p30"/>
          <p:cNvGrpSpPr/>
          <p:nvPr/>
        </p:nvGrpSpPr>
        <p:grpSpPr>
          <a:xfrm>
            <a:off x="611560" y="2385616"/>
            <a:ext cx="3513998" cy="922695"/>
            <a:chOff x="611560" y="2385616"/>
            <a:chExt cx="3513998" cy="922695"/>
          </a:xfrm>
        </p:grpSpPr>
        <p:sp>
          <p:nvSpPr>
            <p:cNvPr id="304" name="Google Shape;304;p30"/>
            <p:cNvSpPr txBox="1"/>
            <p:nvPr/>
          </p:nvSpPr>
          <p:spPr>
            <a:xfrm>
              <a:off x="611560" y="2661980"/>
              <a:ext cx="351399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This PowerPoint Template has clean and neutral design that can be adapted to any content and meets various market segments. </a:t>
              </a:r>
              <a:endParaRPr/>
            </a:p>
          </p:txBody>
        </p:sp>
        <p:sp>
          <p:nvSpPr>
            <p:cNvPr id="305" name="Google Shape;305;p30"/>
            <p:cNvSpPr txBox="1"/>
            <p:nvPr/>
          </p:nvSpPr>
          <p:spPr>
            <a:xfrm>
              <a:off x="611560" y="2385616"/>
              <a:ext cx="351399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F2AC30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b="1" sz="14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6" name="Google Shape;306;p30"/>
          <p:cNvGrpSpPr/>
          <p:nvPr/>
        </p:nvGrpSpPr>
        <p:grpSpPr>
          <a:xfrm>
            <a:off x="611560" y="3567636"/>
            <a:ext cx="3513998" cy="922695"/>
            <a:chOff x="611560" y="3567636"/>
            <a:chExt cx="3513998" cy="922695"/>
          </a:xfrm>
        </p:grpSpPr>
        <p:sp>
          <p:nvSpPr>
            <p:cNvPr id="307" name="Google Shape;307;p30"/>
            <p:cNvSpPr txBox="1"/>
            <p:nvPr/>
          </p:nvSpPr>
          <p:spPr>
            <a:xfrm>
              <a:off x="611560" y="3844000"/>
              <a:ext cx="351399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This PowerPoint Template has clean and neutral design that can be adapted to any content and meets various market segments. </a:t>
              </a:r>
              <a:endParaRPr/>
            </a:p>
          </p:txBody>
        </p:sp>
        <p:sp>
          <p:nvSpPr>
            <p:cNvPr id="308" name="Google Shape;308;p30"/>
            <p:cNvSpPr txBox="1"/>
            <p:nvPr/>
          </p:nvSpPr>
          <p:spPr>
            <a:xfrm>
              <a:off x="611560" y="3567636"/>
              <a:ext cx="351399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FE3FE4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b="1" sz="14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09" name="Google Shape;309;p30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1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Chart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5" name="Google Shape;315;p31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6" name="Google Shape;316;p31"/>
          <p:cNvSpPr/>
          <p:nvPr/>
        </p:nvSpPr>
        <p:spPr>
          <a:xfrm>
            <a:off x="539552" y="3730458"/>
            <a:ext cx="349378" cy="30150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7" name="Google Shape;317;p31"/>
          <p:cNvSpPr/>
          <p:nvPr/>
        </p:nvSpPr>
        <p:spPr>
          <a:xfrm>
            <a:off x="2577536" y="3730458"/>
            <a:ext cx="340191" cy="26131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18" name="Google Shape;318;p31"/>
          <p:cNvGrpSpPr/>
          <p:nvPr/>
        </p:nvGrpSpPr>
        <p:grpSpPr>
          <a:xfrm>
            <a:off x="1031034" y="3730458"/>
            <a:ext cx="1404398" cy="1045551"/>
            <a:chOff x="1472558" y="998559"/>
            <a:chExt cx="2765965" cy="1045551"/>
          </a:xfrm>
        </p:grpSpPr>
        <p:sp>
          <p:nvSpPr>
            <p:cNvPr id="319" name="Google Shape;319;p31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0" name="Google Shape;320;p31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1" name="Google Shape;321;p31"/>
          <p:cNvGrpSpPr/>
          <p:nvPr/>
        </p:nvGrpSpPr>
        <p:grpSpPr>
          <a:xfrm>
            <a:off x="3059832" y="3730458"/>
            <a:ext cx="1404398" cy="1045551"/>
            <a:chOff x="1472558" y="998559"/>
            <a:chExt cx="2765965" cy="1045551"/>
          </a:xfrm>
        </p:grpSpPr>
        <p:sp>
          <p:nvSpPr>
            <p:cNvPr id="322" name="Google Shape;322;p31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3" name="Google Shape;323;p31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24" name="Google Shape;324;p31"/>
          <p:cNvSpPr txBox="1"/>
          <p:nvPr/>
        </p:nvSpPr>
        <p:spPr>
          <a:xfrm>
            <a:off x="4942200" y="1378391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3E97C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rgbClr val="33E97C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33E97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5" name="Google Shape;325;p31"/>
          <p:cNvSpPr txBox="1"/>
          <p:nvPr/>
        </p:nvSpPr>
        <p:spPr>
          <a:xfrm>
            <a:off x="4942200" y="1930901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E4D3B"/>
                </a:solidFill>
                <a:latin typeface="Arial"/>
                <a:ea typeface="Arial"/>
                <a:cs typeface="Arial"/>
                <a:sym typeface="Arial"/>
              </a:rPr>
              <a:t>80</a:t>
            </a:r>
            <a:r>
              <a:rPr b="1" lang="en" sz="1600">
                <a:solidFill>
                  <a:srgbClr val="FE4D3B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FE4D3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6" name="Google Shape;326;p31"/>
          <p:cNvSpPr txBox="1"/>
          <p:nvPr/>
        </p:nvSpPr>
        <p:spPr>
          <a:xfrm>
            <a:off x="4942200" y="2483411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1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F2AC3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7" name="Google Shape;327;p31"/>
          <p:cNvSpPr txBox="1"/>
          <p:nvPr/>
        </p:nvSpPr>
        <p:spPr>
          <a:xfrm>
            <a:off x="4942200" y="3035921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20</a:t>
            </a:r>
            <a:r>
              <a:rPr b="1" lang="en" sz="1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8" name="Google Shape;328;p31"/>
          <p:cNvSpPr txBox="1"/>
          <p:nvPr/>
        </p:nvSpPr>
        <p:spPr>
          <a:xfrm>
            <a:off x="4942200" y="3588431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rPr>
              <a:t>70</a:t>
            </a:r>
            <a:r>
              <a:rPr b="1" lang="en" sz="16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FE3FE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9" name="Google Shape;329;p31"/>
          <p:cNvSpPr txBox="1"/>
          <p:nvPr/>
        </p:nvSpPr>
        <p:spPr>
          <a:xfrm>
            <a:off x="4942200" y="4140941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7F7F7F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1600">
                <a:solidFill>
                  <a:srgbClr val="7F7F7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7F7F7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0" name="Google Shape;330;p31"/>
          <p:cNvSpPr txBox="1"/>
          <p:nvPr/>
        </p:nvSpPr>
        <p:spPr>
          <a:xfrm>
            <a:off x="5724128" y="1347614"/>
            <a:ext cx="28302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" name="Google Shape;331;p31"/>
          <p:cNvSpPr txBox="1"/>
          <p:nvPr/>
        </p:nvSpPr>
        <p:spPr>
          <a:xfrm>
            <a:off x="5724128" y="1900124"/>
            <a:ext cx="28302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" name="Google Shape;332;p31"/>
          <p:cNvSpPr txBox="1"/>
          <p:nvPr/>
        </p:nvSpPr>
        <p:spPr>
          <a:xfrm>
            <a:off x="5724128" y="2452634"/>
            <a:ext cx="28302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3" name="Google Shape;333;p31"/>
          <p:cNvSpPr txBox="1"/>
          <p:nvPr/>
        </p:nvSpPr>
        <p:spPr>
          <a:xfrm>
            <a:off x="5724128" y="3005144"/>
            <a:ext cx="28302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4" name="Google Shape;334;p31"/>
          <p:cNvSpPr txBox="1"/>
          <p:nvPr/>
        </p:nvSpPr>
        <p:spPr>
          <a:xfrm>
            <a:off x="5724128" y="3557654"/>
            <a:ext cx="28302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5" name="Google Shape;335;p31"/>
          <p:cNvSpPr txBox="1"/>
          <p:nvPr/>
        </p:nvSpPr>
        <p:spPr>
          <a:xfrm>
            <a:off x="5724128" y="4110164"/>
            <a:ext cx="2830257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36" name="Google Shape;336;p31"/>
          <p:cNvGrpSpPr/>
          <p:nvPr/>
        </p:nvGrpSpPr>
        <p:grpSpPr>
          <a:xfrm>
            <a:off x="546867" y="1310431"/>
            <a:ext cx="1629674" cy="2215724"/>
            <a:chOff x="566062" y="2272858"/>
            <a:chExt cx="1629674" cy="2215724"/>
          </a:xfrm>
        </p:grpSpPr>
        <p:cxnSp>
          <p:nvCxnSpPr>
            <p:cNvPr id="337" name="Google Shape;337;p31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338" name="Google Shape;338;p31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339" name="Google Shape;339;p31"/>
            <p:cNvSpPr txBox="1"/>
            <p:nvPr/>
          </p:nvSpPr>
          <p:spPr>
            <a:xfrm>
              <a:off x="566062" y="2272858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31"/>
            <p:cNvSpPr txBox="1"/>
            <p:nvPr/>
          </p:nvSpPr>
          <p:spPr>
            <a:xfrm>
              <a:off x="566062" y="2627502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31"/>
            <p:cNvSpPr txBox="1"/>
            <p:nvPr/>
          </p:nvSpPr>
          <p:spPr>
            <a:xfrm>
              <a:off x="566062" y="2982146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" name="Google Shape;342;p31"/>
            <p:cNvSpPr txBox="1"/>
            <p:nvPr/>
          </p:nvSpPr>
          <p:spPr>
            <a:xfrm>
              <a:off x="566062" y="3336790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" name="Google Shape;343;p31"/>
            <p:cNvSpPr txBox="1"/>
            <p:nvPr/>
          </p:nvSpPr>
          <p:spPr>
            <a:xfrm>
              <a:off x="566062" y="3691434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" name="Google Shape;344;p31"/>
            <p:cNvSpPr txBox="1"/>
            <p:nvPr/>
          </p:nvSpPr>
          <p:spPr>
            <a:xfrm>
              <a:off x="566062" y="4046079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5" name="Google Shape;345;p31"/>
            <p:cNvSpPr txBox="1"/>
            <p:nvPr/>
          </p:nvSpPr>
          <p:spPr>
            <a:xfrm>
              <a:off x="103706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6" name="Google Shape;346;p31"/>
            <p:cNvSpPr txBox="1"/>
            <p:nvPr/>
          </p:nvSpPr>
          <p:spPr>
            <a:xfrm>
              <a:off x="146844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31"/>
            <p:cNvSpPr txBox="1"/>
            <p:nvPr/>
          </p:nvSpPr>
          <p:spPr>
            <a:xfrm>
              <a:off x="189982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8" name="Google Shape;348;p31"/>
            <p:cNvSpPr/>
            <p:nvPr/>
          </p:nvSpPr>
          <p:spPr>
            <a:xfrm>
              <a:off x="1087101" y="3691434"/>
              <a:ext cx="180000" cy="502767"/>
            </a:xfrm>
            <a:prstGeom prst="rect">
              <a:avLst/>
            </a:prstGeom>
            <a:solidFill>
              <a:srgbClr val="33E97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9" name="Google Shape;349;p31"/>
            <p:cNvSpPr/>
            <p:nvPr/>
          </p:nvSpPr>
          <p:spPr>
            <a:xfrm>
              <a:off x="1510732" y="2740927"/>
              <a:ext cx="180000" cy="1453273"/>
            </a:xfrm>
            <a:prstGeom prst="rect">
              <a:avLst/>
            </a:prstGeom>
            <a:solidFill>
              <a:srgbClr val="FE4D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0" name="Google Shape;350;p31"/>
            <p:cNvSpPr/>
            <p:nvPr/>
          </p:nvSpPr>
          <p:spPr>
            <a:xfrm>
              <a:off x="1934362" y="3324215"/>
              <a:ext cx="180000" cy="869985"/>
            </a:xfrm>
            <a:prstGeom prst="rect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1" name="Google Shape;351;p31"/>
          <p:cNvGrpSpPr/>
          <p:nvPr/>
        </p:nvGrpSpPr>
        <p:grpSpPr>
          <a:xfrm>
            <a:off x="2699132" y="1310431"/>
            <a:ext cx="1629674" cy="2215724"/>
            <a:chOff x="566062" y="2272858"/>
            <a:chExt cx="1629674" cy="2215724"/>
          </a:xfrm>
        </p:grpSpPr>
        <p:cxnSp>
          <p:nvCxnSpPr>
            <p:cNvPr id="352" name="Google Shape;352;p31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353" name="Google Shape;353;p31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354" name="Google Shape;354;p31"/>
            <p:cNvSpPr txBox="1"/>
            <p:nvPr/>
          </p:nvSpPr>
          <p:spPr>
            <a:xfrm>
              <a:off x="566062" y="2272858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31"/>
            <p:cNvSpPr txBox="1"/>
            <p:nvPr/>
          </p:nvSpPr>
          <p:spPr>
            <a:xfrm>
              <a:off x="566062" y="2627502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6" name="Google Shape;356;p31"/>
            <p:cNvSpPr txBox="1"/>
            <p:nvPr/>
          </p:nvSpPr>
          <p:spPr>
            <a:xfrm>
              <a:off x="566062" y="2982146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7" name="Google Shape;357;p31"/>
            <p:cNvSpPr txBox="1"/>
            <p:nvPr/>
          </p:nvSpPr>
          <p:spPr>
            <a:xfrm>
              <a:off x="566062" y="3336790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" name="Google Shape;358;p31"/>
            <p:cNvSpPr txBox="1"/>
            <p:nvPr/>
          </p:nvSpPr>
          <p:spPr>
            <a:xfrm>
              <a:off x="566062" y="3691434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" name="Google Shape;359;p31"/>
            <p:cNvSpPr txBox="1"/>
            <p:nvPr/>
          </p:nvSpPr>
          <p:spPr>
            <a:xfrm>
              <a:off x="566062" y="4046079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" name="Google Shape;360;p31"/>
            <p:cNvSpPr txBox="1"/>
            <p:nvPr/>
          </p:nvSpPr>
          <p:spPr>
            <a:xfrm>
              <a:off x="103706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31"/>
            <p:cNvSpPr txBox="1"/>
            <p:nvPr/>
          </p:nvSpPr>
          <p:spPr>
            <a:xfrm>
              <a:off x="146844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2" name="Google Shape;362;p31"/>
            <p:cNvSpPr txBox="1"/>
            <p:nvPr/>
          </p:nvSpPr>
          <p:spPr>
            <a:xfrm>
              <a:off x="189982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3" name="Google Shape;363;p31"/>
            <p:cNvSpPr/>
            <p:nvPr/>
          </p:nvSpPr>
          <p:spPr>
            <a:xfrm>
              <a:off x="1087101" y="3822239"/>
              <a:ext cx="180000" cy="371962"/>
            </a:xfrm>
            <a:prstGeom prst="rect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" name="Google Shape;364;p31"/>
            <p:cNvSpPr/>
            <p:nvPr/>
          </p:nvSpPr>
          <p:spPr>
            <a:xfrm>
              <a:off x="1510732" y="2893327"/>
              <a:ext cx="180000" cy="1300873"/>
            </a:xfrm>
            <a:prstGeom prst="rect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" name="Google Shape;365;p31"/>
            <p:cNvSpPr/>
            <p:nvPr/>
          </p:nvSpPr>
          <p:spPr>
            <a:xfrm>
              <a:off x="1934362" y="3324215"/>
              <a:ext cx="180000" cy="869986"/>
            </a:xfrm>
            <a:prstGeom prst="rect">
              <a:avLst/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70" name="Google Shape;370;p3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066" l="0" r="0" t="1076"/>
          <a:stretch/>
        </p:blipFill>
        <p:spPr>
          <a:xfrm>
            <a:off x="2843808" y="1384815"/>
            <a:ext cx="3168300" cy="2334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71" name="Google Shape;371;p32"/>
          <p:cNvSpPr txBox="1"/>
          <p:nvPr/>
        </p:nvSpPr>
        <p:spPr>
          <a:xfrm>
            <a:off x="334124" y="486330"/>
            <a:ext cx="2263308" cy="166452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Presentation Designed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" name="Google Shape;372;p32"/>
          <p:cNvSpPr txBox="1"/>
          <p:nvPr/>
        </p:nvSpPr>
        <p:spPr>
          <a:xfrm>
            <a:off x="334124" y="2092780"/>
            <a:ext cx="1800200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373" name="Google Shape;373;p32"/>
          <p:cNvSpPr txBox="1"/>
          <p:nvPr/>
        </p:nvSpPr>
        <p:spPr>
          <a:xfrm>
            <a:off x="334124" y="2460254"/>
            <a:ext cx="2019988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</p:txBody>
      </p:sp>
      <p:grpSp>
        <p:nvGrpSpPr>
          <p:cNvPr id="374" name="Google Shape;374;p32"/>
          <p:cNvGrpSpPr/>
          <p:nvPr/>
        </p:nvGrpSpPr>
        <p:grpSpPr>
          <a:xfrm>
            <a:off x="7183759" y="856926"/>
            <a:ext cx="1439711" cy="1816247"/>
            <a:chOff x="7164288" y="856926"/>
            <a:chExt cx="1439711" cy="1816247"/>
          </a:xfrm>
        </p:grpSpPr>
        <p:sp>
          <p:nvSpPr>
            <p:cNvPr id="375" name="Google Shape;375;p32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6" name="Google Shape;376;p32"/>
            <p:cNvSpPr txBox="1"/>
            <p:nvPr/>
          </p:nvSpPr>
          <p:spPr>
            <a:xfrm>
              <a:off x="7164288" y="1103513"/>
              <a:ext cx="1439711" cy="15696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7" name="Google Shape;377;p32"/>
          <p:cNvGrpSpPr/>
          <p:nvPr/>
        </p:nvGrpSpPr>
        <p:grpSpPr>
          <a:xfrm>
            <a:off x="7183759" y="2791336"/>
            <a:ext cx="1439711" cy="1816247"/>
            <a:chOff x="7164288" y="856926"/>
            <a:chExt cx="1439711" cy="1816247"/>
          </a:xfrm>
        </p:grpSpPr>
        <p:sp>
          <p:nvSpPr>
            <p:cNvPr id="378" name="Google Shape;378;p32"/>
            <p:cNvSpPr txBox="1"/>
            <p:nvPr/>
          </p:nvSpPr>
          <p:spPr>
            <a:xfrm>
              <a:off x="7164288" y="856926"/>
              <a:ext cx="143971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9" name="Google Shape;379;p32"/>
            <p:cNvSpPr txBox="1"/>
            <p:nvPr/>
          </p:nvSpPr>
          <p:spPr>
            <a:xfrm>
              <a:off x="7164288" y="1103513"/>
              <a:ext cx="1439711" cy="156966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0" name="Google Shape;380;p32"/>
          <p:cNvSpPr/>
          <p:nvPr/>
        </p:nvSpPr>
        <p:spPr>
          <a:xfrm>
            <a:off x="6660208" y="917925"/>
            <a:ext cx="432000" cy="432000"/>
          </a:xfrm>
          <a:prstGeom prst="rect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" name="Google Shape;381;p32"/>
          <p:cNvSpPr/>
          <p:nvPr/>
        </p:nvSpPr>
        <p:spPr>
          <a:xfrm>
            <a:off x="6660208" y="2852335"/>
            <a:ext cx="432000" cy="432000"/>
          </a:xfrm>
          <a:prstGeom prst="rect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" name="Google Shape;382;p32"/>
          <p:cNvSpPr/>
          <p:nvPr/>
        </p:nvSpPr>
        <p:spPr>
          <a:xfrm>
            <a:off x="6732191" y="2957711"/>
            <a:ext cx="288032" cy="221247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" name="Google Shape;383;p32"/>
          <p:cNvSpPr/>
          <p:nvPr/>
        </p:nvSpPr>
        <p:spPr>
          <a:xfrm>
            <a:off x="6748931" y="1014783"/>
            <a:ext cx="254553" cy="23828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8" name="Google Shape;388;p33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9" name="Google Shape;389;p33"/>
          <p:cNvGrpSpPr/>
          <p:nvPr/>
        </p:nvGrpSpPr>
        <p:grpSpPr>
          <a:xfrm>
            <a:off x="245055" y="125002"/>
            <a:ext cx="6772231" cy="6010031"/>
            <a:chOff x="245055" y="125002"/>
            <a:chExt cx="6772231" cy="6010031"/>
          </a:xfrm>
        </p:grpSpPr>
        <p:sp>
          <p:nvSpPr>
            <p:cNvPr id="390" name="Google Shape;390;p33"/>
            <p:cNvSpPr/>
            <p:nvPr/>
          </p:nvSpPr>
          <p:spPr>
            <a:xfrm rot="-7834850">
              <a:off x="2496084" y="-301886"/>
              <a:ext cx="2034244" cy="6863807"/>
            </a:xfrm>
            <a:custGeom>
              <a:rect b="b" l="l" r="r" t="t"/>
              <a:pathLst>
                <a:path extrusionOk="0" h="120000" w="120000">
                  <a:moveTo>
                    <a:pt x="0" y="112533"/>
                  </a:moveTo>
                  <a:cubicBezTo>
                    <a:pt x="82541" y="81702"/>
                    <a:pt x="124198" y="36409"/>
                    <a:pt x="99369" y="0"/>
                  </a:cubicBezTo>
                  <a:cubicBezTo>
                    <a:pt x="145316" y="35084"/>
                    <a:pt x="111298" y="89767"/>
                    <a:pt x="29223" y="120000"/>
                  </a:cubicBezTo>
                  <a:cubicBezTo>
                    <a:pt x="14403" y="116420"/>
                    <a:pt x="12389" y="115581"/>
                    <a:pt x="0" y="112533"/>
                  </a:cubicBezTo>
                  <a:close/>
                </a:path>
              </a:pathLst>
            </a:custGeom>
            <a:solidFill>
              <a:srgbClr val="5959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1" name="Google Shape;391;p33"/>
            <p:cNvSpPr/>
            <p:nvPr/>
          </p:nvSpPr>
          <p:spPr>
            <a:xfrm rot="-8100000">
              <a:off x="5913507" y="1176951"/>
              <a:ext cx="914400" cy="914400"/>
            </a:xfrm>
            <a:prstGeom prst="rtTriangle">
              <a:avLst/>
            </a:prstGeom>
            <a:solidFill>
              <a:srgbClr val="5959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2" name="Google Shape;392;p33"/>
          <p:cNvSpPr/>
          <p:nvPr/>
        </p:nvSpPr>
        <p:spPr>
          <a:xfrm>
            <a:off x="5003199" y="1254676"/>
            <a:ext cx="936104" cy="936104"/>
          </a:xfrm>
          <a:prstGeom prst="ellipse">
            <a:avLst/>
          </a:prstGeom>
          <a:solidFill>
            <a:srgbClr val="FE3FE4">
              <a:alpha val="69803"/>
            </a:srgbClr>
          </a:solidFill>
          <a:ln cap="flat" cmpd="sng" w="25400">
            <a:solidFill>
              <a:srgbClr val="59595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" name="Google Shape;393;p33"/>
          <p:cNvSpPr/>
          <p:nvPr/>
        </p:nvSpPr>
        <p:spPr>
          <a:xfrm>
            <a:off x="3514652" y="1827666"/>
            <a:ext cx="756000" cy="756000"/>
          </a:xfrm>
          <a:prstGeom prst="ellipse">
            <a:avLst/>
          </a:prstGeom>
          <a:solidFill>
            <a:srgbClr val="2FC5FA">
              <a:alpha val="69803"/>
            </a:srgbClr>
          </a:solidFill>
          <a:ln cap="flat" cmpd="sng" w="25400">
            <a:solidFill>
              <a:srgbClr val="59595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4" name="Google Shape;394;p33"/>
          <p:cNvSpPr/>
          <p:nvPr/>
        </p:nvSpPr>
        <p:spPr>
          <a:xfrm>
            <a:off x="2206104" y="2654251"/>
            <a:ext cx="576000" cy="576000"/>
          </a:xfrm>
          <a:prstGeom prst="ellipse">
            <a:avLst/>
          </a:prstGeom>
          <a:solidFill>
            <a:srgbClr val="F2AC30">
              <a:alpha val="69803"/>
            </a:srgbClr>
          </a:solidFill>
          <a:ln cap="flat" cmpd="sng" w="25400">
            <a:solidFill>
              <a:srgbClr val="59595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5" name="Google Shape;395;p33"/>
          <p:cNvSpPr/>
          <p:nvPr/>
        </p:nvSpPr>
        <p:spPr>
          <a:xfrm>
            <a:off x="1077556" y="3694015"/>
            <a:ext cx="396000" cy="396000"/>
          </a:xfrm>
          <a:prstGeom prst="ellipse">
            <a:avLst/>
          </a:prstGeom>
          <a:solidFill>
            <a:srgbClr val="33E97C">
              <a:alpha val="69803"/>
            </a:srgbClr>
          </a:solidFill>
          <a:ln cap="flat" cmpd="sng" w="25400">
            <a:solidFill>
              <a:srgbClr val="59595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96" name="Google Shape;396;p33"/>
          <p:cNvGrpSpPr/>
          <p:nvPr/>
        </p:nvGrpSpPr>
        <p:grpSpPr>
          <a:xfrm>
            <a:off x="5907837" y="2252458"/>
            <a:ext cx="2912635" cy="673514"/>
            <a:chOff x="2113657" y="4283314"/>
            <a:chExt cx="3647460" cy="673514"/>
          </a:xfrm>
        </p:grpSpPr>
        <p:sp>
          <p:nvSpPr>
            <p:cNvPr id="397" name="Google Shape;397;p33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8" name="Google Shape;398;p33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E3FE4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9" name="Google Shape;399;p33"/>
          <p:cNvGrpSpPr/>
          <p:nvPr/>
        </p:nvGrpSpPr>
        <p:grpSpPr>
          <a:xfrm>
            <a:off x="4491679" y="2831480"/>
            <a:ext cx="2912635" cy="673514"/>
            <a:chOff x="2113657" y="4283314"/>
            <a:chExt cx="3647460" cy="673514"/>
          </a:xfrm>
        </p:grpSpPr>
        <p:sp>
          <p:nvSpPr>
            <p:cNvPr id="400" name="Google Shape;400;p33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1" name="Google Shape;401;p33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2FC5FA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02" name="Google Shape;402;p33"/>
          <p:cNvGrpSpPr/>
          <p:nvPr/>
        </p:nvGrpSpPr>
        <p:grpSpPr>
          <a:xfrm>
            <a:off x="3075522" y="3410502"/>
            <a:ext cx="2912635" cy="673514"/>
            <a:chOff x="2113657" y="4283314"/>
            <a:chExt cx="3647460" cy="673514"/>
          </a:xfrm>
        </p:grpSpPr>
        <p:sp>
          <p:nvSpPr>
            <p:cNvPr id="403" name="Google Shape;403;p33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4" name="Google Shape;404;p33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AC30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05" name="Google Shape;405;p33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6" name="Google Shape;406;p33"/>
          <p:cNvGrpSpPr/>
          <p:nvPr/>
        </p:nvGrpSpPr>
        <p:grpSpPr>
          <a:xfrm>
            <a:off x="1659365" y="3989524"/>
            <a:ext cx="2912635" cy="673514"/>
            <a:chOff x="2113657" y="4283314"/>
            <a:chExt cx="3647460" cy="673514"/>
          </a:xfrm>
        </p:grpSpPr>
        <p:sp>
          <p:nvSpPr>
            <p:cNvPr id="407" name="Google Shape;407;p33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33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AC30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409" name="Google Shape;409;p33"/>
          <p:cNvCxnSpPr>
            <a:stCxn id="392" idx="4"/>
            <a:endCxn id="397" idx="1"/>
          </p:cNvCxnSpPr>
          <p:nvPr/>
        </p:nvCxnSpPr>
        <p:spPr>
          <a:xfrm flipH="1" rot="-5400000">
            <a:off x="5437351" y="2224680"/>
            <a:ext cx="504300" cy="436500"/>
          </a:xfrm>
          <a:prstGeom prst="bentConnector2">
            <a:avLst/>
          </a:prstGeom>
          <a:noFill/>
          <a:ln cap="flat" cmpd="sng" w="25400">
            <a:solidFill>
              <a:srgbClr val="595959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410" name="Google Shape;410;p33"/>
          <p:cNvCxnSpPr>
            <a:stCxn id="393" idx="4"/>
            <a:endCxn id="400" idx="1"/>
          </p:cNvCxnSpPr>
          <p:nvPr/>
        </p:nvCxnSpPr>
        <p:spPr>
          <a:xfrm flipH="1" rot="-5400000">
            <a:off x="3846902" y="2629416"/>
            <a:ext cx="690600" cy="599100"/>
          </a:xfrm>
          <a:prstGeom prst="bentConnector2">
            <a:avLst/>
          </a:prstGeom>
          <a:noFill/>
          <a:ln cap="flat" cmpd="sng" w="25400">
            <a:solidFill>
              <a:srgbClr val="595959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411" name="Google Shape;411;p33"/>
          <p:cNvCxnSpPr>
            <a:stCxn id="394" idx="4"/>
            <a:endCxn id="403" idx="1"/>
          </p:cNvCxnSpPr>
          <p:nvPr/>
        </p:nvCxnSpPr>
        <p:spPr>
          <a:xfrm flipH="1" rot="-5400000">
            <a:off x="2473404" y="3250951"/>
            <a:ext cx="622800" cy="581400"/>
          </a:xfrm>
          <a:prstGeom prst="bentConnector2">
            <a:avLst/>
          </a:prstGeom>
          <a:noFill/>
          <a:ln cap="flat" cmpd="sng" w="25400">
            <a:solidFill>
              <a:srgbClr val="595959"/>
            </a:solidFill>
            <a:prstDash val="dot"/>
            <a:round/>
            <a:headEnd len="sm" w="sm" type="none"/>
            <a:tailEnd len="med" w="med" type="triangle"/>
          </a:ln>
        </p:spPr>
      </p:cxnSp>
      <p:cxnSp>
        <p:nvCxnSpPr>
          <p:cNvPr id="412" name="Google Shape;412;p33"/>
          <p:cNvCxnSpPr>
            <a:stCxn id="395" idx="4"/>
            <a:endCxn id="407" idx="1"/>
          </p:cNvCxnSpPr>
          <p:nvPr/>
        </p:nvCxnSpPr>
        <p:spPr>
          <a:xfrm flipH="1" rot="-5400000">
            <a:off x="1296256" y="4069315"/>
            <a:ext cx="342300" cy="383700"/>
          </a:xfrm>
          <a:prstGeom prst="bentConnector2">
            <a:avLst/>
          </a:prstGeom>
          <a:noFill/>
          <a:ln cap="flat" cmpd="sng" w="25400">
            <a:solidFill>
              <a:srgbClr val="595959"/>
            </a:solidFill>
            <a:prstDash val="dot"/>
            <a:round/>
            <a:headEnd len="sm" w="sm" type="none"/>
            <a:tailEnd len="med" w="med" type="triangle"/>
          </a:ln>
        </p:spPr>
      </p:cxn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7" name="Google Shape;417;p34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Table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418" name="Google Shape;418;p34"/>
          <p:cNvGraphicFramePr/>
          <p:nvPr/>
        </p:nvGraphicFramePr>
        <p:xfrm>
          <a:off x="827584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276450"/>
                <a:gridCol w="1257225"/>
                <a:gridCol w="266525"/>
              </a:tblGrid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55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4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89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2FC5FA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</a:t>
                      </a:r>
                      <a:endParaRPr sz="1200" u="none" cap="none" strike="noStrike">
                        <a:solidFill>
                          <a:srgbClr val="2FC5FA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307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Easy to change colors, photos and Text. 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702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$1,200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FC5F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2FC5F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419" name="Google Shape;419;p34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0" name="Google Shape;420;p34"/>
          <p:cNvSpPr/>
          <p:nvPr/>
        </p:nvSpPr>
        <p:spPr>
          <a:xfrm>
            <a:off x="1503024" y="1529126"/>
            <a:ext cx="432048" cy="434007"/>
          </a:xfrm>
          <a:custGeom>
            <a:rect b="b" l="l" r="r" t="t"/>
            <a:pathLst>
              <a:path extrusionOk="0" h="120000" w="120000">
                <a:moveTo>
                  <a:pt x="95857" y="41470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70"/>
                </a:lnTo>
                <a:close/>
                <a:moveTo>
                  <a:pt x="73653" y="41470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70"/>
                </a:lnTo>
                <a:close/>
                <a:moveTo>
                  <a:pt x="50665" y="41470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70"/>
                </a:lnTo>
                <a:close/>
                <a:moveTo>
                  <a:pt x="30036" y="41470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70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0960"/>
                </a:lnTo>
                <a:cubicBezTo>
                  <a:pt x="114908" y="30881"/>
                  <a:pt x="115496" y="30951"/>
                  <a:pt x="116078" y="31127"/>
                </a:cubicBezTo>
                <a:lnTo>
                  <a:pt x="116279" y="31187"/>
                </a:lnTo>
                <a:cubicBezTo>
                  <a:pt x="119049" y="32024"/>
                  <a:pt x="120613" y="34938"/>
                  <a:pt x="119772" y="37695"/>
                </a:cubicBezTo>
                <a:lnTo>
                  <a:pt x="107557" y="77764"/>
                </a:lnTo>
                <a:cubicBezTo>
                  <a:pt x="106716" y="80521"/>
                  <a:pt x="103790" y="82077"/>
                  <a:pt x="101020" y="81241"/>
                </a:cubicBezTo>
                <a:lnTo>
                  <a:pt x="100969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0793"/>
                </a:lnTo>
                <a:cubicBezTo>
                  <a:pt x="106578" y="102602"/>
                  <a:pt x="108549" y="105873"/>
                  <a:pt x="108549" y="109601"/>
                </a:cubicBezTo>
                <a:cubicBezTo>
                  <a:pt x="108549" y="115344"/>
                  <a:pt x="103872" y="119999"/>
                  <a:pt x="98103" y="119999"/>
                </a:cubicBezTo>
                <a:cubicBezTo>
                  <a:pt x="92334" y="119999"/>
                  <a:pt x="87658" y="115344"/>
                  <a:pt x="87658" y="109601"/>
                </a:cubicBezTo>
                <a:cubicBezTo>
                  <a:pt x="87658" y="106094"/>
                  <a:pt x="89402" y="102992"/>
                  <a:pt x="92086" y="101124"/>
                </a:cubicBezTo>
                <a:lnTo>
                  <a:pt x="46093" y="101124"/>
                </a:lnTo>
                <a:lnTo>
                  <a:pt x="46109" y="101184"/>
                </a:lnTo>
                <a:cubicBezTo>
                  <a:pt x="48753" y="103051"/>
                  <a:pt x="50465" y="106127"/>
                  <a:pt x="50465" y="109601"/>
                </a:cubicBezTo>
                <a:cubicBezTo>
                  <a:pt x="50465" y="115344"/>
                  <a:pt x="45788" y="119999"/>
                  <a:pt x="40019" y="119999"/>
                </a:cubicBezTo>
                <a:cubicBezTo>
                  <a:pt x="34250" y="119999"/>
                  <a:pt x="29573" y="115344"/>
                  <a:pt x="29573" y="109601"/>
                </a:cubicBezTo>
                <a:cubicBezTo>
                  <a:pt x="29573" y="105727"/>
                  <a:pt x="31702" y="102347"/>
                  <a:pt x="34882" y="100599"/>
                </a:cubicBezTo>
                <a:lnTo>
                  <a:pt x="10823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3E97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421" name="Google Shape;421;p34"/>
          <p:cNvGraphicFramePr/>
          <p:nvPr/>
        </p:nvGraphicFramePr>
        <p:xfrm>
          <a:off x="2699792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276450"/>
                <a:gridCol w="1257225"/>
                <a:gridCol w="266525"/>
              </a:tblGrid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55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4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89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F2AC30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</a:t>
                      </a:r>
                      <a:endParaRPr sz="1200" u="none" cap="none" strike="noStrike">
                        <a:solidFill>
                          <a:srgbClr val="F2AC30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307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Easy to change colors, photos and Text. 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702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$1,200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AC3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2AC3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422" name="Google Shape;422;p34"/>
          <p:cNvGraphicFramePr/>
          <p:nvPr/>
        </p:nvGraphicFramePr>
        <p:xfrm>
          <a:off x="4572000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276450"/>
                <a:gridCol w="1257225"/>
                <a:gridCol w="266525"/>
              </a:tblGrid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55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4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89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FE3FE4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</a:t>
                      </a:r>
                      <a:endParaRPr sz="1200" u="none" cap="none" strike="noStrike">
                        <a:solidFill>
                          <a:srgbClr val="FE3FE4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307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Easy to change colors, photos and Text. 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702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$1,200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E3FE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E3FE4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423" name="Google Shape;423;p34"/>
          <p:cNvGraphicFramePr/>
          <p:nvPr/>
        </p:nvGraphicFramePr>
        <p:xfrm>
          <a:off x="6444208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276450"/>
                <a:gridCol w="1257225"/>
                <a:gridCol w="266525"/>
              </a:tblGrid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455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 Here</a:t>
                      </a:r>
                      <a:endParaRPr b="1" sz="14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89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33E97C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</a:t>
                      </a:r>
                      <a:endParaRPr sz="1200" u="none" cap="none" strike="noStrike">
                        <a:solidFill>
                          <a:srgbClr val="33E97C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307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Easy to change colors, photos and Text. 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702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>
                    <a:lnL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$1,200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3E97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44850" marR="8970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1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>
                    <a:lnL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4850" marB="0" marR="0" marL="8970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33E97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424" name="Google Shape;424;p34"/>
          <p:cNvSpPr/>
          <p:nvPr/>
        </p:nvSpPr>
        <p:spPr>
          <a:xfrm>
            <a:off x="3423595" y="1579275"/>
            <a:ext cx="356493" cy="333708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5" name="Google Shape;425;p34"/>
          <p:cNvSpPr/>
          <p:nvPr/>
        </p:nvSpPr>
        <p:spPr>
          <a:xfrm>
            <a:off x="5301794" y="1583227"/>
            <a:ext cx="378792" cy="378792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6" name="Google Shape;426;p34"/>
          <p:cNvSpPr/>
          <p:nvPr/>
        </p:nvSpPr>
        <p:spPr>
          <a:xfrm rot="-5400000">
            <a:off x="7164419" y="1579144"/>
            <a:ext cx="396489" cy="39675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31" name="Google Shape;431;p3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037" l="0" r="0" t="1037"/>
          <a:stretch/>
        </p:blipFill>
        <p:spPr>
          <a:xfrm>
            <a:off x="531095" y="2589087"/>
            <a:ext cx="3464700" cy="2554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432" name="Google Shape;432;p35"/>
          <p:cNvSpPr txBox="1"/>
          <p:nvPr/>
        </p:nvSpPr>
        <p:spPr>
          <a:xfrm>
            <a:off x="521764" y="381802"/>
            <a:ext cx="2898108" cy="166452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2FC5FA"/>
              </a:buClr>
              <a:buFont typeface="Arial"/>
              <a:buNone/>
            </a:pPr>
            <a:r>
              <a:rPr b="1" lang="en" sz="28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Simple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28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Presentation </a:t>
            </a:r>
            <a:r>
              <a:rPr b="1" lang="en" sz="28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8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" name="Google Shape;433;p35"/>
          <p:cNvSpPr txBox="1"/>
          <p:nvPr/>
        </p:nvSpPr>
        <p:spPr>
          <a:xfrm>
            <a:off x="555652" y="1988252"/>
            <a:ext cx="1800200" cy="29546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434" name="Google Shape;434;p35"/>
          <p:cNvSpPr/>
          <p:nvPr/>
        </p:nvSpPr>
        <p:spPr>
          <a:xfrm rot="-2753955">
            <a:off x="754235" y="-160653"/>
            <a:ext cx="2484650" cy="2141939"/>
          </a:xfrm>
          <a:prstGeom prst="triangle">
            <a:avLst>
              <a:gd fmla="val 50000" name="adj"/>
            </a:avLst>
          </a:prstGeom>
          <a:solidFill>
            <a:srgbClr val="FE3FE4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5" name="Google Shape;435;p35"/>
          <p:cNvSpPr txBox="1"/>
          <p:nvPr/>
        </p:nvSpPr>
        <p:spPr>
          <a:xfrm>
            <a:off x="4546138" y="3182176"/>
            <a:ext cx="4057861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This PowerPoint Template has clean and neutral design that can be adapted to any content and meets various market segments.  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6" name="Google Shape;436;p35"/>
          <p:cNvSpPr txBox="1"/>
          <p:nvPr/>
        </p:nvSpPr>
        <p:spPr>
          <a:xfrm>
            <a:off x="7236296" y="195486"/>
            <a:ext cx="1288288" cy="212365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pic>
        <p:nvPicPr>
          <p:cNvPr id="437" name="Google Shape;437;p35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5610" r="5619" t="0"/>
          <a:stretch/>
        </p:blipFill>
        <p:spPr>
          <a:xfrm>
            <a:off x="4570858" y="0"/>
            <a:ext cx="2377500" cy="2554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p36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43" name="Google Shape;443;p36"/>
          <p:cNvGrpSpPr/>
          <p:nvPr/>
        </p:nvGrpSpPr>
        <p:grpSpPr>
          <a:xfrm>
            <a:off x="1455246" y="1269325"/>
            <a:ext cx="3744416" cy="3306604"/>
            <a:chOff x="2166950" y="1239188"/>
            <a:chExt cx="3298100" cy="3348192"/>
          </a:xfrm>
        </p:grpSpPr>
        <p:sp>
          <p:nvSpPr>
            <p:cNvPr id="444" name="Google Shape;444;p36"/>
            <p:cNvSpPr/>
            <p:nvPr/>
          </p:nvSpPr>
          <p:spPr>
            <a:xfrm>
              <a:off x="3006000" y="1239188"/>
              <a:ext cx="1620000" cy="1620000"/>
            </a:xfrm>
            <a:prstGeom prst="flowChartExtract">
              <a:avLst/>
            </a:prstGeom>
            <a:solidFill>
              <a:srgbClr val="FE4D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5" name="Google Shape;445;p36"/>
            <p:cNvSpPr/>
            <p:nvPr/>
          </p:nvSpPr>
          <p:spPr>
            <a:xfrm>
              <a:off x="2166950" y="2967380"/>
              <a:ext cx="1620000" cy="1620000"/>
            </a:xfrm>
            <a:prstGeom prst="flowChartExtract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6" name="Google Shape;446;p36"/>
            <p:cNvSpPr/>
            <p:nvPr/>
          </p:nvSpPr>
          <p:spPr>
            <a:xfrm>
              <a:off x="3845050" y="2967380"/>
              <a:ext cx="1620000" cy="1620000"/>
            </a:xfrm>
            <a:prstGeom prst="flowChartExtract">
              <a:avLst/>
            </a:prstGeom>
            <a:solidFill>
              <a:srgbClr val="33E97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36"/>
            <p:cNvSpPr/>
            <p:nvPr/>
          </p:nvSpPr>
          <p:spPr>
            <a:xfrm>
              <a:off x="3060000" y="2942888"/>
              <a:ext cx="1512000" cy="1512000"/>
            </a:xfrm>
            <a:prstGeom prst="flowChartMerge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48" name="Google Shape;448;p36"/>
          <p:cNvSpPr txBox="1"/>
          <p:nvPr/>
        </p:nvSpPr>
        <p:spPr>
          <a:xfrm>
            <a:off x="622711" y="1248310"/>
            <a:ext cx="2293105" cy="73935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2FC5FA"/>
              </a:buClr>
              <a:buFont typeface="Arial"/>
              <a:buNone/>
            </a:pPr>
            <a:r>
              <a:rPr b="1" lang="en" sz="1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Simple Presentation Designed</a:t>
            </a:r>
            <a:endParaRPr b="1" sz="1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9" name="Google Shape;449;p36"/>
          <p:cNvSpPr txBox="1"/>
          <p:nvPr/>
        </p:nvSpPr>
        <p:spPr>
          <a:xfrm>
            <a:off x="622711" y="1878240"/>
            <a:ext cx="177783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0" name="Google Shape;450;p36"/>
          <p:cNvSpPr/>
          <p:nvPr/>
        </p:nvSpPr>
        <p:spPr>
          <a:xfrm>
            <a:off x="4070748" y="3885325"/>
            <a:ext cx="418599" cy="32154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1" name="Google Shape;451;p36"/>
          <p:cNvSpPr/>
          <p:nvPr/>
        </p:nvSpPr>
        <p:spPr>
          <a:xfrm>
            <a:off x="2152936" y="3866068"/>
            <a:ext cx="394904" cy="34079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" name="Google Shape;452;p36"/>
          <p:cNvSpPr txBox="1"/>
          <p:nvPr/>
        </p:nvSpPr>
        <p:spPr>
          <a:xfrm>
            <a:off x="4543624" y="2203688"/>
            <a:ext cx="57606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E4D3B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rgbClr val="FE4D3B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" name="Google Shape;453;p36"/>
          <p:cNvSpPr txBox="1"/>
          <p:nvPr/>
        </p:nvSpPr>
        <p:spPr>
          <a:xfrm>
            <a:off x="6628428" y="2203688"/>
            <a:ext cx="57606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" name="Google Shape;454;p36"/>
          <p:cNvSpPr txBox="1"/>
          <p:nvPr/>
        </p:nvSpPr>
        <p:spPr>
          <a:xfrm>
            <a:off x="6628428" y="3427824"/>
            <a:ext cx="57606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3E97C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rgbClr val="33E97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55" name="Google Shape;455;p36"/>
          <p:cNvGrpSpPr/>
          <p:nvPr/>
        </p:nvGrpSpPr>
        <p:grpSpPr>
          <a:xfrm>
            <a:off x="5043239" y="2203688"/>
            <a:ext cx="1404398" cy="1045551"/>
            <a:chOff x="1472558" y="998559"/>
            <a:chExt cx="2765965" cy="1045551"/>
          </a:xfrm>
        </p:grpSpPr>
        <p:sp>
          <p:nvSpPr>
            <p:cNvPr id="456" name="Google Shape;456;p36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7" name="Google Shape;457;p36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8" name="Google Shape;458;p36"/>
          <p:cNvGrpSpPr/>
          <p:nvPr/>
        </p:nvGrpSpPr>
        <p:grpSpPr>
          <a:xfrm>
            <a:off x="7128042" y="2203688"/>
            <a:ext cx="1404398" cy="1045551"/>
            <a:chOff x="1472558" y="998559"/>
            <a:chExt cx="2765965" cy="1045551"/>
          </a:xfrm>
        </p:grpSpPr>
        <p:sp>
          <p:nvSpPr>
            <p:cNvPr id="459" name="Google Shape;459;p36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0" name="Google Shape;460;p36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1" name="Google Shape;461;p36"/>
          <p:cNvGrpSpPr/>
          <p:nvPr/>
        </p:nvGrpSpPr>
        <p:grpSpPr>
          <a:xfrm>
            <a:off x="7128042" y="3427824"/>
            <a:ext cx="1404398" cy="1045551"/>
            <a:chOff x="1472558" y="998559"/>
            <a:chExt cx="2765965" cy="1045551"/>
          </a:xfrm>
        </p:grpSpPr>
        <p:sp>
          <p:nvSpPr>
            <p:cNvPr id="462" name="Google Shape;462;p36"/>
            <p:cNvSpPr txBox="1"/>
            <p:nvPr/>
          </p:nvSpPr>
          <p:spPr>
            <a:xfrm>
              <a:off x="1472558" y="1213113"/>
              <a:ext cx="27659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3" name="Google Shape;463;p36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64" name="Google Shape;464;p36"/>
          <p:cNvSpPr txBox="1"/>
          <p:nvPr/>
        </p:nvSpPr>
        <p:spPr>
          <a:xfrm>
            <a:off x="4785130" y="1269325"/>
            <a:ext cx="358558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465" name="Google Shape;465;p36"/>
          <p:cNvSpPr/>
          <p:nvPr/>
        </p:nvSpPr>
        <p:spPr>
          <a:xfrm>
            <a:off x="3041953" y="3175102"/>
            <a:ext cx="571001" cy="57577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6" name="Google Shape;466;p36"/>
          <p:cNvSpPr/>
          <p:nvPr/>
        </p:nvSpPr>
        <p:spPr>
          <a:xfrm>
            <a:off x="3122507" y="2184822"/>
            <a:ext cx="444052" cy="291837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7" name="Google Shape;467;p36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p37"/>
          <p:cNvSpPr/>
          <p:nvPr/>
        </p:nvSpPr>
        <p:spPr>
          <a:xfrm>
            <a:off x="7063043" y="1941037"/>
            <a:ext cx="813693" cy="813693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" name="Google Shape;473;p37"/>
          <p:cNvSpPr/>
          <p:nvPr/>
        </p:nvSpPr>
        <p:spPr>
          <a:xfrm>
            <a:off x="5102945" y="1932445"/>
            <a:ext cx="813693" cy="813693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4" name="Google Shape;474;p37"/>
          <p:cNvSpPr/>
          <p:nvPr/>
        </p:nvSpPr>
        <p:spPr>
          <a:xfrm>
            <a:off x="3158729" y="1941038"/>
            <a:ext cx="813693" cy="813693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5" name="Google Shape;475;p37"/>
          <p:cNvSpPr/>
          <p:nvPr/>
        </p:nvSpPr>
        <p:spPr>
          <a:xfrm>
            <a:off x="1215300" y="1941038"/>
            <a:ext cx="813693" cy="813693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6" name="Google Shape;476;p37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Chart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7" name="Google Shape;477;p37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8" name="Google Shape;478;p37"/>
          <p:cNvSpPr txBox="1"/>
          <p:nvPr/>
        </p:nvSpPr>
        <p:spPr>
          <a:xfrm>
            <a:off x="7078926" y="2147830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33E97C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rgbClr val="33E97C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33E97C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9" name="Google Shape;479;p37"/>
          <p:cNvSpPr txBox="1"/>
          <p:nvPr/>
        </p:nvSpPr>
        <p:spPr>
          <a:xfrm>
            <a:off x="5134710" y="2120459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1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F2AC3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0" name="Google Shape;480;p37"/>
          <p:cNvSpPr txBox="1"/>
          <p:nvPr/>
        </p:nvSpPr>
        <p:spPr>
          <a:xfrm>
            <a:off x="1246278" y="2134107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60</a:t>
            </a:r>
            <a:r>
              <a:rPr b="1" lang="en" sz="1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1" name="Google Shape;481;p37"/>
          <p:cNvSpPr txBox="1"/>
          <p:nvPr/>
        </p:nvSpPr>
        <p:spPr>
          <a:xfrm>
            <a:off x="3190494" y="2139237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rPr>
              <a:t>70</a:t>
            </a:r>
            <a:r>
              <a:rPr b="1" lang="en" sz="16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FE3FE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2" name="Google Shape;482;p37"/>
          <p:cNvSpPr/>
          <p:nvPr/>
        </p:nvSpPr>
        <p:spPr>
          <a:xfrm>
            <a:off x="922242" y="1367032"/>
            <a:ext cx="648072" cy="648072"/>
          </a:xfrm>
          <a:prstGeom prst="ellipse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" name="Google Shape;483;p37"/>
          <p:cNvSpPr/>
          <p:nvPr/>
        </p:nvSpPr>
        <p:spPr>
          <a:xfrm>
            <a:off x="2866458" y="1367032"/>
            <a:ext cx="648072" cy="648072"/>
          </a:xfrm>
          <a:prstGeom prst="ellipse">
            <a:avLst/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" name="Google Shape;484;p37"/>
          <p:cNvSpPr/>
          <p:nvPr/>
        </p:nvSpPr>
        <p:spPr>
          <a:xfrm>
            <a:off x="4810674" y="1367032"/>
            <a:ext cx="648072" cy="648072"/>
          </a:xfrm>
          <a:prstGeom prst="ellipse">
            <a:avLst/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5" name="Google Shape;485;p37"/>
          <p:cNvSpPr/>
          <p:nvPr/>
        </p:nvSpPr>
        <p:spPr>
          <a:xfrm>
            <a:off x="6754890" y="1367032"/>
            <a:ext cx="648072" cy="648072"/>
          </a:xfrm>
          <a:prstGeom prst="ellipse">
            <a:avLst/>
          </a:pr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86" name="Google Shape;486;p37"/>
          <p:cNvGrpSpPr/>
          <p:nvPr/>
        </p:nvGrpSpPr>
        <p:grpSpPr>
          <a:xfrm>
            <a:off x="750094" y="3506023"/>
            <a:ext cx="1728192" cy="1081951"/>
            <a:chOff x="1062658" y="3986014"/>
            <a:chExt cx="1728192" cy="1081951"/>
          </a:xfrm>
        </p:grpSpPr>
        <p:sp>
          <p:nvSpPr>
            <p:cNvPr id="487" name="Google Shape;487;p37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595959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7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489" name="Google Shape;489;p37"/>
          <p:cNvGrpSpPr/>
          <p:nvPr/>
        </p:nvGrpSpPr>
        <p:grpSpPr>
          <a:xfrm>
            <a:off x="2717968" y="3506023"/>
            <a:ext cx="1728192" cy="1081951"/>
            <a:chOff x="1062658" y="3986014"/>
            <a:chExt cx="1728192" cy="1081951"/>
          </a:xfrm>
        </p:grpSpPr>
        <p:sp>
          <p:nvSpPr>
            <p:cNvPr id="490" name="Google Shape;490;p37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595959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37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492" name="Google Shape;492;p37"/>
          <p:cNvGrpSpPr/>
          <p:nvPr/>
        </p:nvGrpSpPr>
        <p:grpSpPr>
          <a:xfrm>
            <a:off x="4685842" y="3506023"/>
            <a:ext cx="1728192" cy="1081951"/>
            <a:chOff x="1062658" y="3986014"/>
            <a:chExt cx="1728192" cy="1081951"/>
          </a:xfrm>
        </p:grpSpPr>
        <p:sp>
          <p:nvSpPr>
            <p:cNvPr id="493" name="Google Shape;493;p37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595959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7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495" name="Google Shape;495;p37"/>
          <p:cNvGrpSpPr/>
          <p:nvPr/>
        </p:nvGrpSpPr>
        <p:grpSpPr>
          <a:xfrm>
            <a:off x="6653715" y="3506023"/>
            <a:ext cx="1728192" cy="1081951"/>
            <a:chOff x="1062658" y="3986014"/>
            <a:chExt cx="1728192" cy="1081951"/>
          </a:xfrm>
        </p:grpSpPr>
        <p:sp>
          <p:nvSpPr>
            <p:cNvPr id="496" name="Google Shape;496;p37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595959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37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sp>
        <p:nvSpPr>
          <p:cNvPr id="498" name="Google Shape;498;p37"/>
          <p:cNvSpPr txBox="1"/>
          <p:nvPr/>
        </p:nvSpPr>
        <p:spPr>
          <a:xfrm>
            <a:off x="936107" y="1491013"/>
            <a:ext cx="620342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9" name="Google Shape;499;p37"/>
          <p:cNvSpPr txBox="1"/>
          <p:nvPr/>
        </p:nvSpPr>
        <p:spPr>
          <a:xfrm>
            <a:off x="2880323" y="1491013"/>
            <a:ext cx="620342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0" name="Google Shape;500;p37"/>
          <p:cNvSpPr txBox="1"/>
          <p:nvPr/>
        </p:nvSpPr>
        <p:spPr>
          <a:xfrm>
            <a:off x="4824539" y="1491013"/>
            <a:ext cx="620342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1" name="Google Shape;501;p37"/>
          <p:cNvSpPr txBox="1"/>
          <p:nvPr/>
        </p:nvSpPr>
        <p:spPr>
          <a:xfrm>
            <a:off x="6768755" y="1491013"/>
            <a:ext cx="620342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2" name="Google Shape;502;p37"/>
          <p:cNvSpPr/>
          <p:nvPr/>
        </p:nvSpPr>
        <p:spPr>
          <a:xfrm>
            <a:off x="887326" y="1591885"/>
            <a:ext cx="1512000" cy="1512000"/>
          </a:xfrm>
          <a:prstGeom prst="blockArc">
            <a:avLst>
              <a:gd fmla="val 16253248" name="adj1"/>
              <a:gd fmla="val 7567255" name="adj2"/>
              <a:gd fmla="val 15261" name="adj3"/>
            </a:avLst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" name="Google Shape;503;p37"/>
          <p:cNvSpPr/>
          <p:nvPr/>
        </p:nvSpPr>
        <p:spPr>
          <a:xfrm>
            <a:off x="2829514" y="1591885"/>
            <a:ext cx="1512000" cy="1512000"/>
          </a:xfrm>
          <a:prstGeom prst="blockArc">
            <a:avLst>
              <a:gd fmla="val 16253248" name="adj1"/>
              <a:gd fmla="val 9086951" name="adj2"/>
              <a:gd fmla="val 14569" name="adj3"/>
            </a:avLst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" name="Google Shape;504;p37"/>
          <p:cNvSpPr/>
          <p:nvPr/>
        </p:nvSpPr>
        <p:spPr>
          <a:xfrm>
            <a:off x="4771702" y="1591885"/>
            <a:ext cx="1512000" cy="1512000"/>
          </a:xfrm>
          <a:prstGeom prst="blockArc">
            <a:avLst>
              <a:gd fmla="val 16253248" name="adj1"/>
              <a:gd fmla="val 5415858" name="adj2"/>
              <a:gd fmla="val 15648" name="adj3"/>
            </a:avLst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5" name="Google Shape;505;p37"/>
          <p:cNvSpPr/>
          <p:nvPr/>
        </p:nvSpPr>
        <p:spPr>
          <a:xfrm>
            <a:off x="6713889" y="1591885"/>
            <a:ext cx="1512000" cy="1512000"/>
          </a:xfrm>
          <a:prstGeom prst="blockArc">
            <a:avLst>
              <a:gd fmla="val 16253248" name="adj1"/>
              <a:gd fmla="val 1792527" name="adj2"/>
              <a:gd fmla="val 15032" name="adj3"/>
            </a:avLst>
          </a:pr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9" name="Shape 5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0" name="Google Shape;510;p38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1" name="Google Shape;511;p38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2" name="Google Shape;512;p38"/>
          <p:cNvGrpSpPr/>
          <p:nvPr/>
        </p:nvGrpSpPr>
        <p:grpSpPr>
          <a:xfrm>
            <a:off x="2818629" y="1536342"/>
            <a:ext cx="3506742" cy="3024336"/>
            <a:chOff x="2695632" y="1419622"/>
            <a:chExt cx="3757224" cy="3240360"/>
          </a:xfrm>
        </p:grpSpPr>
        <p:sp>
          <p:nvSpPr>
            <p:cNvPr id="513" name="Google Shape;513;p38"/>
            <p:cNvSpPr/>
            <p:nvPr/>
          </p:nvSpPr>
          <p:spPr>
            <a:xfrm>
              <a:off x="3056064" y="1495398"/>
              <a:ext cx="3024336" cy="3024336"/>
            </a:xfrm>
            <a:prstGeom prst="ellipse">
              <a:avLst/>
            </a:prstGeom>
            <a:solidFill>
              <a:srgbClr val="D8D8D8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4" name="Google Shape;514;p38"/>
            <p:cNvSpPr/>
            <p:nvPr/>
          </p:nvSpPr>
          <p:spPr>
            <a:xfrm rot="2700000">
              <a:off x="4174633" y="2301917"/>
              <a:ext cx="787199" cy="1411298"/>
            </a:xfrm>
            <a:custGeom>
              <a:rect b="b" l="l" r="r" t="t"/>
              <a:pathLst>
                <a:path extrusionOk="0" h="120000" w="120000">
                  <a:moveTo>
                    <a:pt x="60041" y="0"/>
                  </a:moveTo>
                  <a:cubicBezTo>
                    <a:pt x="68312" y="142"/>
                    <a:pt x="77049" y="3617"/>
                    <a:pt x="77802" y="9249"/>
                  </a:cubicBezTo>
                  <a:cubicBezTo>
                    <a:pt x="79731" y="16341"/>
                    <a:pt x="68983" y="18083"/>
                    <a:pt x="72034" y="26607"/>
                  </a:cubicBezTo>
                  <a:lnTo>
                    <a:pt x="120000" y="26607"/>
                  </a:lnTo>
                  <a:lnTo>
                    <a:pt x="120000" y="53320"/>
                  </a:lnTo>
                  <a:cubicBezTo>
                    <a:pt x="105180" y="54850"/>
                    <a:pt x="101982" y="49006"/>
                    <a:pt x="89415" y="50069"/>
                  </a:cubicBezTo>
                  <a:cubicBezTo>
                    <a:pt x="79319" y="50489"/>
                    <a:pt x="73089" y="55363"/>
                    <a:pt x="72833" y="59977"/>
                  </a:cubicBezTo>
                  <a:cubicBezTo>
                    <a:pt x="73004" y="64029"/>
                    <a:pt x="79442" y="70012"/>
                    <a:pt x="91464" y="70060"/>
                  </a:cubicBezTo>
                  <a:cubicBezTo>
                    <a:pt x="106013" y="69226"/>
                    <a:pt x="103877" y="65247"/>
                    <a:pt x="120000" y="65606"/>
                  </a:cubicBezTo>
                  <a:lnTo>
                    <a:pt x="120000" y="93541"/>
                  </a:lnTo>
                  <a:lnTo>
                    <a:pt x="70059" y="93541"/>
                  </a:lnTo>
                  <a:cubicBezTo>
                    <a:pt x="69329" y="102697"/>
                    <a:pt x="76533" y="101447"/>
                    <a:pt x="78036" y="109608"/>
                  </a:cubicBezTo>
                  <a:cubicBezTo>
                    <a:pt x="77950" y="116314"/>
                    <a:pt x="67224" y="119904"/>
                    <a:pt x="59959" y="120000"/>
                  </a:cubicBezTo>
                  <a:cubicBezTo>
                    <a:pt x="51687" y="119857"/>
                    <a:pt x="42950" y="116382"/>
                    <a:pt x="42197" y="110750"/>
                  </a:cubicBezTo>
                  <a:cubicBezTo>
                    <a:pt x="40279" y="103699"/>
                    <a:pt x="50892" y="101936"/>
                    <a:pt x="47995" y="93541"/>
                  </a:cubicBezTo>
                  <a:lnTo>
                    <a:pt x="0" y="93541"/>
                  </a:lnTo>
                  <a:lnTo>
                    <a:pt x="0" y="66075"/>
                  </a:lnTo>
                  <a:cubicBezTo>
                    <a:pt x="15368" y="64341"/>
                    <a:pt x="18478" y="70364"/>
                    <a:pt x="31219" y="69286"/>
                  </a:cubicBezTo>
                  <a:cubicBezTo>
                    <a:pt x="41315" y="68866"/>
                    <a:pt x="47545" y="63992"/>
                    <a:pt x="47801" y="59379"/>
                  </a:cubicBezTo>
                  <a:cubicBezTo>
                    <a:pt x="47631" y="55326"/>
                    <a:pt x="41193" y="49343"/>
                    <a:pt x="29171" y="49296"/>
                  </a:cubicBezTo>
                  <a:cubicBezTo>
                    <a:pt x="14433" y="50140"/>
                    <a:pt x="16816" y="54212"/>
                    <a:pt x="0" y="53739"/>
                  </a:cubicBezTo>
                  <a:lnTo>
                    <a:pt x="0" y="26607"/>
                  </a:lnTo>
                  <a:lnTo>
                    <a:pt x="49932" y="26607"/>
                  </a:lnTo>
                  <a:cubicBezTo>
                    <a:pt x="50748" y="17288"/>
                    <a:pt x="43474" y="18596"/>
                    <a:pt x="41963" y="10391"/>
                  </a:cubicBezTo>
                  <a:cubicBezTo>
                    <a:pt x="42049" y="3685"/>
                    <a:pt x="52775" y="95"/>
                    <a:pt x="60041" y="0"/>
                  </a:cubicBezTo>
                  <a:close/>
                </a:path>
              </a:pathLst>
            </a:custGeom>
            <a:noFill/>
            <a:ln cap="flat" cmpd="sng" w="3810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3297560" y="1419622"/>
              <a:ext cx="914400" cy="914400"/>
            </a:xfrm>
            <a:prstGeom prst="ellipse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6" name="Google Shape;516;p38"/>
            <p:cNvSpPr/>
            <p:nvPr/>
          </p:nvSpPr>
          <p:spPr>
            <a:xfrm>
              <a:off x="2695632" y="2552144"/>
              <a:ext cx="914400" cy="914400"/>
            </a:xfrm>
            <a:prstGeom prst="ellipse">
              <a:avLst/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7" name="Google Shape;517;p38"/>
            <p:cNvSpPr/>
            <p:nvPr/>
          </p:nvSpPr>
          <p:spPr>
            <a:xfrm>
              <a:off x="3297560" y="3745582"/>
              <a:ext cx="914400" cy="914400"/>
            </a:xfrm>
            <a:prstGeom prst="ellipse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8" name="Google Shape;518;p38"/>
            <p:cNvSpPr/>
            <p:nvPr/>
          </p:nvSpPr>
          <p:spPr>
            <a:xfrm>
              <a:off x="4932040" y="3745582"/>
              <a:ext cx="914400" cy="914400"/>
            </a:xfrm>
            <a:prstGeom prst="ellipse">
              <a:avLst/>
            </a:prstGeom>
            <a:solidFill>
              <a:srgbClr val="33E97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38"/>
            <p:cNvSpPr/>
            <p:nvPr/>
          </p:nvSpPr>
          <p:spPr>
            <a:xfrm>
              <a:off x="5538456" y="2552144"/>
              <a:ext cx="914400" cy="914400"/>
            </a:xfrm>
            <a:prstGeom prst="ellipse">
              <a:avLst/>
            </a:prstGeom>
            <a:solidFill>
              <a:srgbClr val="FE4D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0" name="Google Shape;520;p38"/>
            <p:cNvSpPr/>
            <p:nvPr/>
          </p:nvSpPr>
          <p:spPr>
            <a:xfrm>
              <a:off x="4932040" y="1419622"/>
              <a:ext cx="914400" cy="914400"/>
            </a:xfrm>
            <a:prstGeom prst="ellipse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1" name="Google Shape;521;p38"/>
          <p:cNvGrpSpPr/>
          <p:nvPr/>
        </p:nvGrpSpPr>
        <p:grpSpPr>
          <a:xfrm>
            <a:off x="6228184" y="1493744"/>
            <a:ext cx="1931192" cy="858180"/>
            <a:chOff x="2113657" y="4283314"/>
            <a:chExt cx="3647460" cy="858180"/>
          </a:xfrm>
        </p:grpSpPr>
        <p:sp>
          <p:nvSpPr>
            <p:cNvPr id="522" name="Google Shape;522;p38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3" name="Google Shape;523;p3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4" name="Google Shape;524;p38"/>
          <p:cNvGrpSpPr/>
          <p:nvPr/>
        </p:nvGrpSpPr>
        <p:grpSpPr>
          <a:xfrm>
            <a:off x="6735424" y="2644815"/>
            <a:ext cx="1931192" cy="858180"/>
            <a:chOff x="2113657" y="4283314"/>
            <a:chExt cx="3647460" cy="858180"/>
          </a:xfrm>
        </p:grpSpPr>
        <p:sp>
          <p:nvSpPr>
            <p:cNvPr id="525" name="Google Shape;525;p38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" name="Google Shape;526;p3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7" name="Google Shape;527;p38"/>
          <p:cNvGrpSpPr/>
          <p:nvPr/>
        </p:nvGrpSpPr>
        <p:grpSpPr>
          <a:xfrm>
            <a:off x="6247863" y="3795886"/>
            <a:ext cx="1931192" cy="858180"/>
            <a:chOff x="2113657" y="4283314"/>
            <a:chExt cx="3647460" cy="858180"/>
          </a:xfrm>
        </p:grpSpPr>
        <p:sp>
          <p:nvSpPr>
            <p:cNvPr id="528" name="Google Shape;528;p38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3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0" name="Google Shape;530;p38"/>
          <p:cNvGrpSpPr/>
          <p:nvPr/>
        </p:nvGrpSpPr>
        <p:grpSpPr>
          <a:xfrm>
            <a:off x="964945" y="1497546"/>
            <a:ext cx="1931192" cy="858180"/>
            <a:chOff x="2113657" y="4283314"/>
            <a:chExt cx="3647460" cy="858180"/>
          </a:xfrm>
        </p:grpSpPr>
        <p:sp>
          <p:nvSpPr>
            <p:cNvPr id="531" name="Google Shape;531;p38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3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3" name="Google Shape;533;p38"/>
          <p:cNvGrpSpPr/>
          <p:nvPr/>
        </p:nvGrpSpPr>
        <p:grpSpPr>
          <a:xfrm>
            <a:off x="477383" y="2648617"/>
            <a:ext cx="1931192" cy="858180"/>
            <a:chOff x="2113657" y="4283314"/>
            <a:chExt cx="3647460" cy="858180"/>
          </a:xfrm>
        </p:grpSpPr>
        <p:sp>
          <p:nvSpPr>
            <p:cNvPr id="534" name="Google Shape;534;p38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3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6" name="Google Shape;536;p38"/>
          <p:cNvGrpSpPr/>
          <p:nvPr/>
        </p:nvGrpSpPr>
        <p:grpSpPr>
          <a:xfrm>
            <a:off x="984624" y="3799688"/>
            <a:ext cx="1931192" cy="858180"/>
            <a:chOff x="2113657" y="4283314"/>
            <a:chExt cx="3647460" cy="858180"/>
          </a:xfrm>
        </p:grpSpPr>
        <p:sp>
          <p:nvSpPr>
            <p:cNvPr id="537" name="Google Shape;537;p38"/>
            <p:cNvSpPr txBox="1"/>
            <p:nvPr/>
          </p:nvSpPr>
          <p:spPr>
            <a:xfrm>
              <a:off x="2113657" y="4495163"/>
              <a:ext cx="3647458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8" name="Google Shape;538;p3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9" name="Google Shape;539;p38"/>
          <p:cNvSpPr/>
          <p:nvPr/>
        </p:nvSpPr>
        <p:spPr>
          <a:xfrm>
            <a:off x="5738939" y="2830563"/>
            <a:ext cx="396750" cy="400064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0" name="Google Shape;540;p38"/>
          <p:cNvSpPr/>
          <p:nvPr/>
        </p:nvSpPr>
        <p:spPr>
          <a:xfrm>
            <a:off x="3067102" y="2853229"/>
            <a:ext cx="356493" cy="333708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1" name="Google Shape;541;p38"/>
          <p:cNvSpPr/>
          <p:nvPr/>
        </p:nvSpPr>
        <p:spPr>
          <a:xfrm>
            <a:off x="5121186" y="1809381"/>
            <a:ext cx="422954" cy="248792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2" name="Google Shape;542;p38"/>
          <p:cNvSpPr/>
          <p:nvPr/>
        </p:nvSpPr>
        <p:spPr>
          <a:xfrm>
            <a:off x="3636702" y="1774545"/>
            <a:ext cx="319399" cy="31846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" name="Google Shape;543;p38"/>
          <p:cNvSpPr/>
          <p:nvPr/>
        </p:nvSpPr>
        <p:spPr>
          <a:xfrm>
            <a:off x="3616034" y="3943233"/>
            <a:ext cx="378792" cy="378792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" name="Google Shape;544;p38"/>
          <p:cNvSpPr/>
          <p:nvPr/>
        </p:nvSpPr>
        <p:spPr>
          <a:xfrm rot="-5400000">
            <a:off x="5134418" y="3934254"/>
            <a:ext cx="396489" cy="39675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8" name="Shape 5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49" name="Google Shape;549;p3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709" l="0" r="0" t="709"/>
          <a:stretch/>
        </p:blipFill>
        <p:spPr>
          <a:xfrm>
            <a:off x="0" y="0"/>
            <a:ext cx="9144000" cy="5070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50" name="Google Shape;550;p39"/>
          <p:cNvSpPr txBox="1"/>
          <p:nvPr/>
        </p:nvSpPr>
        <p:spPr>
          <a:xfrm>
            <a:off x="628836" y="244813"/>
            <a:ext cx="2898000" cy="166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2FC5FA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Presentation Designed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1" name="Google Shape;551;p39"/>
          <p:cNvSpPr txBox="1"/>
          <p:nvPr/>
        </p:nvSpPr>
        <p:spPr>
          <a:xfrm>
            <a:off x="662724" y="1851263"/>
            <a:ext cx="1800300" cy="295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552" name="Google Shape;552;p39"/>
          <p:cNvSpPr txBox="1"/>
          <p:nvPr/>
        </p:nvSpPr>
        <p:spPr>
          <a:xfrm>
            <a:off x="4589224" y="3566762"/>
            <a:ext cx="4040100" cy="1015800"/>
          </a:xfrm>
          <a:prstGeom prst="rect">
            <a:avLst/>
          </a:prstGeom>
          <a:solidFill>
            <a:srgbClr val="000000">
              <a:alpha val="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7" name="Google Shape;557;p40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Image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&amp;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558" name="Google Shape;558;p40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6324" r="6324" t="0"/>
          <a:stretch/>
        </p:blipFill>
        <p:spPr>
          <a:xfrm>
            <a:off x="3483054" y="1498354"/>
            <a:ext cx="2164500" cy="1865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59" name="Google Shape;559;p40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6324" r="6324" t="0"/>
          <a:stretch/>
        </p:blipFill>
        <p:spPr>
          <a:xfrm>
            <a:off x="6225878" y="1498354"/>
            <a:ext cx="2164500" cy="1865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60" name="Google Shape;560;p40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1" name="Google Shape;561;p40"/>
          <p:cNvSpPr txBox="1"/>
          <p:nvPr/>
        </p:nvSpPr>
        <p:spPr>
          <a:xfrm>
            <a:off x="745222" y="3478594"/>
            <a:ext cx="2134019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562" name="Google Shape;562;p40"/>
          <p:cNvSpPr txBox="1"/>
          <p:nvPr/>
        </p:nvSpPr>
        <p:spPr>
          <a:xfrm>
            <a:off x="3504990" y="3478594"/>
            <a:ext cx="2134019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563" name="Google Shape;563;p40"/>
          <p:cNvSpPr txBox="1"/>
          <p:nvPr/>
        </p:nvSpPr>
        <p:spPr>
          <a:xfrm>
            <a:off x="6264758" y="3478594"/>
            <a:ext cx="2134019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564" name="Google Shape;564;p40"/>
          <p:cNvSpPr txBox="1"/>
          <p:nvPr/>
        </p:nvSpPr>
        <p:spPr>
          <a:xfrm>
            <a:off x="769970" y="1203596"/>
            <a:ext cx="2145846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5" name="Google Shape;565;p40"/>
          <p:cNvSpPr txBox="1"/>
          <p:nvPr/>
        </p:nvSpPr>
        <p:spPr>
          <a:xfrm>
            <a:off x="3499076" y="1203596"/>
            <a:ext cx="2145846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rgbClr val="FE3FE4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6" name="Google Shape;566;p40"/>
          <p:cNvSpPr txBox="1"/>
          <p:nvPr/>
        </p:nvSpPr>
        <p:spPr>
          <a:xfrm>
            <a:off x="6228182" y="1203596"/>
            <a:ext cx="2145846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Simple PowerPoint</a:t>
            </a:r>
            <a:endParaRPr sz="1200">
              <a:solidFill>
                <a:srgbClr val="F2AC3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567" name="Google Shape;567;p40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0" l="6324" r="6324" t="0"/>
          <a:stretch/>
        </p:blipFill>
        <p:spPr>
          <a:xfrm>
            <a:off x="753718" y="1498354"/>
            <a:ext cx="2164500" cy="1865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2" name="Google Shape;572;p41"/>
          <p:cNvSpPr txBox="1"/>
          <p:nvPr>
            <p:ph type="title"/>
          </p:nvPr>
        </p:nvSpPr>
        <p:spPr>
          <a:xfrm>
            <a:off x="539552" y="627534"/>
            <a:ext cx="2448272" cy="172819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Chart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Data Designed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" name="Google Shape;573;p41"/>
          <p:cNvSpPr txBox="1"/>
          <p:nvPr/>
        </p:nvSpPr>
        <p:spPr>
          <a:xfrm>
            <a:off x="539552" y="2372537"/>
            <a:ext cx="1800200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574" name="Google Shape;574;p41"/>
          <p:cNvSpPr txBox="1"/>
          <p:nvPr/>
        </p:nvSpPr>
        <p:spPr>
          <a:xfrm>
            <a:off x="539552" y="2740011"/>
            <a:ext cx="2952328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</p:txBody>
      </p:sp>
      <p:grpSp>
        <p:nvGrpSpPr>
          <p:cNvPr id="575" name="Google Shape;575;p41"/>
          <p:cNvGrpSpPr/>
          <p:nvPr/>
        </p:nvGrpSpPr>
        <p:grpSpPr>
          <a:xfrm>
            <a:off x="584264" y="4155926"/>
            <a:ext cx="3391200" cy="276999"/>
            <a:chOff x="584264" y="4155926"/>
            <a:chExt cx="3391200" cy="276999"/>
          </a:xfrm>
        </p:grpSpPr>
        <p:sp>
          <p:nvSpPr>
            <p:cNvPr id="576" name="Google Shape;576;p41"/>
            <p:cNvSpPr/>
            <p:nvPr/>
          </p:nvSpPr>
          <p:spPr>
            <a:xfrm>
              <a:off x="584264" y="4186413"/>
              <a:ext cx="216024" cy="216024"/>
            </a:xfrm>
            <a:prstGeom prst="rect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7" name="Google Shape;577;p41"/>
            <p:cNvSpPr/>
            <p:nvPr/>
          </p:nvSpPr>
          <p:spPr>
            <a:xfrm>
              <a:off x="1724720" y="4186413"/>
              <a:ext cx="216024" cy="216024"/>
            </a:xfrm>
            <a:prstGeom prst="rect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8" name="Google Shape;578;p41"/>
            <p:cNvSpPr/>
            <p:nvPr/>
          </p:nvSpPr>
          <p:spPr>
            <a:xfrm>
              <a:off x="2865176" y="4186413"/>
              <a:ext cx="216024" cy="216024"/>
            </a:xfrm>
            <a:prstGeom prst="rect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9" name="Google Shape;579;p41"/>
            <p:cNvSpPr txBox="1"/>
            <p:nvPr/>
          </p:nvSpPr>
          <p:spPr>
            <a:xfrm>
              <a:off x="830456" y="4155926"/>
              <a:ext cx="86409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0" name="Google Shape;580;p41"/>
            <p:cNvSpPr txBox="1"/>
            <p:nvPr/>
          </p:nvSpPr>
          <p:spPr>
            <a:xfrm>
              <a:off x="1970912" y="4155926"/>
              <a:ext cx="86409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1" name="Google Shape;581;p41"/>
            <p:cNvSpPr txBox="1"/>
            <p:nvPr/>
          </p:nvSpPr>
          <p:spPr>
            <a:xfrm>
              <a:off x="3111368" y="4155926"/>
              <a:ext cx="86409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2" name="Google Shape;582;p41"/>
          <p:cNvGrpSpPr/>
          <p:nvPr/>
        </p:nvGrpSpPr>
        <p:grpSpPr>
          <a:xfrm>
            <a:off x="3975464" y="771550"/>
            <a:ext cx="4589323" cy="3827336"/>
            <a:chOff x="4392551" y="1256104"/>
            <a:chExt cx="4172236" cy="3342782"/>
          </a:xfrm>
        </p:grpSpPr>
        <p:sp>
          <p:nvSpPr>
            <p:cNvPr id="583" name="Google Shape;583;p41"/>
            <p:cNvSpPr/>
            <p:nvPr/>
          </p:nvSpPr>
          <p:spPr>
            <a:xfrm>
              <a:off x="5244470" y="2097677"/>
              <a:ext cx="216024" cy="2196894"/>
            </a:xfrm>
            <a:prstGeom prst="rect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4" name="Google Shape;584;p41"/>
            <p:cNvSpPr/>
            <p:nvPr/>
          </p:nvSpPr>
          <p:spPr>
            <a:xfrm>
              <a:off x="6143351" y="2387659"/>
              <a:ext cx="216024" cy="1906912"/>
            </a:xfrm>
            <a:prstGeom prst="rect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5" name="Google Shape;585;p41"/>
            <p:cNvSpPr/>
            <p:nvPr/>
          </p:nvSpPr>
          <p:spPr>
            <a:xfrm>
              <a:off x="7042232" y="1966873"/>
              <a:ext cx="216024" cy="2309143"/>
            </a:xfrm>
            <a:prstGeom prst="rect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6" name="Google Shape;586;p41"/>
            <p:cNvSpPr/>
            <p:nvPr/>
          </p:nvSpPr>
          <p:spPr>
            <a:xfrm>
              <a:off x="7941113" y="1546086"/>
              <a:ext cx="216024" cy="2729931"/>
            </a:xfrm>
            <a:prstGeom prst="rect">
              <a:avLst/>
            </a:prstGeom>
            <a:solidFill>
              <a:srgbClr val="FE3F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41"/>
            <p:cNvSpPr txBox="1"/>
            <p:nvPr/>
          </p:nvSpPr>
          <p:spPr>
            <a:xfrm>
              <a:off x="4885063" y="43218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Category 1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8" name="Google Shape;588;p41"/>
            <p:cNvSpPr txBox="1"/>
            <p:nvPr/>
          </p:nvSpPr>
          <p:spPr>
            <a:xfrm>
              <a:off x="5783944" y="43218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Category 2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9" name="Google Shape;589;p41"/>
            <p:cNvSpPr txBox="1"/>
            <p:nvPr/>
          </p:nvSpPr>
          <p:spPr>
            <a:xfrm>
              <a:off x="6682825" y="43218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Category 3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0" name="Google Shape;590;p41"/>
            <p:cNvSpPr txBox="1"/>
            <p:nvPr/>
          </p:nvSpPr>
          <p:spPr>
            <a:xfrm>
              <a:off x="7581706" y="43218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Category 4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591" name="Google Shape;591;p41"/>
            <p:cNvGrpSpPr/>
            <p:nvPr/>
          </p:nvGrpSpPr>
          <p:grpSpPr>
            <a:xfrm>
              <a:off x="4392551" y="1256104"/>
              <a:ext cx="449175" cy="3161432"/>
              <a:chOff x="4392551" y="1256104"/>
              <a:chExt cx="449175" cy="3161432"/>
            </a:xfrm>
          </p:grpSpPr>
          <p:sp>
            <p:nvSpPr>
              <p:cNvPr id="592" name="Google Shape;592;p41"/>
              <p:cNvSpPr txBox="1"/>
              <p:nvPr/>
            </p:nvSpPr>
            <p:spPr>
              <a:xfrm>
                <a:off x="4392551" y="1256104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3" name="Google Shape;593;p41"/>
              <p:cNvSpPr txBox="1"/>
              <p:nvPr/>
            </p:nvSpPr>
            <p:spPr>
              <a:xfrm>
                <a:off x="4392551" y="1546086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90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4" name="Google Shape;594;p41"/>
              <p:cNvSpPr txBox="1"/>
              <p:nvPr/>
            </p:nvSpPr>
            <p:spPr>
              <a:xfrm>
                <a:off x="4392551" y="1836068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5" name="Google Shape;595;p41"/>
              <p:cNvSpPr txBox="1"/>
              <p:nvPr/>
            </p:nvSpPr>
            <p:spPr>
              <a:xfrm>
                <a:off x="4392551" y="2126050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70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6" name="Google Shape;596;p41"/>
              <p:cNvSpPr txBox="1"/>
              <p:nvPr/>
            </p:nvSpPr>
            <p:spPr>
              <a:xfrm>
                <a:off x="4392551" y="2416032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7" name="Google Shape;597;p41"/>
              <p:cNvSpPr txBox="1"/>
              <p:nvPr/>
            </p:nvSpPr>
            <p:spPr>
              <a:xfrm>
                <a:off x="4392551" y="2706014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50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8" name="Google Shape;598;p41"/>
              <p:cNvSpPr txBox="1"/>
              <p:nvPr/>
            </p:nvSpPr>
            <p:spPr>
              <a:xfrm>
                <a:off x="4392551" y="2995996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9" name="Google Shape;599;p41"/>
              <p:cNvSpPr txBox="1"/>
              <p:nvPr/>
            </p:nvSpPr>
            <p:spPr>
              <a:xfrm>
                <a:off x="4392551" y="3285978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30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0" name="Google Shape;600;p41"/>
              <p:cNvSpPr txBox="1"/>
              <p:nvPr/>
            </p:nvSpPr>
            <p:spPr>
              <a:xfrm>
                <a:off x="4392551" y="3575960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1" name="Google Shape;601;p41"/>
              <p:cNvSpPr txBox="1"/>
              <p:nvPr/>
            </p:nvSpPr>
            <p:spPr>
              <a:xfrm>
                <a:off x="4392551" y="3865942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2" name="Google Shape;602;p41"/>
              <p:cNvSpPr txBox="1"/>
              <p:nvPr/>
            </p:nvSpPr>
            <p:spPr>
              <a:xfrm>
                <a:off x="4392551" y="4155926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cxnSp>
          <p:nvCxnSpPr>
            <p:cNvPr id="603" name="Google Shape;603;p41"/>
            <p:cNvCxnSpPr>
              <a:stCxn id="602" idx="3"/>
              <a:endCxn id="592" idx="3"/>
            </p:cNvCxnSpPr>
            <p:nvPr/>
          </p:nvCxnSpPr>
          <p:spPr>
            <a:xfrm rot="10800000">
              <a:off x="4841726" y="1386931"/>
              <a:ext cx="0" cy="289980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04" name="Google Shape;604;p41"/>
            <p:cNvSpPr/>
            <p:nvPr/>
          </p:nvSpPr>
          <p:spPr>
            <a:xfrm>
              <a:off x="5246646" y="2654400"/>
              <a:ext cx="216024" cy="1626974"/>
            </a:xfrm>
            <a:prstGeom prst="rect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5" name="Google Shape;605;p41"/>
            <p:cNvSpPr/>
            <p:nvPr/>
          </p:nvSpPr>
          <p:spPr>
            <a:xfrm>
              <a:off x="6145527" y="2828392"/>
              <a:ext cx="216024" cy="1452982"/>
            </a:xfrm>
            <a:prstGeom prst="rect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6" name="Google Shape;606;p41"/>
            <p:cNvSpPr/>
            <p:nvPr/>
          </p:nvSpPr>
          <p:spPr>
            <a:xfrm>
              <a:off x="7044408" y="2706015"/>
              <a:ext cx="216024" cy="1580717"/>
            </a:xfrm>
            <a:prstGeom prst="rect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7" name="Google Shape;607;p41"/>
            <p:cNvSpPr/>
            <p:nvPr/>
          </p:nvSpPr>
          <p:spPr>
            <a:xfrm>
              <a:off x="7943289" y="2654400"/>
              <a:ext cx="216024" cy="1621616"/>
            </a:xfrm>
            <a:prstGeom prst="rect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8" name="Google Shape;608;p41"/>
            <p:cNvSpPr/>
            <p:nvPr/>
          </p:nvSpPr>
          <p:spPr>
            <a:xfrm>
              <a:off x="5246646" y="2995995"/>
              <a:ext cx="216024" cy="1290745"/>
            </a:xfrm>
            <a:prstGeom prst="rect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9" name="Google Shape;609;p41"/>
            <p:cNvSpPr/>
            <p:nvPr/>
          </p:nvSpPr>
          <p:spPr>
            <a:xfrm>
              <a:off x="6145527" y="3568129"/>
              <a:ext cx="216024" cy="718611"/>
            </a:xfrm>
            <a:prstGeom prst="rect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0" name="Google Shape;610;p41"/>
            <p:cNvSpPr/>
            <p:nvPr/>
          </p:nvSpPr>
          <p:spPr>
            <a:xfrm>
              <a:off x="7044408" y="3416782"/>
              <a:ext cx="216024" cy="869956"/>
            </a:xfrm>
            <a:prstGeom prst="rect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1" name="Google Shape;611;p41"/>
            <p:cNvSpPr/>
            <p:nvPr/>
          </p:nvSpPr>
          <p:spPr>
            <a:xfrm>
              <a:off x="7943289" y="3348703"/>
              <a:ext cx="216024" cy="938037"/>
            </a:xfrm>
            <a:prstGeom prst="rect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cxnSp>
          <p:nvCxnSpPr>
            <p:cNvPr id="612" name="Google Shape;612;p41"/>
            <p:cNvCxnSpPr>
              <a:stCxn id="602" idx="3"/>
            </p:cNvCxnSpPr>
            <p:nvPr/>
          </p:nvCxnSpPr>
          <p:spPr>
            <a:xfrm flipH="1" rot="10800000">
              <a:off x="4841726" y="4275931"/>
              <a:ext cx="3723000" cy="1080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6" name="Shape 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7" name="Google Shape;617;p42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Image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&amp;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618" name="Google Shape;618;p4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5368" l="0" r="0" t="15375"/>
          <a:stretch/>
        </p:blipFill>
        <p:spPr>
          <a:xfrm>
            <a:off x="1828800" y="1178138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9" name="Google Shape;619;p42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15368" l="0" r="0" t="15375"/>
          <a:stretch/>
        </p:blipFill>
        <p:spPr>
          <a:xfrm>
            <a:off x="3657600" y="3042333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0" name="Google Shape;620;p42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15368" l="0" r="0" t="15375"/>
          <a:stretch/>
        </p:blipFill>
        <p:spPr>
          <a:xfrm>
            <a:off x="5486400" y="1178138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1" name="Google Shape;621;p42"/>
          <p:cNvPicPr preferRelativeResize="0"/>
          <p:nvPr>
            <p:ph idx="6" type="pic"/>
          </p:nvPr>
        </p:nvPicPr>
        <p:blipFill rotWithShape="1">
          <a:blip r:embed="rId6">
            <a:alphaModFix/>
          </a:blip>
          <a:srcRect b="15368" l="0" r="0" t="15375"/>
          <a:stretch/>
        </p:blipFill>
        <p:spPr>
          <a:xfrm>
            <a:off x="7315200" y="3042333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622" name="Google Shape;622;p42"/>
          <p:cNvGrpSpPr/>
          <p:nvPr/>
        </p:nvGrpSpPr>
        <p:grpSpPr>
          <a:xfrm>
            <a:off x="172198" y="1570953"/>
            <a:ext cx="1440159" cy="1107996"/>
            <a:chOff x="2113657" y="4283314"/>
            <a:chExt cx="2120135" cy="1107996"/>
          </a:xfrm>
        </p:grpSpPr>
        <p:sp>
          <p:nvSpPr>
            <p:cNvPr id="623" name="Google Shape;623;p42"/>
            <p:cNvSpPr txBox="1"/>
            <p:nvPr/>
          </p:nvSpPr>
          <p:spPr>
            <a:xfrm>
              <a:off x="2113657" y="4560313"/>
              <a:ext cx="212013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4" name="Google Shape;624;p42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5" name="Google Shape;625;p42"/>
          <p:cNvGrpSpPr/>
          <p:nvPr/>
        </p:nvGrpSpPr>
        <p:grpSpPr>
          <a:xfrm>
            <a:off x="3851920" y="1570953"/>
            <a:ext cx="1440159" cy="1107996"/>
            <a:chOff x="2113657" y="4283314"/>
            <a:chExt cx="2120135" cy="1107996"/>
          </a:xfrm>
        </p:grpSpPr>
        <p:sp>
          <p:nvSpPr>
            <p:cNvPr id="626" name="Google Shape;626;p42"/>
            <p:cNvSpPr txBox="1"/>
            <p:nvPr/>
          </p:nvSpPr>
          <p:spPr>
            <a:xfrm>
              <a:off x="2113657" y="4560313"/>
              <a:ext cx="212013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7" name="Google Shape;627;p42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8" name="Google Shape;628;p42"/>
          <p:cNvGrpSpPr/>
          <p:nvPr/>
        </p:nvGrpSpPr>
        <p:grpSpPr>
          <a:xfrm>
            <a:off x="7531642" y="1570953"/>
            <a:ext cx="1440159" cy="1107996"/>
            <a:chOff x="2113657" y="4283314"/>
            <a:chExt cx="2120135" cy="1107996"/>
          </a:xfrm>
        </p:grpSpPr>
        <p:sp>
          <p:nvSpPr>
            <p:cNvPr id="629" name="Google Shape;629;p42"/>
            <p:cNvSpPr txBox="1"/>
            <p:nvPr/>
          </p:nvSpPr>
          <p:spPr>
            <a:xfrm>
              <a:off x="2113657" y="4560313"/>
              <a:ext cx="212013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0" name="Google Shape;630;p42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1" name="Google Shape;631;p42"/>
          <p:cNvGrpSpPr/>
          <p:nvPr/>
        </p:nvGrpSpPr>
        <p:grpSpPr>
          <a:xfrm>
            <a:off x="2007832" y="3407970"/>
            <a:ext cx="1440159" cy="1107996"/>
            <a:chOff x="2113657" y="4283314"/>
            <a:chExt cx="2120135" cy="1107996"/>
          </a:xfrm>
        </p:grpSpPr>
        <p:sp>
          <p:nvSpPr>
            <p:cNvPr id="632" name="Google Shape;632;p42"/>
            <p:cNvSpPr txBox="1"/>
            <p:nvPr/>
          </p:nvSpPr>
          <p:spPr>
            <a:xfrm>
              <a:off x="2113657" y="4560313"/>
              <a:ext cx="212013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3" name="Google Shape;633;p42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4" name="Google Shape;634;p42"/>
          <p:cNvGrpSpPr/>
          <p:nvPr/>
        </p:nvGrpSpPr>
        <p:grpSpPr>
          <a:xfrm>
            <a:off x="5687554" y="3407970"/>
            <a:ext cx="1440159" cy="1107996"/>
            <a:chOff x="2113657" y="4283314"/>
            <a:chExt cx="2120135" cy="1107996"/>
          </a:xfrm>
        </p:grpSpPr>
        <p:sp>
          <p:nvSpPr>
            <p:cNvPr id="635" name="Google Shape;635;p42"/>
            <p:cNvSpPr txBox="1"/>
            <p:nvPr/>
          </p:nvSpPr>
          <p:spPr>
            <a:xfrm>
              <a:off x="2113657" y="4560313"/>
              <a:ext cx="212013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6" name="Google Shape;636;p42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37" name="Google Shape;637;p42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638" name="Google Shape;638;p4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5368" l="0" r="0" t="15375"/>
          <a:stretch/>
        </p:blipFill>
        <p:spPr>
          <a:xfrm>
            <a:off x="0" y="3042313"/>
            <a:ext cx="1828800" cy="187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2" name="Shape 6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3" name="Google Shape;643;p43"/>
          <p:cNvSpPr/>
          <p:nvPr/>
        </p:nvSpPr>
        <p:spPr>
          <a:xfrm>
            <a:off x="539552" y="1275607"/>
            <a:ext cx="1728192" cy="3350984"/>
          </a:xfrm>
          <a:prstGeom prst="round2SameRect">
            <a:avLst>
              <a:gd fmla="val 10744" name="adj1"/>
              <a:gd fmla="val 0" name="adj2"/>
            </a:avLst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" name="Google Shape;644;p43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Table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45" name="Google Shape;645;p43"/>
          <p:cNvGraphicFramePr/>
          <p:nvPr/>
        </p:nvGraphicFramePr>
        <p:xfrm>
          <a:off x="611560" y="1334799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1584175"/>
              </a:tblGrid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FC5FA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FC5FA"/>
                    </a:solidFill>
                  </a:tcPr>
                </a:tc>
              </a:tr>
            </a:tbl>
          </a:graphicData>
        </a:graphic>
      </p:graphicFrame>
      <p:sp>
        <p:nvSpPr>
          <p:cNvPr id="646" name="Google Shape;646;p43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7" name="Google Shape;647;p43"/>
          <p:cNvSpPr/>
          <p:nvPr/>
        </p:nvSpPr>
        <p:spPr>
          <a:xfrm>
            <a:off x="2627784" y="1283405"/>
            <a:ext cx="1728192" cy="3350984"/>
          </a:xfrm>
          <a:prstGeom prst="round2SameRect">
            <a:avLst>
              <a:gd fmla="val 10744" name="adj1"/>
              <a:gd fmla="val 0" name="adj2"/>
            </a:avLst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48" name="Google Shape;648;p43"/>
          <p:cNvGraphicFramePr/>
          <p:nvPr/>
        </p:nvGraphicFramePr>
        <p:xfrm>
          <a:off x="2699792" y="1342597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1584175"/>
              </a:tblGrid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AC30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F8D596"/>
                        </a:gs>
                        <a:gs pos="100000">
                          <a:srgbClr val="F8D596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F8D596"/>
                        </a:gs>
                        <a:gs pos="100000">
                          <a:srgbClr val="F8D596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F8D596"/>
                        </a:gs>
                        <a:gs pos="100000">
                          <a:srgbClr val="F8D596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AC30"/>
                    </a:solidFill>
                  </a:tcPr>
                </a:tc>
              </a:tr>
            </a:tbl>
          </a:graphicData>
        </a:graphic>
      </p:graphicFrame>
      <p:sp>
        <p:nvSpPr>
          <p:cNvPr id="649" name="Google Shape;649;p43"/>
          <p:cNvSpPr/>
          <p:nvPr/>
        </p:nvSpPr>
        <p:spPr>
          <a:xfrm>
            <a:off x="4716016" y="1291203"/>
            <a:ext cx="1728192" cy="3350984"/>
          </a:xfrm>
          <a:prstGeom prst="round2SameRect">
            <a:avLst>
              <a:gd fmla="val 10744" name="adj1"/>
              <a:gd fmla="val 0" name="adj2"/>
            </a:avLst>
          </a:pr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50" name="Google Shape;650;p43"/>
          <p:cNvGraphicFramePr/>
          <p:nvPr/>
        </p:nvGraphicFramePr>
        <p:xfrm>
          <a:off x="4788024" y="1350395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1584175"/>
              </a:tblGrid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E3FE4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FF9DF1"/>
                        </a:gs>
                        <a:gs pos="100000">
                          <a:srgbClr val="FF9DF1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FF9DF1"/>
                        </a:gs>
                        <a:gs pos="100000">
                          <a:srgbClr val="FF9DF1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FF9DF1"/>
                        </a:gs>
                        <a:gs pos="100000">
                          <a:srgbClr val="FF9DF1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E3FE4"/>
                    </a:solidFill>
                  </a:tcPr>
                </a:tc>
              </a:tr>
            </a:tbl>
          </a:graphicData>
        </a:graphic>
      </p:graphicFrame>
      <p:sp>
        <p:nvSpPr>
          <p:cNvPr id="651" name="Google Shape;651;p43"/>
          <p:cNvSpPr/>
          <p:nvPr/>
        </p:nvSpPr>
        <p:spPr>
          <a:xfrm>
            <a:off x="6804248" y="1299001"/>
            <a:ext cx="1728192" cy="3350984"/>
          </a:xfrm>
          <a:prstGeom prst="round2SameRect">
            <a:avLst>
              <a:gd fmla="val 10744" name="adj1"/>
              <a:gd fmla="val 0" name="adj2"/>
            </a:avLst>
          </a:pr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52" name="Google Shape;652;p43"/>
          <p:cNvGraphicFramePr/>
          <p:nvPr/>
        </p:nvGraphicFramePr>
        <p:xfrm>
          <a:off x="6876256" y="1358193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1584175"/>
              </a:tblGrid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3E97C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97F4BC"/>
                        </a:gs>
                        <a:gs pos="100000">
                          <a:srgbClr val="97F4BC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97F4BC"/>
                        </a:gs>
                        <a:gs pos="100000">
                          <a:srgbClr val="97F4BC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gradFill>
                      <a:gsLst>
                        <a:gs pos="0">
                          <a:srgbClr val="97F4BC"/>
                        </a:gs>
                        <a:gs pos="100000">
                          <a:srgbClr val="97F4BC"/>
                        </a:gs>
                      </a:gsLst>
                      <a:path path="circle">
                        <a:fillToRect b="50%" l="50%" r="50%" t="50%"/>
                      </a:path>
                      <a:tileRect/>
                    </a:gradFill>
                  </a:tcPr>
                </a:tc>
              </a:tr>
              <a:tr h="3251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3E97C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6" name="Shape 6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7" name="Google Shape;657;p44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Image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&amp;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658" name="Google Shape;658;p44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0449" l="0" r="0" t="10449"/>
          <a:stretch/>
        </p:blipFill>
        <p:spPr>
          <a:xfrm>
            <a:off x="519682" y="1419623"/>
            <a:ext cx="4032000" cy="100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59" name="Google Shape;659;p44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10443" l="0" r="0" t="10443"/>
          <a:stretch/>
        </p:blipFill>
        <p:spPr>
          <a:xfrm>
            <a:off x="519682" y="3579862"/>
            <a:ext cx="4032000" cy="100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60" name="Google Shape;660;p44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61" name="Google Shape;661;p44"/>
          <p:cNvGrpSpPr/>
          <p:nvPr/>
        </p:nvGrpSpPr>
        <p:grpSpPr>
          <a:xfrm>
            <a:off x="4917215" y="1521076"/>
            <a:ext cx="3547948" cy="800530"/>
            <a:chOff x="4932038" y="1496836"/>
            <a:chExt cx="3547948" cy="800530"/>
          </a:xfrm>
        </p:grpSpPr>
        <p:sp>
          <p:nvSpPr>
            <p:cNvPr id="662" name="Google Shape;662;p44"/>
            <p:cNvSpPr txBox="1"/>
            <p:nvPr/>
          </p:nvSpPr>
          <p:spPr>
            <a:xfrm>
              <a:off x="4932038" y="1835701"/>
              <a:ext cx="354794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663" name="Google Shape;663;p44"/>
            <p:cNvSpPr txBox="1"/>
            <p:nvPr/>
          </p:nvSpPr>
          <p:spPr>
            <a:xfrm>
              <a:off x="4932039" y="1496836"/>
              <a:ext cx="3547947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4" name="Google Shape;664;p44"/>
          <p:cNvGrpSpPr/>
          <p:nvPr/>
        </p:nvGrpSpPr>
        <p:grpSpPr>
          <a:xfrm>
            <a:off x="4917215" y="2603533"/>
            <a:ext cx="3547948" cy="800530"/>
            <a:chOff x="4932038" y="1496836"/>
            <a:chExt cx="3547948" cy="800530"/>
          </a:xfrm>
        </p:grpSpPr>
        <p:sp>
          <p:nvSpPr>
            <p:cNvPr id="665" name="Google Shape;665;p44"/>
            <p:cNvSpPr txBox="1"/>
            <p:nvPr/>
          </p:nvSpPr>
          <p:spPr>
            <a:xfrm>
              <a:off x="4932038" y="1835701"/>
              <a:ext cx="354794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666" name="Google Shape;666;p44"/>
            <p:cNvSpPr txBox="1"/>
            <p:nvPr/>
          </p:nvSpPr>
          <p:spPr>
            <a:xfrm>
              <a:off x="4932039" y="1496836"/>
              <a:ext cx="3547947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7" name="Google Shape;667;p44"/>
          <p:cNvGrpSpPr/>
          <p:nvPr/>
        </p:nvGrpSpPr>
        <p:grpSpPr>
          <a:xfrm>
            <a:off x="4917215" y="3685990"/>
            <a:ext cx="3547948" cy="800530"/>
            <a:chOff x="4932038" y="1496836"/>
            <a:chExt cx="3547948" cy="800530"/>
          </a:xfrm>
        </p:grpSpPr>
        <p:sp>
          <p:nvSpPr>
            <p:cNvPr id="668" name="Google Shape;668;p44"/>
            <p:cNvSpPr txBox="1"/>
            <p:nvPr/>
          </p:nvSpPr>
          <p:spPr>
            <a:xfrm>
              <a:off x="4932038" y="1835701"/>
              <a:ext cx="354794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669" name="Google Shape;669;p44"/>
            <p:cNvSpPr txBox="1"/>
            <p:nvPr/>
          </p:nvSpPr>
          <p:spPr>
            <a:xfrm>
              <a:off x="4932039" y="1496836"/>
              <a:ext cx="3547947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670" name="Google Shape;670;p44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10449" l="0" r="0" t="10449"/>
          <a:stretch/>
        </p:blipFill>
        <p:spPr>
          <a:xfrm>
            <a:off x="519682" y="2499742"/>
            <a:ext cx="4032000" cy="100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5" name="Google Shape;675;p45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Table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" name="Google Shape;676;p45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77" name="Google Shape;677;p45"/>
          <p:cNvGraphicFramePr/>
          <p:nvPr/>
        </p:nvGraphicFramePr>
        <p:xfrm>
          <a:off x="539552" y="421713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{01D83DC9-503E-4900-8C09-3E3F7257C774}</a:tableStyleId>
              </a:tblPr>
              <a:tblGrid>
                <a:gridCol w="8064900"/>
              </a:tblGrid>
              <a:tr h="3708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595959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78" name="Google Shape;678;p45"/>
          <p:cNvGraphicFramePr/>
          <p:nvPr/>
        </p:nvGraphicFramePr>
        <p:xfrm>
          <a:off x="539552" y="120359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{B8F81631-13C9-4CD3-B1CB-7CDC81E59518}</a:tableStyleId>
              </a:tblPr>
              <a:tblGrid>
                <a:gridCol w="1342550"/>
                <a:gridCol w="1342550"/>
                <a:gridCol w="1342550"/>
                <a:gridCol w="1342550"/>
                <a:gridCol w="1342550"/>
                <a:gridCol w="1342550"/>
              </a:tblGrid>
              <a:tr h="383050">
                <a:tc rowSpan="5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Here</a:t>
                      </a:r>
                      <a:endParaRPr b="1"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59595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E4D3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33E97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E3FE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AC3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b="0"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2FC5FA"/>
                    </a:solidFill>
                  </a:tcPr>
                </a:tc>
              </a:tr>
              <a:tr h="3830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</a:tr>
              <a:tr h="3830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</a:tr>
              <a:tr h="3830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</a:tr>
              <a:tr h="3830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rPr lang="en" sz="1200" u="none" cap="none" strike="noStrike"/>
                        <a:t>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solidFill>
                      <a:srgbClr val="F2F2F2"/>
                    </a:solidFill>
                  </a:tcPr>
                </a:tc>
              </a:tr>
            </a:tbl>
          </a:graphicData>
        </a:graphic>
      </p:graphicFrame>
      <p:grpSp>
        <p:nvGrpSpPr>
          <p:cNvPr id="679" name="Google Shape;679;p45"/>
          <p:cNvGrpSpPr/>
          <p:nvPr/>
        </p:nvGrpSpPr>
        <p:grpSpPr>
          <a:xfrm>
            <a:off x="621440" y="3181934"/>
            <a:ext cx="1267227" cy="966197"/>
            <a:chOff x="4320399" y="1245513"/>
            <a:chExt cx="1884146" cy="966197"/>
          </a:xfrm>
        </p:grpSpPr>
        <p:sp>
          <p:nvSpPr>
            <p:cNvPr id="680" name="Google Shape;680;p45"/>
            <p:cNvSpPr txBox="1"/>
            <p:nvPr/>
          </p:nvSpPr>
          <p:spPr>
            <a:xfrm>
              <a:off x="4320399" y="1565379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1" name="Google Shape;681;p45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E4D3B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FE4D3B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2" name="Google Shape;682;p45"/>
          <p:cNvGrpSpPr/>
          <p:nvPr/>
        </p:nvGrpSpPr>
        <p:grpSpPr>
          <a:xfrm>
            <a:off x="2275154" y="3181934"/>
            <a:ext cx="1267227" cy="966197"/>
            <a:chOff x="4320399" y="1245513"/>
            <a:chExt cx="1884146" cy="966197"/>
          </a:xfrm>
        </p:grpSpPr>
        <p:sp>
          <p:nvSpPr>
            <p:cNvPr id="683" name="Google Shape;683;p45"/>
            <p:cNvSpPr txBox="1"/>
            <p:nvPr/>
          </p:nvSpPr>
          <p:spPr>
            <a:xfrm>
              <a:off x="4320399" y="1565379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4" name="Google Shape;684;p45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3E97C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33E97C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5" name="Google Shape;685;p45"/>
          <p:cNvGrpSpPr/>
          <p:nvPr/>
        </p:nvGrpSpPr>
        <p:grpSpPr>
          <a:xfrm>
            <a:off x="3928868" y="3181934"/>
            <a:ext cx="1267227" cy="966197"/>
            <a:chOff x="4320399" y="1245513"/>
            <a:chExt cx="1884146" cy="966197"/>
          </a:xfrm>
        </p:grpSpPr>
        <p:sp>
          <p:nvSpPr>
            <p:cNvPr id="686" name="Google Shape;686;p45"/>
            <p:cNvSpPr txBox="1"/>
            <p:nvPr/>
          </p:nvSpPr>
          <p:spPr>
            <a:xfrm>
              <a:off x="4320399" y="1565379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7" name="Google Shape;687;p45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E3FE4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FE3FE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8" name="Google Shape;688;p45"/>
          <p:cNvGrpSpPr/>
          <p:nvPr/>
        </p:nvGrpSpPr>
        <p:grpSpPr>
          <a:xfrm>
            <a:off x="5582582" y="3181934"/>
            <a:ext cx="1267227" cy="966197"/>
            <a:chOff x="4320399" y="1245513"/>
            <a:chExt cx="1884146" cy="966197"/>
          </a:xfrm>
        </p:grpSpPr>
        <p:sp>
          <p:nvSpPr>
            <p:cNvPr id="689" name="Google Shape;689;p45"/>
            <p:cNvSpPr txBox="1"/>
            <p:nvPr/>
          </p:nvSpPr>
          <p:spPr>
            <a:xfrm>
              <a:off x="4320399" y="1565379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0" name="Google Shape;690;p45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AC30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1" name="Google Shape;691;p45"/>
          <p:cNvGrpSpPr/>
          <p:nvPr/>
        </p:nvGrpSpPr>
        <p:grpSpPr>
          <a:xfrm>
            <a:off x="7236296" y="3181934"/>
            <a:ext cx="1267227" cy="966197"/>
            <a:chOff x="4320399" y="1245513"/>
            <a:chExt cx="1884146" cy="966197"/>
          </a:xfrm>
        </p:grpSpPr>
        <p:sp>
          <p:nvSpPr>
            <p:cNvPr id="692" name="Google Shape;692;p45"/>
            <p:cNvSpPr txBox="1"/>
            <p:nvPr/>
          </p:nvSpPr>
          <p:spPr>
            <a:xfrm>
              <a:off x="4320399" y="1565379"/>
              <a:ext cx="188414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3" name="Google Shape;693;p45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2FC5FA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7" name="Shape 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8" name="Google Shape;698;p46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Image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&amp;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3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9" name="Google Shape;699;p46"/>
          <p:cNvSpPr/>
          <p:nvPr/>
        </p:nvSpPr>
        <p:spPr>
          <a:xfrm>
            <a:off x="1915217" y="3054369"/>
            <a:ext cx="468000" cy="468000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4282"/>
                  <a:pt x="35822" y="67670"/>
                </a:cubicBezTo>
                <a:cubicBezTo>
                  <a:pt x="37639" y="64653"/>
                  <a:pt x="38503" y="62946"/>
                  <a:pt x="40557" y="60048"/>
                </a:cubicBezTo>
                <a:cubicBezTo>
                  <a:pt x="35751" y="55999"/>
                  <a:pt x="34526" y="51945"/>
                  <a:pt x="35822" y="43706"/>
                </a:cubicBezTo>
                <a:cubicBezTo>
                  <a:pt x="38749" y="28274"/>
                  <a:pt x="52089" y="21749"/>
                  <a:pt x="67185" y="24133"/>
                </a:cubicBezTo>
                <a:cubicBezTo>
                  <a:pt x="81612" y="27939"/>
                  <a:pt x="82867" y="39147"/>
                  <a:pt x="82741" y="47094"/>
                </a:cubicBezTo>
                <a:cubicBezTo>
                  <a:pt x="82365" y="51234"/>
                  <a:pt x="80232" y="64157"/>
                  <a:pt x="73458" y="69050"/>
                </a:cubicBezTo>
                <a:cubicBezTo>
                  <a:pt x="65471" y="74320"/>
                  <a:pt x="57233" y="68548"/>
                  <a:pt x="57902" y="62777"/>
                </a:cubicBezTo>
                <a:cubicBezTo>
                  <a:pt x="59282" y="56462"/>
                  <a:pt x="61289" y="51903"/>
                  <a:pt x="62794" y="45839"/>
                </a:cubicBezTo>
                <a:cubicBezTo>
                  <a:pt x="64592" y="40611"/>
                  <a:pt x="61874" y="36262"/>
                  <a:pt x="56773" y="35049"/>
                </a:cubicBezTo>
                <a:cubicBezTo>
                  <a:pt x="51755" y="34045"/>
                  <a:pt x="47364" y="39064"/>
                  <a:pt x="46235" y="42200"/>
                </a:cubicBezTo>
                <a:cubicBezTo>
                  <a:pt x="43517" y="51234"/>
                  <a:pt x="47322" y="53994"/>
                  <a:pt x="46109" y="57507"/>
                </a:cubicBezTo>
                <a:cubicBezTo>
                  <a:pt x="38791" y="79673"/>
                  <a:pt x="36993" y="105101"/>
                  <a:pt x="40589" y="105686"/>
                </a:cubicBezTo>
                <a:cubicBezTo>
                  <a:pt x="43475" y="105979"/>
                  <a:pt x="49873" y="96736"/>
                  <a:pt x="54640" y="75324"/>
                </a:cubicBezTo>
                <a:cubicBezTo>
                  <a:pt x="57609" y="78627"/>
                  <a:pt x="61833" y="82308"/>
                  <a:pt x="69192" y="81471"/>
                </a:cubicBezTo>
                <a:cubicBezTo>
                  <a:pt x="80023" y="79840"/>
                  <a:pt x="92736" y="71811"/>
                  <a:pt x="95286" y="48348"/>
                </a:cubicBezTo>
                <a:cubicBezTo>
                  <a:pt x="96248" y="39817"/>
                  <a:pt x="94199" y="16856"/>
                  <a:pt x="64676" y="14472"/>
                </a:cubicBezTo>
                <a:cubicBezTo>
                  <a:pt x="63058" y="14336"/>
                  <a:pt x="61491" y="14286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0" name="Google Shape;700;p46"/>
          <p:cNvSpPr/>
          <p:nvPr/>
        </p:nvSpPr>
        <p:spPr>
          <a:xfrm>
            <a:off x="2735848" y="3054369"/>
            <a:ext cx="468000" cy="468000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close/>
                <a:moveTo>
                  <a:pt x="82968" y="44711"/>
                </a:moveTo>
                <a:cubicBezTo>
                  <a:pt x="74052" y="44795"/>
                  <a:pt x="70414" y="47068"/>
                  <a:pt x="65944" y="50389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lnTo>
                  <a:pt x="65944" y="63148"/>
                </a:lnTo>
                <a:cubicBezTo>
                  <a:pt x="69737" y="55195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9837" y="45584"/>
                  <a:pt x="87655" y="44841"/>
                </a:cubicBezTo>
                <a:cubicBezTo>
                  <a:pt x="85942" y="44739"/>
                  <a:pt x="84388" y="44697"/>
                  <a:pt x="82968" y="4471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1" name="Google Shape;701;p46"/>
          <p:cNvSpPr/>
          <p:nvPr/>
        </p:nvSpPr>
        <p:spPr>
          <a:xfrm>
            <a:off x="1915217" y="1216803"/>
            <a:ext cx="468000" cy="468000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cubicBezTo>
                  <a:pt x="95799" y="41553"/>
                  <a:pt x="95761" y="41845"/>
                  <a:pt x="95610" y="43010"/>
                </a:cubicBezTo>
                <a:cubicBezTo>
                  <a:pt x="95610" y="43010"/>
                  <a:pt x="95610" y="43010"/>
                  <a:pt x="95610" y="43010"/>
                </a:cubicBezTo>
                <a:cubicBezTo>
                  <a:pt x="95610" y="43010"/>
                  <a:pt x="95768" y="41796"/>
                  <a:pt x="95787" y="41644"/>
                </a:cubicBezTo>
                <a:close/>
                <a:moveTo>
                  <a:pt x="76920" y="24321"/>
                </a:moveTo>
                <a:cubicBezTo>
                  <a:pt x="66598" y="24321"/>
                  <a:pt x="58231" y="32689"/>
                  <a:pt x="58231" y="43011"/>
                </a:cubicBezTo>
                <a:cubicBezTo>
                  <a:pt x="58231" y="44595"/>
                  <a:pt x="58428" y="46133"/>
                  <a:pt x="58861" y="47586"/>
                </a:cubicBezTo>
                <a:cubicBezTo>
                  <a:pt x="46884" y="45779"/>
                  <a:pt x="35573" y="43199"/>
                  <a:pt x="22788" y="28212"/>
                </a:cubicBezTo>
                <a:cubicBezTo>
                  <a:pt x="16835" y="40119"/>
                  <a:pt x="21256" y="47560"/>
                  <a:pt x="28303" y="52901"/>
                </a:cubicBezTo>
                <a:cubicBezTo>
                  <a:pt x="25239" y="52332"/>
                  <a:pt x="22963" y="52025"/>
                  <a:pt x="20161" y="50012"/>
                </a:cubicBezTo>
                <a:cubicBezTo>
                  <a:pt x="20993" y="61743"/>
                  <a:pt x="27472" y="65989"/>
                  <a:pt x="33688" y="68397"/>
                </a:cubicBezTo>
                <a:cubicBezTo>
                  <a:pt x="31193" y="68966"/>
                  <a:pt x="29879" y="68747"/>
                  <a:pt x="25940" y="68003"/>
                </a:cubicBezTo>
                <a:cubicBezTo>
                  <a:pt x="29354" y="78246"/>
                  <a:pt x="37627" y="80741"/>
                  <a:pt x="42486" y="80610"/>
                </a:cubicBezTo>
                <a:cubicBezTo>
                  <a:pt x="36752" y="84921"/>
                  <a:pt x="32221" y="86957"/>
                  <a:pt x="16747" y="87964"/>
                </a:cubicBezTo>
                <a:cubicBezTo>
                  <a:pt x="29639" y="97375"/>
                  <a:pt x="50015" y="96653"/>
                  <a:pt x="59952" y="93742"/>
                </a:cubicBezTo>
                <a:cubicBezTo>
                  <a:pt x="81183" y="86388"/>
                  <a:pt x="87705" y="77195"/>
                  <a:pt x="92520" y="61568"/>
                </a:cubicBezTo>
                <a:cubicBezTo>
                  <a:pt x="94917" y="48254"/>
                  <a:pt x="94438" y="52013"/>
                  <a:pt x="95610" y="43011"/>
                </a:cubicBezTo>
                <a:cubicBezTo>
                  <a:pt x="95610" y="43011"/>
                  <a:pt x="95610" y="43011"/>
                  <a:pt x="95610" y="43010"/>
                </a:cubicBezTo>
                <a:cubicBezTo>
                  <a:pt x="98711" y="39851"/>
                  <a:pt x="102182" y="37083"/>
                  <a:pt x="103252" y="33874"/>
                </a:cubicBezTo>
                <a:cubicBezTo>
                  <a:pt x="100233" y="34553"/>
                  <a:pt x="97608" y="36283"/>
                  <a:pt x="94195" y="35911"/>
                </a:cubicBezTo>
                <a:cubicBezTo>
                  <a:pt x="96617" y="34585"/>
                  <a:pt x="99541" y="31156"/>
                  <a:pt x="101050" y="26761"/>
                </a:cubicBezTo>
                <a:cubicBezTo>
                  <a:pt x="97744" y="28872"/>
                  <a:pt x="95519" y="30263"/>
                  <a:pt x="90778" y="30573"/>
                </a:cubicBezTo>
                <a:cubicBezTo>
                  <a:pt x="87408" y="26717"/>
                  <a:pt x="82444" y="24321"/>
                  <a:pt x="76920" y="24321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rgbClr val="FE4D3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2" name="Google Shape;702;p46"/>
          <p:cNvSpPr/>
          <p:nvPr/>
        </p:nvSpPr>
        <p:spPr>
          <a:xfrm>
            <a:off x="2735848" y="1216803"/>
            <a:ext cx="468000" cy="468000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5413" y="20441"/>
                  <a:pt x="102092" y="23004"/>
                </a:cubicBezTo>
                <a:cubicBezTo>
                  <a:pt x="102786" y="18519"/>
                  <a:pt x="102999" y="13554"/>
                  <a:pt x="104334" y="9229"/>
                </a:cubicBezTo>
                <a:cubicBezTo>
                  <a:pt x="102489" y="7618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rgbClr val="33E97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3" name="Google Shape;703;p46"/>
          <p:cNvSpPr/>
          <p:nvPr/>
        </p:nvSpPr>
        <p:spPr>
          <a:xfrm>
            <a:off x="2523528" y="1235231"/>
            <a:ext cx="72008" cy="1548000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4" name="Google Shape;704;p46"/>
          <p:cNvSpPr/>
          <p:nvPr/>
        </p:nvSpPr>
        <p:spPr>
          <a:xfrm>
            <a:off x="2523528" y="3067817"/>
            <a:ext cx="72008" cy="1548000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" name="Google Shape;705;p46"/>
          <p:cNvSpPr/>
          <p:nvPr/>
        </p:nvSpPr>
        <p:spPr>
          <a:xfrm rot="5400000">
            <a:off x="1468600" y="2046405"/>
            <a:ext cx="72008" cy="1728000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" name="Google Shape;706;p46"/>
          <p:cNvSpPr/>
          <p:nvPr/>
        </p:nvSpPr>
        <p:spPr>
          <a:xfrm rot="5400000">
            <a:off x="3563844" y="2046405"/>
            <a:ext cx="72008" cy="1728000"/>
          </a:xfrm>
          <a:prstGeom prst="rect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07" name="Google Shape;707;p46"/>
          <p:cNvGrpSpPr/>
          <p:nvPr/>
        </p:nvGrpSpPr>
        <p:grpSpPr>
          <a:xfrm>
            <a:off x="466842" y="3623229"/>
            <a:ext cx="1916375" cy="1042846"/>
            <a:chOff x="2113657" y="4283314"/>
            <a:chExt cx="3647460" cy="1042846"/>
          </a:xfrm>
        </p:grpSpPr>
        <p:sp>
          <p:nvSpPr>
            <p:cNvPr id="708" name="Google Shape;708;p46"/>
            <p:cNvSpPr txBox="1"/>
            <p:nvPr/>
          </p:nvSpPr>
          <p:spPr>
            <a:xfrm>
              <a:off x="2113657" y="4495163"/>
              <a:ext cx="364745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9" name="Google Shape;709;p4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0" name="Google Shape;710;p46"/>
          <p:cNvGrpSpPr/>
          <p:nvPr/>
        </p:nvGrpSpPr>
        <p:grpSpPr>
          <a:xfrm>
            <a:off x="466842" y="1780729"/>
            <a:ext cx="1916375" cy="1042846"/>
            <a:chOff x="2113657" y="4283314"/>
            <a:chExt cx="3647460" cy="1042846"/>
          </a:xfrm>
        </p:grpSpPr>
        <p:sp>
          <p:nvSpPr>
            <p:cNvPr id="711" name="Google Shape;711;p46"/>
            <p:cNvSpPr txBox="1"/>
            <p:nvPr/>
          </p:nvSpPr>
          <p:spPr>
            <a:xfrm>
              <a:off x="2113657" y="4495163"/>
              <a:ext cx="364745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2" name="Google Shape;712;p4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3" name="Google Shape;713;p46"/>
          <p:cNvGrpSpPr/>
          <p:nvPr/>
        </p:nvGrpSpPr>
        <p:grpSpPr>
          <a:xfrm>
            <a:off x="2735848" y="3623229"/>
            <a:ext cx="1916375" cy="1042846"/>
            <a:chOff x="2113657" y="4283314"/>
            <a:chExt cx="3647460" cy="1042846"/>
          </a:xfrm>
        </p:grpSpPr>
        <p:sp>
          <p:nvSpPr>
            <p:cNvPr id="714" name="Google Shape;714;p46"/>
            <p:cNvSpPr txBox="1"/>
            <p:nvPr/>
          </p:nvSpPr>
          <p:spPr>
            <a:xfrm>
              <a:off x="2113657" y="4495163"/>
              <a:ext cx="364745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5" name="Google Shape;715;p4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6" name="Google Shape;716;p46"/>
          <p:cNvGrpSpPr/>
          <p:nvPr/>
        </p:nvGrpSpPr>
        <p:grpSpPr>
          <a:xfrm>
            <a:off x="2735848" y="1780729"/>
            <a:ext cx="1916375" cy="1042846"/>
            <a:chOff x="2113657" y="4283314"/>
            <a:chExt cx="3647460" cy="1042846"/>
          </a:xfrm>
        </p:grpSpPr>
        <p:sp>
          <p:nvSpPr>
            <p:cNvPr id="717" name="Google Shape;717;p46"/>
            <p:cNvSpPr txBox="1"/>
            <p:nvPr/>
          </p:nvSpPr>
          <p:spPr>
            <a:xfrm>
              <a:off x="2113657" y="4495163"/>
              <a:ext cx="364745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8" name="Google Shape;718;p4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19" name="Google Shape;719;p46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20" name="Google Shape;720;p4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3887" r="13894" t="0"/>
          <a:stretch/>
        </p:blipFill>
        <p:spPr>
          <a:xfrm>
            <a:off x="4947625" y="1297014"/>
            <a:ext cx="3325200" cy="23238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4" name="Shape 7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5" name="Google Shape;725;p47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Worldmap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endParaRPr b="1" sz="3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" name="Google Shape;726;p47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7" name="Google Shape;727;p47"/>
          <p:cNvSpPr/>
          <p:nvPr/>
        </p:nvSpPr>
        <p:spPr>
          <a:xfrm>
            <a:off x="467544" y="1785773"/>
            <a:ext cx="2539335" cy="2368193"/>
          </a:xfrm>
          <a:custGeom>
            <a:rect b="b" l="l" r="r" t="t"/>
            <a:pathLst>
              <a:path extrusionOk="0" h="120000" w="120000">
                <a:moveTo>
                  <a:pt x="100852" y="118814"/>
                </a:moveTo>
                <a:lnTo>
                  <a:pt x="100990" y="118888"/>
                </a:lnTo>
                <a:lnTo>
                  <a:pt x="101094" y="118962"/>
                </a:lnTo>
                <a:lnTo>
                  <a:pt x="101094" y="118962"/>
                </a:lnTo>
                <a:lnTo>
                  <a:pt x="101163" y="119036"/>
                </a:lnTo>
                <a:lnTo>
                  <a:pt x="101232" y="119147"/>
                </a:lnTo>
                <a:lnTo>
                  <a:pt x="101301" y="119295"/>
                </a:lnTo>
                <a:lnTo>
                  <a:pt x="100748" y="119295"/>
                </a:lnTo>
                <a:lnTo>
                  <a:pt x="100852" y="118814"/>
                </a:lnTo>
                <a:close/>
                <a:moveTo>
                  <a:pt x="102373" y="117405"/>
                </a:moveTo>
                <a:lnTo>
                  <a:pt x="102718" y="117405"/>
                </a:lnTo>
                <a:lnTo>
                  <a:pt x="102788" y="117554"/>
                </a:lnTo>
                <a:lnTo>
                  <a:pt x="102857" y="117591"/>
                </a:lnTo>
                <a:lnTo>
                  <a:pt x="102926" y="117591"/>
                </a:lnTo>
                <a:lnTo>
                  <a:pt x="102926" y="117665"/>
                </a:lnTo>
                <a:lnTo>
                  <a:pt x="102960" y="117813"/>
                </a:lnTo>
                <a:lnTo>
                  <a:pt x="103029" y="117998"/>
                </a:lnTo>
                <a:lnTo>
                  <a:pt x="102857" y="117998"/>
                </a:lnTo>
                <a:lnTo>
                  <a:pt x="102857" y="118109"/>
                </a:lnTo>
                <a:lnTo>
                  <a:pt x="102511" y="118109"/>
                </a:lnTo>
                <a:lnTo>
                  <a:pt x="102373" y="117405"/>
                </a:lnTo>
                <a:close/>
                <a:moveTo>
                  <a:pt x="93456" y="107177"/>
                </a:moveTo>
                <a:lnTo>
                  <a:pt x="94354" y="107325"/>
                </a:lnTo>
                <a:lnTo>
                  <a:pt x="95011" y="107584"/>
                </a:lnTo>
                <a:lnTo>
                  <a:pt x="95668" y="107955"/>
                </a:lnTo>
                <a:lnTo>
                  <a:pt x="96221" y="108363"/>
                </a:lnTo>
                <a:lnTo>
                  <a:pt x="96808" y="108659"/>
                </a:lnTo>
                <a:lnTo>
                  <a:pt x="97430" y="108993"/>
                </a:lnTo>
                <a:lnTo>
                  <a:pt x="97914" y="109141"/>
                </a:lnTo>
                <a:lnTo>
                  <a:pt x="98329" y="109141"/>
                </a:lnTo>
                <a:lnTo>
                  <a:pt x="98709" y="109067"/>
                </a:lnTo>
                <a:lnTo>
                  <a:pt x="99193" y="108993"/>
                </a:lnTo>
                <a:lnTo>
                  <a:pt x="99366" y="109067"/>
                </a:lnTo>
                <a:lnTo>
                  <a:pt x="99470" y="109141"/>
                </a:lnTo>
                <a:lnTo>
                  <a:pt x="99608" y="109141"/>
                </a:lnTo>
                <a:lnTo>
                  <a:pt x="99711" y="109178"/>
                </a:lnTo>
                <a:lnTo>
                  <a:pt x="99850" y="109178"/>
                </a:lnTo>
                <a:lnTo>
                  <a:pt x="99953" y="109141"/>
                </a:lnTo>
                <a:lnTo>
                  <a:pt x="100092" y="109141"/>
                </a:lnTo>
                <a:lnTo>
                  <a:pt x="100092" y="108993"/>
                </a:lnTo>
                <a:lnTo>
                  <a:pt x="100023" y="108919"/>
                </a:lnTo>
                <a:lnTo>
                  <a:pt x="99953" y="108882"/>
                </a:lnTo>
                <a:lnTo>
                  <a:pt x="99884" y="108807"/>
                </a:lnTo>
                <a:lnTo>
                  <a:pt x="99850" y="108733"/>
                </a:lnTo>
                <a:lnTo>
                  <a:pt x="101820" y="108733"/>
                </a:lnTo>
                <a:lnTo>
                  <a:pt x="102062" y="108400"/>
                </a:lnTo>
                <a:lnTo>
                  <a:pt x="102442" y="108140"/>
                </a:lnTo>
                <a:lnTo>
                  <a:pt x="102926" y="107955"/>
                </a:lnTo>
                <a:lnTo>
                  <a:pt x="103341" y="107844"/>
                </a:lnTo>
                <a:lnTo>
                  <a:pt x="103686" y="107881"/>
                </a:lnTo>
                <a:lnTo>
                  <a:pt x="103997" y="108363"/>
                </a:lnTo>
                <a:lnTo>
                  <a:pt x="104170" y="108993"/>
                </a:lnTo>
                <a:lnTo>
                  <a:pt x="104239" y="109771"/>
                </a:lnTo>
                <a:lnTo>
                  <a:pt x="104239" y="110623"/>
                </a:lnTo>
                <a:lnTo>
                  <a:pt x="104239" y="111439"/>
                </a:lnTo>
                <a:lnTo>
                  <a:pt x="104170" y="112291"/>
                </a:lnTo>
                <a:lnTo>
                  <a:pt x="103686" y="112958"/>
                </a:lnTo>
                <a:lnTo>
                  <a:pt x="103341" y="113773"/>
                </a:lnTo>
                <a:lnTo>
                  <a:pt x="103099" y="114700"/>
                </a:lnTo>
                <a:lnTo>
                  <a:pt x="102926" y="115663"/>
                </a:lnTo>
                <a:lnTo>
                  <a:pt x="102718" y="116701"/>
                </a:lnTo>
                <a:lnTo>
                  <a:pt x="102200" y="116627"/>
                </a:lnTo>
                <a:lnTo>
                  <a:pt x="101543" y="116553"/>
                </a:lnTo>
                <a:lnTo>
                  <a:pt x="101336" y="117146"/>
                </a:lnTo>
                <a:lnTo>
                  <a:pt x="101059" y="117739"/>
                </a:lnTo>
                <a:lnTo>
                  <a:pt x="100748" y="118258"/>
                </a:lnTo>
                <a:lnTo>
                  <a:pt x="100610" y="118109"/>
                </a:lnTo>
                <a:lnTo>
                  <a:pt x="100506" y="117998"/>
                </a:lnTo>
                <a:lnTo>
                  <a:pt x="100368" y="117924"/>
                </a:lnTo>
                <a:lnTo>
                  <a:pt x="100195" y="117998"/>
                </a:lnTo>
                <a:lnTo>
                  <a:pt x="100092" y="117998"/>
                </a:lnTo>
                <a:lnTo>
                  <a:pt x="100195" y="118109"/>
                </a:lnTo>
                <a:lnTo>
                  <a:pt x="100264" y="118332"/>
                </a:lnTo>
                <a:lnTo>
                  <a:pt x="100368" y="118443"/>
                </a:lnTo>
                <a:lnTo>
                  <a:pt x="100368" y="118517"/>
                </a:lnTo>
                <a:lnTo>
                  <a:pt x="100368" y="118702"/>
                </a:lnTo>
                <a:lnTo>
                  <a:pt x="100368" y="118814"/>
                </a:lnTo>
                <a:lnTo>
                  <a:pt x="99953" y="119999"/>
                </a:lnTo>
                <a:lnTo>
                  <a:pt x="99366" y="119814"/>
                </a:lnTo>
                <a:lnTo>
                  <a:pt x="98813" y="119592"/>
                </a:lnTo>
                <a:lnTo>
                  <a:pt x="98225" y="119481"/>
                </a:lnTo>
                <a:lnTo>
                  <a:pt x="97430" y="119407"/>
                </a:lnTo>
                <a:lnTo>
                  <a:pt x="97292" y="118814"/>
                </a:lnTo>
                <a:lnTo>
                  <a:pt x="97500" y="118814"/>
                </a:lnTo>
                <a:lnTo>
                  <a:pt x="97603" y="118888"/>
                </a:lnTo>
                <a:lnTo>
                  <a:pt x="97741" y="118962"/>
                </a:lnTo>
                <a:lnTo>
                  <a:pt x="97776" y="118962"/>
                </a:lnTo>
                <a:lnTo>
                  <a:pt x="97845" y="118888"/>
                </a:lnTo>
                <a:lnTo>
                  <a:pt x="97914" y="118814"/>
                </a:lnTo>
                <a:lnTo>
                  <a:pt x="97983" y="118702"/>
                </a:lnTo>
                <a:lnTo>
                  <a:pt x="98087" y="118702"/>
                </a:lnTo>
                <a:lnTo>
                  <a:pt x="98156" y="118628"/>
                </a:lnTo>
                <a:lnTo>
                  <a:pt x="98156" y="118554"/>
                </a:lnTo>
                <a:lnTo>
                  <a:pt x="98087" y="118554"/>
                </a:lnTo>
                <a:lnTo>
                  <a:pt x="98018" y="118554"/>
                </a:lnTo>
                <a:lnTo>
                  <a:pt x="97983" y="118554"/>
                </a:lnTo>
                <a:lnTo>
                  <a:pt x="97983" y="118554"/>
                </a:lnTo>
                <a:lnTo>
                  <a:pt x="97776" y="118517"/>
                </a:lnTo>
                <a:lnTo>
                  <a:pt x="97672" y="118443"/>
                </a:lnTo>
                <a:lnTo>
                  <a:pt x="97500" y="118517"/>
                </a:lnTo>
                <a:lnTo>
                  <a:pt x="97292" y="118517"/>
                </a:lnTo>
                <a:lnTo>
                  <a:pt x="97050" y="118554"/>
                </a:lnTo>
                <a:lnTo>
                  <a:pt x="96566" y="117813"/>
                </a:lnTo>
                <a:lnTo>
                  <a:pt x="96152" y="117146"/>
                </a:lnTo>
                <a:lnTo>
                  <a:pt x="95668" y="116442"/>
                </a:lnTo>
                <a:lnTo>
                  <a:pt x="95322" y="115663"/>
                </a:lnTo>
                <a:lnTo>
                  <a:pt x="95080" y="114700"/>
                </a:lnTo>
                <a:lnTo>
                  <a:pt x="95564" y="114700"/>
                </a:lnTo>
                <a:lnTo>
                  <a:pt x="95633" y="114811"/>
                </a:lnTo>
                <a:lnTo>
                  <a:pt x="95668" y="114959"/>
                </a:lnTo>
                <a:lnTo>
                  <a:pt x="95668" y="114959"/>
                </a:lnTo>
                <a:lnTo>
                  <a:pt x="95737" y="114996"/>
                </a:lnTo>
                <a:lnTo>
                  <a:pt x="95737" y="115071"/>
                </a:lnTo>
                <a:lnTo>
                  <a:pt x="95875" y="115145"/>
                </a:lnTo>
                <a:lnTo>
                  <a:pt x="95875" y="114885"/>
                </a:lnTo>
                <a:lnTo>
                  <a:pt x="95910" y="114774"/>
                </a:lnTo>
                <a:lnTo>
                  <a:pt x="95910" y="114700"/>
                </a:lnTo>
                <a:lnTo>
                  <a:pt x="95910" y="114626"/>
                </a:lnTo>
                <a:lnTo>
                  <a:pt x="95979" y="114552"/>
                </a:lnTo>
                <a:lnTo>
                  <a:pt x="95979" y="114441"/>
                </a:lnTo>
                <a:lnTo>
                  <a:pt x="95564" y="113922"/>
                </a:lnTo>
                <a:lnTo>
                  <a:pt x="95080" y="113255"/>
                </a:lnTo>
                <a:lnTo>
                  <a:pt x="94596" y="112476"/>
                </a:lnTo>
                <a:lnTo>
                  <a:pt x="94112" y="111587"/>
                </a:lnTo>
                <a:lnTo>
                  <a:pt x="93698" y="110697"/>
                </a:lnTo>
                <a:lnTo>
                  <a:pt x="93317" y="109771"/>
                </a:lnTo>
                <a:lnTo>
                  <a:pt x="93214" y="108807"/>
                </a:lnTo>
                <a:lnTo>
                  <a:pt x="93214" y="107955"/>
                </a:lnTo>
                <a:lnTo>
                  <a:pt x="93456" y="107177"/>
                </a:lnTo>
                <a:close/>
                <a:moveTo>
                  <a:pt x="104481" y="105880"/>
                </a:moveTo>
                <a:lnTo>
                  <a:pt x="104412" y="106028"/>
                </a:lnTo>
                <a:lnTo>
                  <a:pt x="104412" y="106139"/>
                </a:lnTo>
                <a:lnTo>
                  <a:pt x="104412" y="106139"/>
                </a:lnTo>
                <a:lnTo>
                  <a:pt x="104412" y="106213"/>
                </a:lnTo>
                <a:lnTo>
                  <a:pt x="104377" y="106213"/>
                </a:lnTo>
                <a:lnTo>
                  <a:pt x="104308" y="106213"/>
                </a:lnTo>
                <a:lnTo>
                  <a:pt x="104170" y="106287"/>
                </a:lnTo>
                <a:lnTo>
                  <a:pt x="104135" y="106287"/>
                </a:lnTo>
                <a:lnTo>
                  <a:pt x="104135" y="106213"/>
                </a:lnTo>
                <a:lnTo>
                  <a:pt x="104135" y="106213"/>
                </a:lnTo>
                <a:lnTo>
                  <a:pt x="104066" y="106213"/>
                </a:lnTo>
                <a:lnTo>
                  <a:pt x="103928" y="106139"/>
                </a:lnTo>
                <a:lnTo>
                  <a:pt x="103997" y="106102"/>
                </a:lnTo>
                <a:lnTo>
                  <a:pt x="103997" y="106102"/>
                </a:lnTo>
                <a:lnTo>
                  <a:pt x="103997" y="106102"/>
                </a:lnTo>
                <a:lnTo>
                  <a:pt x="103997" y="106102"/>
                </a:lnTo>
                <a:lnTo>
                  <a:pt x="103997" y="106102"/>
                </a:lnTo>
                <a:lnTo>
                  <a:pt x="104066" y="106028"/>
                </a:lnTo>
                <a:lnTo>
                  <a:pt x="104135" y="105954"/>
                </a:lnTo>
                <a:lnTo>
                  <a:pt x="104170" y="105954"/>
                </a:lnTo>
                <a:lnTo>
                  <a:pt x="104239" y="105954"/>
                </a:lnTo>
                <a:lnTo>
                  <a:pt x="104377" y="105880"/>
                </a:lnTo>
                <a:lnTo>
                  <a:pt x="104481" y="105880"/>
                </a:lnTo>
                <a:close/>
                <a:moveTo>
                  <a:pt x="103099" y="103582"/>
                </a:moveTo>
                <a:lnTo>
                  <a:pt x="103202" y="103582"/>
                </a:lnTo>
                <a:lnTo>
                  <a:pt x="103271" y="103619"/>
                </a:lnTo>
                <a:lnTo>
                  <a:pt x="103652" y="104101"/>
                </a:lnTo>
                <a:lnTo>
                  <a:pt x="103928" y="104657"/>
                </a:lnTo>
                <a:lnTo>
                  <a:pt x="104066" y="105435"/>
                </a:lnTo>
                <a:lnTo>
                  <a:pt x="103513" y="105435"/>
                </a:lnTo>
                <a:lnTo>
                  <a:pt x="103202" y="104583"/>
                </a:lnTo>
                <a:lnTo>
                  <a:pt x="102718" y="103878"/>
                </a:lnTo>
                <a:lnTo>
                  <a:pt x="102788" y="103841"/>
                </a:lnTo>
                <a:lnTo>
                  <a:pt x="102788" y="103841"/>
                </a:lnTo>
                <a:lnTo>
                  <a:pt x="102788" y="103841"/>
                </a:lnTo>
                <a:lnTo>
                  <a:pt x="102788" y="103841"/>
                </a:lnTo>
                <a:lnTo>
                  <a:pt x="102857" y="103841"/>
                </a:lnTo>
                <a:lnTo>
                  <a:pt x="102857" y="103767"/>
                </a:lnTo>
                <a:lnTo>
                  <a:pt x="102960" y="103619"/>
                </a:lnTo>
                <a:lnTo>
                  <a:pt x="103029" y="103582"/>
                </a:lnTo>
                <a:lnTo>
                  <a:pt x="103099" y="103582"/>
                </a:lnTo>
                <a:close/>
                <a:moveTo>
                  <a:pt x="91347" y="102915"/>
                </a:moveTo>
                <a:lnTo>
                  <a:pt x="91589" y="102915"/>
                </a:lnTo>
                <a:lnTo>
                  <a:pt x="91589" y="104471"/>
                </a:lnTo>
                <a:lnTo>
                  <a:pt x="91451" y="104471"/>
                </a:lnTo>
                <a:lnTo>
                  <a:pt x="91451" y="104583"/>
                </a:lnTo>
                <a:lnTo>
                  <a:pt x="91105" y="104212"/>
                </a:lnTo>
                <a:lnTo>
                  <a:pt x="90967" y="103841"/>
                </a:lnTo>
                <a:lnTo>
                  <a:pt x="91105" y="103360"/>
                </a:lnTo>
                <a:lnTo>
                  <a:pt x="91347" y="102915"/>
                </a:lnTo>
                <a:close/>
                <a:moveTo>
                  <a:pt x="72995" y="87535"/>
                </a:moveTo>
                <a:lnTo>
                  <a:pt x="73548" y="87535"/>
                </a:lnTo>
                <a:lnTo>
                  <a:pt x="73548" y="87646"/>
                </a:lnTo>
                <a:lnTo>
                  <a:pt x="73652" y="87646"/>
                </a:lnTo>
                <a:lnTo>
                  <a:pt x="73652" y="87980"/>
                </a:lnTo>
                <a:lnTo>
                  <a:pt x="72995" y="87980"/>
                </a:lnTo>
                <a:lnTo>
                  <a:pt x="72995" y="87535"/>
                </a:lnTo>
                <a:close/>
                <a:moveTo>
                  <a:pt x="71958" y="86942"/>
                </a:moveTo>
                <a:lnTo>
                  <a:pt x="72096" y="87201"/>
                </a:lnTo>
                <a:lnTo>
                  <a:pt x="72200" y="87461"/>
                </a:lnTo>
                <a:lnTo>
                  <a:pt x="72407" y="87646"/>
                </a:lnTo>
                <a:lnTo>
                  <a:pt x="72649" y="87831"/>
                </a:lnTo>
                <a:lnTo>
                  <a:pt x="72649" y="87980"/>
                </a:lnTo>
                <a:lnTo>
                  <a:pt x="72511" y="87980"/>
                </a:lnTo>
                <a:lnTo>
                  <a:pt x="72200" y="88313"/>
                </a:lnTo>
                <a:lnTo>
                  <a:pt x="71854" y="88499"/>
                </a:lnTo>
                <a:lnTo>
                  <a:pt x="71440" y="88684"/>
                </a:lnTo>
                <a:lnTo>
                  <a:pt x="70990" y="88424"/>
                </a:lnTo>
                <a:lnTo>
                  <a:pt x="70576" y="88424"/>
                </a:lnTo>
                <a:lnTo>
                  <a:pt x="70092" y="88573"/>
                </a:lnTo>
                <a:lnTo>
                  <a:pt x="69539" y="88684"/>
                </a:lnTo>
                <a:lnTo>
                  <a:pt x="69504" y="88573"/>
                </a:lnTo>
                <a:lnTo>
                  <a:pt x="69435" y="88424"/>
                </a:lnTo>
                <a:lnTo>
                  <a:pt x="69366" y="88350"/>
                </a:lnTo>
                <a:lnTo>
                  <a:pt x="69366" y="88239"/>
                </a:lnTo>
                <a:lnTo>
                  <a:pt x="69331" y="88091"/>
                </a:lnTo>
                <a:lnTo>
                  <a:pt x="69262" y="88054"/>
                </a:lnTo>
                <a:lnTo>
                  <a:pt x="69262" y="87980"/>
                </a:lnTo>
                <a:lnTo>
                  <a:pt x="69193" y="87906"/>
                </a:lnTo>
                <a:lnTo>
                  <a:pt x="69193" y="87794"/>
                </a:lnTo>
                <a:lnTo>
                  <a:pt x="69193" y="87646"/>
                </a:lnTo>
                <a:lnTo>
                  <a:pt x="69850" y="87535"/>
                </a:lnTo>
                <a:lnTo>
                  <a:pt x="70506" y="87276"/>
                </a:lnTo>
                <a:lnTo>
                  <a:pt x="71129" y="87053"/>
                </a:lnTo>
                <a:lnTo>
                  <a:pt x="71958" y="86942"/>
                </a:lnTo>
                <a:close/>
                <a:moveTo>
                  <a:pt x="0" y="51957"/>
                </a:moveTo>
                <a:lnTo>
                  <a:pt x="311" y="52217"/>
                </a:lnTo>
                <a:lnTo>
                  <a:pt x="483" y="52588"/>
                </a:lnTo>
                <a:lnTo>
                  <a:pt x="552" y="53106"/>
                </a:lnTo>
                <a:lnTo>
                  <a:pt x="311" y="53106"/>
                </a:lnTo>
                <a:lnTo>
                  <a:pt x="311" y="52995"/>
                </a:lnTo>
                <a:lnTo>
                  <a:pt x="172" y="52773"/>
                </a:lnTo>
                <a:lnTo>
                  <a:pt x="103" y="52662"/>
                </a:lnTo>
                <a:lnTo>
                  <a:pt x="69" y="52476"/>
                </a:lnTo>
                <a:lnTo>
                  <a:pt x="69" y="52254"/>
                </a:lnTo>
                <a:lnTo>
                  <a:pt x="0" y="51957"/>
                </a:lnTo>
                <a:close/>
                <a:moveTo>
                  <a:pt x="414" y="49956"/>
                </a:moveTo>
                <a:lnTo>
                  <a:pt x="552" y="49956"/>
                </a:lnTo>
                <a:lnTo>
                  <a:pt x="552" y="50142"/>
                </a:lnTo>
                <a:lnTo>
                  <a:pt x="829" y="50586"/>
                </a:lnTo>
                <a:lnTo>
                  <a:pt x="967" y="51216"/>
                </a:lnTo>
                <a:lnTo>
                  <a:pt x="552" y="51216"/>
                </a:lnTo>
                <a:lnTo>
                  <a:pt x="552" y="50957"/>
                </a:lnTo>
                <a:lnTo>
                  <a:pt x="414" y="50735"/>
                </a:lnTo>
                <a:lnTo>
                  <a:pt x="345" y="50586"/>
                </a:lnTo>
                <a:lnTo>
                  <a:pt x="345" y="50401"/>
                </a:lnTo>
                <a:lnTo>
                  <a:pt x="414" y="50216"/>
                </a:lnTo>
                <a:lnTo>
                  <a:pt x="414" y="49956"/>
                </a:lnTo>
                <a:close/>
                <a:moveTo>
                  <a:pt x="118963" y="47547"/>
                </a:moveTo>
                <a:lnTo>
                  <a:pt x="119032" y="47621"/>
                </a:lnTo>
                <a:lnTo>
                  <a:pt x="119101" y="47659"/>
                </a:lnTo>
                <a:lnTo>
                  <a:pt x="119135" y="47733"/>
                </a:lnTo>
                <a:lnTo>
                  <a:pt x="119135" y="47807"/>
                </a:lnTo>
                <a:lnTo>
                  <a:pt x="119135" y="47918"/>
                </a:lnTo>
                <a:lnTo>
                  <a:pt x="119205" y="48140"/>
                </a:lnTo>
                <a:lnTo>
                  <a:pt x="118859" y="48585"/>
                </a:lnTo>
                <a:lnTo>
                  <a:pt x="118617" y="49215"/>
                </a:lnTo>
                <a:lnTo>
                  <a:pt x="118410" y="49956"/>
                </a:lnTo>
                <a:lnTo>
                  <a:pt x="118133" y="49956"/>
                </a:lnTo>
                <a:lnTo>
                  <a:pt x="118133" y="48956"/>
                </a:lnTo>
                <a:lnTo>
                  <a:pt x="118479" y="48585"/>
                </a:lnTo>
                <a:lnTo>
                  <a:pt x="118721" y="48066"/>
                </a:lnTo>
                <a:lnTo>
                  <a:pt x="118963" y="47547"/>
                </a:lnTo>
                <a:close/>
                <a:moveTo>
                  <a:pt x="69331" y="9969"/>
                </a:moveTo>
                <a:lnTo>
                  <a:pt x="69539" y="9969"/>
                </a:lnTo>
                <a:lnTo>
                  <a:pt x="69608" y="10080"/>
                </a:lnTo>
                <a:lnTo>
                  <a:pt x="69677" y="10228"/>
                </a:lnTo>
                <a:lnTo>
                  <a:pt x="69746" y="10339"/>
                </a:lnTo>
                <a:lnTo>
                  <a:pt x="69781" y="10487"/>
                </a:lnTo>
                <a:lnTo>
                  <a:pt x="69850" y="10673"/>
                </a:lnTo>
                <a:lnTo>
                  <a:pt x="69746" y="10821"/>
                </a:lnTo>
                <a:lnTo>
                  <a:pt x="69746" y="11006"/>
                </a:lnTo>
                <a:lnTo>
                  <a:pt x="69746" y="11117"/>
                </a:lnTo>
                <a:lnTo>
                  <a:pt x="69677" y="11377"/>
                </a:lnTo>
                <a:lnTo>
                  <a:pt x="69193" y="11377"/>
                </a:lnTo>
                <a:lnTo>
                  <a:pt x="69020" y="11006"/>
                </a:lnTo>
                <a:lnTo>
                  <a:pt x="69020" y="10858"/>
                </a:lnTo>
                <a:lnTo>
                  <a:pt x="68951" y="10821"/>
                </a:lnTo>
                <a:lnTo>
                  <a:pt x="68951" y="10747"/>
                </a:lnTo>
                <a:lnTo>
                  <a:pt x="68951" y="10673"/>
                </a:lnTo>
                <a:lnTo>
                  <a:pt x="68882" y="10562"/>
                </a:lnTo>
                <a:lnTo>
                  <a:pt x="69020" y="10413"/>
                </a:lnTo>
                <a:lnTo>
                  <a:pt x="69124" y="10302"/>
                </a:lnTo>
                <a:lnTo>
                  <a:pt x="69193" y="10154"/>
                </a:lnTo>
                <a:lnTo>
                  <a:pt x="69331" y="9969"/>
                </a:lnTo>
                <a:close/>
                <a:moveTo>
                  <a:pt x="50322" y="2149"/>
                </a:moveTo>
                <a:lnTo>
                  <a:pt x="50737" y="2149"/>
                </a:lnTo>
                <a:lnTo>
                  <a:pt x="50737" y="2408"/>
                </a:lnTo>
                <a:lnTo>
                  <a:pt x="50806" y="2594"/>
                </a:lnTo>
                <a:lnTo>
                  <a:pt x="50841" y="2705"/>
                </a:lnTo>
                <a:lnTo>
                  <a:pt x="50910" y="2927"/>
                </a:lnTo>
                <a:lnTo>
                  <a:pt x="50979" y="3187"/>
                </a:lnTo>
                <a:lnTo>
                  <a:pt x="50322" y="3187"/>
                </a:lnTo>
                <a:lnTo>
                  <a:pt x="50322" y="2149"/>
                </a:lnTo>
                <a:close/>
                <a:moveTo>
                  <a:pt x="53398" y="1408"/>
                </a:moveTo>
                <a:lnTo>
                  <a:pt x="53675" y="1630"/>
                </a:lnTo>
                <a:lnTo>
                  <a:pt x="53917" y="1815"/>
                </a:lnTo>
                <a:lnTo>
                  <a:pt x="54158" y="2001"/>
                </a:lnTo>
                <a:lnTo>
                  <a:pt x="53744" y="2705"/>
                </a:lnTo>
                <a:lnTo>
                  <a:pt x="53156" y="3224"/>
                </a:lnTo>
                <a:lnTo>
                  <a:pt x="52292" y="3557"/>
                </a:lnTo>
                <a:lnTo>
                  <a:pt x="52016" y="3187"/>
                </a:lnTo>
                <a:lnTo>
                  <a:pt x="51635" y="2853"/>
                </a:lnTo>
                <a:lnTo>
                  <a:pt x="51324" y="2520"/>
                </a:lnTo>
                <a:lnTo>
                  <a:pt x="51048" y="2149"/>
                </a:lnTo>
                <a:lnTo>
                  <a:pt x="50841" y="1556"/>
                </a:lnTo>
                <a:lnTo>
                  <a:pt x="51082" y="1556"/>
                </a:lnTo>
                <a:lnTo>
                  <a:pt x="51463" y="1815"/>
                </a:lnTo>
                <a:lnTo>
                  <a:pt x="51877" y="1927"/>
                </a:lnTo>
                <a:lnTo>
                  <a:pt x="52361" y="2001"/>
                </a:lnTo>
                <a:lnTo>
                  <a:pt x="52914" y="2075"/>
                </a:lnTo>
                <a:lnTo>
                  <a:pt x="53398" y="2149"/>
                </a:lnTo>
                <a:lnTo>
                  <a:pt x="53398" y="1408"/>
                </a:lnTo>
                <a:close/>
                <a:moveTo>
                  <a:pt x="56405" y="1297"/>
                </a:moveTo>
                <a:lnTo>
                  <a:pt x="56578" y="1297"/>
                </a:lnTo>
                <a:lnTo>
                  <a:pt x="56716" y="1408"/>
                </a:lnTo>
                <a:lnTo>
                  <a:pt x="56889" y="1556"/>
                </a:lnTo>
                <a:lnTo>
                  <a:pt x="56993" y="1741"/>
                </a:lnTo>
                <a:lnTo>
                  <a:pt x="57131" y="1890"/>
                </a:lnTo>
                <a:lnTo>
                  <a:pt x="57235" y="2149"/>
                </a:lnTo>
                <a:lnTo>
                  <a:pt x="56405" y="2149"/>
                </a:lnTo>
                <a:lnTo>
                  <a:pt x="56405" y="1297"/>
                </a:lnTo>
                <a:close/>
                <a:moveTo>
                  <a:pt x="55264" y="1297"/>
                </a:moveTo>
                <a:lnTo>
                  <a:pt x="55748" y="1297"/>
                </a:lnTo>
                <a:lnTo>
                  <a:pt x="55817" y="1482"/>
                </a:lnTo>
                <a:lnTo>
                  <a:pt x="55921" y="1667"/>
                </a:lnTo>
                <a:lnTo>
                  <a:pt x="55990" y="1890"/>
                </a:lnTo>
                <a:lnTo>
                  <a:pt x="56059" y="2001"/>
                </a:lnTo>
                <a:lnTo>
                  <a:pt x="56059" y="2149"/>
                </a:lnTo>
                <a:lnTo>
                  <a:pt x="56059" y="2260"/>
                </a:lnTo>
                <a:lnTo>
                  <a:pt x="56059" y="2445"/>
                </a:lnTo>
                <a:lnTo>
                  <a:pt x="55921" y="2445"/>
                </a:lnTo>
                <a:lnTo>
                  <a:pt x="55921" y="2260"/>
                </a:lnTo>
                <a:lnTo>
                  <a:pt x="55679" y="2075"/>
                </a:lnTo>
                <a:lnTo>
                  <a:pt x="55506" y="1890"/>
                </a:lnTo>
                <a:lnTo>
                  <a:pt x="55334" y="1630"/>
                </a:lnTo>
                <a:lnTo>
                  <a:pt x="55264" y="1297"/>
                </a:lnTo>
                <a:close/>
                <a:moveTo>
                  <a:pt x="86923" y="0"/>
                </a:moveTo>
                <a:lnTo>
                  <a:pt x="86993" y="185"/>
                </a:lnTo>
                <a:lnTo>
                  <a:pt x="87062" y="333"/>
                </a:lnTo>
                <a:lnTo>
                  <a:pt x="87096" y="407"/>
                </a:lnTo>
                <a:lnTo>
                  <a:pt x="87096" y="444"/>
                </a:lnTo>
                <a:lnTo>
                  <a:pt x="87165" y="407"/>
                </a:lnTo>
                <a:lnTo>
                  <a:pt x="87235" y="407"/>
                </a:lnTo>
                <a:lnTo>
                  <a:pt x="87304" y="407"/>
                </a:lnTo>
                <a:lnTo>
                  <a:pt x="87338" y="444"/>
                </a:lnTo>
                <a:lnTo>
                  <a:pt x="87476" y="592"/>
                </a:lnTo>
                <a:lnTo>
                  <a:pt x="87788" y="1111"/>
                </a:lnTo>
                <a:lnTo>
                  <a:pt x="87891" y="1815"/>
                </a:lnTo>
                <a:lnTo>
                  <a:pt x="87891" y="2594"/>
                </a:lnTo>
                <a:lnTo>
                  <a:pt x="87891" y="3446"/>
                </a:lnTo>
                <a:lnTo>
                  <a:pt x="88064" y="3557"/>
                </a:lnTo>
                <a:lnTo>
                  <a:pt x="88306" y="3631"/>
                </a:lnTo>
                <a:lnTo>
                  <a:pt x="88513" y="3817"/>
                </a:lnTo>
                <a:lnTo>
                  <a:pt x="88686" y="3965"/>
                </a:lnTo>
                <a:lnTo>
                  <a:pt x="88790" y="4150"/>
                </a:lnTo>
                <a:lnTo>
                  <a:pt x="88755" y="4336"/>
                </a:lnTo>
                <a:lnTo>
                  <a:pt x="88617" y="4595"/>
                </a:lnTo>
                <a:lnTo>
                  <a:pt x="88617" y="4854"/>
                </a:lnTo>
                <a:lnTo>
                  <a:pt x="88548" y="5114"/>
                </a:lnTo>
                <a:lnTo>
                  <a:pt x="89032" y="5447"/>
                </a:lnTo>
                <a:lnTo>
                  <a:pt x="89412" y="5892"/>
                </a:lnTo>
                <a:lnTo>
                  <a:pt x="89688" y="6522"/>
                </a:lnTo>
                <a:lnTo>
                  <a:pt x="89930" y="7300"/>
                </a:lnTo>
                <a:lnTo>
                  <a:pt x="90069" y="8079"/>
                </a:lnTo>
                <a:lnTo>
                  <a:pt x="90138" y="8783"/>
                </a:lnTo>
                <a:lnTo>
                  <a:pt x="90138" y="9042"/>
                </a:lnTo>
                <a:lnTo>
                  <a:pt x="90069" y="9190"/>
                </a:lnTo>
                <a:lnTo>
                  <a:pt x="90000" y="9302"/>
                </a:lnTo>
                <a:lnTo>
                  <a:pt x="89930" y="9450"/>
                </a:lnTo>
                <a:lnTo>
                  <a:pt x="89896" y="9524"/>
                </a:lnTo>
                <a:lnTo>
                  <a:pt x="89896" y="9635"/>
                </a:lnTo>
                <a:lnTo>
                  <a:pt x="89896" y="9820"/>
                </a:lnTo>
                <a:lnTo>
                  <a:pt x="90069" y="10487"/>
                </a:lnTo>
                <a:lnTo>
                  <a:pt x="90483" y="11117"/>
                </a:lnTo>
                <a:lnTo>
                  <a:pt x="91036" y="11636"/>
                </a:lnTo>
                <a:lnTo>
                  <a:pt x="91451" y="12081"/>
                </a:lnTo>
                <a:lnTo>
                  <a:pt x="91935" y="11896"/>
                </a:lnTo>
                <a:lnTo>
                  <a:pt x="92315" y="11636"/>
                </a:lnTo>
                <a:lnTo>
                  <a:pt x="92661" y="11377"/>
                </a:lnTo>
                <a:lnTo>
                  <a:pt x="93214" y="11266"/>
                </a:lnTo>
                <a:lnTo>
                  <a:pt x="93629" y="11896"/>
                </a:lnTo>
                <a:lnTo>
                  <a:pt x="94112" y="12303"/>
                </a:lnTo>
                <a:lnTo>
                  <a:pt x="94665" y="12674"/>
                </a:lnTo>
                <a:lnTo>
                  <a:pt x="95149" y="13008"/>
                </a:lnTo>
                <a:lnTo>
                  <a:pt x="95426" y="13526"/>
                </a:lnTo>
                <a:lnTo>
                  <a:pt x="95495" y="13897"/>
                </a:lnTo>
                <a:lnTo>
                  <a:pt x="95426" y="14416"/>
                </a:lnTo>
                <a:lnTo>
                  <a:pt x="95391" y="15083"/>
                </a:lnTo>
                <a:lnTo>
                  <a:pt x="95426" y="15639"/>
                </a:lnTo>
                <a:lnTo>
                  <a:pt x="95633" y="16491"/>
                </a:lnTo>
                <a:lnTo>
                  <a:pt x="95668" y="17158"/>
                </a:lnTo>
                <a:lnTo>
                  <a:pt x="95668" y="17862"/>
                </a:lnTo>
                <a:lnTo>
                  <a:pt x="95564" y="18752"/>
                </a:lnTo>
                <a:lnTo>
                  <a:pt x="96221" y="19345"/>
                </a:lnTo>
                <a:lnTo>
                  <a:pt x="96705" y="20123"/>
                </a:lnTo>
                <a:lnTo>
                  <a:pt x="97050" y="20975"/>
                </a:lnTo>
                <a:lnTo>
                  <a:pt x="97292" y="21939"/>
                </a:lnTo>
                <a:lnTo>
                  <a:pt x="97188" y="24644"/>
                </a:lnTo>
                <a:lnTo>
                  <a:pt x="97983" y="25348"/>
                </a:lnTo>
                <a:lnTo>
                  <a:pt x="98087" y="25756"/>
                </a:lnTo>
                <a:lnTo>
                  <a:pt x="98087" y="26053"/>
                </a:lnTo>
                <a:lnTo>
                  <a:pt x="98018" y="26312"/>
                </a:lnTo>
                <a:lnTo>
                  <a:pt x="98087" y="26571"/>
                </a:lnTo>
                <a:lnTo>
                  <a:pt x="98744" y="27424"/>
                </a:lnTo>
                <a:lnTo>
                  <a:pt x="99642" y="28017"/>
                </a:lnTo>
                <a:lnTo>
                  <a:pt x="100679" y="28462"/>
                </a:lnTo>
                <a:lnTo>
                  <a:pt x="101820" y="28721"/>
                </a:lnTo>
                <a:lnTo>
                  <a:pt x="102200" y="30018"/>
                </a:lnTo>
                <a:lnTo>
                  <a:pt x="102857" y="30129"/>
                </a:lnTo>
                <a:lnTo>
                  <a:pt x="103271" y="30277"/>
                </a:lnTo>
                <a:lnTo>
                  <a:pt x="103652" y="30537"/>
                </a:lnTo>
                <a:lnTo>
                  <a:pt x="103894" y="30796"/>
                </a:lnTo>
                <a:lnTo>
                  <a:pt x="104170" y="31130"/>
                </a:lnTo>
                <a:lnTo>
                  <a:pt x="104619" y="31315"/>
                </a:lnTo>
                <a:lnTo>
                  <a:pt x="104619" y="31315"/>
                </a:lnTo>
                <a:lnTo>
                  <a:pt x="104654" y="31167"/>
                </a:lnTo>
                <a:lnTo>
                  <a:pt x="104723" y="31130"/>
                </a:lnTo>
                <a:lnTo>
                  <a:pt x="104792" y="31056"/>
                </a:lnTo>
                <a:lnTo>
                  <a:pt x="104861" y="30982"/>
                </a:lnTo>
                <a:lnTo>
                  <a:pt x="104861" y="31056"/>
                </a:lnTo>
                <a:lnTo>
                  <a:pt x="104861" y="31167"/>
                </a:lnTo>
                <a:lnTo>
                  <a:pt x="105138" y="31241"/>
                </a:lnTo>
                <a:lnTo>
                  <a:pt x="105380" y="31389"/>
                </a:lnTo>
                <a:lnTo>
                  <a:pt x="105518" y="31500"/>
                </a:lnTo>
                <a:lnTo>
                  <a:pt x="105691" y="31760"/>
                </a:lnTo>
                <a:lnTo>
                  <a:pt x="105345" y="32279"/>
                </a:lnTo>
                <a:lnTo>
                  <a:pt x="105138" y="32872"/>
                </a:lnTo>
                <a:lnTo>
                  <a:pt x="106002" y="33576"/>
                </a:lnTo>
                <a:lnTo>
                  <a:pt x="106658" y="34465"/>
                </a:lnTo>
                <a:lnTo>
                  <a:pt x="107246" y="35466"/>
                </a:lnTo>
                <a:lnTo>
                  <a:pt x="107730" y="36541"/>
                </a:lnTo>
                <a:lnTo>
                  <a:pt x="108179" y="37726"/>
                </a:lnTo>
                <a:lnTo>
                  <a:pt x="108594" y="38875"/>
                </a:lnTo>
                <a:lnTo>
                  <a:pt x="108905" y="38801"/>
                </a:lnTo>
                <a:lnTo>
                  <a:pt x="109147" y="38875"/>
                </a:lnTo>
                <a:lnTo>
                  <a:pt x="109354" y="38949"/>
                </a:lnTo>
                <a:lnTo>
                  <a:pt x="109665" y="39135"/>
                </a:lnTo>
                <a:lnTo>
                  <a:pt x="109665" y="38875"/>
                </a:lnTo>
                <a:lnTo>
                  <a:pt x="109562" y="38690"/>
                </a:lnTo>
                <a:lnTo>
                  <a:pt x="109423" y="38505"/>
                </a:lnTo>
                <a:lnTo>
                  <a:pt x="109423" y="38282"/>
                </a:lnTo>
                <a:lnTo>
                  <a:pt x="109423" y="38171"/>
                </a:lnTo>
                <a:lnTo>
                  <a:pt x="109493" y="37986"/>
                </a:lnTo>
                <a:lnTo>
                  <a:pt x="109665" y="37838"/>
                </a:lnTo>
                <a:lnTo>
                  <a:pt x="110080" y="38282"/>
                </a:lnTo>
                <a:lnTo>
                  <a:pt x="110564" y="38616"/>
                </a:lnTo>
                <a:lnTo>
                  <a:pt x="111048" y="38875"/>
                </a:lnTo>
                <a:lnTo>
                  <a:pt x="111497" y="39283"/>
                </a:lnTo>
                <a:lnTo>
                  <a:pt x="111670" y="39802"/>
                </a:lnTo>
                <a:lnTo>
                  <a:pt x="111670" y="40358"/>
                </a:lnTo>
                <a:lnTo>
                  <a:pt x="111670" y="40951"/>
                </a:lnTo>
                <a:lnTo>
                  <a:pt x="111601" y="41544"/>
                </a:lnTo>
                <a:lnTo>
                  <a:pt x="111774" y="42100"/>
                </a:lnTo>
                <a:lnTo>
                  <a:pt x="112223" y="42767"/>
                </a:lnTo>
                <a:lnTo>
                  <a:pt x="112741" y="43360"/>
                </a:lnTo>
                <a:lnTo>
                  <a:pt x="113294" y="43915"/>
                </a:lnTo>
                <a:lnTo>
                  <a:pt x="113778" y="44583"/>
                </a:lnTo>
                <a:lnTo>
                  <a:pt x="113951" y="44434"/>
                </a:lnTo>
                <a:lnTo>
                  <a:pt x="114089" y="44360"/>
                </a:lnTo>
                <a:lnTo>
                  <a:pt x="114193" y="44360"/>
                </a:lnTo>
                <a:lnTo>
                  <a:pt x="114262" y="44360"/>
                </a:lnTo>
                <a:lnTo>
                  <a:pt x="114435" y="44360"/>
                </a:lnTo>
                <a:lnTo>
                  <a:pt x="114746" y="44879"/>
                </a:lnTo>
                <a:lnTo>
                  <a:pt x="114919" y="45398"/>
                </a:lnTo>
                <a:lnTo>
                  <a:pt x="115230" y="45991"/>
                </a:lnTo>
                <a:lnTo>
                  <a:pt x="116682" y="47103"/>
                </a:lnTo>
                <a:lnTo>
                  <a:pt x="116854" y="47547"/>
                </a:lnTo>
                <a:lnTo>
                  <a:pt x="116958" y="47918"/>
                </a:lnTo>
                <a:lnTo>
                  <a:pt x="117096" y="48252"/>
                </a:lnTo>
                <a:lnTo>
                  <a:pt x="117442" y="48511"/>
                </a:lnTo>
                <a:lnTo>
                  <a:pt x="117580" y="48585"/>
                </a:lnTo>
                <a:lnTo>
                  <a:pt x="117580" y="48659"/>
                </a:lnTo>
                <a:lnTo>
                  <a:pt x="117649" y="48659"/>
                </a:lnTo>
                <a:lnTo>
                  <a:pt x="117753" y="48659"/>
                </a:lnTo>
                <a:lnTo>
                  <a:pt x="117891" y="48659"/>
                </a:lnTo>
                <a:lnTo>
                  <a:pt x="117753" y="50142"/>
                </a:lnTo>
                <a:lnTo>
                  <a:pt x="117822" y="50253"/>
                </a:lnTo>
                <a:lnTo>
                  <a:pt x="117995" y="50401"/>
                </a:lnTo>
                <a:lnTo>
                  <a:pt x="118168" y="50512"/>
                </a:lnTo>
                <a:lnTo>
                  <a:pt x="118306" y="50735"/>
                </a:lnTo>
                <a:lnTo>
                  <a:pt x="118479" y="50920"/>
                </a:lnTo>
                <a:lnTo>
                  <a:pt x="118548" y="51105"/>
                </a:lnTo>
                <a:lnTo>
                  <a:pt x="118410" y="53366"/>
                </a:lnTo>
                <a:lnTo>
                  <a:pt x="118548" y="53773"/>
                </a:lnTo>
                <a:lnTo>
                  <a:pt x="118652" y="54292"/>
                </a:lnTo>
                <a:lnTo>
                  <a:pt x="118652" y="54774"/>
                </a:lnTo>
                <a:lnTo>
                  <a:pt x="118617" y="55033"/>
                </a:lnTo>
                <a:lnTo>
                  <a:pt x="118479" y="55256"/>
                </a:lnTo>
                <a:lnTo>
                  <a:pt x="118375" y="55515"/>
                </a:lnTo>
                <a:lnTo>
                  <a:pt x="118306" y="55812"/>
                </a:lnTo>
                <a:lnTo>
                  <a:pt x="118790" y="56331"/>
                </a:lnTo>
                <a:lnTo>
                  <a:pt x="119135" y="57109"/>
                </a:lnTo>
                <a:lnTo>
                  <a:pt x="119377" y="58035"/>
                </a:lnTo>
                <a:lnTo>
                  <a:pt x="119447" y="59073"/>
                </a:lnTo>
                <a:lnTo>
                  <a:pt x="119688" y="59184"/>
                </a:lnTo>
                <a:lnTo>
                  <a:pt x="119758" y="59444"/>
                </a:lnTo>
                <a:lnTo>
                  <a:pt x="119758" y="59851"/>
                </a:lnTo>
                <a:lnTo>
                  <a:pt x="119758" y="60370"/>
                </a:lnTo>
                <a:lnTo>
                  <a:pt x="119861" y="60481"/>
                </a:lnTo>
                <a:lnTo>
                  <a:pt x="119930" y="60630"/>
                </a:lnTo>
                <a:lnTo>
                  <a:pt x="120000" y="60815"/>
                </a:lnTo>
                <a:lnTo>
                  <a:pt x="120000" y="61074"/>
                </a:lnTo>
                <a:lnTo>
                  <a:pt x="120000" y="61334"/>
                </a:lnTo>
                <a:lnTo>
                  <a:pt x="119550" y="61852"/>
                </a:lnTo>
                <a:lnTo>
                  <a:pt x="119377" y="62408"/>
                </a:lnTo>
                <a:lnTo>
                  <a:pt x="119274" y="63001"/>
                </a:lnTo>
                <a:lnTo>
                  <a:pt x="119205" y="63705"/>
                </a:lnTo>
                <a:lnTo>
                  <a:pt x="119101" y="64632"/>
                </a:lnTo>
                <a:lnTo>
                  <a:pt x="118790" y="65596"/>
                </a:lnTo>
                <a:lnTo>
                  <a:pt x="118410" y="66448"/>
                </a:lnTo>
                <a:lnTo>
                  <a:pt x="118133" y="67337"/>
                </a:lnTo>
                <a:lnTo>
                  <a:pt x="117995" y="68301"/>
                </a:lnTo>
                <a:lnTo>
                  <a:pt x="118064" y="69264"/>
                </a:lnTo>
                <a:lnTo>
                  <a:pt x="118133" y="70265"/>
                </a:lnTo>
                <a:lnTo>
                  <a:pt x="118133" y="71229"/>
                </a:lnTo>
                <a:lnTo>
                  <a:pt x="117891" y="72192"/>
                </a:lnTo>
                <a:lnTo>
                  <a:pt x="117753" y="72303"/>
                </a:lnTo>
                <a:lnTo>
                  <a:pt x="117580" y="72526"/>
                </a:lnTo>
                <a:lnTo>
                  <a:pt x="117407" y="72637"/>
                </a:lnTo>
                <a:lnTo>
                  <a:pt x="117200" y="72822"/>
                </a:lnTo>
                <a:lnTo>
                  <a:pt x="117027" y="72970"/>
                </a:lnTo>
                <a:lnTo>
                  <a:pt x="116958" y="73156"/>
                </a:lnTo>
                <a:lnTo>
                  <a:pt x="116785" y="73675"/>
                </a:lnTo>
                <a:lnTo>
                  <a:pt x="116785" y="74082"/>
                </a:lnTo>
                <a:lnTo>
                  <a:pt x="116785" y="74379"/>
                </a:lnTo>
                <a:lnTo>
                  <a:pt x="116785" y="74712"/>
                </a:lnTo>
                <a:lnTo>
                  <a:pt x="116682" y="75046"/>
                </a:lnTo>
                <a:lnTo>
                  <a:pt x="116301" y="75416"/>
                </a:lnTo>
                <a:lnTo>
                  <a:pt x="115576" y="75935"/>
                </a:lnTo>
                <a:lnTo>
                  <a:pt x="114815" y="76454"/>
                </a:lnTo>
                <a:lnTo>
                  <a:pt x="114089" y="77047"/>
                </a:lnTo>
                <a:lnTo>
                  <a:pt x="113467" y="77677"/>
                </a:lnTo>
                <a:lnTo>
                  <a:pt x="113364" y="78159"/>
                </a:lnTo>
                <a:lnTo>
                  <a:pt x="113294" y="78678"/>
                </a:lnTo>
                <a:lnTo>
                  <a:pt x="113294" y="79197"/>
                </a:lnTo>
                <a:lnTo>
                  <a:pt x="113225" y="79678"/>
                </a:lnTo>
                <a:lnTo>
                  <a:pt x="112914" y="80345"/>
                </a:lnTo>
                <a:lnTo>
                  <a:pt x="112500" y="80864"/>
                </a:lnTo>
                <a:lnTo>
                  <a:pt x="112085" y="81383"/>
                </a:lnTo>
                <a:lnTo>
                  <a:pt x="111774" y="81976"/>
                </a:lnTo>
                <a:lnTo>
                  <a:pt x="111670" y="82495"/>
                </a:lnTo>
                <a:lnTo>
                  <a:pt x="111739" y="83051"/>
                </a:lnTo>
                <a:lnTo>
                  <a:pt x="111739" y="83718"/>
                </a:lnTo>
                <a:lnTo>
                  <a:pt x="111670" y="84237"/>
                </a:lnTo>
                <a:lnTo>
                  <a:pt x="111428" y="84607"/>
                </a:lnTo>
                <a:lnTo>
                  <a:pt x="111117" y="84867"/>
                </a:lnTo>
                <a:lnTo>
                  <a:pt x="110806" y="85126"/>
                </a:lnTo>
                <a:lnTo>
                  <a:pt x="110564" y="85386"/>
                </a:lnTo>
                <a:lnTo>
                  <a:pt x="110322" y="85904"/>
                </a:lnTo>
                <a:lnTo>
                  <a:pt x="110046" y="86534"/>
                </a:lnTo>
                <a:lnTo>
                  <a:pt x="109804" y="87127"/>
                </a:lnTo>
                <a:lnTo>
                  <a:pt x="109665" y="87646"/>
                </a:lnTo>
                <a:lnTo>
                  <a:pt x="109665" y="89647"/>
                </a:lnTo>
                <a:lnTo>
                  <a:pt x="109423" y="90240"/>
                </a:lnTo>
                <a:lnTo>
                  <a:pt x="109182" y="90870"/>
                </a:lnTo>
                <a:lnTo>
                  <a:pt x="109009" y="91537"/>
                </a:lnTo>
                <a:lnTo>
                  <a:pt x="108905" y="92427"/>
                </a:lnTo>
                <a:lnTo>
                  <a:pt x="109009" y="93353"/>
                </a:lnTo>
                <a:lnTo>
                  <a:pt x="109009" y="94169"/>
                </a:lnTo>
                <a:lnTo>
                  <a:pt x="108836" y="94243"/>
                </a:lnTo>
                <a:lnTo>
                  <a:pt x="108698" y="94317"/>
                </a:lnTo>
                <a:lnTo>
                  <a:pt x="108663" y="94428"/>
                </a:lnTo>
                <a:lnTo>
                  <a:pt x="108594" y="94576"/>
                </a:lnTo>
                <a:lnTo>
                  <a:pt x="108594" y="94688"/>
                </a:lnTo>
                <a:lnTo>
                  <a:pt x="108525" y="94836"/>
                </a:lnTo>
                <a:lnTo>
                  <a:pt x="108456" y="94947"/>
                </a:lnTo>
                <a:lnTo>
                  <a:pt x="108352" y="95095"/>
                </a:lnTo>
                <a:lnTo>
                  <a:pt x="108179" y="95206"/>
                </a:lnTo>
                <a:lnTo>
                  <a:pt x="106347" y="95206"/>
                </a:lnTo>
                <a:lnTo>
                  <a:pt x="105829" y="95429"/>
                </a:lnTo>
                <a:lnTo>
                  <a:pt x="105138" y="95466"/>
                </a:lnTo>
                <a:lnTo>
                  <a:pt x="104412" y="95466"/>
                </a:lnTo>
                <a:lnTo>
                  <a:pt x="103686" y="95540"/>
                </a:lnTo>
                <a:lnTo>
                  <a:pt x="103168" y="95688"/>
                </a:lnTo>
                <a:lnTo>
                  <a:pt x="102546" y="95985"/>
                </a:lnTo>
                <a:lnTo>
                  <a:pt x="102131" y="96466"/>
                </a:lnTo>
                <a:lnTo>
                  <a:pt x="101647" y="97022"/>
                </a:lnTo>
                <a:lnTo>
                  <a:pt x="101301" y="97615"/>
                </a:lnTo>
                <a:lnTo>
                  <a:pt x="100817" y="98134"/>
                </a:lnTo>
                <a:lnTo>
                  <a:pt x="100334" y="98579"/>
                </a:lnTo>
                <a:lnTo>
                  <a:pt x="99711" y="98764"/>
                </a:lnTo>
                <a:lnTo>
                  <a:pt x="99193" y="98987"/>
                </a:lnTo>
                <a:lnTo>
                  <a:pt x="98467" y="99098"/>
                </a:lnTo>
                <a:lnTo>
                  <a:pt x="97845" y="99172"/>
                </a:lnTo>
                <a:lnTo>
                  <a:pt x="97845" y="99617"/>
                </a:lnTo>
                <a:lnTo>
                  <a:pt x="97050" y="99617"/>
                </a:lnTo>
                <a:lnTo>
                  <a:pt x="97050" y="99357"/>
                </a:lnTo>
                <a:lnTo>
                  <a:pt x="97016" y="99246"/>
                </a:lnTo>
                <a:lnTo>
                  <a:pt x="96947" y="99098"/>
                </a:lnTo>
                <a:lnTo>
                  <a:pt x="96947" y="98987"/>
                </a:lnTo>
                <a:lnTo>
                  <a:pt x="96877" y="98764"/>
                </a:lnTo>
                <a:lnTo>
                  <a:pt x="95979" y="98912"/>
                </a:lnTo>
                <a:lnTo>
                  <a:pt x="95910" y="98764"/>
                </a:lnTo>
                <a:lnTo>
                  <a:pt x="95806" y="98653"/>
                </a:lnTo>
                <a:lnTo>
                  <a:pt x="95737" y="98468"/>
                </a:lnTo>
                <a:lnTo>
                  <a:pt x="95806" y="98245"/>
                </a:lnTo>
                <a:lnTo>
                  <a:pt x="95875" y="98060"/>
                </a:lnTo>
                <a:lnTo>
                  <a:pt x="95979" y="97949"/>
                </a:lnTo>
                <a:lnTo>
                  <a:pt x="96048" y="97726"/>
                </a:lnTo>
                <a:lnTo>
                  <a:pt x="96082" y="97467"/>
                </a:lnTo>
                <a:lnTo>
                  <a:pt x="95910" y="97356"/>
                </a:lnTo>
                <a:lnTo>
                  <a:pt x="95806" y="97282"/>
                </a:lnTo>
                <a:lnTo>
                  <a:pt x="95633" y="97171"/>
                </a:lnTo>
                <a:lnTo>
                  <a:pt x="95426" y="97096"/>
                </a:lnTo>
                <a:lnTo>
                  <a:pt x="95184" y="97022"/>
                </a:lnTo>
                <a:lnTo>
                  <a:pt x="95011" y="97467"/>
                </a:lnTo>
                <a:lnTo>
                  <a:pt x="94769" y="97801"/>
                </a:lnTo>
                <a:lnTo>
                  <a:pt x="94458" y="98060"/>
                </a:lnTo>
                <a:lnTo>
                  <a:pt x="93974" y="98208"/>
                </a:lnTo>
                <a:lnTo>
                  <a:pt x="93870" y="97949"/>
                </a:lnTo>
                <a:lnTo>
                  <a:pt x="94216" y="97689"/>
                </a:lnTo>
                <a:lnTo>
                  <a:pt x="94527" y="97356"/>
                </a:lnTo>
                <a:lnTo>
                  <a:pt x="94700" y="96911"/>
                </a:lnTo>
                <a:lnTo>
                  <a:pt x="94769" y="96318"/>
                </a:lnTo>
                <a:lnTo>
                  <a:pt x="94458" y="96133"/>
                </a:lnTo>
                <a:lnTo>
                  <a:pt x="94182" y="95948"/>
                </a:lnTo>
                <a:lnTo>
                  <a:pt x="93732" y="95799"/>
                </a:lnTo>
                <a:lnTo>
                  <a:pt x="93387" y="96207"/>
                </a:lnTo>
                <a:lnTo>
                  <a:pt x="92972" y="96504"/>
                </a:lnTo>
                <a:lnTo>
                  <a:pt x="92419" y="96652"/>
                </a:lnTo>
                <a:lnTo>
                  <a:pt x="92419" y="97022"/>
                </a:lnTo>
                <a:lnTo>
                  <a:pt x="93456" y="97022"/>
                </a:lnTo>
                <a:lnTo>
                  <a:pt x="93456" y="97208"/>
                </a:lnTo>
                <a:lnTo>
                  <a:pt x="93214" y="97208"/>
                </a:lnTo>
                <a:lnTo>
                  <a:pt x="92834" y="97356"/>
                </a:lnTo>
                <a:lnTo>
                  <a:pt x="92419" y="97467"/>
                </a:lnTo>
                <a:lnTo>
                  <a:pt x="92004" y="97615"/>
                </a:lnTo>
                <a:lnTo>
                  <a:pt x="91831" y="97801"/>
                </a:lnTo>
                <a:lnTo>
                  <a:pt x="91451" y="98134"/>
                </a:lnTo>
                <a:lnTo>
                  <a:pt x="91036" y="98579"/>
                </a:lnTo>
                <a:lnTo>
                  <a:pt x="90622" y="98987"/>
                </a:lnTo>
                <a:lnTo>
                  <a:pt x="90241" y="99357"/>
                </a:lnTo>
                <a:lnTo>
                  <a:pt x="90000" y="99617"/>
                </a:lnTo>
                <a:lnTo>
                  <a:pt x="89585" y="99431"/>
                </a:lnTo>
                <a:lnTo>
                  <a:pt x="89274" y="99172"/>
                </a:lnTo>
                <a:lnTo>
                  <a:pt x="88928" y="98912"/>
                </a:lnTo>
                <a:lnTo>
                  <a:pt x="87580" y="98208"/>
                </a:lnTo>
                <a:lnTo>
                  <a:pt x="86129" y="97615"/>
                </a:lnTo>
                <a:lnTo>
                  <a:pt x="84573" y="97208"/>
                </a:lnTo>
                <a:lnTo>
                  <a:pt x="84400" y="97430"/>
                </a:lnTo>
                <a:lnTo>
                  <a:pt x="84228" y="97615"/>
                </a:lnTo>
                <a:lnTo>
                  <a:pt x="84020" y="97801"/>
                </a:lnTo>
                <a:lnTo>
                  <a:pt x="83536" y="97541"/>
                </a:lnTo>
                <a:lnTo>
                  <a:pt x="83122" y="97208"/>
                </a:lnTo>
                <a:lnTo>
                  <a:pt x="82811" y="96985"/>
                </a:lnTo>
                <a:lnTo>
                  <a:pt x="82465" y="96726"/>
                </a:lnTo>
                <a:lnTo>
                  <a:pt x="81981" y="96504"/>
                </a:lnTo>
                <a:lnTo>
                  <a:pt x="81394" y="96504"/>
                </a:lnTo>
                <a:lnTo>
                  <a:pt x="81186" y="96318"/>
                </a:lnTo>
                <a:lnTo>
                  <a:pt x="81013" y="96133"/>
                </a:lnTo>
                <a:lnTo>
                  <a:pt x="80771" y="95985"/>
                </a:lnTo>
                <a:lnTo>
                  <a:pt x="80599" y="95799"/>
                </a:lnTo>
                <a:lnTo>
                  <a:pt x="80460" y="95688"/>
                </a:lnTo>
                <a:lnTo>
                  <a:pt x="80357" y="95281"/>
                </a:lnTo>
                <a:lnTo>
                  <a:pt x="80288" y="94910"/>
                </a:lnTo>
                <a:lnTo>
                  <a:pt x="80184" y="94502"/>
                </a:lnTo>
                <a:lnTo>
                  <a:pt x="79873" y="94132"/>
                </a:lnTo>
                <a:lnTo>
                  <a:pt x="79458" y="93798"/>
                </a:lnTo>
                <a:lnTo>
                  <a:pt x="79078" y="93465"/>
                </a:lnTo>
                <a:lnTo>
                  <a:pt x="78836" y="92946"/>
                </a:lnTo>
                <a:lnTo>
                  <a:pt x="78974" y="90240"/>
                </a:lnTo>
                <a:lnTo>
                  <a:pt x="78594" y="89092"/>
                </a:lnTo>
                <a:lnTo>
                  <a:pt x="78110" y="88091"/>
                </a:lnTo>
                <a:lnTo>
                  <a:pt x="77384" y="87276"/>
                </a:lnTo>
                <a:lnTo>
                  <a:pt x="77626" y="85978"/>
                </a:lnTo>
                <a:lnTo>
                  <a:pt x="77523" y="85904"/>
                </a:lnTo>
                <a:lnTo>
                  <a:pt x="77453" y="85830"/>
                </a:lnTo>
                <a:lnTo>
                  <a:pt x="77350" y="85793"/>
                </a:lnTo>
                <a:lnTo>
                  <a:pt x="77211" y="85719"/>
                </a:lnTo>
                <a:lnTo>
                  <a:pt x="77108" y="85719"/>
                </a:lnTo>
                <a:lnTo>
                  <a:pt x="76866" y="85719"/>
                </a:lnTo>
                <a:lnTo>
                  <a:pt x="76728" y="85793"/>
                </a:lnTo>
                <a:lnTo>
                  <a:pt x="76624" y="85830"/>
                </a:lnTo>
                <a:lnTo>
                  <a:pt x="76486" y="85978"/>
                </a:lnTo>
                <a:lnTo>
                  <a:pt x="76313" y="85978"/>
                </a:lnTo>
                <a:lnTo>
                  <a:pt x="76313" y="86349"/>
                </a:lnTo>
                <a:lnTo>
                  <a:pt x="75587" y="86534"/>
                </a:lnTo>
                <a:lnTo>
                  <a:pt x="74930" y="86868"/>
                </a:lnTo>
                <a:lnTo>
                  <a:pt x="74205" y="87127"/>
                </a:lnTo>
                <a:lnTo>
                  <a:pt x="74135" y="87016"/>
                </a:lnTo>
                <a:lnTo>
                  <a:pt x="74066" y="86868"/>
                </a:lnTo>
                <a:lnTo>
                  <a:pt x="74032" y="86794"/>
                </a:lnTo>
                <a:lnTo>
                  <a:pt x="74032" y="86683"/>
                </a:lnTo>
                <a:lnTo>
                  <a:pt x="73963" y="86534"/>
                </a:lnTo>
                <a:lnTo>
                  <a:pt x="74308" y="86238"/>
                </a:lnTo>
                <a:lnTo>
                  <a:pt x="74688" y="85793"/>
                </a:lnTo>
                <a:lnTo>
                  <a:pt x="75000" y="85200"/>
                </a:lnTo>
                <a:lnTo>
                  <a:pt x="75172" y="84496"/>
                </a:lnTo>
                <a:lnTo>
                  <a:pt x="75103" y="83755"/>
                </a:lnTo>
                <a:lnTo>
                  <a:pt x="74861" y="83125"/>
                </a:lnTo>
                <a:lnTo>
                  <a:pt x="74619" y="82421"/>
                </a:lnTo>
                <a:lnTo>
                  <a:pt x="74274" y="81754"/>
                </a:lnTo>
                <a:lnTo>
                  <a:pt x="73824" y="81235"/>
                </a:lnTo>
                <a:lnTo>
                  <a:pt x="73824" y="81124"/>
                </a:lnTo>
                <a:lnTo>
                  <a:pt x="73790" y="81124"/>
                </a:lnTo>
                <a:lnTo>
                  <a:pt x="73721" y="81124"/>
                </a:lnTo>
                <a:lnTo>
                  <a:pt x="73721" y="81124"/>
                </a:lnTo>
                <a:lnTo>
                  <a:pt x="73652" y="81198"/>
                </a:lnTo>
                <a:lnTo>
                  <a:pt x="73652" y="81235"/>
                </a:lnTo>
                <a:lnTo>
                  <a:pt x="73652" y="81235"/>
                </a:lnTo>
                <a:lnTo>
                  <a:pt x="73341" y="81902"/>
                </a:lnTo>
                <a:lnTo>
                  <a:pt x="73168" y="82680"/>
                </a:lnTo>
                <a:lnTo>
                  <a:pt x="72995" y="83495"/>
                </a:lnTo>
                <a:lnTo>
                  <a:pt x="72822" y="84274"/>
                </a:lnTo>
                <a:lnTo>
                  <a:pt x="72511" y="85015"/>
                </a:lnTo>
                <a:lnTo>
                  <a:pt x="71958" y="85200"/>
                </a:lnTo>
                <a:lnTo>
                  <a:pt x="71301" y="85311"/>
                </a:lnTo>
                <a:lnTo>
                  <a:pt x="70645" y="85460"/>
                </a:lnTo>
                <a:lnTo>
                  <a:pt x="70092" y="85534"/>
                </a:lnTo>
                <a:lnTo>
                  <a:pt x="70092" y="85274"/>
                </a:lnTo>
                <a:lnTo>
                  <a:pt x="70230" y="85126"/>
                </a:lnTo>
                <a:lnTo>
                  <a:pt x="70334" y="84941"/>
                </a:lnTo>
                <a:lnTo>
                  <a:pt x="70472" y="84793"/>
                </a:lnTo>
                <a:lnTo>
                  <a:pt x="70576" y="84607"/>
                </a:lnTo>
                <a:lnTo>
                  <a:pt x="70714" y="84496"/>
                </a:lnTo>
                <a:lnTo>
                  <a:pt x="70887" y="84422"/>
                </a:lnTo>
                <a:lnTo>
                  <a:pt x="71059" y="84348"/>
                </a:lnTo>
                <a:lnTo>
                  <a:pt x="71198" y="84348"/>
                </a:lnTo>
                <a:lnTo>
                  <a:pt x="71301" y="84348"/>
                </a:lnTo>
                <a:lnTo>
                  <a:pt x="71440" y="84348"/>
                </a:lnTo>
                <a:lnTo>
                  <a:pt x="71543" y="84348"/>
                </a:lnTo>
                <a:lnTo>
                  <a:pt x="71612" y="84274"/>
                </a:lnTo>
                <a:lnTo>
                  <a:pt x="71716" y="84163"/>
                </a:lnTo>
                <a:lnTo>
                  <a:pt x="71854" y="83977"/>
                </a:lnTo>
                <a:lnTo>
                  <a:pt x="72027" y="83310"/>
                </a:lnTo>
                <a:lnTo>
                  <a:pt x="71958" y="82606"/>
                </a:lnTo>
                <a:lnTo>
                  <a:pt x="71854" y="81902"/>
                </a:lnTo>
                <a:lnTo>
                  <a:pt x="71958" y="81124"/>
                </a:lnTo>
                <a:lnTo>
                  <a:pt x="72200" y="80605"/>
                </a:lnTo>
                <a:lnTo>
                  <a:pt x="72511" y="80160"/>
                </a:lnTo>
                <a:lnTo>
                  <a:pt x="72857" y="79678"/>
                </a:lnTo>
                <a:lnTo>
                  <a:pt x="73168" y="79197"/>
                </a:lnTo>
                <a:lnTo>
                  <a:pt x="73410" y="78529"/>
                </a:lnTo>
                <a:lnTo>
                  <a:pt x="73306" y="78455"/>
                </a:lnTo>
                <a:lnTo>
                  <a:pt x="73168" y="78344"/>
                </a:lnTo>
                <a:lnTo>
                  <a:pt x="73099" y="78196"/>
                </a:lnTo>
                <a:lnTo>
                  <a:pt x="73064" y="78085"/>
                </a:lnTo>
                <a:lnTo>
                  <a:pt x="72995" y="77899"/>
                </a:lnTo>
                <a:lnTo>
                  <a:pt x="73237" y="77751"/>
                </a:lnTo>
                <a:lnTo>
                  <a:pt x="73341" y="77640"/>
                </a:lnTo>
                <a:lnTo>
                  <a:pt x="73479" y="77566"/>
                </a:lnTo>
                <a:lnTo>
                  <a:pt x="73582" y="77381"/>
                </a:lnTo>
                <a:lnTo>
                  <a:pt x="73652" y="77158"/>
                </a:lnTo>
                <a:lnTo>
                  <a:pt x="73341" y="76639"/>
                </a:lnTo>
                <a:lnTo>
                  <a:pt x="73237" y="76009"/>
                </a:lnTo>
                <a:lnTo>
                  <a:pt x="73168" y="75305"/>
                </a:lnTo>
                <a:lnTo>
                  <a:pt x="72753" y="75305"/>
                </a:lnTo>
                <a:lnTo>
                  <a:pt x="72753" y="76862"/>
                </a:lnTo>
                <a:lnTo>
                  <a:pt x="72096" y="77381"/>
                </a:lnTo>
                <a:lnTo>
                  <a:pt x="71682" y="77936"/>
                </a:lnTo>
                <a:lnTo>
                  <a:pt x="71301" y="78715"/>
                </a:lnTo>
                <a:lnTo>
                  <a:pt x="70990" y="79567"/>
                </a:lnTo>
                <a:lnTo>
                  <a:pt x="70161" y="79678"/>
                </a:lnTo>
                <a:lnTo>
                  <a:pt x="69504" y="80086"/>
                </a:lnTo>
                <a:lnTo>
                  <a:pt x="69020" y="80531"/>
                </a:lnTo>
                <a:lnTo>
                  <a:pt x="68536" y="81124"/>
                </a:lnTo>
                <a:lnTo>
                  <a:pt x="68156" y="81754"/>
                </a:lnTo>
                <a:lnTo>
                  <a:pt x="67811" y="82495"/>
                </a:lnTo>
                <a:lnTo>
                  <a:pt x="67430" y="83125"/>
                </a:lnTo>
                <a:lnTo>
                  <a:pt x="67258" y="83310"/>
                </a:lnTo>
                <a:lnTo>
                  <a:pt x="67016" y="83570"/>
                </a:lnTo>
                <a:lnTo>
                  <a:pt x="66705" y="83829"/>
                </a:lnTo>
                <a:lnTo>
                  <a:pt x="66428" y="83977"/>
                </a:lnTo>
                <a:lnTo>
                  <a:pt x="66221" y="83977"/>
                </a:lnTo>
                <a:lnTo>
                  <a:pt x="65944" y="83236"/>
                </a:lnTo>
                <a:lnTo>
                  <a:pt x="65806" y="82421"/>
                </a:lnTo>
                <a:lnTo>
                  <a:pt x="65702" y="81494"/>
                </a:lnTo>
                <a:lnTo>
                  <a:pt x="65460" y="80716"/>
                </a:lnTo>
                <a:lnTo>
                  <a:pt x="65149" y="80271"/>
                </a:lnTo>
                <a:lnTo>
                  <a:pt x="64735" y="79938"/>
                </a:lnTo>
                <a:lnTo>
                  <a:pt x="64320" y="79567"/>
                </a:lnTo>
                <a:lnTo>
                  <a:pt x="64009" y="79122"/>
                </a:lnTo>
                <a:lnTo>
                  <a:pt x="63870" y="77566"/>
                </a:lnTo>
                <a:lnTo>
                  <a:pt x="63629" y="77381"/>
                </a:lnTo>
                <a:lnTo>
                  <a:pt x="63283" y="77306"/>
                </a:lnTo>
                <a:lnTo>
                  <a:pt x="62868" y="77232"/>
                </a:lnTo>
                <a:lnTo>
                  <a:pt x="62488" y="77158"/>
                </a:lnTo>
                <a:lnTo>
                  <a:pt x="62246" y="76973"/>
                </a:lnTo>
                <a:lnTo>
                  <a:pt x="62004" y="76528"/>
                </a:lnTo>
                <a:lnTo>
                  <a:pt x="62073" y="76121"/>
                </a:lnTo>
                <a:lnTo>
                  <a:pt x="62246" y="75676"/>
                </a:lnTo>
                <a:lnTo>
                  <a:pt x="62384" y="75157"/>
                </a:lnTo>
                <a:lnTo>
                  <a:pt x="62211" y="74972"/>
                </a:lnTo>
                <a:lnTo>
                  <a:pt x="62004" y="74786"/>
                </a:lnTo>
                <a:lnTo>
                  <a:pt x="61900" y="74601"/>
                </a:lnTo>
                <a:lnTo>
                  <a:pt x="61762" y="74638"/>
                </a:lnTo>
                <a:lnTo>
                  <a:pt x="61658" y="74638"/>
                </a:lnTo>
                <a:lnTo>
                  <a:pt x="61520" y="74712"/>
                </a:lnTo>
                <a:lnTo>
                  <a:pt x="61347" y="74712"/>
                </a:lnTo>
                <a:lnTo>
                  <a:pt x="61347" y="74268"/>
                </a:lnTo>
                <a:lnTo>
                  <a:pt x="61105" y="74082"/>
                </a:lnTo>
                <a:lnTo>
                  <a:pt x="60864" y="73860"/>
                </a:lnTo>
                <a:lnTo>
                  <a:pt x="60691" y="73600"/>
                </a:lnTo>
                <a:lnTo>
                  <a:pt x="60552" y="73304"/>
                </a:lnTo>
                <a:lnTo>
                  <a:pt x="60207" y="73563"/>
                </a:lnTo>
                <a:lnTo>
                  <a:pt x="59827" y="73749"/>
                </a:lnTo>
                <a:lnTo>
                  <a:pt x="59481" y="73749"/>
                </a:lnTo>
                <a:lnTo>
                  <a:pt x="58928" y="73563"/>
                </a:lnTo>
                <a:lnTo>
                  <a:pt x="58582" y="73304"/>
                </a:lnTo>
                <a:lnTo>
                  <a:pt x="58202" y="73045"/>
                </a:lnTo>
                <a:lnTo>
                  <a:pt x="57857" y="72785"/>
                </a:lnTo>
                <a:lnTo>
                  <a:pt x="57373" y="72563"/>
                </a:lnTo>
                <a:lnTo>
                  <a:pt x="56889" y="72822"/>
                </a:lnTo>
                <a:lnTo>
                  <a:pt x="56267" y="73045"/>
                </a:lnTo>
                <a:lnTo>
                  <a:pt x="55990" y="72563"/>
                </a:lnTo>
                <a:lnTo>
                  <a:pt x="55610" y="72303"/>
                </a:lnTo>
                <a:lnTo>
                  <a:pt x="55264" y="72007"/>
                </a:lnTo>
                <a:lnTo>
                  <a:pt x="54539" y="71562"/>
                </a:lnTo>
                <a:lnTo>
                  <a:pt x="53986" y="71229"/>
                </a:lnTo>
                <a:lnTo>
                  <a:pt x="53571" y="71043"/>
                </a:lnTo>
                <a:lnTo>
                  <a:pt x="53087" y="70969"/>
                </a:lnTo>
                <a:lnTo>
                  <a:pt x="52603" y="71043"/>
                </a:lnTo>
                <a:lnTo>
                  <a:pt x="52050" y="71080"/>
                </a:lnTo>
                <a:lnTo>
                  <a:pt x="51290" y="71155"/>
                </a:lnTo>
                <a:lnTo>
                  <a:pt x="50322" y="71155"/>
                </a:lnTo>
                <a:lnTo>
                  <a:pt x="46762" y="71303"/>
                </a:lnTo>
                <a:lnTo>
                  <a:pt x="45552" y="71933"/>
                </a:lnTo>
                <a:lnTo>
                  <a:pt x="44343" y="72637"/>
                </a:lnTo>
                <a:lnTo>
                  <a:pt x="43133" y="73304"/>
                </a:lnTo>
                <a:lnTo>
                  <a:pt x="41820" y="73860"/>
                </a:lnTo>
                <a:lnTo>
                  <a:pt x="41129" y="73934"/>
                </a:lnTo>
                <a:lnTo>
                  <a:pt x="40368" y="73860"/>
                </a:lnTo>
                <a:lnTo>
                  <a:pt x="39573" y="73749"/>
                </a:lnTo>
                <a:lnTo>
                  <a:pt x="38847" y="73600"/>
                </a:lnTo>
                <a:lnTo>
                  <a:pt x="38122" y="73600"/>
                </a:lnTo>
                <a:lnTo>
                  <a:pt x="37465" y="73860"/>
                </a:lnTo>
                <a:lnTo>
                  <a:pt x="36497" y="75046"/>
                </a:lnTo>
                <a:lnTo>
                  <a:pt x="35357" y="75305"/>
                </a:lnTo>
                <a:lnTo>
                  <a:pt x="34976" y="75565"/>
                </a:lnTo>
                <a:lnTo>
                  <a:pt x="34735" y="75824"/>
                </a:lnTo>
                <a:lnTo>
                  <a:pt x="34493" y="76121"/>
                </a:lnTo>
                <a:lnTo>
                  <a:pt x="34251" y="76380"/>
                </a:lnTo>
                <a:lnTo>
                  <a:pt x="32384" y="76862"/>
                </a:lnTo>
                <a:lnTo>
                  <a:pt x="32142" y="77418"/>
                </a:lnTo>
                <a:lnTo>
                  <a:pt x="31900" y="78196"/>
                </a:lnTo>
                <a:lnTo>
                  <a:pt x="31658" y="78974"/>
                </a:lnTo>
                <a:lnTo>
                  <a:pt x="31313" y="79641"/>
                </a:lnTo>
                <a:lnTo>
                  <a:pt x="30933" y="80160"/>
                </a:lnTo>
                <a:lnTo>
                  <a:pt x="30449" y="80420"/>
                </a:lnTo>
                <a:lnTo>
                  <a:pt x="30034" y="80531"/>
                </a:lnTo>
                <a:lnTo>
                  <a:pt x="29688" y="80457"/>
                </a:lnTo>
                <a:lnTo>
                  <a:pt x="29308" y="80345"/>
                </a:lnTo>
                <a:lnTo>
                  <a:pt x="28894" y="80197"/>
                </a:lnTo>
                <a:lnTo>
                  <a:pt x="28410" y="80197"/>
                </a:lnTo>
                <a:lnTo>
                  <a:pt x="27753" y="80271"/>
                </a:lnTo>
                <a:lnTo>
                  <a:pt x="26301" y="80716"/>
                </a:lnTo>
                <a:lnTo>
                  <a:pt x="26232" y="80457"/>
                </a:lnTo>
                <a:lnTo>
                  <a:pt x="26198" y="80345"/>
                </a:lnTo>
                <a:lnTo>
                  <a:pt x="26129" y="80197"/>
                </a:lnTo>
                <a:lnTo>
                  <a:pt x="25990" y="80160"/>
                </a:lnTo>
                <a:lnTo>
                  <a:pt x="25887" y="80012"/>
                </a:lnTo>
                <a:lnTo>
                  <a:pt x="25023" y="80086"/>
                </a:lnTo>
                <a:lnTo>
                  <a:pt x="24020" y="80086"/>
                </a:lnTo>
                <a:lnTo>
                  <a:pt x="22914" y="80160"/>
                </a:lnTo>
                <a:lnTo>
                  <a:pt x="21912" y="80271"/>
                </a:lnTo>
                <a:lnTo>
                  <a:pt x="21290" y="80345"/>
                </a:lnTo>
                <a:lnTo>
                  <a:pt x="20633" y="80271"/>
                </a:lnTo>
                <a:lnTo>
                  <a:pt x="20011" y="80271"/>
                </a:lnTo>
                <a:lnTo>
                  <a:pt x="19562" y="80420"/>
                </a:lnTo>
                <a:lnTo>
                  <a:pt x="19078" y="80679"/>
                </a:lnTo>
                <a:lnTo>
                  <a:pt x="18698" y="81050"/>
                </a:lnTo>
                <a:lnTo>
                  <a:pt x="18387" y="81457"/>
                </a:lnTo>
                <a:lnTo>
                  <a:pt x="18110" y="81828"/>
                </a:lnTo>
                <a:lnTo>
                  <a:pt x="17730" y="82087"/>
                </a:lnTo>
                <a:lnTo>
                  <a:pt x="17142" y="82273"/>
                </a:lnTo>
                <a:lnTo>
                  <a:pt x="16935" y="82161"/>
                </a:lnTo>
                <a:lnTo>
                  <a:pt x="16831" y="82161"/>
                </a:lnTo>
                <a:lnTo>
                  <a:pt x="16658" y="82161"/>
                </a:lnTo>
                <a:lnTo>
                  <a:pt x="16451" y="82273"/>
                </a:lnTo>
                <a:lnTo>
                  <a:pt x="15933" y="82606"/>
                </a:lnTo>
                <a:lnTo>
                  <a:pt x="15518" y="83125"/>
                </a:lnTo>
                <a:lnTo>
                  <a:pt x="15069" y="83644"/>
                </a:lnTo>
                <a:lnTo>
                  <a:pt x="14585" y="84088"/>
                </a:lnTo>
                <a:lnTo>
                  <a:pt x="13928" y="84422"/>
                </a:lnTo>
                <a:lnTo>
                  <a:pt x="13513" y="84496"/>
                </a:lnTo>
                <a:lnTo>
                  <a:pt x="12960" y="84422"/>
                </a:lnTo>
                <a:lnTo>
                  <a:pt x="12476" y="84348"/>
                </a:lnTo>
                <a:lnTo>
                  <a:pt x="12131" y="84237"/>
                </a:lnTo>
                <a:lnTo>
                  <a:pt x="11405" y="84163"/>
                </a:lnTo>
                <a:lnTo>
                  <a:pt x="10679" y="84237"/>
                </a:lnTo>
                <a:lnTo>
                  <a:pt x="9953" y="84237"/>
                </a:lnTo>
                <a:lnTo>
                  <a:pt x="9366" y="84163"/>
                </a:lnTo>
                <a:lnTo>
                  <a:pt x="8813" y="83977"/>
                </a:lnTo>
                <a:lnTo>
                  <a:pt x="8260" y="83570"/>
                </a:lnTo>
                <a:lnTo>
                  <a:pt x="7845" y="83125"/>
                </a:lnTo>
                <a:lnTo>
                  <a:pt x="7430" y="82606"/>
                </a:lnTo>
                <a:lnTo>
                  <a:pt x="6981" y="82235"/>
                </a:lnTo>
                <a:lnTo>
                  <a:pt x="6497" y="81828"/>
                </a:lnTo>
                <a:lnTo>
                  <a:pt x="5841" y="81568"/>
                </a:lnTo>
                <a:lnTo>
                  <a:pt x="5080" y="81383"/>
                </a:lnTo>
                <a:lnTo>
                  <a:pt x="5011" y="80420"/>
                </a:lnTo>
                <a:lnTo>
                  <a:pt x="5011" y="79493"/>
                </a:lnTo>
                <a:lnTo>
                  <a:pt x="5080" y="78529"/>
                </a:lnTo>
                <a:lnTo>
                  <a:pt x="5184" y="78529"/>
                </a:lnTo>
                <a:lnTo>
                  <a:pt x="5322" y="78715"/>
                </a:lnTo>
                <a:lnTo>
                  <a:pt x="5426" y="78863"/>
                </a:lnTo>
                <a:lnTo>
                  <a:pt x="5564" y="78937"/>
                </a:lnTo>
                <a:lnTo>
                  <a:pt x="5737" y="78937"/>
                </a:lnTo>
                <a:lnTo>
                  <a:pt x="5841" y="78863"/>
                </a:lnTo>
                <a:lnTo>
                  <a:pt x="6324" y="78604"/>
                </a:lnTo>
                <a:lnTo>
                  <a:pt x="6635" y="78270"/>
                </a:lnTo>
                <a:lnTo>
                  <a:pt x="6877" y="77936"/>
                </a:lnTo>
                <a:lnTo>
                  <a:pt x="7188" y="77566"/>
                </a:lnTo>
                <a:lnTo>
                  <a:pt x="6947" y="75416"/>
                </a:lnTo>
                <a:lnTo>
                  <a:pt x="7292" y="75305"/>
                </a:lnTo>
                <a:lnTo>
                  <a:pt x="7292" y="71599"/>
                </a:lnTo>
                <a:lnTo>
                  <a:pt x="6947" y="70562"/>
                </a:lnTo>
                <a:lnTo>
                  <a:pt x="6324" y="69598"/>
                </a:lnTo>
                <a:lnTo>
                  <a:pt x="5806" y="68634"/>
                </a:lnTo>
                <a:lnTo>
                  <a:pt x="5322" y="67597"/>
                </a:lnTo>
                <a:lnTo>
                  <a:pt x="5184" y="66744"/>
                </a:lnTo>
                <a:lnTo>
                  <a:pt x="5184" y="65855"/>
                </a:lnTo>
                <a:lnTo>
                  <a:pt x="5322" y="64891"/>
                </a:lnTo>
                <a:lnTo>
                  <a:pt x="5322" y="63965"/>
                </a:lnTo>
                <a:lnTo>
                  <a:pt x="5184" y="63075"/>
                </a:lnTo>
                <a:lnTo>
                  <a:pt x="4942" y="62557"/>
                </a:lnTo>
                <a:lnTo>
                  <a:pt x="4631" y="62112"/>
                </a:lnTo>
                <a:lnTo>
                  <a:pt x="4285" y="61630"/>
                </a:lnTo>
                <a:lnTo>
                  <a:pt x="3974" y="61185"/>
                </a:lnTo>
                <a:lnTo>
                  <a:pt x="3870" y="60630"/>
                </a:lnTo>
                <a:lnTo>
                  <a:pt x="3801" y="60037"/>
                </a:lnTo>
                <a:lnTo>
                  <a:pt x="3629" y="59518"/>
                </a:lnTo>
                <a:lnTo>
                  <a:pt x="2661" y="58591"/>
                </a:lnTo>
                <a:lnTo>
                  <a:pt x="2523" y="56219"/>
                </a:lnTo>
                <a:lnTo>
                  <a:pt x="2246" y="55515"/>
                </a:lnTo>
                <a:lnTo>
                  <a:pt x="1797" y="54848"/>
                </a:lnTo>
                <a:lnTo>
                  <a:pt x="1313" y="54218"/>
                </a:lnTo>
                <a:lnTo>
                  <a:pt x="967" y="53514"/>
                </a:lnTo>
                <a:lnTo>
                  <a:pt x="1209" y="53440"/>
                </a:lnTo>
                <a:lnTo>
                  <a:pt x="1313" y="53292"/>
                </a:lnTo>
                <a:lnTo>
                  <a:pt x="1451" y="53180"/>
                </a:lnTo>
                <a:lnTo>
                  <a:pt x="1520" y="53032"/>
                </a:lnTo>
                <a:lnTo>
                  <a:pt x="1555" y="52921"/>
                </a:lnTo>
                <a:lnTo>
                  <a:pt x="1624" y="52773"/>
                </a:lnTo>
                <a:lnTo>
                  <a:pt x="1762" y="52662"/>
                </a:lnTo>
                <a:lnTo>
                  <a:pt x="1866" y="52513"/>
                </a:lnTo>
                <a:lnTo>
                  <a:pt x="2004" y="52662"/>
                </a:lnTo>
                <a:lnTo>
                  <a:pt x="2108" y="52736"/>
                </a:lnTo>
                <a:lnTo>
                  <a:pt x="2177" y="52736"/>
                </a:lnTo>
                <a:lnTo>
                  <a:pt x="2281" y="52736"/>
                </a:lnTo>
                <a:lnTo>
                  <a:pt x="2419" y="52662"/>
                </a:lnTo>
                <a:lnTo>
                  <a:pt x="2592" y="52254"/>
                </a:lnTo>
                <a:lnTo>
                  <a:pt x="2661" y="51735"/>
                </a:lnTo>
                <a:lnTo>
                  <a:pt x="2730" y="51179"/>
                </a:lnTo>
                <a:lnTo>
                  <a:pt x="2834" y="50660"/>
                </a:lnTo>
                <a:lnTo>
                  <a:pt x="2488" y="50327"/>
                </a:lnTo>
                <a:lnTo>
                  <a:pt x="2004" y="49697"/>
                </a:lnTo>
                <a:lnTo>
                  <a:pt x="1520" y="48919"/>
                </a:lnTo>
                <a:lnTo>
                  <a:pt x="1036" y="47992"/>
                </a:lnTo>
                <a:lnTo>
                  <a:pt x="587" y="47029"/>
                </a:lnTo>
                <a:lnTo>
                  <a:pt x="241" y="46065"/>
                </a:lnTo>
                <a:lnTo>
                  <a:pt x="103" y="45213"/>
                </a:lnTo>
                <a:lnTo>
                  <a:pt x="172" y="44360"/>
                </a:lnTo>
                <a:lnTo>
                  <a:pt x="241" y="43990"/>
                </a:lnTo>
                <a:lnTo>
                  <a:pt x="345" y="43471"/>
                </a:lnTo>
                <a:lnTo>
                  <a:pt x="552" y="43026"/>
                </a:lnTo>
                <a:lnTo>
                  <a:pt x="656" y="42841"/>
                </a:lnTo>
                <a:lnTo>
                  <a:pt x="794" y="42767"/>
                </a:lnTo>
                <a:lnTo>
                  <a:pt x="967" y="42618"/>
                </a:lnTo>
                <a:lnTo>
                  <a:pt x="1140" y="42581"/>
                </a:lnTo>
                <a:lnTo>
                  <a:pt x="1278" y="42433"/>
                </a:lnTo>
                <a:lnTo>
                  <a:pt x="1313" y="42248"/>
                </a:lnTo>
                <a:lnTo>
                  <a:pt x="1382" y="41803"/>
                </a:lnTo>
                <a:lnTo>
                  <a:pt x="1313" y="41321"/>
                </a:lnTo>
                <a:lnTo>
                  <a:pt x="1209" y="41025"/>
                </a:lnTo>
                <a:lnTo>
                  <a:pt x="1071" y="40098"/>
                </a:lnTo>
                <a:lnTo>
                  <a:pt x="1071" y="39320"/>
                </a:lnTo>
                <a:lnTo>
                  <a:pt x="1209" y="38690"/>
                </a:lnTo>
                <a:lnTo>
                  <a:pt x="1520" y="38023"/>
                </a:lnTo>
                <a:lnTo>
                  <a:pt x="1555" y="37764"/>
                </a:lnTo>
                <a:lnTo>
                  <a:pt x="1624" y="37578"/>
                </a:lnTo>
                <a:lnTo>
                  <a:pt x="1693" y="37393"/>
                </a:lnTo>
                <a:lnTo>
                  <a:pt x="1797" y="37245"/>
                </a:lnTo>
                <a:lnTo>
                  <a:pt x="1935" y="37134"/>
                </a:lnTo>
                <a:lnTo>
                  <a:pt x="2177" y="36985"/>
                </a:lnTo>
                <a:lnTo>
                  <a:pt x="2177" y="36874"/>
                </a:lnTo>
                <a:lnTo>
                  <a:pt x="2281" y="36874"/>
                </a:lnTo>
                <a:lnTo>
                  <a:pt x="2281" y="37578"/>
                </a:lnTo>
                <a:lnTo>
                  <a:pt x="2177" y="37986"/>
                </a:lnTo>
                <a:lnTo>
                  <a:pt x="2108" y="38505"/>
                </a:lnTo>
                <a:lnTo>
                  <a:pt x="2177" y="39024"/>
                </a:lnTo>
                <a:lnTo>
                  <a:pt x="2834" y="39024"/>
                </a:lnTo>
                <a:lnTo>
                  <a:pt x="3145" y="38282"/>
                </a:lnTo>
                <a:lnTo>
                  <a:pt x="3387" y="37578"/>
                </a:lnTo>
                <a:lnTo>
                  <a:pt x="3732" y="36874"/>
                </a:lnTo>
                <a:lnTo>
                  <a:pt x="4147" y="36541"/>
                </a:lnTo>
                <a:lnTo>
                  <a:pt x="4700" y="36281"/>
                </a:lnTo>
                <a:lnTo>
                  <a:pt x="5322" y="36170"/>
                </a:lnTo>
                <a:lnTo>
                  <a:pt x="5910" y="35985"/>
                </a:lnTo>
                <a:lnTo>
                  <a:pt x="6394" y="35725"/>
                </a:lnTo>
                <a:lnTo>
                  <a:pt x="7707" y="34021"/>
                </a:lnTo>
                <a:lnTo>
                  <a:pt x="8398" y="33687"/>
                </a:lnTo>
                <a:lnTo>
                  <a:pt x="9055" y="33502"/>
                </a:lnTo>
                <a:lnTo>
                  <a:pt x="9711" y="33168"/>
                </a:lnTo>
                <a:lnTo>
                  <a:pt x="9815" y="32723"/>
                </a:lnTo>
                <a:lnTo>
                  <a:pt x="10437" y="32538"/>
                </a:lnTo>
                <a:lnTo>
                  <a:pt x="11025" y="32686"/>
                </a:lnTo>
                <a:lnTo>
                  <a:pt x="11578" y="32872"/>
                </a:lnTo>
                <a:lnTo>
                  <a:pt x="12200" y="33057"/>
                </a:lnTo>
                <a:lnTo>
                  <a:pt x="12788" y="33057"/>
                </a:lnTo>
                <a:lnTo>
                  <a:pt x="13133" y="32798"/>
                </a:lnTo>
                <a:lnTo>
                  <a:pt x="13444" y="32427"/>
                </a:lnTo>
                <a:lnTo>
                  <a:pt x="13755" y="32019"/>
                </a:lnTo>
                <a:lnTo>
                  <a:pt x="14101" y="31760"/>
                </a:lnTo>
                <a:lnTo>
                  <a:pt x="16451" y="31575"/>
                </a:lnTo>
                <a:lnTo>
                  <a:pt x="16658" y="31167"/>
                </a:lnTo>
                <a:lnTo>
                  <a:pt x="16900" y="30870"/>
                </a:lnTo>
                <a:lnTo>
                  <a:pt x="17177" y="30611"/>
                </a:lnTo>
                <a:lnTo>
                  <a:pt x="17661" y="30463"/>
                </a:lnTo>
                <a:lnTo>
                  <a:pt x="18283" y="30796"/>
                </a:lnTo>
                <a:lnTo>
                  <a:pt x="18870" y="30796"/>
                </a:lnTo>
                <a:lnTo>
                  <a:pt x="19493" y="30648"/>
                </a:lnTo>
                <a:lnTo>
                  <a:pt x="20080" y="30463"/>
                </a:lnTo>
                <a:lnTo>
                  <a:pt x="20944" y="30203"/>
                </a:lnTo>
                <a:lnTo>
                  <a:pt x="21843" y="29944"/>
                </a:lnTo>
                <a:lnTo>
                  <a:pt x="22638" y="29610"/>
                </a:lnTo>
                <a:lnTo>
                  <a:pt x="23329" y="29166"/>
                </a:lnTo>
                <a:lnTo>
                  <a:pt x="23882" y="28610"/>
                </a:lnTo>
                <a:lnTo>
                  <a:pt x="25403" y="25497"/>
                </a:lnTo>
                <a:lnTo>
                  <a:pt x="25748" y="25163"/>
                </a:lnTo>
                <a:lnTo>
                  <a:pt x="26129" y="24904"/>
                </a:lnTo>
                <a:lnTo>
                  <a:pt x="26543" y="24644"/>
                </a:lnTo>
                <a:lnTo>
                  <a:pt x="26854" y="24385"/>
                </a:lnTo>
                <a:lnTo>
                  <a:pt x="27096" y="23940"/>
                </a:lnTo>
                <a:lnTo>
                  <a:pt x="26854" y="23607"/>
                </a:lnTo>
                <a:lnTo>
                  <a:pt x="26612" y="23088"/>
                </a:lnTo>
                <a:lnTo>
                  <a:pt x="26405" y="22495"/>
                </a:lnTo>
                <a:lnTo>
                  <a:pt x="26405" y="21865"/>
                </a:lnTo>
                <a:lnTo>
                  <a:pt x="26543" y="21346"/>
                </a:lnTo>
                <a:lnTo>
                  <a:pt x="26889" y="20753"/>
                </a:lnTo>
                <a:lnTo>
                  <a:pt x="27373" y="20197"/>
                </a:lnTo>
                <a:lnTo>
                  <a:pt x="27995" y="19530"/>
                </a:lnTo>
                <a:lnTo>
                  <a:pt x="28410" y="18752"/>
                </a:lnTo>
                <a:lnTo>
                  <a:pt x="28721" y="18752"/>
                </a:lnTo>
                <a:lnTo>
                  <a:pt x="29032" y="19789"/>
                </a:lnTo>
                <a:lnTo>
                  <a:pt x="29447" y="20642"/>
                </a:lnTo>
                <a:lnTo>
                  <a:pt x="29930" y="21494"/>
                </a:lnTo>
                <a:lnTo>
                  <a:pt x="30414" y="22384"/>
                </a:lnTo>
                <a:lnTo>
                  <a:pt x="30691" y="22384"/>
                </a:lnTo>
                <a:lnTo>
                  <a:pt x="30691" y="21346"/>
                </a:lnTo>
                <a:lnTo>
                  <a:pt x="30829" y="20494"/>
                </a:lnTo>
                <a:lnTo>
                  <a:pt x="30933" y="20642"/>
                </a:lnTo>
                <a:lnTo>
                  <a:pt x="31140" y="20753"/>
                </a:lnTo>
                <a:lnTo>
                  <a:pt x="31244" y="20901"/>
                </a:lnTo>
                <a:lnTo>
                  <a:pt x="31382" y="20975"/>
                </a:lnTo>
                <a:lnTo>
                  <a:pt x="31624" y="21087"/>
                </a:lnTo>
                <a:lnTo>
                  <a:pt x="31624" y="20753"/>
                </a:lnTo>
                <a:lnTo>
                  <a:pt x="31555" y="20642"/>
                </a:lnTo>
                <a:lnTo>
                  <a:pt x="31555" y="20494"/>
                </a:lnTo>
                <a:lnTo>
                  <a:pt x="31555" y="20308"/>
                </a:lnTo>
                <a:lnTo>
                  <a:pt x="31555" y="20123"/>
                </a:lnTo>
                <a:lnTo>
                  <a:pt x="31555" y="19938"/>
                </a:lnTo>
                <a:lnTo>
                  <a:pt x="31486" y="19789"/>
                </a:lnTo>
                <a:lnTo>
                  <a:pt x="31313" y="19604"/>
                </a:lnTo>
                <a:lnTo>
                  <a:pt x="31175" y="19456"/>
                </a:lnTo>
                <a:lnTo>
                  <a:pt x="31002" y="19419"/>
                </a:lnTo>
                <a:lnTo>
                  <a:pt x="30898" y="19159"/>
                </a:lnTo>
                <a:lnTo>
                  <a:pt x="30829" y="18641"/>
                </a:lnTo>
                <a:lnTo>
                  <a:pt x="31382" y="18307"/>
                </a:lnTo>
                <a:lnTo>
                  <a:pt x="31866" y="17936"/>
                </a:lnTo>
                <a:lnTo>
                  <a:pt x="32453" y="18122"/>
                </a:lnTo>
                <a:lnTo>
                  <a:pt x="33006" y="18233"/>
                </a:lnTo>
                <a:lnTo>
                  <a:pt x="33594" y="18307"/>
                </a:lnTo>
                <a:lnTo>
                  <a:pt x="34389" y="18381"/>
                </a:lnTo>
                <a:lnTo>
                  <a:pt x="34389" y="18122"/>
                </a:lnTo>
                <a:lnTo>
                  <a:pt x="34147" y="18122"/>
                </a:lnTo>
                <a:lnTo>
                  <a:pt x="33836" y="17974"/>
                </a:lnTo>
                <a:lnTo>
                  <a:pt x="33490" y="17936"/>
                </a:lnTo>
                <a:lnTo>
                  <a:pt x="33041" y="17936"/>
                </a:lnTo>
                <a:lnTo>
                  <a:pt x="33248" y="17455"/>
                </a:lnTo>
                <a:lnTo>
                  <a:pt x="33525" y="17158"/>
                </a:lnTo>
                <a:lnTo>
                  <a:pt x="33767" y="16751"/>
                </a:lnTo>
                <a:lnTo>
                  <a:pt x="34009" y="16232"/>
                </a:lnTo>
                <a:lnTo>
                  <a:pt x="33836" y="16232"/>
                </a:lnTo>
                <a:lnTo>
                  <a:pt x="33836" y="16121"/>
                </a:lnTo>
                <a:lnTo>
                  <a:pt x="33732" y="16158"/>
                </a:lnTo>
                <a:lnTo>
                  <a:pt x="33663" y="16232"/>
                </a:lnTo>
                <a:lnTo>
                  <a:pt x="33525" y="16306"/>
                </a:lnTo>
                <a:lnTo>
                  <a:pt x="33421" y="16306"/>
                </a:lnTo>
                <a:lnTo>
                  <a:pt x="33179" y="16380"/>
                </a:lnTo>
                <a:lnTo>
                  <a:pt x="33179" y="16158"/>
                </a:lnTo>
                <a:lnTo>
                  <a:pt x="33110" y="15972"/>
                </a:lnTo>
                <a:lnTo>
                  <a:pt x="33041" y="15787"/>
                </a:lnTo>
                <a:lnTo>
                  <a:pt x="33041" y="15528"/>
                </a:lnTo>
                <a:lnTo>
                  <a:pt x="33490" y="15342"/>
                </a:lnTo>
                <a:lnTo>
                  <a:pt x="33732" y="15157"/>
                </a:lnTo>
                <a:lnTo>
                  <a:pt x="33974" y="14898"/>
                </a:lnTo>
                <a:lnTo>
                  <a:pt x="34251" y="14675"/>
                </a:lnTo>
                <a:lnTo>
                  <a:pt x="34458" y="14823"/>
                </a:lnTo>
                <a:lnTo>
                  <a:pt x="34631" y="15009"/>
                </a:lnTo>
                <a:lnTo>
                  <a:pt x="34804" y="15083"/>
                </a:lnTo>
                <a:lnTo>
                  <a:pt x="34976" y="15157"/>
                </a:lnTo>
                <a:lnTo>
                  <a:pt x="35184" y="15083"/>
                </a:lnTo>
                <a:lnTo>
                  <a:pt x="35218" y="15009"/>
                </a:lnTo>
                <a:lnTo>
                  <a:pt x="35288" y="15009"/>
                </a:lnTo>
                <a:lnTo>
                  <a:pt x="35288" y="14935"/>
                </a:lnTo>
                <a:lnTo>
                  <a:pt x="35288" y="14935"/>
                </a:lnTo>
                <a:lnTo>
                  <a:pt x="35357" y="14823"/>
                </a:lnTo>
                <a:lnTo>
                  <a:pt x="35184" y="14638"/>
                </a:lnTo>
                <a:lnTo>
                  <a:pt x="35046" y="14416"/>
                </a:lnTo>
                <a:lnTo>
                  <a:pt x="34976" y="14231"/>
                </a:lnTo>
                <a:lnTo>
                  <a:pt x="34942" y="13971"/>
                </a:lnTo>
                <a:lnTo>
                  <a:pt x="35357" y="13971"/>
                </a:lnTo>
                <a:lnTo>
                  <a:pt x="35460" y="14045"/>
                </a:lnTo>
                <a:lnTo>
                  <a:pt x="35599" y="14045"/>
                </a:lnTo>
                <a:lnTo>
                  <a:pt x="35771" y="14119"/>
                </a:lnTo>
                <a:lnTo>
                  <a:pt x="36013" y="14119"/>
                </a:lnTo>
                <a:lnTo>
                  <a:pt x="36152" y="13786"/>
                </a:lnTo>
                <a:lnTo>
                  <a:pt x="35771" y="13526"/>
                </a:lnTo>
                <a:lnTo>
                  <a:pt x="35529" y="13119"/>
                </a:lnTo>
                <a:lnTo>
                  <a:pt x="35357" y="12674"/>
                </a:lnTo>
                <a:lnTo>
                  <a:pt x="36082" y="12340"/>
                </a:lnTo>
                <a:lnTo>
                  <a:pt x="36739" y="12303"/>
                </a:lnTo>
                <a:lnTo>
                  <a:pt x="37327" y="12303"/>
                </a:lnTo>
                <a:lnTo>
                  <a:pt x="37707" y="12229"/>
                </a:lnTo>
                <a:lnTo>
                  <a:pt x="38122" y="11636"/>
                </a:lnTo>
                <a:lnTo>
                  <a:pt x="38502" y="11080"/>
                </a:lnTo>
                <a:lnTo>
                  <a:pt x="38917" y="10562"/>
                </a:lnTo>
                <a:lnTo>
                  <a:pt x="39020" y="10673"/>
                </a:lnTo>
                <a:lnTo>
                  <a:pt x="39158" y="10821"/>
                </a:lnTo>
                <a:lnTo>
                  <a:pt x="39331" y="10858"/>
                </a:lnTo>
                <a:lnTo>
                  <a:pt x="39470" y="10932"/>
                </a:lnTo>
                <a:lnTo>
                  <a:pt x="39573" y="11006"/>
                </a:lnTo>
                <a:lnTo>
                  <a:pt x="39677" y="11006"/>
                </a:lnTo>
                <a:lnTo>
                  <a:pt x="39919" y="10599"/>
                </a:lnTo>
                <a:lnTo>
                  <a:pt x="40126" y="10228"/>
                </a:lnTo>
                <a:lnTo>
                  <a:pt x="40368" y="9820"/>
                </a:lnTo>
                <a:lnTo>
                  <a:pt x="40645" y="9524"/>
                </a:lnTo>
                <a:lnTo>
                  <a:pt x="40956" y="9969"/>
                </a:lnTo>
                <a:lnTo>
                  <a:pt x="41198" y="10154"/>
                </a:lnTo>
                <a:lnTo>
                  <a:pt x="41440" y="10302"/>
                </a:lnTo>
                <a:lnTo>
                  <a:pt x="41751" y="10302"/>
                </a:lnTo>
                <a:lnTo>
                  <a:pt x="42062" y="10413"/>
                </a:lnTo>
                <a:lnTo>
                  <a:pt x="42476" y="10673"/>
                </a:lnTo>
                <a:lnTo>
                  <a:pt x="42960" y="11192"/>
                </a:lnTo>
                <a:lnTo>
                  <a:pt x="43306" y="11785"/>
                </a:lnTo>
                <a:lnTo>
                  <a:pt x="43721" y="12340"/>
                </a:lnTo>
                <a:lnTo>
                  <a:pt x="44205" y="12822"/>
                </a:lnTo>
                <a:lnTo>
                  <a:pt x="44032" y="13638"/>
                </a:lnTo>
                <a:lnTo>
                  <a:pt x="43928" y="14416"/>
                </a:lnTo>
                <a:lnTo>
                  <a:pt x="43790" y="15379"/>
                </a:lnTo>
                <a:lnTo>
                  <a:pt x="44101" y="15379"/>
                </a:lnTo>
                <a:lnTo>
                  <a:pt x="44205" y="15083"/>
                </a:lnTo>
                <a:lnTo>
                  <a:pt x="44412" y="14823"/>
                </a:lnTo>
                <a:lnTo>
                  <a:pt x="44516" y="14638"/>
                </a:lnTo>
                <a:lnTo>
                  <a:pt x="44654" y="14231"/>
                </a:lnTo>
                <a:lnTo>
                  <a:pt x="44585" y="14156"/>
                </a:lnTo>
                <a:lnTo>
                  <a:pt x="44516" y="14119"/>
                </a:lnTo>
                <a:lnTo>
                  <a:pt x="44516" y="14045"/>
                </a:lnTo>
                <a:lnTo>
                  <a:pt x="44516" y="13971"/>
                </a:lnTo>
                <a:lnTo>
                  <a:pt x="44447" y="13786"/>
                </a:lnTo>
                <a:lnTo>
                  <a:pt x="45138" y="13971"/>
                </a:lnTo>
                <a:lnTo>
                  <a:pt x="45000" y="13119"/>
                </a:lnTo>
                <a:lnTo>
                  <a:pt x="45552" y="13119"/>
                </a:lnTo>
                <a:lnTo>
                  <a:pt x="45967" y="13193"/>
                </a:lnTo>
                <a:lnTo>
                  <a:pt x="46313" y="13378"/>
                </a:lnTo>
                <a:lnTo>
                  <a:pt x="46382" y="13526"/>
                </a:lnTo>
                <a:lnTo>
                  <a:pt x="46520" y="13712"/>
                </a:lnTo>
                <a:lnTo>
                  <a:pt x="46555" y="13897"/>
                </a:lnTo>
                <a:lnTo>
                  <a:pt x="46624" y="14119"/>
                </a:lnTo>
                <a:lnTo>
                  <a:pt x="47523" y="14231"/>
                </a:lnTo>
                <a:lnTo>
                  <a:pt x="47523" y="13378"/>
                </a:lnTo>
                <a:lnTo>
                  <a:pt x="47764" y="13378"/>
                </a:lnTo>
                <a:lnTo>
                  <a:pt x="48076" y="13860"/>
                </a:lnTo>
                <a:lnTo>
                  <a:pt x="48490" y="14231"/>
                </a:lnTo>
                <a:lnTo>
                  <a:pt x="48974" y="14490"/>
                </a:lnTo>
                <a:lnTo>
                  <a:pt x="48974" y="14231"/>
                </a:lnTo>
                <a:lnTo>
                  <a:pt x="48870" y="14119"/>
                </a:lnTo>
                <a:lnTo>
                  <a:pt x="48801" y="13971"/>
                </a:lnTo>
                <a:lnTo>
                  <a:pt x="48801" y="13897"/>
                </a:lnTo>
                <a:lnTo>
                  <a:pt x="48801" y="13786"/>
                </a:lnTo>
                <a:lnTo>
                  <a:pt x="48870" y="13638"/>
                </a:lnTo>
                <a:lnTo>
                  <a:pt x="48974" y="13526"/>
                </a:lnTo>
                <a:lnTo>
                  <a:pt x="49112" y="13378"/>
                </a:lnTo>
                <a:lnTo>
                  <a:pt x="49216" y="13341"/>
                </a:lnTo>
                <a:lnTo>
                  <a:pt x="49354" y="13267"/>
                </a:lnTo>
                <a:lnTo>
                  <a:pt x="49423" y="13119"/>
                </a:lnTo>
                <a:lnTo>
                  <a:pt x="49527" y="12933"/>
                </a:lnTo>
                <a:lnTo>
                  <a:pt x="49354" y="12933"/>
                </a:lnTo>
                <a:lnTo>
                  <a:pt x="49216" y="13008"/>
                </a:lnTo>
                <a:lnTo>
                  <a:pt x="49182" y="13008"/>
                </a:lnTo>
                <a:lnTo>
                  <a:pt x="49043" y="13008"/>
                </a:lnTo>
                <a:lnTo>
                  <a:pt x="48974" y="13008"/>
                </a:lnTo>
                <a:lnTo>
                  <a:pt x="48870" y="12933"/>
                </a:lnTo>
                <a:lnTo>
                  <a:pt x="48870" y="12822"/>
                </a:lnTo>
                <a:lnTo>
                  <a:pt x="48870" y="12674"/>
                </a:lnTo>
                <a:lnTo>
                  <a:pt x="48870" y="12600"/>
                </a:lnTo>
                <a:lnTo>
                  <a:pt x="48870" y="12563"/>
                </a:lnTo>
                <a:lnTo>
                  <a:pt x="48940" y="12415"/>
                </a:lnTo>
                <a:lnTo>
                  <a:pt x="48974" y="12229"/>
                </a:lnTo>
                <a:lnTo>
                  <a:pt x="48559" y="12229"/>
                </a:lnTo>
                <a:lnTo>
                  <a:pt x="48248" y="12081"/>
                </a:lnTo>
                <a:lnTo>
                  <a:pt x="48006" y="11896"/>
                </a:lnTo>
                <a:lnTo>
                  <a:pt x="47764" y="11636"/>
                </a:lnTo>
                <a:lnTo>
                  <a:pt x="48248" y="11080"/>
                </a:lnTo>
                <a:lnTo>
                  <a:pt x="48629" y="10487"/>
                </a:lnTo>
                <a:lnTo>
                  <a:pt x="48974" y="9820"/>
                </a:lnTo>
                <a:lnTo>
                  <a:pt x="49285" y="9005"/>
                </a:lnTo>
                <a:lnTo>
                  <a:pt x="49838" y="8931"/>
                </a:lnTo>
                <a:lnTo>
                  <a:pt x="50115" y="8746"/>
                </a:lnTo>
                <a:lnTo>
                  <a:pt x="50322" y="8264"/>
                </a:lnTo>
                <a:lnTo>
                  <a:pt x="50322" y="7708"/>
                </a:lnTo>
                <a:lnTo>
                  <a:pt x="50253" y="7560"/>
                </a:lnTo>
                <a:lnTo>
                  <a:pt x="50115" y="7449"/>
                </a:lnTo>
                <a:lnTo>
                  <a:pt x="50115" y="7300"/>
                </a:lnTo>
                <a:lnTo>
                  <a:pt x="50080" y="7115"/>
                </a:lnTo>
                <a:lnTo>
                  <a:pt x="50322" y="7115"/>
                </a:lnTo>
                <a:lnTo>
                  <a:pt x="50564" y="7041"/>
                </a:lnTo>
                <a:lnTo>
                  <a:pt x="50668" y="7004"/>
                </a:lnTo>
                <a:lnTo>
                  <a:pt x="50806" y="6856"/>
                </a:lnTo>
                <a:lnTo>
                  <a:pt x="50806" y="6670"/>
                </a:lnTo>
                <a:lnTo>
                  <a:pt x="50841" y="6411"/>
                </a:lnTo>
                <a:lnTo>
                  <a:pt x="50841" y="6151"/>
                </a:lnTo>
                <a:lnTo>
                  <a:pt x="51082" y="6151"/>
                </a:lnTo>
                <a:lnTo>
                  <a:pt x="51290" y="6226"/>
                </a:lnTo>
                <a:lnTo>
                  <a:pt x="51394" y="6263"/>
                </a:lnTo>
                <a:lnTo>
                  <a:pt x="51566" y="6337"/>
                </a:lnTo>
                <a:lnTo>
                  <a:pt x="51774" y="6411"/>
                </a:lnTo>
                <a:lnTo>
                  <a:pt x="51774" y="5818"/>
                </a:lnTo>
                <a:lnTo>
                  <a:pt x="52016" y="5892"/>
                </a:lnTo>
                <a:lnTo>
                  <a:pt x="52119" y="5966"/>
                </a:lnTo>
                <a:lnTo>
                  <a:pt x="52258" y="5966"/>
                </a:lnTo>
                <a:lnTo>
                  <a:pt x="52292" y="6003"/>
                </a:lnTo>
                <a:lnTo>
                  <a:pt x="52430" y="6151"/>
                </a:lnTo>
                <a:lnTo>
                  <a:pt x="52500" y="6003"/>
                </a:lnTo>
                <a:lnTo>
                  <a:pt x="52500" y="5966"/>
                </a:lnTo>
                <a:lnTo>
                  <a:pt x="52500" y="5966"/>
                </a:lnTo>
                <a:lnTo>
                  <a:pt x="52534" y="5892"/>
                </a:lnTo>
                <a:lnTo>
                  <a:pt x="52603" y="5818"/>
                </a:lnTo>
                <a:lnTo>
                  <a:pt x="52534" y="5633"/>
                </a:lnTo>
                <a:lnTo>
                  <a:pt x="52500" y="5447"/>
                </a:lnTo>
                <a:lnTo>
                  <a:pt x="52430" y="5299"/>
                </a:lnTo>
                <a:lnTo>
                  <a:pt x="52292" y="5114"/>
                </a:lnTo>
                <a:lnTo>
                  <a:pt x="52534" y="5040"/>
                </a:lnTo>
                <a:lnTo>
                  <a:pt x="52672" y="4966"/>
                </a:lnTo>
                <a:lnTo>
                  <a:pt x="52776" y="4928"/>
                </a:lnTo>
                <a:lnTo>
                  <a:pt x="52845" y="4854"/>
                </a:lnTo>
                <a:lnTo>
                  <a:pt x="52949" y="4706"/>
                </a:lnTo>
                <a:lnTo>
                  <a:pt x="53087" y="4669"/>
                </a:lnTo>
                <a:lnTo>
                  <a:pt x="53260" y="4521"/>
                </a:lnTo>
                <a:lnTo>
                  <a:pt x="53675" y="4928"/>
                </a:lnTo>
                <a:lnTo>
                  <a:pt x="54158" y="4966"/>
                </a:lnTo>
                <a:lnTo>
                  <a:pt x="54711" y="4928"/>
                </a:lnTo>
                <a:lnTo>
                  <a:pt x="55195" y="4780"/>
                </a:lnTo>
                <a:lnTo>
                  <a:pt x="55748" y="4669"/>
                </a:lnTo>
                <a:lnTo>
                  <a:pt x="56163" y="4595"/>
                </a:lnTo>
                <a:lnTo>
                  <a:pt x="56578" y="4706"/>
                </a:lnTo>
                <a:lnTo>
                  <a:pt x="56647" y="4780"/>
                </a:lnTo>
                <a:lnTo>
                  <a:pt x="56716" y="4928"/>
                </a:lnTo>
                <a:lnTo>
                  <a:pt x="56751" y="5040"/>
                </a:lnTo>
                <a:lnTo>
                  <a:pt x="56889" y="5188"/>
                </a:lnTo>
                <a:lnTo>
                  <a:pt x="56958" y="5299"/>
                </a:lnTo>
                <a:lnTo>
                  <a:pt x="56993" y="5040"/>
                </a:lnTo>
                <a:lnTo>
                  <a:pt x="57062" y="4854"/>
                </a:lnTo>
                <a:lnTo>
                  <a:pt x="57131" y="4669"/>
                </a:lnTo>
                <a:lnTo>
                  <a:pt x="57200" y="4521"/>
                </a:lnTo>
                <a:lnTo>
                  <a:pt x="57373" y="4410"/>
                </a:lnTo>
                <a:lnTo>
                  <a:pt x="57476" y="4484"/>
                </a:lnTo>
                <a:lnTo>
                  <a:pt x="57546" y="4521"/>
                </a:lnTo>
                <a:lnTo>
                  <a:pt x="57615" y="4521"/>
                </a:lnTo>
                <a:lnTo>
                  <a:pt x="57684" y="4484"/>
                </a:lnTo>
                <a:lnTo>
                  <a:pt x="57788" y="4484"/>
                </a:lnTo>
                <a:lnTo>
                  <a:pt x="57926" y="4410"/>
                </a:lnTo>
                <a:lnTo>
                  <a:pt x="57718" y="3891"/>
                </a:lnTo>
                <a:lnTo>
                  <a:pt x="57615" y="3224"/>
                </a:lnTo>
                <a:lnTo>
                  <a:pt x="57476" y="2594"/>
                </a:lnTo>
                <a:lnTo>
                  <a:pt x="58582" y="2001"/>
                </a:lnTo>
                <a:lnTo>
                  <a:pt x="58582" y="2334"/>
                </a:lnTo>
                <a:lnTo>
                  <a:pt x="58686" y="2594"/>
                </a:lnTo>
                <a:lnTo>
                  <a:pt x="58824" y="2705"/>
                </a:lnTo>
                <a:lnTo>
                  <a:pt x="58928" y="2927"/>
                </a:lnTo>
                <a:lnTo>
                  <a:pt x="59239" y="2964"/>
                </a:lnTo>
                <a:lnTo>
                  <a:pt x="59792" y="3298"/>
                </a:lnTo>
                <a:lnTo>
                  <a:pt x="60380" y="3372"/>
                </a:lnTo>
                <a:lnTo>
                  <a:pt x="61036" y="3298"/>
                </a:lnTo>
                <a:lnTo>
                  <a:pt x="61036" y="3705"/>
                </a:lnTo>
                <a:lnTo>
                  <a:pt x="62004" y="3705"/>
                </a:lnTo>
                <a:lnTo>
                  <a:pt x="62211" y="4076"/>
                </a:lnTo>
                <a:lnTo>
                  <a:pt x="62453" y="4261"/>
                </a:lnTo>
                <a:lnTo>
                  <a:pt x="62799" y="4261"/>
                </a:lnTo>
                <a:lnTo>
                  <a:pt x="63352" y="4261"/>
                </a:lnTo>
                <a:lnTo>
                  <a:pt x="63698" y="4150"/>
                </a:lnTo>
                <a:lnTo>
                  <a:pt x="64009" y="4224"/>
                </a:lnTo>
                <a:lnTo>
                  <a:pt x="64354" y="4484"/>
                </a:lnTo>
                <a:lnTo>
                  <a:pt x="64838" y="4669"/>
                </a:lnTo>
                <a:lnTo>
                  <a:pt x="65322" y="4854"/>
                </a:lnTo>
                <a:lnTo>
                  <a:pt x="65322" y="4706"/>
                </a:lnTo>
                <a:lnTo>
                  <a:pt x="65460" y="4706"/>
                </a:lnTo>
                <a:lnTo>
                  <a:pt x="65460" y="4261"/>
                </a:lnTo>
                <a:lnTo>
                  <a:pt x="66532" y="4150"/>
                </a:lnTo>
                <a:lnTo>
                  <a:pt x="66532" y="4336"/>
                </a:lnTo>
                <a:lnTo>
                  <a:pt x="66532" y="4484"/>
                </a:lnTo>
                <a:lnTo>
                  <a:pt x="66601" y="4595"/>
                </a:lnTo>
                <a:lnTo>
                  <a:pt x="66670" y="4706"/>
                </a:lnTo>
                <a:lnTo>
                  <a:pt x="66774" y="4669"/>
                </a:lnTo>
                <a:lnTo>
                  <a:pt x="66912" y="4669"/>
                </a:lnTo>
                <a:lnTo>
                  <a:pt x="67016" y="4595"/>
                </a:lnTo>
                <a:lnTo>
                  <a:pt x="67085" y="4595"/>
                </a:lnTo>
                <a:lnTo>
                  <a:pt x="67188" y="4669"/>
                </a:lnTo>
                <a:lnTo>
                  <a:pt x="67327" y="4706"/>
                </a:lnTo>
                <a:lnTo>
                  <a:pt x="67500" y="5040"/>
                </a:lnTo>
                <a:lnTo>
                  <a:pt x="67672" y="5225"/>
                </a:lnTo>
                <a:lnTo>
                  <a:pt x="67914" y="5373"/>
                </a:lnTo>
                <a:lnTo>
                  <a:pt x="68364" y="5447"/>
                </a:lnTo>
                <a:lnTo>
                  <a:pt x="68778" y="4521"/>
                </a:lnTo>
                <a:lnTo>
                  <a:pt x="68605" y="4521"/>
                </a:lnTo>
                <a:lnTo>
                  <a:pt x="68536" y="4484"/>
                </a:lnTo>
                <a:lnTo>
                  <a:pt x="68467" y="4484"/>
                </a:lnTo>
                <a:lnTo>
                  <a:pt x="68398" y="4410"/>
                </a:lnTo>
                <a:lnTo>
                  <a:pt x="68364" y="4336"/>
                </a:lnTo>
                <a:lnTo>
                  <a:pt x="68225" y="4261"/>
                </a:lnTo>
                <a:lnTo>
                  <a:pt x="68225" y="4150"/>
                </a:lnTo>
                <a:lnTo>
                  <a:pt x="68364" y="4150"/>
                </a:lnTo>
                <a:lnTo>
                  <a:pt x="68536" y="4076"/>
                </a:lnTo>
                <a:lnTo>
                  <a:pt x="68640" y="4002"/>
                </a:lnTo>
                <a:lnTo>
                  <a:pt x="68847" y="4002"/>
                </a:lnTo>
                <a:lnTo>
                  <a:pt x="69020" y="4002"/>
                </a:lnTo>
                <a:lnTo>
                  <a:pt x="69366" y="4484"/>
                </a:lnTo>
                <a:lnTo>
                  <a:pt x="69608" y="4669"/>
                </a:lnTo>
                <a:lnTo>
                  <a:pt x="69850" y="4706"/>
                </a:lnTo>
                <a:lnTo>
                  <a:pt x="70023" y="4780"/>
                </a:lnTo>
                <a:lnTo>
                  <a:pt x="70230" y="4966"/>
                </a:lnTo>
                <a:lnTo>
                  <a:pt x="70334" y="4966"/>
                </a:lnTo>
                <a:lnTo>
                  <a:pt x="70403" y="5040"/>
                </a:lnTo>
                <a:lnTo>
                  <a:pt x="70403" y="5114"/>
                </a:lnTo>
                <a:lnTo>
                  <a:pt x="70334" y="5114"/>
                </a:lnTo>
                <a:lnTo>
                  <a:pt x="70264" y="5114"/>
                </a:lnTo>
                <a:lnTo>
                  <a:pt x="70264" y="5114"/>
                </a:lnTo>
                <a:lnTo>
                  <a:pt x="70230" y="5114"/>
                </a:lnTo>
                <a:lnTo>
                  <a:pt x="70023" y="5299"/>
                </a:lnTo>
                <a:lnTo>
                  <a:pt x="69850" y="5447"/>
                </a:lnTo>
                <a:lnTo>
                  <a:pt x="69608" y="5633"/>
                </a:lnTo>
                <a:lnTo>
                  <a:pt x="69435" y="5744"/>
                </a:lnTo>
                <a:lnTo>
                  <a:pt x="69331" y="6003"/>
                </a:lnTo>
                <a:lnTo>
                  <a:pt x="69193" y="6485"/>
                </a:lnTo>
                <a:lnTo>
                  <a:pt x="69124" y="6930"/>
                </a:lnTo>
                <a:lnTo>
                  <a:pt x="69020" y="7374"/>
                </a:lnTo>
                <a:lnTo>
                  <a:pt x="68778" y="7708"/>
                </a:lnTo>
                <a:lnTo>
                  <a:pt x="68640" y="7560"/>
                </a:lnTo>
                <a:lnTo>
                  <a:pt x="68605" y="7449"/>
                </a:lnTo>
                <a:lnTo>
                  <a:pt x="68536" y="7374"/>
                </a:lnTo>
                <a:lnTo>
                  <a:pt x="68364" y="7263"/>
                </a:lnTo>
                <a:lnTo>
                  <a:pt x="68364" y="7449"/>
                </a:lnTo>
                <a:lnTo>
                  <a:pt x="68364" y="7560"/>
                </a:lnTo>
                <a:lnTo>
                  <a:pt x="68294" y="7708"/>
                </a:lnTo>
                <a:lnTo>
                  <a:pt x="68225" y="7819"/>
                </a:lnTo>
                <a:lnTo>
                  <a:pt x="67569" y="7708"/>
                </a:lnTo>
                <a:lnTo>
                  <a:pt x="67396" y="7967"/>
                </a:lnTo>
                <a:lnTo>
                  <a:pt x="67258" y="8227"/>
                </a:lnTo>
                <a:lnTo>
                  <a:pt x="67188" y="8486"/>
                </a:lnTo>
                <a:lnTo>
                  <a:pt x="67188" y="9005"/>
                </a:lnTo>
                <a:lnTo>
                  <a:pt x="67154" y="9302"/>
                </a:lnTo>
                <a:lnTo>
                  <a:pt x="67188" y="9635"/>
                </a:lnTo>
                <a:lnTo>
                  <a:pt x="67396" y="10043"/>
                </a:lnTo>
                <a:lnTo>
                  <a:pt x="67569" y="10413"/>
                </a:lnTo>
                <a:lnTo>
                  <a:pt x="67154" y="10858"/>
                </a:lnTo>
                <a:lnTo>
                  <a:pt x="66774" y="11451"/>
                </a:lnTo>
                <a:lnTo>
                  <a:pt x="66532" y="12081"/>
                </a:lnTo>
                <a:lnTo>
                  <a:pt x="66221" y="12674"/>
                </a:lnTo>
                <a:lnTo>
                  <a:pt x="65875" y="13267"/>
                </a:lnTo>
                <a:lnTo>
                  <a:pt x="65875" y="13341"/>
                </a:lnTo>
                <a:lnTo>
                  <a:pt x="65875" y="13378"/>
                </a:lnTo>
                <a:lnTo>
                  <a:pt x="65944" y="13452"/>
                </a:lnTo>
                <a:lnTo>
                  <a:pt x="65944" y="13452"/>
                </a:lnTo>
                <a:lnTo>
                  <a:pt x="66013" y="13526"/>
                </a:lnTo>
                <a:lnTo>
                  <a:pt x="66463" y="14045"/>
                </a:lnTo>
                <a:lnTo>
                  <a:pt x="67154" y="14416"/>
                </a:lnTo>
                <a:lnTo>
                  <a:pt x="67741" y="14823"/>
                </a:lnTo>
                <a:lnTo>
                  <a:pt x="68364" y="15268"/>
                </a:lnTo>
                <a:lnTo>
                  <a:pt x="68709" y="15639"/>
                </a:lnTo>
                <a:lnTo>
                  <a:pt x="69020" y="16121"/>
                </a:lnTo>
                <a:lnTo>
                  <a:pt x="69331" y="16639"/>
                </a:lnTo>
                <a:lnTo>
                  <a:pt x="69677" y="16936"/>
                </a:lnTo>
                <a:lnTo>
                  <a:pt x="70887" y="16936"/>
                </a:lnTo>
                <a:lnTo>
                  <a:pt x="71440" y="17677"/>
                </a:lnTo>
                <a:lnTo>
                  <a:pt x="71854" y="17862"/>
                </a:lnTo>
                <a:lnTo>
                  <a:pt x="72338" y="17936"/>
                </a:lnTo>
                <a:lnTo>
                  <a:pt x="72753" y="18122"/>
                </a:lnTo>
                <a:lnTo>
                  <a:pt x="73064" y="18381"/>
                </a:lnTo>
                <a:lnTo>
                  <a:pt x="73237" y="18752"/>
                </a:lnTo>
                <a:lnTo>
                  <a:pt x="73479" y="19085"/>
                </a:lnTo>
                <a:lnTo>
                  <a:pt x="73824" y="19345"/>
                </a:lnTo>
                <a:lnTo>
                  <a:pt x="74516" y="19604"/>
                </a:lnTo>
                <a:lnTo>
                  <a:pt x="75172" y="19678"/>
                </a:lnTo>
                <a:lnTo>
                  <a:pt x="75898" y="19789"/>
                </a:lnTo>
                <a:lnTo>
                  <a:pt x="76486" y="20049"/>
                </a:lnTo>
                <a:lnTo>
                  <a:pt x="76728" y="20382"/>
                </a:lnTo>
                <a:lnTo>
                  <a:pt x="76866" y="20827"/>
                </a:lnTo>
                <a:lnTo>
                  <a:pt x="76900" y="21272"/>
                </a:lnTo>
                <a:lnTo>
                  <a:pt x="77142" y="21605"/>
                </a:lnTo>
                <a:lnTo>
                  <a:pt x="77350" y="21754"/>
                </a:lnTo>
                <a:lnTo>
                  <a:pt x="77695" y="22013"/>
                </a:lnTo>
                <a:lnTo>
                  <a:pt x="78179" y="22198"/>
                </a:lnTo>
                <a:lnTo>
                  <a:pt x="78801" y="22458"/>
                </a:lnTo>
                <a:lnTo>
                  <a:pt x="79285" y="22643"/>
                </a:lnTo>
                <a:lnTo>
                  <a:pt x="79700" y="22828"/>
                </a:lnTo>
                <a:lnTo>
                  <a:pt x="79942" y="22903"/>
                </a:lnTo>
                <a:lnTo>
                  <a:pt x="80668" y="22495"/>
                </a:lnTo>
                <a:lnTo>
                  <a:pt x="81428" y="22124"/>
                </a:lnTo>
                <a:lnTo>
                  <a:pt x="82154" y="21791"/>
                </a:lnTo>
                <a:lnTo>
                  <a:pt x="82361" y="21012"/>
                </a:lnTo>
                <a:lnTo>
                  <a:pt x="82603" y="20382"/>
                </a:lnTo>
                <a:lnTo>
                  <a:pt x="82880" y="19864"/>
                </a:lnTo>
                <a:lnTo>
                  <a:pt x="83260" y="19345"/>
                </a:lnTo>
                <a:lnTo>
                  <a:pt x="83502" y="18752"/>
                </a:lnTo>
                <a:lnTo>
                  <a:pt x="83605" y="18196"/>
                </a:lnTo>
                <a:lnTo>
                  <a:pt x="83605" y="17455"/>
                </a:lnTo>
                <a:lnTo>
                  <a:pt x="83536" y="16751"/>
                </a:lnTo>
                <a:lnTo>
                  <a:pt x="83605" y="16121"/>
                </a:lnTo>
                <a:lnTo>
                  <a:pt x="83847" y="15528"/>
                </a:lnTo>
                <a:lnTo>
                  <a:pt x="84228" y="15009"/>
                </a:lnTo>
                <a:lnTo>
                  <a:pt x="84470" y="14490"/>
                </a:lnTo>
                <a:lnTo>
                  <a:pt x="84504" y="13971"/>
                </a:lnTo>
                <a:lnTo>
                  <a:pt x="84470" y="13600"/>
                </a:lnTo>
                <a:lnTo>
                  <a:pt x="84262" y="13193"/>
                </a:lnTo>
                <a:lnTo>
                  <a:pt x="84089" y="12859"/>
                </a:lnTo>
                <a:lnTo>
                  <a:pt x="83986" y="12415"/>
                </a:lnTo>
                <a:lnTo>
                  <a:pt x="84020" y="11970"/>
                </a:lnTo>
                <a:lnTo>
                  <a:pt x="84158" y="11636"/>
                </a:lnTo>
                <a:lnTo>
                  <a:pt x="84331" y="11192"/>
                </a:lnTo>
                <a:lnTo>
                  <a:pt x="84262" y="10673"/>
                </a:lnTo>
                <a:lnTo>
                  <a:pt x="84158" y="10487"/>
                </a:lnTo>
                <a:lnTo>
                  <a:pt x="83986" y="10228"/>
                </a:lnTo>
                <a:lnTo>
                  <a:pt x="83847" y="9894"/>
                </a:lnTo>
                <a:lnTo>
                  <a:pt x="83917" y="9376"/>
                </a:lnTo>
                <a:lnTo>
                  <a:pt x="83986" y="9190"/>
                </a:lnTo>
                <a:lnTo>
                  <a:pt x="84158" y="9005"/>
                </a:lnTo>
                <a:lnTo>
                  <a:pt x="84331" y="8783"/>
                </a:lnTo>
                <a:lnTo>
                  <a:pt x="84470" y="8597"/>
                </a:lnTo>
                <a:lnTo>
                  <a:pt x="84573" y="8412"/>
                </a:lnTo>
                <a:lnTo>
                  <a:pt x="84573" y="8042"/>
                </a:lnTo>
                <a:lnTo>
                  <a:pt x="84504" y="7708"/>
                </a:lnTo>
                <a:lnTo>
                  <a:pt x="84470" y="7374"/>
                </a:lnTo>
                <a:lnTo>
                  <a:pt x="84470" y="7004"/>
                </a:lnTo>
                <a:lnTo>
                  <a:pt x="84573" y="6856"/>
                </a:lnTo>
                <a:lnTo>
                  <a:pt x="84642" y="6781"/>
                </a:lnTo>
                <a:lnTo>
                  <a:pt x="84746" y="6670"/>
                </a:lnTo>
                <a:lnTo>
                  <a:pt x="84815" y="6522"/>
                </a:lnTo>
                <a:lnTo>
                  <a:pt x="85368" y="6856"/>
                </a:lnTo>
                <a:lnTo>
                  <a:pt x="85368" y="6522"/>
                </a:lnTo>
                <a:lnTo>
                  <a:pt x="84953" y="6151"/>
                </a:lnTo>
                <a:lnTo>
                  <a:pt x="84711" y="5558"/>
                </a:lnTo>
                <a:lnTo>
                  <a:pt x="84573" y="4854"/>
                </a:lnTo>
                <a:lnTo>
                  <a:pt x="84746" y="4669"/>
                </a:lnTo>
                <a:lnTo>
                  <a:pt x="84884" y="4410"/>
                </a:lnTo>
                <a:lnTo>
                  <a:pt x="84953" y="4150"/>
                </a:lnTo>
                <a:lnTo>
                  <a:pt x="85472" y="4410"/>
                </a:lnTo>
                <a:lnTo>
                  <a:pt x="85541" y="3446"/>
                </a:lnTo>
                <a:lnTo>
                  <a:pt x="85679" y="2594"/>
                </a:lnTo>
                <a:lnTo>
                  <a:pt x="85783" y="1741"/>
                </a:lnTo>
                <a:lnTo>
                  <a:pt x="85921" y="852"/>
                </a:lnTo>
                <a:lnTo>
                  <a:pt x="86370" y="444"/>
                </a:lnTo>
                <a:lnTo>
                  <a:pt x="86923" y="0"/>
                </a:lnTo>
                <a:close/>
              </a:path>
            </a:pathLst>
          </a:custGeom>
          <a:solidFill>
            <a:srgbClr val="2FC5FA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8" name="Google Shape;728;p47"/>
          <p:cNvSpPr/>
          <p:nvPr/>
        </p:nvSpPr>
        <p:spPr>
          <a:xfrm>
            <a:off x="6421565" y="1579703"/>
            <a:ext cx="1996539" cy="2860849"/>
          </a:xfrm>
          <a:custGeom>
            <a:rect b="b" l="l" r="r" t="t"/>
            <a:pathLst>
              <a:path extrusionOk="0" h="120000" w="120000">
                <a:moveTo>
                  <a:pt x="74233" y="117460"/>
                </a:moveTo>
                <a:lnTo>
                  <a:pt x="76726" y="117460"/>
                </a:lnTo>
                <a:lnTo>
                  <a:pt x="76825" y="117564"/>
                </a:lnTo>
                <a:lnTo>
                  <a:pt x="76825" y="117703"/>
                </a:lnTo>
                <a:lnTo>
                  <a:pt x="76925" y="117877"/>
                </a:lnTo>
                <a:lnTo>
                  <a:pt x="76925" y="118121"/>
                </a:lnTo>
                <a:lnTo>
                  <a:pt x="76576" y="118190"/>
                </a:lnTo>
                <a:lnTo>
                  <a:pt x="76127" y="118260"/>
                </a:lnTo>
                <a:lnTo>
                  <a:pt x="75629" y="118260"/>
                </a:lnTo>
                <a:lnTo>
                  <a:pt x="75330" y="118190"/>
                </a:lnTo>
                <a:lnTo>
                  <a:pt x="75081" y="118121"/>
                </a:lnTo>
                <a:lnTo>
                  <a:pt x="74831" y="118121"/>
                </a:lnTo>
                <a:lnTo>
                  <a:pt x="74383" y="118121"/>
                </a:lnTo>
                <a:lnTo>
                  <a:pt x="74233" y="117460"/>
                </a:lnTo>
                <a:close/>
                <a:moveTo>
                  <a:pt x="63365" y="113946"/>
                </a:moveTo>
                <a:lnTo>
                  <a:pt x="63764" y="114189"/>
                </a:lnTo>
                <a:lnTo>
                  <a:pt x="64312" y="114224"/>
                </a:lnTo>
                <a:lnTo>
                  <a:pt x="64810" y="114363"/>
                </a:lnTo>
                <a:lnTo>
                  <a:pt x="65159" y="114676"/>
                </a:lnTo>
                <a:lnTo>
                  <a:pt x="65409" y="115094"/>
                </a:lnTo>
                <a:lnTo>
                  <a:pt x="65758" y="115442"/>
                </a:lnTo>
                <a:lnTo>
                  <a:pt x="67453" y="116103"/>
                </a:lnTo>
                <a:lnTo>
                  <a:pt x="69447" y="116729"/>
                </a:lnTo>
                <a:lnTo>
                  <a:pt x="71591" y="117216"/>
                </a:lnTo>
                <a:lnTo>
                  <a:pt x="73884" y="117564"/>
                </a:lnTo>
                <a:lnTo>
                  <a:pt x="73884" y="118121"/>
                </a:lnTo>
                <a:lnTo>
                  <a:pt x="73435" y="118121"/>
                </a:lnTo>
                <a:lnTo>
                  <a:pt x="72737" y="118295"/>
                </a:lnTo>
                <a:lnTo>
                  <a:pt x="72039" y="118295"/>
                </a:lnTo>
                <a:lnTo>
                  <a:pt x="71341" y="118295"/>
                </a:lnTo>
                <a:lnTo>
                  <a:pt x="70843" y="118364"/>
                </a:lnTo>
                <a:lnTo>
                  <a:pt x="70544" y="118503"/>
                </a:lnTo>
                <a:lnTo>
                  <a:pt x="70394" y="118538"/>
                </a:lnTo>
                <a:lnTo>
                  <a:pt x="70195" y="118677"/>
                </a:lnTo>
                <a:lnTo>
                  <a:pt x="69846" y="118747"/>
                </a:lnTo>
                <a:lnTo>
                  <a:pt x="69248" y="118782"/>
                </a:lnTo>
                <a:lnTo>
                  <a:pt x="69248" y="119443"/>
                </a:lnTo>
                <a:lnTo>
                  <a:pt x="69447" y="119443"/>
                </a:lnTo>
                <a:lnTo>
                  <a:pt x="69597" y="119269"/>
                </a:lnTo>
                <a:lnTo>
                  <a:pt x="69696" y="119164"/>
                </a:lnTo>
                <a:lnTo>
                  <a:pt x="69796" y="119095"/>
                </a:lnTo>
                <a:lnTo>
                  <a:pt x="69945" y="119095"/>
                </a:lnTo>
                <a:lnTo>
                  <a:pt x="70195" y="119025"/>
                </a:lnTo>
                <a:lnTo>
                  <a:pt x="70544" y="119025"/>
                </a:lnTo>
                <a:lnTo>
                  <a:pt x="70544" y="119338"/>
                </a:lnTo>
                <a:lnTo>
                  <a:pt x="70743" y="119443"/>
                </a:lnTo>
                <a:lnTo>
                  <a:pt x="70743" y="119582"/>
                </a:lnTo>
                <a:lnTo>
                  <a:pt x="70743" y="119756"/>
                </a:lnTo>
                <a:lnTo>
                  <a:pt x="70843" y="120000"/>
                </a:lnTo>
                <a:lnTo>
                  <a:pt x="69846" y="119895"/>
                </a:lnTo>
                <a:lnTo>
                  <a:pt x="69148" y="119652"/>
                </a:lnTo>
                <a:lnTo>
                  <a:pt x="68550" y="119408"/>
                </a:lnTo>
                <a:lnTo>
                  <a:pt x="67951" y="119164"/>
                </a:lnTo>
                <a:lnTo>
                  <a:pt x="67503" y="119164"/>
                </a:lnTo>
                <a:lnTo>
                  <a:pt x="66904" y="119234"/>
                </a:lnTo>
                <a:lnTo>
                  <a:pt x="66306" y="119269"/>
                </a:lnTo>
                <a:lnTo>
                  <a:pt x="65708" y="119338"/>
                </a:lnTo>
                <a:lnTo>
                  <a:pt x="65259" y="119338"/>
                </a:lnTo>
                <a:lnTo>
                  <a:pt x="65010" y="119234"/>
                </a:lnTo>
                <a:lnTo>
                  <a:pt x="64810" y="119095"/>
                </a:lnTo>
                <a:lnTo>
                  <a:pt x="64561" y="118921"/>
                </a:lnTo>
                <a:lnTo>
                  <a:pt x="64312" y="118747"/>
                </a:lnTo>
                <a:lnTo>
                  <a:pt x="64113" y="118608"/>
                </a:lnTo>
                <a:lnTo>
                  <a:pt x="63863" y="118503"/>
                </a:lnTo>
                <a:lnTo>
                  <a:pt x="63764" y="118503"/>
                </a:lnTo>
                <a:lnTo>
                  <a:pt x="63664" y="118503"/>
                </a:lnTo>
                <a:lnTo>
                  <a:pt x="63664" y="118538"/>
                </a:lnTo>
                <a:lnTo>
                  <a:pt x="63664" y="118608"/>
                </a:lnTo>
                <a:lnTo>
                  <a:pt x="63664" y="118677"/>
                </a:lnTo>
                <a:lnTo>
                  <a:pt x="63664" y="118747"/>
                </a:lnTo>
                <a:lnTo>
                  <a:pt x="63664" y="118782"/>
                </a:lnTo>
                <a:lnTo>
                  <a:pt x="62916" y="118782"/>
                </a:lnTo>
                <a:lnTo>
                  <a:pt x="62118" y="118608"/>
                </a:lnTo>
                <a:lnTo>
                  <a:pt x="61620" y="118364"/>
                </a:lnTo>
                <a:lnTo>
                  <a:pt x="61420" y="118364"/>
                </a:lnTo>
                <a:lnTo>
                  <a:pt x="61420" y="118016"/>
                </a:lnTo>
                <a:lnTo>
                  <a:pt x="62368" y="118016"/>
                </a:lnTo>
                <a:lnTo>
                  <a:pt x="62368" y="117877"/>
                </a:lnTo>
                <a:lnTo>
                  <a:pt x="62467" y="117808"/>
                </a:lnTo>
                <a:lnTo>
                  <a:pt x="62467" y="117808"/>
                </a:lnTo>
                <a:lnTo>
                  <a:pt x="62467" y="117773"/>
                </a:lnTo>
                <a:lnTo>
                  <a:pt x="62567" y="117703"/>
                </a:lnTo>
                <a:lnTo>
                  <a:pt x="62318" y="117286"/>
                </a:lnTo>
                <a:lnTo>
                  <a:pt x="61969" y="116833"/>
                </a:lnTo>
                <a:lnTo>
                  <a:pt x="61620" y="116416"/>
                </a:lnTo>
                <a:lnTo>
                  <a:pt x="61321" y="115929"/>
                </a:lnTo>
                <a:lnTo>
                  <a:pt x="61420" y="115581"/>
                </a:lnTo>
                <a:lnTo>
                  <a:pt x="61620" y="115163"/>
                </a:lnTo>
                <a:lnTo>
                  <a:pt x="61869" y="114711"/>
                </a:lnTo>
                <a:lnTo>
                  <a:pt x="62118" y="114363"/>
                </a:lnTo>
                <a:lnTo>
                  <a:pt x="62667" y="114050"/>
                </a:lnTo>
                <a:lnTo>
                  <a:pt x="63365" y="113946"/>
                </a:lnTo>
                <a:close/>
                <a:moveTo>
                  <a:pt x="81861" y="112102"/>
                </a:moveTo>
                <a:lnTo>
                  <a:pt x="81811" y="112658"/>
                </a:lnTo>
                <a:lnTo>
                  <a:pt x="81462" y="113215"/>
                </a:lnTo>
                <a:lnTo>
                  <a:pt x="80914" y="113563"/>
                </a:lnTo>
                <a:lnTo>
                  <a:pt x="80814" y="113632"/>
                </a:lnTo>
                <a:lnTo>
                  <a:pt x="80664" y="113737"/>
                </a:lnTo>
                <a:lnTo>
                  <a:pt x="80565" y="113806"/>
                </a:lnTo>
                <a:lnTo>
                  <a:pt x="78820" y="113563"/>
                </a:lnTo>
                <a:lnTo>
                  <a:pt x="78670" y="112658"/>
                </a:lnTo>
                <a:lnTo>
                  <a:pt x="79418" y="112484"/>
                </a:lnTo>
                <a:lnTo>
                  <a:pt x="80066" y="112310"/>
                </a:lnTo>
                <a:lnTo>
                  <a:pt x="80814" y="112171"/>
                </a:lnTo>
                <a:lnTo>
                  <a:pt x="81861" y="112102"/>
                </a:lnTo>
                <a:close/>
                <a:moveTo>
                  <a:pt x="84204" y="111928"/>
                </a:moveTo>
                <a:lnTo>
                  <a:pt x="86148" y="111928"/>
                </a:lnTo>
                <a:lnTo>
                  <a:pt x="86248" y="112310"/>
                </a:lnTo>
                <a:lnTo>
                  <a:pt x="86398" y="112589"/>
                </a:lnTo>
                <a:lnTo>
                  <a:pt x="86497" y="113006"/>
                </a:lnTo>
                <a:lnTo>
                  <a:pt x="85550" y="113215"/>
                </a:lnTo>
                <a:lnTo>
                  <a:pt x="84852" y="113458"/>
                </a:lnTo>
                <a:lnTo>
                  <a:pt x="84154" y="113702"/>
                </a:lnTo>
                <a:lnTo>
                  <a:pt x="83257" y="113876"/>
                </a:lnTo>
                <a:lnTo>
                  <a:pt x="82309" y="113946"/>
                </a:lnTo>
                <a:lnTo>
                  <a:pt x="82210" y="113806"/>
                </a:lnTo>
                <a:lnTo>
                  <a:pt x="82160" y="113737"/>
                </a:lnTo>
                <a:lnTo>
                  <a:pt x="82160" y="113632"/>
                </a:lnTo>
                <a:lnTo>
                  <a:pt x="82060" y="113458"/>
                </a:lnTo>
                <a:lnTo>
                  <a:pt x="82309" y="113250"/>
                </a:lnTo>
                <a:lnTo>
                  <a:pt x="82509" y="113076"/>
                </a:lnTo>
                <a:lnTo>
                  <a:pt x="82559" y="112902"/>
                </a:lnTo>
                <a:lnTo>
                  <a:pt x="82658" y="112728"/>
                </a:lnTo>
                <a:lnTo>
                  <a:pt x="82808" y="112484"/>
                </a:lnTo>
                <a:lnTo>
                  <a:pt x="83007" y="112345"/>
                </a:lnTo>
                <a:lnTo>
                  <a:pt x="83257" y="112310"/>
                </a:lnTo>
                <a:lnTo>
                  <a:pt x="83506" y="112241"/>
                </a:lnTo>
                <a:lnTo>
                  <a:pt x="83805" y="112102"/>
                </a:lnTo>
                <a:lnTo>
                  <a:pt x="83955" y="112067"/>
                </a:lnTo>
                <a:lnTo>
                  <a:pt x="84204" y="111928"/>
                </a:lnTo>
                <a:close/>
                <a:moveTo>
                  <a:pt x="62218" y="96062"/>
                </a:moveTo>
                <a:lnTo>
                  <a:pt x="63165" y="96062"/>
                </a:lnTo>
                <a:lnTo>
                  <a:pt x="63365" y="96445"/>
                </a:lnTo>
                <a:lnTo>
                  <a:pt x="63614" y="96793"/>
                </a:lnTo>
                <a:lnTo>
                  <a:pt x="63664" y="97245"/>
                </a:lnTo>
                <a:lnTo>
                  <a:pt x="63664" y="97767"/>
                </a:lnTo>
                <a:lnTo>
                  <a:pt x="62567" y="97906"/>
                </a:lnTo>
                <a:lnTo>
                  <a:pt x="62368" y="97419"/>
                </a:lnTo>
                <a:lnTo>
                  <a:pt x="62318" y="97002"/>
                </a:lnTo>
                <a:lnTo>
                  <a:pt x="62118" y="96549"/>
                </a:lnTo>
                <a:lnTo>
                  <a:pt x="62218" y="96062"/>
                </a:lnTo>
                <a:close/>
                <a:moveTo>
                  <a:pt x="81512" y="21641"/>
                </a:moveTo>
                <a:lnTo>
                  <a:pt x="81512" y="22058"/>
                </a:lnTo>
                <a:lnTo>
                  <a:pt x="83007" y="22371"/>
                </a:lnTo>
                <a:lnTo>
                  <a:pt x="84553" y="22719"/>
                </a:lnTo>
                <a:lnTo>
                  <a:pt x="84553" y="23519"/>
                </a:lnTo>
                <a:lnTo>
                  <a:pt x="84154" y="23937"/>
                </a:lnTo>
                <a:lnTo>
                  <a:pt x="83855" y="24354"/>
                </a:lnTo>
                <a:lnTo>
                  <a:pt x="83456" y="24737"/>
                </a:lnTo>
                <a:lnTo>
                  <a:pt x="82808" y="24981"/>
                </a:lnTo>
                <a:lnTo>
                  <a:pt x="82210" y="25085"/>
                </a:lnTo>
                <a:lnTo>
                  <a:pt x="81462" y="25015"/>
                </a:lnTo>
                <a:lnTo>
                  <a:pt x="80664" y="24911"/>
                </a:lnTo>
                <a:lnTo>
                  <a:pt x="79867" y="24737"/>
                </a:lnTo>
                <a:lnTo>
                  <a:pt x="79169" y="24598"/>
                </a:lnTo>
                <a:lnTo>
                  <a:pt x="79169" y="23624"/>
                </a:lnTo>
                <a:lnTo>
                  <a:pt x="79069" y="23380"/>
                </a:lnTo>
                <a:lnTo>
                  <a:pt x="79019" y="22963"/>
                </a:lnTo>
                <a:lnTo>
                  <a:pt x="79019" y="22580"/>
                </a:lnTo>
                <a:lnTo>
                  <a:pt x="79966" y="22580"/>
                </a:lnTo>
                <a:lnTo>
                  <a:pt x="80116" y="22162"/>
                </a:lnTo>
                <a:lnTo>
                  <a:pt x="80415" y="21919"/>
                </a:lnTo>
                <a:lnTo>
                  <a:pt x="80814" y="21745"/>
                </a:lnTo>
                <a:lnTo>
                  <a:pt x="81512" y="21641"/>
                </a:lnTo>
                <a:close/>
                <a:moveTo>
                  <a:pt x="53593" y="3096"/>
                </a:moveTo>
                <a:lnTo>
                  <a:pt x="53493" y="3479"/>
                </a:lnTo>
                <a:lnTo>
                  <a:pt x="53344" y="3966"/>
                </a:lnTo>
                <a:lnTo>
                  <a:pt x="53144" y="4314"/>
                </a:lnTo>
                <a:lnTo>
                  <a:pt x="52796" y="4557"/>
                </a:lnTo>
                <a:lnTo>
                  <a:pt x="52397" y="4453"/>
                </a:lnTo>
                <a:lnTo>
                  <a:pt x="51848" y="4383"/>
                </a:lnTo>
                <a:lnTo>
                  <a:pt x="51250" y="4383"/>
                </a:lnTo>
                <a:lnTo>
                  <a:pt x="51051" y="4140"/>
                </a:lnTo>
                <a:lnTo>
                  <a:pt x="52197" y="4140"/>
                </a:lnTo>
                <a:lnTo>
                  <a:pt x="52197" y="3896"/>
                </a:lnTo>
                <a:lnTo>
                  <a:pt x="52197" y="3722"/>
                </a:lnTo>
                <a:lnTo>
                  <a:pt x="52098" y="3514"/>
                </a:lnTo>
                <a:lnTo>
                  <a:pt x="52098" y="3409"/>
                </a:lnTo>
                <a:lnTo>
                  <a:pt x="52048" y="3235"/>
                </a:lnTo>
                <a:lnTo>
                  <a:pt x="53593" y="3096"/>
                </a:lnTo>
                <a:close/>
                <a:moveTo>
                  <a:pt x="46115" y="2365"/>
                </a:moveTo>
                <a:lnTo>
                  <a:pt x="46115" y="3096"/>
                </a:lnTo>
                <a:lnTo>
                  <a:pt x="44719" y="3096"/>
                </a:lnTo>
                <a:lnTo>
                  <a:pt x="44719" y="2783"/>
                </a:lnTo>
                <a:lnTo>
                  <a:pt x="45068" y="2679"/>
                </a:lnTo>
                <a:lnTo>
                  <a:pt x="45317" y="2539"/>
                </a:lnTo>
                <a:lnTo>
                  <a:pt x="45666" y="2505"/>
                </a:lnTo>
                <a:lnTo>
                  <a:pt x="46115" y="2365"/>
                </a:lnTo>
                <a:close/>
                <a:moveTo>
                  <a:pt x="26273" y="0"/>
                </a:moveTo>
                <a:lnTo>
                  <a:pt x="27071" y="69"/>
                </a:lnTo>
                <a:lnTo>
                  <a:pt x="27769" y="139"/>
                </a:lnTo>
                <a:lnTo>
                  <a:pt x="27769" y="417"/>
                </a:lnTo>
                <a:lnTo>
                  <a:pt x="27818" y="556"/>
                </a:lnTo>
                <a:lnTo>
                  <a:pt x="27818" y="661"/>
                </a:lnTo>
                <a:lnTo>
                  <a:pt x="27918" y="869"/>
                </a:lnTo>
                <a:lnTo>
                  <a:pt x="27918" y="1113"/>
                </a:lnTo>
                <a:lnTo>
                  <a:pt x="26871" y="1287"/>
                </a:lnTo>
                <a:lnTo>
                  <a:pt x="25375" y="1356"/>
                </a:lnTo>
                <a:lnTo>
                  <a:pt x="25675" y="1878"/>
                </a:lnTo>
                <a:lnTo>
                  <a:pt x="25924" y="2505"/>
                </a:lnTo>
                <a:lnTo>
                  <a:pt x="26073" y="3096"/>
                </a:lnTo>
                <a:lnTo>
                  <a:pt x="26024" y="3722"/>
                </a:lnTo>
                <a:lnTo>
                  <a:pt x="25724" y="4070"/>
                </a:lnTo>
                <a:lnTo>
                  <a:pt x="25375" y="4314"/>
                </a:lnTo>
                <a:lnTo>
                  <a:pt x="25076" y="4557"/>
                </a:lnTo>
                <a:lnTo>
                  <a:pt x="24877" y="4940"/>
                </a:lnTo>
                <a:lnTo>
                  <a:pt x="25076" y="5114"/>
                </a:lnTo>
                <a:lnTo>
                  <a:pt x="25226" y="5218"/>
                </a:lnTo>
                <a:lnTo>
                  <a:pt x="25375" y="5427"/>
                </a:lnTo>
                <a:lnTo>
                  <a:pt x="25475" y="5532"/>
                </a:lnTo>
                <a:lnTo>
                  <a:pt x="25675" y="5671"/>
                </a:lnTo>
                <a:lnTo>
                  <a:pt x="25924" y="5775"/>
                </a:lnTo>
                <a:lnTo>
                  <a:pt x="26173" y="5879"/>
                </a:lnTo>
                <a:lnTo>
                  <a:pt x="26273" y="5879"/>
                </a:lnTo>
                <a:lnTo>
                  <a:pt x="26273" y="5879"/>
                </a:lnTo>
                <a:lnTo>
                  <a:pt x="26273" y="5949"/>
                </a:lnTo>
                <a:lnTo>
                  <a:pt x="26373" y="5879"/>
                </a:lnTo>
                <a:lnTo>
                  <a:pt x="26373" y="5879"/>
                </a:lnTo>
                <a:lnTo>
                  <a:pt x="26722" y="5706"/>
                </a:lnTo>
                <a:lnTo>
                  <a:pt x="26871" y="5462"/>
                </a:lnTo>
                <a:lnTo>
                  <a:pt x="27071" y="5288"/>
                </a:lnTo>
                <a:lnTo>
                  <a:pt x="27320" y="5114"/>
                </a:lnTo>
                <a:lnTo>
                  <a:pt x="27220" y="4627"/>
                </a:lnTo>
                <a:lnTo>
                  <a:pt x="26971" y="4070"/>
                </a:lnTo>
                <a:lnTo>
                  <a:pt x="26722" y="3514"/>
                </a:lnTo>
                <a:lnTo>
                  <a:pt x="26622" y="3026"/>
                </a:lnTo>
                <a:lnTo>
                  <a:pt x="26771" y="2679"/>
                </a:lnTo>
                <a:lnTo>
                  <a:pt x="27420" y="2365"/>
                </a:lnTo>
                <a:lnTo>
                  <a:pt x="28267" y="2191"/>
                </a:lnTo>
                <a:lnTo>
                  <a:pt x="29164" y="2087"/>
                </a:lnTo>
                <a:lnTo>
                  <a:pt x="29912" y="1878"/>
                </a:lnTo>
                <a:lnTo>
                  <a:pt x="30610" y="1600"/>
                </a:lnTo>
                <a:lnTo>
                  <a:pt x="30261" y="1530"/>
                </a:lnTo>
                <a:lnTo>
                  <a:pt x="30112" y="1461"/>
                </a:lnTo>
                <a:lnTo>
                  <a:pt x="29912" y="1391"/>
                </a:lnTo>
                <a:lnTo>
                  <a:pt x="29862" y="1287"/>
                </a:lnTo>
                <a:lnTo>
                  <a:pt x="29763" y="1148"/>
                </a:lnTo>
                <a:lnTo>
                  <a:pt x="29663" y="904"/>
                </a:lnTo>
                <a:lnTo>
                  <a:pt x="29663" y="661"/>
                </a:lnTo>
                <a:lnTo>
                  <a:pt x="29763" y="626"/>
                </a:lnTo>
                <a:lnTo>
                  <a:pt x="29862" y="556"/>
                </a:lnTo>
                <a:lnTo>
                  <a:pt x="29912" y="487"/>
                </a:lnTo>
                <a:lnTo>
                  <a:pt x="30012" y="417"/>
                </a:lnTo>
                <a:lnTo>
                  <a:pt x="30959" y="556"/>
                </a:lnTo>
                <a:lnTo>
                  <a:pt x="31159" y="1600"/>
                </a:lnTo>
                <a:lnTo>
                  <a:pt x="32355" y="1635"/>
                </a:lnTo>
                <a:lnTo>
                  <a:pt x="33502" y="1774"/>
                </a:lnTo>
                <a:lnTo>
                  <a:pt x="34449" y="2017"/>
                </a:lnTo>
                <a:lnTo>
                  <a:pt x="34698" y="2609"/>
                </a:lnTo>
                <a:lnTo>
                  <a:pt x="34898" y="3026"/>
                </a:lnTo>
                <a:lnTo>
                  <a:pt x="35247" y="3340"/>
                </a:lnTo>
                <a:lnTo>
                  <a:pt x="35646" y="3479"/>
                </a:lnTo>
                <a:lnTo>
                  <a:pt x="36443" y="3514"/>
                </a:lnTo>
                <a:lnTo>
                  <a:pt x="37690" y="3479"/>
                </a:lnTo>
                <a:lnTo>
                  <a:pt x="38388" y="3235"/>
                </a:lnTo>
                <a:lnTo>
                  <a:pt x="39085" y="3235"/>
                </a:lnTo>
                <a:lnTo>
                  <a:pt x="39933" y="3409"/>
                </a:lnTo>
                <a:lnTo>
                  <a:pt x="40781" y="3722"/>
                </a:lnTo>
                <a:lnTo>
                  <a:pt x="41678" y="4001"/>
                </a:lnTo>
                <a:lnTo>
                  <a:pt x="42476" y="4244"/>
                </a:lnTo>
                <a:lnTo>
                  <a:pt x="43223" y="4383"/>
                </a:lnTo>
                <a:lnTo>
                  <a:pt x="44520" y="3757"/>
                </a:lnTo>
                <a:lnTo>
                  <a:pt x="46115" y="3409"/>
                </a:lnTo>
                <a:lnTo>
                  <a:pt x="48009" y="3235"/>
                </a:lnTo>
                <a:lnTo>
                  <a:pt x="50303" y="3235"/>
                </a:lnTo>
                <a:lnTo>
                  <a:pt x="50303" y="3479"/>
                </a:lnTo>
                <a:lnTo>
                  <a:pt x="49655" y="3479"/>
                </a:lnTo>
                <a:lnTo>
                  <a:pt x="49156" y="3514"/>
                </a:lnTo>
                <a:lnTo>
                  <a:pt x="48807" y="3722"/>
                </a:lnTo>
                <a:lnTo>
                  <a:pt x="49156" y="3966"/>
                </a:lnTo>
                <a:lnTo>
                  <a:pt x="49405" y="4209"/>
                </a:lnTo>
                <a:lnTo>
                  <a:pt x="49655" y="4453"/>
                </a:lnTo>
                <a:lnTo>
                  <a:pt x="50004" y="4557"/>
                </a:lnTo>
                <a:lnTo>
                  <a:pt x="50702" y="4697"/>
                </a:lnTo>
                <a:lnTo>
                  <a:pt x="51150" y="4940"/>
                </a:lnTo>
                <a:lnTo>
                  <a:pt x="51699" y="4940"/>
                </a:lnTo>
                <a:lnTo>
                  <a:pt x="52297" y="4940"/>
                </a:lnTo>
                <a:lnTo>
                  <a:pt x="52995" y="5114"/>
                </a:lnTo>
                <a:lnTo>
                  <a:pt x="53144" y="5184"/>
                </a:lnTo>
                <a:lnTo>
                  <a:pt x="53344" y="5358"/>
                </a:lnTo>
                <a:lnTo>
                  <a:pt x="53493" y="5462"/>
                </a:lnTo>
                <a:lnTo>
                  <a:pt x="53793" y="5601"/>
                </a:lnTo>
                <a:lnTo>
                  <a:pt x="53793" y="5775"/>
                </a:lnTo>
                <a:lnTo>
                  <a:pt x="53593" y="5775"/>
                </a:lnTo>
                <a:lnTo>
                  <a:pt x="53095" y="6332"/>
                </a:lnTo>
                <a:lnTo>
                  <a:pt x="52447" y="6819"/>
                </a:lnTo>
                <a:lnTo>
                  <a:pt x="51848" y="7341"/>
                </a:lnTo>
                <a:lnTo>
                  <a:pt x="52397" y="7341"/>
                </a:lnTo>
                <a:lnTo>
                  <a:pt x="53244" y="7062"/>
                </a:lnTo>
                <a:lnTo>
                  <a:pt x="54191" y="6923"/>
                </a:lnTo>
                <a:lnTo>
                  <a:pt x="55139" y="6993"/>
                </a:lnTo>
                <a:lnTo>
                  <a:pt x="56186" y="7167"/>
                </a:lnTo>
                <a:lnTo>
                  <a:pt x="57233" y="7480"/>
                </a:lnTo>
                <a:lnTo>
                  <a:pt x="58130" y="7828"/>
                </a:lnTo>
                <a:lnTo>
                  <a:pt x="58728" y="8280"/>
                </a:lnTo>
                <a:lnTo>
                  <a:pt x="59077" y="8698"/>
                </a:lnTo>
                <a:lnTo>
                  <a:pt x="59426" y="9185"/>
                </a:lnTo>
                <a:lnTo>
                  <a:pt x="59326" y="9672"/>
                </a:lnTo>
                <a:lnTo>
                  <a:pt x="59077" y="10159"/>
                </a:lnTo>
                <a:lnTo>
                  <a:pt x="59775" y="10159"/>
                </a:lnTo>
                <a:lnTo>
                  <a:pt x="60473" y="10159"/>
                </a:lnTo>
                <a:lnTo>
                  <a:pt x="60972" y="10194"/>
                </a:lnTo>
                <a:lnTo>
                  <a:pt x="61420" y="10437"/>
                </a:lnTo>
                <a:lnTo>
                  <a:pt x="61520" y="10507"/>
                </a:lnTo>
                <a:lnTo>
                  <a:pt x="61520" y="10576"/>
                </a:lnTo>
                <a:lnTo>
                  <a:pt x="61520" y="10646"/>
                </a:lnTo>
                <a:lnTo>
                  <a:pt x="61620" y="10681"/>
                </a:lnTo>
                <a:lnTo>
                  <a:pt x="61620" y="10820"/>
                </a:lnTo>
                <a:lnTo>
                  <a:pt x="62368" y="10820"/>
                </a:lnTo>
                <a:lnTo>
                  <a:pt x="62368" y="11168"/>
                </a:lnTo>
                <a:lnTo>
                  <a:pt x="62368" y="11551"/>
                </a:lnTo>
                <a:lnTo>
                  <a:pt x="62567" y="11899"/>
                </a:lnTo>
                <a:lnTo>
                  <a:pt x="63016" y="11620"/>
                </a:lnTo>
                <a:lnTo>
                  <a:pt x="63514" y="11551"/>
                </a:lnTo>
                <a:lnTo>
                  <a:pt x="64013" y="11655"/>
                </a:lnTo>
                <a:lnTo>
                  <a:pt x="64661" y="11725"/>
                </a:lnTo>
                <a:lnTo>
                  <a:pt x="65409" y="11725"/>
                </a:lnTo>
                <a:lnTo>
                  <a:pt x="66456" y="11655"/>
                </a:lnTo>
                <a:lnTo>
                  <a:pt x="67802" y="11620"/>
                </a:lnTo>
                <a:lnTo>
                  <a:pt x="69098" y="11551"/>
                </a:lnTo>
                <a:lnTo>
                  <a:pt x="70394" y="11620"/>
                </a:lnTo>
                <a:lnTo>
                  <a:pt x="71541" y="11725"/>
                </a:lnTo>
                <a:lnTo>
                  <a:pt x="72488" y="12038"/>
                </a:lnTo>
                <a:lnTo>
                  <a:pt x="73236" y="12386"/>
                </a:lnTo>
                <a:lnTo>
                  <a:pt x="73934" y="12768"/>
                </a:lnTo>
                <a:lnTo>
                  <a:pt x="74732" y="13116"/>
                </a:lnTo>
                <a:lnTo>
                  <a:pt x="75629" y="13360"/>
                </a:lnTo>
                <a:lnTo>
                  <a:pt x="75629" y="13743"/>
                </a:lnTo>
                <a:lnTo>
                  <a:pt x="76327" y="13743"/>
                </a:lnTo>
                <a:lnTo>
                  <a:pt x="76377" y="14160"/>
                </a:lnTo>
                <a:lnTo>
                  <a:pt x="76476" y="14473"/>
                </a:lnTo>
                <a:lnTo>
                  <a:pt x="76327" y="14821"/>
                </a:lnTo>
                <a:lnTo>
                  <a:pt x="76576" y="14821"/>
                </a:lnTo>
                <a:lnTo>
                  <a:pt x="76676" y="14752"/>
                </a:lnTo>
                <a:lnTo>
                  <a:pt x="76726" y="14717"/>
                </a:lnTo>
                <a:lnTo>
                  <a:pt x="76726" y="14717"/>
                </a:lnTo>
                <a:lnTo>
                  <a:pt x="76726" y="14717"/>
                </a:lnTo>
                <a:lnTo>
                  <a:pt x="76825" y="14717"/>
                </a:lnTo>
                <a:lnTo>
                  <a:pt x="76925" y="14717"/>
                </a:lnTo>
                <a:lnTo>
                  <a:pt x="77424" y="15204"/>
                </a:lnTo>
                <a:lnTo>
                  <a:pt x="77723" y="15795"/>
                </a:lnTo>
                <a:lnTo>
                  <a:pt x="77872" y="16526"/>
                </a:lnTo>
                <a:lnTo>
                  <a:pt x="78022" y="17187"/>
                </a:lnTo>
                <a:lnTo>
                  <a:pt x="78321" y="17848"/>
                </a:lnTo>
                <a:lnTo>
                  <a:pt x="78820" y="18300"/>
                </a:lnTo>
                <a:lnTo>
                  <a:pt x="78919" y="18335"/>
                </a:lnTo>
                <a:lnTo>
                  <a:pt x="79019" y="18335"/>
                </a:lnTo>
                <a:lnTo>
                  <a:pt x="79019" y="18335"/>
                </a:lnTo>
                <a:lnTo>
                  <a:pt x="79069" y="18335"/>
                </a:lnTo>
                <a:lnTo>
                  <a:pt x="79169" y="18335"/>
                </a:lnTo>
                <a:lnTo>
                  <a:pt x="79418" y="18300"/>
                </a:lnTo>
                <a:lnTo>
                  <a:pt x="79418" y="18544"/>
                </a:lnTo>
                <a:lnTo>
                  <a:pt x="79418" y="18648"/>
                </a:lnTo>
                <a:lnTo>
                  <a:pt x="79518" y="18788"/>
                </a:lnTo>
                <a:lnTo>
                  <a:pt x="79617" y="18822"/>
                </a:lnTo>
                <a:lnTo>
                  <a:pt x="79767" y="18892"/>
                </a:lnTo>
                <a:lnTo>
                  <a:pt x="79966" y="18962"/>
                </a:lnTo>
                <a:lnTo>
                  <a:pt x="80066" y="19031"/>
                </a:lnTo>
                <a:lnTo>
                  <a:pt x="80116" y="19066"/>
                </a:lnTo>
                <a:lnTo>
                  <a:pt x="80216" y="19066"/>
                </a:lnTo>
                <a:lnTo>
                  <a:pt x="80415" y="19066"/>
                </a:lnTo>
                <a:lnTo>
                  <a:pt x="80565" y="19135"/>
                </a:lnTo>
                <a:lnTo>
                  <a:pt x="80664" y="19866"/>
                </a:lnTo>
                <a:lnTo>
                  <a:pt x="80465" y="20458"/>
                </a:lnTo>
                <a:lnTo>
                  <a:pt x="80116" y="21153"/>
                </a:lnTo>
                <a:lnTo>
                  <a:pt x="79966" y="21084"/>
                </a:lnTo>
                <a:lnTo>
                  <a:pt x="79867" y="21014"/>
                </a:lnTo>
                <a:lnTo>
                  <a:pt x="79717" y="21014"/>
                </a:lnTo>
                <a:lnTo>
                  <a:pt x="79418" y="20945"/>
                </a:lnTo>
                <a:lnTo>
                  <a:pt x="78570" y="21675"/>
                </a:lnTo>
                <a:lnTo>
                  <a:pt x="77773" y="22406"/>
                </a:lnTo>
                <a:lnTo>
                  <a:pt x="77075" y="23276"/>
                </a:lnTo>
                <a:lnTo>
                  <a:pt x="77424" y="23311"/>
                </a:lnTo>
                <a:lnTo>
                  <a:pt x="77723" y="23311"/>
                </a:lnTo>
                <a:lnTo>
                  <a:pt x="77972" y="23450"/>
                </a:lnTo>
                <a:lnTo>
                  <a:pt x="78122" y="23554"/>
                </a:lnTo>
                <a:lnTo>
                  <a:pt x="78221" y="23798"/>
                </a:lnTo>
                <a:lnTo>
                  <a:pt x="78371" y="24111"/>
                </a:lnTo>
                <a:lnTo>
                  <a:pt x="78471" y="24424"/>
                </a:lnTo>
                <a:lnTo>
                  <a:pt x="78570" y="24737"/>
                </a:lnTo>
                <a:lnTo>
                  <a:pt x="78820" y="24981"/>
                </a:lnTo>
                <a:lnTo>
                  <a:pt x="79867" y="25398"/>
                </a:lnTo>
                <a:lnTo>
                  <a:pt x="81163" y="25572"/>
                </a:lnTo>
                <a:lnTo>
                  <a:pt x="82658" y="25642"/>
                </a:lnTo>
                <a:lnTo>
                  <a:pt x="82908" y="25503"/>
                </a:lnTo>
                <a:lnTo>
                  <a:pt x="83157" y="25468"/>
                </a:lnTo>
                <a:lnTo>
                  <a:pt x="83506" y="25398"/>
                </a:lnTo>
                <a:lnTo>
                  <a:pt x="83805" y="25259"/>
                </a:lnTo>
                <a:lnTo>
                  <a:pt x="84304" y="24911"/>
                </a:lnTo>
                <a:lnTo>
                  <a:pt x="84653" y="24494"/>
                </a:lnTo>
                <a:lnTo>
                  <a:pt x="85002" y="24111"/>
                </a:lnTo>
                <a:lnTo>
                  <a:pt x="85550" y="23798"/>
                </a:lnTo>
                <a:lnTo>
                  <a:pt x="86248" y="23554"/>
                </a:lnTo>
                <a:lnTo>
                  <a:pt x="87195" y="23554"/>
                </a:lnTo>
                <a:lnTo>
                  <a:pt x="88392" y="23693"/>
                </a:lnTo>
                <a:lnTo>
                  <a:pt x="89638" y="23867"/>
                </a:lnTo>
                <a:lnTo>
                  <a:pt x="90934" y="24180"/>
                </a:lnTo>
                <a:lnTo>
                  <a:pt x="92081" y="24528"/>
                </a:lnTo>
                <a:lnTo>
                  <a:pt x="93178" y="24841"/>
                </a:lnTo>
                <a:lnTo>
                  <a:pt x="93975" y="25224"/>
                </a:lnTo>
                <a:lnTo>
                  <a:pt x="94474" y="25503"/>
                </a:lnTo>
                <a:lnTo>
                  <a:pt x="95122" y="26616"/>
                </a:lnTo>
                <a:lnTo>
                  <a:pt x="95720" y="26477"/>
                </a:lnTo>
                <a:lnTo>
                  <a:pt x="95720" y="26720"/>
                </a:lnTo>
                <a:lnTo>
                  <a:pt x="95870" y="26859"/>
                </a:lnTo>
                <a:lnTo>
                  <a:pt x="97615" y="26477"/>
                </a:lnTo>
                <a:lnTo>
                  <a:pt x="98412" y="26651"/>
                </a:lnTo>
                <a:lnTo>
                  <a:pt x="99260" y="27033"/>
                </a:lnTo>
                <a:lnTo>
                  <a:pt x="100058" y="27277"/>
                </a:lnTo>
                <a:lnTo>
                  <a:pt x="101952" y="27103"/>
                </a:lnTo>
                <a:lnTo>
                  <a:pt x="102600" y="27381"/>
                </a:lnTo>
                <a:lnTo>
                  <a:pt x="103697" y="27451"/>
                </a:lnTo>
                <a:lnTo>
                  <a:pt x="104844" y="27347"/>
                </a:lnTo>
                <a:lnTo>
                  <a:pt x="105891" y="27277"/>
                </a:lnTo>
                <a:lnTo>
                  <a:pt x="106938" y="27381"/>
                </a:lnTo>
                <a:lnTo>
                  <a:pt x="108334" y="27868"/>
                </a:lnTo>
                <a:lnTo>
                  <a:pt x="109530" y="28564"/>
                </a:lnTo>
                <a:lnTo>
                  <a:pt x="110677" y="29225"/>
                </a:lnTo>
                <a:lnTo>
                  <a:pt x="111823" y="29886"/>
                </a:lnTo>
                <a:lnTo>
                  <a:pt x="113120" y="30478"/>
                </a:lnTo>
                <a:lnTo>
                  <a:pt x="113818" y="30617"/>
                </a:lnTo>
                <a:lnTo>
                  <a:pt x="114765" y="30721"/>
                </a:lnTo>
                <a:lnTo>
                  <a:pt x="116011" y="30861"/>
                </a:lnTo>
                <a:lnTo>
                  <a:pt x="117108" y="31035"/>
                </a:lnTo>
                <a:lnTo>
                  <a:pt x="118005" y="31209"/>
                </a:lnTo>
                <a:lnTo>
                  <a:pt x="118404" y="31417"/>
                </a:lnTo>
                <a:lnTo>
                  <a:pt x="118753" y="31939"/>
                </a:lnTo>
                <a:lnTo>
                  <a:pt x="118953" y="32565"/>
                </a:lnTo>
                <a:lnTo>
                  <a:pt x="119202" y="33157"/>
                </a:lnTo>
                <a:lnTo>
                  <a:pt x="119800" y="34375"/>
                </a:lnTo>
                <a:lnTo>
                  <a:pt x="120000" y="35523"/>
                </a:lnTo>
                <a:lnTo>
                  <a:pt x="119900" y="36567"/>
                </a:lnTo>
                <a:lnTo>
                  <a:pt x="119451" y="37541"/>
                </a:lnTo>
                <a:lnTo>
                  <a:pt x="118853" y="38445"/>
                </a:lnTo>
                <a:lnTo>
                  <a:pt x="118055" y="39280"/>
                </a:lnTo>
                <a:lnTo>
                  <a:pt x="117108" y="40220"/>
                </a:lnTo>
                <a:lnTo>
                  <a:pt x="114266" y="41542"/>
                </a:lnTo>
                <a:lnTo>
                  <a:pt x="113718" y="42273"/>
                </a:lnTo>
                <a:lnTo>
                  <a:pt x="113269" y="43003"/>
                </a:lnTo>
                <a:lnTo>
                  <a:pt x="112920" y="43804"/>
                </a:lnTo>
                <a:lnTo>
                  <a:pt x="112521" y="44291"/>
                </a:lnTo>
                <a:lnTo>
                  <a:pt x="111973" y="44708"/>
                </a:lnTo>
                <a:lnTo>
                  <a:pt x="111524" y="45195"/>
                </a:lnTo>
                <a:lnTo>
                  <a:pt x="110577" y="45300"/>
                </a:lnTo>
                <a:lnTo>
                  <a:pt x="110427" y="44639"/>
                </a:lnTo>
                <a:lnTo>
                  <a:pt x="110078" y="44639"/>
                </a:lnTo>
                <a:lnTo>
                  <a:pt x="110078" y="45961"/>
                </a:lnTo>
                <a:lnTo>
                  <a:pt x="109630" y="46587"/>
                </a:lnTo>
                <a:lnTo>
                  <a:pt x="109530" y="47318"/>
                </a:lnTo>
                <a:lnTo>
                  <a:pt x="109729" y="48118"/>
                </a:lnTo>
                <a:lnTo>
                  <a:pt x="109879" y="48848"/>
                </a:lnTo>
                <a:lnTo>
                  <a:pt x="110228" y="49544"/>
                </a:lnTo>
                <a:lnTo>
                  <a:pt x="110427" y="50101"/>
                </a:lnTo>
                <a:lnTo>
                  <a:pt x="110427" y="50588"/>
                </a:lnTo>
                <a:lnTo>
                  <a:pt x="110228" y="51006"/>
                </a:lnTo>
                <a:lnTo>
                  <a:pt x="109979" y="51388"/>
                </a:lnTo>
                <a:lnTo>
                  <a:pt x="109829" y="51701"/>
                </a:lnTo>
                <a:lnTo>
                  <a:pt x="110078" y="53998"/>
                </a:lnTo>
                <a:lnTo>
                  <a:pt x="109480" y="54172"/>
                </a:lnTo>
                <a:lnTo>
                  <a:pt x="109031" y="54415"/>
                </a:lnTo>
                <a:lnTo>
                  <a:pt x="108782" y="54728"/>
                </a:lnTo>
                <a:lnTo>
                  <a:pt x="108683" y="55320"/>
                </a:lnTo>
                <a:lnTo>
                  <a:pt x="109131" y="55877"/>
                </a:lnTo>
                <a:lnTo>
                  <a:pt x="109281" y="56538"/>
                </a:lnTo>
                <a:lnTo>
                  <a:pt x="108683" y="56955"/>
                </a:lnTo>
                <a:lnTo>
                  <a:pt x="108483" y="57407"/>
                </a:lnTo>
                <a:lnTo>
                  <a:pt x="108234" y="57825"/>
                </a:lnTo>
                <a:lnTo>
                  <a:pt x="107885" y="58382"/>
                </a:lnTo>
                <a:lnTo>
                  <a:pt x="107536" y="58730"/>
                </a:lnTo>
                <a:lnTo>
                  <a:pt x="107287" y="58973"/>
                </a:lnTo>
                <a:lnTo>
                  <a:pt x="106938" y="59147"/>
                </a:lnTo>
                <a:lnTo>
                  <a:pt x="106738" y="59286"/>
                </a:lnTo>
                <a:lnTo>
                  <a:pt x="106589" y="59460"/>
                </a:lnTo>
                <a:lnTo>
                  <a:pt x="106489" y="59808"/>
                </a:lnTo>
                <a:lnTo>
                  <a:pt x="106489" y="60295"/>
                </a:lnTo>
                <a:lnTo>
                  <a:pt x="106589" y="61026"/>
                </a:lnTo>
                <a:lnTo>
                  <a:pt x="105292" y="61513"/>
                </a:lnTo>
                <a:lnTo>
                  <a:pt x="104046" y="62000"/>
                </a:lnTo>
                <a:lnTo>
                  <a:pt x="104245" y="62139"/>
                </a:lnTo>
                <a:lnTo>
                  <a:pt x="104345" y="62244"/>
                </a:lnTo>
                <a:lnTo>
                  <a:pt x="104345" y="62313"/>
                </a:lnTo>
                <a:lnTo>
                  <a:pt x="104345" y="62452"/>
                </a:lnTo>
                <a:lnTo>
                  <a:pt x="104345" y="62487"/>
                </a:lnTo>
                <a:lnTo>
                  <a:pt x="103448" y="62800"/>
                </a:lnTo>
                <a:lnTo>
                  <a:pt x="102600" y="62731"/>
                </a:lnTo>
                <a:lnTo>
                  <a:pt x="101703" y="62626"/>
                </a:lnTo>
                <a:lnTo>
                  <a:pt x="101005" y="62383"/>
                </a:lnTo>
                <a:lnTo>
                  <a:pt x="100606" y="62626"/>
                </a:lnTo>
                <a:lnTo>
                  <a:pt x="99908" y="62731"/>
                </a:lnTo>
                <a:lnTo>
                  <a:pt x="99110" y="62800"/>
                </a:lnTo>
                <a:lnTo>
                  <a:pt x="98313" y="62870"/>
                </a:lnTo>
                <a:lnTo>
                  <a:pt x="97615" y="62905"/>
                </a:lnTo>
                <a:lnTo>
                  <a:pt x="97465" y="63148"/>
                </a:lnTo>
                <a:lnTo>
                  <a:pt x="97116" y="63461"/>
                </a:lnTo>
                <a:lnTo>
                  <a:pt x="96668" y="63844"/>
                </a:lnTo>
                <a:lnTo>
                  <a:pt x="96219" y="64088"/>
                </a:lnTo>
                <a:lnTo>
                  <a:pt x="95870" y="64262"/>
                </a:lnTo>
                <a:lnTo>
                  <a:pt x="94324" y="64122"/>
                </a:lnTo>
                <a:lnTo>
                  <a:pt x="93776" y="64331"/>
                </a:lnTo>
                <a:lnTo>
                  <a:pt x="93078" y="64610"/>
                </a:lnTo>
                <a:lnTo>
                  <a:pt x="92230" y="65062"/>
                </a:lnTo>
                <a:lnTo>
                  <a:pt x="91383" y="65479"/>
                </a:lnTo>
                <a:lnTo>
                  <a:pt x="90735" y="65827"/>
                </a:lnTo>
                <a:lnTo>
                  <a:pt x="90336" y="66140"/>
                </a:lnTo>
                <a:lnTo>
                  <a:pt x="90137" y="66140"/>
                </a:lnTo>
                <a:lnTo>
                  <a:pt x="89987" y="66941"/>
                </a:lnTo>
                <a:lnTo>
                  <a:pt x="89788" y="66975"/>
                </a:lnTo>
                <a:lnTo>
                  <a:pt x="89638" y="67045"/>
                </a:lnTo>
                <a:lnTo>
                  <a:pt x="89538" y="66975"/>
                </a:lnTo>
                <a:lnTo>
                  <a:pt x="89439" y="66975"/>
                </a:lnTo>
                <a:lnTo>
                  <a:pt x="89339" y="66941"/>
                </a:lnTo>
                <a:lnTo>
                  <a:pt x="89189" y="66941"/>
                </a:lnTo>
                <a:lnTo>
                  <a:pt x="89090" y="66941"/>
                </a:lnTo>
                <a:lnTo>
                  <a:pt x="88940" y="67045"/>
                </a:lnTo>
                <a:lnTo>
                  <a:pt x="88741" y="67184"/>
                </a:lnTo>
                <a:lnTo>
                  <a:pt x="88990" y="67706"/>
                </a:lnTo>
                <a:lnTo>
                  <a:pt x="88940" y="68332"/>
                </a:lnTo>
                <a:lnTo>
                  <a:pt x="88741" y="68889"/>
                </a:lnTo>
                <a:lnTo>
                  <a:pt x="88741" y="69481"/>
                </a:lnTo>
                <a:lnTo>
                  <a:pt x="88940" y="69585"/>
                </a:lnTo>
                <a:lnTo>
                  <a:pt x="89090" y="69794"/>
                </a:lnTo>
                <a:lnTo>
                  <a:pt x="89289" y="69898"/>
                </a:lnTo>
                <a:lnTo>
                  <a:pt x="89439" y="70037"/>
                </a:lnTo>
                <a:lnTo>
                  <a:pt x="89638" y="70142"/>
                </a:lnTo>
                <a:lnTo>
                  <a:pt x="89688" y="70281"/>
                </a:lnTo>
                <a:lnTo>
                  <a:pt x="89339" y="72681"/>
                </a:lnTo>
                <a:lnTo>
                  <a:pt x="88392" y="73238"/>
                </a:lnTo>
                <a:lnTo>
                  <a:pt x="87594" y="73899"/>
                </a:lnTo>
                <a:lnTo>
                  <a:pt x="87095" y="74699"/>
                </a:lnTo>
                <a:lnTo>
                  <a:pt x="86647" y="75569"/>
                </a:lnTo>
                <a:lnTo>
                  <a:pt x="86148" y="76404"/>
                </a:lnTo>
                <a:lnTo>
                  <a:pt x="85550" y="77239"/>
                </a:lnTo>
                <a:lnTo>
                  <a:pt x="85101" y="77622"/>
                </a:lnTo>
                <a:lnTo>
                  <a:pt x="84503" y="77935"/>
                </a:lnTo>
                <a:lnTo>
                  <a:pt x="83955" y="78283"/>
                </a:lnTo>
                <a:lnTo>
                  <a:pt x="83805" y="78283"/>
                </a:lnTo>
                <a:lnTo>
                  <a:pt x="83805" y="77935"/>
                </a:lnTo>
                <a:lnTo>
                  <a:pt x="84653" y="77309"/>
                </a:lnTo>
                <a:lnTo>
                  <a:pt x="85351" y="76509"/>
                </a:lnTo>
                <a:lnTo>
                  <a:pt x="85700" y="75604"/>
                </a:lnTo>
                <a:lnTo>
                  <a:pt x="85550" y="75604"/>
                </a:lnTo>
                <a:lnTo>
                  <a:pt x="85550" y="75500"/>
                </a:lnTo>
                <a:lnTo>
                  <a:pt x="85201" y="75569"/>
                </a:lnTo>
                <a:lnTo>
                  <a:pt x="84752" y="75604"/>
                </a:lnTo>
                <a:lnTo>
                  <a:pt x="84204" y="75604"/>
                </a:lnTo>
                <a:lnTo>
                  <a:pt x="84154" y="76335"/>
                </a:lnTo>
                <a:lnTo>
                  <a:pt x="83855" y="76752"/>
                </a:lnTo>
                <a:lnTo>
                  <a:pt x="83606" y="76996"/>
                </a:lnTo>
                <a:lnTo>
                  <a:pt x="83257" y="77204"/>
                </a:lnTo>
                <a:lnTo>
                  <a:pt x="82908" y="77309"/>
                </a:lnTo>
                <a:lnTo>
                  <a:pt x="82658" y="77622"/>
                </a:lnTo>
                <a:lnTo>
                  <a:pt x="82509" y="78109"/>
                </a:lnTo>
                <a:lnTo>
                  <a:pt x="82509" y="78701"/>
                </a:lnTo>
                <a:lnTo>
                  <a:pt x="82658" y="79327"/>
                </a:lnTo>
                <a:lnTo>
                  <a:pt x="82658" y="79849"/>
                </a:lnTo>
                <a:lnTo>
                  <a:pt x="82509" y="80301"/>
                </a:lnTo>
                <a:lnTo>
                  <a:pt x="82210" y="80788"/>
                </a:lnTo>
                <a:lnTo>
                  <a:pt x="81861" y="81032"/>
                </a:lnTo>
                <a:lnTo>
                  <a:pt x="81512" y="81136"/>
                </a:lnTo>
                <a:lnTo>
                  <a:pt x="81163" y="81275"/>
                </a:lnTo>
                <a:lnTo>
                  <a:pt x="80764" y="81519"/>
                </a:lnTo>
                <a:lnTo>
                  <a:pt x="80764" y="81519"/>
                </a:lnTo>
                <a:lnTo>
                  <a:pt x="80814" y="81623"/>
                </a:lnTo>
                <a:lnTo>
                  <a:pt x="80914" y="81797"/>
                </a:lnTo>
                <a:lnTo>
                  <a:pt x="80914" y="82006"/>
                </a:lnTo>
                <a:lnTo>
                  <a:pt x="80914" y="82180"/>
                </a:lnTo>
                <a:lnTo>
                  <a:pt x="81013" y="82284"/>
                </a:lnTo>
                <a:lnTo>
                  <a:pt x="80914" y="82423"/>
                </a:lnTo>
                <a:lnTo>
                  <a:pt x="80814" y="82597"/>
                </a:lnTo>
                <a:lnTo>
                  <a:pt x="80664" y="82771"/>
                </a:lnTo>
                <a:lnTo>
                  <a:pt x="80465" y="82945"/>
                </a:lnTo>
                <a:lnTo>
                  <a:pt x="80216" y="83154"/>
                </a:lnTo>
                <a:lnTo>
                  <a:pt x="80066" y="83258"/>
                </a:lnTo>
                <a:lnTo>
                  <a:pt x="79767" y="83398"/>
                </a:lnTo>
                <a:lnTo>
                  <a:pt x="78720" y="83815"/>
                </a:lnTo>
                <a:lnTo>
                  <a:pt x="77523" y="83989"/>
                </a:lnTo>
                <a:lnTo>
                  <a:pt x="76227" y="83989"/>
                </a:lnTo>
                <a:lnTo>
                  <a:pt x="74831" y="83815"/>
                </a:lnTo>
                <a:lnTo>
                  <a:pt x="73336" y="83572"/>
                </a:lnTo>
                <a:lnTo>
                  <a:pt x="71890" y="83258"/>
                </a:lnTo>
                <a:lnTo>
                  <a:pt x="70544" y="83015"/>
                </a:lnTo>
                <a:lnTo>
                  <a:pt x="69248" y="82841"/>
                </a:lnTo>
                <a:lnTo>
                  <a:pt x="69248" y="82945"/>
                </a:lnTo>
                <a:lnTo>
                  <a:pt x="69447" y="82945"/>
                </a:lnTo>
                <a:lnTo>
                  <a:pt x="69447" y="83084"/>
                </a:lnTo>
                <a:lnTo>
                  <a:pt x="70294" y="83258"/>
                </a:lnTo>
                <a:lnTo>
                  <a:pt x="71092" y="83502"/>
                </a:lnTo>
                <a:lnTo>
                  <a:pt x="71890" y="83746"/>
                </a:lnTo>
                <a:lnTo>
                  <a:pt x="72488" y="84128"/>
                </a:lnTo>
                <a:lnTo>
                  <a:pt x="72937" y="84615"/>
                </a:lnTo>
                <a:lnTo>
                  <a:pt x="72987" y="84720"/>
                </a:lnTo>
                <a:lnTo>
                  <a:pt x="72987" y="84894"/>
                </a:lnTo>
                <a:lnTo>
                  <a:pt x="72987" y="85033"/>
                </a:lnTo>
                <a:lnTo>
                  <a:pt x="72937" y="85276"/>
                </a:lnTo>
                <a:lnTo>
                  <a:pt x="72937" y="85520"/>
                </a:lnTo>
                <a:lnTo>
                  <a:pt x="73535" y="85694"/>
                </a:lnTo>
                <a:lnTo>
                  <a:pt x="74233" y="86007"/>
                </a:lnTo>
                <a:lnTo>
                  <a:pt x="74831" y="86355"/>
                </a:lnTo>
                <a:lnTo>
                  <a:pt x="75180" y="86738"/>
                </a:lnTo>
                <a:lnTo>
                  <a:pt x="74931" y="87329"/>
                </a:lnTo>
                <a:lnTo>
                  <a:pt x="74582" y="88129"/>
                </a:lnTo>
                <a:lnTo>
                  <a:pt x="74233" y="88930"/>
                </a:lnTo>
                <a:lnTo>
                  <a:pt x="73685" y="89625"/>
                </a:lnTo>
                <a:lnTo>
                  <a:pt x="72837" y="90078"/>
                </a:lnTo>
                <a:lnTo>
                  <a:pt x="71591" y="90426"/>
                </a:lnTo>
                <a:lnTo>
                  <a:pt x="70145" y="90739"/>
                </a:lnTo>
                <a:lnTo>
                  <a:pt x="68450" y="90913"/>
                </a:lnTo>
                <a:lnTo>
                  <a:pt x="66755" y="90982"/>
                </a:lnTo>
                <a:lnTo>
                  <a:pt x="65060" y="90982"/>
                </a:lnTo>
                <a:lnTo>
                  <a:pt x="63514" y="90843"/>
                </a:lnTo>
                <a:lnTo>
                  <a:pt x="63514" y="91087"/>
                </a:lnTo>
                <a:lnTo>
                  <a:pt x="63764" y="91226"/>
                </a:lnTo>
                <a:lnTo>
                  <a:pt x="64013" y="91296"/>
                </a:lnTo>
                <a:lnTo>
                  <a:pt x="64212" y="91330"/>
                </a:lnTo>
                <a:lnTo>
                  <a:pt x="64312" y="91469"/>
                </a:lnTo>
                <a:lnTo>
                  <a:pt x="64362" y="91643"/>
                </a:lnTo>
                <a:lnTo>
                  <a:pt x="64461" y="91957"/>
                </a:lnTo>
                <a:lnTo>
                  <a:pt x="64561" y="92200"/>
                </a:lnTo>
                <a:lnTo>
                  <a:pt x="64461" y="92444"/>
                </a:lnTo>
                <a:lnTo>
                  <a:pt x="64312" y="92687"/>
                </a:lnTo>
                <a:lnTo>
                  <a:pt x="64212" y="92931"/>
                </a:lnTo>
                <a:lnTo>
                  <a:pt x="64312" y="93209"/>
                </a:lnTo>
                <a:lnTo>
                  <a:pt x="64461" y="93453"/>
                </a:lnTo>
                <a:lnTo>
                  <a:pt x="64711" y="93661"/>
                </a:lnTo>
                <a:lnTo>
                  <a:pt x="64910" y="93905"/>
                </a:lnTo>
                <a:lnTo>
                  <a:pt x="65060" y="94322"/>
                </a:lnTo>
                <a:lnTo>
                  <a:pt x="64212" y="94566"/>
                </a:lnTo>
                <a:lnTo>
                  <a:pt x="63365" y="94740"/>
                </a:lnTo>
                <a:lnTo>
                  <a:pt x="62318" y="94879"/>
                </a:lnTo>
                <a:lnTo>
                  <a:pt x="60972" y="94879"/>
                </a:lnTo>
                <a:lnTo>
                  <a:pt x="60573" y="94636"/>
                </a:lnTo>
                <a:lnTo>
                  <a:pt x="59925" y="94427"/>
                </a:lnTo>
                <a:lnTo>
                  <a:pt x="59177" y="94322"/>
                </a:lnTo>
                <a:lnTo>
                  <a:pt x="58579" y="94183"/>
                </a:lnTo>
                <a:lnTo>
                  <a:pt x="58579" y="94427"/>
                </a:lnTo>
                <a:lnTo>
                  <a:pt x="59177" y="94984"/>
                </a:lnTo>
                <a:lnTo>
                  <a:pt x="59675" y="95645"/>
                </a:lnTo>
                <a:lnTo>
                  <a:pt x="59675" y="96201"/>
                </a:lnTo>
                <a:lnTo>
                  <a:pt x="59875" y="96306"/>
                </a:lnTo>
                <a:lnTo>
                  <a:pt x="60024" y="96375"/>
                </a:lnTo>
                <a:lnTo>
                  <a:pt x="60224" y="96445"/>
                </a:lnTo>
                <a:lnTo>
                  <a:pt x="60373" y="96445"/>
                </a:lnTo>
                <a:lnTo>
                  <a:pt x="60473" y="96445"/>
                </a:lnTo>
                <a:lnTo>
                  <a:pt x="60623" y="96445"/>
                </a:lnTo>
                <a:lnTo>
                  <a:pt x="60722" y="96514"/>
                </a:lnTo>
                <a:lnTo>
                  <a:pt x="60822" y="96619"/>
                </a:lnTo>
                <a:lnTo>
                  <a:pt x="60972" y="96758"/>
                </a:lnTo>
                <a:lnTo>
                  <a:pt x="60972" y="97002"/>
                </a:lnTo>
                <a:lnTo>
                  <a:pt x="60922" y="97106"/>
                </a:lnTo>
                <a:lnTo>
                  <a:pt x="60922" y="97175"/>
                </a:lnTo>
                <a:lnTo>
                  <a:pt x="60922" y="97245"/>
                </a:lnTo>
                <a:lnTo>
                  <a:pt x="60922" y="97280"/>
                </a:lnTo>
                <a:lnTo>
                  <a:pt x="60972" y="97419"/>
                </a:lnTo>
                <a:lnTo>
                  <a:pt x="60972" y="97523"/>
                </a:lnTo>
                <a:lnTo>
                  <a:pt x="61620" y="97523"/>
                </a:lnTo>
                <a:lnTo>
                  <a:pt x="61520" y="98011"/>
                </a:lnTo>
                <a:lnTo>
                  <a:pt x="61271" y="98324"/>
                </a:lnTo>
                <a:lnTo>
                  <a:pt x="60972" y="98567"/>
                </a:lnTo>
                <a:lnTo>
                  <a:pt x="60822" y="98880"/>
                </a:lnTo>
                <a:lnTo>
                  <a:pt x="60922" y="99124"/>
                </a:lnTo>
                <a:lnTo>
                  <a:pt x="61171" y="99402"/>
                </a:lnTo>
                <a:lnTo>
                  <a:pt x="61420" y="99646"/>
                </a:lnTo>
                <a:lnTo>
                  <a:pt x="61620" y="99889"/>
                </a:lnTo>
                <a:lnTo>
                  <a:pt x="61620" y="100133"/>
                </a:lnTo>
                <a:lnTo>
                  <a:pt x="61620" y="100272"/>
                </a:lnTo>
                <a:lnTo>
                  <a:pt x="61520" y="100376"/>
                </a:lnTo>
                <a:lnTo>
                  <a:pt x="61420" y="100516"/>
                </a:lnTo>
                <a:lnTo>
                  <a:pt x="61321" y="100585"/>
                </a:lnTo>
                <a:lnTo>
                  <a:pt x="61271" y="100690"/>
                </a:lnTo>
                <a:lnTo>
                  <a:pt x="61271" y="100759"/>
                </a:lnTo>
                <a:lnTo>
                  <a:pt x="61271" y="100864"/>
                </a:lnTo>
                <a:lnTo>
                  <a:pt x="61271" y="100933"/>
                </a:lnTo>
                <a:lnTo>
                  <a:pt x="61321" y="101072"/>
                </a:lnTo>
                <a:lnTo>
                  <a:pt x="61420" y="101107"/>
                </a:lnTo>
                <a:lnTo>
                  <a:pt x="61520" y="101246"/>
                </a:lnTo>
                <a:lnTo>
                  <a:pt x="61620" y="101420"/>
                </a:lnTo>
                <a:lnTo>
                  <a:pt x="59925" y="101733"/>
                </a:lnTo>
                <a:lnTo>
                  <a:pt x="58579" y="102220"/>
                </a:lnTo>
                <a:lnTo>
                  <a:pt x="58479" y="102394"/>
                </a:lnTo>
                <a:lnTo>
                  <a:pt x="58379" y="102534"/>
                </a:lnTo>
                <a:lnTo>
                  <a:pt x="58280" y="102708"/>
                </a:lnTo>
                <a:lnTo>
                  <a:pt x="58230" y="102812"/>
                </a:lnTo>
                <a:lnTo>
                  <a:pt x="58130" y="102951"/>
                </a:lnTo>
                <a:lnTo>
                  <a:pt x="58130" y="102986"/>
                </a:lnTo>
                <a:lnTo>
                  <a:pt x="58628" y="103612"/>
                </a:lnTo>
                <a:lnTo>
                  <a:pt x="59326" y="104030"/>
                </a:lnTo>
                <a:lnTo>
                  <a:pt x="60274" y="104343"/>
                </a:lnTo>
                <a:lnTo>
                  <a:pt x="61420" y="104586"/>
                </a:lnTo>
                <a:lnTo>
                  <a:pt x="62567" y="104760"/>
                </a:lnTo>
                <a:lnTo>
                  <a:pt x="63664" y="104899"/>
                </a:lnTo>
                <a:lnTo>
                  <a:pt x="64113" y="106778"/>
                </a:lnTo>
                <a:lnTo>
                  <a:pt x="63365" y="107057"/>
                </a:lnTo>
                <a:lnTo>
                  <a:pt x="62567" y="107544"/>
                </a:lnTo>
                <a:lnTo>
                  <a:pt x="61969" y="108100"/>
                </a:lnTo>
                <a:lnTo>
                  <a:pt x="61620" y="108761"/>
                </a:lnTo>
                <a:lnTo>
                  <a:pt x="61869" y="109144"/>
                </a:lnTo>
                <a:lnTo>
                  <a:pt x="61969" y="109631"/>
                </a:lnTo>
                <a:lnTo>
                  <a:pt x="61969" y="110223"/>
                </a:lnTo>
                <a:lnTo>
                  <a:pt x="61271" y="110362"/>
                </a:lnTo>
                <a:lnTo>
                  <a:pt x="60722" y="110466"/>
                </a:lnTo>
                <a:lnTo>
                  <a:pt x="60024" y="110640"/>
                </a:lnTo>
                <a:lnTo>
                  <a:pt x="60024" y="111127"/>
                </a:lnTo>
                <a:lnTo>
                  <a:pt x="60473" y="111371"/>
                </a:lnTo>
                <a:lnTo>
                  <a:pt x="60972" y="111754"/>
                </a:lnTo>
                <a:lnTo>
                  <a:pt x="61520" y="112241"/>
                </a:lnTo>
                <a:lnTo>
                  <a:pt x="62118" y="112728"/>
                </a:lnTo>
                <a:lnTo>
                  <a:pt x="62567" y="113145"/>
                </a:lnTo>
                <a:lnTo>
                  <a:pt x="62717" y="113458"/>
                </a:lnTo>
                <a:lnTo>
                  <a:pt x="62467" y="113493"/>
                </a:lnTo>
                <a:lnTo>
                  <a:pt x="62318" y="113493"/>
                </a:lnTo>
                <a:lnTo>
                  <a:pt x="61969" y="113563"/>
                </a:lnTo>
                <a:lnTo>
                  <a:pt x="61620" y="113563"/>
                </a:lnTo>
                <a:lnTo>
                  <a:pt x="61520" y="113946"/>
                </a:lnTo>
                <a:lnTo>
                  <a:pt x="61321" y="114293"/>
                </a:lnTo>
                <a:lnTo>
                  <a:pt x="61271" y="114676"/>
                </a:lnTo>
                <a:lnTo>
                  <a:pt x="60922" y="114711"/>
                </a:lnTo>
                <a:lnTo>
                  <a:pt x="60573" y="114920"/>
                </a:lnTo>
                <a:lnTo>
                  <a:pt x="60274" y="115024"/>
                </a:lnTo>
                <a:lnTo>
                  <a:pt x="60024" y="114955"/>
                </a:lnTo>
                <a:lnTo>
                  <a:pt x="59875" y="114920"/>
                </a:lnTo>
                <a:lnTo>
                  <a:pt x="59775" y="114781"/>
                </a:lnTo>
                <a:lnTo>
                  <a:pt x="59675" y="114711"/>
                </a:lnTo>
                <a:lnTo>
                  <a:pt x="59526" y="114676"/>
                </a:lnTo>
                <a:lnTo>
                  <a:pt x="59526" y="115337"/>
                </a:lnTo>
                <a:lnTo>
                  <a:pt x="59925" y="115685"/>
                </a:lnTo>
                <a:lnTo>
                  <a:pt x="60224" y="116242"/>
                </a:lnTo>
                <a:lnTo>
                  <a:pt x="60274" y="116903"/>
                </a:lnTo>
                <a:lnTo>
                  <a:pt x="59227" y="117077"/>
                </a:lnTo>
                <a:lnTo>
                  <a:pt x="58379" y="117286"/>
                </a:lnTo>
                <a:lnTo>
                  <a:pt x="57432" y="117460"/>
                </a:lnTo>
                <a:lnTo>
                  <a:pt x="57432" y="117146"/>
                </a:lnTo>
                <a:lnTo>
                  <a:pt x="57332" y="117077"/>
                </a:lnTo>
                <a:lnTo>
                  <a:pt x="57233" y="117042"/>
                </a:lnTo>
                <a:lnTo>
                  <a:pt x="57233" y="116973"/>
                </a:lnTo>
                <a:lnTo>
                  <a:pt x="57233" y="116903"/>
                </a:lnTo>
                <a:lnTo>
                  <a:pt x="57183" y="116799"/>
                </a:lnTo>
                <a:lnTo>
                  <a:pt x="56535" y="116799"/>
                </a:lnTo>
                <a:lnTo>
                  <a:pt x="56136" y="116729"/>
                </a:lnTo>
                <a:lnTo>
                  <a:pt x="55687" y="116799"/>
                </a:lnTo>
                <a:lnTo>
                  <a:pt x="55089" y="116799"/>
                </a:lnTo>
                <a:lnTo>
                  <a:pt x="54790" y="116242"/>
                </a:lnTo>
                <a:lnTo>
                  <a:pt x="54391" y="115894"/>
                </a:lnTo>
                <a:lnTo>
                  <a:pt x="53842" y="115581"/>
                </a:lnTo>
                <a:lnTo>
                  <a:pt x="52995" y="115442"/>
                </a:lnTo>
                <a:lnTo>
                  <a:pt x="52995" y="115198"/>
                </a:lnTo>
                <a:lnTo>
                  <a:pt x="52995" y="115094"/>
                </a:lnTo>
                <a:lnTo>
                  <a:pt x="53095" y="114955"/>
                </a:lnTo>
                <a:lnTo>
                  <a:pt x="53095" y="114850"/>
                </a:lnTo>
                <a:lnTo>
                  <a:pt x="52995" y="114781"/>
                </a:lnTo>
                <a:lnTo>
                  <a:pt x="52746" y="114676"/>
                </a:lnTo>
                <a:lnTo>
                  <a:pt x="52447" y="114676"/>
                </a:lnTo>
                <a:lnTo>
                  <a:pt x="52297" y="114607"/>
                </a:lnTo>
                <a:lnTo>
                  <a:pt x="52048" y="114607"/>
                </a:lnTo>
                <a:lnTo>
                  <a:pt x="51848" y="114467"/>
                </a:lnTo>
                <a:lnTo>
                  <a:pt x="51699" y="114363"/>
                </a:lnTo>
                <a:lnTo>
                  <a:pt x="51499" y="114224"/>
                </a:lnTo>
                <a:lnTo>
                  <a:pt x="51499" y="114120"/>
                </a:lnTo>
                <a:lnTo>
                  <a:pt x="51499" y="114050"/>
                </a:lnTo>
                <a:lnTo>
                  <a:pt x="51499" y="113946"/>
                </a:lnTo>
                <a:lnTo>
                  <a:pt x="51499" y="113876"/>
                </a:lnTo>
                <a:lnTo>
                  <a:pt x="51499" y="113806"/>
                </a:lnTo>
                <a:lnTo>
                  <a:pt x="51400" y="113737"/>
                </a:lnTo>
                <a:lnTo>
                  <a:pt x="51250" y="113702"/>
                </a:lnTo>
                <a:lnTo>
                  <a:pt x="51051" y="113737"/>
                </a:lnTo>
                <a:lnTo>
                  <a:pt x="50801" y="113737"/>
                </a:lnTo>
                <a:lnTo>
                  <a:pt x="50652" y="113737"/>
                </a:lnTo>
                <a:lnTo>
                  <a:pt x="50452" y="113702"/>
                </a:lnTo>
                <a:lnTo>
                  <a:pt x="50203" y="113632"/>
                </a:lnTo>
                <a:lnTo>
                  <a:pt x="49954" y="113563"/>
                </a:lnTo>
                <a:lnTo>
                  <a:pt x="49954" y="113145"/>
                </a:lnTo>
                <a:lnTo>
                  <a:pt x="49306" y="113145"/>
                </a:lnTo>
                <a:lnTo>
                  <a:pt x="49405" y="112728"/>
                </a:lnTo>
                <a:lnTo>
                  <a:pt x="49605" y="112484"/>
                </a:lnTo>
                <a:lnTo>
                  <a:pt x="49854" y="112241"/>
                </a:lnTo>
                <a:lnTo>
                  <a:pt x="50103" y="111928"/>
                </a:lnTo>
                <a:lnTo>
                  <a:pt x="49156" y="111928"/>
                </a:lnTo>
                <a:lnTo>
                  <a:pt x="49156" y="111823"/>
                </a:lnTo>
                <a:lnTo>
                  <a:pt x="49007" y="111823"/>
                </a:lnTo>
                <a:lnTo>
                  <a:pt x="49007" y="111997"/>
                </a:lnTo>
                <a:lnTo>
                  <a:pt x="48907" y="112102"/>
                </a:lnTo>
                <a:lnTo>
                  <a:pt x="48907" y="112171"/>
                </a:lnTo>
                <a:lnTo>
                  <a:pt x="48907" y="112241"/>
                </a:lnTo>
                <a:lnTo>
                  <a:pt x="48807" y="112241"/>
                </a:lnTo>
                <a:lnTo>
                  <a:pt x="48707" y="112310"/>
                </a:lnTo>
                <a:lnTo>
                  <a:pt x="48558" y="112345"/>
                </a:lnTo>
                <a:lnTo>
                  <a:pt x="47960" y="112589"/>
                </a:lnTo>
                <a:lnTo>
                  <a:pt x="47062" y="112763"/>
                </a:lnTo>
                <a:lnTo>
                  <a:pt x="47262" y="111580"/>
                </a:lnTo>
                <a:lnTo>
                  <a:pt x="47062" y="111267"/>
                </a:lnTo>
                <a:lnTo>
                  <a:pt x="46913" y="111127"/>
                </a:lnTo>
                <a:lnTo>
                  <a:pt x="46813" y="111093"/>
                </a:lnTo>
                <a:lnTo>
                  <a:pt x="46813" y="110953"/>
                </a:lnTo>
                <a:lnTo>
                  <a:pt x="46913" y="110779"/>
                </a:lnTo>
                <a:lnTo>
                  <a:pt x="47062" y="110362"/>
                </a:lnTo>
                <a:lnTo>
                  <a:pt x="46713" y="110223"/>
                </a:lnTo>
                <a:lnTo>
                  <a:pt x="46464" y="110118"/>
                </a:lnTo>
                <a:lnTo>
                  <a:pt x="46215" y="109910"/>
                </a:lnTo>
                <a:lnTo>
                  <a:pt x="45916" y="109805"/>
                </a:lnTo>
                <a:lnTo>
                  <a:pt x="45666" y="109666"/>
                </a:lnTo>
                <a:lnTo>
                  <a:pt x="44021" y="109562"/>
                </a:lnTo>
                <a:lnTo>
                  <a:pt x="44021" y="109249"/>
                </a:lnTo>
                <a:lnTo>
                  <a:pt x="43772" y="108970"/>
                </a:lnTo>
                <a:lnTo>
                  <a:pt x="43672" y="108657"/>
                </a:lnTo>
                <a:lnTo>
                  <a:pt x="43872" y="108344"/>
                </a:lnTo>
                <a:lnTo>
                  <a:pt x="44021" y="108031"/>
                </a:lnTo>
                <a:lnTo>
                  <a:pt x="44221" y="107683"/>
                </a:lnTo>
                <a:lnTo>
                  <a:pt x="42625" y="107787"/>
                </a:lnTo>
                <a:lnTo>
                  <a:pt x="42476" y="107439"/>
                </a:lnTo>
                <a:lnTo>
                  <a:pt x="42127" y="106883"/>
                </a:lnTo>
                <a:lnTo>
                  <a:pt x="42127" y="106291"/>
                </a:lnTo>
                <a:lnTo>
                  <a:pt x="42276" y="105665"/>
                </a:lnTo>
                <a:lnTo>
                  <a:pt x="42525" y="105734"/>
                </a:lnTo>
                <a:lnTo>
                  <a:pt x="42825" y="105734"/>
                </a:lnTo>
                <a:lnTo>
                  <a:pt x="42974" y="105804"/>
                </a:lnTo>
                <a:lnTo>
                  <a:pt x="43174" y="105874"/>
                </a:lnTo>
                <a:lnTo>
                  <a:pt x="43423" y="105978"/>
                </a:lnTo>
                <a:lnTo>
                  <a:pt x="43423" y="105143"/>
                </a:lnTo>
                <a:lnTo>
                  <a:pt x="43223" y="105073"/>
                </a:lnTo>
                <a:lnTo>
                  <a:pt x="43174" y="104934"/>
                </a:lnTo>
                <a:lnTo>
                  <a:pt x="42974" y="104899"/>
                </a:lnTo>
                <a:lnTo>
                  <a:pt x="42874" y="104830"/>
                </a:lnTo>
                <a:lnTo>
                  <a:pt x="42625" y="104760"/>
                </a:lnTo>
                <a:lnTo>
                  <a:pt x="42376" y="104656"/>
                </a:lnTo>
                <a:lnTo>
                  <a:pt x="42027" y="104517"/>
                </a:lnTo>
                <a:lnTo>
                  <a:pt x="41678" y="104447"/>
                </a:lnTo>
                <a:lnTo>
                  <a:pt x="41329" y="104343"/>
                </a:lnTo>
                <a:lnTo>
                  <a:pt x="41080" y="104656"/>
                </a:lnTo>
                <a:lnTo>
                  <a:pt x="40731" y="104691"/>
                </a:lnTo>
                <a:lnTo>
                  <a:pt x="40382" y="104691"/>
                </a:lnTo>
                <a:lnTo>
                  <a:pt x="39734" y="104586"/>
                </a:lnTo>
                <a:lnTo>
                  <a:pt x="39734" y="103786"/>
                </a:lnTo>
                <a:lnTo>
                  <a:pt x="40033" y="103717"/>
                </a:lnTo>
                <a:lnTo>
                  <a:pt x="40282" y="103612"/>
                </a:lnTo>
                <a:lnTo>
                  <a:pt x="40432" y="103473"/>
                </a:lnTo>
                <a:lnTo>
                  <a:pt x="40631" y="103369"/>
                </a:lnTo>
                <a:lnTo>
                  <a:pt x="40731" y="103125"/>
                </a:lnTo>
                <a:lnTo>
                  <a:pt x="40531" y="102742"/>
                </a:lnTo>
                <a:lnTo>
                  <a:pt x="40631" y="102325"/>
                </a:lnTo>
                <a:lnTo>
                  <a:pt x="40781" y="101803"/>
                </a:lnTo>
                <a:lnTo>
                  <a:pt x="40880" y="101107"/>
                </a:lnTo>
                <a:lnTo>
                  <a:pt x="40631" y="101107"/>
                </a:lnTo>
                <a:lnTo>
                  <a:pt x="40282" y="101072"/>
                </a:lnTo>
                <a:lnTo>
                  <a:pt x="40083" y="101003"/>
                </a:lnTo>
                <a:lnTo>
                  <a:pt x="39933" y="100864"/>
                </a:lnTo>
                <a:lnTo>
                  <a:pt x="39734" y="100759"/>
                </a:lnTo>
                <a:lnTo>
                  <a:pt x="39684" y="100585"/>
                </a:lnTo>
                <a:lnTo>
                  <a:pt x="39584" y="100342"/>
                </a:lnTo>
                <a:lnTo>
                  <a:pt x="39734" y="100272"/>
                </a:lnTo>
                <a:lnTo>
                  <a:pt x="39933" y="100202"/>
                </a:lnTo>
                <a:lnTo>
                  <a:pt x="40033" y="100202"/>
                </a:lnTo>
                <a:lnTo>
                  <a:pt x="40083" y="100133"/>
                </a:lnTo>
                <a:lnTo>
                  <a:pt x="40282" y="100098"/>
                </a:lnTo>
                <a:lnTo>
                  <a:pt x="40531" y="100098"/>
                </a:lnTo>
                <a:lnTo>
                  <a:pt x="40531" y="99541"/>
                </a:lnTo>
                <a:lnTo>
                  <a:pt x="41479" y="99541"/>
                </a:lnTo>
                <a:lnTo>
                  <a:pt x="41479" y="99646"/>
                </a:lnTo>
                <a:lnTo>
                  <a:pt x="41678" y="99646"/>
                </a:lnTo>
                <a:lnTo>
                  <a:pt x="41678" y="99855"/>
                </a:lnTo>
                <a:lnTo>
                  <a:pt x="41678" y="99959"/>
                </a:lnTo>
                <a:lnTo>
                  <a:pt x="41678" y="100028"/>
                </a:lnTo>
                <a:lnTo>
                  <a:pt x="41578" y="100098"/>
                </a:lnTo>
                <a:lnTo>
                  <a:pt x="41678" y="100133"/>
                </a:lnTo>
                <a:lnTo>
                  <a:pt x="41678" y="100202"/>
                </a:lnTo>
                <a:lnTo>
                  <a:pt x="41828" y="100342"/>
                </a:lnTo>
                <a:lnTo>
                  <a:pt x="42027" y="100376"/>
                </a:lnTo>
                <a:lnTo>
                  <a:pt x="42176" y="100376"/>
                </a:lnTo>
                <a:lnTo>
                  <a:pt x="42376" y="100446"/>
                </a:lnTo>
                <a:lnTo>
                  <a:pt x="42625" y="100446"/>
                </a:lnTo>
                <a:lnTo>
                  <a:pt x="42625" y="100202"/>
                </a:lnTo>
                <a:lnTo>
                  <a:pt x="42625" y="99889"/>
                </a:lnTo>
                <a:lnTo>
                  <a:pt x="42476" y="99367"/>
                </a:lnTo>
                <a:lnTo>
                  <a:pt x="42176" y="98706"/>
                </a:lnTo>
                <a:lnTo>
                  <a:pt x="41828" y="97976"/>
                </a:lnTo>
                <a:lnTo>
                  <a:pt x="41479" y="97245"/>
                </a:lnTo>
                <a:lnTo>
                  <a:pt x="41130" y="96514"/>
                </a:lnTo>
                <a:lnTo>
                  <a:pt x="40781" y="96027"/>
                </a:lnTo>
                <a:lnTo>
                  <a:pt x="40531" y="95645"/>
                </a:lnTo>
                <a:lnTo>
                  <a:pt x="40531" y="95888"/>
                </a:lnTo>
                <a:lnTo>
                  <a:pt x="40282" y="96132"/>
                </a:lnTo>
                <a:lnTo>
                  <a:pt x="40033" y="96514"/>
                </a:lnTo>
                <a:lnTo>
                  <a:pt x="39933" y="96793"/>
                </a:lnTo>
                <a:lnTo>
                  <a:pt x="39933" y="97002"/>
                </a:lnTo>
                <a:lnTo>
                  <a:pt x="40382" y="97280"/>
                </a:lnTo>
                <a:lnTo>
                  <a:pt x="40631" y="97523"/>
                </a:lnTo>
                <a:lnTo>
                  <a:pt x="40880" y="97906"/>
                </a:lnTo>
                <a:lnTo>
                  <a:pt x="40880" y="98463"/>
                </a:lnTo>
                <a:lnTo>
                  <a:pt x="40531" y="98463"/>
                </a:lnTo>
                <a:lnTo>
                  <a:pt x="40083" y="98567"/>
                </a:lnTo>
                <a:lnTo>
                  <a:pt x="39584" y="98637"/>
                </a:lnTo>
                <a:lnTo>
                  <a:pt x="38986" y="98637"/>
                </a:lnTo>
                <a:lnTo>
                  <a:pt x="38886" y="98254"/>
                </a:lnTo>
                <a:lnTo>
                  <a:pt x="38786" y="97976"/>
                </a:lnTo>
                <a:lnTo>
                  <a:pt x="38637" y="97523"/>
                </a:lnTo>
                <a:lnTo>
                  <a:pt x="38537" y="97419"/>
                </a:lnTo>
                <a:lnTo>
                  <a:pt x="38388" y="97280"/>
                </a:lnTo>
                <a:lnTo>
                  <a:pt x="38088" y="97106"/>
                </a:lnTo>
                <a:lnTo>
                  <a:pt x="37939" y="97002"/>
                </a:lnTo>
                <a:lnTo>
                  <a:pt x="37839" y="96862"/>
                </a:lnTo>
                <a:lnTo>
                  <a:pt x="37939" y="96514"/>
                </a:lnTo>
                <a:lnTo>
                  <a:pt x="38088" y="96132"/>
                </a:lnTo>
                <a:lnTo>
                  <a:pt x="38039" y="95645"/>
                </a:lnTo>
                <a:lnTo>
                  <a:pt x="37939" y="95540"/>
                </a:lnTo>
                <a:lnTo>
                  <a:pt x="37739" y="95401"/>
                </a:lnTo>
                <a:lnTo>
                  <a:pt x="37590" y="95366"/>
                </a:lnTo>
                <a:lnTo>
                  <a:pt x="37390" y="95297"/>
                </a:lnTo>
                <a:lnTo>
                  <a:pt x="37241" y="95227"/>
                </a:lnTo>
                <a:lnTo>
                  <a:pt x="37041" y="95123"/>
                </a:lnTo>
                <a:lnTo>
                  <a:pt x="37041" y="93661"/>
                </a:lnTo>
                <a:lnTo>
                  <a:pt x="36692" y="93522"/>
                </a:lnTo>
                <a:lnTo>
                  <a:pt x="36892" y="91643"/>
                </a:lnTo>
                <a:lnTo>
                  <a:pt x="36792" y="91469"/>
                </a:lnTo>
                <a:lnTo>
                  <a:pt x="36543" y="91296"/>
                </a:lnTo>
                <a:lnTo>
                  <a:pt x="36343" y="91156"/>
                </a:lnTo>
                <a:lnTo>
                  <a:pt x="36094" y="90982"/>
                </a:lnTo>
                <a:lnTo>
                  <a:pt x="35945" y="90843"/>
                </a:lnTo>
                <a:lnTo>
                  <a:pt x="35297" y="90182"/>
                </a:lnTo>
                <a:lnTo>
                  <a:pt x="34798" y="89347"/>
                </a:lnTo>
                <a:lnTo>
                  <a:pt x="34349" y="88443"/>
                </a:lnTo>
                <a:lnTo>
                  <a:pt x="34200" y="87503"/>
                </a:lnTo>
                <a:lnTo>
                  <a:pt x="34948" y="87503"/>
                </a:lnTo>
                <a:lnTo>
                  <a:pt x="35147" y="86912"/>
                </a:lnTo>
                <a:lnTo>
                  <a:pt x="35247" y="86111"/>
                </a:lnTo>
                <a:lnTo>
                  <a:pt x="35247" y="85346"/>
                </a:lnTo>
                <a:lnTo>
                  <a:pt x="35147" y="84615"/>
                </a:lnTo>
                <a:lnTo>
                  <a:pt x="35596" y="83989"/>
                </a:lnTo>
                <a:lnTo>
                  <a:pt x="35745" y="83328"/>
                </a:lnTo>
                <a:lnTo>
                  <a:pt x="35745" y="82597"/>
                </a:lnTo>
                <a:lnTo>
                  <a:pt x="35646" y="81867"/>
                </a:lnTo>
                <a:lnTo>
                  <a:pt x="35596" y="81136"/>
                </a:lnTo>
                <a:lnTo>
                  <a:pt x="35596" y="80579"/>
                </a:lnTo>
                <a:lnTo>
                  <a:pt x="35646" y="80231"/>
                </a:lnTo>
                <a:lnTo>
                  <a:pt x="35845" y="79849"/>
                </a:lnTo>
                <a:lnTo>
                  <a:pt x="35745" y="79501"/>
                </a:lnTo>
                <a:lnTo>
                  <a:pt x="35047" y="78422"/>
                </a:lnTo>
                <a:lnTo>
                  <a:pt x="34299" y="77309"/>
                </a:lnTo>
                <a:lnTo>
                  <a:pt x="33651" y="76161"/>
                </a:lnTo>
                <a:lnTo>
                  <a:pt x="33601" y="75674"/>
                </a:lnTo>
                <a:lnTo>
                  <a:pt x="33751" y="75360"/>
                </a:lnTo>
                <a:lnTo>
                  <a:pt x="34000" y="75082"/>
                </a:lnTo>
                <a:lnTo>
                  <a:pt x="34100" y="74699"/>
                </a:lnTo>
                <a:lnTo>
                  <a:pt x="34000" y="74282"/>
                </a:lnTo>
                <a:lnTo>
                  <a:pt x="33851" y="74038"/>
                </a:lnTo>
                <a:lnTo>
                  <a:pt x="33502" y="73864"/>
                </a:lnTo>
                <a:lnTo>
                  <a:pt x="33253" y="73621"/>
                </a:lnTo>
                <a:lnTo>
                  <a:pt x="33053" y="73377"/>
                </a:lnTo>
                <a:lnTo>
                  <a:pt x="33053" y="72925"/>
                </a:lnTo>
                <a:lnTo>
                  <a:pt x="33153" y="72890"/>
                </a:lnTo>
                <a:lnTo>
                  <a:pt x="33253" y="72751"/>
                </a:lnTo>
                <a:lnTo>
                  <a:pt x="33302" y="72681"/>
                </a:lnTo>
                <a:lnTo>
                  <a:pt x="33502" y="72577"/>
                </a:lnTo>
                <a:lnTo>
                  <a:pt x="33601" y="72473"/>
                </a:lnTo>
                <a:lnTo>
                  <a:pt x="33651" y="72403"/>
                </a:lnTo>
                <a:lnTo>
                  <a:pt x="33851" y="68158"/>
                </a:lnTo>
                <a:lnTo>
                  <a:pt x="33651" y="67845"/>
                </a:lnTo>
                <a:lnTo>
                  <a:pt x="33402" y="67463"/>
                </a:lnTo>
                <a:lnTo>
                  <a:pt x="33502" y="66941"/>
                </a:lnTo>
                <a:lnTo>
                  <a:pt x="33502" y="66871"/>
                </a:lnTo>
                <a:lnTo>
                  <a:pt x="33601" y="66801"/>
                </a:lnTo>
                <a:lnTo>
                  <a:pt x="33651" y="66801"/>
                </a:lnTo>
                <a:lnTo>
                  <a:pt x="33751" y="66732"/>
                </a:lnTo>
                <a:lnTo>
                  <a:pt x="33851" y="66697"/>
                </a:lnTo>
                <a:lnTo>
                  <a:pt x="33851" y="66558"/>
                </a:lnTo>
                <a:lnTo>
                  <a:pt x="33851" y="66384"/>
                </a:lnTo>
                <a:lnTo>
                  <a:pt x="33751" y="66314"/>
                </a:lnTo>
                <a:lnTo>
                  <a:pt x="33651" y="66245"/>
                </a:lnTo>
                <a:lnTo>
                  <a:pt x="33601" y="66140"/>
                </a:lnTo>
                <a:lnTo>
                  <a:pt x="33402" y="66001"/>
                </a:lnTo>
                <a:lnTo>
                  <a:pt x="33302" y="65966"/>
                </a:lnTo>
                <a:lnTo>
                  <a:pt x="33253" y="65897"/>
                </a:lnTo>
                <a:lnTo>
                  <a:pt x="33253" y="63879"/>
                </a:lnTo>
                <a:lnTo>
                  <a:pt x="32953" y="63601"/>
                </a:lnTo>
                <a:lnTo>
                  <a:pt x="32704" y="63287"/>
                </a:lnTo>
                <a:lnTo>
                  <a:pt x="32555" y="62800"/>
                </a:lnTo>
                <a:lnTo>
                  <a:pt x="32953" y="62487"/>
                </a:lnTo>
                <a:lnTo>
                  <a:pt x="33253" y="62070"/>
                </a:lnTo>
                <a:lnTo>
                  <a:pt x="33302" y="61513"/>
                </a:lnTo>
                <a:lnTo>
                  <a:pt x="33302" y="60922"/>
                </a:lnTo>
                <a:lnTo>
                  <a:pt x="33302" y="60295"/>
                </a:lnTo>
                <a:lnTo>
                  <a:pt x="33253" y="59704"/>
                </a:lnTo>
                <a:lnTo>
                  <a:pt x="33053" y="59460"/>
                </a:lnTo>
                <a:lnTo>
                  <a:pt x="32904" y="58869"/>
                </a:lnTo>
                <a:lnTo>
                  <a:pt x="32604" y="58138"/>
                </a:lnTo>
                <a:lnTo>
                  <a:pt x="32255" y="57199"/>
                </a:lnTo>
                <a:lnTo>
                  <a:pt x="32006" y="56364"/>
                </a:lnTo>
                <a:lnTo>
                  <a:pt x="31857" y="55563"/>
                </a:lnTo>
                <a:lnTo>
                  <a:pt x="31657" y="54902"/>
                </a:lnTo>
                <a:lnTo>
                  <a:pt x="31557" y="54554"/>
                </a:lnTo>
                <a:lnTo>
                  <a:pt x="30461" y="54102"/>
                </a:lnTo>
                <a:lnTo>
                  <a:pt x="29513" y="53580"/>
                </a:lnTo>
                <a:lnTo>
                  <a:pt x="28716" y="53093"/>
                </a:lnTo>
                <a:lnTo>
                  <a:pt x="27818" y="52536"/>
                </a:lnTo>
                <a:lnTo>
                  <a:pt x="26971" y="52119"/>
                </a:lnTo>
                <a:lnTo>
                  <a:pt x="25724" y="51736"/>
                </a:lnTo>
                <a:lnTo>
                  <a:pt x="24428" y="51493"/>
                </a:lnTo>
                <a:lnTo>
                  <a:pt x="23032" y="51249"/>
                </a:lnTo>
                <a:lnTo>
                  <a:pt x="21985" y="50901"/>
                </a:lnTo>
                <a:lnTo>
                  <a:pt x="21736" y="50762"/>
                </a:lnTo>
                <a:lnTo>
                  <a:pt x="21587" y="50588"/>
                </a:lnTo>
                <a:lnTo>
                  <a:pt x="21287" y="50414"/>
                </a:lnTo>
                <a:lnTo>
                  <a:pt x="21038" y="50240"/>
                </a:lnTo>
                <a:lnTo>
                  <a:pt x="20789" y="50101"/>
                </a:lnTo>
                <a:lnTo>
                  <a:pt x="20191" y="49927"/>
                </a:lnTo>
                <a:lnTo>
                  <a:pt x="19592" y="49857"/>
                </a:lnTo>
                <a:lnTo>
                  <a:pt x="18894" y="49753"/>
                </a:lnTo>
                <a:lnTo>
                  <a:pt x="18346" y="49544"/>
                </a:lnTo>
                <a:lnTo>
                  <a:pt x="18196" y="49022"/>
                </a:lnTo>
                <a:lnTo>
                  <a:pt x="17399" y="48605"/>
                </a:lnTo>
                <a:lnTo>
                  <a:pt x="16601" y="48118"/>
                </a:lnTo>
                <a:lnTo>
                  <a:pt x="15056" y="47178"/>
                </a:lnTo>
                <a:lnTo>
                  <a:pt x="14856" y="45543"/>
                </a:lnTo>
                <a:lnTo>
                  <a:pt x="14457" y="45056"/>
                </a:lnTo>
                <a:lnTo>
                  <a:pt x="13809" y="44639"/>
                </a:lnTo>
                <a:lnTo>
                  <a:pt x="13111" y="44221"/>
                </a:lnTo>
                <a:lnTo>
                  <a:pt x="12613" y="43804"/>
                </a:lnTo>
                <a:lnTo>
                  <a:pt x="12413" y="43490"/>
                </a:lnTo>
                <a:lnTo>
                  <a:pt x="12363" y="43108"/>
                </a:lnTo>
                <a:lnTo>
                  <a:pt x="12164" y="42760"/>
                </a:lnTo>
                <a:lnTo>
                  <a:pt x="12064" y="42621"/>
                </a:lnTo>
                <a:lnTo>
                  <a:pt x="11915" y="42516"/>
                </a:lnTo>
                <a:lnTo>
                  <a:pt x="11665" y="42447"/>
                </a:lnTo>
                <a:lnTo>
                  <a:pt x="11366" y="42412"/>
                </a:lnTo>
                <a:lnTo>
                  <a:pt x="11217" y="42342"/>
                </a:lnTo>
                <a:lnTo>
                  <a:pt x="11017" y="42203"/>
                </a:lnTo>
                <a:lnTo>
                  <a:pt x="10868" y="42029"/>
                </a:lnTo>
                <a:lnTo>
                  <a:pt x="10768" y="41855"/>
                </a:lnTo>
                <a:lnTo>
                  <a:pt x="10718" y="41681"/>
                </a:lnTo>
                <a:lnTo>
                  <a:pt x="10619" y="41472"/>
                </a:lnTo>
                <a:lnTo>
                  <a:pt x="10519" y="41298"/>
                </a:lnTo>
                <a:lnTo>
                  <a:pt x="9921" y="41124"/>
                </a:lnTo>
                <a:lnTo>
                  <a:pt x="9721" y="40324"/>
                </a:lnTo>
                <a:lnTo>
                  <a:pt x="9223" y="39733"/>
                </a:lnTo>
                <a:lnTo>
                  <a:pt x="8525" y="39106"/>
                </a:lnTo>
                <a:lnTo>
                  <a:pt x="7976" y="38515"/>
                </a:lnTo>
                <a:lnTo>
                  <a:pt x="7827" y="38097"/>
                </a:lnTo>
                <a:lnTo>
                  <a:pt x="7827" y="37784"/>
                </a:lnTo>
                <a:lnTo>
                  <a:pt x="7627" y="37402"/>
                </a:lnTo>
                <a:lnTo>
                  <a:pt x="6929" y="36880"/>
                </a:lnTo>
                <a:lnTo>
                  <a:pt x="6181" y="36427"/>
                </a:lnTo>
                <a:lnTo>
                  <a:pt x="5484" y="35940"/>
                </a:lnTo>
                <a:lnTo>
                  <a:pt x="5035" y="35418"/>
                </a:lnTo>
                <a:lnTo>
                  <a:pt x="4586" y="34792"/>
                </a:lnTo>
                <a:lnTo>
                  <a:pt x="3988" y="34201"/>
                </a:lnTo>
                <a:lnTo>
                  <a:pt x="3390" y="33818"/>
                </a:lnTo>
                <a:lnTo>
                  <a:pt x="2791" y="33574"/>
                </a:lnTo>
                <a:lnTo>
                  <a:pt x="2243" y="33470"/>
                </a:lnTo>
                <a:lnTo>
                  <a:pt x="1744" y="33331"/>
                </a:lnTo>
                <a:lnTo>
                  <a:pt x="1296" y="33087"/>
                </a:lnTo>
                <a:lnTo>
                  <a:pt x="947" y="32809"/>
                </a:lnTo>
                <a:lnTo>
                  <a:pt x="697" y="32322"/>
                </a:lnTo>
                <a:lnTo>
                  <a:pt x="947" y="31939"/>
                </a:lnTo>
                <a:lnTo>
                  <a:pt x="797" y="31591"/>
                </a:lnTo>
                <a:lnTo>
                  <a:pt x="448" y="31174"/>
                </a:lnTo>
                <a:lnTo>
                  <a:pt x="99" y="30687"/>
                </a:lnTo>
                <a:lnTo>
                  <a:pt x="0" y="30200"/>
                </a:lnTo>
                <a:lnTo>
                  <a:pt x="149" y="29643"/>
                </a:lnTo>
                <a:lnTo>
                  <a:pt x="697" y="28982"/>
                </a:lnTo>
                <a:lnTo>
                  <a:pt x="1445" y="28356"/>
                </a:lnTo>
                <a:lnTo>
                  <a:pt x="2492" y="27868"/>
                </a:lnTo>
                <a:lnTo>
                  <a:pt x="3539" y="27521"/>
                </a:lnTo>
                <a:lnTo>
                  <a:pt x="3838" y="26859"/>
                </a:lnTo>
                <a:lnTo>
                  <a:pt x="3190" y="26859"/>
                </a:lnTo>
                <a:lnTo>
                  <a:pt x="2592" y="27033"/>
                </a:lnTo>
                <a:lnTo>
                  <a:pt x="2093" y="26964"/>
                </a:lnTo>
                <a:lnTo>
                  <a:pt x="1545" y="26790"/>
                </a:lnTo>
                <a:lnTo>
                  <a:pt x="1046" y="26616"/>
                </a:lnTo>
                <a:lnTo>
                  <a:pt x="498" y="26477"/>
                </a:lnTo>
                <a:lnTo>
                  <a:pt x="498" y="25503"/>
                </a:lnTo>
                <a:lnTo>
                  <a:pt x="797" y="25503"/>
                </a:lnTo>
                <a:lnTo>
                  <a:pt x="847" y="25468"/>
                </a:lnTo>
                <a:lnTo>
                  <a:pt x="947" y="25468"/>
                </a:lnTo>
                <a:lnTo>
                  <a:pt x="947" y="25468"/>
                </a:lnTo>
                <a:lnTo>
                  <a:pt x="947" y="25468"/>
                </a:lnTo>
                <a:lnTo>
                  <a:pt x="1046" y="25398"/>
                </a:lnTo>
                <a:lnTo>
                  <a:pt x="1146" y="25259"/>
                </a:lnTo>
                <a:lnTo>
                  <a:pt x="847" y="24841"/>
                </a:lnTo>
                <a:lnTo>
                  <a:pt x="697" y="24285"/>
                </a:lnTo>
                <a:lnTo>
                  <a:pt x="697" y="23624"/>
                </a:lnTo>
                <a:lnTo>
                  <a:pt x="1046" y="23450"/>
                </a:lnTo>
                <a:lnTo>
                  <a:pt x="1445" y="23067"/>
                </a:lnTo>
                <a:lnTo>
                  <a:pt x="1994" y="22650"/>
                </a:lnTo>
                <a:lnTo>
                  <a:pt x="2442" y="22162"/>
                </a:lnTo>
                <a:lnTo>
                  <a:pt x="2841" y="21745"/>
                </a:lnTo>
                <a:lnTo>
                  <a:pt x="3041" y="21501"/>
                </a:lnTo>
                <a:lnTo>
                  <a:pt x="3140" y="21014"/>
                </a:lnTo>
                <a:lnTo>
                  <a:pt x="3190" y="20666"/>
                </a:lnTo>
                <a:lnTo>
                  <a:pt x="3390" y="20284"/>
                </a:lnTo>
                <a:lnTo>
                  <a:pt x="3988" y="20110"/>
                </a:lnTo>
                <a:lnTo>
                  <a:pt x="4586" y="19971"/>
                </a:lnTo>
                <a:lnTo>
                  <a:pt x="5284" y="19866"/>
                </a:lnTo>
                <a:lnTo>
                  <a:pt x="5932" y="19623"/>
                </a:lnTo>
                <a:lnTo>
                  <a:pt x="6181" y="19309"/>
                </a:lnTo>
                <a:lnTo>
                  <a:pt x="6530" y="18892"/>
                </a:lnTo>
                <a:lnTo>
                  <a:pt x="6929" y="18405"/>
                </a:lnTo>
                <a:lnTo>
                  <a:pt x="7278" y="17987"/>
                </a:lnTo>
                <a:lnTo>
                  <a:pt x="7627" y="17744"/>
                </a:lnTo>
                <a:lnTo>
                  <a:pt x="8325" y="17570"/>
                </a:lnTo>
                <a:lnTo>
                  <a:pt x="9322" y="17500"/>
                </a:lnTo>
                <a:lnTo>
                  <a:pt x="9721" y="16770"/>
                </a:lnTo>
                <a:lnTo>
                  <a:pt x="10270" y="16109"/>
                </a:lnTo>
                <a:lnTo>
                  <a:pt x="10868" y="15482"/>
                </a:lnTo>
                <a:lnTo>
                  <a:pt x="10519" y="15065"/>
                </a:lnTo>
                <a:lnTo>
                  <a:pt x="10369" y="14404"/>
                </a:lnTo>
                <a:lnTo>
                  <a:pt x="10270" y="13603"/>
                </a:lnTo>
                <a:lnTo>
                  <a:pt x="10270" y="12768"/>
                </a:lnTo>
                <a:lnTo>
                  <a:pt x="10270" y="12038"/>
                </a:lnTo>
                <a:lnTo>
                  <a:pt x="10519" y="12038"/>
                </a:lnTo>
                <a:lnTo>
                  <a:pt x="10619" y="11968"/>
                </a:lnTo>
                <a:lnTo>
                  <a:pt x="10718" y="11968"/>
                </a:lnTo>
                <a:lnTo>
                  <a:pt x="10768" y="11899"/>
                </a:lnTo>
                <a:lnTo>
                  <a:pt x="10868" y="11899"/>
                </a:lnTo>
                <a:lnTo>
                  <a:pt x="10419" y="11551"/>
                </a:lnTo>
                <a:lnTo>
                  <a:pt x="10369" y="11238"/>
                </a:lnTo>
                <a:lnTo>
                  <a:pt x="10519" y="11064"/>
                </a:lnTo>
                <a:lnTo>
                  <a:pt x="10619" y="10890"/>
                </a:lnTo>
                <a:lnTo>
                  <a:pt x="10718" y="10681"/>
                </a:lnTo>
                <a:lnTo>
                  <a:pt x="10419" y="10333"/>
                </a:lnTo>
                <a:lnTo>
                  <a:pt x="10070" y="10020"/>
                </a:lnTo>
                <a:lnTo>
                  <a:pt x="9721" y="9672"/>
                </a:lnTo>
                <a:lnTo>
                  <a:pt x="9572" y="9220"/>
                </a:lnTo>
                <a:lnTo>
                  <a:pt x="10619" y="8628"/>
                </a:lnTo>
                <a:lnTo>
                  <a:pt x="11466" y="7897"/>
                </a:lnTo>
                <a:lnTo>
                  <a:pt x="11217" y="7828"/>
                </a:lnTo>
                <a:lnTo>
                  <a:pt x="11117" y="7793"/>
                </a:lnTo>
                <a:lnTo>
                  <a:pt x="11017" y="7793"/>
                </a:lnTo>
                <a:lnTo>
                  <a:pt x="10968" y="7723"/>
                </a:lnTo>
                <a:lnTo>
                  <a:pt x="10968" y="7654"/>
                </a:lnTo>
                <a:lnTo>
                  <a:pt x="10968" y="7550"/>
                </a:lnTo>
                <a:lnTo>
                  <a:pt x="10868" y="7341"/>
                </a:lnTo>
                <a:lnTo>
                  <a:pt x="10968" y="7236"/>
                </a:lnTo>
                <a:lnTo>
                  <a:pt x="11117" y="7062"/>
                </a:lnTo>
                <a:lnTo>
                  <a:pt x="11217" y="6923"/>
                </a:lnTo>
                <a:lnTo>
                  <a:pt x="11366" y="6923"/>
                </a:lnTo>
                <a:lnTo>
                  <a:pt x="11366" y="6854"/>
                </a:lnTo>
                <a:lnTo>
                  <a:pt x="11466" y="6854"/>
                </a:lnTo>
                <a:lnTo>
                  <a:pt x="11665" y="6854"/>
                </a:lnTo>
                <a:lnTo>
                  <a:pt x="11815" y="6819"/>
                </a:lnTo>
                <a:lnTo>
                  <a:pt x="11915" y="6993"/>
                </a:lnTo>
                <a:lnTo>
                  <a:pt x="12014" y="7097"/>
                </a:lnTo>
                <a:lnTo>
                  <a:pt x="12064" y="7306"/>
                </a:lnTo>
                <a:lnTo>
                  <a:pt x="12164" y="7480"/>
                </a:lnTo>
                <a:lnTo>
                  <a:pt x="12413" y="7480"/>
                </a:lnTo>
                <a:lnTo>
                  <a:pt x="12164" y="6819"/>
                </a:lnTo>
                <a:lnTo>
                  <a:pt x="12762" y="6819"/>
                </a:lnTo>
                <a:lnTo>
                  <a:pt x="12762" y="6367"/>
                </a:lnTo>
                <a:lnTo>
                  <a:pt x="13560" y="6367"/>
                </a:lnTo>
                <a:lnTo>
                  <a:pt x="13809" y="5949"/>
                </a:lnTo>
                <a:lnTo>
                  <a:pt x="14258" y="5671"/>
                </a:lnTo>
                <a:lnTo>
                  <a:pt x="14707" y="5358"/>
                </a:lnTo>
                <a:lnTo>
                  <a:pt x="15504" y="5358"/>
                </a:lnTo>
                <a:lnTo>
                  <a:pt x="15554" y="4801"/>
                </a:lnTo>
                <a:lnTo>
                  <a:pt x="15654" y="4383"/>
                </a:lnTo>
                <a:lnTo>
                  <a:pt x="15754" y="4001"/>
                </a:lnTo>
                <a:lnTo>
                  <a:pt x="15803" y="3479"/>
                </a:lnTo>
                <a:lnTo>
                  <a:pt x="16352" y="3166"/>
                </a:lnTo>
                <a:lnTo>
                  <a:pt x="16800" y="2853"/>
                </a:lnTo>
                <a:lnTo>
                  <a:pt x="17299" y="2609"/>
                </a:lnTo>
                <a:lnTo>
                  <a:pt x="17897" y="2505"/>
                </a:lnTo>
                <a:lnTo>
                  <a:pt x="18894" y="2365"/>
                </a:lnTo>
                <a:lnTo>
                  <a:pt x="18944" y="2539"/>
                </a:lnTo>
                <a:lnTo>
                  <a:pt x="18944" y="2609"/>
                </a:lnTo>
                <a:lnTo>
                  <a:pt x="18944" y="2679"/>
                </a:lnTo>
                <a:lnTo>
                  <a:pt x="19044" y="2748"/>
                </a:lnTo>
                <a:lnTo>
                  <a:pt x="19144" y="2783"/>
                </a:lnTo>
                <a:lnTo>
                  <a:pt x="19144" y="2679"/>
                </a:lnTo>
                <a:lnTo>
                  <a:pt x="19393" y="2365"/>
                </a:lnTo>
                <a:lnTo>
                  <a:pt x="19592" y="2122"/>
                </a:lnTo>
                <a:lnTo>
                  <a:pt x="19742" y="2017"/>
                </a:lnTo>
                <a:lnTo>
                  <a:pt x="20091" y="1878"/>
                </a:lnTo>
                <a:lnTo>
                  <a:pt x="20789" y="1878"/>
                </a:lnTo>
                <a:lnTo>
                  <a:pt x="21238" y="1878"/>
                </a:lnTo>
                <a:lnTo>
                  <a:pt x="21936" y="1774"/>
                </a:lnTo>
                <a:lnTo>
                  <a:pt x="22683" y="1600"/>
                </a:lnTo>
                <a:lnTo>
                  <a:pt x="23481" y="1356"/>
                </a:lnTo>
                <a:lnTo>
                  <a:pt x="24079" y="1113"/>
                </a:lnTo>
                <a:lnTo>
                  <a:pt x="24428" y="904"/>
                </a:lnTo>
                <a:lnTo>
                  <a:pt x="24528" y="800"/>
                </a:lnTo>
                <a:lnTo>
                  <a:pt x="24628" y="661"/>
                </a:lnTo>
                <a:lnTo>
                  <a:pt x="24628" y="487"/>
                </a:lnTo>
                <a:lnTo>
                  <a:pt x="24727" y="382"/>
                </a:lnTo>
                <a:lnTo>
                  <a:pt x="24877" y="243"/>
                </a:lnTo>
                <a:lnTo>
                  <a:pt x="25475" y="69"/>
                </a:lnTo>
                <a:lnTo>
                  <a:pt x="26273" y="0"/>
                </a:lnTo>
                <a:close/>
              </a:path>
            </a:pathLst>
          </a:custGeom>
          <a:solidFill>
            <a:srgbClr val="F2AC3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29" name="Google Shape;729;p47"/>
          <p:cNvGrpSpPr/>
          <p:nvPr/>
        </p:nvGrpSpPr>
        <p:grpSpPr>
          <a:xfrm rot="-9000000">
            <a:off x="3357222" y="2549997"/>
            <a:ext cx="2770844" cy="2458992"/>
            <a:chOff x="245055" y="125002"/>
            <a:chExt cx="6772231" cy="6010031"/>
          </a:xfrm>
        </p:grpSpPr>
        <p:sp>
          <p:nvSpPr>
            <p:cNvPr id="730" name="Google Shape;730;p47"/>
            <p:cNvSpPr/>
            <p:nvPr/>
          </p:nvSpPr>
          <p:spPr>
            <a:xfrm rot="-7834850">
              <a:off x="2496084" y="-301886"/>
              <a:ext cx="2034244" cy="6863807"/>
            </a:xfrm>
            <a:custGeom>
              <a:rect b="b" l="l" r="r" t="t"/>
              <a:pathLst>
                <a:path extrusionOk="0" h="120000" w="120000">
                  <a:moveTo>
                    <a:pt x="0" y="112533"/>
                  </a:moveTo>
                  <a:cubicBezTo>
                    <a:pt x="82541" y="81702"/>
                    <a:pt x="124198" y="36409"/>
                    <a:pt x="99369" y="0"/>
                  </a:cubicBezTo>
                  <a:cubicBezTo>
                    <a:pt x="145316" y="35084"/>
                    <a:pt x="111298" y="89767"/>
                    <a:pt x="29223" y="120000"/>
                  </a:cubicBezTo>
                  <a:cubicBezTo>
                    <a:pt x="14403" y="116420"/>
                    <a:pt x="12389" y="115581"/>
                    <a:pt x="0" y="112533"/>
                  </a:cubicBezTo>
                  <a:close/>
                </a:path>
              </a:pathLst>
            </a:cu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1" name="Google Shape;731;p47"/>
            <p:cNvSpPr/>
            <p:nvPr/>
          </p:nvSpPr>
          <p:spPr>
            <a:xfrm rot="-8100000">
              <a:off x="5913507" y="1176951"/>
              <a:ext cx="914400" cy="914400"/>
            </a:xfrm>
            <a:prstGeom prst="rtTriangle">
              <a:avLst/>
            </a:prstGeom>
            <a:solidFill>
              <a:srgbClr val="F2AC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2" name="Google Shape;732;p47"/>
          <p:cNvGrpSpPr/>
          <p:nvPr/>
        </p:nvGrpSpPr>
        <p:grpSpPr>
          <a:xfrm rot="1800000">
            <a:off x="3268979" y="591940"/>
            <a:ext cx="2770844" cy="2458992"/>
            <a:chOff x="245055" y="125002"/>
            <a:chExt cx="6772231" cy="6010031"/>
          </a:xfrm>
        </p:grpSpPr>
        <p:sp>
          <p:nvSpPr>
            <p:cNvPr id="733" name="Google Shape;733;p47"/>
            <p:cNvSpPr/>
            <p:nvPr/>
          </p:nvSpPr>
          <p:spPr>
            <a:xfrm rot="-7834850">
              <a:off x="2496084" y="-301886"/>
              <a:ext cx="2034244" cy="6863807"/>
            </a:xfrm>
            <a:custGeom>
              <a:rect b="b" l="l" r="r" t="t"/>
              <a:pathLst>
                <a:path extrusionOk="0" h="120000" w="120000">
                  <a:moveTo>
                    <a:pt x="0" y="112533"/>
                  </a:moveTo>
                  <a:cubicBezTo>
                    <a:pt x="82541" y="81702"/>
                    <a:pt x="124198" y="36409"/>
                    <a:pt x="99369" y="0"/>
                  </a:cubicBezTo>
                  <a:cubicBezTo>
                    <a:pt x="145316" y="35084"/>
                    <a:pt x="111298" y="89767"/>
                    <a:pt x="29223" y="120000"/>
                  </a:cubicBezTo>
                  <a:cubicBezTo>
                    <a:pt x="14403" y="116420"/>
                    <a:pt x="12389" y="115581"/>
                    <a:pt x="0" y="112533"/>
                  </a:cubicBezTo>
                  <a:close/>
                </a:path>
              </a:pathLst>
            </a:cu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4" name="Google Shape;734;p47"/>
            <p:cNvSpPr/>
            <p:nvPr/>
          </p:nvSpPr>
          <p:spPr>
            <a:xfrm rot="-8100000">
              <a:off x="5913507" y="1176951"/>
              <a:ext cx="914400" cy="914400"/>
            </a:xfrm>
            <a:prstGeom prst="rtTriangle">
              <a:avLst/>
            </a:prstGeom>
            <a:solidFill>
              <a:srgbClr val="2FC5F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35" name="Google Shape;735;p47"/>
          <p:cNvSpPr/>
          <p:nvPr/>
        </p:nvSpPr>
        <p:spPr>
          <a:xfrm>
            <a:off x="5675819" y="3136713"/>
            <a:ext cx="1150028" cy="585041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6" name="Google Shape;736;p47"/>
          <p:cNvSpPr/>
          <p:nvPr/>
        </p:nvSpPr>
        <p:spPr>
          <a:xfrm rot="-3600000">
            <a:off x="2723128" y="1637217"/>
            <a:ext cx="865555" cy="88746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7" name="Google Shape;737;p47"/>
          <p:cNvSpPr txBox="1"/>
          <p:nvPr/>
        </p:nvSpPr>
        <p:spPr>
          <a:xfrm>
            <a:off x="2497670" y="1271890"/>
            <a:ext cx="947679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200K</a:t>
            </a:r>
            <a:endParaRPr b="1" sz="1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38" name="Google Shape;738;p47"/>
          <p:cNvGrpSpPr/>
          <p:nvPr/>
        </p:nvGrpSpPr>
        <p:grpSpPr>
          <a:xfrm>
            <a:off x="638760" y="1082636"/>
            <a:ext cx="1843291" cy="715577"/>
            <a:chOff x="4320399" y="1245513"/>
            <a:chExt cx="1884146" cy="715577"/>
          </a:xfrm>
        </p:grpSpPr>
        <p:sp>
          <p:nvSpPr>
            <p:cNvPr id="739" name="Google Shape;739;p47"/>
            <p:cNvSpPr txBox="1"/>
            <p:nvPr/>
          </p:nvSpPr>
          <p:spPr>
            <a:xfrm>
              <a:off x="4320399" y="1499425"/>
              <a:ext cx="1884146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0" name="Google Shape;740;p47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2FC5FA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1" name="Google Shape;741;p47"/>
          <p:cNvSpPr txBox="1"/>
          <p:nvPr/>
        </p:nvSpPr>
        <p:spPr>
          <a:xfrm>
            <a:off x="5146448" y="4144059"/>
            <a:ext cx="947679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200K</a:t>
            </a:r>
            <a:endParaRPr b="1" sz="1600">
              <a:solidFill>
                <a:srgbClr val="F2AC3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2" name="Google Shape;742;p47"/>
          <p:cNvGrpSpPr/>
          <p:nvPr/>
        </p:nvGrpSpPr>
        <p:grpSpPr>
          <a:xfrm>
            <a:off x="6069298" y="3969444"/>
            <a:ext cx="1843291" cy="715577"/>
            <a:chOff x="4320399" y="1245513"/>
            <a:chExt cx="1884146" cy="715577"/>
          </a:xfrm>
        </p:grpSpPr>
        <p:sp>
          <p:nvSpPr>
            <p:cNvPr id="743" name="Google Shape;743;p47"/>
            <p:cNvSpPr txBox="1"/>
            <p:nvPr/>
          </p:nvSpPr>
          <p:spPr>
            <a:xfrm>
              <a:off x="4320399" y="1499425"/>
              <a:ext cx="1884146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4" name="Google Shape;744;p47"/>
            <p:cNvSpPr txBox="1"/>
            <p:nvPr/>
          </p:nvSpPr>
          <p:spPr>
            <a:xfrm>
              <a:off x="4320399" y="1245513"/>
              <a:ext cx="1884146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AC30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5" name="Google Shape;745;p47"/>
          <p:cNvSpPr/>
          <p:nvPr/>
        </p:nvSpPr>
        <p:spPr>
          <a:xfrm rot="-2794009">
            <a:off x="4049304" y="2300776"/>
            <a:ext cx="1054490" cy="1043487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6" name="Google Shape;746;p47"/>
          <p:cNvSpPr txBox="1"/>
          <p:nvPr/>
        </p:nvSpPr>
        <p:spPr>
          <a:xfrm>
            <a:off x="4991864" y="2314687"/>
            <a:ext cx="1060984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7" name="Google Shape;747;p47"/>
          <p:cNvSpPr txBox="1"/>
          <p:nvPr/>
        </p:nvSpPr>
        <p:spPr>
          <a:xfrm>
            <a:off x="3100248" y="2351256"/>
            <a:ext cx="1060984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2" name="Google Shape;752;p48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Worldmap</a:t>
            </a:r>
            <a:r>
              <a:rPr b="1" lang="en" sz="3600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" name="Google Shape;753;p48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4" name="Google Shape;754;p48"/>
          <p:cNvGrpSpPr/>
          <p:nvPr/>
        </p:nvGrpSpPr>
        <p:grpSpPr>
          <a:xfrm>
            <a:off x="398268" y="1580493"/>
            <a:ext cx="4680663" cy="2719449"/>
            <a:chOff x="635000" y="1382713"/>
            <a:chExt cx="7869238" cy="4572000"/>
          </a:xfrm>
        </p:grpSpPr>
        <p:sp>
          <p:nvSpPr>
            <p:cNvPr id="755" name="Google Shape;755;p48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6" name="Google Shape;756;p48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7" name="Google Shape;757;p48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8" name="Google Shape;758;p48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59" name="Google Shape;759;p48"/>
          <p:cNvSpPr/>
          <p:nvPr/>
        </p:nvSpPr>
        <p:spPr>
          <a:xfrm>
            <a:off x="4042751" y="2001289"/>
            <a:ext cx="426445" cy="426445"/>
          </a:xfrm>
          <a:prstGeom prst="ellipse">
            <a:avLst/>
          </a:prstGeom>
          <a:solidFill>
            <a:srgbClr val="2FC5FA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0" name="Google Shape;760;p48"/>
          <p:cNvSpPr/>
          <p:nvPr/>
        </p:nvSpPr>
        <p:spPr>
          <a:xfrm>
            <a:off x="2267744" y="2743090"/>
            <a:ext cx="1167820" cy="1167820"/>
          </a:xfrm>
          <a:prstGeom prst="ellipse">
            <a:avLst/>
          </a:prstGeom>
          <a:solidFill>
            <a:srgbClr val="FE4D3B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1" name="Google Shape;761;p48"/>
          <p:cNvSpPr/>
          <p:nvPr/>
        </p:nvSpPr>
        <p:spPr>
          <a:xfrm>
            <a:off x="969541" y="2359017"/>
            <a:ext cx="684607" cy="684607"/>
          </a:xfrm>
          <a:prstGeom prst="ellipse">
            <a:avLst/>
          </a:prstGeom>
          <a:solidFill>
            <a:srgbClr val="F2AC30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" name="Google Shape;762;p48"/>
          <p:cNvSpPr/>
          <p:nvPr/>
        </p:nvSpPr>
        <p:spPr>
          <a:xfrm>
            <a:off x="5868144" y="1547649"/>
            <a:ext cx="1824035" cy="1824035"/>
          </a:xfrm>
          <a:prstGeom prst="ellipse">
            <a:avLst/>
          </a:prstGeom>
          <a:solidFill>
            <a:srgbClr val="FE4D3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" name="Google Shape;763;p48"/>
          <p:cNvSpPr/>
          <p:nvPr/>
        </p:nvSpPr>
        <p:spPr>
          <a:xfrm>
            <a:off x="6755874" y="2787774"/>
            <a:ext cx="1080120" cy="1080120"/>
          </a:xfrm>
          <a:prstGeom prst="ellipse">
            <a:avLst/>
          </a:pr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" name="Google Shape;764;p48"/>
          <p:cNvSpPr/>
          <p:nvPr/>
        </p:nvSpPr>
        <p:spPr>
          <a:xfrm>
            <a:off x="7499587" y="2493278"/>
            <a:ext cx="672813" cy="672813"/>
          </a:xfrm>
          <a:prstGeom prst="ellipse">
            <a:avLst/>
          </a:prstGeom>
          <a:solidFill>
            <a:srgbClr val="2FC5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5" name="Google Shape;765;p48"/>
          <p:cNvSpPr txBox="1"/>
          <p:nvPr/>
        </p:nvSpPr>
        <p:spPr>
          <a:xfrm>
            <a:off x="6312351" y="2198056"/>
            <a:ext cx="935620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55</a:t>
            </a: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6" name="Google Shape;766;p48"/>
          <p:cNvSpPr txBox="1"/>
          <p:nvPr/>
        </p:nvSpPr>
        <p:spPr>
          <a:xfrm>
            <a:off x="6910251" y="3117036"/>
            <a:ext cx="781928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7" name="Google Shape;767;p48"/>
          <p:cNvSpPr txBox="1"/>
          <p:nvPr/>
        </p:nvSpPr>
        <p:spPr>
          <a:xfrm>
            <a:off x="7526943" y="2660407"/>
            <a:ext cx="61810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15</a:t>
            </a:r>
            <a:r>
              <a:rPr b="1"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8" name="Google Shape;768;p48"/>
          <p:cNvSpPr txBox="1"/>
          <p:nvPr/>
        </p:nvSpPr>
        <p:spPr>
          <a:xfrm>
            <a:off x="4883868" y="3718185"/>
            <a:ext cx="1800200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769" name="Google Shape;769;p48"/>
          <p:cNvSpPr txBox="1"/>
          <p:nvPr/>
        </p:nvSpPr>
        <p:spPr>
          <a:xfrm>
            <a:off x="4883867" y="4085659"/>
            <a:ext cx="364857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3" name="Shape 7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4" name="Google Shape;774;p49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Image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&amp;</a:t>
            </a: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75" name="Google Shape;775;p4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6829" l="0" r="0" t="6829"/>
          <a:stretch/>
        </p:blipFill>
        <p:spPr>
          <a:xfrm>
            <a:off x="6671220" y="1392326"/>
            <a:ext cx="1695000" cy="2163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776" name="Google Shape;776;p49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3454" r="3444" t="0"/>
          <a:stretch/>
        </p:blipFill>
        <p:spPr>
          <a:xfrm>
            <a:off x="5525520" y="2163942"/>
            <a:ext cx="1011900" cy="1602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77" name="Google Shape;777;p49"/>
          <p:cNvSpPr txBox="1"/>
          <p:nvPr/>
        </p:nvSpPr>
        <p:spPr>
          <a:xfrm>
            <a:off x="0" y="699542"/>
            <a:ext cx="9144000" cy="2634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78" name="Google Shape;778;p49"/>
          <p:cNvGrpSpPr/>
          <p:nvPr/>
        </p:nvGrpSpPr>
        <p:grpSpPr>
          <a:xfrm>
            <a:off x="591818" y="1462535"/>
            <a:ext cx="4381216" cy="673514"/>
            <a:chOff x="2113657" y="4283314"/>
            <a:chExt cx="3647460" cy="673514"/>
          </a:xfrm>
        </p:grpSpPr>
        <p:sp>
          <p:nvSpPr>
            <p:cNvPr id="779" name="Google Shape;779;p49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780" name="Google Shape;780;p4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1" name="Google Shape;781;p49"/>
          <p:cNvGrpSpPr/>
          <p:nvPr/>
        </p:nvGrpSpPr>
        <p:grpSpPr>
          <a:xfrm>
            <a:off x="597089" y="2175734"/>
            <a:ext cx="4381216" cy="673514"/>
            <a:chOff x="2113657" y="4283314"/>
            <a:chExt cx="3647460" cy="673514"/>
          </a:xfrm>
        </p:grpSpPr>
        <p:sp>
          <p:nvSpPr>
            <p:cNvPr id="782" name="Google Shape;782;p49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783" name="Google Shape;783;p4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4" name="Google Shape;784;p49"/>
          <p:cNvGrpSpPr/>
          <p:nvPr/>
        </p:nvGrpSpPr>
        <p:grpSpPr>
          <a:xfrm>
            <a:off x="602360" y="2888932"/>
            <a:ext cx="4381216" cy="673514"/>
            <a:chOff x="2113657" y="4283314"/>
            <a:chExt cx="3647460" cy="673514"/>
          </a:xfrm>
        </p:grpSpPr>
        <p:sp>
          <p:nvSpPr>
            <p:cNvPr id="785" name="Google Shape;785;p49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786" name="Google Shape;786;p4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87" name="Google Shape;787;p49"/>
          <p:cNvSpPr/>
          <p:nvPr/>
        </p:nvSpPr>
        <p:spPr>
          <a:xfrm>
            <a:off x="3337076" y="4128516"/>
            <a:ext cx="468000" cy="468000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4282"/>
                  <a:pt x="35822" y="67670"/>
                </a:cubicBezTo>
                <a:cubicBezTo>
                  <a:pt x="37639" y="64653"/>
                  <a:pt x="38503" y="62946"/>
                  <a:pt x="40557" y="60048"/>
                </a:cubicBezTo>
                <a:cubicBezTo>
                  <a:pt x="35751" y="55999"/>
                  <a:pt x="34526" y="51945"/>
                  <a:pt x="35822" y="43706"/>
                </a:cubicBezTo>
                <a:cubicBezTo>
                  <a:pt x="38749" y="28274"/>
                  <a:pt x="52089" y="21749"/>
                  <a:pt x="67185" y="24133"/>
                </a:cubicBezTo>
                <a:cubicBezTo>
                  <a:pt x="81612" y="27939"/>
                  <a:pt x="82867" y="39147"/>
                  <a:pt x="82741" y="47094"/>
                </a:cubicBezTo>
                <a:cubicBezTo>
                  <a:pt x="82365" y="51234"/>
                  <a:pt x="80232" y="64157"/>
                  <a:pt x="73458" y="69050"/>
                </a:cubicBezTo>
                <a:cubicBezTo>
                  <a:pt x="65471" y="74320"/>
                  <a:pt x="57233" y="68548"/>
                  <a:pt x="57902" y="62777"/>
                </a:cubicBezTo>
                <a:cubicBezTo>
                  <a:pt x="59282" y="56462"/>
                  <a:pt x="61289" y="51903"/>
                  <a:pt x="62794" y="45839"/>
                </a:cubicBezTo>
                <a:cubicBezTo>
                  <a:pt x="64592" y="40611"/>
                  <a:pt x="61874" y="36262"/>
                  <a:pt x="56773" y="35049"/>
                </a:cubicBezTo>
                <a:cubicBezTo>
                  <a:pt x="51755" y="34045"/>
                  <a:pt x="47364" y="39064"/>
                  <a:pt x="46235" y="42200"/>
                </a:cubicBezTo>
                <a:cubicBezTo>
                  <a:pt x="43517" y="51234"/>
                  <a:pt x="47322" y="53994"/>
                  <a:pt x="46109" y="57507"/>
                </a:cubicBezTo>
                <a:cubicBezTo>
                  <a:pt x="38791" y="79673"/>
                  <a:pt x="36993" y="105101"/>
                  <a:pt x="40589" y="105686"/>
                </a:cubicBezTo>
                <a:cubicBezTo>
                  <a:pt x="43475" y="105979"/>
                  <a:pt x="49873" y="96736"/>
                  <a:pt x="54640" y="75324"/>
                </a:cubicBezTo>
                <a:cubicBezTo>
                  <a:pt x="57609" y="78627"/>
                  <a:pt x="61833" y="82308"/>
                  <a:pt x="69192" y="81471"/>
                </a:cubicBezTo>
                <a:cubicBezTo>
                  <a:pt x="80023" y="79840"/>
                  <a:pt x="92736" y="71811"/>
                  <a:pt x="95286" y="48348"/>
                </a:cubicBezTo>
                <a:cubicBezTo>
                  <a:pt x="96248" y="39817"/>
                  <a:pt x="94199" y="16856"/>
                  <a:pt x="64676" y="14472"/>
                </a:cubicBezTo>
                <a:cubicBezTo>
                  <a:pt x="63058" y="14336"/>
                  <a:pt x="61491" y="14286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rgbClr val="F2AC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8" name="Google Shape;788;p49"/>
          <p:cNvSpPr/>
          <p:nvPr/>
        </p:nvSpPr>
        <p:spPr>
          <a:xfrm>
            <a:off x="6118288" y="4128516"/>
            <a:ext cx="468000" cy="468000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close/>
                <a:moveTo>
                  <a:pt x="82968" y="44711"/>
                </a:moveTo>
                <a:cubicBezTo>
                  <a:pt x="74052" y="44795"/>
                  <a:pt x="70414" y="47068"/>
                  <a:pt x="65944" y="50389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lnTo>
                  <a:pt x="65944" y="63148"/>
                </a:lnTo>
                <a:cubicBezTo>
                  <a:pt x="69737" y="55195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9837" y="45584"/>
                  <a:pt x="87655" y="44841"/>
                </a:cubicBezTo>
                <a:cubicBezTo>
                  <a:pt x="85942" y="44739"/>
                  <a:pt x="84388" y="44697"/>
                  <a:pt x="82968" y="4471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rgbClr val="FE3FE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9" name="Google Shape;789;p49"/>
          <p:cNvSpPr/>
          <p:nvPr/>
        </p:nvSpPr>
        <p:spPr>
          <a:xfrm>
            <a:off x="555863" y="4128516"/>
            <a:ext cx="468000" cy="468000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cubicBezTo>
                  <a:pt x="95799" y="41553"/>
                  <a:pt x="95761" y="41845"/>
                  <a:pt x="95610" y="43010"/>
                </a:cubicBezTo>
                <a:cubicBezTo>
                  <a:pt x="95610" y="43010"/>
                  <a:pt x="95610" y="43010"/>
                  <a:pt x="95610" y="43010"/>
                </a:cubicBezTo>
                <a:cubicBezTo>
                  <a:pt x="95610" y="43010"/>
                  <a:pt x="95768" y="41796"/>
                  <a:pt x="95787" y="41644"/>
                </a:cubicBezTo>
                <a:close/>
                <a:moveTo>
                  <a:pt x="76920" y="24321"/>
                </a:moveTo>
                <a:cubicBezTo>
                  <a:pt x="66598" y="24321"/>
                  <a:pt x="58231" y="32689"/>
                  <a:pt x="58231" y="43011"/>
                </a:cubicBezTo>
                <a:cubicBezTo>
                  <a:pt x="58231" y="44595"/>
                  <a:pt x="58428" y="46133"/>
                  <a:pt x="58861" y="47586"/>
                </a:cubicBezTo>
                <a:cubicBezTo>
                  <a:pt x="46884" y="45779"/>
                  <a:pt x="35573" y="43199"/>
                  <a:pt x="22788" y="28212"/>
                </a:cubicBezTo>
                <a:cubicBezTo>
                  <a:pt x="16835" y="40119"/>
                  <a:pt x="21256" y="47560"/>
                  <a:pt x="28303" y="52901"/>
                </a:cubicBezTo>
                <a:cubicBezTo>
                  <a:pt x="25239" y="52332"/>
                  <a:pt x="22963" y="52025"/>
                  <a:pt x="20161" y="50012"/>
                </a:cubicBezTo>
                <a:cubicBezTo>
                  <a:pt x="20993" y="61743"/>
                  <a:pt x="27472" y="65989"/>
                  <a:pt x="33688" y="68397"/>
                </a:cubicBezTo>
                <a:cubicBezTo>
                  <a:pt x="31193" y="68966"/>
                  <a:pt x="29879" y="68747"/>
                  <a:pt x="25940" y="68003"/>
                </a:cubicBezTo>
                <a:cubicBezTo>
                  <a:pt x="29354" y="78246"/>
                  <a:pt x="37627" y="80741"/>
                  <a:pt x="42486" y="80610"/>
                </a:cubicBezTo>
                <a:cubicBezTo>
                  <a:pt x="36752" y="84921"/>
                  <a:pt x="32221" y="86957"/>
                  <a:pt x="16747" y="87964"/>
                </a:cubicBezTo>
                <a:cubicBezTo>
                  <a:pt x="29639" y="97375"/>
                  <a:pt x="50015" y="96653"/>
                  <a:pt x="59952" y="93742"/>
                </a:cubicBezTo>
                <a:cubicBezTo>
                  <a:pt x="81183" y="86388"/>
                  <a:pt x="87705" y="77195"/>
                  <a:pt x="92520" y="61568"/>
                </a:cubicBezTo>
                <a:cubicBezTo>
                  <a:pt x="94917" y="48254"/>
                  <a:pt x="94438" y="52013"/>
                  <a:pt x="95610" y="43011"/>
                </a:cubicBezTo>
                <a:cubicBezTo>
                  <a:pt x="95610" y="43011"/>
                  <a:pt x="95610" y="43011"/>
                  <a:pt x="95610" y="43010"/>
                </a:cubicBezTo>
                <a:cubicBezTo>
                  <a:pt x="98711" y="39851"/>
                  <a:pt x="102182" y="37083"/>
                  <a:pt x="103252" y="33874"/>
                </a:cubicBezTo>
                <a:cubicBezTo>
                  <a:pt x="100233" y="34553"/>
                  <a:pt x="97608" y="36283"/>
                  <a:pt x="94195" y="35911"/>
                </a:cubicBezTo>
                <a:cubicBezTo>
                  <a:pt x="96617" y="34585"/>
                  <a:pt x="99541" y="31156"/>
                  <a:pt x="101050" y="26761"/>
                </a:cubicBezTo>
                <a:cubicBezTo>
                  <a:pt x="97744" y="28872"/>
                  <a:pt x="95519" y="30263"/>
                  <a:pt x="90778" y="30573"/>
                </a:cubicBezTo>
                <a:cubicBezTo>
                  <a:pt x="87408" y="26717"/>
                  <a:pt x="82444" y="24321"/>
                  <a:pt x="76920" y="24321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rgbClr val="FE4D3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0" name="Google Shape;790;p49"/>
          <p:cNvSpPr txBox="1"/>
          <p:nvPr/>
        </p:nvSpPr>
        <p:spPr>
          <a:xfrm>
            <a:off x="1042263" y="4039351"/>
            <a:ext cx="198559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   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1" name="Google Shape;791;p49"/>
          <p:cNvSpPr txBox="1"/>
          <p:nvPr/>
        </p:nvSpPr>
        <p:spPr>
          <a:xfrm>
            <a:off x="3830335" y="4039351"/>
            <a:ext cx="198559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   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2" name="Google Shape;792;p49"/>
          <p:cNvSpPr txBox="1"/>
          <p:nvPr/>
        </p:nvSpPr>
        <p:spPr>
          <a:xfrm>
            <a:off x="6618407" y="4039351"/>
            <a:ext cx="198559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     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6" name="Shape 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7" name="Google Shape;797;p50"/>
          <p:cNvSpPr/>
          <p:nvPr/>
        </p:nvSpPr>
        <p:spPr>
          <a:xfrm rot="-2753955">
            <a:off x="4748768" y="-197551"/>
            <a:ext cx="2875424" cy="2478813"/>
          </a:xfrm>
          <a:prstGeom prst="triangle">
            <a:avLst>
              <a:gd fmla="val 50000" name="adj"/>
            </a:avLst>
          </a:prstGeom>
          <a:solidFill>
            <a:srgbClr val="FE3FE4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8" name="Google Shape;798;p50"/>
          <p:cNvSpPr txBox="1"/>
          <p:nvPr>
            <p:ph type="title"/>
          </p:nvPr>
        </p:nvSpPr>
        <p:spPr>
          <a:xfrm>
            <a:off x="1861953" y="1995686"/>
            <a:ext cx="2448272" cy="153790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Columns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9" name="Google Shape;799;p50"/>
          <p:cNvSpPr txBox="1"/>
          <p:nvPr/>
        </p:nvSpPr>
        <p:spPr>
          <a:xfrm>
            <a:off x="1861953" y="3412327"/>
            <a:ext cx="2264781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800" name="Google Shape;800;p50"/>
          <p:cNvSpPr/>
          <p:nvPr/>
        </p:nvSpPr>
        <p:spPr>
          <a:xfrm>
            <a:off x="4427984" y="638047"/>
            <a:ext cx="4176016" cy="4063497"/>
          </a:xfrm>
          <a:prstGeom prst="rect">
            <a:avLst/>
          </a:prstGeom>
          <a:noFill/>
          <a:ln cap="flat" cmpd="sng" w="38100">
            <a:solidFill>
              <a:srgbClr val="FE3FE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1" name="Google Shape;801;p50"/>
          <p:cNvSpPr/>
          <p:nvPr/>
        </p:nvSpPr>
        <p:spPr>
          <a:xfrm>
            <a:off x="6236256" y="860150"/>
            <a:ext cx="559472" cy="561125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02" name="Google Shape;802;p50"/>
          <p:cNvGrpSpPr/>
          <p:nvPr/>
        </p:nvGrpSpPr>
        <p:grpSpPr>
          <a:xfrm>
            <a:off x="4572000" y="1632908"/>
            <a:ext cx="3888432" cy="2811806"/>
            <a:chOff x="2227884" y="1330362"/>
            <a:chExt cx="2835932" cy="2811806"/>
          </a:xfrm>
        </p:grpSpPr>
        <p:sp>
          <p:nvSpPr>
            <p:cNvPr id="803" name="Google Shape;803;p50"/>
            <p:cNvSpPr txBox="1"/>
            <p:nvPr/>
          </p:nvSpPr>
          <p:spPr>
            <a:xfrm>
              <a:off x="2227884" y="1649178"/>
              <a:ext cx="2835932" cy="249299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I hope and I believe that this Template will your Time, Money and Reputation. You can simply impress your audience and add a unique zing and appeal to your Presentations. 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I hope and I believe that this Template will your Time, Money and Reputation.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4" name="Google Shape;804;p50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8" name="Shape 8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9" name="Google Shape;809;p51"/>
          <p:cNvSpPr/>
          <p:nvPr/>
        </p:nvSpPr>
        <p:spPr>
          <a:xfrm>
            <a:off x="4427984" y="638047"/>
            <a:ext cx="2016000" cy="4063497"/>
          </a:xfrm>
          <a:prstGeom prst="rect">
            <a:avLst/>
          </a:prstGeom>
          <a:noFill/>
          <a:ln cap="flat" cmpd="sng" w="38100">
            <a:solidFill>
              <a:srgbClr val="FE3FE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0" name="Google Shape;810;p51"/>
          <p:cNvSpPr txBox="1"/>
          <p:nvPr/>
        </p:nvSpPr>
        <p:spPr>
          <a:xfrm>
            <a:off x="1861953" y="1995686"/>
            <a:ext cx="2448272" cy="153790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36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Columns </a:t>
            </a:r>
            <a:r>
              <a:rPr b="1" lang="en" sz="3600">
                <a:solidFill>
                  <a:srgbClr val="2FC5FA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rgbClr val="2FC5F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1" name="Google Shape;811;p51"/>
          <p:cNvSpPr txBox="1"/>
          <p:nvPr/>
        </p:nvSpPr>
        <p:spPr>
          <a:xfrm>
            <a:off x="1861953" y="3412327"/>
            <a:ext cx="2264781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812" name="Google Shape;812;p51"/>
          <p:cNvSpPr/>
          <p:nvPr/>
        </p:nvSpPr>
        <p:spPr>
          <a:xfrm>
            <a:off x="6588224" y="638047"/>
            <a:ext cx="2015776" cy="4063497"/>
          </a:xfrm>
          <a:prstGeom prst="rect">
            <a:avLst/>
          </a:prstGeom>
          <a:noFill/>
          <a:ln cap="flat" cmpd="sng" w="38100">
            <a:solidFill>
              <a:srgbClr val="FE3FE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3" name="Google Shape;813;p51"/>
          <p:cNvSpPr/>
          <p:nvPr/>
        </p:nvSpPr>
        <p:spPr>
          <a:xfrm rot="-2753955">
            <a:off x="4268414" y="109793"/>
            <a:ext cx="1730082" cy="1491449"/>
          </a:xfrm>
          <a:prstGeom prst="triangle">
            <a:avLst>
              <a:gd fmla="val 50000" name="adj"/>
            </a:avLst>
          </a:prstGeom>
          <a:solidFill>
            <a:srgbClr val="FE3FE4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4" name="Google Shape;814;p51"/>
          <p:cNvSpPr/>
          <p:nvPr/>
        </p:nvSpPr>
        <p:spPr>
          <a:xfrm flipH="1" rot="2753955">
            <a:off x="7029598" y="109793"/>
            <a:ext cx="1730082" cy="1491449"/>
          </a:xfrm>
          <a:prstGeom prst="triangle">
            <a:avLst>
              <a:gd fmla="val 50000" name="adj"/>
            </a:avLst>
          </a:prstGeom>
          <a:solidFill>
            <a:srgbClr val="FE3FE4">
              <a:alpha val="2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5" name="Google Shape;815;p51"/>
          <p:cNvSpPr/>
          <p:nvPr/>
        </p:nvSpPr>
        <p:spPr>
          <a:xfrm rot="-5400000">
            <a:off x="7405198" y="876199"/>
            <a:ext cx="501943" cy="502273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6" name="Google Shape;816;p51"/>
          <p:cNvSpPr/>
          <p:nvPr/>
        </p:nvSpPr>
        <p:spPr>
          <a:xfrm rot="2700000">
            <a:off x="5180199" y="803370"/>
            <a:ext cx="361404" cy="647928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17" name="Google Shape;817;p51"/>
          <p:cNvGrpSpPr/>
          <p:nvPr/>
        </p:nvGrpSpPr>
        <p:grpSpPr>
          <a:xfrm>
            <a:off x="4572000" y="1632908"/>
            <a:ext cx="1717431" cy="2996472"/>
            <a:chOff x="2227884" y="1330362"/>
            <a:chExt cx="2835932" cy="2996472"/>
          </a:xfrm>
        </p:grpSpPr>
        <p:sp>
          <p:nvSpPr>
            <p:cNvPr id="818" name="Google Shape;818;p51"/>
            <p:cNvSpPr txBox="1"/>
            <p:nvPr/>
          </p:nvSpPr>
          <p:spPr>
            <a:xfrm>
              <a:off x="2227884" y="1649178"/>
              <a:ext cx="2835932" cy="2677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9" name="Google Shape;819;p51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20" name="Google Shape;820;p51"/>
          <p:cNvGrpSpPr/>
          <p:nvPr/>
        </p:nvGrpSpPr>
        <p:grpSpPr>
          <a:xfrm>
            <a:off x="6737396" y="1632908"/>
            <a:ext cx="1717431" cy="2996472"/>
            <a:chOff x="2227884" y="1330362"/>
            <a:chExt cx="2835932" cy="2996472"/>
          </a:xfrm>
        </p:grpSpPr>
        <p:sp>
          <p:nvSpPr>
            <p:cNvPr id="821" name="Google Shape;821;p51"/>
            <p:cNvSpPr txBox="1"/>
            <p:nvPr/>
          </p:nvSpPr>
          <p:spPr>
            <a:xfrm>
              <a:off x="2227884" y="1649178"/>
              <a:ext cx="2835932" cy="2677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2" name="Google Shape;822;p51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27" name="Google Shape;827;p5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39" r="139" t="0"/>
          <a:stretch/>
        </p:blipFill>
        <p:spPr>
          <a:xfrm>
            <a:off x="1187624" y="1443924"/>
            <a:ext cx="2052000" cy="20520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2" name="Google Shape;832;p53"/>
          <p:cNvSpPr txBox="1"/>
          <p:nvPr/>
        </p:nvSpPr>
        <p:spPr>
          <a:xfrm>
            <a:off x="2267744" y="4659982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3" name="Google Shape;833;p53"/>
          <p:cNvSpPr txBox="1"/>
          <p:nvPr/>
        </p:nvSpPr>
        <p:spPr>
          <a:xfrm>
            <a:off x="1829811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4" name="Google Shape;834;p53"/>
          <p:cNvSpPr txBox="1"/>
          <p:nvPr/>
        </p:nvSpPr>
        <p:spPr>
          <a:xfrm>
            <a:off x="1829811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5" name="Google Shape;835;p53"/>
          <p:cNvSpPr txBox="1"/>
          <p:nvPr/>
        </p:nvSpPr>
        <p:spPr>
          <a:xfrm>
            <a:off x="1829811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6" name="Google Shape;836;p53"/>
          <p:cNvSpPr txBox="1"/>
          <p:nvPr/>
        </p:nvSpPr>
        <p:spPr>
          <a:xfrm>
            <a:off x="1829811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7" name="Google Shape;837;p53"/>
          <p:cNvSpPr txBox="1"/>
          <p:nvPr/>
        </p:nvSpPr>
        <p:spPr>
          <a:xfrm>
            <a:off x="1829811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2AC30"/>
              </a:buClr>
              <a:buFont typeface="Arial"/>
              <a:buNone/>
            </a:pPr>
            <a:r>
              <a:rPr b="1" lang="en" sz="4000">
                <a:solidFill>
                  <a:srgbClr val="F2AC30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 b="1" sz="4000">
              <a:solidFill>
                <a:srgbClr val="F2AC3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8" name="Google Shape;838;p53"/>
          <p:cNvSpPr txBox="1"/>
          <p:nvPr/>
        </p:nvSpPr>
        <p:spPr>
          <a:xfrm>
            <a:off x="1850326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2" name="Shape 8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3" name="Google Shape;843;p54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4" name="Google Shape;844;p54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5" name="Google Shape;845;p54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54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7" name="Google Shape;847;p54"/>
          <p:cNvSpPr/>
          <p:nvPr/>
        </p:nvSpPr>
        <p:spPr>
          <a:xfrm rot="-2700000">
            <a:off x="7243003" y="2816601"/>
            <a:ext cx="154109" cy="343323"/>
          </a:xfrm>
          <a:custGeom>
            <a:rect b="b" l="l" r="r" t="t"/>
            <a:pathLst>
              <a:path extrusionOk="0" h="120000" w="120000">
                <a:moveTo>
                  <a:pt x="80132" y="109671"/>
                </a:moveTo>
                <a:lnTo>
                  <a:pt x="80132" y="114835"/>
                </a:lnTo>
                <a:cubicBezTo>
                  <a:pt x="80132" y="117687"/>
                  <a:pt x="74981" y="119999"/>
                  <a:pt x="68626" y="120000"/>
                </a:cubicBezTo>
                <a:lnTo>
                  <a:pt x="51372" y="119999"/>
                </a:lnTo>
                <a:cubicBezTo>
                  <a:pt x="45018" y="119999"/>
                  <a:pt x="39867" y="117687"/>
                  <a:pt x="39867" y="114835"/>
                </a:cubicBezTo>
                <a:cubicBezTo>
                  <a:pt x="39867" y="113114"/>
                  <a:pt x="39867" y="111392"/>
                  <a:pt x="39867" y="109670"/>
                </a:cubicBezTo>
                <a:close/>
                <a:moveTo>
                  <a:pt x="96030" y="5403"/>
                </a:moveTo>
                <a:cubicBezTo>
                  <a:pt x="110320" y="10221"/>
                  <a:pt x="119078" y="17649"/>
                  <a:pt x="119921" y="25663"/>
                </a:cubicBezTo>
                <a:cubicBezTo>
                  <a:pt x="120763" y="33677"/>
                  <a:pt x="113600" y="41442"/>
                  <a:pt x="100382" y="46843"/>
                </a:cubicBezTo>
                <a:lnTo>
                  <a:pt x="92890" y="43148"/>
                </a:lnTo>
                <a:cubicBezTo>
                  <a:pt x="103654" y="38750"/>
                  <a:pt x="109489" y="32426"/>
                  <a:pt x="108803" y="25899"/>
                </a:cubicBezTo>
                <a:cubicBezTo>
                  <a:pt x="108118" y="19372"/>
                  <a:pt x="100984" y="13322"/>
                  <a:pt x="89346" y="9397"/>
                </a:cubicBezTo>
                <a:close/>
                <a:moveTo>
                  <a:pt x="106442" y="6085"/>
                </a:moveTo>
                <a:cubicBezTo>
                  <a:pt x="80793" y="-5427"/>
                  <a:pt x="39206" y="-5427"/>
                  <a:pt x="13558" y="6085"/>
                </a:cubicBezTo>
                <a:cubicBezTo>
                  <a:pt x="-12091" y="17598"/>
                  <a:pt x="-12091" y="36265"/>
                  <a:pt x="13558" y="47779"/>
                </a:cubicBezTo>
                <a:cubicBezTo>
                  <a:pt x="39206" y="59292"/>
                  <a:pt x="80793" y="59292"/>
                  <a:pt x="106442" y="47779"/>
                </a:cubicBezTo>
                <a:cubicBezTo>
                  <a:pt x="132091" y="36265"/>
                  <a:pt x="132091" y="17598"/>
                  <a:pt x="106442" y="6085"/>
                </a:cubicBezTo>
                <a:close/>
                <a:moveTo>
                  <a:pt x="120000" y="0"/>
                </a:moveTo>
                <a:cubicBezTo>
                  <a:pt x="153137" y="14874"/>
                  <a:pt x="153137" y="38990"/>
                  <a:pt x="120000" y="53864"/>
                </a:cubicBezTo>
                <a:cubicBezTo>
                  <a:pt x="108683" y="58944"/>
                  <a:pt x="94965" y="62289"/>
                  <a:pt x="80134" y="63261"/>
                </a:cubicBezTo>
                <a:lnTo>
                  <a:pt x="80134" y="107762"/>
                </a:lnTo>
                <a:lnTo>
                  <a:pt x="39865" y="107762"/>
                </a:lnTo>
                <a:lnTo>
                  <a:pt x="39865" y="63261"/>
                </a:lnTo>
                <a:cubicBezTo>
                  <a:pt x="25034" y="62289"/>
                  <a:pt x="11317" y="58944"/>
                  <a:pt x="0" y="53864"/>
                </a:cubicBezTo>
                <a:cubicBezTo>
                  <a:pt x="-33136" y="38990"/>
                  <a:pt x="-33136" y="14874"/>
                  <a:pt x="0" y="0"/>
                </a:cubicBezTo>
                <a:cubicBezTo>
                  <a:pt x="33137" y="-14874"/>
                  <a:pt x="86862" y="-14874"/>
                  <a:pt x="1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8" name="Google Shape;848;p54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9" name="Google Shape;849;p54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0" name="Google Shape;850;p54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1" name="Google Shape;851;p54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2" name="Google Shape;852;p54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3" name="Google Shape;853;p54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54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4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54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7" name="Google Shape;857;p54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4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54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54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54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4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4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4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4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4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4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4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4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54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1" name="Google Shape;871;p54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4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3" name="Google Shape;873;p54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4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4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6" name="Google Shape;876;p54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4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4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4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0" name="Google Shape;880;p54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1" name="Google Shape;881;p54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2" name="Google Shape;882;p54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54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4" name="Google Shape;884;p54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5" name="Google Shape;885;p54"/>
          <p:cNvSpPr/>
          <p:nvPr/>
        </p:nvSpPr>
        <p:spPr>
          <a:xfrm>
            <a:off x="7091217" y="3447251"/>
            <a:ext cx="326534" cy="388800"/>
          </a:xfrm>
          <a:custGeom>
            <a:rect b="b" l="l" r="r" t="t"/>
            <a:pathLst>
              <a:path extrusionOk="0" h="120000" w="120000">
                <a:moveTo>
                  <a:pt x="88169" y="96424"/>
                </a:moveTo>
                <a:lnTo>
                  <a:pt x="88169" y="102696"/>
                </a:lnTo>
                <a:lnTo>
                  <a:pt x="111506" y="102696"/>
                </a:lnTo>
                <a:lnTo>
                  <a:pt x="111506" y="96424"/>
                </a:lnTo>
                <a:close/>
                <a:moveTo>
                  <a:pt x="99837" y="82627"/>
                </a:moveTo>
                <a:cubicBezTo>
                  <a:pt x="110973" y="82627"/>
                  <a:pt x="120000" y="90208"/>
                  <a:pt x="120000" y="99560"/>
                </a:cubicBezTo>
                <a:cubicBezTo>
                  <a:pt x="120000" y="108912"/>
                  <a:pt x="110973" y="116493"/>
                  <a:pt x="99837" y="116493"/>
                </a:cubicBezTo>
                <a:cubicBezTo>
                  <a:pt x="88702" y="116493"/>
                  <a:pt x="79675" y="108912"/>
                  <a:pt x="79675" y="99560"/>
                </a:cubicBezTo>
                <a:cubicBezTo>
                  <a:pt x="79675" y="90208"/>
                  <a:pt x="88702" y="82627"/>
                  <a:pt x="99837" y="82627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6" name="Google Shape;886;p54"/>
          <p:cNvSpPr/>
          <p:nvPr/>
        </p:nvSpPr>
        <p:spPr>
          <a:xfrm>
            <a:off x="6493638" y="3447251"/>
            <a:ext cx="326534" cy="388800"/>
          </a:xfrm>
          <a:custGeom>
            <a:rect b="b" l="l" r="r" t="t"/>
            <a:pathLst>
              <a:path extrusionOk="0" h="120000" w="120000">
                <a:moveTo>
                  <a:pt x="96103" y="90058"/>
                </a:moveTo>
                <a:lnTo>
                  <a:pt x="96103" y="96721"/>
                </a:lnTo>
                <a:lnTo>
                  <a:pt x="88169" y="96721"/>
                </a:lnTo>
                <a:lnTo>
                  <a:pt x="88169" y="102994"/>
                </a:lnTo>
                <a:lnTo>
                  <a:pt x="96103" y="102994"/>
                </a:lnTo>
                <a:lnTo>
                  <a:pt x="96103" y="109657"/>
                </a:lnTo>
                <a:lnTo>
                  <a:pt x="103572" y="109657"/>
                </a:lnTo>
                <a:lnTo>
                  <a:pt x="103572" y="102994"/>
                </a:lnTo>
                <a:lnTo>
                  <a:pt x="111506" y="102994"/>
                </a:lnTo>
                <a:lnTo>
                  <a:pt x="111506" y="96721"/>
                </a:lnTo>
                <a:lnTo>
                  <a:pt x="103572" y="96721"/>
                </a:lnTo>
                <a:lnTo>
                  <a:pt x="103572" y="90058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7" name="Google Shape;887;p54"/>
          <p:cNvSpPr/>
          <p:nvPr/>
        </p:nvSpPr>
        <p:spPr>
          <a:xfrm>
            <a:off x="7688796" y="3447251"/>
            <a:ext cx="326534" cy="388800"/>
          </a:xfrm>
          <a:custGeom>
            <a:rect b="b" l="l" r="r" t="t"/>
            <a:pathLst>
              <a:path extrusionOk="0" h="120000" w="120000">
                <a:moveTo>
                  <a:pt x="94227" y="90710"/>
                </a:moveTo>
                <a:lnTo>
                  <a:pt x="88946" y="95146"/>
                </a:lnTo>
                <a:lnTo>
                  <a:pt x="94556" y="99858"/>
                </a:lnTo>
                <a:lnTo>
                  <a:pt x="88946" y="104569"/>
                </a:lnTo>
                <a:lnTo>
                  <a:pt x="94227" y="109005"/>
                </a:lnTo>
                <a:lnTo>
                  <a:pt x="99837" y="104293"/>
                </a:lnTo>
                <a:lnTo>
                  <a:pt x="105447" y="109005"/>
                </a:lnTo>
                <a:lnTo>
                  <a:pt x="110729" y="104569"/>
                </a:lnTo>
                <a:lnTo>
                  <a:pt x="105118" y="99858"/>
                </a:lnTo>
                <a:lnTo>
                  <a:pt x="110729" y="95146"/>
                </a:lnTo>
                <a:lnTo>
                  <a:pt x="105447" y="90710"/>
                </a:lnTo>
                <a:lnTo>
                  <a:pt x="99837" y="95422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8" name="Google Shape;888;p54"/>
          <p:cNvSpPr/>
          <p:nvPr/>
        </p:nvSpPr>
        <p:spPr>
          <a:xfrm>
            <a:off x="8286375" y="3447251"/>
            <a:ext cx="326534" cy="388800"/>
          </a:xfrm>
          <a:custGeom>
            <a:rect b="b" l="l" r="r" t="t"/>
            <a:pathLst>
              <a:path extrusionOk="0" h="120000" w="120000">
                <a:moveTo>
                  <a:pt x="111123" y="91467"/>
                </a:moveTo>
                <a:lnTo>
                  <a:pt x="97097" y="103247"/>
                </a:lnTo>
                <a:lnTo>
                  <a:pt x="88332" y="95886"/>
                </a:lnTo>
                <a:lnTo>
                  <a:pt x="83862" y="99640"/>
                </a:lnTo>
                <a:lnTo>
                  <a:pt x="97189" y="110832"/>
                </a:lnTo>
                <a:lnTo>
                  <a:pt x="101659" y="107078"/>
                </a:lnTo>
                <a:lnTo>
                  <a:pt x="101567" y="107001"/>
                </a:lnTo>
                <a:lnTo>
                  <a:pt x="115593" y="95221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2" name="Shape 8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3" name="Google Shape;893;p55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5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5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5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5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5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5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5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5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5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5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5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5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5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5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5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5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55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55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55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55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5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5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5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5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5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5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5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1" name="Google Shape;921;p55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2" name="Google Shape;922;p55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3" name="Google Shape;923;p55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4" name="Google Shape;924;p55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55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55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7" name="Google Shape;927;p55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5"/>
          <p:cNvSpPr/>
          <p:nvPr/>
        </p:nvSpPr>
        <p:spPr>
          <a:xfrm>
            <a:off x="4545814" y="1274208"/>
            <a:ext cx="356471" cy="366339"/>
          </a:xfrm>
          <a:custGeom>
            <a:rect b="b" l="l" r="r" t="t"/>
            <a:pathLst>
              <a:path extrusionOk="0" h="120000" w="120000">
                <a:moveTo>
                  <a:pt x="48483" y="40513"/>
                </a:moveTo>
                <a:cubicBezTo>
                  <a:pt x="30145" y="40513"/>
                  <a:pt x="15280" y="54978"/>
                  <a:pt x="15280" y="72822"/>
                </a:cubicBezTo>
                <a:cubicBezTo>
                  <a:pt x="15280" y="90666"/>
                  <a:pt x="30145" y="105131"/>
                  <a:pt x="48483" y="105131"/>
                </a:cubicBezTo>
                <a:cubicBezTo>
                  <a:pt x="66821" y="105131"/>
                  <a:pt x="81687" y="90666"/>
                  <a:pt x="81687" y="72822"/>
                </a:cubicBezTo>
                <a:cubicBezTo>
                  <a:pt x="81687" y="54978"/>
                  <a:pt x="66821" y="40513"/>
                  <a:pt x="48483" y="40513"/>
                </a:cubicBezTo>
                <a:close/>
                <a:moveTo>
                  <a:pt x="119440" y="0"/>
                </a:moveTo>
                <a:lnTo>
                  <a:pt x="120000" y="27937"/>
                </a:lnTo>
                <a:lnTo>
                  <a:pt x="112682" y="21089"/>
                </a:lnTo>
                <a:lnTo>
                  <a:pt x="87611" y="46455"/>
                </a:lnTo>
                <a:cubicBezTo>
                  <a:pt x="93781" y="53582"/>
                  <a:pt x="96967" y="62840"/>
                  <a:pt x="96967" y="72822"/>
                </a:cubicBezTo>
                <a:cubicBezTo>
                  <a:pt x="96967" y="98877"/>
                  <a:pt x="75260" y="120000"/>
                  <a:pt x="48483" y="120000"/>
                </a:cubicBezTo>
                <a:cubicBezTo>
                  <a:pt x="21706" y="120000"/>
                  <a:pt x="0" y="98877"/>
                  <a:pt x="0" y="72822"/>
                </a:cubicBezTo>
                <a:cubicBezTo>
                  <a:pt x="0" y="46766"/>
                  <a:pt x="21706" y="25644"/>
                  <a:pt x="48483" y="25644"/>
                </a:cubicBezTo>
                <a:cubicBezTo>
                  <a:pt x="57522" y="25644"/>
                  <a:pt x="65983" y="28051"/>
                  <a:pt x="72807" y="32929"/>
                </a:cubicBezTo>
                <a:lnTo>
                  <a:pt x="98046" y="7392"/>
                </a:lnTo>
                <a:lnTo>
                  <a:pt x="90729" y="54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5"/>
          <p:cNvSpPr/>
          <p:nvPr/>
        </p:nvSpPr>
        <p:spPr>
          <a:xfrm>
            <a:off x="5161285" y="1247479"/>
            <a:ext cx="373598" cy="381817"/>
          </a:xfrm>
          <a:custGeom>
            <a:rect b="b" l="l" r="r" t="t"/>
            <a:pathLst>
              <a:path extrusionOk="0" h="120000" w="120000">
                <a:moveTo>
                  <a:pt x="73739" y="14265"/>
                </a:moveTo>
                <a:cubicBezTo>
                  <a:pt x="56241" y="14265"/>
                  <a:pt x="42057" y="28144"/>
                  <a:pt x="42057" y="45265"/>
                </a:cubicBezTo>
                <a:cubicBezTo>
                  <a:pt x="42057" y="62385"/>
                  <a:pt x="56241" y="76264"/>
                  <a:pt x="73739" y="76264"/>
                </a:cubicBezTo>
                <a:cubicBezTo>
                  <a:pt x="91236" y="76264"/>
                  <a:pt x="105420" y="62385"/>
                  <a:pt x="105420" y="45265"/>
                </a:cubicBezTo>
                <a:cubicBezTo>
                  <a:pt x="105420" y="28144"/>
                  <a:pt x="91236" y="14265"/>
                  <a:pt x="73739" y="14265"/>
                </a:cubicBezTo>
                <a:close/>
                <a:moveTo>
                  <a:pt x="73739" y="0"/>
                </a:moveTo>
                <a:cubicBezTo>
                  <a:pt x="99288" y="0"/>
                  <a:pt x="120000" y="20265"/>
                  <a:pt x="120000" y="45265"/>
                </a:cubicBezTo>
                <a:cubicBezTo>
                  <a:pt x="120000" y="70264"/>
                  <a:pt x="99288" y="90530"/>
                  <a:pt x="73739" y="90530"/>
                </a:cubicBezTo>
                <a:cubicBezTo>
                  <a:pt x="64937" y="90530"/>
                  <a:pt x="56710" y="88125"/>
                  <a:pt x="50126" y="83275"/>
                </a:cubicBezTo>
                <a:lnTo>
                  <a:pt x="41432" y="91782"/>
                </a:lnTo>
                <a:lnTo>
                  <a:pt x="51465" y="101598"/>
                </a:lnTo>
                <a:cubicBezTo>
                  <a:pt x="54943" y="105001"/>
                  <a:pt x="54943" y="110518"/>
                  <a:pt x="51465" y="113921"/>
                </a:cubicBezTo>
                <a:cubicBezTo>
                  <a:pt x="47987" y="117324"/>
                  <a:pt x="42349" y="117324"/>
                  <a:pt x="38871" y="113921"/>
                </a:cubicBezTo>
                <a:lnTo>
                  <a:pt x="28838" y="104104"/>
                </a:lnTo>
                <a:lnTo>
                  <a:pt x="12593" y="120000"/>
                </a:lnTo>
                <a:cubicBezTo>
                  <a:pt x="9116" y="123402"/>
                  <a:pt x="3477" y="123402"/>
                  <a:pt x="0" y="120000"/>
                </a:cubicBezTo>
                <a:cubicBezTo>
                  <a:pt x="-3477" y="116596"/>
                  <a:pt x="-3477" y="111079"/>
                  <a:pt x="0" y="107677"/>
                </a:cubicBezTo>
                <a:lnTo>
                  <a:pt x="16244" y="91782"/>
                </a:lnTo>
                <a:lnTo>
                  <a:pt x="5192" y="80967"/>
                </a:lnTo>
                <a:cubicBezTo>
                  <a:pt x="1714" y="77565"/>
                  <a:pt x="1714" y="72047"/>
                  <a:pt x="5192" y="68644"/>
                </a:cubicBezTo>
                <a:cubicBezTo>
                  <a:pt x="8670" y="65242"/>
                  <a:pt x="14308" y="65242"/>
                  <a:pt x="17786" y="68644"/>
                </a:cubicBezTo>
                <a:lnTo>
                  <a:pt x="28838" y="79459"/>
                </a:lnTo>
                <a:lnTo>
                  <a:pt x="37019" y="71454"/>
                </a:lnTo>
                <a:cubicBezTo>
                  <a:pt x="30772" y="64451"/>
                  <a:pt x="27478" y="55234"/>
                  <a:pt x="27478" y="45265"/>
                </a:cubicBezTo>
                <a:cubicBezTo>
                  <a:pt x="27478" y="20265"/>
                  <a:pt x="48189" y="0"/>
                  <a:pt x="7373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5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5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5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5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5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5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5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55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55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2" name="Shape 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3" name="Google Shape;943;p56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56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6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6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6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6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56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56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56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2" name="Google Shape;952;p56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3" name="Google Shape;953;p56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4" name="Google Shape;954;p56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55" name="Google Shape;955;p56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6" name="Google Shape;956;p56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7" name="Google Shape;957;p56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8" name="Google Shape;958;p56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59" name="Google Shape;959;p56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0" name="Google Shape;960;p56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1" name="Google Shape;961;p56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62" name="Google Shape;962;p56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63" name="Google Shape;963;p56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4" name="Google Shape;964;p56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5" name="Google Shape;965;p56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6" name="Google Shape;966;p56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7" name="Google Shape;967;p56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8" name="Google Shape;968;p56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6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6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6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6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6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6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6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6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6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6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6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0" name="Google Shape;980;p56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6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6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6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6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6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6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6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56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56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56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56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56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56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56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8" name="Shape 9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99" name="Google Shape;999;p57"/>
          <p:cNvGrpSpPr/>
          <p:nvPr/>
        </p:nvGrpSpPr>
        <p:grpSpPr>
          <a:xfrm>
            <a:off x="2457792" y="1842283"/>
            <a:ext cx="1174643" cy="2013391"/>
            <a:chOff x="930084" y="2610003"/>
            <a:chExt cx="1174643" cy="2013391"/>
          </a:xfrm>
        </p:grpSpPr>
        <p:sp>
          <p:nvSpPr>
            <p:cNvPr id="1000" name="Google Shape;1000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E4D3B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1" name="Google Shape;1001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254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77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59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2" name="Google Shape;1002;p57"/>
          <p:cNvGrpSpPr/>
          <p:nvPr/>
        </p:nvGrpSpPr>
        <p:grpSpPr>
          <a:xfrm>
            <a:off x="936965" y="1842283"/>
            <a:ext cx="1174643" cy="2013391"/>
            <a:chOff x="930084" y="2610003"/>
            <a:chExt cx="1174643" cy="2013391"/>
          </a:xfrm>
        </p:grpSpPr>
        <p:sp>
          <p:nvSpPr>
            <p:cNvPr id="1003" name="Google Shape;1003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E3FE4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4" name="Google Shape;1004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254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63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228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5" name="Google Shape;1005;p57"/>
          <p:cNvGrpSpPr/>
          <p:nvPr/>
        </p:nvGrpSpPr>
        <p:grpSpPr>
          <a:xfrm>
            <a:off x="7020272" y="1842283"/>
            <a:ext cx="1174643" cy="2013391"/>
            <a:chOff x="930084" y="2610003"/>
            <a:chExt cx="1174643" cy="2013391"/>
          </a:xfrm>
        </p:grpSpPr>
        <p:sp>
          <p:nvSpPr>
            <p:cNvPr id="1006" name="Google Shape;1006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2FC5FA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7" name="Google Shape;1007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47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197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250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8" name="Google Shape;1008;p57"/>
          <p:cNvGrpSpPr/>
          <p:nvPr/>
        </p:nvGrpSpPr>
        <p:grpSpPr>
          <a:xfrm>
            <a:off x="5499446" y="1842283"/>
            <a:ext cx="1174643" cy="2013391"/>
            <a:chOff x="930084" y="2610003"/>
            <a:chExt cx="1174643" cy="2013391"/>
          </a:xfrm>
        </p:grpSpPr>
        <p:sp>
          <p:nvSpPr>
            <p:cNvPr id="1009" name="Google Shape;1009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33E97C">
                <a:alpha val="89803"/>
              </a:srgbClr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0" name="Google Shape;1010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51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233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124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11" name="Google Shape;1011;p57"/>
          <p:cNvGrpSpPr/>
          <p:nvPr/>
        </p:nvGrpSpPr>
        <p:grpSpPr>
          <a:xfrm>
            <a:off x="3978619" y="1842283"/>
            <a:ext cx="1174643" cy="2013391"/>
            <a:chOff x="930084" y="2610003"/>
            <a:chExt cx="1174643" cy="2013391"/>
          </a:xfrm>
        </p:grpSpPr>
        <p:sp>
          <p:nvSpPr>
            <p:cNvPr id="1012" name="Google Shape;1012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2AC30">
                <a:alpha val="89803"/>
              </a:srgbClr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3" name="Google Shape;1013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242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172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48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14" name="Google Shape;1014;p57"/>
          <p:cNvSpPr txBox="1"/>
          <p:nvPr>
            <p:ph type="title"/>
          </p:nvPr>
        </p:nvSpPr>
        <p:spPr>
          <a:xfrm>
            <a:off x="0" y="25735"/>
            <a:ext cx="9144000" cy="77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ontents Slide Master">
  <a:themeElements>
    <a:clrScheme name="Custom 14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00"/>
      </a:hlink>
      <a:folHlink>
        <a:srgbClr val="00000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