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327" r:id="rId2"/>
    <p:sldId id="328" r:id="rId3"/>
    <p:sldId id="329" r:id="rId4"/>
    <p:sldId id="330" r:id="rId5"/>
    <p:sldId id="300" r:id="rId6"/>
    <p:sldId id="331" r:id="rId7"/>
    <p:sldId id="332" r:id="rId8"/>
    <p:sldId id="333" r:id="rId9"/>
    <p:sldId id="296" r:id="rId10"/>
    <p:sldId id="277" r:id="rId11"/>
    <p:sldId id="278" r:id="rId12"/>
    <p:sldId id="288" r:id="rId13"/>
    <p:sldId id="326" r:id="rId14"/>
    <p:sldId id="324" r:id="rId15"/>
    <p:sldId id="291" r:id="rId16"/>
    <p:sldId id="292" r:id="rId17"/>
    <p:sldId id="293" r:id="rId18"/>
    <p:sldId id="294"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3F3F41"/>
    <a:srgbClr val="FF8651"/>
    <a:srgbClr val="F9690E"/>
    <a:srgbClr val="FFDE75"/>
    <a:srgbClr val="FB4039"/>
    <a:srgbClr val="131F2B"/>
    <a:srgbClr val="C4D422"/>
    <a:srgbClr val="42DF9A"/>
    <a:srgbClr val="EB2264"/>
    <a:srgbClr val="FF5E80"/>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21544" autoAdjust="0"/>
    <p:restoredTop sz="94660"/>
  </p:normalViewPr>
  <p:slideViewPr>
    <p:cSldViewPr snapToGrid="0">
      <p:cViewPr varScale="1">
        <p:scale>
          <a:sx n="57" d="100"/>
          <a:sy n="57" d="100"/>
        </p:scale>
        <p:origin x="42" y="24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microsoft.com/office/2015/10/relationships/revisionInfo" Target="revisionInfo.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3"/>
    </mc:Choice>
    <mc:Fallback>
      <c:style val="3"/>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gradFill>
              <a:gsLst>
                <a:gs pos="100000">
                  <a:schemeClr val="accent1">
                    <a:alpha val="0"/>
                  </a:schemeClr>
                </a:gs>
                <a:gs pos="50000">
                  <a:schemeClr val="accent1"/>
                </a:gs>
              </a:gsLst>
              <a:lin ang="5400000" scaled="0"/>
            </a:gradFill>
            <a:ln>
              <a:noFill/>
            </a:ln>
            <a:effectLst/>
            <a:sp3d/>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400" b="0" i="0" u="none" strike="noStrike" kern="1200" baseline="0">
                    <a:solidFill>
                      <a:schemeClr val="bg1"/>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a:solidFill>
                        <a:schemeClr val="tx1">
                          <a:lumMod val="35000"/>
                          <a:lumOff val="65000"/>
                        </a:schemeClr>
                      </a:solidFill>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50"/>
        <c:gapDepth val="0"/>
        <c:shape val="box"/>
        <c:axId val="594356376"/>
        <c:axId val="594349488"/>
        <c:axId val="0"/>
      </c:bar3DChart>
      <c:catAx>
        <c:axId val="594356376"/>
        <c:scaling>
          <c:orientation val="minMax"/>
        </c:scaling>
        <c:delete val="0"/>
        <c:axPos val="b"/>
        <c:numFmt formatCode="General" sourceLinked="1"/>
        <c:majorTickMark val="out"/>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bg1"/>
                </a:solidFill>
                <a:latin typeface="+mn-lt"/>
                <a:ea typeface="+mn-ea"/>
                <a:cs typeface="+mn-cs"/>
              </a:defRPr>
            </a:pPr>
            <a:endParaRPr lang="en-US"/>
          </a:p>
        </c:txPr>
        <c:crossAx val="594349488"/>
        <c:crosses val="autoZero"/>
        <c:auto val="1"/>
        <c:lblAlgn val="ctr"/>
        <c:lblOffset val="100"/>
        <c:noMultiLvlLbl val="0"/>
      </c:catAx>
      <c:valAx>
        <c:axId val="594349488"/>
        <c:scaling>
          <c:orientation val="minMax"/>
        </c:scaling>
        <c:delete val="0"/>
        <c:axPos val="l"/>
        <c:numFmt formatCode="General" sourceLinked="1"/>
        <c:majorTickMark val="out"/>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bg1"/>
                </a:solidFill>
                <a:latin typeface="+mn-lt"/>
                <a:ea typeface="+mn-ea"/>
                <a:cs typeface="+mn-cs"/>
              </a:defRPr>
            </a:pPr>
            <a:endParaRPr lang="en-US"/>
          </a:p>
        </c:txPr>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doughnutChart>
        <c:varyColors val="1"/>
        <c:ser>
          <c:idx val="0"/>
          <c:order val="0"/>
          <c:tx>
            <c:strRef>
              <c:f>Sheet1!$B$1</c:f>
              <c:strCache>
                <c:ptCount val="1"/>
                <c:pt idx="0">
                  <c:v>Sales</c:v>
                </c:pt>
              </c:strCache>
            </c:strRef>
          </c:tx>
          <c:dPt>
            <c:idx val="0"/>
            <c:bubble3D val="0"/>
            <c:spPr>
              <a:solidFill>
                <a:schemeClr val="accent1"/>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1-312B-4B0E-AF1C-0CD5519685AC}"/>
              </c:ext>
            </c:extLst>
          </c:dPt>
          <c:dPt>
            <c:idx val="1"/>
            <c:bubble3D val="0"/>
            <c:spPr>
              <a:solidFill>
                <a:schemeClr val="accent2"/>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3-312B-4B0E-AF1C-0CD5519685AC}"/>
              </c:ext>
            </c:extLst>
          </c:dPt>
          <c:dPt>
            <c:idx val="2"/>
            <c:bubble3D val="0"/>
            <c:spPr>
              <a:solidFill>
                <a:schemeClr val="accent3"/>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5-312B-4B0E-AF1C-0CD5519685AC}"/>
              </c:ext>
            </c:extLst>
          </c:dPt>
          <c:dPt>
            <c:idx val="3"/>
            <c:bubble3D val="0"/>
            <c:spPr>
              <a:solidFill>
                <a:schemeClr val="accent4"/>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7-312B-4B0E-AF1C-0CD5519685AC}"/>
              </c:ext>
            </c:extLst>
          </c:dPt>
          <c:dLbls>
            <c:dLbl>
              <c:idx val="0"/>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1-312B-4B0E-AF1C-0CD5519685AC}"/>
                </c:ext>
              </c:extLst>
            </c:dLbl>
            <c:dLbl>
              <c:idx val="1"/>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3-312B-4B0E-AF1C-0CD5519685AC}"/>
                </c:ext>
              </c:extLst>
            </c:dLbl>
            <c:dLbl>
              <c:idx val="2"/>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5-312B-4B0E-AF1C-0CD5519685AC}"/>
                </c:ext>
              </c:extLst>
            </c:dLbl>
            <c:dLbl>
              <c:idx val="3"/>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7-312B-4B0E-AF1C-0CD5519685AC}"/>
                </c:ext>
              </c:extLst>
            </c:dLbl>
            <c:spPr>
              <a:solidFill>
                <a:schemeClr val="lt1"/>
              </a:solidFill>
              <a:ln>
                <a:solidFill>
                  <a:schemeClr val="dk1">
                    <a:lumMod val="25000"/>
                    <a:lumOff val="75000"/>
                  </a:scheme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312B-4B0E-AF1C-0CD5519685AC}"/>
            </c:ext>
          </c:extLst>
        </c:ser>
        <c:dLbls>
          <c:showLegendKey val="0"/>
          <c:showVal val="0"/>
          <c:showCatName val="0"/>
          <c:showSerName val="0"/>
          <c:showPercent val="1"/>
          <c:showBubbleSize val="0"/>
          <c:showLeaderLines val="0"/>
        </c:dLbls>
        <c:firstSliceAng val="0"/>
        <c:holeSize val="50"/>
      </c:doughnutChart>
      <c:spPr>
        <a:noFill/>
        <a:ln>
          <a:noFill/>
        </a:ln>
        <a:effectLst/>
      </c:spPr>
    </c:plotArea>
    <c:legend>
      <c:legendPos val="t"/>
      <c:overlay val="0"/>
      <c:spPr>
        <a:noFill/>
        <a:ln>
          <a:noFill/>
        </a:ln>
        <a:effectLst/>
      </c:spPr>
      <c:txPr>
        <a:bodyPr rot="0" spcFirstLastPara="1" vertOverflow="ellipsis" vert="horz" wrap="square" anchor="ctr" anchorCtr="1"/>
        <a:lstStyle/>
        <a:p>
          <a:pPr>
            <a:defRPr sz="1197" b="0" i="0" u="none" strike="noStrike" kern="1200" baseline="0">
              <a:solidFill>
                <a:schemeClr val="bg1"/>
              </a:solidFill>
              <a:latin typeface="+mn-lt"/>
              <a:ea typeface="+mn-ea"/>
              <a:cs typeface="+mn-cs"/>
            </a:defRPr>
          </a:pPr>
          <a:endParaRPr lang="en-US"/>
        </a:p>
      </c:txPr>
    </c:legend>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withinLinear" id="14">
  <a:schemeClr val="accent1"/>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93">
  <cs:axisTitle>
    <cs:lnRef idx="0"/>
    <cs:fillRef idx="0"/>
    <cs:effectRef idx="0"/>
    <cs:fontRef idx="minor">
      <a:schemeClr val="tx1">
        <a:lumMod val="65000"/>
        <a:lumOff val="35000"/>
      </a:schemeClr>
    </cs:fontRef>
    <cs:defRPr sz="1197" kern="1200" cap="all"/>
  </cs:axisTitle>
  <cs:categoryAxis>
    <cs:lnRef idx="0"/>
    <cs:fillRef idx="0"/>
    <cs:effectRef idx="0"/>
    <cs:fontRef idx="minor">
      <a:schemeClr val="tx1">
        <a:lumMod val="65000"/>
        <a:lumOff val="35000"/>
      </a:schemeClr>
    </cs:fontRef>
    <cs:spPr/>
    <cs:defRPr sz="1197" kern="1200"/>
  </cs:categoryAxis>
  <cs:chartArea mods="allowNoFillOverride allowNoLineOverride">
    <cs:lnRef idx="0"/>
    <cs:fillRef idx="0"/>
    <cs:effectRef idx="0"/>
    <cs:fontRef idx="minor">
      <a:schemeClr val="dk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bg1"/>
    </cs:fontRef>
    <cs:spPr>
      <a:solidFill>
        <a:schemeClr val="tx1">
          <a:lumMod val="50000"/>
          <a:lumOff val="50000"/>
        </a:schemeClr>
      </a:solidFill>
    </cs:spPr>
    <cs:defRPr sz="1197"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dk1"/>
    </cs:fontRef>
    <cs:spPr>
      <a:gradFill flip="none" rotWithShape="1">
        <a:gsLst>
          <a:gs pos="0">
            <a:schemeClr val="phClr"/>
          </a:gs>
          <a:gs pos="75000">
            <a:schemeClr val="phClr">
              <a:lumMod val="60000"/>
              <a:lumOff val="40000"/>
            </a:schemeClr>
          </a:gs>
          <a:gs pos="51000">
            <a:schemeClr val="phClr">
              <a:alpha val="75000"/>
            </a:schemeClr>
          </a:gs>
          <a:gs pos="100000">
            <a:schemeClr val="phClr">
              <a:lumMod val="20000"/>
              <a:lumOff val="80000"/>
              <a:alpha val="15000"/>
            </a:schemeClr>
          </a:gs>
        </a:gsLst>
        <a:lin ang="5400000" scaled="0"/>
      </a:gradFill>
    </cs:spPr>
  </cs:dataPoint>
  <cs:dataPoint3D>
    <cs:lnRef idx="0"/>
    <cs:fillRef idx="0">
      <cs:styleClr val="auto"/>
    </cs:fillRef>
    <cs:effectRef idx="0"/>
    <cs:fontRef idx="minor">
      <a:schemeClr val="tx1"/>
    </cs:fontRef>
    <cs:spPr>
      <a:gradFill>
        <a:gsLst>
          <a:gs pos="100000">
            <a:schemeClr val="phClr">
              <a:alpha val="0"/>
            </a:schemeClr>
          </a:gs>
          <a:gs pos="50000">
            <a:schemeClr val="phClr"/>
          </a:gs>
        </a:gsLst>
        <a:lin ang="5400000" scaled="0"/>
      </a:gradFill>
      <a:sp3d/>
    </cs:spPr>
  </cs:dataPoint3D>
  <cs:dataPointLine>
    <cs:lnRef idx="0">
      <cs:styleClr val="auto"/>
    </cs:lnRef>
    <cs:fillRef idx="0"/>
    <cs:effectRef idx="0"/>
    <cs:fontRef idx="minor">
      <a:schemeClr val="dk1"/>
    </cs:fontRef>
    <cs:spPr>
      <a:ln w="28575" cap="rnd">
        <a:solidFill>
          <a:schemeClr val="phClr"/>
        </a:solidFill>
        <a:round/>
      </a:ln>
    </cs:spPr>
  </cs:dataPointLine>
  <cs:dataPointMarker>
    <cs:lnRef idx="0">
      <cs:styleClr val="auto"/>
    </cs:lnRef>
    <cs:fillRef idx="0">
      <cs:styleClr val="auto"/>
    </cs:fillRef>
    <cs:effectRef idx="0"/>
    <cs:fontRef idx="minor">
      <a:schemeClr val="dk1"/>
    </cs:fontRef>
    <cs:spPr>
      <a:gradFill flip="none" rotWithShape="1">
        <a:gsLst>
          <a:gs pos="0">
            <a:schemeClr val="phClr"/>
          </a:gs>
          <a:gs pos="75000">
            <a:schemeClr val="phClr">
              <a:lumMod val="60000"/>
              <a:lumOff val="40000"/>
            </a:schemeClr>
          </a:gs>
          <a:gs pos="51000">
            <a:schemeClr val="phClr">
              <a:alpha val="75000"/>
            </a:schemeClr>
          </a:gs>
          <a:gs pos="100000">
            <a:schemeClr val="phClr">
              <a:lumMod val="20000"/>
              <a:lumOff val="80000"/>
              <a:alpha val="15000"/>
            </a:schemeClr>
          </a:gs>
        </a:gsLst>
        <a:lin ang="5400000" scaled="0"/>
      </a:gradFill>
      <a:ln w="9525" cap="flat" cmpd="sng" algn="ctr">
        <a:solidFill>
          <a:schemeClr val="phClr">
            <a:shade val="95000"/>
          </a:schemeClr>
        </a:solidFill>
        <a:round/>
      </a:ln>
    </cs:spPr>
  </cs:dataPointMarker>
  <cs:dataPointMarkerLayout symbol="circle" size="6"/>
  <cs:dataPointWireframe>
    <cs:lnRef idx="0">
      <cs:styleClr val="auto"/>
    </cs:lnRef>
    <cs:fillRef idx="0"/>
    <cs:effectRef idx="0"/>
    <cs:fontRef idx="minor">
      <a:schemeClr val="dk1"/>
    </cs:fontRef>
    <cs:spPr>
      <a:ln w="9525" cap="rnd">
        <a:solidFill>
          <a:schemeClr val="phClr"/>
        </a:solidFill>
        <a:round/>
      </a:ln>
    </cs:spPr>
  </cs:dataPointWireframe>
  <cs:dataTable>
    <cs:lnRef idx="0"/>
    <cs:fillRef idx="0"/>
    <cs:effectRef idx="0"/>
    <cs:fontRef idx="minor">
      <a:schemeClr val="tx1">
        <a:lumMod val="65000"/>
        <a:lumOff val="35000"/>
      </a:schemeClr>
    </cs:fontRef>
    <cs:spPr>
      <a:ln w="9525">
        <a:solidFill>
          <a:schemeClr val="tx1">
            <a:lumMod val="15000"/>
            <a:lumOff val="85000"/>
          </a:schemeClr>
        </a:solidFill>
      </a:ln>
    </cs:spPr>
    <cs:defRPr sz="1197" kern="1200"/>
  </cs:dataTable>
  <cs:downBar>
    <cs:lnRef idx="0"/>
    <cs:fillRef idx="0"/>
    <cs:effectRef idx="0"/>
    <cs:fontRef idx="minor">
      <a:schemeClr val="dk1"/>
    </cs:fontRef>
    <cs:spPr>
      <a:solidFill>
        <a:schemeClr val="dk1">
          <a:lumMod val="75000"/>
          <a:lumOff val="25000"/>
        </a:schemeClr>
      </a:solidFill>
      <a:ln w="9525">
        <a:solidFill>
          <a:schemeClr val="tx1">
            <a:lumMod val="65000"/>
            <a:lumOff val="35000"/>
          </a:schemeClr>
        </a:solidFill>
      </a:ln>
    </cs:spPr>
  </cs:downBar>
  <cs:dropLine>
    <cs:lnRef idx="0"/>
    <cs:fillRef idx="0"/>
    <cs:effectRef idx="0"/>
    <cs:fontRef idx="minor">
      <a:schemeClr val="dk1"/>
    </cs:fontRef>
    <cs:spPr>
      <a:ln w="9525">
        <a:solidFill>
          <a:schemeClr val="tx1">
            <a:lumMod val="35000"/>
            <a:lumOff val="65000"/>
          </a:schemeClr>
        </a:solidFill>
      </a:ln>
    </cs:spPr>
  </cs:dropLine>
  <cs:errorBar>
    <cs:lnRef idx="0"/>
    <cs:fillRef idx="0"/>
    <cs:effectRef idx="0"/>
    <cs:fontRef idx="minor">
      <a:schemeClr val="dk1"/>
    </cs:fontRef>
    <cs:spPr>
      <a:ln w="9525" cap="flat" cmpd="sng" algn="ctr">
        <a:solidFill>
          <a:schemeClr val="tx1">
            <a:lumMod val="65000"/>
            <a:lumOff val="35000"/>
          </a:schemeClr>
        </a:solidFill>
        <a:round/>
      </a:ln>
    </cs:spPr>
  </cs:errorBar>
  <cs:floor>
    <cs:lnRef idx="0"/>
    <cs:fillRef idx="0"/>
    <cs:effectRef idx="0"/>
    <cs:fontRef idx="minor">
      <a:schemeClr val="dk1"/>
    </cs:fontRef>
  </cs:floor>
  <cs:gridlineMajor>
    <cs:lnRef idx="0"/>
    <cs:fillRef idx="0"/>
    <cs:effectRef idx="0"/>
    <cs:fontRef idx="minor">
      <a:schemeClr val="tx1"/>
    </cs:fontRef>
    <cs:spPr>
      <a:ln w="9525" cap="flat" cmpd="sng" algn="ctr">
        <a:solidFill>
          <a:schemeClr val="tx1">
            <a:lumMod val="5000"/>
            <a:lumOff val="9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dk1"/>
    </cs:fontRef>
    <cs:spPr>
      <a:ln w="9525">
        <a:solidFill>
          <a:schemeClr val="tx1">
            <a:lumMod val="50000"/>
            <a:lumOff val="50000"/>
          </a:schemeClr>
        </a:solidFill>
      </a:ln>
    </cs:spPr>
  </cs:hiLoLine>
  <cs:leaderLine>
    <cs:lnRef idx="0"/>
    <cs:fillRef idx="0"/>
    <cs:effectRef idx="0"/>
    <cs:fontRef idx="minor">
      <a:schemeClr val="dk1"/>
    </cs:fontRef>
    <cs:spPr>
      <a:ln w="9525">
        <a:solidFill>
          <a:schemeClr val="tx1">
            <a:lumMod val="35000"/>
            <a:lumOff val="65000"/>
          </a:schemeClr>
        </a:solidFill>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dk1"/>
    </cs:fontRef>
  </cs:plotArea>
  <cs:plotArea3D mods="allowNoFillOverride allowNoLineOverride">
    <cs:lnRef idx="0"/>
    <cs:fillRef idx="0"/>
    <cs:effectRef idx="0"/>
    <cs:fontRef idx="minor">
      <a:schemeClr val="dk1"/>
    </cs:fontRef>
  </cs:plotArea3D>
  <cs:seriesAxis>
    <cs:lnRef idx="0"/>
    <cs:fillRef idx="0"/>
    <cs:effectRef idx="0"/>
    <cs:fontRef idx="minor">
      <a:schemeClr val="tx1">
        <a:lumMod val="65000"/>
        <a:lumOff val="35000"/>
      </a:schemeClr>
    </cs:fontRef>
    <cs:spPr>
      <a:ln w="9525" cap="flat" cmpd="sng" algn="ctr">
        <a:solidFill>
          <a:schemeClr val="tx1">
            <a:lumMod val="15000"/>
            <a:lumOff val="85000"/>
          </a:schemeClr>
        </a:solidFill>
        <a:round/>
        <a:headEnd type="none" w="sm" len="sm"/>
        <a:tailEnd type="none" w="sm" len="sm"/>
      </a:ln>
    </cs:spPr>
    <cs:defRPr sz="1197" kern="1200"/>
  </cs:seriesAxis>
  <cs:seriesLine>
    <cs:lnRef idx="0"/>
    <cs:fillRef idx="0"/>
    <cs:effectRef idx="0"/>
    <cs:fontRef idx="minor">
      <a:schemeClr val="dk1"/>
    </cs:fontRef>
    <cs:spPr>
      <a:ln w="9525">
        <a:solidFill>
          <a:schemeClr val="tx1">
            <a:lumMod val="35000"/>
            <a:lumOff val="65000"/>
          </a:schemeClr>
        </a:solidFill>
        <a:round/>
      </a:ln>
    </cs:spPr>
  </cs:seriesLine>
  <cs:title>
    <cs:lnRef idx="0"/>
    <cs:fillRef idx="0"/>
    <cs:effectRef idx="0"/>
    <cs:fontRef idx="minor">
      <a:schemeClr val="tx1">
        <a:lumMod val="65000"/>
        <a:lumOff val="35000"/>
      </a:schemeClr>
    </cs:fontRef>
    <cs:defRPr sz="2200" b="1" kern="1200" cap="all" spc="50" baseline="0"/>
  </cs:title>
  <cs:trendline>
    <cs:lnRef idx="0">
      <cs:styleClr val="auto"/>
    </cs:lnRef>
    <cs:fillRef idx="0"/>
    <cs:effectRef idx="0"/>
    <cs:fontRef idx="minor">
      <a:schemeClr val="dk1"/>
    </cs:fontRef>
    <cs:spPr>
      <a:ln w="9525"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65000"/>
            <a:lumOff val="3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dk1"/>
    </cs:fontRef>
  </cs:wall>
</cs:chartStyle>
</file>

<file path=ppt/charts/style2.xml><?xml version="1.0" encoding="utf-8"?>
<cs:chartStyle xmlns:cs="http://schemas.microsoft.com/office/drawing/2012/chartStyle" xmlns:a="http://schemas.openxmlformats.org/drawingml/2006/main" id="258">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lt1"/>
    </cs:fontRef>
    <cs:defRPr sz="1197" b="1"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tx1"/>
    </cs:fontRef>
    <cs:spPr>
      <a:solidFill>
        <a:schemeClr val="phClr"/>
      </a:solidFill>
      <a:scene3d>
        <a:camera prst="orthographicFront"/>
        <a:lightRig rig="brightRoom" dir="t"/>
      </a:scene3d>
      <a:sp3d prstMaterial="flat">
        <a:bevelT w="50800" h="101600" prst="angle"/>
        <a:contourClr>
          <a:srgbClr val="000000"/>
        </a:contourClr>
      </a:sp3d>
    </cs:spPr>
  </cs:dataPoint>
  <cs:dataPoint3D>
    <cs:lnRef idx="0"/>
    <cs:fillRef idx="0">
      <cs:styleClr val="auto"/>
    </cs:fillRef>
    <cs:effectRef idx="0"/>
    <cs:fontRef idx="minor">
      <a:schemeClr val="tx1"/>
    </cs:fontRef>
    <cs:spPr>
      <a:solidFill>
        <a:schemeClr val="phClr"/>
      </a:solidFill>
      <a:ln w="1905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fillRef idx="0">
      <cs:styleClr val="auto"/>
    </cs:fillRef>
    <cs:effectRef idx="0"/>
    <cs:fontRef idx="minor">
      <a:schemeClr val="tx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1" i="0" kern="1200" cap="all" spc="50"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3" name="Picture Placeholder 2"/>
          <p:cNvSpPr>
            <a:spLocks noGrp="1"/>
          </p:cNvSpPr>
          <p:nvPr>
            <p:ph type="pic" sz="quarter" idx="10"/>
          </p:nvPr>
        </p:nvSpPr>
        <p:spPr>
          <a:xfrm>
            <a:off x="0" y="0"/>
            <a:ext cx="12192000" cy="6858000"/>
          </a:xfrm>
        </p:spPr>
        <p:txBody>
          <a:bodyPr/>
          <a:lstStyle/>
          <a:p>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2" y="2975067"/>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tx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sp>
        <p:nvSpPr>
          <p:cNvPr id="21" name="Shape 21"/>
          <p:cNvSpPr txBox="1">
            <a:spLocks noGrp="1"/>
          </p:cNvSpPr>
          <p:nvPr userDrawn="1">
            <p:ph type="ctrTitle"/>
          </p:nvPr>
        </p:nvSpPr>
        <p:spPr>
          <a:xfrm>
            <a:off x="3622668" y="4746171"/>
            <a:ext cx="4975694" cy="848452"/>
          </a:xfrm>
          <a:prstGeom prst="rect">
            <a:avLst/>
          </a:prstGeom>
        </p:spPr>
        <p:txBody>
          <a:bodyPr lIns="91425" tIns="91425" rIns="91425" bIns="91425" anchor="b" anchorCtr="0">
            <a:normAutofit/>
          </a:bodyPr>
          <a:lstStyle>
            <a:lvl1pPr lvl="0" algn="ctr" rtl="0">
              <a:spcBef>
                <a:spcPts val="0"/>
              </a:spcBef>
              <a:defRPr sz="3600">
                <a:solidFill>
                  <a:schemeClr val="tx1">
                    <a:lumMod val="75000"/>
                    <a:lumOff val="25000"/>
                  </a:schemeClr>
                </a:solidFill>
                <a:latin typeface="+mj-lt"/>
                <a:ea typeface="Roboto Medium" panose="02000000000000000000" pitchFamily="2" charset="0"/>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4144267" y="5758351"/>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b="0">
                <a:solidFill>
                  <a:schemeClr val="tx1">
                    <a:lumMod val="75000"/>
                    <a:lumOff val="25000"/>
                  </a:schemeClr>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7" name="Picture Placeholder 6"/>
          <p:cNvSpPr>
            <a:spLocks noGrp="1"/>
          </p:cNvSpPr>
          <p:nvPr>
            <p:ph type="pic" sz="quarter" idx="10"/>
          </p:nvPr>
        </p:nvSpPr>
        <p:spPr>
          <a:xfrm>
            <a:off x="4163105" y="469910"/>
            <a:ext cx="3865790" cy="3865790"/>
          </a:xfrm>
          <a:custGeom>
            <a:avLst/>
            <a:gdLst>
              <a:gd name="connsiteX0" fmla="*/ 2177143 w 4354286"/>
              <a:gd name="connsiteY0" fmla="*/ 0 h 4354286"/>
              <a:gd name="connsiteX1" fmla="*/ 4354286 w 4354286"/>
              <a:gd name="connsiteY1" fmla="*/ 2177143 h 4354286"/>
              <a:gd name="connsiteX2" fmla="*/ 2177143 w 4354286"/>
              <a:gd name="connsiteY2" fmla="*/ 4354286 h 4354286"/>
              <a:gd name="connsiteX3" fmla="*/ 0 w 4354286"/>
              <a:gd name="connsiteY3" fmla="*/ 2177143 h 4354286"/>
            </a:gdLst>
            <a:ahLst/>
            <a:cxnLst>
              <a:cxn ang="0">
                <a:pos x="connsiteX0" y="connsiteY0"/>
              </a:cxn>
              <a:cxn ang="0">
                <a:pos x="connsiteX1" y="connsiteY1"/>
              </a:cxn>
              <a:cxn ang="0">
                <a:pos x="connsiteX2" y="connsiteY2"/>
              </a:cxn>
              <a:cxn ang="0">
                <a:pos x="connsiteX3" y="connsiteY3"/>
              </a:cxn>
            </a:cxnLst>
            <a:rect l="l" t="t" r="r" b="b"/>
            <a:pathLst>
              <a:path w="4354286" h="4354286">
                <a:moveTo>
                  <a:pt x="2177143" y="0"/>
                </a:moveTo>
                <a:lnTo>
                  <a:pt x="4354286" y="2177143"/>
                </a:lnTo>
                <a:lnTo>
                  <a:pt x="2177143" y="4354286"/>
                </a:lnTo>
                <a:lnTo>
                  <a:pt x="0" y="2177143"/>
                </a:lnTo>
                <a:close/>
              </a:path>
            </a:pathLst>
          </a:custGeom>
        </p:spPr>
        <p:txBody>
          <a:bodyPr wrap="square">
            <a:noAutofit/>
          </a:bodyPr>
          <a:lstStyle/>
          <a:p>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46" name="Shape 47"/>
          <p:cNvSpPr txBox="1">
            <a:spLocks noGrp="1"/>
          </p:cNvSpPr>
          <p:nvPr>
            <p:ph type="title"/>
          </p:nvPr>
        </p:nvSpPr>
        <p:spPr>
          <a:xfrm>
            <a:off x="3710782" y="1777435"/>
            <a:ext cx="4770436" cy="725714"/>
          </a:xfrm>
          <a:prstGeom prst="rect">
            <a:avLst/>
          </a:prstGeom>
        </p:spPr>
        <p:txBody>
          <a:bodyPr lIns="91425" tIns="91425" rIns="91425" bIns="91425" anchor="b" anchorCtr="0">
            <a:normAutofit/>
          </a:bodyPr>
          <a:lstStyle>
            <a:lvl1pPr lvl="0" algn="ctr">
              <a:spcBef>
                <a:spcPts val="0"/>
              </a:spcBef>
              <a:defRPr sz="36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4" name="Shape 34"/>
          <p:cNvSpPr txBox="1">
            <a:spLocks noGrp="1"/>
          </p:cNvSpPr>
          <p:nvPr>
            <p:ph type="body" idx="1"/>
          </p:nvPr>
        </p:nvSpPr>
        <p:spPr>
          <a:xfrm>
            <a:off x="1763486" y="4905827"/>
            <a:ext cx="8665029" cy="850727"/>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rgbClr val="131F2B"/>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3" name="Picture Placeholder 2"/>
          <p:cNvSpPr>
            <a:spLocks noGrp="1"/>
          </p:cNvSpPr>
          <p:nvPr>
            <p:ph type="pic" sz="quarter" idx="10"/>
          </p:nvPr>
        </p:nvSpPr>
        <p:spPr>
          <a:xfrm>
            <a:off x="0" y="2989263"/>
            <a:ext cx="12192000" cy="1670050"/>
          </a:xfrm>
        </p:spPr>
        <p:txBody>
          <a:bodyPr/>
          <a:lstStyle/>
          <a:p>
            <a:endParaRPr lang="en-US"/>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48" name="Shape 48"/>
          <p:cNvSpPr txBox="1">
            <a:spLocks noGrp="1"/>
          </p:cNvSpPr>
          <p:nvPr>
            <p:ph type="body" idx="1"/>
          </p:nvPr>
        </p:nvSpPr>
        <p:spPr>
          <a:xfrm>
            <a:off x="6888387" y="3300079"/>
            <a:ext cx="4863648" cy="2609850"/>
          </a:xfrm>
          <a:prstGeom prst="rect">
            <a:avLst/>
          </a:prstGeom>
        </p:spPr>
        <p:txBody>
          <a:bodyPr lIns="91425" tIns="91425" rIns="91425" bIns="91425" anchor="t" anchorCtr="0">
            <a:normAutofit/>
          </a:bodyPr>
          <a:lstStyle>
            <a:lvl1pPr lvl="0">
              <a:spcBef>
                <a:spcPts val="0"/>
              </a:spcBef>
              <a:defRPr sz="1800">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6888387" y="2042598"/>
            <a:ext cx="4863648" cy="847999"/>
          </a:xfrm>
          <a:prstGeom prst="rect">
            <a:avLst/>
          </a:prstGeom>
        </p:spPr>
        <p:txBody>
          <a:bodyPr lIns="91425" tIns="91425" rIns="91425" bIns="91425" anchor="b" anchorCtr="0">
            <a:normAutofit/>
          </a:bodyPr>
          <a:lstStyle>
            <a:lvl1pPr lvl="0">
              <a:spcBef>
                <a:spcPts val="0"/>
              </a:spcBef>
              <a:defRPr sz="3200">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4" name="Picture Placeholder 13"/>
          <p:cNvSpPr>
            <a:spLocks noGrp="1"/>
          </p:cNvSpPr>
          <p:nvPr>
            <p:ph type="pic" sz="quarter" idx="10"/>
          </p:nvPr>
        </p:nvSpPr>
        <p:spPr>
          <a:xfrm>
            <a:off x="0" y="623222"/>
            <a:ext cx="6888387" cy="6234778"/>
          </a:xfrm>
          <a:custGeom>
            <a:avLst/>
            <a:gdLst>
              <a:gd name="connsiteX0" fmla="*/ 2058943 w 6646863"/>
              <a:gd name="connsiteY0" fmla="*/ 0 h 6016171"/>
              <a:gd name="connsiteX1" fmla="*/ 3824312 w 6646863"/>
              <a:gd name="connsiteY1" fmla="*/ 3380094 h 6016171"/>
              <a:gd name="connsiteX2" fmla="*/ 4628528 w 6646863"/>
              <a:gd name="connsiteY2" fmla="*/ 1647756 h 6016171"/>
              <a:gd name="connsiteX3" fmla="*/ 6646863 w 6646863"/>
              <a:gd name="connsiteY3" fmla="*/ 5995389 h 6016171"/>
              <a:gd name="connsiteX4" fmla="*/ 6646863 w 6646863"/>
              <a:gd name="connsiteY4" fmla="*/ 6016171 h 6016171"/>
              <a:gd name="connsiteX5" fmla="*/ 5201092 w 6646863"/>
              <a:gd name="connsiteY5" fmla="*/ 6016171 h 6016171"/>
              <a:gd name="connsiteX6" fmla="*/ 2600545 w 6646863"/>
              <a:gd name="connsiteY6" fmla="*/ 6016171 h 6016171"/>
              <a:gd name="connsiteX7" fmla="*/ 0 w 6646863"/>
              <a:gd name="connsiteY7" fmla="*/ 6016171 h 6016171"/>
              <a:gd name="connsiteX8" fmla="*/ 0 w 6646863"/>
              <a:gd name="connsiteY8" fmla="*/ 3942190 h 601617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6646863" h="6016171">
                <a:moveTo>
                  <a:pt x="2058943" y="0"/>
                </a:moveTo>
                <a:lnTo>
                  <a:pt x="3824312" y="3380094"/>
                </a:lnTo>
                <a:lnTo>
                  <a:pt x="4628528" y="1647756"/>
                </a:lnTo>
                <a:lnTo>
                  <a:pt x="6646863" y="5995389"/>
                </a:lnTo>
                <a:lnTo>
                  <a:pt x="6646863" y="6016171"/>
                </a:lnTo>
                <a:lnTo>
                  <a:pt x="5201092" y="6016171"/>
                </a:lnTo>
                <a:lnTo>
                  <a:pt x="2600545" y="6016171"/>
                </a:lnTo>
                <a:lnTo>
                  <a:pt x="0" y="6016171"/>
                </a:lnTo>
                <a:lnTo>
                  <a:pt x="0" y="3942190"/>
                </a:lnTo>
                <a:close/>
              </a:path>
            </a:pathLst>
          </a:custGeom>
        </p:spPr>
        <p:txBody>
          <a:bodyPr wrap="square">
            <a:noAutofit/>
          </a:bodyPr>
          <a:lstStyle/>
          <a:p>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13" name="Picture Placeholder 12"/>
          <p:cNvSpPr>
            <a:spLocks noGrp="1"/>
          </p:cNvSpPr>
          <p:nvPr>
            <p:ph type="pic" sz="quarter" idx="13"/>
          </p:nvPr>
        </p:nvSpPr>
        <p:spPr>
          <a:xfrm>
            <a:off x="5676901" y="1"/>
            <a:ext cx="4581522" cy="5050577"/>
          </a:xfrm>
          <a:custGeom>
            <a:avLst/>
            <a:gdLst>
              <a:gd name="connsiteX0" fmla="*/ 0 w 4581522"/>
              <a:gd name="connsiteY0" fmla="*/ 0 h 5050577"/>
              <a:gd name="connsiteX1" fmla="*/ 4581522 w 4581522"/>
              <a:gd name="connsiteY1" fmla="*/ 0 h 5050577"/>
              <a:gd name="connsiteX2" fmla="*/ 2290761 w 4581522"/>
              <a:gd name="connsiteY2" fmla="*/ 5050577 h 5050577"/>
            </a:gdLst>
            <a:ahLst/>
            <a:cxnLst>
              <a:cxn ang="0">
                <a:pos x="connsiteX0" y="connsiteY0"/>
              </a:cxn>
              <a:cxn ang="0">
                <a:pos x="connsiteX1" y="connsiteY1"/>
              </a:cxn>
              <a:cxn ang="0">
                <a:pos x="connsiteX2" y="connsiteY2"/>
              </a:cxn>
            </a:cxnLst>
            <a:rect l="l" t="t" r="r" b="b"/>
            <a:pathLst>
              <a:path w="4581522" h="5050577">
                <a:moveTo>
                  <a:pt x="0" y="0"/>
                </a:moveTo>
                <a:lnTo>
                  <a:pt x="4581522" y="0"/>
                </a:lnTo>
                <a:lnTo>
                  <a:pt x="2290761" y="5050577"/>
                </a:lnTo>
                <a:close/>
              </a:path>
            </a:pathLst>
          </a:custGeom>
        </p:spPr>
        <p:txBody>
          <a:bodyPr wrap="square">
            <a:noAutofit/>
          </a:bodyPr>
          <a:lstStyle/>
          <a:p>
            <a:endParaRPr lang="en-US"/>
          </a:p>
        </p:txBody>
      </p:sp>
      <p:sp>
        <p:nvSpPr>
          <p:cNvPr id="38" name="Shape 48"/>
          <p:cNvSpPr txBox="1">
            <a:spLocks noGrp="1"/>
          </p:cNvSpPr>
          <p:nvPr>
            <p:ph type="body" idx="11"/>
          </p:nvPr>
        </p:nvSpPr>
        <p:spPr>
          <a:xfrm>
            <a:off x="514350" y="3007255"/>
            <a:ext cx="4705349" cy="2137690"/>
          </a:xfrm>
          <a:prstGeom prst="rect">
            <a:avLst/>
          </a:prstGeom>
        </p:spPr>
        <p:txBody>
          <a:bodyPr lIns="91425" tIns="91425" rIns="91425" bIns="91425" anchor="t" anchorCtr="0">
            <a:normAutofit/>
          </a:bodyPr>
          <a:lstStyle>
            <a:lvl1pPr lvl="0">
              <a:spcBef>
                <a:spcPts val="0"/>
              </a:spcBef>
              <a:defRPr sz="18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514350" y="1743002"/>
            <a:ext cx="4697354" cy="831256"/>
          </a:xfrm>
          <a:prstGeom prst="rect">
            <a:avLst/>
          </a:prstGeom>
        </p:spPr>
        <p:txBody>
          <a:bodyPr lIns="91425" tIns="91425" rIns="91425" bIns="91425" anchor="b" anchorCtr="0">
            <a:normAutofit/>
          </a:bodyPr>
          <a:lstStyle>
            <a:lvl1pPr lvl="0">
              <a:spcBef>
                <a:spcPts val="0"/>
              </a:spcBef>
              <a:defRPr sz="32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0" name="Picture Placeholder 9"/>
          <p:cNvSpPr>
            <a:spLocks noGrp="1"/>
          </p:cNvSpPr>
          <p:nvPr>
            <p:ph type="pic" sz="quarter" idx="12"/>
          </p:nvPr>
        </p:nvSpPr>
        <p:spPr>
          <a:xfrm>
            <a:off x="7524752" y="240250"/>
            <a:ext cx="4629149" cy="6615104"/>
          </a:xfrm>
          <a:custGeom>
            <a:avLst/>
            <a:gdLst>
              <a:gd name="connsiteX0" fmla="*/ 3000374 w 4629149"/>
              <a:gd name="connsiteY0" fmla="*/ 0 h 6615104"/>
              <a:gd name="connsiteX1" fmla="*/ 4629149 w 4629149"/>
              <a:gd name="connsiteY1" fmla="*/ 3591057 h 6615104"/>
              <a:gd name="connsiteX2" fmla="*/ 4629149 w 4629149"/>
              <a:gd name="connsiteY2" fmla="*/ 6615104 h 6615104"/>
              <a:gd name="connsiteX3" fmla="*/ 0 w 4629149"/>
              <a:gd name="connsiteY3" fmla="*/ 6615104 h 6615104"/>
            </a:gdLst>
            <a:ahLst/>
            <a:cxnLst>
              <a:cxn ang="0">
                <a:pos x="connsiteX0" y="connsiteY0"/>
              </a:cxn>
              <a:cxn ang="0">
                <a:pos x="connsiteX1" y="connsiteY1"/>
              </a:cxn>
              <a:cxn ang="0">
                <a:pos x="connsiteX2" y="connsiteY2"/>
              </a:cxn>
              <a:cxn ang="0">
                <a:pos x="connsiteX3" y="connsiteY3"/>
              </a:cxn>
            </a:cxnLst>
            <a:rect l="l" t="t" r="r" b="b"/>
            <a:pathLst>
              <a:path w="4629149" h="6615104">
                <a:moveTo>
                  <a:pt x="3000374" y="0"/>
                </a:moveTo>
                <a:lnTo>
                  <a:pt x="4629149" y="3591057"/>
                </a:lnTo>
                <a:lnTo>
                  <a:pt x="4629149" y="6615104"/>
                </a:lnTo>
                <a:lnTo>
                  <a:pt x="0" y="6615104"/>
                </a:lnTo>
                <a:close/>
              </a:path>
            </a:pathLst>
          </a:custGeom>
        </p:spPr>
        <p:txBody>
          <a:bodyPr wrap="square">
            <a:noAutofit/>
          </a:bodyPr>
          <a:lstStyle/>
          <a:p>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17" name="Picture Placeholder 16"/>
          <p:cNvSpPr>
            <a:spLocks noGrp="1"/>
          </p:cNvSpPr>
          <p:nvPr>
            <p:ph type="pic" sz="quarter" idx="15"/>
          </p:nvPr>
        </p:nvSpPr>
        <p:spPr>
          <a:xfrm>
            <a:off x="9486899" y="3810000"/>
            <a:ext cx="2714511" cy="3048000"/>
          </a:xfrm>
          <a:custGeom>
            <a:avLst/>
            <a:gdLst>
              <a:gd name="connsiteX0" fmla="*/ 1371290 w 2714511"/>
              <a:gd name="connsiteY0" fmla="*/ 0 h 3048000"/>
              <a:gd name="connsiteX1" fmla="*/ 2714511 w 2714511"/>
              <a:gd name="connsiteY1" fmla="*/ 3048000 h 3048000"/>
              <a:gd name="connsiteX2" fmla="*/ 0 w 2714511"/>
              <a:gd name="connsiteY2" fmla="*/ 3048000 h 3048000"/>
            </a:gdLst>
            <a:ahLst/>
            <a:cxnLst>
              <a:cxn ang="0">
                <a:pos x="connsiteX0" y="connsiteY0"/>
              </a:cxn>
              <a:cxn ang="0">
                <a:pos x="connsiteX1" y="connsiteY1"/>
              </a:cxn>
              <a:cxn ang="0">
                <a:pos x="connsiteX2" y="connsiteY2"/>
              </a:cxn>
            </a:cxnLst>
            <a:rect l="l" t="t" r="r" b="b"/>
            <a:pathLst>
              <a:path w="2714511" h="3048000">
                <a:moveTo>
                  <a:pt x="1371290" y="0"/>
                </a:moveTo>
                <a:lnTo>
                  <a:pt x="2714511" y="3048000"/>
                </a:lnTo>
                <a:lnTo>
                  <a:pt x="0" y="3048000"/>
                </a:lnTo>
                <a:close/>
              </a:path>
            </a:pathLst>
          </a:custGeom>
        </p:spPr>
        <p:txBody>
          <a:bodyPr wrap="square">
            <a:noAutofit/>
          </a:bodyPr>
          <a:lstStyle/>
          <a:p>
            <a:endParaRPr lang="en-US"/>
          </a:p>
        </p:txBody>
      </p:sp>
      <p:sp>
        <p:nvSpPr>
          <p:cNvPr id="14" name="Picture Placeholder 13"/>
          <p:cNvSpPr>
            <a:spLocks noGrp="1"/>
          </p:cNvSpPr>
          <p:nvPr>
            <p:ph type="pic" sz="quarter" idx="14"/>
          </p:nvPr>
        </p:nvSpPr>
        <p:spPr>
          <a:xfrm>
            <a:off x="5781758" y="2724150"/>
            <a:ext cx="3681555" cy="4133850"/>
          </a:xfrm>
          <a:custGeom>
            <a:avLst/>
            <a:gdLst>
              <a:gd name="connsiteX0" fmla="*/ 1859811 w 3681555"/>
              <a:gd name="connsiteY0" fmla="*/ 0 h 4133850"/>
              <a:gd name="connsiteX1" fmla="*/ 3681555 w 3681555"/>
              <a:gd name="connsiteY1" fmla="*/ 4133850 h 4133850"/>
              <a:gd name="connsiteX2" fmla="*/ 0 w 3681555"/>
              <a:gd name="connsiteY2" fmla="*/ 4133850 h 4133850"/>
            </a:gdLst>
            <a:ahLst/>
            <a:cxnLst>
              <a:cxn ang="0">
                <a:pos x="connsiteX0" y="connsiteY0"/>
              </a:cxn>
              <a:cxn ang="0">
                <a:pos x="connsiteX1" y="connsiteY1"/>
              </a:cxn>
              <a:cxn ang="0">
                <a:pos x="connsiteX2" y="connsiteY2"/>
              </a:cxn>
            </a:cxnLst>
            <a:rect l="l" t="t" r="r" b="b"/>
            <a:pathLst>
              <a:path w="3681555" h="4133850">
                <a:moveTo>
                  <a:pt x="1859811" y="0"/>
                </a:moveTo>
                <a:lnTo>
                  <a:pt x="3681555" y="4133850"/>
                </a:lnTo>
                <a:lnTo>
                  <a:pt x="0" y="4133850"/>
                </a:lnTo>
                <a:close/>
              </a:path>
            </a:pathLst>
          </a:custGeom>
        </p:spPr>
        <p:txBody>
          <a:bodyPr wrap="square">
            <a:noAutofit/>
          </a:bodyPr>
          <a:lstStyle/>
          <a:p>
            <a:endParaRPr lang="en-US"/>
          </a:p>
        </p:txBody>
      </p:sp>
      <p:sp>
        <p:nvSpPr>
          <p:cNvPr id="12" name="Picture Placeholder 11"/>
          <p:cNvSpPr>
            <a:spLocks noGrp="1"/>
          </p:cNvSpPr>
          <p:nvPr>
            <p:ph type="pic" sz="quarter" idx="13"/>
          </p:nvPr>
        </p:nvSpPr>
        <p:spPr>
          <a:xfrm>
            <a:off x="6848559" y="-1"/>
            <a:ext cx="5299898" cy="5936343"/>
          </a:xfrm>
          <a:custGeom>
            <a:avLst/>
            <a:gdLst>
              <a:gd name="connsiteX0" fmla="*/ 0 w 5299898"/>
              <a:gd name="connsiteY0" fmla="*/ 0 h 5936343"/>
              <a:gd name="connsiteX1" fmla="*/ 5299898 w 5299898"/>
              <a:gd name="connsiteY1" fmla="*/ 0 h 5936343"/>
              <a:gd name="connsiteX2" fmla="*/ 2677349 w 5299898"/>
              <a:gd name="connsiteY2" fmla="*/ 5936343 h 5936343"/>
            </a:gdLst>
            <a:ahLst/>
            <a:cxnLst>
              <a:cxn ang="0">
                <a:pos x="connsiteX0" y="connsiteY0"/>
              </a:cxn>
              <a:cxn ang="0">
                <a:pos x="connsiteX1" y="connsiteY1"/>
              </a:cxn>
              <a:cxn ang="0">
                <a:pos x="connsiteX2" y="connsiteY2"/>
              </a:cxn>
            </a:cxnLst>
            <a:rect l="l" t="t" r="r" b="b"/>
            <a:pathLst>
              <a:path w="5299898" h="5936343">
                <a:moveTo>
                  <a:pt x="0" y="0"/>
                </a:moveTo>
                <a:lnTo>
                  <a:pt x="5299898" y="0"/>
                </a:lnTo>
                <a:lnTo>
                  <a:pt x="2677349" y="5936343"/>
                </a:lnTo>
                <a:close/>
              </a:path>
            </a:pathLst>
          </a:custGeom>
        </p:spPr>
        <p:txBody>
          <a:bodyPr wrap="square">
            <a:noAutofit/>
          </a:bodyPr>
          <a:lstStyle/>
          <a:p>
            <a:endParaRPr lang="en-US"/>
          </a:p>
        </p:txBody>
      </p:sp>
      <p:sp>
        <p:nvSpPr>
          <p:cNvPr id="10" name="Shape 48"/>
          <p:cNvSpPr txBox="1">
            <a:spLocks noGrp="1"/>
          </p:cNvSpPr>
          <p:nvPr>
            <p:ph type="body" idx="11"/>
          </p:nvPr>
        </p:nvSpPr>
        <p:spPr>
          <a:xfrm>
            <a:off x="455052" y="2484021"/>
            <a:ext cx="2386943"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1" name="Shape 48"/>
          <p:cNvSpPr txBox="1">
            <a:spLocks noGrp="1"/>
          </p:cNvSpPr>
          <p:nvPr>
            <p:ph type="body" idx="12"/>
          </p:nvPr>
        </p:nvSpPr>
        <p:spPr>
          <a:xfrm>
            <a:off x="3246952" y="2484021"/>
            <a:ext cx="2386943"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Shape 47"/>
          <p:cNvSpPr txBox="1">
            <a:spLocks noGrp="1"/>
          </p:cNvSpPr>
          <p:nvPr>
            <p:ph type="title"/>
          </p:nvPr>
        </p:nvSpPr>
        <p:spPr>
          <a:xfrm>
            <a:off x="455053" y="1266322"/>
            <a:ext cx="5178842" cy="831256"/>
          </a:xfrm>
          <a:prstGeom prst="rect">
            <a:avLst/>
          </a:prstGeom>
        </p:spPr>
        <p:txBody>
          <a:bodyPr lIns="91425" tIns="91425" rIns="91425" bIns="91425" anchor="b" anchorCtr="0">
            <a:normAutofit/>
          </a:bodyPr>
          <a:lstStyle>
            <a:lvl1pPr lvl="0">
              <a:spcBef>
                <a:spcPts val="0"/>
              </a:spcBef>
              <a:defRPr sz="32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3717722713"/>
      </p:ext>
    </p:extLst>
  </p:cSld>
  <p:clrMapOvr>
    <a:masterClrMapping/>
  </p:clrMapOvr>
  <p:timing>
    <p:tnLst>
      <p:par>
        <p:cTn id="1" dur="indefinite" restart="never" nodeType="tmRoot"/>
      </p:par>
    </p:tnLst>
  </p:timing>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21" name="Shape 79"/>
          <p:cNvSpPr txBox="1">
            <a:spLocks noGrp="1"/>
          </p:cNvSpPr>
          <p:nvPr>
            <p:ph type="body" idx="15"/>
          </p:nvPr>
        </p:nvSpPr>
        <p:spPr>
          <a:xfrm>
            <a:off x="3919963" y="3802743"/>
            <a:ext cx="2067305" cy="256902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2968472" y="502513"/>
            <a:ext cx="6255056" cy="670029"/>
          </a:xfrm>
          <a:prstGeom prst="rect">
            <a:avLst/>
          </a:prstGeom>
        </p:spPr>
        <p:txBody>
          <a:bodyPr lIns="91425" tIns="91425" rIns="91425" bIns="91425" anchor="b" anchorCtr="0">
            <a:normAutofit/>
          </a:bodyPr>
          <a:lstStyle>
            <a:lvl1pPr lvl="0" algn="ctr" rtl="0">
              <a:spcBef>
                <a:spcPts val="0"/>
              </a:spcBef>
              <a:defRPr sz="3200">
                <a:solidFill>
                  <a:srgbClr val="131F2B"/>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36" name="Shape 79"/>
          <p:cNvSpPr txBox="1">
            <a:spLocks noGrp="1"/>
          </p:cNvSpPr>
          <p:nvPr>
            <p:ph type="body" idx="17"/>
          </p:nvPr>
        </p:nvSpPr>
        <p:spPr>
          <a:xfrm>
            <a:off x="1503208" y="3802743"/>
            <a:ext cx="2067305" cy="256902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7" name="Shape 79"/>
          <p:cNvSpPr txBox="1">
            <a:spLocks noGrp="1"/>
          </p:cNvSpPr>
          <p:nvPr>
            <p:ph type="body" idx="18"/>
          </p:nvPr>
        </p:nvSpPr>
        <p:spPr>
          <a:xfrm>
            <a:off x="6336718" y="3802743"/>
            <a:ext cx="2067305" cy="256902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8" name="Shape 79"/>
          <p:cNvSpPr txBox="1">
            <a:spLocks noGrp="1"/>
          </p:cNvSpPr>
          <p:nvPr>
            <p:ph type="body" idx="19"/>
          </p:nvPr>
        </p:nvSpPr>
        <p:spPr>
          <a:xfrm>
            <a:off x="8753472" y="3802743"/>
            <a:ext cx="2067305" cy="256902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5" name="Picture Placeholder 4"/>
          <p:cNvSpPr>
            <a:spLocks noGrp="1"/>
          </p:cNvSpPr>
          <p:nvPr>
            <p:ph type="pic" sz="quarter" idx="20"/>
          </p:nvPr>
        </p:nvSpPr>
        <p:spPr>
          <a:xfrm>
            <a:off x="1488849" y="1625147"/>
            <a:ext cx="2066925" cy="2147888"/>
          </a:xfrm>
        </p:spPr>
        <p:txBody>
          <a:bodyPr/>
          <a:lstStyle/>
          <a:p>
            <a:endParaRPr lang="en-US"/>
          </a:p>
        </p:txBody>
      </p:sp>
      <p:sp>
        <p:nvSpPr>
          <p:cNvPr id="11" name="Picture Placeholder 4"/>
          <p:cNvSpPr>
            <a:spLocks noGrp="1"/>
          </p:cNvSpPr>
          <p:nvPr>
            <p:ph type="pic" sz="quarter" idx="21"/>
          </p:nvPr>
        </p:nvSpPr>
        <p:spPr>
          <a:xfrm>
            <a:off x="3910390" y="1625147"/>
            <a:ext cx="2066925" cy="2147888"/>
          </a:xfrm>
        </p:spPr>
        <p:txBody>
          <a:bodyPr/>
          <a:lstStyle/>
          <a:p>
            <a:endParaRPr lang="en-US"/>
          </a:p>
        </p:txBody>
      </p:sp>
      <p:sp>
        <p:nvSpPr>
          <p:cNvPr id="12" name="Picture Placeholder 4"/>
          <p:cNvSpPr>
            <a:spLocks noGrp="1"/>
          </p:cNvSpPr>
          <p:nvPr>
            <p:ph type="pic" sz="quarter" idx="22"/>
          </p:nvPr>
        </p:nvSpPr>
        <p:spPr>
          <a:xfrm>
            <a:off x="6331931" y="1625147"/>
            <a:ext cx="2066925" cy="2147888"/>
          </a:xfrm>
        </p:spPr>
        <p:txBody>
          <a:bodyPr/>
          <a:lstStyle/>
          <a:p>
            <a:endParaRPr lang="en-US"/>
          </a:p>
        </p:txBody>
      </p:sp>
      <p:sp>
        <p:nvSpPr>
          <p:cNvPr id="13" name="Picture Placeholder 4"/>
          <p:cNvSpPr>
            <a:spLocks noGrp="1"/>
          </p:cNvSpPr>
          <p:nvPr>
            <p:ph type="pic" sz="quarter" idx="23"/>
          </p:nvPr>
        </p:nvSpPr>
        <p:spPr>
          <a:xfrm>
            <a:off x="8753472" y="1625147"/>
            <a:ext cx="2066925" cy="2147888"/>
          </a:xfrm>
        </p:spPr>
        <p:txBody>
          <a:bodyPr/>
          <a:lstStyle/>
          <a:p>
            <a:endParaRPr lang="en-US"/>
          </a:p>
        </p:txBody>
      </p:sp>
    </p:spTree>
    <p:extLst>
      <p:ext uri="{BB962C8B-B14F-4D97-AF65-F5344CB8AC3E}">
        <p14:creationId xmlns:p14="http://schemas.microsoft.com/office/powerpoint/2010/main" val="2432262262"/>
      </p:ext>
    </p:extLst>
  </p:cSld>
  <p:clrMapOvr>
    <a:masterClrMapping/>
  </p:clrMapOvr>
  <p:timing>
    <p:tnLst>
      <p:par>
        <p:cTn id="1" dur="indefinite" restart="never" nodeType="tmRoot"/>
      </p:par>
    </p:tnLst>
  </p:timing>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solidFill>
          <a:schemeClr val="bg1"/>
        </a:solidFill>
        <a:effectLst/>
      </p:bgPr>
    </p:bg>
    <p:spTree>
      <p:nvGrpSpPr>
        <p:cNvPr id="1" name="Shape 94"/>
        <p:cNvGrpSpPr/>
        <p:nvPr/>
      </p:nvGrpSpPr>
      <p:grpSpPr>
        <a:xfrm>
          <a:off x="0" y="0"/>
          <a:ext cx="0" cy="0"/>
          <a:chOff x="0" y="0"/>
          <a:chExt cx="0" cy="0"/>
        </a:xfrm>
      </p:grpSpPr>
      <p:pic>
        <p:nvPicPr>
          <p:cNvPr id="3" name="Picture 2"/>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
        <p:nvSpPr>
          <p:cNvPr id="95"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timing>
    <p:tnLst>
      <p:par>
        <p:cTn id="1" dur="indefinite" restart="never" nodeType="tmRoot"/>
      </p:par>
    </p:tnLst>
  </p:timing>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Caption">
    <p:bg>
      <p:bgPr>
        <a:solidFill>
          <a:schemeClr val="bg1"/>
        </a:solidFill>
        <a:effectLst/>
      </p:bgPr>
    </p:bg>
    <p:spTree>
      <p:nvGrpSpPr>
        <p:cNvPr id="1" name="Shape 108"/>
        <p:cNvGrpSpPr/>
        <p:nvPr/>
      </p:nvGrpSpPr>
      <p:grpSpPr>
        <a:xfrm>
          <a:off x="0" y="0"/>
          <a:ext cx="0" cy="0"/>
          <a:chOff x="0" y="0"/>
          <a:chExt cx="0" cy="0"/>
        </a:xfrm>
      </p:grpSpPr>
      <p:pic>
        <p:nvPicPr>
          <p:cNvPr id="12" name="Picture 11"/>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6625" y="-6394"/>
            <a:ext cx="12205250" cy="6870787"/>
          </a:xfrm>
          <a:prstGeom prst="rect">
            <a:avLst/>
          </a:prstGeom>
        </p:spPr>
      </p:pic>
      <p:sp>
        <p:nvSpPr>
          <p:cNvPr id="6"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3471332256"/>
      </p:ext>
    </p:extLst>
  </p:cSld>
  <p:clrMapOvr>
    <a:masterClrMapping/>
  </p:clrMapOvr>
  <p:timing>
    <p:tnLst>
      <p:par>
        <p:cTn id="1" dur="indefinite" restart="never" nodeType="tmRoot"/>
      </p:par>
    </p:tnLst>
  </p:timing>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bg>
      <p:bgPr>
        <a:solidFill>
          <a:schemeClr val="bg1"/>
        </a:solidFill>
        <a:effectLst/>
      </p:bgPr>
    </p:bg>
    <p:spTree>
      <p:nvGrpSpPr>
        <p:cNvPr id="1" name="Shape 122"/>
        <p:cNvGrpSpPr/>
        <p:nvPr/>
      </p:nvGrpSpPr>
      <p:grpSpPr>
        <a:xfrm>
          <a:off x="0" y="0"/>
          <a:ext cx="0" cy="0"/>
          <a:chOff x="0" y="0"/>
          <a:chExt cx="0" cy="0"/>
        </a:xfrm>
      </p:grpSpPr>
      <p:sp>
        <p:nvSpPr>
          <p:cNvPr id="10" name="Rectangle 9"/>
          <p:cNvSpPr/>
          <p:nvPr userDrawn="1"/>
        </p:nvSpPr>
        <p:spPr>
          <a:xfrm>
            <a:off x="0" y="0"/>
            <a:ext cx="12192000" cy="6874933"/>
          </a:xfrm>
          <a:prstGeom prst="rect">
            <a:avLst/>
          </a:prstGeom>
          <a:blipFill dpi="0" rotWithShape="1">
            <a:blip r:embed="rId2" cstate="email">
              <a:alphaModFix amt="26000"/>
              <a:extLst>
                <a:ext uri="{28A0092B-C50C-407E-A947-70E740481C1C}">
                  <a14:useLocalDpi xmlns:a14="http://schemas.microsoft.com/office/drawing/2010/main"/>
                </a:ext>
              </a:extLst>
            </a:blip>
            <a:srcRect/>
            <a:stretch>
              <a:fillRect t="-1108"/>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Isosceles Triangle 8"/>
          <p:cNvSpPr/>
          <p:nvPr userDrawn="1"/>
        </p:nvSpPr>
        <p:spPr>
          <a:xfrm rot="5400000">
            <a:off x="-690125" y="707057"/>
            <a:ext cx="6841068" cy="5460821"/>
          </a:xfrm>
          <a:prstGeom prst="triangle">
            <a:avLst/>
          </a:prstGeom>
          <a:solidFill>
            <a:srgbClr val="3F3F41">
              <a:alpha val="11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7"/>
          <p:cNvSpPr/>
          <p:nvPr userDrawn="1"/>
        </p:nvSpPr>
        <p:spPr>
          <a:xfrm>
            <a:off x="5238750" y="0"/>
            <a:ext cx="6953250" cy="6858000"/>
          </a:xfrm>
          <a:custGeom>
            <a:avLst/>
            <a:gdLst>
              <a:gd name="connsiteX0" fmla="*/ 6051096 w 6953250"/>
              <a:gd name="connsiteY0" fmla="*/ 0 h 6858000"/>
              <a:gd name="connsiteX1" fmla="*/ 6953250 w 6953250"/>
              <a:gd name="connsiteY1" fmla="*/ 1706138 h 6858000"/>
              <a:gd name="connsiteX2" fmla="*/ 6953250 w 6953250"/>
              <a:gd name="connsiteY2" fmla="*/ 6858000 h 6858000"/>
              <a:gd name="connsiteX3" fmla="*/ 3849914 w 6953250"/>
              <a:gd name="connsiteY3" fmla="*/ 6858000 h 6858000"/>
              <a:gd name="connsiteX4" fmla="*/ 2424792 w 6953250"/>
              <a:gd name="connsiteY4" fmla="*/ 6858000 h 6858000"/>
              <a:gd name="connsiteX5" fmla="*/ 0 w 6953250"/>
              <a:gd name="connsiteY5" fmla="*/ 6858000 h 6858000"/>
              <a:gd name="connsiteX6" fmla="*/ 1924957 w 6953250"/>
              <a:gd name="connsiteY6" fmla="*/ 3217556 h 6858000"/>
              <a:gd name="connsiteX7" fmla="*/ 3137353 w 6953250"/>
              <a:gd name="connsiteY7" fmla="*/ 5510418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6953250" h="6858000">
                <a:moveTo>
                  <a:pt x="6051096" y="0"/>
                </a:moveTo>
                <a:lnTo>
                  <a:pt x="6953250" y="1706138"/>
                </a:lnTo>
                <a:lnTo>
                  <a:pt x="6953250" y="6858000"/>
                </a:lnTo>
                <a:lnTo>
                  <a:pt x="3849914" y="6858000"/>
                </a:lnTo>
                <a:lnTo>
                  <a:pt x="2424792" y="6858000"/>
                </a:lnTo>
                <a:lnTo>
                  <a:pt x="0" y="6858000"/>
                </a:lnTo>
                <a:lnTo>
                  <a:pt x="1924957" y="3217556"/>
                </a:lnTo>
                <a:lnTo>
                  <a:pt x="3137353" y="5510418"/>
                </a:lnTo>
                <a:close/>
              </a:path>
            </a:pathLst>
          </a:custGeom>
          <a:gradFill>
            <a:gsLst>
              <a:gs pos="93000">
                <a:schemeClr val="bg2">
                  <a:lumMod val="50000"/>
                </a:schemeClr>
              </a:gs>
              <a:gs pos="59000">
                <a:schemeClr val="bg2">
                  <a:lumMod val="25000"/>
                </a:schemeClr>
              </a:gs>
              <a:gs pos="100000">
                <a:schemeClr val="bg1">
                  <a:lumMod val="50000"/>
                </a:schemeClr>
              </a:gs>
              <a:gs pos="0">
                <a:schemeClr val="tx2">
                  <a:lumMod val="95000"/>
                  <a:lumOff val="5000"/>
                </a:schemeClr>
              </a:gs>
            </a:gsLst>
            <a:lin ang="5400000" scaled="1"/>
          </a:gradFill>
          <a:ln>
            <a:noFill/>
          </a:ln>
          <a:effectLst>
            <a:outerShdw blurRad="50800" dist="38100" dir="13500000" algn="b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42" name="Shape 78"/>
          <p:cNvSpPr txBox="1">
            <a:spLocks noGrp="1"/>
          </p:cNvSpPr>
          <p:nvPr>
            <p:ph type="title"/>
          </p:nvPr>
        </p:nvSpPr>
        <p:spPr>
          <a:xfrm>
            <a:off x="867400" y="1848865"/>
            <a:ext cx="4125515" cy="685347"/>
          </a:xfrm>
          <a:prstGeom prst="rect">
            <a:avLst/>
          </a:prstGeom>
        </p:spPr>
        <p:txBody>
          <a:bodyPr lIns="91425" tIns="91425" rIns="91425" bIns="91425" anchor="b" anchorCtr="0">
            <a:normAutofit/>
          </a:bodyPr>
          <a:lstStyle>
            <a:lvl1pPr lvl="0" algn="ctr" rtl="0">
              <a:spcBef>
                <a:spcPts val="0"/>
              </a:spcBef>
              <a:defRPr sz="3600">
                <a:solidFill>
                  <a:srgbClr val="3F3F4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887420" y="2780896"/>
            <a:ext cx="4105495" cy="228533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4039366816"/>
      </p:ext>
    </p:extLst>
  </p:cSld>
  <p:clrMapOvr>
    <a:masterClrMapping/>
  </p:clrMapOvr>
  <p:timing>
    <p:tnLst>
      <p:par>
        <p:cTn id="1" dur="indefinite" restart="never" nodeType="tmRoot"/>
      </p:par>
    </p:tnLst>
  </p:timing>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solidFill>
          <a:schemeClr val="bg1"/>
        </a:solidFill>
        <a:effectLst/>
      </p:bgPr>
    </p:bg>
    <p:spTree>
      <p:nvGrpSpPr>
        <p:cNvPr id="1" name="Shape 122"/>
        <p:cNvGrpSpPr/>
        <p:nvPr/>
      </p:nvGrpSpPr>
      <p:grpSpPr>
        <a:xfrm>
          <a:off x="0" y="0"/>
          <a:ext cx="0" cy="0"/>
          <a:chOff x="0" y="0"/>
          <a:chExt cx="0" cy="0"/>
        </a:xfrm>
      </p:grpSpPr>
      <p:sp>
        <p:nvSpPr>
          <p:cNvPr id="8" name="Rectangle 7"/>
          <p:cNvSpPr/>
          <p:nvPr userDrawn="1"/>
        </p:nvSpPr>
        <p:spPr>
          <a:xfrm>
            <a:off x="0" y="0"/>
            <a:ext cx="12192000" cy="6874933"/>
          </a:xfrm>
          <a:prstGeom prst="rect">
            <a:avLst/>
          </a:prstGeom>
          <a:blipFill dpi="0" rotWithShape="1">
            <a:blip r:embed="rId2" cstate="email">
              <a:alphaModFix amt="26000"/>
              <a:duotone>
                <a:prstClr val="black"/>
                <a:schemeClr val="accent1">
                  <a:tint val="45000"/>
                  <a:satMod val="400000"/>
                </a:schemeClr>
              </a:duotone>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Shape 78"/>
          <p:cNvSpPr txBox="1">
            <a:spLocks noGrp="1"/>
          </p:cNvSpPr>
          <p:nvPr>
            <p:ph type="title"/>
          </p:nvPr>
        </p:nvSpPr>
        <p:spPr>
          <a:xfrm>
            <a:off x="6998248" y="1845049"/>
            <a:ext cx="4125515" cy="685347"/>
          </a:xfrm>
          <a:prstGeom prst="rect">
            <a:avLst/>
          </a:prstGeom>
        </p:spPr>
        <p:txBody>
          <a:bodyPr lIns="91425" tIns="91425" rIns="91425" bIns="91425" anchor="b" anchorCtr="0">
            <a:normAutofit/>
          </a:bodyPr>
          <a:lstStyle>
            <a:lvl1pPr lvl="0" algn="ctr" rtl="0">
              <a:spcBef>
                <a:spcPts val="0"/>
              </a:spcBef>
              <a:defRPr sz="3600">
                <a:solidFill>
                  <a:srgbClr val="3F3F4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7018268" y="2777080"/>
            <a:ext cx="4105495" cy="228533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4" name="Freeform 3"/>
          <p:cNvSpPr/>
          <p:nvPr userDrawn="1"/>
        </p:nvSpPr>
        <p:spPr>
          <a:xfrm flipH="1">
            <a:off x="0" y="0"/>
            <a:ext cx="6953250" cy="6858000"/>
          </a:xfrm>
          <a:custGeom>
            <a:avLst/>
            <a:gdLst>
              <a:gd name="connsiteX0" fmla="*/ 6051096 w 6953250"/>
              <a:gd name="connsiteY0" fmla="*/ 0 h 6858000"/>
              <a:gd name="connsiteX1" fmla="*/ 6953250 w 6953250"/>
              <a:gd name="connsiteY1" fmla="*/ 1706138 h 6858000"/>
              <a:gd name="connsiteX2" fmla="*/ 6953250 w 6953250"/>
              <a:gd name="connsiteY2" fmla="*/ 6858000 h 6858000"/>
              <a:gd name="connsiteX3" fmla="*/ 3849914 w 6953250"/>
              <a:gd name="connsiteY3" fmla="*/ 6858000 h 6858000"/>
              <a:gd name="connsiteX4" fmla="*/ 2424792 w 6953250"/>
              <a:gd name="connsiteY4" fmla="*/ 6858000 h 6858000"/>
              <a:gd name="connsiteX5" fmla="*/ 0 w 6953250"/>
              <a:gd name="connsiteY5" fmla="*/ 6858000 h 6858000"/>
              <a:gd name="connsiteX6" fmla="*/ 1924957 w 6953250"/>
              <a:gd name="connsiteY6" fmla="*/ 3217556 h 6858000"/>
              <a:gd name="connsiteX7" fmla="*/ 3137353 w 6953250"/>
              <a:gd name="connsiteY7" fmla="*/ 5510418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6953250" h="6858000">
                <a:moveTo>
                  <a:pt x="6051096" y="0"/>
                </a:moveTo>
                <a:lnTo>
                  <a:pt x="6953250" y="1706138"/>
                </a:lnTo>
                <a:lnTo>
                  <a:pt x="6953250" y="6858000"/>
                </a:lnTo>
                <a:lnTo>
                  <a:pt x="3849914" y="6858000"/>
                </a:lnTo>
                <a:lnTo>
                  <a:pt x="2424792" y="6858000"/>
                </a:lnTo>
                <a:lnTo>
                  <a:pt x="0" y="6858000"/>
                </a:lnTo>
                <a:lnTo>
                  <a:pt x="1924957" y="3217556"/>
                </a:lnTo>
                <a:lnTo>
                  <a:pt x="3137353" y="5510418"/>
                </a:lnTo>
                <a:close/>
              </a:path>
            </a:pathLst>
          </a:custGeom>
          <a:gradFill>
            <a:gsLst>
              <a:gs pos="0">
                <a:schemeClr val="bg2">
                  <a:lumMod val="50000"/>
                </a:schemeClr>
              </a:gs>
              <a:gs pos="60000">
                <a:srgbClr val="232323"/>
              </a:gs>
              <a:gs pos="28000">
                <a:schemeClr val="bg1">
                  <a:lumMod val="50000"/>
                </a:schemeClr>
              </a:gs>
              <a:gs pos="84000">
                <a:schemeClr val="tx2">
                  <a:lumMod val="95000"/>
                  <a:lumOff val="5000"/>
                </a:schemeClr>
              </a:gs>
            </a:gsLst>
            <a:lin ang="5400000" scaled="1"/>
          </a:gradFill>
          <a:ln>
            <a:noFill/>
          </a:ln>
          <a:effectLst>
            <a:outerShdw blurRad="50800" dist="38100" dir="18900000" algn="bl" rotWithShape="0">
              <a:prstClr val="black">
                <a:alpha val="3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9" name="Isosceles Triangle 8"/>
          <p:cNvSpPr/>
          <p:nvPr userDrawn="1"/>
        </p:nvSpPr>
        <p:spPr>
          <a:xfrm rot="16200000" flipH="1">
            <a:off x="6041055" y="707057"/>
            <a:ext cx="6841068" cy="5460821"/>
          </a:xfrm>
          <a:prstGeom prst="triangle">
            <a:avLst/>
          </a:prstGeom>
          <a:solidFill>
            <a:srgbClr val="3F3F41">
              <a:alpha val="11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66688896"/>
      </p:ext>
    </p:extLst>
  </p:cSld>
  <p:clrMapOvr>
    <a:masterClrMapping/>
  </p:clrMapOvr>
  <p:timing>
    <p:tnLst>
      <p:par>
        <p:cTn id="1" dur="indefinite" restart="never" nodeType="tmRoot"/>
      </p:par>
    </p:tnLst>
  </p:timing>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42" name="Frame 41"/>
          <p:cNvSpPr/>
          <p:nvPr userDrawn="1"/>
        </p:nvSpPr>
        <p:spPr>
          <a:xfrm>
            <a:off x="203393" y="266700"/>
            <a:ext cx="11785214" cy="6324600"/>
          </a:xfrm>
          <a:prstGeom prst="frame">
            <a:avLst>
              <a:gd name="adj1" fmla="val 1509"/>
            </a:avLst>
          </a:prstGeom>
          <a:gradFill flip="none" rotWithShape="1">
            <a:gsLst>
              <a:gs pos="24000">
                <a:srgbClr val="939393"/>
              </a:gs>
              <a:gs pos="0">
                <a:schemeClr val="bg1">
                  <a:lumMod val="95000"/>
                </a:schemeClr>
              </a:gs>
              <a:gs pos="75000">
                <a:schemeClr val="tx1">
                  <a:lumMod val="75000"/>
                  <a:lumOff val="25000"/>
                </a:schemeClr>
              </a:gs>
              <a:gs pos="100000">
                <a:schemeClr val="tx2">
                  <a:lumMod val="95000"/>
                  <a:lumOff val="5000"/>
                </a:schemeClr>
              </a:gs>
            </a:gsLst>
            <a:path path="circle">
              <a:fillToRect r="100000" b="100000"/>
            </a:path>
            <a:tileRect l="-100000" t="-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7/20/2018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image" Target="../media/image6.pn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image" Target="../media/image9.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11.pn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3" Type="http://schemas.openxmlformats.org/officeDocument/2006/relationships/image" Target="../media/image13.png"/><Relationship Id="rId2" Type="http://schemas.openxmlformats.org/officeDocument/2006/relationships/image" Target="../media/image12.png"/><Relationship Id="rId1" Type="http://schemas.openxmlformats.org/officeDocument/2006/relationships/slideLayout" Target="../slideLayouts/slideLayout6.xml"/><Relationship Id="rId4" Type="http://schemas.openxmlformats.org/officeDocument/2006/relationships/image" Target="../media/image14.png"/></Relationships>
</file>

<file path=ppt/slides/_rels/slide8.xml.rels><?xml version="1.0" encoding="UTF-8" standalone="yes"?>
<Relationships xmlns="http://schemas.openxmlformats.org/package/2006/relationships"><Relationship Id="rId8" Type="http://schemas.openxmlformats.org/officeDocument/2006/relationships/image" Target="../media/image18.png"/><Relationship Id="rId3" Type="http://schemas.microsoft.com/office/2007/relationships/hdphoto" Target="../media/hdphoto1.wdp"/><Relationship Id="rId7" Type="http://schemas.microsoft.com/office/2007/relationships/hdphoto" Target="../media/hdphoto3.wdp"/><Relationship Id="rId2" Type="http://schemas.openxmlformats.org/officeDocument/2006/relationships/image" Target="../media/image15.png"/><Relationship Id="rId1" Type="http://schemas.openxmlformats.org/officeDocument/2006/relationships/slideLayout" Target="../slideLayouts/slideLayout7.xml"/><Relationship Id="rId6" Type="http://schemas.openxmlformats.org/officeDocument/2006/relationships/image" Target="../media/image17.png"/><Relationship Id="rId5" Type="http://schemas.microsoft.com/office/2007/relationships/hdphoto" Target="../media/hdphoto2.wdp"/><Relationship Id="rId4" Type="http://schemas.openxmlformats.org/officeDocument/2006/relationships/image" Target="../media/image16.png"/></Relationships>
</file>

<file path=ppt/slides/_rels/slide9.xml.rels><?xml version="1.0" encoding="UTF-8" standalone="yes"?>
<Relationships xmlns="http://schemas.openxmlformats.org/package/2006/relationships"><Relationship Id="rId3" Type="http://schemas.microsoft.com/office/2007/relationships/hdphoto" Target="../media/hdphoto4.wdp"/><Relationship Id="rId2" Type="http://schemas.openxmlformats.org/officeDocument/2006/relationships/image" Target="../media/image19.pn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3" Type="http://schemas.openxmlformats.org/officeDocument/2006/relationships/image" Target="../media/image21.png"/><Relationship Id="rId2" Type="http://schemas.openxmlformats.org/officeDocument/2006/relationships/image" Target="../media/image20.png"/><Relationship Id="rId1" Type="http://schemas.openxmlformats.org/officeDocument/2006/relationships/slideLayout" Target="../slideLayouts/slideLayout10.xml"/><Relationship Id="rId4" Type="http://schemas.microsoft.com/office/2007/relationships/hdphoto" Target="../media/hdphoto5.wdp"/></Relationships>
</file>

<file path=ppt/slides/_rels/slide16.xml.rels><?xml version="1.0" encoding="UTF-8" standalone="yes"?>
<Relationships xmlns="http://schemas.openxmlformats.org/package/2006/relationships"><Relationship Id="rId3" Type="http://schemas.microsoft.com/office/2007/relationships/hdphoto" Target="../media/hdphoto6.wdp"/><Relationship Id="rId2" Type="http://schemas.openxmlformats.org/officeDocument/2006/relationships/image" Target="../media/image22.png"/><Relationship Id="rId1" Type="http://schemas.openxmlformats.org/officeDocument/2006/relationships/slideLayout" Target="../slideLayouts/slideLayout11.xml"/><Relationship Id="rId4" Type="http://schemas.openxmlformats.org/officeDocument/2006/relationships/image" Target="../media/image23.png"/></Relationships>
</file>

<file path=ppt/slides/_rels/slide17.xml.rels><?xml version="1.0" encoding="UTF-8" standalone="yes"?>
<Relationships xmlns="http://schemas.openxmlformats.org/package/2006/relationships"><Relationship Id="rId3" Type="http://schemas.microsoft.com/office/2007/relationships/hdphoto" Target="../media/hdphoto7.wdp"/><Relationship Id="rId2" Type="http://schemas.openxmlformats.org/officeDocument/2006/relationships/image" Target="../media/image24.png"/><Relationship Id="rId1" Type="http://schemas.openxmlformats.org/officeDocument/2006/relationships/slideLayout" Target="../slideLayouts/slideLayout10.xml"/><Relationship Id="rId4" Type="http://schemas.openxmlformats.org/officeDocument/2006/relationships/image" Target="../media/image25.png"/></Relationships>
</file>

<file path=ppt/slides/_rels/slide18.xml.rels><?xml version="1.0" encoding="UTF-8" standalone="yes"?>
<Relationships xmlns="http://schemas.openxmlformats.org/package/2006/relationships"><Relationship Id="rId3" Type="http://schemas.microsoft.com/office/2007/relationships/hdphoto" Target="../media/hdphoto8.wdp"/><Relationship Id="rId2" Type="http://schemas.openxmlformats.org/officeDocument/2006/relationships/image" Target="../media/image26.png"/><Relationship Id="rId1" Type="http://schemas.openxmlformats.org/officeDocument/2006/relationships/slideLayout" Target="../slideLayouts/slideLayout11.xml"/><Relationship Id="rId4" Type="http://schemas.openxmlformats.org/officeDocument/2006/relationships/image" Target="../media/image27.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5" name="Picture 14"/>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
        <p:nvSpPr>
          <p:cNvPr id="11" name="Isosceles Triangle 10"/>
          <p:cNvSpPr/>
          <p:nvPr/>
        </p:nvSpPr>
        <p:spPr>
          <a:xfrm rot="10800000">
            <a:off x="2828925" y="0"/>
            <a:ext cx="6534150" cy="4895850"/>
          </a:xfrm>
          <a:prstGeom prst="triangle">
            <a:avLst>
              <a:gd name="adj" fmla="val 50000"/>
            </a:avLst>
          </a:prstGeom>
          <a:solidFill>
            <a:schemeClr val="accent1">
              <a:alpha val="66000"/>
            </a:schemeClr>
          </a:solidFill>
          <a:ln>
            <a:noFill/>
          </a:ln>
          <a:effectLst>
            <a:outerShdw blurRad="50800" dist="38100" dir="5400000" algn="t" rotWithShape="0">
              <a:prstClr val="black">
                <a:alpha val="7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Title 2"/>
          <p:cNvSpPr txBox="1">
            <a:spLocks/>
          </p:cNvSpPr>
          <p:nvPr/>
        </p:nvSpPr>
        <p:spPr>
          <a:xfrm>
            <a:off x="3333750" y="2776407"/>
            <a:ext cx="5524500" cy="1305187"/>
          </a:xfrm>
          <a:prstGeom prst="rect">
            <a:avLst/>
          </a:prstGeom>
        </p:spPr>
        <p:txBody>
          <a:bodyPr vert="horz" lIns="91425" tIns="91425" rIns="91425" bIns="91425" rtlCol="0" anchor="ctr" anchorCtr="0">
            <a:noAutofit/>
          </a:bodyPr>
          <a:lstStyle>
            <a:lvl1pPr lvl="0" algn="ctr" defTabSz="914400" rtl="0" eaLnBrk="1" latinLnBrk="0" hangingPunct="1">
              <a:lnSpc>
                <a:spcPct val="90000"/>
              </a:lnSpc>
              <a:spcBef>
                <a:spcPts val="0"/>
              </a:spcBef>
              <a:buSzPct val="100000"/>
              <a:buNone/>
              <a:defRPr sz="4400" kern="1200">
                <a:solidFill>
                  <a:schemeClr val="tx1"/>
                </a:solidFill>
                <a:latin typeface="+mj-lt"/>
                <a:ea typeface="+mj-ea"/>
                <a:cs typeface="+mj-cs"/>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r>
              <a:rPr lang="en-US" sz="8200" spc="-150" dirty="0" smtClean="0">
                <a:solidFill>
                  <a:schemeClr val="bg1"/>
                </a:solidFill>
                <a:effectLst>
                  <a:outerShdw blurRad="279400" dist="38100" sx="101000" sy="101000" algn="tl">
                    <a:srgbClr val="000000">
                      <a:alpha val="92000"/>
                    </a:srgbClr>
                  </a:outerShdw>
                </a:effectLst>
                <a:latin typeface="Roboto Medium" panose="02000000000000000000" pitchFamily="2" charset="0"/>
                <a:ea typeface="Roboto Medium" panose="02000000000000000000" pitchFamily="2" charset="0"/>
              </a:rPr>
              <a:t>C</a:t>
            </a:r>
            <a:r>
              <a:rPr lang="en" sz="8200" spc="-150" dirty="0" smtClean="0">
                <a:solidFill>
                  <a:schemeClr val="bg1"/>
                </a:solidFill>
                <a:effectLst>
                  <a:outerShdw blurRad="279400" dist="38100" sx="101000" sy="101000" algn="tl">
                    <a:srgbClr val="000000">
                      <a:alpha val="92000"/>
                    </a:srgbClr>
                  </a:outerShdw>
                </a:effectLst>
                <a:latin typeface="Roboto Medium" panose="02000000000000000000" pitchFamily="2" charset="0"/>
                <a:ea typeface="Roboto Medium" panose="02000000000000000000" pitchFamily="2" charset="0"/>
              </a:rPr>
              <a:t>ONQUER</a:t>
            </a:r>
          </a:p>
        </p:txBody>
      </p:sp>
      <p:sp>
        <p:nvSpPr>
          <p:cNvPr id="5" name="Rectangle 4"/>
          <p:cNvSpPr/>
          <p:nvPr/>
        </p:nvSpPr>
        <p:spPr>
          <a:xfrm>
            <a:off x="4053613" y="3792867"/>
            <a:ext cx="4084773" cy="307777"/>
          </a:xfrm>
          <a:prstGeom prst="rect">
            <a:avLst/>
          </a:prstGeom>
        </p:spPr>
        <p:txBody>
          <a:bodyPr wrap="none">
            <a:spAutoFit/>
          </a:bodyPr>
          <a:lstStyle/>
          <a:p>
            <a:r>
              <a:rPr lang="en" sz="1400" dirty="0" smtClean="0">
                <a:solidFill>
                  <a:schemeClr val="bg1"/>
                </a:solidFill>
                <a:effectLst>
                  <a:outerShdw blurRad="38100" dist="38100" dir="2700000" algn="tl">
                    <a:srgbClr val="000000">
                      <a:alpha val="43137"/>
                    </a:srgbClr>
                  </a:outerShdw>
                </a:effectLst>
                <a:latin typeface="Roboto" panose="02000000000000000000" pitchFamily="2" charset="0"/>
                <a:ea typeface="Roboto" panose="02000000000000000000" pitchFamily="2" charset="0"/>
              </a:rPr>
              <a:t>Minimalist PowerPoint &amp; Google Slides Template</a:t>
            </a:r>
            <a:endParaRPr lang="en-US" sz="1400" dirty="0">
              <a:solidFill>
                <a:schemeClr val="bg1"/>
              </a:solidFill>
              <a:effectLst>
                <a:outerShdw blurRad="38100" dist="38100" dir="2700000" algn="tl">
                  <a:srgbClr val="000000">
                    <a:alpha val="43137"/>
                  </a:srgbClr>
                </a:outerShdw>
              </a:effectLst>
              <a:latin typeface="Roboto" panose="02000000000000000000" pitchFamily="2" charset="0"/>
              <a:ea typeface="Roboto" panose="02000000000000000000" pitchFamily="2" charset="0"/>
            </a:endParaRPr>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0" name="Freeform 19"/>
          <p:cNvSpPr/>
          <p:nvPr/>
        </p:nvSpPr>
        <p:spPr>
          <a:xfrm>
            <a:off x="5246336" y="1678453"/>
            <a:ext cx="1699325" cy="1040804"/>
          </a:xfrm>
          <a:custGeom>
            <a:avLst/>
            <a:gdLst>
              <a:gd name="connsiteX0" fmla="*/ 801294 w 2255648"/>
              <a:gd name="connsiteY0" fmla="*/ 0 h 1381541"/>
              <a:gd name="connsiteX1" fmla="*/ 1353744 w 2255648"/>
              <a:gd name="connsiteY1" fmla="*/ 952500 h 1381541"/>
              <a:gd name="connsiteX2" fmla="*/ 1680274 w 2255648"/>
              <a:gd name="connsiteY2" fmla="*/ 389517 h 1381541"/>
              <a:gd name="connsiteX3" fmla="*/ 2255648 w 2255648"/>
              <a:gd name="connsiteY3" fmla="*/ 1381541 h 1381541"/>
              <a:gd name="connsiteX4" fmla="*/ 1602588 w 2255648"/>
              <a:gd name="connsiteY4" fmla="*/ 1381541 h 1381541"/>
              <a:gd name="connsiteX5" fmla="*/ 1104900 w 2255648"/>
              <a:gd name="connsiteY5" fmla="*/ 1381541 h 1381541"/>
              <a:gd name="connsiteX6" fmla="*/ 0 w 2255648"/>
              <a:gd name="connsiteY6" fmla="*/ 1381541 h 138154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255648" h="1381541">
                <a:moveTo>
                  <a:pt x="801294" y="0"/>
                </a:moveTo>
                <a:lnTo>
                  <a:pt x="1353744" y="952500"/>
                </a:lnTo>
                <a:lnTo>
                  <a:pt x="1680274" y="389517"/>
                </a:lnTo>
                <a:lnTo>
                  <a:pt x="2255648" y="1381541"/>
                </a:lnTo>
                <a:lnTo>
                  <a:pt x="1602588" y="1381541"/>
                </a:lnTo>
                <a:lnTo>
                  <a:pt x="1104900" y="1381541"/>
                </a:lnTo>
                <a:lnTo>
                  <a:pt x="0" y="1381541"/>
                </a:lnTo>
                <a:close/>
              </a:path>
            </a:pathLst>
          </a:custGeom>
          <a:noFill/>
          <a:ln w="1905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668665462"/>
      </p:ext>
    </p:extLst>
  </p:cSld>
  <p:clrMapOvr>
    <a:masterClrMapping/>
  </p:clrMapOvr>
  <p:transition spd="med">
    <p:pull/>
  </p:transition>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2"/>
          <p:cNvSpPr>
            <a:spLocks noGrp="1"/>
          </p:cNvSpPr>
          <p:nvPr>
            <p:ph type="title"/>
          </p:nvPr>
        </p:nvSpPr>
        <p:spPr>
          <a:xfrm>
            <a:off x="471948" y="1394866"/>
            <a:ext cx="5524500" cy="648936"/>
          </a:xfrm>
        </p:spPr>
        <p:txBody>
          <a:bodyPr>
            <a:noAutofit/>
          </a:bodyPr>
          <a:lstStyle/>
          <a:p>
            <a:r>
              <a:rPr lang="en" sz="3600" dirty="0">
                <a:latin typeface="Roboto Medium" panose="02000000000000000000" pitchFamily="2" charset="0"/>
                <a:ea typeface="Roboto Medium" panose="02000000000000000000" pitchFamily="2" charset="0"/>
              </a:rPr>
              <a:t>INSTRUCTIONS</a:t>
            </a:r>
            <a:r>
              <a:rPr lang="en" sz="3600" dirty="0">
                <a:solidFill>
                  <a:srgbClr val="131F2B"/>
                </a:solidFill>
                <a:latin typeface="Roboto Medium" panose="02000000000000000000" pitchFamily="2" charset="0"/>
                <a:ea typeface="Roboto Medium" panose="02000000000000000000" pitchFamily="2" charset="0"/>
              </a:rPr>
              <a:t> </a:t>
            </a:r>
            <a:r>
              <a:rPr lang="en" sz="3600" dirty="0">
                <a:solidFill>
                  <a:schemeClr val="tx1">
                    <a:lumMod val="50000"/>
                    <a:lumOff val="50000"/>
                  </a:schemeClr>
                </a:solidFill>
                <a:latin typeface="Roboto Medium" panose="02000000000000000000" pitchFamily="2" charset="0"/>
                <a:ea typeface="Roboto Medium" panose="02000000000000000000" pitchFamily="2" charset="0"/>
              </a:rPr>
              <a:t>FOR USE</a:t>
            </a:r>
          </a:p>
        </p:txBody>
      </p:sp>
      <p:sp>
        <p:nvSpPr>
          <p:cNvPr id="7" name="Rectangle 6">
            <a:extLst>
              <a:ext uri="{FF2B5EF4-FFF2-40B4-BE49-F238E27FC236}">
                <a16:creationId xmlns:a16="http://schemas.microsoft.com/office/drawing/2014/main" id="{83031EDF-1C34-49BB-A711-61952CB8A541}"/>
              </a:ext>
            </a:extLst>
          </p:cNvPr>
          <p:cNvSpPr/>
          <p:nvPr/>
        </p:nvSpPr>
        <p:spPr>
          <a:xfrm>
            <a:off x="471948" y="4592220"/>
            <a:ext cx="5029200" cy="307777"/>
          </a:xfrm>
          <a:prstGeom prst="rect">
            <a:avLst/>
          </a:prstGeom>
        </p:spPr>
        <p:txBody>
          <a:bodyPr wrap="square">
            <a:spAutoFit/>
          </a:bodyPr>
          <a:lstStyle/>
          <a:p>
            <a:pPr algn="just"/>
            <a:r>
              <a:rPr lang="en-US" sz="1400" dirty="0">
                <a:solidFill>
                  <a:schemeClr val="bg1">
                    <a:lumMod val="50000"/>
                  </a:schemeClr>
                </a:solidFill>
              </a:rPr>
              <a:t>FONT: </a:t>
            </a:r>
            <a:r>
              <a:rPr lang="en-US" sz="1400" dirty="0" err="1" smtClean="0">
                <a:solidFill>
                  <a:schemeClr val="bg1">
                    <a:lumMod val="50000"/>
                  </a:schemeClr>
                </a:solidFill>
              </a:rPr>
              <a:t>Roboto</a:t>
            </a:r>
            <a:r>
              <a:rPr lang="en-US" sz="1400" dirty="0" smtClean="0">
                <a:solidFill>
                  <a:schemeClr val="bg1">
                    <a:lumMod val="50000"/>
                  </a:schemeClr>
                </a:solidFill>
              </a:rPr>
              <a:t> Medium &amp; </a:t>
            </a:r>
            <a:r>
              <a:rPr lang="en-US" sz="1400" dirty="0" err="1" smtClean="0">
                <a:solidFill>
                  <a:schemeClr val="bg1">
                    <a:lumMod val="50000"/>
                  </a:schemeClr>
                </a:solidFill>
              </a:rPr>
              <a:t>Raleway</a:t>
            </a:r>
            <a:r>
              <a:rPr lang="en-US" sz="1400" dirty="0" smtClean="0">
                <a:solidFill>
                  <a:schemeClr val="bg1">
                    <a:lumMod val="50000"/>
                  </a:schemeClr>
                </a:solidFill>
              </a:rPr>
              <a:t> (Free </a:t>
            </a:r>
            <a:r>
              <a:rPr lang="en-US" sz="1400" dirty="0">
                <a:solidFill>
                  <a:schemeClr val="bg1">
                    <a:lumMod val="50000"/>
                  </a:schemeClr>
                </a:solidFill>
              </a:rPr>
              <a:t>Google Fonts)</a:t>
            </a:r>
          </a:p>
        </p:txBody>
      </p:sp>
      <p:sp>
        <p:nvSpPr>
          <p:cNvPr id="8" name="Rectangle 7">
            <a:extLst>
              <a:ext uri="{FF2B5EF4-FFF2-40B4-BE49-F238E27FC236}">
                <a16:creationId xmlns:a16="http://schemas.microsoft.com/office/drawing/2014/main" id="{E0F5E55E-AFD7-47F6-83A4-64FBFB9C73FB}"/>
              </a:ext>
            </a:extLst>
          </p:cNvPr>
          <p:cNvSpPr/>
          <p:nvPr/>
        </p:nvSpPr>
        <p:spPr>
          <a:xfrm>
            <a:off x="471948" y="2168088"/>
            <a:ext cx="2463423" cy="2246769"/>
          </a:xfrm>
          <a:prstGeom prst="rect">
            <a:avLst/>
          </a:prstGeom>
        </p:spPr>
        <p:txBody>
          <a:bodyPr wrap="square">
            <a:spAutoFit/>
          </a:bodyPr>
          <a:lstStyle/>
          <a:p>
            <a:r>
              <a:rPr lang="en-US" sz="1400" b="1" dirty="0">
                <a:solidFill>
                  <a:srgbClr val="3F3F41"/>
                </a:solidFill>
              </a:rPr>
              <a:t>DOWNLOAD AS POWERPOINT TEMPLATE</a:t>
            </a:r>
          </a:p>
          <a:p>
            <a:endParaRPr lang="en-US" sz="800" dirty="0">
              <a:solidFill>
                <a:srgbClr val="3F3F41"/>
              </a:solidFill>
            </a:endParaRPr>
          </a:p>
          <a:p>
            <a:r>
              <a:rPr lang="en-US" sz="1200" dirty="0">
                <a:solidFill>
                  <a:srgbClr val="3F3F41"/>
                </a:solidFill>
              </a:rPr>
              <a:t>Click on the button under the presentation preview that says "Download as </a:t>
            </a:r>
            <a:r>
              <a:rPr lang="en-US" sz="1200" dirty="0" smtClean="0">
                <a:solidFill>
                  <a:srgbClr val="3F3F41"/>
                </a:solidFill>
              </a:rPr>
              <a:t>Power Point </a:t>
            </a:r>
            <a:r>
              <a:rPr lang="en-US" sz="1200" dirty="0">
                <a:solidFill>
                  <a:srgbClr val="3F3F41"/>
                </a:solidFill>
              </a:rPr>
              <a:t>template". You will get a .pptx file that you can edit in PowerPoint. Remember to download and install the fonts used in this presentation.</a:t>
            </a:r>
          </a:p>
          <a:p>
            <a:endParaRPr lang="en-US" sz="800" dirty="0">
              <a:solidFill>
                <a:srgbClr val="3F3F41"/>
              </a:solidFill>
            </a:endParaRPr>
          </a:p>
        </p:txBody>
      </p:sp>
      <p:sp>
        <p:nvSpPr>
          <p:cNvPr id="9" name="Rectangle 8">
            <a:extLst>
              <a:ext uri="{FF2B5EF4-FFF2-40B4-BE49-F238E27FC236}">
                <a16:creationId xmlns:a16="http://schemas.microsoft.com/office/drawing/2014/main" id="{D57298C0-A38E-4A89-92DC-EA24513855AE}"/>
              </a:ext>
            </a:extLst>
          </p:cNvPr>
          <p:cNvSpPr/>
          <p:nvPr/>
        </p:nvSpPr>
        <p:spPr>
          <a:xfrm>
            <a:off x="3443749" y="2169382"/>
            <a:ext cx="2623574" cy="1938992"/>
          </a:xfrm>
          <a:prstGeom prst="rect">
            <a:avLst/>
          </a:prstGeom>
        </p:spPr>
        <p:txBody>
          <a:bodyPr wrap="square">
            <a:spAutoFit/>
          </a:bodyPr>
          <a:lstStyle/>
          <a:p>
            <a:r>
              <a:rPr lang="en-US" sz="1400" b="1" dirty="0">
                <a:solidFill>
                  <a:srgbClr val="3F3F41"/>
                </a:solidFill>
              </a:rPr>
              <a:t>USE AS GOOGLE SLIDES THEME</a:t>
            </a:r>
          </a:p>
          <a:p>
            <a:endParaRPr lang="en-US" sz="800" dirty="0">
              <a:solidFill>
                <a:srgbClr val="3F3F41"/>
              </a:solidFill>
            </a:endParaRPr>
          </a:p>
          <a:p>
            <a:r>
              <a:rPr lang="en-US" sz="1200" dirty="0">
                <a:solidFill>
                  <a:srgbClr val="3F3F41"/>
                </a:solidFill>
              </a:rPr>
              <a:t>Click on the button that says "Use as Google Slides Theme". You will get a copy of this document on your Google Drive and will be able to edit, add or delete slides. Remember you must be signed in to your Google account.</a:t>
            </a:r>
          </a:p>
        </p:txBody>
      </p:sp>
      <p:sp>
        <p:nvSpPr>
          <p:cNvPr id="10" name="Rectangle 9">
            <a:extLst>
              <a:ext uri="{FF2B5EF4-FFF2-40B4-BE49-F238E27FC236}">
                <a16:creationId xmlns:a16="http://schemas.microsoft.com/office/drawing/2014/main" id="{354640A0-1D52-4378-B7F5-AEA08AA29279}"/>
              </a:ext>
            </a:extLst>
          </p:cNvPr>
          <p:cNvSpPr/>
          <p:nvPr/>
        </p:nvSpPr>
        <p:spPr>
          <a:xfrm>
            <a:off x="471948" y="5096923"/>
            <a:ext cx="5614433" cy="738664"/>
          </a:xfrm>
          <a:prstGeom prst="rect">
            <a:avLst/>
          </a:prstGeom>
        </p:spPr>
        <p:txBody>
          <a:bodyPr wrap="square">
            <a:spAutoFit/>
          </a:bodyPr>
          <a:lstStyle/>
          <a:p>
            <a:r>
              <a:rPr lang="en-US" sz="1400" dirty="0">
                <a:solidFill>
                  <a:srgbClr val="3F3F41"/>
                </a:solidFill>
              </a:rPr>
              <a:t>This template is free to use under Creative Commons Attribution license. Please mention Slidehood.com and other resources used in a slide footer.</a:t>
            </a:r>
          </a:p>
        </p:txBody>
      </p:sp>
      <p:sp>
        <p:nvSpPr>
          <p:cNvPr id="11" name="Rectangle 10"/>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9" name="Picture 18"/>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564735" y="237170"/>
            <a:ext cx="4627265" cy="6620830"/>
          </a:xfrm>
          <a:prstGeom prst="rect">
            <a:avLst/>
          </a:prstGeom>
        </p:spPr>
      </p:pic>
      <p:pic>
        <p:nvPicPr>
          <p:cNvPr id="22" name="Picture 21"/>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5545923" y="0"/>
            <a:ext cx="4584589" cy="5054022"/>
          </a:xfrm>
          <a:prstGeom prst="rect">
            <a:avLst/>
          </a:prstGeom>
        </p:spPr>
      </p:pic>
      <p:sp>
        <p:nvSpPr>
          <p:cNvPr id="23" name="Freeform 22"/>
          <p:cNvSpPr/>
          <p:nvPr/>
        </p:nvSpPr>
        <p:spPr>
          <a:xfrm>
            <a:off x="2775184" y="743909"/>
            <a:ext cx="918029" cy="562275"/>
          </a:xfrm>
          <a:custGeom>
            <a:avLst/>
            <a:gdLst>
              <a:gd name="connsiteX0" fmla="*/ 801294 w 2255648"/>
              <a:gd name="connsiteY0" fmla="*/ 0 h 1381541"/>
              <a:gd name="connsiteX1" fmla="*/ 1353744 w 2255648"/>
              <a:gd name="connsiteY1" fmla="*/ 952500 h 1381541"/>
              <a:gd name="connsiteX2" fmla="*/ 1680274 w 2255648"/>
              <a:gd name="connsiteY2" fmla="*/ 389517 h 1381541"/>
              <a:gd name="connsiteX3" fmla="*/ 2255648 w 2255648"/>
              <a:gd name="connsiteY3" fmla="*/ 1381541 h 1381541"/>
              <a:gd name="connsiteX4" fmla="*/ 1602588 w 2255648"/>
              <a:gd name="connsiteY4" fmla="*/ 1381541 h 1381541"/>
              <a:gd name="connsiteX5" fmla="*/ 1104900 w 2255648"/>
              <a:gd name="connsiteY5" fmla="*/ 1381541 h 1381541"/>
              <a:gd name="connsiteX6" fmla="*/ 0 w 2255648"/>
              <a:gd name="connsiteY6" fmla="*/ 1381541 h 138154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255648" h="1381541">
                <a:moveTo>
                  <a:pt x="801294" y="0"/>
                </a:moveTo>
                <a:lnTo>
                  <a:pt x="1353744" y="952500"/>
                </a:lnTo>
                <a:lnTo>
                  <a:pt x="1680274" y="389517"/>
                </a:lnTo>
                <a:lnTo>
                  <a:pt x="2255648" y="1381541"/>
                </a:lnTo>
                <a:lnTo>
                  <a:pt x="1602588" y="1381541"/>
                </a:lnTo>
                <a:lnTo>
                  <a:pt x="1104900" y="1381541"/>
                </a:lnTo>
                <a:lnTo>
                  <a:pt x="0" y="1381541"/>
                </a:lnTo>
                <a:close/>
              </a:path>
            </a:pathLst>
          </a:custGeom>
          <a:noFill/>
          <a:ln w="19050">
            <a:solidFill>
              <a:schemeClr val="tx1">
                <a:lumMod val="50000"/>
                <a:lumOff val="50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935728986"/>
      </p:ext>
    </p:extLst>
  </p:cSld>
  <p:clrMapOvr>
    <a:masterClrMapping/>
  </p:clrMapOvr>
  <p:transition spd="med">
    <p:pull/>
  </p:transition>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98"/>
          <p:cNvSpPr txBox="1">
            <a:spLocks noGrp="1"/>
          </p:cNvSpPr>
          <p:nvPr>
            <p:ph type="ctrTitle"/>
          </p:nvPr>
        </p:nvSpPr>
        <p:spPr>
          <a:xfrm>
            <a:off x="3540386" y="4781550"/>
            <a:ext cx="5111229" cy="811390"/>
          </a:xfrm>
          <a:prstGeom prst="rect">
            <a:avLst/>
          </a:prstGeom>
        </p:spPr>
        <p:txBody>
          <a:bodyPr lIns="91425" tIns="91425" rIns="91425" bIns="91425" anchor="b" anchorCtr="0">
            <a:noAutofit/>
          </a:bodyPr>
          <a:lstStyle/>
          <a:p>
            <a:pPr lvl="0" rtl="0">
              <a:spcBef>
                <a:spcPts val="0"/>
              </a:spcBef>
              <a:buNone/>
            </a:pPr>
            <a:r>
              <a:rPr lang="en" dirty="0" smtClean="0"/>
              <a:t>YOUR BREAK SLIDES</a:t>
            </a:r>
            <a:endParaRPr lang="en" dirty="0"/>
          </a:p>
        </p:txBody>
      </p:sp>
      <p:sp>
        <p:nvSpPr>
          <p:cNvPr id="6" name="Shape 99"/>
          <p:cNvSpPr txBox="1">
            <a:spLocks noGrp="1"/>
          </p:cNvSpPr>
          <p:nvPr>
            <p:ph type="subTitle" idx="1"/>
          </p:nvPr>
        </p:nvSpPr>
        <p:spPr>
          <a:xfrm>
            <a:off x="3829050" y="5459590"/>
            <a:ext cx="4533900" cy="639951"/>
          </a:xfrm>
          <a:prstGeom prst="rect">
            <a:avLst/>
          </a:prstGeom>
        </p:spPr>
        <p:txBody>
          <a:bodyPr lIns="91425" tIns="91425" rIns="91425" bIns="91425" anchor="ctr" anchorCtr="0">
            <a:noAutofit/>
          </a:bodyPr>
          <a:lstStyle/>
          <a:p>
            <a:pPr lvl="0" rtl="0">
              <a:spcBef>
                <a:spcPts val="0"/>
              </a:spcBef>
              <a:buNone/>
            </a:pPr>
            <a:r>
              <a:rPr lang="en" sz="1800" dirty="0" smtClean="0"/>
              <a:t>You can use these as chapter titles or break slides as well</a:t>
            </a:r>
            <a:endParaRPr lang="en" sz="1800" dirty="0"/>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4163401" y="734404"/>
            <a:ext cx="3865199" cy="3865199"/>
          </a:xfrm>
          <a:prstGeom prst="rect">
            <a:avLst/>
          </a:prstGeom>
        </p:spPr>
      </p:pic>
    </p:spTree>
    <p:extLst>
      <p:ext uri="{BB962C8B-B14F-4D97-AF65-F5344CB8AC3E}">
        <p14:creationId xmlns:p14="http://schemas.microsoft.com/office/powerpoint/2010/main" val="2388932926"/>
      </p:ext>
    </p:extLst>
  </p:cSld>
  <p:clrMapOvr>
    <a:masterClrMapping/>
  </p:clrMapOvr>
  <p:transition spd="med">
    <p:pull/>
  </p:transition>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ext Placeholder 2"/>
          <p:cNvSpPr txBox="1">
            <a:spLocks/>
          </p:cNvSpPr>
          <p:nvPr/>
        </p:nvSpPr>
        <p:spPr>
          <a:xfrm>
            <a:off x="1104437" y="4811713"/>
            <a:ext cx="10149351" cy="876301"/>
          </a:xfrm>
          <a:prstGeom prst="rect">
            <a:avLst/>
          </a:prstGeom>
        </p:spPr>
        <p:txBody>
          <a:bodyPr vert="horz" lIns="91425" tIns="91425" rIns="91425" bIns="91425" rtlCol="0" anchor="ctr" anchorCtr="0">
            <a:normAutofit/>
          </a:bodyPr>
          <a:lstStyle>
            <a:lvl1pPr marL="0" lvl="0" indent="0" algn="ctr" defTabSz="914400" rtl="0" eaLnBrk="1" latinLnBrk="0" hangingPunct="1">
              <a:lnSpc>
                <a:spcPct val="100000"/>
              </a:lnSpc>
              <a:spcBef>
                <a:spcPts val="0"/>
              </a:spcBef>
              <a:buFont typeface="Arial" panose="020B0604020202020204" pitchFamily="34" charset="0"/>
              <a:buNone/>
              <a:defRPr sz="2000" b="0" i="1" kern="1200">
                <a:solidFill>
                  <a:srgbClr val="131F2B"/>
                </a:solidFill>
                <a:latin typeface="+mn-lt"/>
                <a:ea typeface="+mn-ea"/>
                <a:cs typeface="+mn-cs"/>
              </a:defRPr>
            </a:lvl1pPr>
            <a:lvl2pPr marL="457200" lvl="1" indent="0" algn="ctr" defTabSz="914400" rtl="0" eaLnBrk="1" latinLnBrk="0" hangingPunct="1">
              <a:lnSpc>
                <a:spcPct val="90000"/>
              </a:lnSpc>
              <a:spcBef>
                <a:spcPts val="0"/>
              </a:spcBef>
              <a:buFont typeface="Arial" panose="020B0604020202020204" pitchFamily="34" charset="0"/>
              <a:buNone/>
              <a:defRPr sz="2400" b="1" i="1" kern="1200">
                <a:solidFill>
                  <a:schemeClr val="tx1"/>
                </a:solidFill>
                <a:latin typeface="+mn-lt"/>
                <a:ea typeface="+mn-ea"/>
                <a:cs typeface="+mn-cs"/>
              </a:defRPr>
            </a:lvl2pPr>
            <a:lvl3pPr marL="914400" lvl="2" indent="0" algn="ctr" defTabSz="914400" rtl="0" eaLnBrk="1" latinLnBrk="0" hangingPunct="1">
              <a:lnSpc>
                <a:spcPct val="90000"/>
              </a:lnSpc>
              <a:spcBef>
                <a:spcPts val="0"/>
              </a:spcBef>
              <a:buFont typeface="Arial" panose="020B0604020202020204" pitchFamily="34" charset="0"/>
              <a:buNone/>
              <a:defRPr sz="2000" b="1" i="1" kern="1200">
                <a:solidFill>
                  <a:schemeClr val="tx1"/>
                </a:solidFill>
                <a:latin typeface="+mn-lt"/>
                <a:ea typeface="+mn-ea"/>
                <a:cs typeface="+mn-cs"/>
              </a:defRPr>
            </a:lvl3pPr>
            <a:lvl4pPr marL="1371600" lvl="3" indent="0" algn="ctr" defTabSz="914400" rtl="0" eaLnBrk="1" latinLnBrk="0" hangingPunct="1">
              <a:lnSpc>
                <a:spcPct val="90000"/>
              </a:lnSpc>
              <a:spcBef>
                <a:spcPts val="0"/>
              </a:spcBef>
              <a:buFont typeface="Arial" panose="020B0604020202020204" pitchFamily="34" charset="0"/>
              <a:buNone/>
              <a:defRPr sz="1800" b="1" i="1" kern="1200">
                <a:solidFill>
                  <a:schemeClr val="tx1"/>
                </a:solidFill>
                <a:latin typeface="+mn-lt"/>
                <a:ea typeface="+mn-ea"/>
                <a:cs typeface="+mn-cs"/>
              </a:defRPr>
            </a:lvl4pPr>
            <a:lvl5pPr marL="1828800" lvl="4" indent="0" algn="ctr" defTabSz="914400" rtl="0" eaLnBrk="1" latinLnBrk="0" hangingPunct="1">
              <a:lnSpc>
                <a:spcPct val="90000"/>
              </a:lnSpc>
              <a:spcBef>
                <a:spcPts val="0"/>
              </a:spcBef>
              <a:buFont typeface="Arial" panose="020B0604020202020204" pitchFamily="34" charset="0"/>
              <a:buNone/>
              <a:defRPr sz="1800" b="1" i="1" kern="1200">
                <a:solidFill>
                  <a:schemeClr val="tx1"/>
                </a:solidFill>
                <a:latin typeface="+mn-lt"/>
                <a:ea typeface="+mn-ea"/>
                <a:cs typeface="+mn-cs"/>
              </a:defRPr>
            </a:lvl5pPr>
            <a:lvl6pPr marL="2514600" lvl="5"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6pPr>
            <a:lvl7pPr marL="2971800" lvl="6"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7pPr>
            <a:lvl8pPr marL="3429000" lvl="7"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8pPr>
            <a:lvl9pPr marL="3886200" lvl="8"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9pPr>
          </a:lstStyle>
          <a:p>
            <a:r>
              <a:rPr lang="en-US" sz="1800" dirty="0" smtClean="0"/>
              <a:t>A fine quotation is a diamond in the hand of a man of wit and a pebble in the hand of a fool. A fine quotation is a diamond in the hand of a man of wit and a pebble in the hand of a fool. </a:t>
            </a:r>
          </a:p>
        </p:txBody>
      </p:sp>
      <p:sp>
        <p:nvSpPr>
          <p:cNvPr id="6" name="Text Placeholder 4"/>
          <p:cNvSpPr txBox="1">
            <a:spLocks/>
          </p:cNvSpPr>
          <p:nvPr/>
        </p:nvSpPr>
        <p:spPr>
          <a:xfrm>
            <a:off x="2914650" y="1937261"/>
            <a:ext cx="6362700" cy="1043534"/>
          </a:xfrm>
          <a:prstGeom prst="rect">
            <a:avLst/>
          </a:prstGeom>
        </p:spPr>
        <p:txBody>
          <a:bodyPr vert="horz" lIns="91440" tIns="45720" rIns="91440" bIns="45720" rtlCol="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r>
              <a:rPr lang="en" sz="3600" dirty="0" smtClean="0">
                <a:solidFill>
                  <a:srgbClr val="3F3F41"/>
                </a:solidFill>
              </a:rPr>
              <a:t>YOUR WELCOME </a:t>
            </a:r>
            <a:r>
              <a:rPr lang="en" sz="3600" dirty="0" smtClean="0">
                <a:solidFill>
                  <a:schemeClr val="bg2">
                    <a:lumMod val="50000"/>
                  </a:schemeClr>
                </a:solidFill>
              </a:rPr>
              <a:t>MESSAGE</a:t>
            </a:r>
            <a:r>
              <a:rPr lang="en" sz="3600" dirty="0" smtClean="0">
                <a:solidFill>
                  <a:srgbClr val="3F3F41"/>
                </a:solidFill>
              </a:rPr>
              <a:t> OR QUOTE</a:t>
            </a:r>
            <a:endParaRPr lang="en" sz="3600" dirty="0">
              <a:solidFill>
                <a:srgbClr val="3F3F41"/>
              </a:solidFill>
            </a:endParaRPr>
          </a:p>
        </p:txBody>
      </p:sp>
      <p:pic>
        <p:nvPicPr>
          <p:cNvPr id="7" name="Picture 6">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accent3">
                <a:tint val="45000"/>
                <a:satMod val="400000"/>
              </a:schemeClr>
            </a:duotone>
          </a:blip>
          <a:srcRect l="37102" t="22388" r="35344" b="54142"/>
          <a:stretch/>
        </p:blipFill>
        <p:spPr>
          <a:xfrm rot="10800000">
            <a:off x="5648325" y="5336847"/>
            <a:ext cx="895350" cy="971549"/>
          </a:xfrm>
          <a:prstGeom prst="rect">
            <a:avLst/>
          </a:prstGeom>
          <a:effectLst>
            <a:outerShdw blurRad="63500" sx="102000" sy="102000" algn="ctr" rotWithShape="0">
              <a:prstClr val="black">
                <a:alpha val="76000"/>
              </a:prstClr>
            </a:outerShdw>
          </a:effectLst>
        </p:spPr>
      </p:pic>
      <p:sp>
        <p:nvSpPr>
          <p:cNvPr id="8" name="Rectangle 7"/>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2" name="Picture 11"/>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528" y="3077962"/>
            <a:ext cx="12193057" cy="1670449"/>
          </a:xfrm>
          <a:prstGeom prst="rect">
            <a:avLst/>
          </a:prstGeom>
        </p:spPr>
      </p:pic>
      <p:sp>
        <p:nvSpPr>
          <p:cNvPr id="13" name="Freeform 12"/>
          <p:cNvSpPr/>
          <p:nvPr/>
        </p:nvSpPr>
        <p:spPr>
          <a:xfrm>
            <a:off x="5728992" y="1279234"/>
            <a:ext cx="918029" cy="562275"/>
          </a:xfrm>
          <a:custGeom>
            <a:avLst/>
            <a:gdLst>
              <a:gd name="connsiteX0" fmla="*/ 801294 w 2255648"/>
              <a:gd name="connsiteY0" fmla="*/ 0 h 1381541"/>
              <a:gd name="connsiteX1" fmla="*/ 1353744 w 2255648"/>
              <a:gd name="connsiteY1" fmla="*/ 952500 h 1381541"/>
              <a:gd name="connsiteX2" fmla="*/ 1680274 w 2255648"/>
              <a:gd name="connsiteY2" fmla="*/ 389517 h 1381541"/>
              <a:gd name="connsiteX3" fmla="*/ 2255648 w 2255648"/>
              <a:gd name="connsiteY3" fmla="*/ 1381541 h 1381541"/>
              <a:gd name="connsiteX4" fmla="*/ 1602588 w 2255648"/>
              <a:gd name="connsiteY4" fmla="*/ 1381541 h 1381541"/>
              <a:gd name="connsiteX5" fmla="*/ 1104900 w 2255648"/>
              <a:gd name="connsiteY5" fmla="*/ 1381541 h 1381541"/>
              <a:gd name="connsiteX6" fmla="*/ 0 w 2255648"/>
              <a:gd name="connsiteY6" fmla="*/ 1381541 h 138154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255648" h="1381541">
                <a:moveTo>
                  <a:pt x="801294" y="0"/>
                </a:moveTo>
                <a:lnTo>
                  <a:pt x="1353744" y="952500"/>
                </a:lnTo>
                <a:lnTo>
                  <a:pt x="1680274" y="389517"/>
                </a:lnTo>
                <a:lnTo>
                  <a:pt x="2255648" y="1381541"/>
                </a:lnTo>
                <a:lnTo>
                  <a:pt x="1602588" y="1381541"/>
                </a:lnTo>
                <a:lnTo>
                  <a:pt x="1104900" y="1381541"/>
                </a:lnTo>
                <a:lnTo>
                  <a:pt x="0" y="1381541"/>
                </a:lnTo>
                <a:close/>
              </a:path>
            </a:pathLst>
          </a:custGeom>
          <a:noFill/>
          <a:ln w="19050">
            <a:solidFill>
              <a:schemeClr val="tx1">
                <a:lumMod val="50000"/>
                <a:lumOff val="50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394334546"/>
      </p:ext>
    </p:extLst>
  </p:cSld>
  <p:clrMapOvr>
    <a:masterClrMapping/>
  </p:clrMapOvr>
  <p:transition spd="med">
    <p:pull/>
  </p:transition>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6" name="Group 25"/>
          <p:cNvGrpSpPr/>
          <p:nvPr/>
        </p:nvGrpSpPr>
        <p:grpSpPr>
          <a:xfrm>
            <a:off x="2233286" y="3393763"/>
            <a:ext cx="7162568" cy="1008560"/>
            <a:chOff x="1908688" y="3381548"/>
            <a:chExt cx="6717460" cy="100856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803324" y="342579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chemeClr val="bg2">
                      <a:lumMod val="50000"/>
                    </a:schemeClr>
                  </a:solidFill>
                  <a:latin typeface="Roboto Medium" panose="02000000000000000000" pitchFamily="2" charset="0"/>
                  <a:ea typeface="Roboto Medium" panose="02000000000000000000" pitchFamily="2" charset="0"/>
                </a:rPr>
                <a:t>BIG</a:t>
              </a:r>
              <a:r>
                <a:rPr lang="en" sz="7200" dirty="0">
                  <a:solidFill>
                    <a:schemeClr val="tx1">
                      <a:lumMod val="95000"/>
                      <a:lumOff val="5000"/>
                    </a:schemeClr>
                  </a:solidFill>
                  <a:latin typeface="Roboto Medium" panose="02000000000000000000" pitchFamily="2" charset="0"/>
                  <a:ea typeface="Roboto Medium" panose="02000000000000000000" pitchFamily="2" charset="0"/>
                </a:rPr>
                <a:t> </a:t>
              </a:r>
              <a:r>
                <a:rPr lang="en" sz="7200" b="1" dirty="0" smtClean="0">
                  <a:solidFill>
                    <a:schemeClr val="bg2">
                      <a:lumMod val="25000"/>
                    </a:schemeClr>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IDEA</a:t>
              </a:r>
              <a:endParaRPr lang="en" sz="7200" b="1" dirty="0">
                <a:solidFill>
                  <a:schemeClr val="bg2">
                    <a:lumMod val="25000"/>
                  </a:schemeClr>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endParaRPr>
            </a:p>
          </p:txBody>
        </p:sp>
        <p:sp>
          <p:nvSpPr>
            <p:cNvPr id="3" name="Rectangle 2">
              <a:extLst>
                <a:ext uri="{FF2B5EF4-FFF2-40B4-BE49-F238E27FC236}">
                  <a16:creationId xmlns:a16="http://schemas.microsoft.com/office/drawing/2014/main" id="{42309D67-9494-45B4-939A-55DD01CAA2D7}"/>
                </a:ext>
              </a:extLst>
            </p:cNvPr>
            <p:cNvSpPr/>
            <p:nvPr/>
          </p:nvSpPr>
          <p:spPr>
            <a:xfrm>
              <a:off x="1908688" y="3381548"/>
              <a:ext cx="3048266" cy="738664"/>
            </a:xfrm>
            <a:prstGeom prst="rect">
              <a:avLst/>
            </a:prstGeom>
          </p:spPr>
          <p:txBody>
            <a:bodyPr wrap="square">
              <a:spAutoFit/>
            </a:bodyPr>
            <a:lstStyle/>
            <a:p>
              <a:pPr algn="r"/>
              <a:r>
                <a:rPr lang="en-US" sz="1400" dirty="0">
                  <a:solidFill>
                    <a:schemeClr val="tx1">
                      <a:lumMod val="95000"/>
                      <a:lumOff val="5000"/>
                    </a:schemeClr>
                  </a:solidFill>
                </a:rPr>
                <a:t>Grab the attention of your audience by using icons and impressive</a:t>
              </a:r>
            </a:p>
            <a:p>
              <a:pPr algn="r"/>
              <a:r>
                <a:rPr lang="en-US" sz="1400" dirty="0">
                  <a:solidFill>
                    <a:schemeClr val="tx1">
                      <a:lumMod val="95000"/>
                      <a:lumOff val="5000"/>
                    </a:schemeClr>
                  </a:solidFill>
                </a:rPr>
                <a:t>images</a:t>
              </a:r>
            </a:p>
          </p:txBody>
        </p:sp>
      </p:gr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2" name="Freeform 11"/>
          <p:cNvSpPr/>
          <p:nvPr/>
        </p:nvSpPr>
        <p:spPr>
          <a:xfrm>
            <a:off x="5390053" y="2251559"/>
            <a:ext cx="1411894" cy="864758"/>
          </a:xfrm>
          <a:custGeom>
            <a:avLst/>
            <a:gdLst>
              <a:gd name="connsiteX0" fmla="*/ 801294 w 2255648"/>
              <a:gd name="connsiteY0" fmla="*/ 0 h 1381541"/>
              <a:gd name="connsiteX1" fmla="*/ 1353744 w 2255648"/>
              <a:gd name="connsiteY1" fmla="*/ 952500 h 1381541"/>
              <a:gd name="connsiteX2" fmla="*/ 1680274 w 2255648"/>
              <a:gd name="connsiteY2" fmla="*/ 389517 h 1381541"/>
              <a:gd name="connsiteX3" fmla="*/ 2255648 w 2255648"/>
              <a:gd name="connsiteY3" fmla="*/ 1381541 h 1381541"/>
              <a:gd name="connsiteX4" fmla="*/ 1602588 w 2255648"/>
              <a:gd name="connsiteY4" fmla="*/ 1381541 h 1381541"/>
              <a:gd name="connsiteX5" fmla="*/ 1104900 w 2255648"/>
              <a:gd name="connsiteY5" fmla="*/ 1381541 h 1381541"/>
              <a:gd name="connsiteX6" fmla="*/ 0 w 2255648"/>
              <a:gd name="connsiteY6" fmla="*/ 1381541 h 138154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255648" h="1381541">
                <a:moveTo>
                  <a:pt x="801294" y="0"/>
                </a:moveTo>
                <a:lnTo>
                  <a:pt x="1353744" y="952500"/>
                </a:lnTo>
                <a:lnTo>
                  <a:pt x="1680274" y="389517"/>
                </a:lnTo>
                <a:lnTo>
                  <a:pt x="2255648" y="1381541"/>
                </a:lnTo>
                <a:lnTo>
                  <a:pt x="1602588" y="1381541"/>
                </a:lnTo>
                <a:lnTo>
                  <a:pt x="1104900" y="1381541"/>
                </a:lnTo>
                <a:lnTo>
                  <a:pt x="0" y="1381541"/>
                </a:lnTo>
                <a:close/>
              </a:path>
            </a:pathLst>
          </a:custGeom>
          <a:noFill/>
          <a:ln w="19050">
            <a:solidFill>
              <a:schemeClr val="tx1">
                <a:lumMod val="50000"/>
                <a:lumOff val="50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917002530"/>
      </p:ext>
    </p:extLst>
  </p:cSld>
  <p:clrMapOvr>
    <a:masterClrMapping/>
  </p:clrMapOvr>
  <p:transition spd="med">
    <p:pull/>
  </p:transition>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1">
            <a:extLst>
              <a:ext uri="{FF2B5EF4-FFF2-40B4-BE49-F238E27FC236}">
                <a16:creationId xmlns:a16="http://schemas.microsoft.com/office/drawing/2014/main" id="{ABFFCBEE-9541-4CF2-A73C-DE3CA3F61503}"/>
              </a:ext>
            </a:extLst>
          </p:cNvPr>
          <p:cNvSpPr>
            <a:spLocks noGrp="1"/>
          </p:cNvSpPr>
          <p:nvPr>
            <p:ph type="title"/>
          </p:nvPr>
        </p:nvSpPr>
        <p:spPr>
          <a:xfrm>
            <a:off x="6114818" y="1958245"/>
            <a:ext cx="5729087" cy="847999"/>
          </a:xfrm>
        </p:spPr>
        <p:txBody>
          <a:bodyPr>
            <a:normAutofit/>
          </a:bodyPr>
          <a:lstStyle/>
          <a:p>
            <a:pPr algn="r"/>
            <a:r>
              <a:rPr lang="en-US" sz="3600" dirty="0">
                <a:latin typeface="Roboto Medium" panose="02000000000000000000" pitchFamily="2" charset="0"/>
                <a:ea typeface="Roboto Medium" panose="02000000000000000000" pitchFamily="2" charset="0"/>
              </a:rPr>
              <a:t>THIS IS YOUR </a:t>
            </a:r>
            <a:r>
              <a:rPr lang="en-US" sz="3600" dirty="0">
                <a:solidFill>
                  <a:schemeClr val="tx1">
                    <a:lumMod val="50000"/>
                    <a:lumOff val="50000"/>
                  </a:schemeClr>
                </a:solidFill>
                <a:latin typeface="Roboto Medium" panose="02000000000000000000" pitchFamily="2" charset="0"/>
                <a:ea typeface="Roboto Medium" panose="02000000000000000000" pitchFamily="2" charset="0"/>
              </a:rPr>
              <a:t>HEADING</a:t>
            </a:r>
          </a:p>
        </p:txBody>
      </p:sp>
      <p:sp>
        <p:nvSpPr>
          <p:cNvPr id="6"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552353" y="2943359"/>
            <a:ext cx="5291552" cy="2400627"/>
          </a:xfrm>
          <a:prstGeom prst="rect">
            <a:avLst/>
          </a:prstGeom>
        </p:spPr>
        <p:txBody>
          <a:bodyPr wrap="square">
            <a:spAutoFit/>
          </a:bodyPr>
          <a:lstStyle/>
          <a:p>
            <a:pPr marL="0" indent="0" algn="r">
              <a:buNone/>
            </a:pPr>
            <a:r>
              <a:rPr lang="en-US" sz="1400" b="1" dirty="0">
                <a:solidFill>
                  <a:schemeClr val="tx1">
                    <a:lumMod val="65000"/>
                    <a:lumOff val="35000"/>
                  </a:schemeClr>
                </a:solidFill>
              </a:rPr>
              <a:t>Chris </a:t>
            </a:r>
            <a:r>
              <a:rPr lang="en-US" sz="1400" b="1" dirty="0" smtClean="0">
                <a:solidFill>
                  <a:schemeClr val="tx1">
                    <a:lumMod val="65000"/>
                    <a:lumOff val="35000"/>
                  </a:schemeClr>
                </a:solidFill>
              </a:rPr>
              <a:t>Hadfield</a:t>
            </a:r>
            <a:endParaRPr lang="en-US" sz="1400" dirty="0">
              <a:solidFill>
                <a:schemeClr val="tx1">
                  <a:lumMod val="65000"/>
                  <a:lumOff val="35000"/>
                </a:schemeClr>
              </a:solidFill>
            </a:endParaRPr>
          </a:p>
          <a:p>
            <a:pPr marL="0" indent="0" algn="r">
              <a:buNone/>
            </a:pPr>
            <a:endParaRPr lang="en-US" sz="1400" dirty="0"/>
          </a:p>
          <a:p>
            <a:pPr marL="0" indent="0" algn="r">
              <a:buNone/>
            </a:pPr>
            <a:r>
              <a:rPr lang="en-US" sz="1200" dirty="0">
                <a:latin typeface="Roboto" panose="02000000000000000000" pitchFamily="2" charset="0"/>
                <a:ea typeface="Roboto" panose="02000000000000000000" pitchFamily="2" charset="0"/>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r">
              <a:buNone/>
            </a:pPr>
            <a:endParaRPr lang="en-US" sz="1200" dirty="0">
              <a:latin typeface="Roboto" panose="02000000000000000000" pitchFamily="2" charset="0"/>
              <a:ea typeface="Roboto" panose="02000000000000000000" pitchFamily="2" charset="0"/>
            </a:endParaRPr>
          </a:p>
          <a:p>
            <a:pPr marL="0" indent="0" algn="r">
              <a:buNone/>
            </a:pPr>
            <a:r>
              <a:rPr lang="en-US" sz="1200" dirty="0">
                <a:latin typeface="Roboto" panose="02000000000000000000" pitchFamily="2" charset="0"/>
                <a:ea typeface="Roboto" panose="02000000000000000000" pitchFamily="2" charset="0"/>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0" y="621251"/>
            <a:ext cx="6889077" cy="6236749"/>
          </a:xfrm>
          <a:prstGeom prst="rect">
            <a:avLst/>
          </a:prstGeom>
        </p:spPr>
      </p:pic>
      <p:sp>
        <p:nvSpPr>
          <p:cNvPr id="12" name="Freeform 11"/>
          <p:cNvSpPr/>
          <p:nvPr/>
        </p:nvSpPr>
        <p:spPr>
          <a:xfrm>
            <a:off x="8520347" y="1472260"/>
            <a:ext cx="918029" cy="562275"/>
          </a:xfrm>
          <a:custGeom>
            <a:avLst/>
            <a:gdLst>
              <a:gd name="connsiteX0" fmla="*/ 801294 w 2255648"/>
              <a:gd name="connsiteY0" fmla="*/ 0 h 1381541"/>
              <a:gd name="connsiteX1" fmla="*/ 1353744 w 2255648"/>
              <a:gd name="connsiteY1" fmla="*/ 952500 h 1381541"/>
              <a:gd name="connsiteX2" fmla="*/ 1680274 w 2255648"/>
              <a:gd name="connsiteY2" fmla="*/ 389517 h 1381541"/>
              <a:gd name="connsiteX3" fmla="*/ 2255648 w 2255648"/>
              <a:gd name="connsiteY3" fmla="*/ 1381541 h 1381541"/>
              <a:gd name="connsiteX4" fmla="*/ 1602588 w 2255648"/>
              <a:gd name="connsiteY4" fmla="*/ 1381541 h 1381541"/>
              <a:gd name="connsiteX5" fmla="*/ 1104900 w 2255648"/>
              <a:gd name="connsiteY5" fmla="*/ 1381541 h 1381541"/>
              <a:gd name="connsiteX6" fmla="*/ 0 w 2255648"/>
              <a:gd name="connsiteY6" fmla="*/ 1381541 h 138154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255648" h="1381541">
                <a:moveTo>
                  <a:pt x="801294" y="0"/>
                </a:moveTo>
                <a:lnTo>
                  <a:pt x="1353744" y="952500"/>
                </a:lnTo>
                <a:lnTo>
                  <a:pt x="1680274" y="389517"/>
                </a:lnTo>
                <a:lnTo>
                  <a:pt x="2255648" y="1381541"/>
                </a:lnTo>
                <a:lnTo>
                  <a:pt x="1602588" y="1381541"/>
                </a:lnTo>
                <a:lnTo>
                  <a:pt x="1104900" y="1381541"/>
                </a:lnTo>
                <a:lnTo>
                  <a:pt x="0" y="1381541"/>
                </a:lnTo>
                <a:close/>
              </a:path>
            </a:pathLst>
          </a:custGeom>
          <a:noFill/>
          <a:ln w="19050">
            <a:solidFill>
              <a:schemeClr val="tx1">
                <a:lumMod val="50000"/>
                <a:lumOff val="50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542929139"/>
      </p:ext>
    </p:extLst>
  </p:cSld>
  <p:clrMapOvr>
    <a:masterClrMapping/>
  </p:clrMapOvr>
  <p:transition spd="med">
    <p:pull/>
  </p:transition>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Shape 165"/>
          <p:cNvSpPr txBox="1">
            <a:spLocks noGrp="1"/>
          </p:cNvSpPr>
          <p:nvPr>
            <p:ph type="title"/>
          </p:nvPr>
        </p:nvSpPr>
        <p:spPr>
          <a:xfrm>
            <a:off x="159159" y="1538780"/>
            <a:ext cx="6489147" cy="993324"/>
          </a:xfrm>
          <a:prstGeom prst="rect">
            <a:avLst/>
          </a:prstGeom>
        </p:spPr>
        <p:txBody>
          <a:bodyPr lIns="91425" tIns="91425" rIns="91425" bIns="91425" anchor="b" anchorCtr="0">
            <a:noAutofit/>
          </a:bodyPr>
          <a:lstStyle/>
          <a:p>
            <a:pPr lvl="0" algn="ctr">
              <a:spcBef>
                <a:spcPts val="0"/>
              </a:spcBef>
              <a:buNone/>
            </a:pPr>
            <a:r>
              <a:rPr lang="en" dirty="0">
                <a:solidFill>
                  <a:schemeClr val="tx1">
                    <a:lumMod val="65000"/>
                    <a:lumOff val="35000"/>
                  </a:schemeClr>
                </a:solidFill>
              </a:rPr>
              <a:t>YOU CAN ALSO </a:t>
            </a:r>
            <a:r>
              <a:rPr lang="en" b="1" dirty="0">
                <a:solidFill>
                  <a:schemeClr val="tx1">
                    <a:lumMod val="65000"/>
                    <a:lumOff val="35000"/>
                  </a:schemeClr>
                </a:solidFill>
              </a:rPr>
              <a:t>SPLIT</a:t>
            </a:r>
            <a:r>
              <a:rPr lang="en" dirty="0">
                <a:solidFill>
                  <a:schemeClr val="tx1">
                    <a:lumMod val="65000"/>
                    <a:lumOff val="35000"/>
                  </a:schemeClr>
                </a:solidFill>
              </a:rPr>
              <a:t> YOUR CONTENT</a:t>
            </a:r>
          </a:p>
        </p:txBody>
      </p:sp>
      <p:sp>
        <p:nvSpPr>
          <p:cNvPr id="9" name="Rectangle 8">
            <a:extLst>
              <a:ext uri="{FF2B5EF4-FFF2-40B4-BE49-F238E27FC236}">
                <a16:creationId xmlns:a16="http://schemas.microsoft.com/office/drawing/2014/main" id="{D18FE4C6-3116-46FB-BDC6-3D6D419688D8}"/>
              </a:ext>
            </a:extLst>
          </p:cNvPr>
          <p:cNvSpPr/>
          <p:nvPr/>
        </p:nvSpPr>
        <p:spPr>
          <a:xfrm>
            <a:off x="159160" y="3108489"/>
            <a:ext cx="3003842" cy="2185214"/>
          </a:xfrm>
          <a:prstGeom prst="rect">
            <a:avLst/>
          </a:prstGeom>
        </p:spPr>
        <p:txBody>
          <a:bodyPr wrap="square">
            <a:spAutoFit/>
          </a:bodyPr>
          <a:lstStyle/>
          <a:p>
            <a:r>
              <a:rPr lang="en-US" sz="1400" b="1" dirty="0">
                <a:solidFill>
                  <a:schemeClr val="tx1">
                    <a:lumMod val="65000"/>
                    <a:lumOff val="35000"/>
                  </a:schemeClr>
                </a:solidFill>
              </a:rPr>
              <a:t>Chris </a:t>
            </a:r>
            <a:r>
              <a:rPr lang="en-US" sz="1400" b="1" dirty="0" smtClean="0">
                <a:solidFill>
                  <a:schemeClr val="tx1">
                    <a:lumMod val="65000"/>
                    <a:lumOff val="35000"/>
                  </a:schemeClr>
                </a:solidFill>
              </a:rPr>
              <a:t>Hadfield</a:t>
            </a:r>
            <a:r>
              <a:rPr lang="en-US" sz="1400" dirty="0" smtClean="0">
                <a:solidFill>
                  <a:schemeClr val="tx1">
                    <a:lumMod val="65000"/>
                    <a:lumOff val="35000"/>
                  </a:schemeClr>
                </a:solidFill>
              </a:rPr>
              <a:t>	</a:t>
            </a:r>
          </a:p>
          <a:p>
            <a:endParaRPr lang="en-US" sz="1400" dirty="0">
              <a:solidFill>
                <a:schemeClr val="tx1">
                  <a:lumMod val="65000"/>
                  <a:lumOff val="35000"/>
                </a:schemeClr>
              </a:solidFill>
            </a:endParaRPr>
          </a:p>
          <a:p>
            <a:r>
              <a:rPr lang="en-US" sz="1200" dirty="0">
                <a:solidFill>
                  <a:schemeClr val="tx1">
                    <a:lumMod val="65000"/>
                    <a:lumOff val="35000"/>
                  </a:schemeClr>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3481625" y="3108489"/>
            <a:ext cx="3003842" cy="2185214"/>
          </a:xfrm>
          <a:prstGeom prst="rect">
            <a:avLst/>
          </a:prstGeom>
        </p:spPr>
        <p:txBody>
          <a:bodyPr wrap="square">
            <a:spAutoFit/>
          </a:bodyPr>
          <a:lstStyle/>
          <a:p>
            <a:r>
              <a:rPr lang="en-US" sz="1400" b="1" dirty="0">
                <a:solidFill>
                  <a:schemeClr val="tx1">
                    <a:lumMod val="65000"/>
                    <a:lumOff val="35000"/>
                  </a:schemeClr>
                </a:solidFill>
              </a:rPr>
              <a:t>Erin Cummings</a:t>
            </a:r>
          </a:p>
          <a:p>
            <a:endParaRPr lang="en-US" sz="1400" b="1" dirty="0">
              <a:solidFill>
                <a:schemeClr val="tx1">
                  <a:lumMod val="65000"/>
                  <a:lumOff val="35000"/>
                </a:schemeClr>
              </a:solidFill>
            </a:endParaRPr>
          </a:p>
          <a:p>
            <a:r>
              <a:rPr lang="en-US" sz="1200" dirty="0">
                <a:solidFill>
                  <a:schemeClr val="tx1">
                    <a:lumMod val="65000"/>
                    <a:lumOff val="35000"/>
                  </a:schemeClr>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tx1">
                    <a:lumMod val="65000"/>
                    <a:lumOff val="35000"/>
                  </a:schemeClr>
                </a:solidFill>
              </a:rPr>
            </a:br>
            <a:endParaRPr lang="en-US" sz="1200" dirty="0">
              <a:solidFill>
                <a:schemeClr val="tx1">
                  <a:lumMod val="65000"/>
                  <a:lumOff val="35000"/>
                </a:schemeClr>
              </a:solidFill>
            </a:endParaRPr>
          </a:p>
        </p:txBody>
      </p:sp>
      <p:sp>
        <p:nvSpPr>
          <p:cNvPr id="11" name="Rectangle 10"/>
          <p:cNvSpPr/>
          <p:nvPr/>
        </p:nvSpPr>
        <p:spPr>
          <a:xfrm rot="5400000">
            <a:off x="11692023" y="556334"/>
            <a:ext cx="1369286" cy="307777"/>
          </a:xfrm>
          <a:prstGeom prst="rect">
            <a:avLst/>
          </a:prstGeom>
        </p:spPr>
        <p:txBody>
          <a:bodyPr wrap="none">
            <a:spAutoFit/>
          </a:bodyPr>
          <a:lstStyle/>
          <a:p>
            <a:r>
              <a:rPr lang="en-US" sz="1400" dirty="0">
                <a:solidFill>
                  <a:schemeClr val="tx1">
                    <a:lumMod val="65000"/>
                    <a:lumOff val="35000"/>
                  </a:schemeClr>
                </a:solidFill>
              </a:rPr>
              <a:t>Slidehood.com</a:t>
            </a:r>
          </a:p>
        </p:txBody>
      </p:sp>
      <p:pic>
        <p:nvPicPr>
          <p:cNvPr id="17" name="Picture 16"/>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6888020" y="0"/>
            <a:ext cx="5303980" cy="5938019"/>
          </a:xfrm>
          <a:prstGeom prst="rect">
            <a:avLst/>
          </a:prstGeom>
        </p:spPr>
      </p:pic>
      <p:pic>
        <p:nvPicPr>
          <p:cNvPr id="21" name="Picture 20"/>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5734919" y="2722437"/>
            <a:ext cx="3682303" cy="4133446"/>
          </a:xfrm>
          <a:prstGeom prst="rect">
            <a:avLst/>
          </a:prstGeom>
        </p:spPr>
      </p:pic>
      <p:pic>
        <p:nvPicPr>
          <p:cNvPr id="24" name="Picture 23"/>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9468021" y="3809249"/>
            <a:ext cx="2719052" cy="3048264"/>
          </a:xfrm>
          <a:prstGeom prst="rect">
            <a:avLst/>
          </a:prstGeom>
        </p:spPr>
      </p:pic>
      <p:sp>
        <p:nvSpPr>
          <p:cNvPr id="25" name="Freeform 24"/>
          <p:cNvSpPr/>
          <p:nvPr/>
        </p:nvSpPr>
        <p:spPr>
          <a:xfrm>
            <a:off x="2944718" y="743909"/>
            <a:ext cx="918029" cy="562275"/>
          </a:xfrm>
          <a:custGeom>
            <a:avLst/>
            <a:gdLst>
              <a:gd name="connsiteX0" fmla="*/ 801294 w 2255648"/>
              <a:gd name="connsiteY0" fmla="*/ 0 h 1381541"/>
              <a:gd name="connsiteX1" fmla="*/ 1353744 w 2255648"/>
              <a:gd name="connsiteY1" fmla="*/ 952500 h 1381541"/>
              <a:gd name="connsiteX2" fmla="*/ 1680274 w 2255648"/>
              <a:gd name="connsiteY2" fmla="*/ 389517 h 1381541"/>
              <a:gd name="connsiteX3" fmla="*/ 2255648 w 2255648"/>
              <a:gd name="connsiteY3" fmla="*/ 1381541 h 1381541"/>
              <a:gd name="connsiteX4" fmla="*/ 1602588 w 2255648"/>
              <a:gd name="connsiteY4" fmla="*/ 1381541 h 1381541"/>
              <a:gd name="connsiteX5" fmla="*/ 1104900 w 2255648"/>
              <a:gd name="connsiteY5" fmla="*/ 1381541 h 1381541"/>
              <a:gd name="connsiteX6" fmla="*/ 0 w 2255648"/>
              <a:gd name="connsiteY6" fmla="*/ 1381541 h 138154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2255648" h="1381541">
                <a:moveTo>
                  <a:pt x="801294" y="0"/>
                </a:moveTo>
                <a:lnTo>
                  <a:pt x="1353744" y="952500"/>
                </a:lnTo>
                <a:lnTo>
                  <a:pt x="1680274" y="389517"/>
                </a:lnTo>
                <a:lnTo>
                  <a:pt x="2255648" y="1381541"/>
                </a:lnTo>
                <a:lnTo>
                  <a:pt x="1602588" y="1381541"/>
                </a:lnTo>
                <a:lnTo>
                  <a:pt x="1104900" y="1381541"/>
                </a:lnTo>
                <a:lnTo>
                  <a:pt x="0" y="1381541"/>
                </a:lnTo>
                <a:close/>
              </a:path>
            </a:pathLst>
          </a:custGeom>
          <a:noFill/>
          <a:ln w="19050">
            <a:solidFill>
              <a:schemeClr val="tx1">
                <a:lumMod val="50000"/>
                <a:lumOff val="50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840751130"/>
      </p:ext>
    </p:extLst>
  </p:cSld>
  <p:clrMapOvr>
    <a:masterClrMapping/>
  </p:clrMapOvr>
  <p:transition spd="med">
    <p:pull/>
  </p:transition>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5"/>
          </p:nvPr>
        </p:nvSpPr>
        <p:spPr>
          <a:xfrm>
            <a:off x="3919963" y="3836609"/>
            <a:ext cx="2067305" cy="2569028"/>
          </a:xfrm>
        </p:spPr>
        <p:txBody>
          <a:bodyPr>
            <a:normAutofit fontScale="92500"/>
          </a:bodyPr>
          <a:lstStyle/>
          <a:p>
            <a:pPr algn="ctr"/>
            <a:r>
              <a:rPr lang="en-US" sz="1800" b="1" dirty="0" smtClean="0"/>
              <a:t>Keller Keys</a:t>
            </a:r>
            <a:endParaRPr lang="en-US" sz="1800" b="1" dirty="0"/>
          </a:p>
          <a:p>
            <a:pPr algn="ctr"/>
            <a:endParaRPr lang="en-US" sz="1800" dirty="0"/>
          </a:p>
          <a:p>
            <a:pPr algn="ctr"/>
            <a:r>
              <a:rPr lang="en-US" dirty="0"/>
              <a:t>Character cannot be developed in ease and quiet. Only through experience of trial and suffering can the soul be strengthened, ambition inspired, and success achieved.</a:t>
            </a:r>
          </a:p>
          <a:p>
            <a:endParaRPr lang="en-US" dirty="0"/>
          </a:p>
        </p:txBody>
      </p:sp>
      <p:sp>
        <p:nvSpPr>
          <p:cNvPr id="4" name="Text Placeholder 3"/>
          <p:cNvSpPr>
            <a:spLocks noGrp="1"/>
          </p:cNvSpPr>
          <p:nvPr>
            <p:ph type="body" idx="17"/>
          </p:nvPr>
        </p:nvSpPr>
        <p:spPr>
          <a:xfrm>
            <a:off x="1503208" y="3836609"/>
            <a:ext cx="2067305" cy="2569028"/>
          </a:xfrm>
        </p:spPr>
        <p:txBody>
          <a:bodyPr>
            <a:normAutofit fontScale="92500"/>
          </a:bodyPr>
          <a:lstStyle/>
          <a:p>
            <a:pPr algn="ctr"/>
            <a:r>
              <a:rPr lang="en-US" sz="1800" b="1" dirty="0"/>
              <a:t>Helen Keller</a:t>
            </a:r>
          </a:p>
          <a:p>
            <a:pPr algn="ctr"/>
            <a:endParaRPr lang="en-US" sz="1800" dirty="0"/>
          </a:p>
          <a:p>
            <a:pPr algn="ctr"/>
            <a:r>
              <a:rPr lang="en-US" dirty="0"/>
              <a:t>Character cannot be developed in ease and quiet. Only through experience of trial and suffering can the soul be strengthened, ambition inspired, and success achieved.</a:t>
            </a:r>
          </a:p>
          <a:p>
            <a:endParaRPr lang="en-US" dirty="0"/>
          </a:p>
        </p:txBody>
      </p:sp>
      <p:sp>
        <p:nvSpPr>
          <p:cNvPr id="5" name="Text Placeholder 4"/>
          <p:cNvSpPr>
            <a:spLocks noGrp="1"/>
          </p:cNvSpPr>
          <p:nvPr>
            <p:ph type="body" idx="18"/>
          </p:nvPr>
        </p:nvSpPr>
        <p:spPr>
          <a:xfrm>
            <a:off x="6336718" y="3836609"/>
            <a:ext cx="2067305" cy="2569028"/>
          </a:xfrm>
        </p:spPr>
        <p:txBody>
          <a:bodyPr>
            <a:normAutofit fontScale="92500" lnSpcReduction="10000"/>
          </a:bodyPr>
          <a:lstStyle/>
          <a:p>
            <a:pPr algn="ctr"/>
            <a:r>
              <a:rPr lang="en-US" sz="1800" b="1" dirty="0"/>
              <a:t>Mario Andretti</a:t>
            </a:r>
          </a:p>
          <a:p>
            <a:pPr algn="ctr"/>
            <a:endParaRPr lang="en-US" sz="1800" dirty="0"/>
          </a:p>
          <a:p>
            <a:pPr algn="ctr"/>
            <a:r>
              <a:rPr lang="en-US" dirty="0"/>
              <a:t>Desire is the key to motivation, but it's determination and commitment to an unrelenting pursuit of your goal - a commitment to excellence - that will enable you to attain the success you seek. </a:t>
            </a:r>
          </a:p>
          <a:p>
            <a:endParaRPr lang="en-US" dirty="0"/>
          </a:p>
        </p:txBody>
      </p:sp>
      <p:sp>
        <p:nvSpPr>
          <p:cNvPr id="6" name="Text Placeholder 5"/>
          <p:cNvSpPr>
            <a:spLocks noGrp="1"/>
          </p:cNvSpPr>
          <p:nvPr>
            <p:ph type="body" idx="19"/>
          </p:nvPr>
        </p:nvSpPr>
        <p:spPr>
          <a:xfrm>
            <a:off x="8753472" y="3836609"/>
            <a:ext cx="2067305" cy="2569028"/>
          </a:xfrm>
        </p:spPr>
        <p:txBody>
          <a:bodyPr>
            <a:normAutofit fontScale="92500"/>
          </a:bodyPr>
          <a:lstStyle/>
          <a:p>
            <a:pPr algn="ctr"/>
            <a:r>
              <a:rPr lang="en-US" sz="1800" b="1" dirty="0"/>
              <a:t>Helen Keller</a:t>
            </a:r>
          </a:p>
          <a:p>
            <a:pPr algn="ctr"/>
            <a:endParaRPr lang="en-US" sz="1800" dirty="0"/>
          </a:p>
          <a:p>
            <a:pPr algn="ctr"/>
            <a:r>
              <a:rPr lang="en-US" dirty="0"/>
              <a:t>Character cannot be developed in ease and quiet. Only through experience of trial and suffering can the soul be strengthened, ambition inspired, and success achieved.</a:t>
            </a:r>
          </a:p>
          <a:p>
            <a:endParaRPr lang="en-US" dirty="0"/>
          </a:p>
          <a:p>
            <a:endParaRPr lang="en-US" dirty="0"/>
          </a:p>
        </p:txBody>
      </p:sp>
      <p:sp>
        <p:nvSpPr>
          <p:cNvPr id="12" name="Shape 180"/>
          <p:cNvSpPr txBox="1">
            <a:spLocks/>
          </p:cNvSpPr>
          <p:nvPr/>
        </p:nvSpPr>
        <p:spPr>
          <a:xfrm>
            <a:off x="2253243" y="556976"/>
            <a:ext cx="7685514" cy="771892"/>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4000" dirty="0" smtClean="0">
                <a:solidFill>
                  <a:schemeClr val="bg2">
                    <a:lumMod val="25000"/>
                  </a:schemeClr>
                </a:solidFill>
                <a:latin typeface="Roboto Medium" panose="02000000000000000000" pitchFamily="2" charset="0"/>
                <a:ea typeface="Roboto Medium" panose="02000000000000000000" pitchFamily="2" charset="0"/>
              </a:rPr>
              <a:t>IN THREE OR </a:t>
            </a:r>
            <a:r>
              <a:rPr lang="en" sz="4000" b="1" dirty="0" smtClean="0">
                <a:solidFill>
                  <a:schemeClr val="accent2">
                    <a:lumMod val="75000"/>
                  </a:schemeClr>
                </a:solidFill>
                <a:latin typeface="Roboto Medium" panose="02000000000000000000" pitchFamily="2" charset="0"/>
                <a:ea typeface="Roboto Medium" panose="02000000000000000000" pitchFamily="2" charset="0"/>
              </a:rPr>
              <a:t>FOUR</a:t>
            </a:r>
            <a:r>
              <a:rPr lang="en" sz="4000" dirty="0" smtClean="0">
                <a:solidFill>
                  <a:schemeClr val="bg2">
                    <a:lumMod val="25000"/>
                  </a:schemeClr>
                </a:solidFill>
                <a:latin typeface="Roboto Medium" panose="02000000000000000000" pitchFamily="2" charset="0"/>
                <a:ea typeface="Roboto Medium" panose="02000000000000000000" pitchFamily="2" charset="0"/>
              </a:rPr>
              <a:t> COLUMNS</a:t>
            </a:r>
            <a:endParaRPr lang="en" sz="4000" dirty="0">
              <a:solidFill>
                <a:schemeClr val="bg2">
                  <a:lumMod val="25000"/>
                </a:schemeClr>
              </a:solidFill>
              <a:latin typeface="Roboto Medium" panose="02000000000000000000" pitchFamily="2" charset="0"/>
              <a:ea typeface="Roboto Medium" panose="02000000000000000000" pitchFamily="2" charset="0"/>
            </a:endParaRPr>
          </a:p>
        </p:txBody>
      </p:sp>
      <p:sp>
        <p:nvSpPr>
          <p:cNvPr id="13" name="Rectangle 12"/>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20" name="Picture 19"/>
          <p:cNvPicPr>
            <a:picLocks noChangeAspect="1"/>
          </p:cNvPicPr>
          <p:nvPr/>
        </p:nvPicPr>
        <p:blipFill>
          <a:blip r:embed="rId2" cstate="email">
            <a:extLst>
              <a:ext uri="{BEBA8EAE-BF5A-486C-A8C5-ECC9F3942E4B}">
                <a14:imgProps xmlns:a14="http://schemas.microsoft.com/office/drawing/2010/main">
                  <a14:imgLayer r:embed="rId3">
                    <a14:imgEffect>
                      <a14:brightnessContrast contrast="-20000"/>
                    </a14:imgEffect>
                  </a14:imgLayer>
                </a14:imgProps>
              </a:ext>
              <a:ext uri="{28A0092B-C50C-407E-A947-70E740481C1C}">
                <a14:useLocalDpi xmlns:a14="http://schemas.microsoft.com/office/drawing/2010/main"/>
              </a:ext>
            </a:extLst>
          </a:blip>
          <a:stretch>
            <a:fillRect/>
          </a:stretch>
        </p:blipFill>
        <p:spPr>
          <a:xfrm>
            <a:off x="1503498" y="1625147"/>
            <a:ext cx="2066723" cy="2145978"/>
          </a:xfrm>
          <a:prstGeom prst="rect">
            <a:avLst/>
          </a:prstGeom>
        </p:spPr>
      </p:pic>
      <p:pic>
        <p:nvPicPr>
          <p:cNvPr id="24" name="Picture 23"/>
          <p:cNvPicPr>
            <a:picLocks noChangeAspect="1"/>
          </p:cNvPicPr>
          <p:nvPr/>
        </p:nvPicPr>
        <p:blipFill>
          <a:blip r:embed="rId4" cstate="email">
            <a:extLst>
              <a:ext uri="{BEBA8EAE-BF5A-486C-A8C5-ECC9F3942E4B}">
                <a14:imgProps xmlns:a14="http://schemas.microsoft.com/office/drawing/2010/main">
                  <a14:imgLayer r:embed="rId5">
                    <a14:imgEffect>
                      <a14:brightnessContrast contrast="-20000"/>
                    </a14:imgEffect>
                  </a14:imgLayer>
                </a14:imgProps>
              </a:ext>
              <a:ext uri="{28A0092B-C50C-407E-A947-70E740481C1C}">
                <a14:useLocalDpi xmlns:a14="http://schemas.microsoft.com/office/drawing/2010/main"/>
              </a:ext>
            </a:extLst>
          </a:blip>
          <a:stretch>
            <a:fillRect/>
          </a:stretch>
        </p:blipFill>
        <p:spPr>
          <a:xfrm>
            <a:off x="3913867" y="1625147"/>
            <a:ext cx="2072820" cy="2145978"/>
          </a:xfrm>
          <a:prstGeom prst="rect">
            <a:avLst/>
          </a:prstGeom>
        </p:spPr>
      </p:pic>
      <p:pic>
        <p:nvPicPr>
          <p:cNvPr id="28" name="Picture 27"/>
          <p:cNvPicPr>
            <a:picLocks noChangeAspect="1"/>
          </p:cNvPicPr>
          <p:nvPr/>
        </p:nvPicPr>
        <p:blipFill>
          <a:blip r:embed="rId6" cstate="email">
            <a:extLst>
              <a:ext uri="{BEBA8EAE-BF5A-486C-A8C5-ECC9F3942E4B}">
                <a14:imgProps xmlns:a14="http://schemas.microsoft.com/office/drawing/2010/main">
                  <a14:imgLayer r:embed="rId7">
                    <a14:imgEffect>
                      <a14:brightnessContrast contrast="-20000"/>
                    </a14:imgEffect>
                  </a14:imgLayer>
                </a14:imgProps>
              </a:ext>
              <a:ext uri="{28A0092B-C50C-407E-A947-70E740481C1C}">
                <a14:useLocalDpi xmlns:a14="http://schemas.microsoft.com/office/drawing/2010/main"/>
              </a:ext>
            </a:extLst>
          </a:blip>
          <a:stretch>
            <a:fillRect/>
          </a:stretch>
        </p:blipFill>
        <p:spPr>
          <a:xfrm>
            <a:off x="8753472" y="1625147"/>
            <a:ext cx="2066723" cy="2145978"/>
          </a:xfrm>
          <a:prstGeom prst="rect">
            <a:avLst/>
          </a:prstGeom>
        </p:spPr>
      </p:pic>
      <p:pic>
        <p:nvPicPr>
          <p:cNvPr id="32" name="Picture 31"/>
          <p:cNvPicPr>
            <a:picLocks noChangeAspect="1"/>
          </p:cNvPicPr>
          <p:nvPr/>
        </p:nvPicPr>
        <p:blipFill>
          <a:blip r:embed="rId8" cstate="email">
            <a:extLst>
              <a:ext uri="{28A0092B-C50C-407E-A947-70E740481C1C}">
                <a14:useLocalDpi xmlns:a14="http://schemas.microsoft.com/office/drawing/2010/main"/>
              </a:ext>
            </a:extLst>
          </a:blip>
          <a:stretch>
            <a:fillRect/>
          </a:stretch>
        </p:blipFill>
        <p:spPr>
          <a:xfrm>
            <a:off x="6337300" y="1625147"/>
            <a:ext cx="2066723" cy="2145978"/>
          </a:xfrm>
          <a:prstGeom prst="rect">
            <a:avLst/>
          </a:prstGeom>
        </p:spPr>
      </p:pic>
    </p:spTree>
    <p:extLst>
      <p:ext uri="{BB962C8B-B14F-4D97-AF65-F5344CB8AC3E}">
        <p14:creationId xmlns:p14="http://schemas.microsoft.com/office/powerpoint/2010/main" val="808426164"/>
      </p:ext>
    </p:extLst>
  </p:cSld>
  <p:clrMapOvr>
    <a:masterClrMapping/>
  </p:clrMapOvr>
  <p:transition spd="med">
    <p:pull/>
  </p:transition>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p:cNvPicPr>
            <a:picLocks noChangeAspect="1"/>
          </p:cNvPicPr>
          <p:nvPr/>
        </p:nvPicPr>
        <p:blipFill rotWithShape="1">
          <a:blip r:embed="rId2" cstate="hqprint">
            <a:extLst>
              <a:ext uri="{BEBA8EAE-BF5A-486C-A8C5-ECC9F3942E4B}">
                <a14:imgProps xmlns:a14="http://schemas.microsoft.com/office/drawing/2010/main">
                  <a14:imgLayer r:embed="rId3">
                    <a14:imgEffect>
                      <a14:colorTemperature colorTemp="8800"/>
                    </a14:imgEffect>
                  </a14:imgLayer>
                </a14:imgProps>
              </a:ext>
              <a:ext uri="{28A0092B-C50C-407E-A947-70E740481C1C}">
                <a14:useLocalDpi xmlns:a14="http://schemas.microsoft.com/office/drawing/2010/main" val="0"/>
              </a:ext>
            </a:extLst>
          </a:blip>
          <a:srcRect/>
          <a:stretch/>
        </p:blipFill>
        <p:spPr>
          <a:xfrm>
            <a:off x="0" y="0"/>
            <a:ext cx="12192000" cy="6858000"/>
          </a:xfrm>
          <a:prstGeom prst="rect">
            <a:avLst/>
          </a:prstGeom>
        </p:spPr>
      </p:pic>
      <p:sp>
        <p:nvSpPr>
          <p:cNvPr id="6" name="Round Same Side Corner Rectangle 5"/>
          <p:cNvSpPr/>
          <p:nvPr/>
        </p:nvSpPr>
        <p:spPr>
          <a:xfrm rot="5400000">
            <a:off x="9399639" y="-197875"/>
            <a:ext cx="2035277" cy="3549445"/>
          </a:xfrm>
          <a:prstGeom prst="round2SameRect">
            <a:avLst>
              <a:gd name="adj1" fmla="val 0"/>
              <a:gd name="adj2" fmla="val 11700"/>
            </a:avLst>
          </a:prstGeom>
          <a:solidFill>
            <a:schemeClr val="tx1">
              <a:lumMod val="65000"/>
              <a:lumOff val="35000"/>
              <a:alpha val="7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8716295" y="863684"/>
            <a:ext cx="3652684"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nSpc>
                <a:spcPts val="2800"/>
              </a:lnSpc>
            </a:pPr>
            <a:r>
              <a:rPr lang="en-US" sz="3700" dirty="0">
                <a:solidFill>
                  <a:schemeClr val="bg1"/>
                </a:solidFill>
                <a:latin typeface="Roboto Medium" panose="02000000000000000000" pitchFamily="2" charset="0"/>
                <a:ea typeface="Roboto Medium" panose="02000000000000000000" pitchFamily="2" charset="0"/>
              </a:rPr>
              <a:t>BIG PICTURE CREATES BIG IMPACT</a:t>
            </a:r>
            <a:r>
              <a:rPr lang="en-US" sz="2400" dirty="0">
                <a:solidFill>
                  <a:schemeClr val="bg1"/>
                </a:solidFill>
                <a:latin typeface="Roboto Medium" panose="02000000000000000000" pitchFamily="2" charset="0"/>
                <a:ea typeface="Roboto Medium" panose="02000000000000000000" pitchFamily="2" charset="0"/>
              </a:rPr>
              <a:t/>
            </a:r>
            <a:br>
              <a:rPr lang="en-US" sz="2400" dirty="0">
                <a:solidFill>
                  <a:schemeClr val="bg1"/>
                </a:solidFill>
                <a:latin typeface="Roboto Medium" panose="02000000000000000000" pitchFamily="2" charset="0"/>
                <a:ea typeface="Roboto Medium" panose="02000000000000000000" pitchFamily="2" charset="0"/>
              </a:rPr>
            </a:br>
            <a:r>
              <a:rPr lang="en-US" sz="1400" dirty="0">
                <a:solidFill>
                  <a:schemeClr val="bg1"/>
                </a:solidFill>
                <a:latin typeface="Roboto Medium" panose="02000000000000000000" pitchFamily="2" charset="0"/>
                <a:ea typeface="Roboto Medium" panose="02000000000000000000" pitchFamily="2" charset="0"/>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ransition spd="med">
    <p:pull/>
  </p:transition>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42628" y="398639"/>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latin typeface="Roboto Medium" panose="02000000000000000000" pitchFamily="2" charset="0"/>
                <a:ea typeface="Roboto Medium" panose="02000000000000000000" pitchFamily="2" charset="0"/>
              </a:rPr>
              <a:t>USE CHARTS TO EXPLAIN YOUR </a:t>
            </a:r>
            <a:r>
              <a:rPr lang="en" sz="3600" b="1" dirty="0">
                <a:solidFill>
                  <a:srgbClr val="3F3F41"/>
                </a:solidFill>
                <a:latin typeface="Roboto Medium" panose="02000000000000000000" pitchFamily="2" charset="0"/>
                <a:ea typeface="Roboto Medium" panose="02000000000000000000" pitchFamily="2" charset="0"/>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26060771"/>
              </p:ext>
            </p:extLst>
          </p:nvPr>
        </p:nvGraphicFramePr>
        <p:xfrm>
          <a:off x="1427004" y="1912509"/>
          <a:ext cx="4970728" cy="3497691"/>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60566146"/>
              </p:ext>
            </p:extLst>
          </p:nvPr>
        </p:nvGraphicFramePr>
        <p:xfrm>
          <a:off x="5924550" y="1852876"/>
          <a:ext cx="5188553" cy="355732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ransition spd="med">
    <p:pull/>
  </p:transition>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502635" y="471950"/>
            <a:ext cx="5186731" cy="120499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latin typeface="Roboto Medium" panose="02000000000000000000" pitchFamily="2" charset="0"/>
                <a:ea typeface="Roboto Medium" panose="02000000000000000000" pitchFamily="2" charset="0"/>
              </a:rPr>
              <a:t>USE </a:t>
            </a:r>
            <a:r>
              <a:rPr lang="en-US" sz="3600" dirty="0">
                <a:solidFill>
                  <a:schemeClr val="bg1"/>
                </a:solidFill>
                <a:latin typeface="Roboto Medium" panose="02000000000000000000" pitchFamily="2" charset="0"/>
                <a:ea typeface="Roboto Medium" panose="02000000000000000000" pitchFamily="2" charset="0"/>
              </a:rPr>
              <a:t>TABLES</a:t>
            </a:r>
            <a:r>
              <a:rPr lang="en" sz="3600" dirty="0">
                <a:solidFill>
                  <a:schemeClr val="bg1"/>
                </a:solidFill>
                <a:latin typeface="Roboto Medium" panose="02000000000000000000" pitchFamily="2" charset="0"/>
                <a:ea typeface="Roboto Medium" panose="02000000000000000000" pitchFamily="2" charset="0"/>
              </a:rPr>
              <a:t> TO EXPLAIN YOUR </a:t>
            </a:r>
            <a:r>
              <a:rPr lang="en-US" sz="3600"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DATA</a:t>
            </a:r>
            <a:endParaRPr lang="en" sz="3600"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64579545"/>
              </p:ext>
            </p:extLst>
          </p:nvPr>
        </p:nvGraphicFramePr>
        <p:xfrm>
          <a:off x="2425726" y="2286337"/>
          <a:ext cx="7340549" cy="3385256"/>
        </p:xfrm>
        <a:graphic>
          <a:graphicData uri="http://schemas.openxmlformats.org/drawingml/2006/table">
            <a:tbl>
              <a:tblPr firstRow="1" firstCol="1" bandRow="1">
                <a:effectLst>
                  <a:outerShdw blurRad="63500" sx="102000" sy="102000" algn="ctr" rotWithShape="0">
                    <a:prstClr val="black">
                      <a:alpha val="40000"/>
                    </a:prstClr>
                  </a:outerShdw>
                </a:effectLst>
                <a:tableStyleId>{073A0DAA-6AF3-43AB-8588-CEC1D06C72B9}</a:tableStyleId>
              </a:tblPr>
              <a:tblGrid>
                <a:gridCol w="969763">
                  <a:extLst>
                    <a:ext uri="{9D8B030D-6E8A-4147-A177-3AD203B41FA5}">
                      <a16:colId xmlns:a16="http://schemas.microsoft.com/office/drawing/2014/main" val="4287316403"/>
                    </a:ext>
                  </a:extLst>
                </a:gridCol>
                <a:gridCol w="2700512">
                  <a:extLst>
                    <a:ext uri="{9D8B030D-6E8A-4147-A177-3AD203B41FA5}">
                      <a16:colId xmlns:a16="http://schemas.microsoft.com/office/drawing/2014/main" val="1902235641"/>
                    </a:ext>
                  </a:extLst>
                </a:gridCol>
                <a:gridCol w="1835137">
                  <a:extLst>
                    <a:ext uri="{9D8B030D-6E8A-4147-A177-3AD203B41FA5}">
                      <a16:colId xmlns:a16="http://schemas.microsoft.com/office/drawing/2014/main" val="3162900589"/>
                    </a:ext>
                  </a:extLst>
                </a:gridCol>
                <a:gridCol w="1835137">
                  <a:extLst>
                    <a:ext uri="{9D8B030D-6E8A-4147-A177-3AD203B41FA5}">
                      <a16:colId xmlns:a16="http://schemas.microsoft.com/office/drawing/2014/main" val="2921416807"/>
                    </a:ext>
                  </a:extLst>
                </a:gridCol>
              </a:tblGrid>
              <a:tr h="314384">
                <a:tc>
                  <a:txBody>
                    <a:bodyPr/>
                    <a:lstStyle/>
                    <a:p>
                      <a:pPr algn="ctr"/>
                      <a:r>
                        <a:rPr lang="en-US" sz="1500" dirty="0" smtClean="0"/>
                        <a:t>S.NO</a:t>
                      </a:r>
                      <a:endParaRPr lang="en-US" sz="1500" dirty="0"/>
                    </a:p>
                  </a:txBody>
                  <a:tcPr marL="76679" marR="76679" marT="38340" marB="38340"/>
                </a:tc>
                <a:tc>
                  <a:txBody>
                    <a:bodyPr/>
                    <a:lstStyle/>
                    <a:p>
                      <a:pPr algn="ctr"/>
                      <a:r>
                        <a:rPr lang="en-US" sz="1500" dirty="0"/>
                        <a:t>DATA</a:t>
                      </a:r>
                    </a:p>
                  </a:txBody>
                  <a:tcPr marL="76679" marR="76679" marT="38340" marB="38340"/>
                </a:tc>
                <a:tc>
                  <a:txBody>
                    <a:bodyPr/>
                    <a:lstStyle/>
                    <a:p>
                      <a:pPr algn="ctr"/>
                      <a:r>
                        <a:rPr lang="en-US" sz="1500" dirty="0"/>
                        <a:t>MORE DATA</a:t>
                      </a:r>
                    </a:p>
                  </a:txBody>
                  <a:tcPr marL="76679" marR="76679" marT="38340" marB="38340"/>
                </a:tc>
                <a:tc>
                  <a:txBody>
                    <a:bodyPr/>
                    <a:lstStyle/>
                    <a:p>
                      <a:pPr algn="ctr"/>
                      <a:r>
                        <a:rPr lang="en-US" sz="1500" dirty="0"/>
                        <a:t>LOTS OF DATA</a:t>
                      </a:r>
                    </a:p>
                  </a:txBody>
                  <a:tcPr marL="76679" marR="76679" marT="38340" marB="38340"/>
                </a:tc>
                <a:extLst>
                  <a:ext uri="{0D108BD9-81ED-4DB2-BD59-A6C34878D82A}">
                    <a16:rowId xmlns:a16="http://schemas.microsoft.com/office/drawing/2014/main" val="3132156098"/>
                  </a:ext>
                </a:extLst>
              </a:tr>
              <a:tr h="438696">
                <a:tc>
                  <a:txBody>
                    <a:bodyPr/>
                    <a:lstStyle/>
                    <a:p>
                      <a:endParaRPr lang="en-US" sz="1500" dirty="0"/>
                    </a:p>
                  </a:txBody>
                  <a:tcPr marL="76679" marR="76679" marT="38340" marB="38340"/>
                </a:tc>
                <a:tc>
                  <a:txBody>
                    <a:bodyPr/>
                    <a:lstStyle/>
                    <a:p>
                      <a:endParaRPr lang="en-US" sz="1500" dirty="0"/>
                    </a:p>
                  </a:txBody>
                  <a:tcPr marL="76679" marR="76679" marT="38340" marB="38340"/>
                </a:tc>
                <a:tc>
                  <a:txBody>
                    <a:bodyPr/>
                    <a:lstStyle/>
                    <a:p>
                      <a:endParaRPr lang="en-US" sz="1500" dirty="0"/>
                    </a:p>
                  </a:txBody>
                  <a:tcPr marL="76679" marR="76679" marT="38340" marB="38340"/>
                </a:tc>
                <a:tc>
                  <a:txBody>
                    <a:bodyPr/>
                    <a:lstStyle/>
                    <a:p>
                      <a:endParaRPr lang="en-US" sz="1500" dirty="0"/>
                    </a:p>
                  </a:txBody>
                  <a:tcPr marL="76679" marR="76679" marT="38340" marB="38340"/>
                </a:tc>
                <a:extLst>
                  <a:ext uri="{0D108BD9-81ED-4DB2-BD59-A6C34878D82A}">
                    <a16:rowId xmlns:a16="http://schemas.microsoft.com/office/drawing/2014/main" val="1140749153"/>
                  </a:ext>
                </a:extLst>
              </a:tr>
              <a:tr h="438696">
                <a:tc>
                  <a:txBody>
                    <a:bodyPr/>
                    <a:lstStyle/>
                    <a:p>
                      <a:endParaRPr lang="en-US" sz="1500" dirty="0"/>
                    </a:p>
                  </a:txBody>
                  <a:tcPr marL="76679" marR="76679" marT="38340" marB="38340"/>
                </a:tc>
                <a:tc>
                  <a:txBody>
                    <a:bodyPr/>
                    <a:lstStyle/>
                    <a:p>
                      <a:endParaRPr lang="en-US" sz="1500" dirty="0"/>
                    </a:p>
                  </a:txBody>
                  <a:tcPr marL="76679" marR="76679" marT="38340" marB="38340"/>
                </a:tc>
                <a:tc>
                  <a:txBody>
                    <a:bodyPr/>
                    <a:lstStyle/>
                    <a:p>
                      <a:endParaRPr lang="en-US" sz="1500" dirty="0"/>
                    </a:p>
                  </a:txBody>
                  <a:tcPr marL="76679" marR="76679" marT="38340" marB="38340"/>
                </a:tc>
                <a:tc>
                  <a:txBody>
                    <a:bodyPr/>
                    <a:lstStyle/>
                    <a:p>
                      <a:endParaRPr lang="en-US" sz="1500" dirty="0"/>
                    </a:p>
                  </a:txBody>
                  <a:tcPr marL="76679" marR="76679" marT="38340" marB="38340"/>
                </a:tc>
                <a:extLst>
                  <a:ext uri="{0D108BD9-81ED-4DB2-BD59-A6C34878D82A}">
                    <a16:rowId xmlns:a16="http://schemas.microsoft.com/office/drawing/2014/main" val="2813096950"/>
                  </a:ext>
                </a:extLst>
              </a:tr>
              <a:tr h="438696">
                <a:tc>
                  <a:txBody>
                    <a:bodyPr/>
                    <a:lstStyle/>
                    <a:p>
                      <a:endParaRPr lang="en-US" sz="1500" dirty="0"/>
                    </a:p>
                  </a:txBody>
                  <a:tcPr marL="76679" marR="76679" marT="38340" marB="38340"/>
                </a:tc>
                <a:tc>
                  <a:txBody>
                    <a:bodyPr/>
                    <a:lstStyle/>
                    <a:p>
                      <a:endParaRPr lang="en-US" sz="1500" dirty="0"/>
                    </a:p>
                  </a:txBody>
                  <a:tcPr marL="76679" marR="76679" marT="38340" marB="38340"/>
                </a:tc>
                <a:tc>
                  <a:txBody>
                    <a:bodyPr/>
                    <a:lstStyle/>
                    <a:p>
                      <a:endParaRPr lang="en-US" sz="1500" dirty="0"/>
                    </a:p>
                  </a:txBody>
                  <a:tcPr marL="76679" marR="76679" marT="38340" marB="38340"/>
                </a:tc>
                <a:tc>
                  <a:txBody>
                    <a:bodyPr/>
                    <a:lstStyle/>
                    <a:p>
                      <a:endParaRPr lang="en-US" sz="1500" dirty="0"/>
                    </a:p>
                  </a:txBody>
                  <a:tcPr marL="76679" marR="76679" marT="38340" marB="38340"/>
                </a:tc>
                <a:extLst>
                  <a:ext uri="{0D108BD9-81ED-4DB2-BD59-A6C34878D82A}">
                    <a16:rowId xmlns:a16="http://schemas.microsoft.com/office/drawing/2014/main" val="3324557131"/>
                  </a:ext>
                </a:extLst>
              </a:tr>
              <a:tr h="438696">
                <a:tc>
                  <a:txBody>
                    <a:bodyPr/>
                    <a:lstStyle/>
                    <a:p>
                      <a:endParaRPr lang="en-US" sz="1500" dirty="0"/>
                    </a:p>
                  </a:txBody>
                  <a:tcPr marL="76679" marR="76679" marT="38340" marB="38340"/>
                </a:tc>
                <a:tc>
                  <a:txBody>
                    <a:bodyPr/>
                    <a:lstStyle/>
                    <a:p>
                      <a:endParaRPr lang="en-US" sz="1500" dirty="0"/>
                    </a:p>
                  </a:txBody>
                  <a:tcPr marL="76679" marR="76679" marT="38340" marB="38340"/>
                </a:tc>
                <a:tc>
                  <a:txBody>
                    <a:bodyPr/>
                    <a:lstStyle/>
                    <a:p>
                      <a:endParaRPr lang="en-US" sz="1500" dirty="0"/>
                    </a:p>
                  </a:txBody>
                  <a:tcPr marL="76679" marR="76679" marT="38340" marB="38340"/>
                </a:tc>
                <a:tc>
                  <a:txBody>
                    <a:bodyPr/>
                    <a:lstStyle/>
                    <a:p>
                      <a:endParaRPr lang="en-US" sz="1500" dirty="0"/>
                    </a:p>
                  </a:txBody>
                  <a:tcPr marL="76679" marR="76679" marT="38340" marB="38340"/>
                </a:tc>
                <a:extLst>
                  <a:ext uri="{0D108BD9-81ED-4DB2-BD59-A6C34878D82A}">
                    <a16:rowId xmlns:a16="http://schemas.microsoft.com/office/drawing/2014/main" val="1120665361"/>
                  </a:ext>
                </a:extLst>
              </a:tr>
              <a:tr h="438696">
                <a:tc>
                  <a:txBody>
                    <a:bodyPr/>
                    <a:lstStyle/>
                    <a:p>
                      <a:endParaRPr lang="en-US" sz="1500" dirty="0"/>
                    </a:p>
                  </a:txBody>
                  <a:tcPr marL="76679" marR="76679" marT="38340" marB="38340"/>
                </a:tc>
                <a:tc>
                  <a:txBody>
                    <a:bodyPr/>
                    <a:lstStyle/>
                    <a:p>
                      <a:endParaRPr lang="en-US" sz="1500" dirty="0"/>
                    </a:p>
                  </a:txBody>
                  <a:tcPr marL="76679" marR="76679" marT="38340" marB="38340"/>
                </a:tc>
                <a:tc>
                  <a:txBody>
                    <a:bodyPr/>
                    <a:lstStyle/>
                    <a:p>
                      <a:endParaRPr lang="en-US" sz="1500" dirty="0"/>
                    </a:p>
                  </a:txBody>
                  <a:tcPr marL="76679" marR="76679" marT="38340" marB="38340"/>
                </a:tc>
                <a:tc>
                  <a:txBody>
                    <a:bodyPr/>
                    <a:lstStyle/>
                    <a:p>
                      <a:endParaRPr lang="en-US" sz="1500" dirty="0"/>
                    </a:p>
                  </a:txBody>
                  <a:tcPr marL="76679" marR="76679" marT="38340" marB="38340"/>
                </a:tc>
                <a:extLst>
                  <a:ext uri="{0D108BD9-81ED-4DB2-BD59-A6C34878D82A}">
                    <a16:rowId xmlns:a16="http://schemas.microsoft.com/office/drawing/2014/main" val="3810860564"/>
                  </a:ext>
                </a:extLst>
              </a:tr>
              <a:tr h="438696">
                <a:tc>
                  <a:txBody>
                    <a:bodyPr/>
                    <a:lstStyle/>
                    <a:p>
                      <a:endParaRPr lang="en-US" sz="1500" dirty="0"/>
                    </a:p>
                  </a:txBody>
                  <a:tcPr marL="76679" marR="76679" marT="38340" marB="38340"/>
                </a:tc>
                <a:tc>
                  <a:txBody>
                    <a:bodyPr/>
                    <a:lstStyle/>
                    <a:p>
                      <a:endParaRPr lang="en-US" sz="1500" dirty="0"/>
                    </a:p>
                  </a:txBody>
                  <a:tcPr marL="76679" marR="76679" marT="38340" marB="38340"/>
                </a:tc>
                <a:tc>
                  <a:txBody>
                    <a:bodyPr/>
                    <a:lstStyle/>
                    <a:p>
                      <a:endParaRPr lang="en-US" sz="1500" dirty="0"/>
                    </a:p>
                  </a:txBody>
                  <a:tcPr marL="76679" marR="76679" marT="38340" marB="38340"/>
                </a:tc>
                <a:tc>
                  <a:txBody>
                    <a:bodyPr/>
                    <a:lstStyle/>
                    <a:p>
                      <a:endParaRPr lang="en-US" sz="1500" dirty="0"/>
                    </a:p>
                  </a:txBody>
                  <a:tcPr marL="76679" marR="76679" marT="38340" marB="38340"/>
                </a:tc>
                <a:extLst>
                  <a:ext uri="{0D108BD9-81ED-4DB2-BD59-A6C34878D82A}">
                    <a16:rowId xmlns:a16="http://schemas.microsoft.com/office/drawing/2014/main" val="825413436"/>
                  </a:ext>
                </a:extLst>
              </a:tr>
              <a:tr h="438696">
                <a:tc>
                  <a:txBody>
                    <a:bodyPr/>
                    <a:lstStyle/>
                    <a:p>
                      <a:endParaRPr lang="en-US" sz="1500" dirty="0"/>
                    </a:p>
                  </a:txBody>
                  <a:tcPr marL="76679" marR="76679" marT="38340" marB="38340"/>
                </a:tc>
                <a:tc>
                  <a:txBody>
                    <a:bodyPr/>
                    <a:lstStyle/>
                    <a:p>
                      <a:endParaRPr lang="en-US" sz="1500" dirty="0"/>
                    </a:p>
                  </a:txBody>
                  <a:tcPr marL="76679" marR="76679" marT="38340" marB="38340"/>
                </a:tc>
                <a:tc>
                  <a:txBody>
                    <a:bodyPr/>
                    <a:lstStyle/>
                    <a:p>
                      <a:endParaRPr lang="en-US" sz="1500" dirty="0"/>
                    </a:p>
                  </a:txBody>
                  <a:tcPr marL="76679" marR="76679" marT="38340" marB="38340"/>
                </a:tc>
                <a:tc>
                  <a:txBody>
                    <a:bodyPr/>
                    <a:lstStyle/>
                    <a:p>
                      <a:endParaRPr lang="en-US" sz="1500" dirty="0"/>
                    </a:p>
                  </a:txBody>
                  <a:tcPr marL="76679" marR="76679" marT="38340" marB="38340"/>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ransition spd="med">
    <p:pull/>
  </p:transition>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a:t>
            </a:r>
            <a:r>
              <a:rPr lang="en" sz="3600" b="1" dirty="0">
                <a:solidFill>
                  <a:schemeClr val="bg1"/>
                </a:solidFill>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144239" y="1394866"/>
            <a:ext cx="10642656" cy="5070388"/>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bg2">
              <a:lumMod val="10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693608" y="2243099"/>
            <a:ext cx="1048503" cy="203627"/>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900" dirty="0">
                <a:solidFill>
                  <a:sysClr val="windowText" lastClr="000000"/>
                </a:solidFill>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885300" y="2638830"/>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767082" y="4402173"/>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7779276" y="3051815"/>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transition spd="med">
    <p:pull/>
  </p:transition>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0">
              <a:schemeClr val="bg1">
                <a:lumMod val="85000"/>
              </a:schemeClr>
            </a:gs>
            <a:gs pos="53000">
              <a:schemeClr val="bg1"/>
            </a:gs>
            <a:gs pos="100000">
              <a:schemeClr val="bg1">
                <a:lumMod val="85000"/>
              </a:schemeClr>
            </a:gs>
          </a:gsLst>
          <a:lin ang="5400000" scaled="0"/>
        </a:gradFill>
        <a:effectLst/>
      </p:bgPr>
    </p:bg>
    <p:spTree>
      <p:nvGrpSpPr>
        <p:cNvPr id="1" name=""/>
        <p:cNvGrpSpPr/>
        <p:nvPr/>
      </p:nvGrpSpPr>
      <p:grpSpPr>
        <a:xfrm>
          <a:off x="0" y="0"/>
          <a:ext cx="0" cy="0"/>
          <a:chOff x="0" y="0"/>
          <a:chExt cx="0" cy="0"/>
        </a:xfrm>
      </p:grpSpPr>
      <p:sp>
        <p:nvSpPr>
          <p:cNvPr id="4" name="Freeform 3"/>
          <p:cNvSpPr/>
          <p:nvPr/>
        </p:nvSpPr>
        <p:spPr>
          <a:xfrm>
            <a:off x="5646557" y="3229111"/>
            <a:ext cx="3328960" cy="3328960"/>
          </a:xfrm>
          <a:custGeom>
            <a:avLst/>
            <a:gdLst>
              <a:gd name="connsiteX0" fmla="*/ 2362910 w 3328960"/>
              <a:gd name="connsiteY0" fmla="*/ 530764 h 3328960"/>
              <a:gd name="connsiteX1" fmla="*/ 2621850 w 3328960"/>
              <a:gd name="connsiteY1" fmla="*/ 313476 h 3328960"/>
              <a:gd name="connsiteX2" fmla="*/ 2828714 w 3328960"/>
              <a:gd name="connsiteY2" fmla="*/ 487055 h 3328960"/>
              <a:gd name="connsiteX3" fmla="*/ 2659691 w 3328960"/>
              <a:gd name="connsiteY3" fmla="*/ 779793 h 3328960"/>
              <a:gd name="connsiteX4" fmla="*/ 2928247 w 3328960"/>
              <a:gd name="connsiteY4" fmla="*/ 1244945 h 3328960"/>
              <a:gd name="connsiteX5" fmla="*/ 3266277 w 3328960"/>
              <a:gd name="connsiteY5" fmla="*/ 1244937 h 3328960"/>
              <a:gd name="connsiteX6" fmla="*/ 3313169 w 3328960"/>
              <a:gd name="connsiteY6" fmla="*/ 1510875 h 3328960"/>
              <a:gd name="connsiteX7" fmla="*/ 2995522 w 3328960"/>
              <a:gd name="connsiteY7" fmla="*/ 1626480 h 3328960"/>
              <a:gd name="connsiteX8" fmla="*/ 2902254 w 3328960"/>
              <a:gd name="connsiteY8" fmla="*/ 2155432 h 3328960"/>
              <a:gd name="connsiteX9" fmla="*/ 3161205 w 3328960"/>
              <a:gd name="connsiteY9" fmla="*/ 2372706 h 3328960"/>
              <a:gd name="connsiteX10" fmla="*/ 3026184 w 3328960"/>
              <a:gd name="connsiteY10" fmla="*/ 2606569 h 3328960"/>
              <a:gd name="connsiteX11" fmla="*/ 2708543 w 3328960"/>
              <a:gd name="connsiteY11" fmla="*/ 2490947 h 3328960"/>
              <a:gd name="connsiteX12" fmla="*/ 2297092 w 3328960"/>
              <a:gd name="connsiteY12" fmla="*/ 2836196 h 3328960"/>
              <a:gd name="connsiteX13" fmla="*/ 2355799 w 3328960"/>
              <a:gd name="connsiteY13" fmla="*/ 3169089 h 3328960"/>
              <a:gd name="connsiteX14" fmla="*/ 2102043 w 3328960"/>
              <a:gd name="connsiteY14" fmla="*/ 3261448 h 3328960"/>
              <a:gd name="connsiteX15" fmla="*/ 1933036 w 3328960"/>
              <a:gd name="connsiteY15" fmla="*/ 2968701 h 3328960"/>
              <a:gd name="connsiteX16" fmla="*/ 1395924 w 3328960"/>
              <a:gd name="connsiteY16" fmla="*/ 2968701 h 3328960"/>
              <a:gd name="connsiteX17" fmla="*/ 1226917 w 3328960"/>
              <a:gd name="connsiteY17" fmla="*/ 3261448 h 3328960"/>
              <a:gd name="connsiteX18" fmla="*/ 973161 w 3328960"/>
              <a:gd name="connsiteY18" fmla="*/ 3169089 h 3328960"/>
              <a:gd name="connsiteX19" fmla="*/ 1031868 w 3328960"/>
              <a:gd name="connsiteY19" fmla="*/ 2836196 h 3328960"/>
              <a:gd name="connsiteX20" fmla="*/ 620416 w 3328960"/>
              <a:gd name="connsiteY20" fmla="*/ 2490947 h 3328960"/>
              <a:gd name="connsiteX21" fmla="*/ 302776 w 3328960"/>
              <a:gd name="connsiteY21" fmla="*/ 2606569 h 3328960"/>
              <a:gd name="connsiteX22" fmla="*/ 167755 w 3328960"/>
              <a:gd name="connsiteY22" fmla="*/ 2372706 h 3328960"/>
              <a:gd name="connsiteX23" fmla="*/ 426707 w 3328960"/>
              <a:gd name="connsiteY23" fmla="*/ 2155432 h 3328960"/>
              <a:gd name="connsiteX24" fmla="*/ 333438 w 3328960"/>
              <a:gd name="connsiteY24" fmla="*/ 1626480 h 3328960"/>
              <a:gd name="connsiteX25" fmla="*/ 15791 w 3328960"/>
              <a:gd name="connsiteY25" fmla="*/ 1510875 h 3328960"/>
              <a:gd name="connsiteX26" fmla="*/ 62683 w 3328960"/>
              <a:gd name="connsiteY26" fmla="*/ 1244937 h 3328960"/>
              <a:gd name="connsiteX27" fmla="*/ 400713 w 3328960"/>
              <a:gd name="connsiteY27" fmla="*/ 1244946 h 3328960"/>
              <a:gd name="connsiteX28" fmla="*/ 669269 w 3328960"/>
              <a:gd name="connsiteY28" fmla="*/ 779793 h 3328960"/>
              <a:gd name="connsiteX29" fmla="*/ 500246 w 3328960"/>
              <a:gd name="connsiteY29" fmla="*/ 487055 h 3328960"/>
              <a:gd name="connsiteX30" fmla="*/ 707110 w 3328960"/>
              <a:gd name="connsiteY30" fmla="*/ 313476 h 3328960"/>
              <a:gd name="connsiteX31" fmla="*/ 966050 w 3328960"/>
              <a:gd name="connsiteY31" fmla="*/ 530764 h 3328960"/>
              <a:gd name="connsiteX32" fmla="*/ 1470770 w 3328960"/>
              <a:gd name="connsiteY32" fmla="*/ 347061 h 3328960"/>
              <a:gd name="connsiteX33" fmla="*/ 1529460 w 3328960"/>
              <a:gd name="connsiteY33" fmla="*/ 14165 h 3328960"/>
              <a:gd name="connsiteX34" fmla="*/ 1799500 w 3328960"/>
              <a:gd name="connsiteY34" fmla="*/ 14165 h 3328960"/>
              <a:gd name="connsiteX35" fmla="*/ 1858190 w 3328960"/>
              <a:gd name="connsiteY35" fmla="*/ 347061 h 3328960"/>
              <a:gd name="connsiteX36" fmla="*/ 2362910 w 3328960"/>
              <a:gd name="connsiteY36" fmla="*/ 530764 h 332896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Lst>
            <a:rect l="l" t="t" r="r" b="b"/>
            <a:pathLst>
              <a:path w="3328960" h="3328960">
                <a:moveTo>
                  <a:pt x="2362910" y="530764"/>
                </a:moveTo>
                <a:lnTo>
                  <a:pt x="2621850" y="313476"/>
                </a:lnTo>
                <a:lnTo>
                  <a:pt x="2828714" y="487055"/>
                </a:lnTo>
                <a:lnTo>
                  <a:pt x="2659691" y="779793"/>
                </a:lnTo>
                <a:cubicBezTo>
                  <a:pt x="2779876" y="914993"/>
                  <a:pt x="2871253" y="1073263"/>
                  <a:pt x="2928247" y="1244945"/>
                </a:cubicBezTo>
                <a:lnTo>
                  <a:pt x="3266277" y="1244937"/>
                </a:lnTo>
                <a:lnTo>
                  <a:pt x="3313169" y="1510875"/>
                </a:lnTo>
                <a:lnTo>
                  <a:pt x="2995522" y="1626480"/>
                </a:lnTo>
                <a:cubicBezTo>
                  <a:pt x="3000684" y="1807302"/>
                  <a:pt x="2968949" y="1987280"/>
                  <a:pt x="2902254" y="2155432"/>
                </a:cubicBezTo>
                <a:lnTo>
                  <a:pt x="3161205" y="2372706"/>
                </a:lnTo>
                <a:lnTo>
                  <a:pt x="3026184" y="2606569"/>
                </a:lnTo>
                <a:lnTo>
                  <a:pt x="2708543" y="2490947"/>
                </a:lnTo>
                <a:cubicBezTo>
                  <a:pt x="2596267" y="2632783"/>
                  <a:pt x="2456269" y="2750255"/>
                  <a:pt x="2297092" y="2836196"/>
                </a:cubicBezTo>
                <a:lnTo>
                  <a:pt x="2355799" y="3169089"/>
                </a:lnTo>
                <a:lnTo>
                  <a:pt x="2102043" y="3261448"/>
                </a:lnTo>
                <a:lnTo>
                  <a:pt x="1933036" y="2968701"/>
                </a:lnTo>
                <a:cubicBezTo>
                  <a:pt x="1755857" y="3005184"/>
                  <a:pt x="1573103" y="3005184"/>
                  <a:pt x="1395924" y="2968701"/>
                </a:cubicBezTo>
                <a:lnTo>
                  <a:pt x="1226917" y="3261448"/>
                </a:lnTo>
                <a:lnTo>
                  <a:pt x="973161" y="3169089"/>
                </a:lnTo>
                <a:lnTo>
                  <a:pt x="1031868" y="2836196"/>
                </a:lnTo>
                <a:cubicBezTo>
                  <a:pt x="872690" y="2750256"/>
                  <a:pt x="732692" y="2632783"/>
                  <a:pt x="620416" y="2490947"/>
                </a:cubicBezTo>
                <a:lnTo>
                  <a:pt x="302776" y="2606569"/>
                </a:lnTo>
                <a:lnTo>
                  <a:pt x="167755" y="2372706"/>
                </a:lnTo>
                <a:lnTo>
                  <a:pt x="426707" y="2155432"/>
                </a:lnTo>
                <a:cubicBezTo>
                  <a:pt x="360011" y="1987280"/>
                  <a:pt x="328276" y="1807302"/>
                  <a:pt x="333438" y="1626480"/>
                </a:cubicBezTo>
                <a:lnTo>
                  <a:pt x="15791" y="1510875"/>
                </a:lnTo>
                <a:lnTo>
                  <a:pt x="62683" y="1244937"/>
                </a:lnTo>
                <a:lnTo>
                  <a:pt x="400713" y="1244946"/>
                </a:lnTo>
                <a:cubicBezTo>
                  <a:pt x="457707" y="1073263"/>
                  <a:pt x="549084" y="914993"/>
                  <a:pt x="669269" y="779793"/>
                </a:cubicBezTo>
                <a:lnTo>
                  <a:pt x="500246" y="487055"/>
                </a:lnTo>
                <a:lnTo>
                  <a:pt x="707110" y="313476"/>
                </a:lnTo>
                <a:lnTo>
                  <a:pt x="966050" y="530764"/>
                </a:lnTo>
                <a:cubicBezTo>
                  <a:pt x="1120065" y="435882"/>
                  <a:pt x="1291798" y="373376"/>
                  <a:pt x="1470770" y="347061"/>
                </a:cubicBezTo>
                <a:lnTo>
                  <a:pt x="1529460" y="14165"/>
                </a:lnTo>
                <a:lnTo>
                  <a:pt x="1799500" y="14165"/>
                </a:lnTo>
                <a:lnTo>
                  <a:pt x="1858190" y="347061"/>
                </a:lnTo>
                <a:cubicBezTo>
                  <a:pt x="2037162" y="373377"/>
                  <a:pt x="2208895" y="435882"/>
                  <a:pt x="2362910" y="530764"/>
                </a:cubicBezTo>
                <a:close/>
              </a:path>
            </a:pathLst>
          </a:custGeom>
        </p:spPr>
        <p:style>
          <a:lnRef idx="0">
            <a:schemeClr val="lt1">
              <a:hueOff val="0"/>
              <a:satOff val="0"/>
              <a:lumOff val="0"/>
              <a:alphaOff val="0"/>
            </a:schemeClr>
          </a:lnRef>
          <a:fillRef idx="3">
            <a:schemeClr val="accent5">
              <a:hueOff val="0"/>
              <a:satOff val="0"/>
              <a:lumOff val="0"/>
              <a:alphaOff val="0"/>
            </a:schemeClr>
          </a:fillRef>
          <a:effectRef idx="3">
            <a:schemeClr val="accent5">
              <a:hueOff val="0"/>
              <a:satOff val="0"/>
              <a:lumOff val="0"/>
              <a:alphaOff val="0"/>
            </a:schemeClr>
          </a:effectRef>
          <a:fontRef idx="minor">
            <a:schemeClr val="lt1"/>
          </a:fontRef>
        </p:style>
        <p:txBody>
          <a:bodyPr spcFirstLastPara="0" vert="horz" wrap="square" lIns="751819" tIns="862343" rIns="751819" bIns="920563"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p:txBody>
      </p:sp>
      <p:sp>
        <p:nvSpPr>
          <p:cNvPr id="5" name="Freeform 4"/>
          <p:cNvSpPr/>
          <p:nvPr/>
        </p:nvSpPr>
        <p:spPr>
          <a:xfrm>
            <a:off x="3709707" y="2442265"/>
            <a:ext cx="2421062" cy="2421062"/>
          </a:xfrm>
          <a:custGeom>
            <a:avLst/>
            <a:gdLst>
              <a:gd name="connsiteX0" fmla="*/ 1811552 w 2421062"/>
              <a:gd name="connsiteY0" fmla="*/ 613193 h 2421062"/>
              <a:gd name="connsiteX1" fmla="*/ 2168741 w 2421062"/>
              <a:gd name="connsiteY1" fmla="*/ 505543 h 2421062"/>
              <a:gd name="connsiteX2" fmla="*/ 2300173 w 2421062"/>
              <a:gd name="connsiteY2" fmla="*/ 733191 h 2421062"/>
              <a:gd name="connsiteX3" fmla="*/ 2028351 w 2421062"/>
              <a:gd name="connsiteY3" fmla="*/ 988700 h 2421062"/>
              <a:gd name="connsiteX4" fmla="*/ 2028351 w 2421062"/>
              <a:gd name="connsiteY4" fmla="*/ 1432362 h 2421062"/>
              <a:gd name="connsiteX5" fmla="*/ 2300173 w 2421062"/>
              <a:gd name="connsiteY5" fmla="*/ 1687871 h 2421062"/>
              <a:gd name="connsiteX6" fmla="*/ 2168741 w 2421062"/>
              <a:gd name="connsiteY6" fmla="*/ 1915519 h 2421062"/>
              <a:gd name="connsiteX7" fmla="*/ 1811552 w 2421062"/>
              <a:gd name="connsiteY7" fmla="*/ 1807869 h 2421062"/>
              <a:gd name="connsiteX8" fmla="*/ 1427329 w 2421062"/>
              <a:gd name="connsiteY8" fmla="*/ 2029700 h 2421062"/>
              <a:gd name="connsiteX9" fmla="*/ 1341963 w 2421062"/>
              <a:gd name="connsiteY9" fmla="*/ 2392859 h 2421062"/>
              <a:gd name="connsiteX10" fmla="*/ 1079099 w 2421062"/>
              <a:gd name="connsiteY10" fmla="*/ 2392859 h 2421062"/>
              <a:gd name="connsiteX11" fmla="*/ 993732 w 2421062"/>
              <a:gd name="connsiteY11" fmla="*/ 2029700 h 2421062"/>
              <a:gd name="connsiteX12" fmla="*/ 609509 w 2421062"/>
              <a:gd name="connsiteY12" fmla="*/ 1807869 h 2421062"/>
              <a:gd name="connsiteX13" fmla="*/ 252321 w 2421062"/>
              <a:gd name="connsiteY13" fmla="*/ 1915519 h 2421062"/>
              <a:gd name="connsiteX14" fmla="*/ 120889 w 2421062"/>
              <a:gd name="connsiteY14" fmla="*/ 1687871 h 2421062"/>
              <a:gd name="connsiteX15" fmla="*/ 392711 w 2421062"/>
              <a:gd name="connsiteY15" fmla="*/ 1432362 h 2421062"/>
              <a:gd name="connsiteX16" fmla="*/ 392711 w 2421062"/>
              <a:gd name="connsiteY16" fmla="*/ 988700 h 2421062"/>
              <a:gd name="connsiteX17" fmla="*/ 120889 w 2421062"/>
              <a:gd name="connsiteY17" fmla="*/ 733191 h 2421062"/>
              <a:gd name="connsiteX18" fmla="*/ 252321 w 2421062"/>
              <a:gd name="connsiteY18" fmla="*/ 505543 h 2421062"/>
              <a:gd name="connsiteX19" fmla="*/ 609510 w 2421062"/>
              <a:gd name="connsiteY19" fmla="*/ 613193 h 2421062"/>
              <a:gd name="connsiteX20" fmla="*/ 993733 w 2421062"/>
              <a:gd name="connsiteY20" fmla="*/ 391362 h 2421062"/>
              <a:gd name="connsiteX21" fmla="*/ 1079099 w 2421062"/>
              <a:gd name="connsiteY21" fmla="*/ 28203 h 2421062"/>
              <a:gd name="connsiteX22" fmla="*/ 1341963 w 2421062"/>
              <a:gd name="connsiteY22" fmla="*/ 28203 h 2421062"/>
              <a:gd name="connsiteX23" fmla="*/ 1427330 w 2421062"/>
              <a:gd name="connsiteY23" fmla="*/ 391362 h 2421062"/>
              <a:gd name="connsiteX24" fmla="*/ 1811553 w 2421062"/>
              <a:gd name="connsiteY24" fmla="*/ 613193 h 2421062"/>
              <a:gd name="connsiteX25" fmla="*/ 1811552 w 2421062"/>
              <a:gd name="connsiteY25" fmla="*/ 613193 h 24210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Lst>
            <a:rect l="l" t="t" r="r" b="b"/>
            <a:pathLst>
              <a:path w="2421062" h="2421062">
                <a:moveTo>
                  <a:pt x="1811552" y="613193"/>
                </a:moveTo>
                <a:lnTo>
                  <a:pt x="2168741" y="505543"/>
                </a:lnTo>
                <a:lnTo>
                  <a:pt x="2300173" y="733191"/>
                </a:lnTo>
                <a:lnTo>
                  <a:pt x="2028351" y="988700"/>
                </a:lnTo>
                <a:cubicBezTo>
                  <a:pt x="2067753" y="1133963"/>
                  <a:pt x="2067753" y="1287099"/>
                  <a:pt x="2028351" y="1432362"/>
                </a:cubicBezTo>
                <a:lnTo>
                  <a:pt x="2300173" y="1687871"/>
                </a:lnTo>
                <a:lnTo>
                  <a:pt x="2168741" y="1915519"/>
                </a:lnTo>
                <a:lnTo>
                  <a:pt x="1811552" y="1807869"/>
                </a:lnTo>
                <a:cubicBezTo>
                  <a:pt x="1705452" y="1914624"/>
                  <a:pt x="1572832" y="1991192"/>
                  <a:pt x="1427329" y="2029700"/>
                </a:cubicBezTo>
                <a:lnTo>
                  <a:pt x="1341963" y="2392859"/>
                </a:lnTo>
                <a:lnTo>
                  <a:pt x="1079099" y="2392859"/>
                </a:lnTo>
                <a:lnTo>
                  <a:pt x="993732" y="2029700"/>
                </a:lnTo>
                <a:cubicBezTo>
                  <a:pt x="848230" y="1991192"/>
                  <a:pt x="715610" y="1914624"/>
                  <a:pt x="609509" y="1807869"/>
                </a:cubicBezTo>
                <a:lnTo>
                  <a:pt x="252321" y="1915519"/>
                </a:lnTo>
                <a:lnTo>
                  <a:pt x="120889" y="1687871"/>
                </a:lnTo>
                <a:lnTo>
                  <a:pt x="392711" y="1432362"/>
                </a:lnTo>
                <a:cubicBezTo>
                  <a:pt x="353309" y="1287099"/>
                  <a:pt x="353309" y="1133963"/>
                  <a:pt x="392711" y="988700"/>
                </a:cubicBezTo>
                <a:lnTo>
                  <a:pt x="120889" y="733191"/>
                </a:lnTo>
                <a:lnTo>
                  <a:pt x="252321" y="505543"/>
                </a:lnTo>
                <a:lnTo>
                  <a:pt x="609510" y="613193"/>
                </a:lnTo>
                <a:cubicBezTo>
                  <a:pt x="715610" y="506438"/>
                  <a:pt x="848230" y="429870"/>
                  <a:pt x="993733" y="391362"/>
                </a:cubicBezTo>
                <a:lnTo>
                  <a:pt x="1079099" y="28203"/>
                </a:lnTo>
                <a:lnTo>
                  <a:pt x="1341963" y="28203"/>
                </a:lnTo>
                <a:lnTo>
                  <a:pt x="1427330" y="391362"/>
                </a:lnTo>
                <a:cubicBezTo>
                  <a:pt x="1572832" y="429870"/>
                  <a:pt x="1705452" y="506438"/>
                  <a:pt x="1811553" y="613193"/>
                </a:cubicBezTo>
                <a:lnTo>
                  <a:pt x="1811552" y="613193"/>
                </a:lnTo>
                <a:close/>
              </a:path>
            </a:pathLst>
          </a:custGeom>
        </p:spPr>
        <p:style>
          <a:lnRef idx="0">
            <a:schemeClr val="lt1">
              <a:hueOff val="0"/>
              <a:satOff val="0"/>
              <a:lumOff val="0"/>
              <a:alphaOff val="0"/>
            </a:schemeClr>
          </a:lnRef>
          <a:fillRef idx="3">
            <a:schemeClr val="accent5">
              <a:hueOff val="0"/>
              <a:satOff val="0"/>
              <a:lumOff val="-3530"/>
              <a:alphaOff val="0"/>
            </a:schemeClr>
          </a:fillRef>
          <a:effectRef idx="3">
            <a:schemeClr val="accent5">
              <a:hueOff val="0"/>
              <a:satOff val="0"/>
              <a:lumOff val="-3530"/>
              <a:alphaOff val="0"/>
            </a:schemeClr>
          </a:effectRef>
          <a:fontRef idx="minor">
            <a:schemeClr val="lt1"/>
          </a:fontRef>
        </p:style>
        <p:txBody>
          <a:bodyPr spcFirstLastPara="0" vert="horz" wrap="square" lIns="692060" tIns="695743" rIns="692060" bIns="695743"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p:txBody>
      </p:sp>
      <p:sp>
        <p:nvSpPr>
          <p:cNvPr id="6" name="Freeform 5"/>
          <p:cNvSpPr/>
          <p:nvPr/>
        </p:nvSpPr>
        <p:spPr>
          <a:xfrm>
            <a:off x="4799185" y="505415"/>
            <a:ext cx="2905275" cy="2905275"/>
          </a:xfrm>
          <a:custGeom>
            <a:avLst/>
            <a:gdLst>
              <a:gd name="connsiteX0" fmla="*/ 1774952 w 2372147"/>
              <a:gd name="connsiteY0" fmla="*/ 600805 h 2372147"/>
              <a:gd name="connsiteX1" fmla="*/ 2124924 w 2372147"/>
              <a:gd name="connsiteY1" fmla="*/ 495330 h 2372147"/>
              <a:gd name="connsiteX2" fmla="*/ 2253700 w 2372147"/>
              <a:gd name="connsiteY2" fmla="*/ 718377 h 2372147"/>
              <a:gd name="connsiteX3" fmla="*/ 1987370 w 2372147"/>
              <a:gd name="connsiteY3" fmla="*/ 968724 h 2372147"/>
              <a:gd name="connsiteX4" fmla="*/ 1987370 w 2372147"/>
              <a:gd name="connsiteY4" fmla="*/ 1403422 h 2372147"/>
              <a:gd name="connsiteX5" fmla="*/ 2253700 w 2372147"/>
              <a:gd name="connsiteY5" fmla="*/ 1653770 h 2372147"/>
              <a:gd name="connsiteX6" fmla="*/ 2124924 w 2372147"/>
              <a:gd name="connsiteY6" fmla="*/ 1876817 h 2372147"/>
              <a:gd name="connsiteX7" fmla="*/ 1774952 w 2372147"/>
              <a:gd name="connsiteY7" fmla="*/ 1771342 h 2372147"/>
              <a:gd name="connsiteX8" fmla="*/ 1398492 w 2372147"/>
              <a:gd name="connsiteY8" fmla="*/ 1988691 h 2372147"/>
              <a:gd name="connsiteX9" fmla="*/ 1314850 w 2372147"/>
              <a:gd name="connsiteY9" fmla="*/ 2344514 h 2372147"/>
              <a:gd name="connsiteX10" fmla="*/ 1057297 w 2372147"/>
              <a:gd name="connsiteY10" fmla="*/ 2344514 h 2372147"/>
              <a:gd name="connsiteX11" fmla="*/ 973655 w 2372147"/>
              <a:gd name="connsiteY11" fmla="*/ 1988692 h 2372147"/>
              <a:gd name="connsiteX12" fmla="*/ 597195 w 2372147"/>
              <a:gd name="connsiteY12" fmla="*/ 1771343 h 2372147"/>
              <a:gd name="connsiteX13" fmla="*/ 247223 w 2372147"/>
              <a:gd name="connsiteY13" fmla="*/ 1876817 h 2372147"/>
              <a:gd name="connsiteX14" fmla="*/ 118447 w 2372147"/>
              <a:gd name="connsiteY14" fmla="*/ 1653770 h 2372147"/>
              <a:gd name="connsiteX15" fmla="*/ 384777 w 2372147"/>
              <a:gd name="connsiteY15" fmla="*/ 1403423 h 2372147"/>
              <a:gd name="connsiteX16" fmla="*/ 384777 w 2372147"/>
              <a:gd name="connsiteY16" fmla="*/ 968725 h 2372147"/>
              <a:gd name="connsiteX17" fmla="*/ 118447 w 2372147"/>
              <a:gd name="connsiteY17" fmla="*/ 718377 h 2372147"/>
              <a:gd name="connsiteX18" fmla="*/ 247223 w 2372147"/>
              <a:gd name="connsiteY18" fmla="*/ 495330 h 2372147"/>
              <a:gd name="connsiteX19" fmla="*/ 597195 w 2372147"/>
              <a:gd name="connsiteY19" fmla="*/ 600805 h 2372147"/>
              <a:gd name="connsiteX20" fmla="*/ 973655 w 2372147"/>
              <a:gd name="connsiteY20" fmla="*/ 383456 h 2372147"/>
              <a:gd name="connsiteX21" fmla="*/ 1057297 w 2372147"/>
              <a:gd name="connsiteY21" fmla="*/ 27633 h 2372147"/>
              <a:gd name="connsiteX22" fmla="*/ 1314850 w 2372147"/>
              <a:gd name="connsiteY22" fmla="*/ 27633 h 2372147"/>
              <a:gd name="connsiteX23" fmla="*/ 1398492 w 2372147"/>
              <a:gd name="connsiteY23" fmla="*/ 383455 h 2372147"/>
              <a:gd name="connsiteX24" fmla="*/ 1774952 w 2372147"/>
              <a:gd name="connsiteY24" fmla="*/ 600804 h 2372147"/>
              <a:gd name="connsiteX25" fmla="*/ 1774952 w 2372147"/>
              <a:gd name="connsiteY25" fmla="*/ 600805 h 237214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Lst>
            <a:rect l="l" t="t" r="r" b="b"/>
            <a:pathLst>
              <a:path w="2372147" h="2372147">
                <a:moveTo>
                  <a:pt x="1526826" y="600042"/>
                </a:moveTo>
                <a:lnTo>
                  <a:pt x="1780550" y="442899"/>
                </a:lnTo>
                <a:lnTo>
                  <a:pt x="1929248" y="591597"/>
                </a:lnTo>
                <a:lnTo>
                  <a:pt x="1772105" y="845321"/>
                </a:lnTo>
                <a:cubicBezTo>
                  <a:pt x="1832630" y="949414"/>
                  <a:pt x="1864337" y="1067748"/>
                  <a:pt x="1863967" y="1188157"/>
                </a:cubicBezTo>
                <a:lnTo>
                  <a:pt x="2126920" y="1329318"/>
                </a:lnTo>
                <a:lnTo>
                  <a:pt x="2072493" y="1532443"/>
                </a:lnTo>
                <a:lnTo>
                  <a:pt x="1774189" y="1523216"/>
                </a:lnTo>
                <a:cubicBezTo>
                  <a:pt x="1714305" y="1627678"/>
                  <a:pt x="1627678" y="1714305"/>
                  <a:pt x="1523216" y="1774189"/>
                </a:cubicBezTo>
                <a:lnTo>
                  <a:pt x="1532444" y="2072493"/>
                </a:lnTo>
                <a:lnTo>
                  <a:pt x="1329318" y="2126920"/>
                </a:lnTo>
                <a:lnTo>
                  <a:pt x="1188158" y="1863968"/>
                </a:lnTo>
                <a:cubicBezTo>
                  <a:pt x="1067748" y="1864338"/>
                  <a:pt x="949414" y="1832631"/>
                  <a:pt x="845322" y="1772106"/>
                </a:cubicBezTo>
                <a:lnTo>
                  <a:pt x="591597" y="1929248"/>
                </a:lnTo>
                <a:lnTo>
                  <a:pt x="442899" y="1780550"/>
                </a:lnTo>
                <a:lnTo>
                  <a:pt x="600042" y="1526826"/>
                </a:lnTo>
                <a:cubicBezTo>
                  <a:pt x="539517" y="1422733"/>
                  <a:pt x="507810" y="1304399"/>
                  <a:pt x="508180" y="1183990"/>
                </a:cubicBezTo>
                <a:lnTo>
                  <a:pt x="245227" y="1042829"/>
                </a:lnTo>
                <a:lnTo>
                  <a:pt x="299654" y="839704"/>
                </a:lnTo>
                <a:lnTo>
                  <a:pt x="597958" y="848931"/>
                </a:lnTo>
                <a:cubicBezTo>
                  <a:pt x="657842" y="744469"/>
                  <a:pt x="744469" y="657842"/>
                  <a:pt x="848931" y="597958"/>
                </a:cubicBezTo>
                <a:lnTo>
                  <a:pt x="839703" y="299654"/>
                </a:lnTo>
                <a:lnTo>
                  <a:pt x="1042829" y="245227"/>
                </a:lnTo>
                <a:lnTo>
                  <a:pt x="1183989" y="508179"/>
                </a:lnTo>
                <a:cubicBezTo>
                  <a:pt x="1304399" y="507809"/>
                  <a:pt x="1422733" y="539516"/>
                  <a:pt x="1526825" y="600041"/>
                </a:cubicBezTo>
                <a:lnTo>
                  <a:pt x="1526826" y="600042"/>
                </a:lnTo>
                <a:close/>
              </a:path>
            </a:pathLst>
          </a:custGeom>
        </p:spPr>
        <p:style>
          <a:lnRef idx="0">
            <a:schemeClr val="lt1">
              <a:hueOff val="0"/>
              <a:satOff val="0"/>
              <a:lumOff val="0"/>
              <a:alphaOff val="0"/>
            </a:schemeClr>
          </a:lnRef>
          <a:fillRef idx="3">
            <a:schemeClr val="accent5">
              <a:hueOff val="0"/>
              <a:satOff val="0"/>
              <a:lumOff val="-7061"/>
              <a:alphaOff val="0"/>
            </a:schemeClr>
          </a:fillRef>
          <a:effectRef idx="3">
            <a:schemeClr val="accent5">
              <a:hueOff val="0"/>
              <a:satOff val="0"/>
              <a:lumOff val="-7061"/>
              <a:alphaOff val="0"/>
            </a:schemeClr>
          </a:effectRef>
          <a:fontRef idx="minor">
            <a:schemeClr val="lt1"/>
          </a:fontRef>
        </p:style>
        <p:txBody>
          <a:bodyPr spcFirstLastPara="0" vert="horz" wrap="square" lIns="869396" tIns="869396" rIns="869395" bIns="869395"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p:txBody>
      </p:sp>
      <p:sp>
        <p:nvSpPr>
          <p:cNvPr id="7" name="Circular Arrow 6"/>
          <p:cNvSpPr/>
          <p:nvPr/>
        </p:nvSpPr>
        <p:spPr>
          <a:xfrm>
            <a:off x="5411490" y="2714796"/>
            <a:ext cx="4261069" cy="4261069"/>
          </a:xfrm>
          <a:prstGeom prst="circularArrow">
            <a:avLst>
              <a:gd name="adj1" fmla="val 4688"/>
              <a:gd name="adj2" fmla="val 299029"/>
              <a:gd name="adj3" fmla="val 2547907"/>
              <a:gd name="adj4" fmla="val 15794519"/>
              <a:gd name="adj5" fmla="val 5469"/>
            </a:avLst>
          </a:prstGeom>
        </p:spPr>
        <p:style>
          <a:lnRef idx="0">
            <a:schemeClr val="lt1">
              <a:hueOff val="0"/>
              <a:satOff val="0"/>
              <a:lumOff val="0"/>
              <a:alphaOff val="0"/>
            </a:schemeClr>
          </a:lnRef>
          <a:fillRef idx="3">
            <a:schemeClr val="accent5">
              <a:hueOff val="0"/>
              <a:satOff val="0"/>
              <a:lumOff val="0"/>
              <a:alphaOff val="0"/>
            </a:schemeClr>
          </a:fillRef>
          <a:effectRef idx="3">
            <a:schemeClr val="accent5">
              <a:hueOff val="0"/>
              <a:satOff val="0"/>
              <a:lumOff val="0"/>
              <a:alphaOff val="0"/>
            </a:schemeClr>
          </a:effectRef>
          <a:fontRef idx="minor">
            <a:schemeClr val="lt1"/>
          </a:fontRef>
        </p:style>
      </p:sp>
      <p:sp>
        <p:nvSpPr>
          <p:cNvPr id="8" name="Shape 7"/>
          <p:cNvSpPr/>
          <p:nvPr/>
        </p:nvSpPr>
        <p:spPr>
          <a:xfrm>
            <a:off x="3280942" y="1898601"/>
            <a:ext cx="3095933" cy="3095933"/>
          </a:xfrm>
          <a:prstGeom prst="leftCircularArrow">
            <a:avLst>
              <a:gd name="adj1" fmla="val 6452"/>
              <a:gd name="adj2" fmla="val 429999"/>
              <a:gd name="adj3" fmla="val 10489124"/>
              <a:gd name="adj4" fmla="val 14837806"/>
              <a:gd name="adj5" fmla="val 7527"/>
            </a:avLst>
          </a:prstGeom>
        </p:spPr>
        <p:style>
          <a:lnRef idx="0">
            <a:schemeClr val="lt1">
              <a:hueOff val="0"/>
              <a:satOff val="0"/>
              <a:lumOff val="0"/>
              <a:alphaOff val="0"/>
            </a:schemeClr>
          </a:lnRef>
          <a:fillRef idx="3">
            <a:schemeClr val="accent5">
              <a:hueOff val="0"/>
              <a:satOff val="0"/>
              <a:lumOff val="-3530"/>
              <a:alphaOff val="0"/>
            </a:schemeClr>
          </a:fillRef>
          <a:effectRef idx="3">
            <a:schemeClr val="accent5">
              <a:hueOff val="0"/>
              <a:satOff val="0"/>
              <a:lumOff val="-3530"/>
              <a:alphaOff val="0"/>
            </a:schemeClr>
          </a:effectRef>
          <a:fontRef idx="minor">
            <a:schemeClr val="lt1"/>
          </a:fontRef>
        </p:style>
      </p:sp>
      <p:sp>
        <p:nvSpPr>
          <p:cNvPr id="9" name="Circular Arrow 8"/>
          <p:cNvSpPr/>
          <p:nvPr/>
        </p:nvSpPr>
        <p:spPr>
          <a:xfrm>
            <a:off x="4517047" y="244416"/>
            <a:ext cx="3338039" cy="3338039"/>
          </a:xfrm>
          <a:prstGeom prst="circularArrow">
            <a:avLst>
              <a:gd name="adj1" fmla="val 5984"/>
              <a:gd name="adj2" fmla="val 394124"/>
              <a:gd name="adj3" fmla="val 13313824"/>
              <a:gd name="adj4" fmla="val 10508221"/>
              <a:gd name="adj5" fmla="val 6981"/>
            </a:avLst>
          </a:prstGeom>
        </p:spPr>
        <p:style>
          <a:lnRef idx="0">
            <a:schemeClr val="lt1">
              <a:hueOff val="0"/>
              <a:satOff val="0"/>
              <a:lumOff val="0"/>
              <a:alphaOff val="0"/>
            </a:schemeClr>
          </a:lnRef>
          <a:fillRef idx="3">
            <a:schemeClr val="accent5">
              <a:hueOff val="0"/>
              <a:satOff val="0"/>
              <a:lumOff val="-7061"/>
              <a:alphaOff val="0"/>
            </a:schemeClr>
          </a:fillRef>
          <a:effectRef idx="3">
            <a:schemeClr val="accent5">
              <a:hueOff val="0"/>
              <a:satOff val="0"/>
              <a:lumOff val="-7061"/>
              <a:alphaOff val="0"/>
            </a:schemeClr>
          </a:effectRef>
          <a:fontRef idx="minor">
            <a:schemeClr val="lt1"/>
          </a:fontRef>
        </p:style>
      </p:sp>
      <p:sp>
        <p:nvSpPr>
          <p:cNvPr id="25" name="TextBox 24">
            <a:extLst>
              <a:ext uri="{FF2B5EF4-FFF2-40B4-BE49-F238E27FC236}">
                <a16:creationId xmlns:a16="http://schemas.microsoft.com/office/drawing/2014/main" id="{6EC17C9B-7926-4244-9D52-02983425AE80}"/>
              </a:ext>
            </a:extLst>
          </p:cNvPr>
          <p:cNvSpPr txBox="1"/>
          <p:nvPr/>
        </p:nvSpPr>
        <p:spPr>
          <a:xfrm>
            <a:off x="1117766" y="4325144"/>
            <a:ext cx="2785120" cy="954107"/>
          </a:xfrm>
          <a:prstGeom prst="rect">
            <a:avLst/>
          </a:prstGeom>
          <a:noFill/>
        </p:spPr>
        <p:txBody>
          <a:bodyPr wrap="square" rtlCol="0">
            <a:spAutoFit/>
          </a:bodyPr>
          <a:lstStyle/>
          <a:p>
            <a:pPr algn="ctr"/>
            <a:r>
              <a:rPr lang="en-US" b="1" dirty="0">
                <a:solidFill>
                  <a:schemeClr val="tx1">
                    <a:lumMod val="85000"/>
                    <a:lumOff val="1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8531842" y="2208710"/>
            <a:ext cx="2839886" cy="954107"/>
          </a:xfrm>
          <a:prstGeom prst="rect">
            <a:avLst/>
          </a:prstGeom>
          <a:noFill/>
        </p:spPr>
        <p:txBody>
          <a:bodyPr wrap="square" rtlCol="0">
            <a:spAutoFit/>
          </a:bodyPr>
          <a:lstStyle/>
          <a:p>
            <a:pPr algn="ctr"/>
            <a:r>
              <a:rPr lang="en-US" b="1" dirty="0">
                <a:solidFill>
                  <a:schemeClr val="tx1">
                    <a:lumMod val="85000"/>
                    <a:lumOff val="15000"/>
                  </a:schemeClr>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7217663" y="564206"/>
            <a:ext cx="2628358" cy="954107"/>
          </a:xfrm>
          <a:prstGeom prst="rect">
            <a:avLst/>
          </a:prstGeom>
          <a:noFill/>
        </p:spPr>
        <p:txBody>
          <a:bodyPr wrap="square" rtlCol="0">
            <a:spAutoFit/>
          </a:bodyPr>
          <a:lstStyle/>
          <a:p>
            <a:pPr algn="ctr"/>
            <a:r>
              <a:rPr lang="en-US" b="1" dirty="0">
                <a:solidFill>
                  <a:schemeClr val="tx1">
                    <a:lumMod val="85000"/>
                    <a:lumOff val="15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262540" y="388821"/>
            <a:ext cx="4123858" cy="1006045"/>
          </a:xfrm>
          <a:prstGeom prst="rect">
            <a:avLst/>
          </a:prstGeom>
          <a:noFill/>
        </p:spPr>
        <p:txBody>
          <a:bodyPr wrap="square" lIns="91440" tIns="45720" rIns="91440" bIns="45720">
            <a:spAutoFit/>
          </a:bodyPr>
          <a:lstStyle/>
          <a:p>
            <a:pPr>
              <a:lnSpc>
                <a:spcPts val="3500"/>
              </a:lnSpc>
            </a:pPr>
            <a:r>
              <a:rPr lang="en-US" sz="4000" cap="none" spc="0" dirty="0">
                <a:ln w="0"/>
                <a:solidFill>
                  <a:schemeClr val="tx1">
                    <a:lumMod val="85000"/>
                    <a:lumOff val="15000"/>
                  </a:schemeClr>
                </a:solidFill>
                <a:latin typeface="Roboto" pitchFamily="2" charset="0"/>
                <a:ea typeface="Roboto" pitchFamily="2" charset="0"/>
                <a:cs typeface="Lato" panose="020F0502020204030203" pitchFamily="34" charset="0"/>
              </a:rPr>
              <a:t>OUR PROCESS IS </a:t>
            </a:r>
            <a:r>
              <a:rPr lang="en-US" sz="4000" b="1" cap="none" spc="0" dirty="0">
                <a:ln w="0"/>
                <a:solidFill>
                  <a:schemeClr val="tx1">
                    <a:lumMod val="85000"/>
                    <a:lumOff val="15000"/>
                  </a:schemeClr>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5979670" y="1689050"/>
            <a:ext cx="560698" cy="560664"/>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4531886" y="3334622"/>
            <a:ext cx="725914" cy="688050"/>
            <a:chOff x="5300400" y="3670175"/>
            <a:chExt cx="421300" cy="399325"/>
          </a:xfrm>
          <a:solidFill>
            <a:schemeClr val="bg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6809304" y="4325144"/>
            <a:ext cx="1085015" cy="1085077"/>
            <a:chOff x="570875" y="4322250"/>
            <a:chExt cx="443300" cy="443325"/>
          </a:xfrm>
          <a:solidFill>
            <a:schemeClr val="bg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169665055"/>
      </p:ext>
    </p:extLst>
  </p:cSld>
  <p:clrMapOvr>
    <a:masterClrMapping/>
  </p:clrMapOvr>
  <p:transition spd="med">
    <p:pull/>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8" presetClass="emph" presetSubtype="0" fill="hold" grpId="0" nodeType="clickEffect">
                                  <p:stCondLst>
                                    <p:cond delay="0"/>
                                  </p:stCondLst>
                                  <p:childTnLst>
                                    <p:animRot by="21600000">
                                      <p:cBhvr>
                                        <p:cTn id="6" dur="3000" fill="hold"/>
                                        <p:tgtEl>
                                          <p:spTgt spid="6"/>
                                        </p:tgtEl>
                                        <p:attrNameLst>
                                          <p:attrName>r</p:attrName>
                                        </p:attrNameLst>
                                      </p:cBhvr>
                                    </p:animRot>
                                  </p:childTnLst>
                                </p:cTn>
                              </p:par>
                              <p:par>
                                <p:cTn id="7" presetID="30" presetClass="emph" presetSubtype="0" fill="hold" nodeType="withEffect">
                                  <p:stCondLst>
                                    <p:cond delay="0"/>
                                  </p:stCondLst>
                                  <p:childTnLst>
                                    <p:animClr clrSpc="hsl" dir="cw">
                                      <p:cBhvr override="childStyle">
                                        <p:cTn id="8" dur="2000" fill="hold"/>
                                        <p:tgtEl>
                                          <p:spTgt spid="9"/>
                                        </p:tgtEl>
                                        <p:attrNameLst>
                                          <p:attrName>style.color</p:attrName>
                                        </p:attrNameLst>
                                      </p:cBhvr>
                                      <p:by>
                                        <p:hsl h="0" s="12549" l="25098"/>
                                      </p:by>
                                    </p:animClr>
                                    <p:animClr clrSpc="hsl" dir="cw">
                                      <p:cBhvr>
                                        <p:cTn id="9" dur="2000" fill="hold"/>
                                        <p:tgtEl>
                                          <p:spTgt spid="9"/>
                                        </p:tgtEl>
                                        <p:attrNameLst>
                                          <p:attrName>fillcolor</p:attrName>
                                        </p:attrNameLst>
                                      </p:cBhvr>
                                      <p:by>
                                        <p:hsl h="0" s="12549" l="25098"/>
                                      </p:by>
                                    </p:animClr>
                                    <p:animClr clrSpc="hsl" dir="cw">
                                      <p:cBhvr>
                                        <p:cTn id="10" dur="2000" fill="hold"/>
                                        <p:tgtEl>
                                          <p:spTgt spid="9"/>
                                        </p:tgtEl>
                                        <p:attrNameLst>
                                          <p:attrName>stroke.color</p:attrName>
                                        </p:attrNameLst>
                                      </p:cBhvr>
                                      <p:by>
                                        <p:hsl h="0" s="12549" l="25098"/>
                                      </p:by>
                                    </p:animClr>
                                    <p:set>
                                      <p:cBhvr>
                                        <p:cTn id="11" dur="2000" fill="hold"/>
                                        <p:tgtEl>
                                          <p:spTgt spid="9"/>
                                        </p:tgtEl>
                                        <p:attrNameLst>
                                          <p:attrName>fill.type</p:attrName>
                                        </p:attrNameLst>
                                      </p:cBhvr>
                                      <p:to>
                                        <p:strVal val="solid"/>
                                      </p:to>
                                    </p:set>
                                  </p:childTnLst>
                                </p:cTn>
                              </p:par>
                              <p:par>
                                <p:cTn id="12" presetID="8" presetClass="emph" presetSubtype="0" fill="hold" grpId="0" nodeType="withEffect">
                                  <p:stCondLst>
                                    <p:cond delay="0"/>
                                  </p:stCondLst>
                                  <p:childTnLst>
                                    <p:animRot by="-21600000">
                                      <p:cBhvr>
                                        <p:cTn id="13" dur="3000" fill="hold"/>
                                        <p:tgtEl>
                                          <p:spTgt spid="5"/>
                                        </p:tgtEl>
                                        <p:attrNameLst>
                                          <p:attrName>r</p:attrName>
                                        </p:attrNameLst>
                                      </p:cBhvr>
                                    </p:animRot>
                                  </p:childTnLst>
                                </p:cTn>
                              </p:par>
                              <p:par>
                                <p:cTn id="14" presetID="30" presetClass="emph" presetSubtype="0" fill="hold" nodeType="withEffect">
                                  <p:stCondLst>
                                    <p:cond delay="0"/>
                                  </p:stCondLst>
                                  <p:childTnLst>
                                    <p:animClr clrSpc="hsl" dir="cw">
                                      <p:cBhvr override="childStyle">
                                        <p:cTn id="15" dur="2000" fill="hold"/>
                                        <p:tgtEl>
                                          <p:spTgt spid="8"/>
                                        </p:tgtEl>
                                        <p:attrNameLst>
                                          <p:attrName>style.color</p:attrName>
                                        </p:attrNameLst>
                                      </p:cBhvr>
                                      <p:by>
                                        <p:hsl h="0" s="12549" l="25098"/>
                                      </p:by>
                                    </p:animClr>
                                    <p:animClr clrSpc="hsl" dir="cw">
                                      <p:cBhvr>
                                        <p:cTn id="16" dur="2000" fill="hold"/>
                                        <p:tgtEl>
                                          <p:spTgt spid="8"/>
                                        </p:tgtEl>
                                        <p:attrNameLst>
                                          <p:attrName>fillcolor</p:attrName>
                                        </p:attrNameLst>
                                      </p:cBhvr>
                                      <p:by>
                                        <p:hsl h="0" s="12549" l="25098"/>
                                      </p:by>
                                    </p:animClr>
                                    <p:animClr clrSpc="hsl" dir="cw">
                                      <p:cBhvr>
                                        <p:cTn id="17" dur="2000" fill="hold"/>
                                        <p:tgtEl>
                                          <p:spTgt spid="8"/>
                                        </p:tgtEl>
                                        <p:attrNameLst>
                                          <p:attrName>stroke.color</p:attrName>
                                        </p:attrNameLst>
                                      </p:cBhvr>
                                      <p:by>
                                        <p:hsl h="0" s="12549" l="25098"/>
                                      </p:by>
                                    </p:animClr>
                                    <p:set>
                                      <p:cBhvr>
                                        <p:cTn id="18" dur="2000" fill="hold"/>
                                        <p:tgtEl>
                                          <p:spTgt spid="8"/>
                                        </p:tgtEl>
                                        <p:attrNameLst>
                                          <p:attrName>fill.type</p:attrName>
                                        </p:attrNameLst>
                                      </p:cBhvr>
                                      <p:to>
                                        <p:strVal val="solid"/>
                                      </p:to>
                                    </p:set>
                                  </p:childTnLst>
                                </p:cTn>
                              </p:par>
                              <p:par>
                                <p:cTn id="19" presetID="8" presetClass="emph" presetSubtype="0" fill="hold" grpId="0" nodeType="withEffect">
                                  <p:stCondLst>
                                    <p:cond delay="0"/>
                                  </p:stCondLst>
                                  <p:childTnLst>
                                    <p:animRot by="21600000">
                                      <p:cBhvr>
                                        <p:cTn id="20" dur="3000" fill="hold"/>
                                        <p:tgtEl>
                                          <p:spTgt spid="4"/>
                                        </p:tgtEl>
                                        <p:attrNameLst>
                                          <p:attrName>r</p:attrName>
                                        </p:attrNameLst>
                                      </p:cBhvr>
                                    </p:animRot>
                                  </p:childTnLst>
                                </p:cTn>
                              </p:par>
                              <p:par>
                                <p:cTn id="21" presetID="30" presetClass="emph" presetSubtype="0" fill="hold" nodeType="withEffect">
                                  <p:stCondLst>
                                    <p:cond delay="0"/>
                                  </p:stCondLst>
                                  <p:childTnLst>
                                    <p:animClr clrSpc="hsl" dir="cw">
                                      <p:cBhvr override="childStyle">
                                        <p:cTn id="22" dur="2000" fill="hold"/>
                                        <p:tgtEl>
                                          <p:spTgt spid="7"/>
                                        </p:tgtEl>
                                        <p:attrNameLst>
                                          <p:attrName>style.color</p:attrName>
                                        </p:attrNameLst>
                                      </p:cBhvr>
                                      <p:by>
                                        <p:hsl h="0" s="12549" l="25098"/>
                                      </p:by>
                                    </p:animClr>
                                    <p:animClr clrSpc="hsl" dir="cw">
                                      <p:cBhvr>
                                        <p:cTn id="23" dur="2000" fill="hold"/>
                                        <p:tgtEl>
                                          <p:spTgt spid="7"/>
                                        </p:tgtEl>
                                        <p:attrNameLst>
                                          <p:attrName>fillcolor</p:attrName>
                                        </p:attrNameLst>
                                      </p:cBhvr>
                                      <p:by>
                                        <p:hsl h="0" s="12549" l="25098"/>
                                      </p:by>
                                    </p:animClr>
                                    <p:animClr clrSpc="hsl" dir="cw">
                                      <p:cBhvr>
                                        <p:cTn id="24" dur="2000" fill="hold"/>
                                        <p:tgtEl>
                                          <p:spTgt spid="7"/>
                                        </p:tgtEl>
                                        <p:attrNameLst>
                                          <p:attrName>stroke.color</p:attrName>
                                        </p:attrNameLst>
                                      </p:cBhvr>
                                      <p:by>
                                        <p:hsl h="0" s="12549" l="25098"/>
                                      </p:by>
                                    </p:animClr>
                                    <p:set>
                                      <p:cBhvr>
                                        <p:cTn id="25" dur="2000" fill="hold"/>
                                        <p:tgtEl>
                                          <p:spTgt spid="7"/>
                                        </p:tgtEl>
                                        <p:attrNameLst>
                                          <p:attrName>fill.type</p:attrName>
                                        </p:attrNameLst>
                                      </p:cBhvr>
                                      <p:to>
                                        <p:strVal val="solid"/>
                                      </p:to>
                                    </p:se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4" grpId="0" animBg="1"/>
      <p:bldP spid="5" grpId="0" animBg="1"/>
      <p:bldP spid="6" grpId="0" animBg="1"/>
    </p:bldLst>
  </p:timing>
</p:sld>
</file>

<file path=ppt/slides/slide14.xml><?xml version="1.0" encoding="utf-8"?>
<p:sld xmlns:a="http://schemas.openxmlformats.org/drawingml/2006/main" xmlns:r="http://schemas.openxmlformats.org/officeDocument/2006/relationships" xmlns:p="http://schemas.openxmlformats.org/presentationml/2006/main">
  <p:cSld>
    <p:bg>
      <p:bgPr>
        <a:gradFill>
          <a:gsLst>
            <a:gs pos="100000">
              <a:schemeClr val="bg1">
                <a:lumMod val="88000"/>
              </a:schemeClr>
            </a:gs>
            <a:gs pos="50000">
              <a:schemeClr val="bg1"/>
            </a:gs>
          </a:gsLst>
          <a:path path="circle">
            <a:fillToRect l="50000" t="50000" r="50000" b="50000"/>
          </a:path>
        </a:gradFill>
        <a:effectLst/>
      </p:bgPr>
    </p:bg>
    <p:spTree>
      <p:nvGrpSpPr>
        <p:cNvPr id="1" name=""/>
        <p:cNvGrpSpPr/>
        <p:nvPr/>
      </p:nvGrpSpPr>
      <p:grpSpPr>
        <a:xfrm>
          <a:off x="0" y="0"/>
          <a:ext cx="0" cy="0"/>
          <a:chOff x="0" y="0"/>
          <a:chExt cx="0" cy="0"/>
        </a:xfrm>
      </p:grpSpPr>
      <p:grpSp>
        <p:nvGrpSpPr>
          <p:cNvPr id="57" name="Group 56"/>
          <p:cNvGrpSpPr/>
          <p:nvPr/>
        </p:nvGrpSpPr>
        <p:grpSpPr>
          <a:xfrm>
            <a:off x="1154074" y="2168656"/>
            <a:ext cx="1943104" cy="2970831"/>
            <a:chOff x="1676399" y="2256652"/>
            <a:chExt cx="1943104" cy="2970831"/>
          </a:xfrm>
          <a:solidFill>
            <a:schemeClr val="bg1">
              <a:lumMod val="50000"/>
            </a:schemeClr>
          </a:solidFill>
        </p:grpSpPr>
        <p:cxnSp>
          <p:nvCxnSpPr>
            <p:cNvPr id="58" name="Straight Connector 57"/>
            <p:cNvCxnSpPr>
              <a:stCxn id="62" idx="4"/>
            </p:cNvCxnSpPr>
            <p:nvPr/>
          </p:nvCxnSpPr>
          <p:spPr>
            <a:xfrm flipH="1">
              <a:off x="2647951" y="4086830"/>
              <a:ext cx="1" cy="1140653"/>
            </a:xfrm>
            <a:prstGeom prst="line">
              <a:avLst/>
            </a:prstGeom>
            <a:grpFill/>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59" name="Group 58"/>
            <p:cNvGrpSpPr/>
            <p:nvPr/>
          </p:nvGrpSpPr>
          <p:grpSpPr>
            <a:xfrm>
              <a:off x="1676399" y="2256652"/>
              <a:ext cx="1943104" cy="1943104"/>
              <a:chOff x="1676399" y="1144132"/>
              <a:chExt cx="1943104" cy="1943104"/>
            </a:xfrm>
            <a:grpFill/>
          </p:grpSpPr>
          <p:grpSp>
            <p:nvGrpSpPr>
              <p:cNvPr id="60" name="Group 59"/>
              <p:cNvGrpSpPr/>
              <p:nvPr/>
            </p:nvGrpSpPr>
            <p:grpSpPr>
              <a:xfrm>
                <a:off x="1676399" y="1144132"/>
                <a:ext cx="1943104" cy="1943104"/>
                <a:chOff x="1160205" y="1032386"/>
                <a:chExt cx="2453150" cy="2453150"/>
              </a:xfrm>
              <a:grpFill/>
            </p:grpSpPr>
            <p:sp>
              <p:nvSpPr>
                <p:cNvPr id="62" name="Oval 61"/>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Donut 62"/>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1" name="Oval 60"/>
              <p:cNvSpPr/>
              <p:nvPr/>
            </p:nvSpPr>
            <p:spPr>
              <a:xfrm>
                <a:off x="1996222" y="1463955"/>
                <a:ext cx="1303458" cy="1303458"/>
              </a:xfrm>
              <a:prstGeom prst="ellipse">
                <a:avLst/>
              </a:prstGeom>
              <a:grp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64" name="Group 63"/>
          <p:cNvGrpSpPr/>
          <p:nvPr/>
        </p:nvGrpSpPr>
        <p:grpSpPr>
          <a:xfrm>
            <a:off x="3871600" y="1056136"/>
            <a:ext cx="1943104" cy="4097867"/>
            <a:chOff x="4137369" y="1144132"/>
            <a:chExt cx="1943104" cy="4097867"/>
          </a:xfrm>
          <a:solidFill>
            <a:schemeClr val="tx1">
              <a:lumMod val="75000"/>
              <a:lumOff val="25000"/>
            </a:schemeClr>
          </a:solidFill>
        </p:grpSpPr>
        <p:cxnSp>
          <p:nvCxnSpPr>
            <p:cNvPr id="65" name="Straight Connector 64"/>
            <p:cNvCxnSpPr/>
            <p:nvPr/>
          </p:nvCxnSpPr>
          <p:spPr>
            <a:xfrm>
              <a:off x="5108921" y="2714798"/>
              <a:ext cx="1" cy="2527201"/>
            </a:xfrm>
            <a:prstGeom prst="line">
              <a:avLst/>
            </a:prstGeom>
            <a:grpFill/>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66" name="Group 65"/>
            <p:cNvGrpSpPr/>
            <p:nvPr/>
          </p:nvGrpSpPr>
          <p:grpSpPr>
            <a:xfrm>
              <a:off x="4137369" y="1144132"/>
              <a:ext cx="1943104" cy="1943104"/>
              <a:chOff x="1160205" y="1032386"/>
              <a:chExt cx="2453150" cy="2453150"/>
            </a:xfrm>
            <a:grpFill/>
          </p:grpSpPr>
          <p:sp>
            <p:nvSpPr>
              <p:cNvPr id="68" name="Oval 67"/>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Donut 68"/>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7" name="Oval 66"/>
            <p:cNvSpPr/>
            <p:nvPr/>
          </p:nvSpPr>
          <p:spPr>
            <a:xfrm>
              <a:off x="4457192" y="1463955"/>
              <a:ext cx="1303458" cy="1303458"/>
            </a:xfrm>
            <a:prstGeom prst="ellipse">
              <a:avLst/>
            </a:prstGeom>
            <a:grp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0" name="Group 69"/>
          <p:cNvGrpSpPr/>
          <p:nvPr/>
        </p:nvGrpSpPr>
        <p:grpSpPr>
          <a:xfrm>
            <a:off x="6589126" y="2168656"/>
            <a:ext cx="1943104" cy="2960051"/>
            <a:chOff x="6486549" y="2256652"/>
            <a:chExt cx="1943104" cy="2960051"/>
          </a:xfrm>
          <a:solidFill>
            <a:schemeClr val="tx2">
              <a:lumMod val="65000"/>
              <a:lumOff val="35000"/>
            </a:schemeClr>
          </a:solidFill>
        </p:grpSpPr>
        <p:cxnSp>
          <p:nvCxnSpPr>
            <p:cNvPr id="75" name="Straight Connector 74"/>
            <p:cNvCxnSpPr/>
            <p:nvPr/>
          </p:nvCxnSpPr>
          <p:spPr>
            <a:xfrm flipH="1">
              <a:off x="7458099" y="4076050"/>
              <a:ext cx="1" cy="1140653"/>
            </a:xfrm>
            <a:prstGeom prst="line">
              <a:avLst/>
            </a:prstGeom>
            <a:grpFill/>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76" name="Group 75"/>
            <p:cNvGrpSpPr/>
            <p:nvPr/>
          </p:nvGrpSpPr>
          <p:grpSpPr>
            <a:xfrm>
              <a:off x="6486549" y="2256652"/>
              <a:ext cx="1943104" cy="1943104"/>
              <a:chOff x="6486549" y="2287132"/>
              <a:chExt cx="1943104" cy="1943104"/>
            </a:xfrm>
            <a:grpFill/>
          </p:grpSpPr>
          <p:grpSp>
            <p:nvGrpSpPr>
              <p:cNvPr id="128" name="Group 127"/>
              <p:cNvGrpSpPr/>
              <p:nvPr/>
            </p:nvGrpSpPr>
            <p:grpSpPr>
              <a:xfrm>
                <a:off x="6486549" y="2287132"/>
                <a:ext cx="1943104" cy="1943104"/>
                <a:chOff x="1160205" y="1032386"/>
                <a:chExt cx="2453150" cy="2453150"/>
              </a:xfrm>
              <a:grpFill/>
            </p:grpSpPr>
            <p:sp>
              <p:nvSpPr>
                <p:cNvPr id="130" name="Oval 129"/>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Donut 130"/>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9" name="Oval 128"/>
              <p:cNvSpPr/>
              <p:nvPr/>
            </p:nvSpPr>
            <p:spPr>
              <a:xfrm>
                <a:off x="6806371" y="2606955"/>
                <a:ext cx="1303458" cy="1303458"/>
              </a:xfrm>
              <a:prstGeom prst="ellipse">
                <a:avLst/>
              </a:prstGeom>
              <a:grp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132" name="Group 131"/>
          <p:cNvGrpSpPr/>
          <p:nvPr/>
        </p:nvGrpSpPr>
        <p:grpSpPr>
          <a:xfrm>
            <a:off x="9306652" y="1056136"/>
            <a:ext cx="1943104" cy="4097867"/>
            <a:chOff x="8749477" y="1144132"/>
            <a:chExt cx="1943104" cy="4097867"/>
          </a:xfrm>
          <a:solidFill>
            <a:schemeClr val="tx1">
              <a:lumMod val="85000"/>
              <a:lumOff val="15000"/>
            </a:schemeClr>
          </a:solidFill>
        </p:grpSpPr>
        <p:cxnSp>
          <p:nvCxnSpPr>
            <p:cNvPr id="133" name="Straight Connector 132"/>
            <p:cNvCxnSpPr/>
            <p:nvPr/>
          </p:nvCxnSpPr>
          <p:spPr>
            <a:xfrm>
              <a:off x="9740902" y="2714798"/>
              <a:ext cx="1" cy="2527201"/>
            </a:xfrm>
            <a:prstGeom prst="line">
              <a:avLst/>
            </a:prstGeom>
            <a:grpFill/>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134" name="Group 133"/>
            <p:cNvGrpSpPr/>
            <p:nvPr/>
          </p:nvGrpSpPr>
          <p:grpSpPr>
            <a:xfrm>
              <a:off x="8749477" y="1144132"/>
              <a:ext cx="1943104" cy="1943104"/>
              <a:chOff x="1160205" y="1032386"/>
              <a:chExt cx="2453150" cy="2453150"/>
            </a:xfrm>
            <a:grpFill/>
          </p:grpSpPr>
          <p:sp>
            <p:nvSpPr>
              <p:cNvPr id="136" name="Oval 135"/>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Donut 136"/>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5" name="Oval 134"/>
            <p:cNvSpPr/>
            <p:nvPr/>
          </p:nvSpPr>
          <p:spPr>
            <a:xfrm>
              <a:off x="9069299" y="1463955"/>
              <a:ext cx="1303458" cy="1303458"/>
            </a:xfrm>
            <a:prstGeom prst="ellipse">
              <a:avLst/>
            </a:prstGeom>
            <a:grp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8" name="Group 137"/>
          <p:cNvGrpSpPr/>
          <p:nvPr/>
        </p:nvGrpSpPr>
        <p:grpSpPr>
          <a:xfrm>
            <a:off x="853345" y="5030513"/>
            <a:ext cx="10485311" cy="217949"/>
            <a:chOff x="1048074" y="4877209"/>
            <a:chExt cx="10485311" cy="217949"/>
          </a:xfrm>
        </p:grpSpPr>
        <p:cxnSp>
          <p:nvCxnSpPr>
            <p:cNvPr id="139" name="Straight Connector 138"/>
            <p:cNvCxnSpPr/>
            <p:nvPr/>
          </p:nvCxnSpPr>
          <p:spPr>
            <a:xfrm>
              <a:off x="1102456" y="4986184"/>
              <a:ext cx="10322496" cy="0"/>
            </a:xfrm>
            <a:prstGeom prst="line">
              <a:avLst/>
            </a:prstGeom>
            <a:ln w="5715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sp>
          <p:nvSpPr>
            <p:cNvPr id="140" name="Oval 139"/>
            <p:cNvSpPr/>
            <p:nvPr/>
          </p:nvSpPr>
          <p:spPr>
            <a:xfrm>
              <a:off x="1048074"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p:nvSpPr>
          <p:spPr>
            <a:xfrm>
              <a:off x="11315436"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42" name="TextBox 141">
            <a:extLst>
              <a:ext uri="{FF2B5EF4-FFF2-40B4-BE49-F238E27FC236}">
                <a16:creationId xmlns:a16="http://schemas.microsoft.com/office/drawing/2014/main" id="{51672FBC-FE7B-4068-9E8F-C74AA444EAE5}"/>
              </a:ext>
            </a:extLst>
          </p:cNvPr>
          <p:cNvSpPr txBox="1"/>
          <p:nvPr/>
        </p:nvSpPr>
        <p:spPr>
          <a:xfrm>
            <a:off x="1083845" y="5400479"/>
            <a:ext cx="2363076" cy="1231106"/>
          </a:xfrm>
          <a:prstGeom prst="rect">
            <a:avLst/>
          </a:prstGeom>
          <a:noFill/>
        </p:spPr>
        <p:txBody>
          <a:bodyPr wrap="square" rtlCol="0">
            <a:spAutoFit/>
          </a:bodyPr>
          <a:lstStyle/>
          <a:p>
            <a:r>
              <a:rPr lang="en-US" b="1" dirty="0" smtClean="0">
                <a:solidFill>
                  <a:schemeClr val="bg1">
                    <a:lumMod val="50000"/>
                  </a:schemeClr>
                </a:solidFill>
                <a:latin typeface="Roboto" pitchFamily="2" charset="0"/>
                <a:ea typeface="Roboto" pitchFamily="2" charset="0"/>
                <a:cs typeface="Lato" panose="020F0502020204030203" pitchFamily="34" charset="0"/>
              </a:rPr>
              <a:t>2015</a:t>
            </a:r>
            <a:endParaRPr lang="en-US" b="1" dirty="0">
              <a:solidFill>
                <a:schemeClr val="bg1">
                  <a:lumMod val="50000"/>
                </a:schemeClr>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43" name="TextBox 142">
            <a:extLst>
              <a:ext uri="{FF2B5EF4-FFF2-40B4-BE49-F238E27FC236}">
                <a16:creationId xmlns:a16="http://schemas.microsoft.com/office/drawing/2014/main" id="{51672FBC-FE7B-4068-9E8F-C74AA444EAE5}"/>
              </a:ext>
            </a:extLst>
          </p:cNvPr>
          <p:cNvSpPr txBox="1"/>
          <p:nvPr/>
        </p:nvSpPr>
        <p:spPr>
          <a:xfrm>
            <a:off x="3845554" y="5400479"/>
            <a:ext cx="2363076" cy="1231106"/>
          </a:xfrm>
          <a:prstGeom prst="rect">
            <a:avLst/>
          </a:prstGeom>
          <a:noFill/>
        </p:spPr>
        <p:txBody>
          <a:bodyPr wrap="square" rtlCol="0">
            <a:spAutoFit/>
          </a:bodyPr>
          <a:lstStyle/>
          <a:p>
            <a:r>
              <a:rPr lang="en-US" b="1" dirty="0" smtClean="0">
                <a:solidFill>
                  <a:schemeClr val="tx1">
                    <a:lumMod val="65000"/>
                    <a:lumOff val="35000"/>
                  </a:schemeClr>
                </a:solidFill>
                <a:latin typeface="Roboto" pitchFamily="2" charset="0"/>
                <a:ea typeface="Roboto" pitchFamily="2" charset="0"/>
                <a:cs typeface="Lato" panose="020F0502020204030203" pitchFamily="34" charset="0"/>
              </a:rPr>
              <a:t>2016</a:t>
            </a:r>
            <a:endParaRPr lang="en-US" b="1" dirty="0">
              <a:solidFill>
                <a:schemeClr val="tx1">
                  <a:lumMod val="65000"/>
                  <a:lumOff val="35000"/>
                </a:schemeClr>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44" name="TextBox 143">
            <a:extLst>
              <a:ext uri="{FF2B5EF4-FFF2-40B4-BE49-F238E27FC236}">
                <a16:creationId xmlns:a16="http://schemas.microsoft.com/office/drawing/2014/main" id="{51672FBC-FE7B-4068-9E8F-C74AA444EAE5}"/>
              </a:ext>
            </a:extLst>
          </p:cNvPr>
          <p:cNvSpPr txBox="1"/>
          <p:nvPr/>
        </p:nvSpPr>
        <p:spPr>
          <a:xfrm>
            <a:off x="6607263" y="5400479"/>
            <a:ext cx="2363076" cy="1231106"/>
          </a:xfrm>
          <a:prstGeom prst="rect">
            <a:avLst/>
          </a:prstGeom>
          <a:noFill/>
        </p:spPr>
        <p:txBody>
          <a:bodyPr wrap="square" rtlCol="0">
            <a:spAutoFit/>
          </a:bodyPr>
          <a:lstStyle/>
          <a:p>
            <a:r>
              <a:rPr lang="en-US" b="1" dirty="0" smtClean="0">
                <a:solidFill>
                  <a:schemeClr val="bg1">
                    <a:lumMod val="50000"/>
                  </a:schemeClr>
                </a:solidFill>
                <a:latin typeface="Roboto" pitchFamily="2" charset="0"/>
                <a:ea typeface="Roboto" pitchFamily="2" charset="0"/>
                <a:cs typeface="Lato" panose="020F0502020204030203" pitchFamily="34" charset="0"/>
              </a:rPr>
              <a:t>2017</a:t>
            </a:r>
            <a:endParaRPr lang="en-US" b="1" dirty="0">
              <a:solidFill>
                <a:schemeClr val="bg1">
                  <a:lumMod val="50000"/>
                </a:schemeClr>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45" name="TextBox 144">
            <a:extLst>
              <a:ext uri="{FF2B5EF4-FFF2-40B4-BE49-F238E27FC236}">
                <a16:creationId xmlns:a16="http://schemas.microsoft.com/office/drawing/2014/main" id="{51672FBC-FE7B-4068-9E8F-C74AA444EAE5}"/>
              </a:ext>
            </a:extLst>
          </p:cNvPr>
          <p:cNvSpPr txBox="1"/>
          <p:nvPr/>
        </p:nvSpPr>
        <p:spPr>
          <a:xfrm>
            <a:off x="9368972" y="5400479"/>
            <a:ext cx="2363076" cy="1231106"/>
          </a:xfrm>
          <a:prstGeom prst="rect">
            <a:avLst/>
          </a:prstGeom>
          <a:noFill/>
        </p:spPr>
        <p:txBody>
          <a:bodyPr wrap="square" rtlCol="0">
            <a:spAutoFit/>
          </a:bodyPr>
          <a:lstStyle/>
          <a:p>
            <a:r>
              <a:rPr lang="en-US" b="1" dirty="0" smtClean="0">
                <a:solidFill>
                  <a:schemeClr val="tx1">
                    <a:lumMod val="95000"/>
                    <a:lumOff val="5000"/>
                  </a:schemeClr>
                </a:solidFill>
                <a:latin typeface="Roboto" pitchFamily="2" charset="0"/>
                <a:ea typeface="Roboto" pitchFamily="2" charset="0"/>
                <a:cs typeface="Lato" panose="020F0502020204030203" pitchFamily="34" charset="0"/>
              </a:rPr>
              <a:t>2018</a:t>
            </a:r>
            <a:endParaRPr lang="en-US" b="1" dirty="0">
              <a:solidFill>
                <a:schemeClr val="tx1">
                  <a:lumMod val="95000"/>
                  <a:lumOff val="5000"/>
                </a:schemeClr>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46" name="Shape 482"/>
          <p:cNvSpPr/>
          <p:nvPr/>
        </p:nvSpPr>
        <p:spPr>
          <a:xfrm>
            <a:off x="1843056" y="2842708"/>
            <a:ext cx="545269" cy="574869"/>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noFill/>
          <a:ln>
            <a:solidFill>
              <a:schemeClr val="bg1"/>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7" name="Shape 486"/>
          <p:cNvGrpSpPr/>
          <p:nvPr/>
        </p:nvGrpSpPr>
        <p:grpSpPr>
          <a:xfrm>
            <a:off x="4667164" y="1751115"/>
            <a:ext cx="367601" cy="599260"/>
            <a:chOff x="6730350" y="2315900"/>
            <a:chExt cx="257700" cy="420100"/>
          </a:xfrm>
          <a:noFill/>
        </p:grpSpPr>
        <p:sp>
          <p:nvSpPr>
            <p:cNvPr id="148"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solidFill>
                <a:schemeClr val="bg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149"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solidFill>
                <a:schemeClr val="bg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solidFill>
                <a:schemeClr val="bg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solidFill>
                <a:schemeClr val="bg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152"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solidFill>
                <a:schemeClr val="bg1"/>
              </a:solid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3" name="Shape 453"/>
          <p:cNvGrpSpPr/>
          <p:nvPr/>
        </p:nvGrpSpPr>
        <p:grpSpPr>
          <a:xfrm>
            <a:off x="7264886" y="2807632"/>
            <a:ext cx="611458" cy="651505"/>
            <a:chOff x="5970800" y="1619250"/>
            <a:chExt cx="428650" cy="456725"/>
          </a:xfrm>
          <a:noFill/>
        </p:grpSpPr>
        <p:sp>
          <p:nvSpPr>
            <p:cNvPr id="154"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solidFill>
                <a:schemeClr val="bg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155"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solidFill>
                <a:schemeClr val="bg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solidFill>
                <a:schemeClr val="bg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157"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solidFill>
                <a:schemeClr val="bg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solidFill>
                <a:schemeClr val="bg1"/>
              </a:solid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51"/>
          <p:cNvGrpSpPr/>
          <p:nvPr/>
        </p:nvGrpSpPr>
        <p:grpSpPr>
          <a:xfrm>
            <a:off x="10017300" y="1777084"/>
            <a:ext cx="561554" cy="561586"/>
            <a:chOff x="570875" y="4322250"/>
            <a:chExt cx="443300" cy="443325"/>
          </a:xfrm>
          <a:noFill/>
        </p:grpSpPr>
        <p:sp>
          <p:nvSpPr>
            <p:cNvPr id="160"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solidFill>
                <a:schemeClr val="bg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solidFill>
                <a:schemeClr val="bg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solidFill>
                <a:schemeClr val="bg1"/>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solidFill>
                <a:schemeClr val="bg1"/>
              </a:solid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4" name="Group 163"/>
          <p:cNvGrpSpPr/>
          <p:nvPr/>
        </p:nvGrpSpPr>
        <p:grpSpPr>
          <a:xfrm>
            <a:off x="1844196" y="4872063"/>
            <a:ext cx="563880" cy="563880"/>
            <a:chOff x="1844196" y="4518099"/>
            <a:chExt cx="563880" cy="563880"/>
          </a:xfrm>
        </p:grpSpPr>
        <p:sp>
          <p:nvSpPr>
            <p:cNvPr id="165" name="Oval 164"/>
            <p:cNvSpPr/>
            <p:nvPr/>
          </p:nvSpPr>
          <p:spPr>
            <a:xfrm>
              <a:off x="1844196" y="4518099"/>
              <a:ext cx="563880" cy="563880"/>
            </a:xfrm>
            <a:prstGeom prst="ellipse">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 name="Oval 165"/>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7" name="Group 166"/>
          <p:cNvGrpSpPr/>
          <p:nvPr/>
        </p:nvGrpSpPr>
        <p:grpSpPr>
          <a:xfrm>
            <a:off x="4561210" y="4866550"/>
            <a:ext cx="563880" cy="563880"/>
            <a:chOff x="1844196" y="4518099"/>
            <a:chExt cx="563880" cy="563880"/>
          </a:xfrm>
        </p:grpSpPr>
        <p:sp>
          <p:nvSpPr>
            <p:cNvPr id="168" name="Oval 167"/>
            <p:cNvSpPr/>
            <p:nvPr/>
          </p:nvSpPr>
          <p:spPr>
            <a:xfrm>
              <a:off x="1844196" y="4518099"/>
              <a:ext cx="563880" cy="563880"/>
            </a:xfrm>
            <a:prstGeom prst="ellipse">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0" name="Group 169"/>
          <p:cNvGrpSpPr/>
          <p:nvPr/>
        </p:nvGrpSpPr>
        <p:grpSpPr>
          <a:xfrm>
            <a:off x="7288675" y="4846767"/>
            <a:ext cx="563880" cy="563880"/>
            <a:chOff x="1844196" y="4518099"/>
            <a:chExt cx="563880" cy="563880"/>
          </a:xfrm>
        </p:grpSpPr>
        <p:sp>
          <p:nvSpPr>
            <p:cNvPr id="171" name="Oval 170"/>
            <p:cNvSpPr/>
            <p:nvPr/>
          </p:nvSpPr>
          <p:spPr>
            <a:xfrm>
              <a:off x="1844196" y="4518099"/>
              <a:ext cx="563880" cy="563880"/>
            </a:xfrm>
            <a:prstGeom prst="ellipse">
              <a:avLst/>
            </a:prstGeom>
            <a:solidFill>
              <a:schemeClr val="tx2">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3" name="Group 172"/>
          <p:cNvGrpSpPr/>
          <p:nvPr/>
        </p:nvGrpSpPr>
        <p:grpSpPr>
          <a:xfrm>
            <a:off x="10051312" y="4866550"/>
            <a:ext cx="563880" cy="563880"/>
            <a:chOff x="1844196" y="4518099"/>
            <a:chExt cx="563880" cy="563880"/>
          </a:xfrm>
        </p:grpSpPr>
        <p:sp>
          <p:nvSpPr>
            <p:cNvPr id="174" name="Oval 173"/>
            <p:cNvSpPr/>
            <p:nvPr/>
          </p:nvSpPr>
          <p:spPr>
            <a:xfrm>
              <a:off x="1844196" y="4518099"/>
              <a:ext cx="563880" cy="563880"/>
            </a:xfrm>
            <a:prstGeom prst="ellipse">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76" name="Rectangle 175"/>
          <p:cNvSpPr/>
          <p:nvPr/>
        </p:nvSpPr>
        <p:spPr>
          <a:xfrm>
            <a:off x="1725517" y="1743783"/>
            <a:ext cx="800219" cy="461665"/>
          </a:xfrm>
          <a:prstGeom prst="rect">
            <a:avLst/>
          </a:prstGeom>
        </p:spPr>
        <p:txBody>
          <a:bodyPr wrap="none">
            <a:spAutoFit/>
          </a:bodyPr>
          <a:lstStyle/>
          <a:p>
            <a:r>
              <a:rPr lang="en-US" sz="2400" spc="-150" dirty="0" smtClean="0">
                <a:solidFill>
                  <a:schemeClr val="bg1">
                    <a:lumMod val="50000"/>
                  </a:schemeClr>
                </a:solidFill>
                <a:latin typeface="Roboto" pitchFamily="2" charset="0"/>
                <a:ea typeface="Roboto" pitchFamily="2" charset="0"/>
                <a:cs typeface="Lato" panose="020F0502020204030203" pitchFamily="34" charset="0"/>
              </a:rPr>
              <a:t>2015</a:t>
            </a:r>
            <a:endParaRPr lang="en-US" sz="2400" spc="-150" dirty="0">
              <a:solidFill>
                <a:schemeClr val="bg1">
                  <a:lumMod val="50000"/>
                </a:schemeClr>
              </a:solidFill>
            </a:endParaRPr>
          </a:p>
        </p:txBody>
      </p:sp>
      <p:sp>
        <p:nvSpPr>
          <p:cNvPr id="177" name="Rectangle 176"/>
          <p:cNvSpPr/>
          <p:nvPr/>
        </p:nvSpPr>
        <p:spPr>
          <a:xfrm>
            <a:off x="4450854" y="576903"/>
            <a:ext cx="800219" cy="461665"/>
          </a:xfrm>
          <a:prstGeom prst="rect">
            <a:avLst/>
          </a:prstGeom>
        </p:spPr>
        <p:txBody>
          <a:bodyPr wrap="none">
            <a:spAutoFit/>
          </a:bodyPr>
          <a:lstStyle/>
          <a:p>
            <a:r>
              <a:rPr lang="en-US" sz="2400" spc="-150" dirty="0" smtClean="0">
                <a:solidFill>
                  <a:schemeClr val="tx1">
                    <a:lumMod val="65000"/>
                    <a:lumOff val="35000"/>
                  </a:schemeClr>
                </a:solidFill>
                <a:latin typeface="Roboto" pitchFamily="2" charset="0"/>
                <a:ea typeface="Roboto" pitchFamily="2" charset="0"/>
                <a:cs typeface="Lato" panose="020F0502020204030203" pitchFamily="34" charset="0"/>
              </a:rPr>
              <a:t>2016</a:t>
            </a:r>
            <a:endParaRPr lang="en-US" sz="2400" spc="-150" dirty="0">
              <a:solidFill>
                <a:schemeClr val="tx1">
                  <a:lumMod val="65000"/>
                  <a:lumOff val="35000"/>
                </a:schemeClr>
              </a:solidFill>
            </a:endParaRPr>
          </a:p>
        </p:txBody>
      </p:sp>
      <p:sp>
        <p:nvSpPr>
          <p:cNvPr id="178" name="Rectangle 177"/>
          <p:cNvSpPr/>
          <p:nvPr/>
        </p:nvSpPr>
        <p:spPr>
          <a:xfrm>
            <a:off x="7160568" y="1746885"/>
            <a:ext cx="800219" cy="461665"/>
          </a:xfrm>
          <a:prstGeom prst="rect">
            <a:avLst/>
          </a:prstGeom>
        </p:spPr>
        <p:txBody>
          <a:bodyPr wrap="none">
            <a:spAutoFit/>
          </a:bodyPr>
          <a:lstStyle/>
          <a:p>
            <a:r>
              <a:rPr lang="en-US" sz="2400" spc="-150" dirty="0" smtClean="0">
                <a:solidFill>
                  <a:schemeClr val="bg1">
                    <a:lumMod val="50000"/>
                  </a:schemeClr>
                </a:solidFill>
                <a:latin typeface="Roboto" pitchFamily="2" charset="0"/>
                <a:ea typeface="Roboto" pitchFamily="2" charset="0"/>
                <a:cs typeface="Lato" panose="020F0502020204030203" pitchFamily="34" charset="0"/>
              </a:rPr>
              <a:t>2017</a:t>
            </a:r>
            <a:endParaRPr lang="en-US" sz="2400" spc="-150" dirty="0">
              <a:solidFill>
                <a:schemeClr val="bg1">
                  <a:lumMod val="50000"/>
                </a:schemeClr>
              </a:solidFill>
            </a:endParaRPr>
          </a:p>
        </p:txBody>
      </p:sp>
      <p:sp>
        <p:nvSpPr>
          <p:cNvPr id="179" name="Rectangle 178"/>
          <p:cNvSpPr/>
          <p:nvPr/>
        </p:nvSpPr>
        <p:spPr>
          <a:xfrm>
            <a:off x="9897967" y="589080"/>
            <a:ext cx="800219" cy="461665"/>
          </a:xfrm>
          <a:prstGeom prst="rect">
            <a:avLst/>
          </a:prstGeom>
        </p:spPr>
        <p:txBody>
          <a:bodyPr wrap="none">
            <a:spAutoFit/>
          </a:bodyPr>
          <a:lstStyle/>
          <a:p>
            <a:r>
              <a:rPr lang="en-US" sz="2400" spc="-150" dirty="0" smtClean="0">
                <a:solidFill>
                  <a:schemeClr val="tx1">
                    <a:lumMod val="95000"/>
                    <a:lumOff val="5000"/>
                  </a:schemeClr>
                </a:solidFill>
                <a:latin typeface="Roboto" pitchFamily="2" charset="0"/>
                <a:ea typeface="Roboto" pitchFamily="2" charset="0"/>
                <a:cs typeface="Lato" panose="020F0502020204030203" pitchFamily="34" charset="0"/>
              </a:rPr>
              <a:t>2018</a:t>
            </a:r>
            <a:endParaRPr lang="en-US" sz="2400" spc="-150" dirty="0">
              <a:solidFill>
                <a:schemeClr val="tx1">
                  <a:lumMod val="95000"/>
                  <a:lumOff val="5000"/>
                </a:schemeClr>
              </a:solidFill>
            </a:endParaRPr>
          </a:p>
        </p:txBody>
      </p:sp>
      <p:sp>
        <p:nvSpPr>
          <p:cNvPr id="180" name="Rectangle 179">
            <a:extLst>
              <a:ext uri="{FF2B5EF4-FFF2-40B4-BE49-F238E27FC236}">
                <a16:creationId xmlns:a16="http://schemas.microsoft.com/office/drawing/2014/main" id="{EFF49A3A-275B-4E2D-9586-12C6492F041A}"/>
              </a:ext>
            </a:extLst>
          </p:cNvPr>
          <p:cNvSpPr/>
          <p:nvPr/>
        </p:nvSpPr>
        <p:spPr>
          <a:xfrm>
            <a:off x="159998" y="204606"/>
            <a:ext cx="3292964" cy="887422"/>
          </a:xfrm>
          <a:prstGeom prst="rect">
            <a:avLst/>
          </a:prstGeom>
          <a:noFill/>
        </p:spPr>
        <p:txBody>
          <a:bodyPr wrap="square" lIns="91440" tIns="45720" rIns="91440" bIns="45720">
            <a:spAutoFit/>
          </a:bodyPr>
          <a:lstStyle/>
          <a:p>
            <a:pPr>
              <a:lnSpc>
                <a:spcPts val="3100"/>
              </a:lnSpc>
            </a:pPr>
            <a:r>
              <a:rPr lang="en-US" sz="3200" cap="none" spc="0" dirty="0" smtClean="0">
                <a:ln w="0"/>
                <a:solidFill>
                  <a:schemeClr val="tx1">
                    <a:lumMod val="50000"/>
                    <a:lumOff val="50000"/>
                  </a:schemeClr>
                </a:solidFill>
                <a:latin typeface="Raleway" panose="020B0503030101060003" pitchFamily="34" charset="0"/>
                <a:ea typeface="Roboto" pitchFamily="2" charset="0"/>
                <a:cs typeface="Lato" panose="020F0502020204030203" pitchFamily="34" charset="0"/>
              </a:rPr>
              <a:t>TIMELINE INFOGRAPHIC</a:t>
            </a:r>
            <a:endParaRPr lang="en-US" sz="3200" cap="none" spc="0" dirty="0">
              <a:ln w="0"/>
              <a:solidFill>
                <a:schemeClr val="tx1">
                  <a:lumMod val="50000"/>
                  <a:lumOff val="50000"/>
                </a:schemeClr>
              </a:solidFill>
              <a:latin typeface="Raleway" panose="020B0503030101060003" pitchFamily="34" charset="0"/>
              <a:ea typeface="Roboto" pitchFamily="2" charset="0"/>
              <a:cs typeface="Lato" panose="020F0502020204030203" pitchFamily="34" charset="0"/>
            </a:endParaRPr>
          </a:p>
        </p:txBody>
      </p:sp>
      <p:sp>
        <p:nvSpPr>
          <p:cNvPr id="181" name="Rectangle 180">
            <a:extLst>
              <a:ext uri="{FF2B5EF4-FFF2-40B4-BE49-F238E27FC236}">
                <a16:creationId xmlns:a16="http://schemas.microsoft.com/office/drawing/2014/main" id="{EFF49A3A-275B-4E2D-9586-12C6492F041A}"/>
              </a:ext>
            </a:extLst>
          </p:cNvPr>
          <p:cNvSpPr/>
          <p:nvPr/>
        </p:nvSpPr>
        <p:spPr>
          <a:xfrm>
            <a:off x="180726" y="897606"/>
            <a:ext cx="2945948" cy="387286"/>
          </a:xfrm>
          <a:prstGeom prst="rect">
            <a:avLst/>
          </a:prstGeom>
          <a:noFill/>
        </p:spPr>
        <p:txBody>
          <a:bodyPr wrap="square" lIns="91440" tIns="45720" rIns="91440" bIns="45720">
            <a:spAutoFit/>
          </a:bodyPr>
          <a:lstStyle/>
          <a:p>
            <a:pPr>
              <a:lnSpc>
                <a:spcPts val="2600"/>
              </a:lnSpc>
            </a:pPr>
            <a:r>
              <a:rPr lang="en-US" sz="1400" dirty="0">
                <a:ln w="0"/>
                <a:solidFill>
                  <a:schemeClr val="tx1">
                    <a:lumMod val="85000"/>
                    <a:lumOff val="15000"/>
                  </a:schemeClr>
                </a:solidFill>
                <a:latin typeface="Roboto" pitchFamily="2" charset="0"/>
                <a:ea typeface="Roboto" pitchFamily="2" charset="0"/>
                <a:cs typeface="Lato" panose="020F0502020204030203" pitchFamily="34" charset="0"/>
              </a:rPr>
              <a:t>Your Journey Starts Here</a:t>
            </a:r>
          </a:p>
        </p:txBody>
      </p:sp>
    </p:spTree>
    <p:extLst>
      <p:ext uri="{BB962C8B-B14F-4D97-AF65-F5344CB8AC3E}">
        <p14:creationId xmlns:p14="http://schemas.microsoft.com/office/powerpoint/2010/main" val="247486930"/>
      </p:ext>
    </p:extLst>
  </p:cSld>
  <p:clrMapOvr>
    <a:masterClrMapping/>
  </p:clrMapOvr>
  <p:transition spd="med">
    <p:pull/>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42" presetClass="entr" presetSubtype="0" fill="hold" nodeType="clickEffect">
                                  <p:stCondLst>
                                    <p:cond delay="0"/>
                                  </p:stCondLst>
                                  <p:childTnLst>
                                    <p:set>
                                      <p:cBhvr>
                                        <p:cTn id="6" dur="1" fill="hold">
                                          <p:stCondLst>
                                            <p:cond delay="0"/>
                                          </p:stCondLst>
                                        </p:cTn>
                                        <p:tgtEl>
                                          <p:spTgt spid="57"/>
                                        </p:tgtEl>
                                        <p:attrNameLst>
                                          <p:attrName>style.visibility</p:attrName>
                                        </p:attrNameLst>
                                      </p:cBhvr>
                                      <p:to>
                                        <p:strVal val="visible"/>
                                      </p:to>
                                    </p:set>
                                    <p:animEffect transition="in" filter="fade">
                                      <p:cBhvr>
                                        <p:cTn id="7" dur="1000"/>
                                        <p:tgtEl>
                                          <p:spTgt spid="57"/>
                                        </p:tgtEl>
                                      </p:cBhvr>
                                    </p:animEffect>
                                    <p:anim calcmode="lin" valueType="num">
                                      <p:cBhvr>
                                        <p:cTn id="8" dur="1000" fill="hold"/>
                                        <p:tgtEl>
                                          <p:spTgt spid="57"/>
                                        </p:tgtEl>
                                        <p:attrNameLst>
                                          <p:attrName>ppt_x</p:attrName>
                                        </p:attrNameLst>
                                      </p:cBhvr>
                                      <p:tavLst>
                                        <p:tav tm="0">
                                          <p:val>
                                            <p:strVal val="#ppt_x"/>
                                          </p:val>
                                        </p:tav>
                                        <p:tav tm="100000">
                                          <p:val>
                                            <p:strVal val="#ppt_x"/>
                                          </p:val>
                                        </p:tav>
                                      </p:tavLst>
                                    </p:anim>
                                    <p:anim calcmode="lin" valueType="num">
                                      <p:cBhvr>
                                        <p:cTn id="9" dur="1000" fill="hold"/>
                                        <p:tgtEl>
                                          <p:spTgt spid="57"/>
                                        </p:tgtEl>
                                        <p:attrNameLst>
                                          <p:attrName>ppt_y</p:attrName>
                                        </p:attrNameLst>
                                      </p:cBhvr>
                                      <p:tavLst>
                                        <p:tav tm="0">
                                          <p:val>
                                            <p:strVal val="#ppt_y+.1"/>
                                          </p:val>
                                        </p:tav>
                                        <p:tav tm="100000">
                                          <p:val>
                                            <p:strVal val="#ppt_y"/>
                                          </p:val>
                                        </p:tav>
                                      </p:tavLst>
                                    </p:anim>
                                  </p:childTnLst>
                                </p:cTn>
                              </p:par>
                              <p:par>
                                <p:cTn id="10" presetID="42" presetClass="entr" presetSubtype="0" fill="hold" grpId="0" nodeType="withEffect">
                                  <p:stCondLst>
                                    <p:cond delay="0"/>
                                  </p:stCondLst>
                                  <p:childTnLst>
                                    <p:set>
                                      <p:cBhvr>
                                        <p:cTn id="11" dur="1" fill="hold">
                                          <p:stCondLst>
                                            <p:cond delay="0"/>
                                          </p:stCondLst>
                                        </p:cTn>
                                        <p:tgtEl>
                                          <p:spTgt spid="142"/>
                                        </p:tgtEl>
                                        <p:attrNameLst>
                                          <p:attrName>style.visibility</p:attrName>
                                        </p:attrNameLst>
                                      </p:cBhvr>
                                      <p:to>
                                        <p:strVal val="visible"/>
                                      </p:to>
                                    </p:set>
                                    <p:animEffect transition="in" filter="fade">
                                      <p:cBhvr>
                                        <p:cTn id="12" dur="1000"/>
                                        <p:tgtEl>
                                          <p:spTgt spid="142"/>
                                        </p:tgtEl>
                                      </p:cBhvr>
                                    </p:animEffect>
                                    <p:anim calcmode="lin" valueType="num">
                                      <p:cBhvr>
                                        <p:cTn id="13" dur="1000" fill="hold"/>
                                        <p:tgtEl>
                                          <p:spTgt spid="142"/>
                                        </p:tgtEl>
                                        <p:attrNameLst>
                                          <p:attrName>ppt_x</p:attrName>
                                        </p:attrNameLst>
                                      </p:cBhvr>
                                      <p:tavLst>
                                        <p:tav tm="0">
                                          <p:val>
                                            <p:strVal val="#ppt_x"/>
                                          </p:val>
                                        </p:tav>
                                        <p:tav tm="100000">
                                          <p:val>
                                            <p:strVal val="#ppt_x"/>
                                          </p:val>
                                        </p:tav>
                                      </p:tavLst>
                                    </p:anim>
                                    <p:anim calcmode="lin" valueType="num">
                                      <p:cBhvr>
                                        <p:cTn id="14" dur="1000" fill="hold"/>
                                        <p:tgtEl>
                                          <p:spTgt spid="142"/>
                                        </p:tgtEl>
                                        <p:attrNameLst>
                                          <p:attrName>ppt_y</p:attrName>
                                        </p:attrNameLst>
                                      </p:cBhvr>
                                      <p:tavLst>
                                        <p:tav tm="0">
                                          <p:val>
                                            <p:strVal val="#ppt_y+.1"/>
                                          </p:val>
                                        </p:tav>
                                        <p:tav tm="100000">
                                          <p:val>
                                            <p:strVal val="#ppt_y"/>
                                          </p:val>
                                        </p:tav>
                                      </p:tavLst>
                                    </p:anim>
                                  </p:childTnLst>
                                </p:cTn>
                              </p:par>
                              <p:par>
                                <p:cTn id="15" presetID="42" presetClass="entr" presetSubtype="0" fill="hold" grpId="0" nodeType="withEffect">
                                  <p:stCondLst>
                                    <p:cond delay="0"/>
                                  </p:stCondLst>
                                  <p:childTnLst>
                                    <p:set>
                                      <p:cBhvr>
                                        <p:cTn id="16" dur="1" fill="hold">
                                          <p:stCondLst>
                                            <p:cond delay="0"/>
                                          </p:stCondLst>
                                        </p:cTn>
                                        <p:tgtEl>
                                          <p:spTgt spid="146"/>
                                        </p:tgtEl>
                                        <p:attrNameLst>
                                          <p:attrName>style.visibility</p:attrName>
                                        </p:attrNameLst>
                                      </p:cBhvr>
                                      <p:to>
                                        <p:strVal val="visible"/>
                                      </p:to>
                                    </p:set>
                                    <p:animEffect transition="in" filter="fade">
                                      <p:cBhvr>
                                        <p:cTn id="17" dur="1000"/>
                                        <p:tgtEl>
                                          <p:spTgt spid="146"/>
                                        </p:tgtEl>
                                      </p:cBhvr>
                                    </p:animEffect>
                                    <p:anim calcmode="lin" valueType="num">
                                      <p:cBhvr>
                                        <p:cTn id="18" dur="1000" fill="hold"/>
                                        <p:tgtEl>
                                          <p:spTgt spid="146"/>
                                        </p:tgtEl>
                                        <p:attrNameLst>
                                          <p:attrName>ppt_x</p:attrName>
                                        </p:attrNameLst>
                                      </p:cBhvr>
                                      <p:tavLst>
                                        <p:tav tm="0">
                                          <p:val>
                                            <p:strVal val="#ppt_x"/>
                                          </p:val>
                                        </p:tav>
                                        <p:tav tm="100000">
                                          <p:val>
                                            <p:strVal val="#ppt_x"/>
                                          </p:val>
                                        </p:tav>
                                      </p:tavLst>
                                    </p:anim>
                                    <p:anim calcmode="lin" valueType="num">
                                      <p:cBhvr>
                                        <p:cTn id="19" dur="1000" fill="hold"/>
                                        <p:tgtEl>
                                          <p:spTgt spid="146"/>
                                        </p:tgtEl>
                                        <p:attrNameLst>
                                          <p:attrName>ppt_y</p:attrName>
                                        </p:attrNameLst>
                                      </p:cBhvr>
                                      <p:tavLst>
                                        <p:tav tm="0">
                                          <p:val>
                                            <p:strVal val="#ppt_y+.1"/>
                                          </p:val>
                                        </p:tav>
                                        <p:tav tm="100000">
                                          <p:val>
                                            <p:strVal val="#ppt_y"/>
                                          </p:val>
                                        </p:tav>
                                      </p:tavLst>
                                    </p:anim>
                                  </p:childTnLst>
                                </p:cTn>
                              </p:par>
                              <p:par>
                                <p:cTn id="20" presetID="42" presetClass="entr" presetSubtype="0" fill="hold" nodeType="withEffect">
                                  <p:stCondLst>
                                    <p:cond delay="0"/>
                                  </p:stCondLst>
                                  <p:childTnLst>
                                    <p:set>
                                      <p:cBhvr>
                                        <p:cTn id="21" dur="1" fill="hold">
                                          <p:stCondLst>
                                            <p:cond delay="0"/>
                                          </p:stCondLst>
                                        </p:cTn>
                                        <p:tgtEl>
                                          <p:spTgt spid="164"/>
                                        </p:tgtEl>
                                        <p:attrNameLst>
                                          <p:attrName>style.visibility</p:attrName>
                                        </p:attrNameLst>
                                      </p:cBhvr>
                                      <p:to>
                                        <p:strVal val="visible"/>
                                      </p:to>
                                    </p:set>
                                    <p:animEffect transition="in" filter="fade">
                                      <p:cBhvr>
                                        <p:cTn id="22" dur="1000"/>
                                        <p:tgtEl>
                                          <p:spTgt spid="164"/>
                                        </p:tgtEl>
                                      </p:cBhvr>
                                    </p:animEffect>
                                    <p:anim calcmode="lin" valueType="num">
                                      <p:cBhvr>
                                        <p:cTn id="23" dur="1000" fill="hold"/>
                                        <p:tgtEl>
                                          <p:spTgt spid="164"/>
                                        </p:tgtEl>
                                        <p:attrNameLst>
                                          <p:attrName>ppt_x</p:attrName>
                                        </p:attrNameLst>
                                      </p:cBhvr>
                                      <p:tavLst>
                                        <p:tav tm="0">
                                          <p:val>
                                            <p:strVal val="#ppt_x"/>
                                          </p:val>
                                        </p:tav>
                                        <p:tav tm="100000">
                                          <p:val>
                                            <p:strVal val="#ppt_x"/>
                                          </p:val>
                                        </p:tav>
                                      </p:tavLst>
                                    </p:anim>
                                    <p:anim calcmode="lin" valueType="num">
                                      <p:cBhvr>
                                        <p:cTn id="24" dur="1000" fill="hold"/>
                                        <p:tgtEl>
                                          <p:spTgt spid="164"/>
                                        </p:tgtEl>
                                        <p:attrNameLst>
                                          <p:attrName>ppt_y</p:attrName>
                                        </p:attrNameLst>
                                      </p:cBhvr>
                                      <p:tavLst>
                                        <p:tav tm="0">
                                          <p:val>
                                            <p:strVal val="#ppt_y+.1"/>
                                          </p:val>
                                        </p:tav>
                                        <p:tav tm="100000">
                                          <p:val>
                                            <p:strVal val="#ppt_y"/>
                                          </p:val>
                                        </p:tav>
                                      </p:tavLst>
                                    </p:anim>
                                  </p:childTnLst>
                                </p:cTn>
                              </p:par>
                              <p:par>
                                <p:cTn id="25" presetID="42" presetClass="entr" presetSubtype="0" fill="hold" grpId="0" nodeType="withEffect">
                                  <p:stCondLst>
                                    <p:cond delay="0"/>
                                  </p:stCondLst>
                                  <p:childTnLst>
                                    <p:set>
                                      <p:cBhvr>
                                        <p:cTn id="26" dur="1" fill="hold">
                                          <p:stCondLst>
                                            <p:cond delay="0"/>
                                          </p:stCondLst>
                                        </p:cTn>
                                        <p:tgtEl>
                                          <p:spTgt spid="176"/>
                                        </p:tgtEl>
                                        <p:attrNameLst>
                                          <p:attrName>style.visibility</p:attrName>
                                        </p:attrNameLst>
                                      </p:cBhvr>
                                      <p:to>
                                        <p:strVal val="visible"/>
                                      </p:to>
                                    </p:set>
                                    <p:animEffect transition="in" filter="fade">
                                      <p:cBhvr>
                                        <p:cTn id="27" dur="1000"/>
                                        <p:tgtEl>
                                          <p:spTgt spid="176"/>
                                        </p:tgtEl>
                                      </p:cBhvr>
                                    </p:animEffect>
                                    <p:anim calcmode="lin" valueType="num">
                                      <p:cBhvr>
                                        <p:cTn id="28" dur="1000" fill="hold"/>
                                        <p:tgtEl>
                                          <p:spTgt spid="176"/>
                                        </p:tgtEl>
                                        <p:attrNameLst>
                                          <p:attrName>ppt_x</p:attrName>
                                        </p:attrNameLst>
                                      </p:cBhvr>
                                      <p:tavLst>
                                        <p:tav tm="0">
                                          <p:val>
                                            <p:strVal val="#ppt_x"/>
                                          </p:val>
                                        </p:tav>
                                        <p:tav tm="100000">
                                          <p:val>
                                            <p:strVal val="#ppt_x"/>
                                          </p:val>
                                        </p:tav>
                                      </p:tavLst>
                                    </p:anim>
                                    <p:anim calcmode="lin" valueType="num">
                                      <p:cBhvr>
                                        <p:cTn id="29" dur="1000" fill="hold"/>
                                        <p:tgtEl>
                                          <p:spTgt spid="176"/>
                                        </p:tgtEl>
                                        <p:attrNameLst>
                                          <p:attrName>ppt_y</p:attrName>
                                        </p:attrNameLst>
                                      </p:cBhvr>
                                      <p:tavLst>
                                        <p:tav tm="0">
                                          <p:val>
                                            <p:strVal val="#ppt_y+.1"/>
                                          </p:val>
                                        </p:tav>
                                        <p:tav tm="100000">
                                          <p:val>
                                            <p:strVal val="#ppt_y"/>
                                          </p:val>
                                        </p:tav>
                                      </p:tavLst>
                                    </p:anim>
                                  </p:childTnLst>
                                </p:cTn>
                              </p:par>
                            </p:childTnLst>
                          </p:cTn>
                        </p:par>
                      </p:childTnLst>
                    </p:cTn>
                  </p:par>
                  <p:par>
                    <p:cTn id="30" fill="hold">
                      <p:stCondLst>
                        <p:cond delay="indefinite"/>
                      </p:stCondLst>
                      <p:childTnLst>
                        <p:par>
                          <p:cTn id="31" fill="hold">
                            <p:stCondLst>
                              <p:cond delay="0"/>
                            </p:stCondLst>
                            <p:childTnLst>
                              <p:par>
                                <p:cTn id="32" presetID="42" presetClass="entr" presetSubtype="0" fill="hold" nodeType="clickEffect">
                                  <p:stCondLst>
                                    <p:cond delay="0"/>
                                  </p:stCondLst>
                                  <p:childTnLst>
                                    <p:set>
                                      <p:cBhvr>
                                        <p:cTn id="33" dur="1" fill="hold">
                                          <p:stCondLst>
                                            <p:cond delay="0"/>
                                          </p:stCondLst>
                                        </p:cTn>
                                        <p:tgtEl>
                                          <p:spTgt spid="64"/>
                                        </p:tgtEl>
                                        <p:attrNameLst>
                                          <p:attrName>style.visibility</p:attrName>
                                        </p:attrNameLst>
                                      </p:cBhvr>
                                      <p:to>
                                        <p:strVal val="visible"/>
                                      </p:to>
                                    </p:set>
                                    <p:animEffect transition="in" filter="fade">
                                      <p:cBhvr>
                                        <p:cTn id="34" dur="1000"/>
                                        <p:tgtEl>
                                          <p:spTgt spid="64"/>
                                        </p:tgtEl>
                                      </p:cBhvr>
                                    </p:animEffect>
                                    <p:anim calcmode="lin" valueType="num">
                                      <p:cBhvr>
                                        <p:cTn id="35" dur="1000" fill="hold"/>
                                        <p:tgtEl>
                                          <p:spTgt spid="64"/>
                                        </p:tgtEl>
                                        <p:attrNameLst>
                                          <p:attrName>ppt_x</p:attrName>
                                        </p:attrNameLst>
                                      </p:cBhvr>
                                      <p:tavLst>
                                        <p:tav tm="0">
                                          <p:val>
                                            <p:strVal val="#ppt_x"/>
                                          </p:val>
                                        </p:tav>
                                        <p:tav tm="100000">
                                          <p:val>
                                            <p:strVal val="#ppt_x"/>
                                          </p:val>
                                        </p:tav>
                                      </p:tavLst>
                                    </p:anim>
                                    <p:anim calcmode="lin" valueType="num">
                                      <p:cBhvr>
                                        <p:cTn id="36" dur="1000" fill="hold"/>
                                        <p:tgtEl>
                                          <p:spTgt spid="64"/>
                                        </p:tgtEl>
                                        <p:attrNameLst>
                                          <p:attrName>ppt_y</p:attrName>
                                        </p:attrNameLst>
                                      </p:cBhvr>
                                      <p:tavLst>
                                        <p:tav tm="0">
                                          <p:val>
                                            <p:strVal val="#ppt_y+.1"/>
                                          </p:val>
                                        </p:tav>
                                        <p:tav tm="100000">
                                          <p:val>
                                            <p:strVal val="#ppt_y"/>
                                          </p:val>
                                        </p:tav>
                                      </p:tavLst>
                                    </p:anim>
                                  </p:childTnLst>
                                </p:cTn>
                              </p:par>
                              <p:par>
                                <p:cTn id="37" presetID="42" presetClass="entr" presetSubtype="0" fill="hold" grpId="0" nodeType="withEffect">
                                  <p:stCondLst>
                                    <p:cond delay="0"/>
                                  </p:stCondLst>
                                  <p:childTnLst>
                                    <p:set>
                                      <p:cBhvr>
                                        <p:cTn id="38" dur="1" fill="hold">
                                          <p:stCondLst>
                                            <p:cond delay="0"/>
                                          </p:stCondLst>
                                        </p:cTn>
                                        <p:tgtEl>
                                          <p:spTgt spid="143"/>
                                        </p:tgtEl>
                                        <p:attrNameLst>
                                          <p:attrName>style.visibility</p:attrName>
                                        </p:attrNameLst>
                                      </p:cBhvr>
                                      <p:to>
                                        <p:strVal val="visible"/>
                                      </p:to>
                                    </p:set>
                                    <p:animEffect transition="in" filter="fade">
                                      <p:cBhvr>
                                        <p:cTn id="39" dur="1000"/>
                                        <p:tgtEl>
                                          <p:spTgt spid="143"/>
                                        </p:tgtEl>
                                      </p:cBhvr>
                                    </p:animEffect>
                                    <p:anim calcmode="lin" valueType="num">
                                      <p:cBhvr>
                                        <p:cTn id="40" dur="1000" fill="hold"/>
                                        <p:tgtEl>
                                          <p:spTgt spid="143"/>
                                        </p:tgtEl>
                                        <p:attrNameLst>
                                          <p:attrName>ppt_x</p:attrName>
                                        </p:attrNameLst>
                                      </p:cBhvr>
                                      <p:tavLst>
                                        <p:tav tm="0">
                                          <p:val>
                                            <p:strVal val="#ppt_x"/>
                                          </p:val>
                                        </p:tav>
                                        <p:tav tm="100000">
                                          <p:val>
                                            <p:strVal val="#ppt_x"/>
                                          </p:val>
                                        </p:tav>
                                      </p:tavLst>
                                    </p:anim>
                                    <p:anim calcmode="lin" valueType="num">
                                      <p:cBhvr>
                                        <p:cTn id="41" dur="1000" fill="hold"/>
                                        <p:tgtEl>
                                          <p:spTgt spid="143"/>
                                        </p:tgtEl>
                                        <p:attrNameLst>
                                          <p:attrName>ppt_y</p:attrName>
                                        </p:attrNameLst>
                                      </p:cBhvr>
                                      <p:tavLst>
                                        <p:tav tm="0">
                                          <p:val>
                                            <p:strVal val="#ppt_y+.1"/>
                                          </p:val>
                                        </p:tav>
                                        <p:tav tm="100000">
                                          <p:val>
                                            <p:strVal val="#ppt_y"/>
                                          </p:val>
                                        </p:tav>
                                      </p:tavLst>
                                    </p:anim>
                                  </p:childTnLst>
                                </p:cTn>
                              </p:par>
                              <p:par>
                                <p:cTn id="42" presetID="42" presetClass="entr" presetSubtype="0" fill="hold" nodeType="withEffect">
                                  <p:stCondLst>
                                    <p:cond delay="0"/>
                                  </p:stCondLst>
                                  <p:childTnLst>
                                    <p:set>
                                      <p:cBhvr>
                                        <p:cTn id="43" dur="1" fill="hold">
                                          <p:stCondLst>
                                            <p:cond delay="0"/>
                                          </p:stCondLst>
                                        </p:cTn>
                                        <p:tgtEl>
                                          <p:spTgt spid="147"/>
                                        </p:tgtEl>
                                        <p:attrNameLst>
                                          <p:attrName>style.visibility</p:attrName>
                                        </p:attrNameLst>
                                      </p:cBhvr>
                                      <p:to>
                                        <p:strVal val="visible"/>
                                      </p:to>
                                    </p:set>
                                    <p:animEffect transition="in" filter="fade">
                                      <p:cBhvr>
                                        <p:cTn id="44" dur="1000"/>
                                        <p:tgtEl>
                                          <p:spTgt spid="147"/>
                                        </p:tgtEl>
                                      </p:cBhvr>
                                    </p:animEffect>
                                    <p:anim calcmode="lin" valueType="num">
                                      <p:cBhvr>
                                        <p:cTn id="45" dur="1000" fill="hold"/>
                                        <p:tgtEl>
                                          <p:spTgt spid="147"/>
                                        </p:tgtEl>
                                        <p:attrNameLst>
                                          <p:attrName>ppt_x</p:attrName>
                                        </p:attrNameLst>
                                      </p:cBhvr>
                                      <p:tavLst>
                                        <p:tav tm="0">
                                          <p:val>
                                            <p:strVal val="#ppt_x"/>
                                          </p:val>
                                        </p:tav>
                                        <p:tav tm="100000">
                                          <p:val>
                                            <p:strVal val="#ppt_x"/>
                                          </p:val>
                                        </p:tav>
                                      </p:tavLst>
                                    </p:anim>
                                    <p:anim calcmode="lin" valueType="num">
                                      <p:cBhvr>
                                        <p:cTn id="46" dur="1000" fill="hold"/>
                                        <p:tgtEl>
                                          <p:spTgt spid="147"/>
                                        </p:tgtEl>
                                        <p:attrNameLst>
                                          <p:attrName>ppt_y</p:attrName>
                                        </p:attrNameLst>
                                      </p:cBhvr>
                                      <p:tavLst>
                                        <p:tav tm="0">
                                          <p:val>
                                            <p:strVal val="#ppt_y+.1"/>
                                          </p:val>
                                        </p:tav>
                                        <p:tav tm="100000">
                                          <p:val>
                                            <p:strVal val="#ppt_y"/>
                                          </p:val>
                                        </p:tav>
                                      </p:tavLst>
                                    </p:anim>
                                  </p:childTnLst>
                                </p:cTn>
                              </p:par>
                              <p:par>
                                <p:cTn id="47" presetID="42" presetClass="entr" presetSubtype="0" fill="hold" nodeType="withEffect">
                                  <p:stCondLst>
                                    <p:cond delay="0"/>
                                  </p:stCondLst>
                                  <p:childTnLst>
                                    <p:set>
                                      <p:cBhvr>
                                        <p:cTn id="48" dur="1" fill="hold">
                                          <p:stCondLst>
                                            <p:cond delay="0"/>
                                          </p:stCondLst>
                                        </p:cTn>
                                        <p:tgtEl>
                                          <p:spTgt spid="167"/>
                                        </p:tgtEl>
                                        <p:attrNameLst>
                                          <p:attrName>style.visibility</p:attrName>
                                        </p:attrNameLst>
                                      </p:cBhvr>
                                      <p:to>
                                        <p:strVal val="visible"/>
                                      </p:to>
                                    </p:set>
                                    <p:animEffect transition="in" filter="fade">
                                      <p:cBhvr>
                                        <p:cTn id="49" dur="1000"/>
                                        <p:tgtEl>
                                          <p:spTgt spid="167"/>
                                        </p:tgtEl>
                                      </p:cBhvr>
                                    </p:animEffect>
                                    <p:anim calcmode="lin" valueType="num">
                                      <p:cBhvr>
                                        <p:cTn id="50" dur="1000" fill="hold"/>
                                        <p:tgtEl>
                                          <p:spTgt spid="167"/>
                                        </p:tgtEl>
                                        <p:attrNameLst>
                                          <p:attrName>ppt_x</p:attrName>
                                        </p:attrNameLst>
                                      </p:cBhvr>
                                      <p:tavLst>
                                        <p:tav tm="0">
                                          <p:val>
                                            <p:strVal val="#ppt_x"/>
                                          </p:val>
                                        </p:tav>
                                        <p:tav tm="100000">
                                          <p:val>
                                            <p:strVal val="#ppt_x"/>
                                          </p:val>
                                        </p:tav>
                                      </p:tavLst>
                                    </p:anim>
                                    <p:anim calcmode="lin" valueType="num">
                                      <p:cBhvr>
                                        <p:cTn id="51" dur="1000" fill="hold"/>
                                        <p:tgtEl>
                                          <p:spTgt spid="167"/>
                                        </p:tgtEl>
                                        <p:attrNameLst>
                                          <p:attrName>ppt_y</p:attrName>
                                        </p:attrNameLst>
                                      </p:cBhvr>
                                      <p:tavLst>
                                        <p:tav tm="0">
                                          <p:val>
                                            <p:strVal val="#ppt_y+.1"/>
                                          </p:val>
                                        </p:tav>
                                        <p:tav tm="100000">
                                          <p:val>
                                            <p:strVal val="#ppt_y"/>
                                          </p:val>
                                        </p:tav>
                                      </p:tavLst>
                                    </p:anim>
                                  </p:childTnLst>
                                </p:cTn>
                              </p:par>
                              <p:par>
                                <p:cTn id="52" presetID="42" presetClass="entr" presetSubtype="0" fill="hold" grpId="0" nodeType="withEffect">
                                  <p:stCondLst>
                                    <p:cond delay="0"/>
                                  </p:stCondLst>
                                  <p:childTnLst>
                                    <p:set>
                                      <p:cBhvr>
                                        <p:cTn id="53" dur="1" fill="hold">
                                          <p:stCondLst>
                                            <p:cond delay="0"/>
                                          </p:stCondLst>
                                        </p:cTn>
                                        <p:tgtEl>
                                          <p:spTgt spid="177"/>
                                        </p:tgtEl>
                                        <p:attrNameLst>
                                          <p:attrName>style.visibility</p:attrName>
                                        </p:attrNameLst>
                                      </p:cBhvr>
                                      <p:to>
                                        <p:strVal val="visible"/>
                                      </p:to>
                                    </p:set>
                                    <p:animEffect transition="in" filter="fade">
                                      <p:cBhvr>
                                        <p:cTn id="54" dur="1000"/>
                                        <p:tgtEl>
                                          <p:spTgt spid="177"/>
                                        </p:tgtEl>
                                      </p:cBhvr>
                                    </p:animEffect>
                                    <p:anim calcmode="lin" valueType="num">
                                      <p:cBhvr>
                                        <p:cTn id="55" dur="1000" fill="hold"/>
                                        <p:tgtEl>
                                          <p:spTgt spid="177"/>
                                        </p:tgtEl>
                                        <p:attrNameLst>
                                          <p:attrName>ppt_x</p:attrName>
                                        </p:attrNameLst>
                                      </p:cBhvr>
                                      <p:tavLst>
                                        <p:tav tm="0">
                                          <p:val>
                                            <p:strVal val="#ppt_x"/>
                                          </p:val>
                                        </p:tav>
                                        <p:tav tm="100000">
                                          <p:val>
                                            <p:strVal val="#ppt_x"/>
                                          </p:val>
                                        </p:tav>
                                      </p:tavLst>
                                    </p:anim>
                                    <p:anim calcmode="lin" valueType="num">
                                      <p:cBhvr>
                                        <p:cTn id="56" dur="1000" fill="hold"/>
                                        <p:tgtEl>
                                          <p:spTgt spid="177"/>
                                        </p:tgtEl>
                                        <p:attrNameLst>
                                          <p:attrName>ppt_y</p:attrName>
                                        </p:attrNameLst>
                                      </p:cBhvr>
                                      <p:tavLst>
                                        <p:tav tm="0">
                                          <p:val>
                                            <p:strVal val="#ppt_y+.1"/>
                                          </p:val>
                                        </p:tav>
                                        <p:tav tm="100000">
                                          <p:val>
                                            <p:strVal val="#ppt_y"/>
                                          </p:val>
                                        </p:tav>
                                      </p:tavLst>
                                    </p:anim>
                                  </p:childTnLst>
                                </p:cTn>
                              </p:par>
                            </p:childTnLst>
                          </p:cTn>
                        </p:par>
                      </p:childTnLst>
                    </p:cTn>
                  </p:par>
                  <p:par>
                    <p:cTn id="57" fill="hold">
                      <p:stCondLst>
                        <p:cond delay="indefinite"/>
                      </p:stCondLst>
                      <p:childTnLst>
                        <p:par>
                          <p:cTn id="58" fill="hold">
                            <p:stCondLst>
                              <p:cond delay="0"/>
                            </p:stCondLst>
                            <p:childTnLst>
                              <p:par>
                                <p:cTn id="59" presetID="42" presetClass="entr" presetSubtype="0" fill="hold" nodeType="clickEffect">
                                  <p:stCondLst>
                                    <p:cond delay="0"/>
                                  </p:stCondLst>
                                  <p:childTnLst>
                                    <p:set>
                                      <p:cBhvr>
                                        <p:cTn id="60" dur="1" fill="hold">
                                          <p:stCondLst>
                                            <p:cond delay="0"/>
                                          </p:stCondLst>
                                        </p:cTn>
                                        <p:tgtEl>
                                          <p:spTgt spid="70"/>
                                        </p:tgtEl>
                                        <p:attrNameLst>
                                          <p:attrName>style.visibility</p:attrName>
                                        </p:attrNameLst>
                                      </p:cBhvr>
                                      <p:to>
                                        <p:strVal val="visible"/>
                                      </p:to>
                                    </p:set>
                                    <p:animEffect transition="in" filter="fade">
                                      <p:cBhvr>
                                        <p:cTn id="61" dur="1000"/>
                                        <p:tgtEl>
                                          <p:spTgt spid="70"/>
                                        </p:tgtEl>
                                      </p:cBhvr>
                                    </p:animEffect>
                                    <p:anim calcmode="lin" valueType="num">
                                      <p:cBhvr>
                                        <p:cTn id="62" dur="1000" fill="hold"/>
                                        <p:tgtEl>
                                          <p:spTgt spid="70"/>
                                        </p:tgtEl>
                                        <p:attrNameLst>
                                          <p:attrName>ppt_x</p:attrName>
                                        </p:attrNameLst>
                                      </p:cBhvr>
                                      <p:tavLst>
                                        <p:tav tm="0">
                                          <p:val>
                                            <p:strVal val="#ppt_x"/>
                                          </p:val>
                                        </p:tav>
                                        <p:tav tm="100000">
                                          <p:val>
                                            <p:strVal val="#ppt_x"/>
                                          </p:val>
                                        </p:tav>
                                      </p:tavLst>
                                    </p:anim>
                                    <p:anim calcmode="lin" valueType="num">
                                      <p:cBhvr>
                                        <p:cTn id="63" dur="1000" fill="hold"/>
                                        <p:tgtEl>
                                          <p:spTgt spid="70"/>
                                        </p:tgtEl>
                                        <p:attrNameLst>
                                          <p:attrName>ppt_y</p:attrName>
                                        </p:attrNameLst>
                                      </p:cBhvr>
                                      <p:tavLst>
                                        <p:tav tm="0">
                                          <p:val>
                                            <p:strVal val="#ppt_y+.1"/>
                                          </p:val>
                                        </p:tav>
                                        <p:tav tm="100000">
                                          <p:val>
                                            <p:strVal val="#ppt_y"/>
                                          </p:val>
                                        </p:tav>
                                      </p:tavLst>
                                    </p:anim>
                                  </p:childTnLst>
                                </p:cTn>
                              </p:par>
                              <p:par>
                                <p:cTn id="64" presetID="42" presetClass="entr" presetSubtype="0" fill="hold" grpId="0" nodeType="withEffect">
                                  <p:stCondLst>
                                    <p:cond delay="0"/>
                                  </p:stCondLst>
                                  <p:childTnLst>
                                    <p:set>
                                      <p:cBhvr>
                                        <p:cTn id="65" dur="1" fill="hold">
                                          <p:stCondLst>
                                            <p:cond delay="0"/>
                                          </p:stCondLst>
                                        </p:cTn>
                                        <p:tgtEl>
                                          <p:spTgt spid="144"/>
                                        </p:tgtEl>
                                        <p:attrNameLst>
                                          <p:attrName>style.visibility</p:attrName>
                                        </p:attrNameLst>
                                      </p:cBhvr>
                                      <p:to>
                                        <p:strVal val="visible"/>
                                      </p:to>
                                    </p:set>
                                    <p:animEffect transition="in" filter="fade">
                                      <p:cBhvr>
                                        <p:cTn id="66" dur="1000"/>
                                        <p:tgtEl>
                                          <p:spTgt spid="144"/>
                                        </p:tgtEl>
                                      </p:cBhvr>
                                    </p:animEffect>
                                    <p:anim calcmode="lin" valueType="num">
                                      <p:cBhvr>
                                        <p:cTn id="67" dur="1000" fill="hold"/>
                                        <p:tgtEl>
                                          <p:spTgt spid="144"/>
                                        </p:tgtEl>
                                        <p:attrNameLst>
                                          <p:attrName>ppt_x</p:attrName>
                                        </p:attrNameLst>
                                      </p:cBhvr>
                                      <p:tavLst>
                                        <p:tav tm="0">
                                          <p:val>
                                            <p:strVal val="#ppt_x"/>
                                          </p:val>
                                        </p:tav>
                                        <p:tav tm="100000">
                                          <p:val>
                                            <p:strVal val="#ppt_x"/>
                                          </p:val>
                                        </p:tav>
                                      </p:tavLst>
                                    </p:anim>
                                    <p:anim calcmode="lin" valueType="num">
                                      <p:cBhvr>
                                        <p:cTn id="68" dur="1000" fill="hold"/>
                                        <p:tgtEl>
                                          <p:spTgt spid="144"/>
                                        </p:tgtEl>
                                        <p:attrNameLst>
                                          <p:attrName>ppt_y</p:attrName>
                                        </p:attrNameLst>
                                      </p:cBhvr>
                                      <p:tavLst>
                                        <p:tav tm="0">
                                          <p:val>
                                            <p:strVal val="#ppt_y+.1"/>
                                          </p:val>
                                        </p:tav>
                                        <p:tav tm="100000">
                                          <p:val>
                                            <p:strVal val="#ppt_y"/>
                                          </p:val>
                                        </p:tav>
                                      </p:tavLst>
                                    </p:anim>
                                  </p:childTnLst>
                                </p:cTn>
                              </p:par>
                              <p:par>
                                <p:cTn id="69" presetID="42" presetClass="entr" presetSubtype="0" fill="hold" nodeType="withEffect">
                                  <p:stCondLst>
                                    <p:cond delay="0"/>
                                  </p:stCondLst>
                                  <p:childTnLst>
                                    <p:set>
                                      <p:cBhvr>
                                        <p:cTn id="70" dur="1" fill="hold">
                                          <p:stCondLst>
                                            <p:cond delay="0"/>
                                          </p:stCondLst>
                                        </p:cTn>
                                        <p:tgtEl>
                                          <p:spTgt spid="153"/>
                                        </p:tgtEl>
                                        <p:attrNameLst>
                                          <p:attrName>style.visibility</p:attrName>
                                        </p:attrNameLst>
                                      </p:cBhvr>
                                      <p:to>
                                        <p:strVal val="visible"/>
                                      </p:to>
                                    </p:set>
                                    <p:animEffect transition="in" filter="fade">
                                      <p:cBhvr>
                                        <p:cTn id="71" dur="1000"/>
                                        <p:tgtEl>
                                          <p:spTgt spid="153"/>
                                        </p:tgtEl>
                                      </p:cBhvr>
                                    </p:animEffect>
                                    <p:anim calcmode="lin" valueType="num">
                                      <p:cBhvr>
                                        <p:cTn id="72" dur="1000" fill="hold"/>
                                        <p:tgtEl>
                                          <p:spTgt spid="153"/>
                                        </p:tgtEl>
                                        <p:attrNameLst>
                                          <p:attrName>ppt_x</p:attrName>
                                        </p:attrNameLst>
                                      </p:cBhvr>
                                      <p:tavLst>
                                        <p:tav tm="0">
                                          <p:val>
                                            <p:strVal val="#ppt_x"/>
                                          </p:val>
                                        </p:tav>
                                        <p:tav tm="100000">
                                          <p:val>
                                            <p:strVal val="#ppt_x"/>
                                          </p:val>
                                        </p:tav>
                                      </p:tavLst>
                                    </p:anim>
                                    <p:anim calcmode="lin" valueType="num">
                                      <p:cBhvr>
                                        <p:cTn id="73" dur="1000" fill="hold"/>
                                        <p:tgtEl>
                                          <p:spTgt spid="153"/>
                                        </p:tgtEl>
                                        <p:attrNameLst>
                                          <p:attrName>ppt_y</p:attrName>
                                        </p:attrNameLst>
                                      </p:cBhvr>
                                      <p:tavLst>
                                        <p:tav tm="0">
                                          <p:val>
                                            <p:strVal val="#ppt_y+.1"/>
                                          </p:val>
                                        </p:tav>
                                        <p:tav tm="100000">
                                          <p:val>
                                            <p:strVal val="#ppt_y"/>
                                          </p:val>
                                        </p:tav>
                                      </p:tavLst>
                                    </p:anim>
                                  </p:childTnLst>
                                </p:cTn>
                              </p:par>
                              <p:par>
                                <p:cTn id="74" presetID="42" presetClass="entr" presetSubtype="0" fill="hold" nodeType="withEffect">
                                  <p:stCondLst>
                                    <p:cond delay="0"/>
                                  </p:stCondLst>
                                  <p:childTnLst>
                                    <p:set>
                                      <p:cBhvr>
                                        <p:cTn id="75" dur="1" fill="hold">
                                          <p:stCondLst>
                                            <p:cond delay="0"/>
                                          </p:stCondLst>
                                        </p:cTn>
                                        <p:tgtEl>
                                          <p:spTgt spid="170"/>
                                        </p:tgtEl>
                                        <p:attrNameLst>
                                          <p:attrName>style.visibility</p:attrName>
                                        </p:attrNameLst>
                                      </p:cBhvr>
                                      <p:to>
                                        <p:strVal val="visible"/>
                                      </p:to>
                                    </p:set>
                                    <p:animEffect transition="in" filter="fade">
                                      <p:cBhvr>
                                        <p:cTn id="76" dur="1000"/>
                                        <p:tgtEl>
                                          <p:spTgt spid="170"/>
                                        </p:tgtEl>
                                      </p:cBhvr>
                                    </p:animEffect>
                                    <p:anim calcmode="lin" valueType="num">
                                      <p:cBhvr>
                                        <p:cTn id="77" dur="1000" fill="hold"/>
                                        <p:tgtEl>
                                          <p:spTgt spid="170"/>
                                        </p:tgtEl>
                                        <p:attrNameLst>
                                          <p:attrName>ppt_x</p:attrName>
                                        </p:attrNameLst>
                                      </p:cBhvr>
                                      <p:tavLst>
                                        <p:tav tm="0">
                                          <p:val>
                                            <p:strVal val="#ppt_x"/>
                                          </p:val>
                                        </p:tav>
                                        <p:tav tm="100000">
                                          <p:val>
                                            <p:strVal val="#ppt_x"/>
                                          </p:val>
                                        </p:tav>
                                      </p:tavLst>
                                    </p:anim>
                                    <p:anim calcmode="lin" valueType="num">
                                      <p:cBhvr>
                                        <p:cTn id="78" dur="1000" fill="hold"/>
                                        <p:tgtEl>
                                          <p:spTgt spid="170"/>
                                        </p:tgtEl>
                                        <p:attrNameLst>
                                          <p:attrName>ppt_y</p:attrName>
                                        </p:attrNameLst>
                                      </p:cBhvr>
                                      <p:tavLst>
                                        <p:tav tm="0">
                                          <p:val>
                                            <p:strVal val="#ppt_y+.1"/>
                                          </p:val>
                                        </p:tav>
                                        <p:tav tm="100000">
                                          <p:val>
                                            <p:strVal val="#ppt_y"/>
                                          </p:val>
                                        </p:tav>
                                      </p:tavLst>
                                    </p:anim>
                                  </p:childTnLst>
                                </p:cTn>
                              </p:par>
                              <p:par>
                                <p:cTn id="79" presetID="42" presetClass="entr" presetSubtype="0" fill="hold" grpId="0" nodeType="withEffect">
                                  <p:stCondLst>
                                    <p:cond delay="0"/>
                                  </p:stCondLst>
                                  <p:childTnLst>
                                    <p:set>
                                      <p:cBhvr>
                                        <p:cTn id="80" dur="1" fill="hold">
                                          <p:stCondLst>
                                            <p:cond delay="0"/>
                                          </p:stCondLst>
                                        </p:cTn>
                                        <p:tgtEl>
                                          <p:spTgt spid="178"/>
                                        </p:tgtEl>
                                        <p:attrNameLst>
                                          <p:attrName>style.visibility</p:attrName>
                                        </p:attrNameLst>
                                      </p:cBhvr>
                                      <p:to>
                                        <p:strVal val="visible"/>
                                      </p:to>
                                    </p:set>
                                    <p:animEffect transition="in" filter="fade">
                                      <p:cBhvr>
                                        <p:cTn id="81" dur="1000"/>
                                        <p:tgtEl>
                                          <p:spTgt spid="178"/>
                                        </p:tgtEl>
                                      </p:cBhvr>
                                    </p:animEffect>
                                    <p:anim calcmode="lin" valueType="num">
                                      <p:cBhvr>
                                        <p:cTn id="82" dur="1000" fill="hold"/>
                                        <p:tgtEl>
                                          <p:spTgt spid="178"/>
                                        </p:tgtEl>
                                        <p:attrNameLst>
                                          <p:attrName>ppt_x</p:attrName>
                                        </p:attrNameLst>
                                      </p:cBhvr>
                                      <p:tavLst>
                                        <p:tav tm="0">
                                          <p:val>
                                            <p:strVal val="#ppt_x"/>
                                          </p:val>
                                        </p:tav>
                                        <p:tav tm="100000">
                                          <p:val>
                                            <p:strVal val="#ppt_x"/>
                                          </p:val>
                                        </p:tav>
                                      </p:tavLst>
                                    </p:anim>
                                    <p:anim calcmode="lin" valueType="num">
                                      <p:cBhvr>
                                        <p:cTn id="83" dur="1000" fill="hold"/>
                                        <p:tgtEl>
                                          <p:spTgt spid="178"/>
                                        </p:tgtEl>
                                        <p:attrNameLst>
                                          <p:attrName>ppt_y</p:attrName>
                                        </p:attrNameLst>
                                      </p:cBhvr>
                                      <p:tavLst>
                                        <p:tav tm="0">
                                          <p:val>
                                            <p:strVal val="#ppt_y+.1"/>
                                          </p:val>
                                        </p:tav>
                                        <p:tav tm="100000">
                                          <p:val>
                                            <p:strVal val="#ppt_y"/>
                                          </p:val>
                                        </p:tav>
                                      </p:tavLst>
                                    </p:anim>
                                  </p:childTnLst>
                                </p:cTn>
                              </p:par>
                            </p:childTnLst>
                          </p:cTn>
                        </p:par>
                      </p:childTnLst>
                    </p:cTn>
                  </p:par>
                  <p:par>
                    <p:cTn id="84" fill="hold">
                      <p:stCondLst>
                        <p:cond delay="indefinite"/>
                      </p:stCondLst>
                      <p:childTnLst>
                        <p:par>
                          <p:cTn id="85" fill="hold">
                            <p:stCondLst>
                              <p:cond delay="0"/>
                            </p:stCondLst>
                            <p:childTnLst>
                              <p:par>
                                <p:cTn id="86" presetID="42" presetClass="entr" presetSubtype="0" fill="hold" nodeType="clickEffect">
                                  <p:stCondLst>
                                    <p:cond delay="0"/>
                                  </p:stCondLst>
                                  <p:childTnLst>
                                    <p:set>
                                      <p:cBhvr>
                                        <p:cTn id="87" dur="1" fill="hold">
                                          <p:stCondLst>
                                            <p:cond delay="0"/>
                                          </p:stCondLst>
                                        </p:cTn>
                                        <p:tgtEl>
                                          <p:spTgt spid="132"/>
                                        </p:tgtEl>
                                        <p:attrNameLst>
                                          <p:attrName>style.visibility</p:attrName>
                                        </p:attrNameLst>
                                      </p:cBhvr>
                                      <p:to>
                                        <p:strVal val="visible"/>
                                      </p:to>
                                    </p:set>
                                    <p:animEffect transition="in" filter="fade">
                                      <p:cBhvr>
                                        <p:cTn id="88" dur="1000"/>
                                        <p:tgtEl>
                                          <p:spTgt spid="132"/>
                                        </p:tgtEl>
                                      </p:cBhvr>
                                    </p:animEffect>
                                    <p:anim calcmode="lin" valueType="num">
                                      <p:cBhvr>
                                        <p:cTn id="89" dur="1000" fill="hold"/>
                                        <p:tgtEl>
                                          <p:spTgt spid="132"/>
                                        </p:tgtEl>
                                        <p:attrNameLst>
                                          <p:attrName>ppt_x</p:attrName>
                                        </p:attrNameLst>
                                      </p:cBhvr>
                                      <p:tavLst>
                                        <p:tav tm="0">
                                          <p:val>
                                            <p:strVal val="#ppt_x"/>
                                          </p:val>
                                        </p:tav>
                                        <p:tav tm="100000">
                                          <p:val>
                                            <p:strVal val="#ppt_x"/>
                                          </p:val>
                                        </p:tav>
                                      </p:tavLst>
                                    </p:anim>
                                    <p:anim calcmode="lin" valueType="num">
                                      <p:cBhvr>
                                        <p:cTn id="90" dur="1000" fill="hold"/>
                                        <p:tgtEl>
                                          <p:spTgt spid="132"/>
                                        </p:tgtEl>
                                        <p:attrNameLst>
                                          <p:attrName>ppt_y</p:attrName>
                                        </p:attrNameLst>
                                      </p:cBhvr>
                                      <p:tavLst>
                                        <p:tav tm="0">
                                          <p:val>
                                            <p:strVal val="#ppt_y+.1"/>
                                          </p:val>
                                        </p:tav>
                                        <p:tav tm="100000">
                                          <p:val>
                                            <p:strVal val="#ppt_y"/>
                                          </p:val>
                                        </p:tav>
                                      </p:tavLst>
                                    </p:anim>
                                  </p:childTnLst>
                                </p:cTn>
                              </p:par>
                              <p:par>
                                <p:cTn id="91" presetID="42" presetClass="entr" presetSubtype="0" fill="hold" grpId="0" nodeType="withEffect">
                                  <p:stCondLst>
                                    <p:cond delay="0"/>
                                  </p:stCondLst>
                                  <p:childTnLst>
                                    <p:set>
                                      <p:cBhvr>
                                        <p:cTn id="92" dur="1" fill="hold">
                                          <p:stCondLst>
                                            <p:cond delay="0"/>
                                          </p:stCondLst>
                                        </p:cTn>
                                        <p:tgtEl>
                                          <p:spTgt spid="145"/>
                                        </p:tgtEl>
                                        <p:attrNameLst>
                                          <p:attrName>style.visibility</p:attrName>
                                        </p:attrNameLst>
                                      </p:cBhvr>
                                      <p:to>
                                        <p:strVal val="visible"/>
                                      </p:to>
                                    </p:set>
                                    <p:animEffect transition="in" filter="fade">
                                      <p:cBhvr>
                                        <p:cTn id="93" dur="1000"/>
                                        <p:tgtEl>
                                          <p:spTgt spid="145"/>
                                        </p:tgtEl>
                                      </p:cBhvr>
                                    </p:animEffect>
                                    <p:anim calcmode="lin" valueType="num">
                                      <p:cBhvr>
                                        <p:cTn id="94" dur="1000" fill="hold"/>
                                        <p:tgtEl>
                                          <p:spTgt spid="145"/>
                                        </p:tgtEl>
                                        <p:attrNameLst>
                                          <p:attrName>ppt_x</p:attrName>
                                        </p:attrNameLst>
                                      </p:cBhvr>
                                      <p:tavLst>
                                        <p:tav tm="0">
                                          <p:val>
                                            <p:strVal val="#ppt_x"/>
                                          </p:val>
                                        </p:tav>
                                        <p:tav tm="100000">
                                          <p:val>
                                            <p:strVal val="#ppt_x"/>
                                          </p:val>
                                        </p:tav>
                                      </p:tavLst>
                                    </p:anim>
                                    <p:anim calcmode="lin" valueType="num">
                                      <p:cBhvr>
                                        <p:cTn id="95" dur="1000" fill="hold"/>
                                        <p:tgtEl>
                                          <p:spTgt spid="145"/>
                                        </p:tgtEl>
                                        <p:attrNameLst>
                                          <p:attrName>ppt_y</p:attrName>
                                        </p:attrNameLst>
                                      </p:cBhvr>
                                      <p:tavLst>
                                        <p:tav tm="0">
                                          <p:val>
                                            <p:strVal val="#ppt_y+.1"/>
                                          </p:val>
                                        </p:tav>
                                        <p:tav tm="100000">
                                          <p:val>
                                            <p:strVal val="#ppt_y"/>
                                          </p:val>
                                        </p:tav>
                                      </p:tavLst>
                                    </p:anim>
                                  </p:childTnLst>
                                </p:cTn>
                              </p:par>
                              <p:par>
                                <p:cTn id="96" presetID="42" presetClass="entr" presetSubtype="0" fill="hold" nodeType="withEffect">
                                  <p:stCondLst>
                                    <p:cond delay="0"/>
                                  </p:stCondLst>
                                  <p:childTnLst>
                                    <p:set>
                                      <p:cBhvr>
                                        <p:cTn id="97" dur="1" fill="hold">
                                          <p:stCondLst>
                                            <p:cond delay="0"/>
                                          </p:stCondLst>
                                        </p:cTn>
                                        <p:tgtEl>
                                          <p:spTgt spid="159"/>
                                        </p:tgtEl>
                                        <p:attrNameLst>
                                          <p:attrName>style.visibility</p:attrName>
                                        </p:attrNameLst>
                                      </p:cBhvr>
                                      <p:to>
                                        <p:strVal val="visible"/>
                                      </p:to>
                                    </p:set>
                                    <p:animEffect transition="in" filter="fade">
                                      <p:cBhvr>
                                        <p:cTn id="98" dur="1000"/>
                                        <p:tgtEl>
                                          <p:spTgt spid="159"/>
                                        </p:tgtEl>
                                      </p:cBhvr>
                                    </p:animEffect>
                                    <p:anim calcmode="lin" valueType="num">
                                      <p:cBhvr>
                                        <p:cTn id="99" dur="1000" fill="hold"/>
                                        <p:tgtEl>
                                          <p:spTgt spid="159"/>
                                        </p:tgtEl>
                                        <p:attrNameLst>
                                          <p:attrName>ppt_x</p:attrName>
                                        </p:attrNameLst>
                                      </p:cBhvr>
                                      <p:tavLst>
                                        <p:tav tm="0">
                                          <p:val>
                                            <p:strVal val="#ppt_x"/>
                                          </p:val>
                                        </p:tav>
                                        <p:tav tm="100000">
                                          <p:val>
                                            <p:strVal val="#ppt_x"/>
                                          </p:val>
                                        </p:tav>
                                      </p:tavLst>
                                    </p:anim>
                                    <p:anim calcmode="lin" valueType="num">
                                      <p:cBhvr>
                                        <p:cTn id="100" dur="1000" fill="hold"/>
                                        <p:tgtEl>
                                          <p:spTgt spid="159"/>
                                        </p:tgtEl>
                                        <p:attrNameLst>
                                          <p:attrName>ppt_y</p:attrName>
                                        </p:attrNameLst>
                                      </p:cBhvr>
                                      <p:tavLst>
                                        <p:tav tm="0">
                                          <p:val>
                                            <p:strVal val="#ppt_y+.1"/>
                                          </p:val>
                                        </p:tav>
                                        <p:tav tm="100000">
                                          <p:val>
                                            <p:strVal val="#ppt_y"/>
                                          </p:val>
                                        </p:tav>
                                      </p:tavLst>
                                    </p:anim>
                                  </p:childTnLst>
                                </p:cTn>
                              </p:par>
                              <p:par>
                                <p:cTn id="101" presetID="42" presetClass="entr" presetSubtype="0" fill="hold" nodeType="withEffect">
                                  <p:stCondLst>
                                    <p:cond delay="0"/>
                                  </p:stCondLst>
                                  <p:childTnLst>
                                    <p:set>
                                      <p:cBhvr>
                                        <p:cTn id="102" dur="1" fill="hold">
                                          <p:stCondLst>
                                            <p:cond delay="0"/>
                                          </p:stCondLst>
                                        </p:cTn>
                                        <p:tgtEl>
                                          <p:spTgt spid="173"/>
                                        </p:tgtEl>
                                        <p:attrNameLst>
                                          <p:attrName>style.visibility</p:attrName>
                                        </p:attrNameLst>
                                      </p:cBhvr>
                                      <p:to>
                                        <p:strVal val="visible"/>
                                      </p:to>
                                    </p:set>
                                    <p:animEffect transition="in" filter="fade">
                                      <p:cBhvr>
                                        <p:cTn id="103" dur="1000"/>
                                        <p:tgtEl>
                                          <p:spTgt spid="173"/>
                                        </p:tgtEl>
                                      </p:cBhvr>
                                    </p:animEffect>
                                    <p:anim calcmode="lin" valueType="num">
                                      <p:cBhvr>
                                        <p:cTn id="104" dur="1000" fill="hold"/>
                                        <p:tgtEl>
                                          <p:spTgt spid="173"/>
                                        </p:tgtEl>
                                        <p:attrNameLst>
                                          <p:attrName>ppt_x</p:attrName>
                                        </p:attrNameLst>
                                      </p:cBhvr>
                                      <p:tavLst>
                                        <p:tav tm="0">
                                          <p:val>
                                            <p:strVal val="#ppt_x"/>
                                          </p:val>
                                        </p:tav>
                                        <p:tav tm="100000">
                                          <p:val>
                                            <p:strVal val="#ppt_x"/>
                                          </p:val>
                                        </p:tav>
                                      </p:tavLst>
                                    </p:anim>
                                    <p:anim calcmode="lin" valueType="num">
                                      <p:cBhvr>
                                        <p:cTn id="105" dur="1000" fill="hold"/>
                                        <p:tgtEl>
                                          <p:spTgt spid="173"/>
                                        </p:tgtEl>
                                        <p:attrNameLst>
                                          <p:attrName>ppt_y</p:attrName>
                                        </p:attrNameLst>
                                      </p:cBhvr>
                                      <p:tavLst>
                                        <p:tav tm="0">
                                          <p:val>
                                            <p:strVal val="#ppt_y+.1"/>
                                          </p:val>
                                        </p:tav>
                                        <p:tav tm="100000">
                                          <p:val>
                                            <p:strVal val="#ppt_y"/>
                                          </p:val>
                                        </p:tav>
                                      </p:tavLst>
                                    </p:anim>
                                  </p:childTnLst>
                                </p:cTn>
                              </p:par>
                              <p:par>
                                <p:cTn id="106" presetID="42" presetClass="entr" presetSubtype="0" fill="hold" grpId="0" nodeType="withEffect">
                                  <p:stCondLst>
                                    <p:cond delay="0"/>
                                  </p:stCondLst>
                                  <p:childTnLst>
                                    <p:set>
                                      <p:cBhvr>
                                        <p:cTn id="107" dur="1" fill="hold">
                                          <p:stCondLst>
                                            <p:cond delay="0"/>
                                          </p:stCondLst>
                                        </p:cTn>
                                        <p:tgtEl>
                                          <p:spTgt spid="179"/>
                                        </p:tgtEl>
                                        <p:attrNameLst>
                                          <p:attrName>style.visibility</p:attrName>
                                        </p:attrNameLst>
                                      </p:cBhvr>
                                      <p:to>
                                        <p:strVal val="visible"/>
                                      </p:to>
                                    </p:set>
                                    <p:animEffect transition="in" filter="fade">
                                      <p:cBhvr>
                                        <p:cTn id="108" dur="1000"/>
                                        <p:tgtEl>
                                          <p:spTgt spid="179"/>
                                        </p:tgtEl>
                                      </p:cBhvr>
                                    </p:animEffect>
                                    <p:anim calcmode="lin" valueType="num">
                                      <p:cBhvr>
                                        <p:cTn id="109" dur="1000" fill="hold"/>
                                        <p:tgtEl>
                                          <p:spTgt spid="179"/>
                                        </p:tgtEl>
                                        <p:attrNameLst>
                                          <p:attrName>ppt_x</p:attrName>
                                        </p:attrNameLst>
                                      </p:cBhvr>
                                      <p:tavLst>
                                        <p:tav tm="0">
                                          <p:val>
                                            <p:strVal val="#ppt_x"/>
                                          </p:val>
                                        </p:tav>
                                        <p:tav tm="100000">
                                          <p:val>
                                            <p:strVal val="#ppt_x"/>
                                          </p:val>
                                        </p:tav>
                                      </p:tavLst>
                                    </p:anim>
                                    <p:anim calcmode="lin" valueType="num">
                                      <p:cBhvr>
                                        <p:cTn id="110" dur="1000" fill="hold"/>
                                        <p:tgtEl>
                                          <p:spTgt spid="179"/>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42" grpId="0"/>
      <p:bldP spid="143" grpId="0"/>
      <p:bldP spid="144" grpId="0"/>
      <p:bldP spid="145" grpId="0"/>
      <p:bldP spid="146" grpId="0" animBg="1"/>
      <p:bldP spid="176" grpId="0"/>
      <p:bldP spid="177" grpId="0"/>
      <p:bldP spid="178" grpId="0"/>
      <p:bldP spid="179"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2154031" y="2119559"/>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chemeClr val="tx1">
                    <a:lumMod val="95000"/>
                    <a:lumOff val="5000"/>
                  </a:schemeClr>
                </a:solidFill>
                <a:sym typeface="Muli"/>
              </a:rPr>
              <a:t>	</a:t>
            </a:r>
            <a:r>
              <a:rPr lang="en-US" b="1" dirty="0">
                <a:solidFill>
                  <a:schemeClr val="tx1">
                    <a:lumMod val="95000"/>
                    <a:lumOff val="5000"/>
                  </a:schemeClr>
                </a:solidFill>
                <a:effectLst>
                  <a:outerShdw blurRad="38100" dist="38100" dir="2700000" algn="tl">
                    <a:srgbClr val="000000">
                      <a:alpha val="43137"/>
                    </a:srgbClr>
                  </a:outerShdw>
                </a:effectLst>
                <a:sym typeface="Muli"/>
              </a:rPr>
              <a:t>ANDROID</a:t>
            </a:r>
            <a:r>
              <a:rPr lang="en-US" dirty="0">
                <a:solidFill>
                  <a:schemeClr val="tx1">
                    <a:lumMod val="95000"/>
                    <a:lumOff val="5000"/>
                  </a:schemeClr>
                </a:solidFill>
                <a:sym typeface="Muli"/>
              </a:rPr>
              <a:t> MOCKUP</a:t>
            </a:r>
          </a:p>
          <a:p>
            <a:endParaRPr lang="en-US" dirty="0">
              <a:solidFill>
                <a:srgbClr val="FFC000"/>
              </a:solidFill>
              <a:sym typeface="Muli"/>
            </a:endParaRPr>
          </a:p>
          <a:p>
            <a:endParaRPr lang="en-US" dirty="0">
              <a:solidFill>
                <a:srgbClr val="FFC000"/>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837515" y="290017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95000"/>
              <a:lumOff val="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837514" y="385977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95000"/>
              <a:lumOff val="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2342337" y="2773612"/>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2342337" y="3733211"/>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328052" y="889853"/>
            <a:ext cx="2446996" cy="5117389"/>
          </a:xfrm>
          <a:prstGeom prst="rect">
            <a:avLst/>
          </a:prstGeom>
          <a:effectLst>
            <a:outerShdw blurRad="203200" sx="102000" sy="102000" algn="ctr" rotWithShape="0">
              <a:schemeClr val="bg1">
                <a:alpha val="50000"/>
              </a:schemeClr>
            </a:outerShdw>
          </a:effectLst>
        </p:spPr>
      </p:pic>
      <p:pic>
        <p:nvPicPr>
          <p:cNvPr id="13" name="Picture 12"/>
          <p:cNvPicPr>
            <a:picLocks noChangeAspect="1"/>
          </p:cNvPicPr>
          <p:nvPr/>
        </p:nvPicPr>
        <p:blipFill rotWithShape="1">
          <a:blip r:embed="rId3" cstate="print">
            <a:extLst>
              <a:ext uri="{BEBA8EAE-BF5A-486C-A8C5-ECC9F3942E4B}">
                <a14:imgProps xmlns:a14="http://schemas.microsoft.com/office/drawing/2010/main">
                  <a14:imgLayer r:embed="rId4">
                    <a14:imgEffect>
                      <a14:brightnessContrast bright="-20000" contrast="20000"/>
                    </a14:imgEffect>
                  </a14:imgLayer>
                </a14:imgProps>
              </a:ext>
              <a:ext uri="{28A0092B-C50C-407E-A947-70E740481C1C}">
                <a14:useLocalDpi xmlns:a14="http://schemas.microsoft.com/office/drawing/2010/main" val="0"/>
              </a:ext>
            </a:extLst>
          </a:blip>
          <a:srcRect l="46157" t="41" r="21999" b="-1"/>
          <a:stretch/>
        </p:blipFill>
        <p:spPr>
          <a:xfrm>
            <a:off x="7501755" y="1225923"/>
            <a:ext cx="2133476" cy="4462911"/>
          </a:xfrm>
          <a:prstGeom prst="roundRect">
            <a:avLst>
              <a:gd name="adj" fmla="val 10061"/>
            </a:avLst>
          </a:prstGeom>
        </p:spPr>
      </p:pic>
    </p:spTree>
    <p:extLst>
      <p:ext uri="{BB962C8B-B14F-4D97-AF65-F5344CB8AC3E}">
        <p14:creationId xmlns:p14="http://schemas.microsoft.com/office/powerpoint/2010/main" val="684576164"/>
      </p:ext>
    </p:extLst>
  </p:cSld>
  <p:clrMapOvr>
    <a:masterClrMapping/>
  </p:clrMapOvr>
  <p:transition spd="med">
    <p:pull/>
  </p:transition>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4" name="Picture 13"/>
          <p:cNvPicPr>
            <a:picLocks noChangeAspect="1"/>
          </p:cNvPicPr>
          <p:nvPr/>
        </p:nvPicPr>
        <p:blipFill rotWithShape="1">
          <a:blip r:embed="rId2" cstate="email">
            <a:extLst>
              <a:ext uri="{BEBA8EAE-BF5A-486C-A8C5-ECC9F3942E4B}">
                <a14:imgProps xmlns:a14="http://schemas.microsoft.com/office/drawing/2010/main">
                  <a14:imgLayer r:embed="rId3">
                    <a14:imgEffect>
                      <a14:brightnessContrast contrast="-40000"/>
                    </a14:imgEffect>
                  </a14:imgLayer>
                </a14:imgProps>
              </a:ext>
              <a:ext uri="{28A0092B-C50C-407E-A947-70E740481C1C}">
                <a14:useLocalDpi xmlns:a14="http://schemas.microsoft.com/office/drawing/2010/main"/>
              </a:ext>
            </a:extLst>
          </a:blip>
          <a:srcRect/>
          <a:stretch/>
        </p:blipFill>
        <p:spPr>
          <a:xfrm>
            <a:off x="2062887" y="1109495"/>
            <a:ext cx="2293004" cy="4819520"/>
          </a:xfrm>
          <a:prstGeom prst="roundRect">
            <a:avLst>
              <a:gd name="adj" fmla="val 14008"/>
            </a:avLst>
          </a:prstGeom>
        </p:spPr>
      </p:pic>
      <p:sp>
        <p:nvSpPr>
          <p:cNvPr id="6" name="Shape 496">
            <a:extLst>
              <a:ext uri="{FF2B5EF4-FFF2-40B4-BE49-F238E27FC236}">
                <a16:creationId xmlns:a16="http://schemas.microsoft.com/office/drawing/2014/main" id="{2917E0F2-C85E-488C-B664-9D9F976B62CE}"/>
              </a:ext>
            </a:extLst>
          </p:cNvPr>
          <p:cNvSpPr/>
          <p:nvPr/>
        </p:nvSpPr>
        <p:spPr>
          <a:xfrm>
            <a:off x="5801815" y="271513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95000"/>
              <a:lumOff val="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5801889" y="367938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95000"/>
              <a:lumOff val="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335039" y="1996197"/>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chemeClr val="tx1">
                    <a:lumMod val="95000"/>
                    <a:lumOff val="5000"/>
                  </a:schemeClr>
                </a:solidFill>
                <a:latin typeface="Roboto Medium" panose="02000000000000000000" pitchFamily="2" charset="0"/>
                <a:ea typeface="Roboto Medium" panose="02000000000000000000" pitchFamily="2" charset="0"/>
                <a:cs typeface="Muli"/>
                <a:sym typeface="Muli"/>
              </a:rPr>
              <a:t>iPhone</a:t>
            </a:r>
            <a:r>
              <a:rPr lang="en-US" sz="3000" dirty="0">
                <a:solidFill>
                  <a:schemeClr val="tx1">
                    <a:lumMod val="95000"/>
                    <a:lumOff val="5000"/>
                  </a:schemeClr>
                </a:solidFill>
                <a:latin typeface="Roboto Medium" panose="02000000000000000000" pitchFamily="2" charset="0"/>
                <a:ea typeface="Roboto Medium" panose="02000000000000000000" pitchFamily="2" charset="0"/>
                <a:cs typeface="Muli"/>
                <a:sym typeface="Muli"/>
              </a:rPr>
              <a:t> MOCK</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1" name="Rectangle 10">
            <a:extLst>
              <a:ext uri="{FF2B5EF4-FFF2-40B4-BE49-F238E27FC236}">
                <a16:creationId xmlns:a16="http://schemas.microsoft.com/office/drawing/2014/main" id="{74AF34DA-266C-492E-A7CD-23347953F19D}"/>
              </a:ext>
            </a:extLst>
          </p:cNvPr>
          <p:cNvSpPr/>
          <p:nvPr/>
        </p:nvSpPr>
        <p:spPr>
          <a:xfrm>
            <a:off x="6335039" y="2577768"/>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09A8A4CF-F10A-4A0B-9F3F-B47C3DFDCF09}"/>
              </a:ext>
            </a:extLst>
          </p:cNvPr>
          <p:cNvSpPr/>
          <p:nvPr/>
        </p:nvSpPr>
        <p:spPr>
          <a:xfrm>
            <a:off x="6335039" y="3537367"/>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pic>
        <p:nvPicPr>
          <p:cNvPr id="12" name="Picture 11"/>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1961744" y="1007724"/>
            <a:ext cx="2465710" cy="5020796"/>
          </a:xfrm>
          <a:prstGeom prst="rect">
            <a:avLst/>
          </a:prstGeom>
          <a:effectLst>
            <a:outerShdw blurRad="342900" sx="101000" sy="101000" algn="ctr" rotWithShape="0">
              <a:schemeClr val="bg1">
                <a:alpha val="58000"/>
              </a:schemeClr>
            </a:outerShdw>
          </a:effectLst>
        </p:spPr>
      </p:pic>
    </p:spTree>
    <p:extLst>
      <p:ext uri="{BB962C8B-B14F-4D97-AF65-F5344CB8AC3E}">
        <p14:creationId xmlns:p14="http://schemas.microsoft.com/office/powerpoint/2010/main" val="113669530"/>
      </p:ext>
    </p:extLst>
  </p:cSld>
  <p:clrMapOvr>
    <a:masterClrMapping/>
  </p:clrMapOvr>
  <p:transition spd="med">
    <p:pull/>
  </p:transition>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081292" y="220331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chemeClr val="tx1">
                    <a:lumMod val="95000"/>
                    <a:lumOff val="5000"/>
                  </a:schemeClr>
                </a:solidFill>
                <a:effectLst>
                  <a:outerShdw blurRad="38100" dist="38100" dir="2700000" algn="tl">
                    <a:srgbClr val="000000">
                      <a:alpha val="43137"/>
                    </a:srgbClr>
                  </a:outerShdw>
                </a:effectLst>
                <a:latin typeface="+mj-lt"/>
                <a:ea typeface="Muli"/>
                <a:cs typeface="Muli"/>
                <a:sym typeface="Muli"/>
              </a:rPr>
              <a:t>WEBSITE</a:t>
            </a:r>
            <a:r>
              <a:rPr lang="en-US" sz="3000" dirty="0">
                <a:solidFill>
                  <a:schemeClr val="tx1">
                    <a:lumMod val="95000"/>
                    <a:lumOff val="5000"/>
                  </a:schemeClr>
                </a:solidFill>
                <a:latin typeface="+mj-lt"/>
                <a:ea typeface="Muli"/>
                <a:cs typeface="Muli"/>
                <a:sym typeface="Muli"/>
              </a:rPr>
              <a:t> MOCKUP</a:t>
            </a:r>
          </a:p>
          <a:p>
            <a:pPr>
              <a:spcBef>
                <a:spcPts val="0"/>
              </a:spcBef>
              <a:buFont typeface="Arial" panose="020B0604020202020204" pitchFamily="34" charset="0"/>
              <a:buNone/>
            </a:pPr>
            <a:endParaRPr lang="en-US" sz="3000" dirty="0">
              <a:solidFill>
                <a:srgbClr val="FFC000"/>
              </a:solidFill>
              <a:ea typeface="Muli"/>
              <a:cs typeface="Muli"/>
              <a:sym typeface="Muli"/>
            </a:endParaRPr>
          </a:p>
          <a:p>
            <a:pPr algn="just">
              <a:spcBef>
                <a:spcPts val="0"/>
              </a:spcBef>
              <a:buFont typeface="Arial" panose="020B0604020202020204" pitchFamily="34" charset="0"/>
              <a:buNone/>
            </a:pPr>
            <a:r>
              <a:rPr lang="en-US" sz="3000" dirty="0">
                <a:solidFill>
                  <a:srgbClr val="FFC000"/>
                </a:solidFill>
                <a:ea typeface="Muli"/>
                <a:cs typeface="Muli"/>
                <a:sym typeface="Muli"/>
              </a:rPr>
              <a:t>    </a:t>
            </a:r>
          </a:p>
          <a:p>
            <a:pPr>
              <a:spcBef>
                <a:spcPts val="0"/>
              </a:spcBef>
              <a:buFont typeface="Arial" panose="020B0604020202020204" pitchFamily="34" charset="0"/>
              <a:buNone/>
            </a:pPr>
            <a:endParaRPr lang="en-US" sz="3000" dirty="0">
              <a:solidFill>
                <a:srgbClr val="FFC000"/>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519049" y="2983319"/>
            <a:ext cx="493682" cy="475442"/>
            <a:chOff x="2583325" y="2972875"/>
            <a:chExt cx="462850" cy="445750"/>
          </a:xfrm>
          <a:solidFill>
            <a:schemeClr val="tx1">
              <a:lumMod val="95000"/>
              <a:lumOff val="5000"/>
            </a:schemeClr>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513870" y="3881603"/>
            <a:ext cx="493682" cy="475442"/>
            <a:chOff x="2583325" y="2972875"/>
            <a:chExt cx="462850" cy="445750"/>
          </a:xfrm>
          <a:solidFill>
            <a:schemeClr val="tx1">
              <a:lumMod val="95000"/>
              <a:lumOff val="5000"/>
            </a:schemeClr>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9" name="Rectangle 18">
            <a:extLst>
              <a:ext uri="{FF2B5EF4-FFF2-40B4-BE49-F238E27FC236}">
                <a16:creationId xmlns:a16="http://schemas.microsoft.com/office/drawing/2014/main" id="{74AF34DA-266C-492E-A7CD-23347953F19D}"/>
              </a:ext>
            </a:extLst>
          </p:cNvPr>
          <p:cNvSpPr/>
          <p:nvPr/>
        </p:nvSpPr>
        <p:spPr>
          <a:xfrm>
            <a:off x="1147585" y="2791027"/>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3" name="Rectangle 22">
            <a:extLst>
              <a:ext uri="{FF2B5EF4-FFF2-40B4-BE49-F238E27FC236}">
                <a16:creationId xmlns:a16="http://schemas.microsoft.com/office/drawing/2014/main" id="{09A8A4CF-F10A-4A0B-9F3F-B47C3DFDCF09}"/>
              </a:ext>
            </a:extLst>
          </p:cNvPr>
          <p:cNvSpPr/>
          <p:nvPr/>
        </p:nvSpPr>
        <p:spPr>
          <a:xfrm>
            <a:off x="1147585" y="3750626"/>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pic>
        <p:nvPicPr>
          <p:cNvPr id="21" name="Picture 20"/>
          <p:cNvPicPr>
            <a:picLocks noChangeAspect="1"/>
          </p:cNvPicPr>
          <p:nvPr/>
        </p:nvPicPr>
        <p:blipFill rotWithShape="1">
          <a:blip r:embed="rId2" cstate="email">
            <a:extLst>
              <a:ext uri="{BEBA8EAE-BF5A-486C-A8C5-ECC9F3942E4B}">
                <a14:imgProps xmlns:a14="http://schemas.microsoft.com/office/drawing/2010/main">
                  <a14:imgLayer r:embed="rId3">
                    <a14:imgEffect>
                      <a14:brightnessContrast bright="-20000" contrast="20000"/>
                    </a14:imgEffect>
                  </a14:imgLayer>
                </a14:imgProps>
              </a:ext>
              <a:ext uri="{28A0092B-C50C-407E-A947-70E740481C1C}">
                <a14:useLocalDpi xmlns:a14="http://schemas.microsoft.com/office/drawing/2010/main"/>
              </a:ext>
            </a:extLst>
          </a:blip>
          <a:srcRect/>
          <a:stretch/>
        </p:blipFill>
        <p:spPr>
          <a:xfrm>
            <a:off x="6065650" y="1602275"/>
            <a:ext cx="5143184" cy="3280517"/>
          </a:xfrm>
          <a:prstGeom prst="rect">
            <a:avLst/>
          </a:prstGeom>
        </p:spPr>
      </p:pic>
      <p:pic>
        <p:nvPicPr>
          <p:cNvPr id="17" name="Picture 16"/>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5381005" y="1448563"/>
            <a:ext cx="6512474" cy="4020395"/>
          </a:xfrm>
          <a:prstGeom prst="rect">
            <a:avLst/>
          </a:prstGeom>
          <a:effectLst>
            <a:outerShdw blurRad="63500" sx="102000" sy="102000" algn="ctr" rotWithShape="0">
              <a:schemeClr val="bg1">
                <a:alpha val="40000"/>
              </a:schemeClr>
            </a:outerShdw>
          </a:effectLst>
        </p:spPr>
      </p:pic>
    </p:spTree>
    <p:extLst>
      <p:ext uri="{BB962C8B-B14F-4D97-AF65-F5344CB8AC3E}">
        <p14:creationId xmlns:p14="http://schemas.microsoft.com/office/powerpoint/2010/main" val="642154943"/>
      </p:ext>
    </p:extLst>
  </p:cSld>
  <p:clrMapOvr>
    <a:masterClrMapping/>
  </p:clrMapOvr>
  <p:transition spd="med">
    <p:pull/>
  </p:transition>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928790" y="1944075"/>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chemeClr val="tx1">
                    <a:lumMod val="95000"/>
                    <a:lumOff val="5000"/>
                  </a:schemeClr>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TABLET</a:t>
            </a:r>
            <a:r>
              <a:rPr lang="en-US" sz="3000" dirty="0">
                <a:solidFill>
                  <a:schemeClr val="tx1">
                    <a:lumMod val="95000"/>
                    <a:lumOff val="5000"/>
                  </a:schemeClr>
                </a:solidFill>
                <a:latin typeface="Roboto Medium" panose="02000000000000000000" pitchFamily="2" charset="0"/>
                <a:ea typeface="Roboto Medium" panose="02000000000000000000" pitchFamily="2" charset="0"/>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974415" y="2608871"/>
            <a:ext cx="3806655"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974415" y="3568470"/>
            <a:ext cx="3842763"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248964" y="272362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95000"/>
              <a:lumOff val="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248964" y="371225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95000"/>
              <a:lumOff val="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2" name="Picture 11"/>
          <p:cNvPicPr>
            <a:picLocks noChangeAspect="1"/>
          </p:cNvPicPr>
          <p:nvPr/>
        </p:nvPicPr>
        <p:blipFill rotWithShape="1">
          <a:blip r:embed="rId2">
            <a:extLst>
              <a:ext uri="{BEBA8EAE-BF5A-486C-A8C5-ECC9F3942E4B}">
                <a14:imgProps xmlns:a14="http://schemas.microsoft.com/office/drawing/2010/main">
                  <a14:imgLayer r:embed="rId3">
                    <a14:imgEffect>
                      <a14:brightnessContrast bright="-20000"/>
                    </a14:imgEffect>
                  </a14:imgLayer>
                </a14:imgProps>
              </a:ext>
              <a:ext uri="{28A0092B-C50C-407E-A947-70E740481C1C}">
                <a14:useLocalDpi xmlns:a14="http://schemas.microsoft.com/office/drawing/2010/main" val="0"/>
              </a:ext>
            </a:extLst>
          </a:blip>
          <a:srcRect l="35400" t="3188" r="23861" b="8475"/>
          <a:stretch/>
        </p:blipFill>
        <p:spPr>
          <a:xfrm>
            <a:off x="1591762" y="1350863"/>
            <a:ext cx="3114218" cy="4315416"/>
          </a:xfrm>
          <a:prstGeom prst="rect">
            <a:avLst/>
          </a:prstGeom>
        </p:spPr>
      </p:pic>
      <p:pic>
        <p:nvPicPr>
          <p:cNvPr id="11" name="Picture 10"/>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1420942" y="987407"/>
            <a:ext cx="3455858" cy="4904921"/>
          </a:xfrm>
          <a:prstGeom prst="rect">
            <a:avLst/>
          </a:prstGeom>
          <a:effectLst>
            <a:outerShdw blurRad="63500" sx="102000" sy="102000" algn="ctr" rotWithShape="0">
              <a:schemeClr val="bg1">
                <a:alpha val="40000"/>
              </a:schemeClr>
            </a:outerShdw>
          </a:effectLst>
        </p:spPr>
      </p:pic>
    </p:spTree>
    <p:extLst>
      <p:ext uri="{BB962C8B-B14F-4D97-AF65-F5344CB8AC3E}">
        <p14:creationId xmlns:p14="http://schemas.microsoft.com/office/powerpoint/2010/main" val="2789138251"/>
      </p:ext>
    </p:extLst>
  </p:cSld>
  <p:clrMapOvr>
    <a:masterClrMapping/>
  </p:clrMapOvr>
  <p:transition spd="med">
    <p:pull/>
  </p:transition>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tx1">
            <a:lumMod val="65000"/>
            <a:lumOff val="35000"/>
          </a:schemeClr>
        </a:solidFill>
        <a:effectLst/>
      </p:bgPr>
    </p:bg>
    <p:spTree>
      <p:nvGrpSpPr>
        <p:cNvPr id="1" name=""/>
        <p:cNvGrpSpPr/>
        <p:nvPr/>
      </p:nvGrpSpPr>
      <p:grpSpPr>
        <a:xfrm>
          <a:off x="0" y="0"/>
          <a:ext cx="0" cy="0"/>
          <a:chOff x="0" y="0"/>
          <a:chExt cx="0" cy="0"/>
        </a:xfrm>
      </p:grpSpPr>
      <p:grpSp>
        <p:nvGrpSpPr>
          <p:cNvPr id="2" name="Shape 350"/>
          <p:cNvGrpSpPr/>
          <p:nvPr/>
        </p:nvGrpSpPr>
        <p:grpSpPr>
          <a:xfrm>
            <a:off x="5375319" y="980139"/>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00216" y="1052447"/>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48283" y="1050716"/>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23579" y="103799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984946" y="1039159"/>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34605" y="1032213"/>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14491" y="1002693"/>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25590" y="1037404"/>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491530" y="1040316"/>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33224" y="1037402"/>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375319" y="1628775"/>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02537" y="1617782"/>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46554" y="1697624"/>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290009" y="1669273"/>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29411" y="1688962"/>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574004" y="1691852"/>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25539" y="1695311"/>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45784" y="1672178"/>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37133" y="1627614"/>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92142" y="1636878"/>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51012" y="2350310"/>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989816" y="2288997"/>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42502" y="2298235"/>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279578" y="2296507"/>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36922" y="2315050"/>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596537" y="2265256"/>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181513" y="2368244"/>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41733" y="2301125"/>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479376" y="2288997"/>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99676" y="2283784"/>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00196" y="2959617"/>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29751"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68562"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07374"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30632" y="2900601"/>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25606" y="2961940"/>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683888" y="2902899"/>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62621" y="2953267"/>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483427" y="2960187"/>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99181" y="2949192"/>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10126" y="3557339"/>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59891" y="3539434"/>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70265" y="3539434"/>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69153" y="3571791"/>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892911" y="3634883"/>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03551" y="3581676"/>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01220" y="3603633"/>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69906" y="3582807"/>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55070" y="4249416"/>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29792" y="3563150"/>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171415" y="3577004"/>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997327" y="4278307"/>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41933" y="4256321"/>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284790" y="4251109"/>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43257" y="4215808"/>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51403" y="4264423"/>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190207" y="4264423"/>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44055" y="4232605"/>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60350" y="4199662"/>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27443" y="4227960"/>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62005" y="4850559"/>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983457" y="4932199"/>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696899" y="4819334"/>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08503" y="4825683"/>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573436" y="4867970"/>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34624" y="4892277"/>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10493" y="4866239"/>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20908" y="4871977"/>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482336" y="4860459"/>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15858" y="4841320"/>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08207" y="5543810"/>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00216" y="5492278"/>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676642" y="5478963"/>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289978" y="5495736"/>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890021" y="5504432"/>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44482" y="5462759"/>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585543" y="5489388"/>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787929" y="5454087"/>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57460" y="5575060"/>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56370" y="5526987"/>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D44C8436-A5B3-4464-96A5-57E339DDFA32}"/>
              </a:ext>
            </a:extLst>
          </p:cNvPr>
          <p:cNvSpPr/>
          <p:nvPr/>
        </p:nvSpPr>
        <p:spPr>
          <a:xfrm>
            <a:off x="209640" y="3030979"/>
            <a:ext cx="451132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smtClean="0">
              <a:solidFill>
                <a:schemeClr val="bg1"/>
              </a:solidFill>
            </a:endParaRPr>
          </a:p>
          <a:p>
            <a:r>
              <a:rPr lang="en-US" sz="1600" b="1" dirty="0" smtClean="0">
                <a:solidFill>
                  <a:schemeClr val="bg1"/>
                </a:solidFill>
              </a:rPr>
              <a:t>Special </a:t>
            </a:r>
            <a:r>
              <a:rPr lang="en-US" sz="1600" b="1" dirty="0">
                <a:solidFill>
                  <a:schemeClr val="bg1"/>
                </a:solidFill>
              </a:rPr>
              <a:t>thanks and credits  to</a:t>
            </a:r>
            <a:r>
              <a:rPr lang="en-US" sz="1600" b="1" dirty="0" smtClean="0">
                <a:solidFill>
                  <a:schemeClr val="bg1"/>
                </a:solidFill>
              </a:rPr>
              <a:t>:</a:t>
            </a:r>
          </a:p>
          <a:p>
            <a:endParaRPr lang="en-US" sz="16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Photographs by Unsplash.com, Pixabay.com </a:t>
            </a:r>
          </a:p>
          <a:p>
            <a:pPr marL="285750" indent="-285750">
              <a:buFont typeface="Arial" panose="020B0604020202020204" pitchFamily="34" charset="0"/>
              <a:buChar char="•"/>
            </a:pPr>
            <a:r>
              <a:rPr lang="en-US" sz="1500" dirty="0" smtClean="0">
                <a:solidFill>
                  <a:schemeClr val="bg1"/>
                </a:solidFill>
              </a:rPr>
              <a:t>&amp; Pexels.com  </a:t>
            </a:r>
          </a:p>
          <a:p>
            <a:pPr marL="285750" indent="-285750">
              <a:buFont typeface="Arial" panose="020B0604020202020204" pitchFamily="34" charset="0"/>
              <a:buChar char="•"/>
            </a:pPr>
            <a:endParaRPr lang="en-US" sz="15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Icons by: Slidescarnival.com</a:t>
            </a:r>
          </a:p>
          <a:p>
            <a:pPr marL="285750" indent="-285750">
              <a:buFont typeface="Arial" panose="020B0604020202020204" pitchFamily="34" charset="0"/>
              <a:buChar char="•"/>
            </a:pPr>
            <a:endParaRPr lang="en-US" sz="1500" dirty="0" smtClean="0">
              <a:solidFill>
                <a:schemeClr val="bg1"/>
              </a:solidFill>
            </a:endParaRPr>
          </a:p>
          <a:p>
            <a:endParaRPr lang="en-US" sz="1600" dirty="0" smtClean="0">
              <a:solidFill>
                <a:schemeClr val="bg1"/>
              </a:solidFill>
            </a:endParaRPr>
          </a:p>
          <a:p>
            <a:r>
              <a:rPr lang="en-US" sz="1600" dirty="0" smtClean="0">
                <a:solidFill>
                  <a:schemeClr val="bg1"/>
                </a:solidFill>
              </a:rPr>
              <a:t>Without </a:t>
            </a:r>
            <a:r>
              <a:rPr lang="en-US" sz="1600" dirty="0">
                <a:solidFill>
                  <a:schemeClr val="bg1"/>
                </a:solidFill>
              </a:rPr>
              <a:t>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Grayscale">
      <a:dk1>
        <a:sysClr val="windowText" lastClr="000000"/>
      </a:dk1>
      <a:lt1>
        <a:sysClr val="window" lastClr="FFFFFF"/>
      </a:lt1>
      <a:dk2>
        <a:srgbClr val="000000"/>
      </a:dk2>
      <a:lt2>
        <a:srgbClr val="F8F8F8"/>
      </a:lt2>
      <a:accent1>
        <a:srgbClr val="DDDDDD"/>
      </a:accent1>
      <a:accent2>
        <a:srgbClr val="B2B2B2"/>
      </a:accent2>
      <a:accent3>
        <a:srgbClr val="969696"/>
      </a:accent3>
      <a:accent4>
        <a:srgbClr val="808080"/>
      </a:accent4>
      <a:accent5>
        <a:srgbClr val="5F5F5F"/>
      </a:accent5>
      <a:accent6>
        <a:srgbClr val="4D4D4D"/>
      </a:accent6>
      <a:hlink>
        <a:srgbClr val="5F5F5F"/>
      </a:hlink>
      <a:folHlink>
        <a:srgbClr val="919191"/>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1922</TotalTime>
  <Words>1206</Words>
  <Application>Microsoft Office PowerPoint</Application>
  <PresentationFormat>Widescreen</PresentationFormat>
  <Paragraphs>132</Paragraphs>
  <Slides>19</Slides>
  <Notes>0</Notes>
  <HiddenSlides>0</HiddenSlides>
  <MMClips>0</MMClips>
  <ScaleCrop>false</ScaleCrop>
  <HeadingPairs>
    <vt:vector size="6" baseType="variant">
      <vt:variant>
        <vt:lpstr>Fonts Used</vt:lpstr>
      </vt:variant>
      <vt:variant>
        <vt:i4>9</vt:i4>
      </vt:variant>
      <vt:variant>
        <vt:lpstr>Theme</vt:lpstr>
      </vt:variant>
      <vt:variant>
        <vt:i4>1</vt:i4>
      </vt:variant>
      <vt:variant>
        <vt:lpstr>Slide Titles</vt:lpstr>
      </vt:variant>
      <vt:variant>
        <vt:i4>19</vt:i4>
      </vt:variant>
    </vt:vector>
  </HeadingPairs>
  <TitlesOfParts>
    <vt:vector size="29" baseType="lpstr">
      <vt:lpstr>Arial</vt:lpstr>
      <vt:lpstr>Bitter</vt:lpstr>
      <vt:lpstr>Dosis</vt:lpstr>
      <vt:lpstr>Lato</vt:lpstr>
      <vt:lpstr>Muli</vt:lpstr>
      <vt:lpstr>Raleway</vt:lpstr>
      <vt:lpstr>Roboto</vt:lpstr>
      <vt:lpstr>Roboto Cn</vt:lpstr>
      <vt:lpstr>Roboto Medium</vt:lpstr>
      <vt:lpstr>Office Theme</vt:lpstr>
      <vt:lpstr>PowerPoint Presentation</vt:lpstr>
      <vt:lpstr>INSTRUCTIONS FOR USE</vt:lpstr>
      <vt:lpstr>YOUR BREAK SLIDES</vt:lpstr>
      <vt:lpstr>PowerPoint Presentation</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Slidehood.com</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dc:description>Copyright Slidehood.com</dc:description>
  <cp:lastModifiedBy>Suhair </cp:lastModifiedBy>
  <cp:revision>233</cp:revision>
  <dcterms:created xsi:type="dcterms:W3CDTF">2017-08-02T20:41:11Z</dcterms:created>
  <dcterms:modified xsi:type="dcterms:W3CDTF">2018-07-20T11:00:54Z</dcterms:modified>
</cp:coreProperties>
</file>