
<file path=[Content_Types].xml><?xml version="1.0" encoding="utf-8"?>
<Types xmlns="http://schemas.openxmlformats.org/package/2006/content-types">
  <Default ContentType="application/x-fontdata" Extension="fntdata"/>
  <Default ContentType="image/jpeg" Extension="jpeg"/>
  <Default ContentType="image/png" Extension="png"/>
  <Default ContentType="application/vnd.openxmlformats-package.relationships+xml" Extension="rels"/>
  <Default ContentType="image/svg+xml" Extension="svg"/>
  <Default ContentType="application/xml" Extension="xml"/>
  <Override ContentType="application/vnd.openxmlformats-officedocument.extended-properties+xml" PartName="/docProps/app.xml"/>
  <Override ContentType="application/vnd.openxmlformats-package.core-properties+xml" PartName="/docProps/core.xml"/>
  <Override ContentType="application/vnd.openxmlformats-officedocument.presentationml.presentation.main+xml" PartName="/ppt/presentation.xml"/>
  <Override ContentType="application/vnd.openxmlformats-officedocument.presentationml.presProps+xml" PartName="/ppt/presProps.xml"/>
  <Override ContentType="application/vnd.openxmlformats-officedocument.presentationml.slideLayout+xml" PartName="/ppt/slideLayouts/slideLayout1.xml"/>
  <Override ContentType="application/vnd.openxmlformats-officedocument.presentationml.slideLayout+xml" PartName="/ppt/slideLayouts/slideLayout2.xml"/>
  <Override ContentType="application/vnd.openxmlformats-officedocument.presentationml.slideLayout+xml" PartName="/ppt/slideLayouts/slideLayout3.xml"/>
  <Override ContentType="application/vnd.openxmlformats-officedocument.presentationml.slideLayout+xml" PartName="/ppt/slideLayouts/slideLayout4.xml"/>
  <Override ContentType="application/vnd.openxmlformats-officedocument.presentationml.slideLayout+xml" PartName="/ppt/slideLayouts/slideLayout5.xml"/>
  <Override ContentType="application/vnd.openxmlformats-officedocument.presentationml.slideLayout+xml" PartName="/ppt/slideLayouts/slideLayout6.xml"/>
  <Override ContentType="application/vnd.openxmlformats-officedocument.presentationml.slideLayout+xml" PartName="/ppt/slideLayouts/slideLayout7.xml"/>
  <Override ContentType="application/vnd.openxmlformats-officedocument.presentationml.slideLayout+xml" PartName="/ppt/slideLayouts/slideLayout8.xml"/>
  <Override ContentType="application/vnd.openxmlformats-officedocument.presentationml.slideLayout+xml" PartName="/ppt/slideLayouts/slideLayout9.xml"/>
  <Override ContentType="application/vnd.openxmlformats-officedocument.presentationml.slideLayout+xml" PartName="/ppt/slideLayouts/slideLayout10.xml"/>
  <Override ContentType="application/vnd.openxmlformats-officedocument.presentationml.slideLayout+xml" PartName="/ppt/slideLayouts/slideLayout11.xml"/>
  <Override ContentType="application/vnd.openxmlformats-officedocument.presentationml.slideMaster+xml" PartName="/ppt/slideMasters/slideMaster1.xml"/>
  <Override ContentType="application/vnd.openxmlformats-officedocument.presentationml.slide+xml" PartName="/ppt/slides/slide1.xml"/>
  <Override ContentType="application/vnd.openxmlformats-officedocument.presentationml.slide+xml" PartName="/ppt/slides/slide2.xml"/>
  <Override ContentType="application/vnd.openxmlformats-officedocument.presentationml.slide+xml" PartName="/ppt/slides/slide3.xml"/>
  <Override ContentType="application/vnd.openxmlformats-officedocument.presentationml.slide+xml" PartName="/ppt/slides/slide4.xml"/>
  <Override ContentType="application/vnd.openxmlformats-officedocument.presentationml.slide+xml" PartName="/ppt/slides/slide5.xml"/>
  <Override ContentType="application/vnd.openxmlformats-officedocument.presentationml.slide+xml" PartName="/ppt/slides/slide6.xml"/>
  <Override ContentType="application/vnd.openxmlformats-officedocument.presentationml.slide+xml" PartName="/ppt/slides/slide7.xml"/>
  <Override ContentType="application/vnd.openxmlformats-officedocument.presentationml.slide+xml" PartName="/ppt/slides/slide8.xml"/>
  <Override ContentType="application/vnd.openxmlformats-officedocument.presentationml.slide+xml" PartName="/ppt/slides/slide9.xml"/>
  <Override ContentType="application/vnd.openxmlformats-officedocument.presentationml.slide+xml" PartName="/ppt/slides/slide10.xml"/>
  <Override ContentType="application/vnd.openxmlformats-officedocument.presentationml.slide+xml" PartName="/ppt/slides/slide11.xml"/>
  <Override ContentType="application/vnd.openxmlformats-officedocument.presentationml.slide+xml" PartName="/ppt/slides/slide12.xml"/>
  <Override ContentType="application/vnd.openxmlformats-officedocument.presentationml.slide+xml" PartName="/ppt/slides/slide13.xml"/>
  <Override ContentType="application/vnd.openxmlformats-officedocument.presentationml.slide+xml" PartName="/ppt/slides/slide14.xml"/>
  <Override ContentType="application/vnd.openxmlformats-officedocument.presentationml.slide+xml" PartName="/ppt/slides/slide15.xml"/>
  <Override ContentType="application/vnd.openxmlformats-officedocument.presentationml.slide+xml" PartName="/ppt/slides/slide16.xml"/>
  <Override ContentType="application/vnd.openxmlformats-officedocument.presentationml.slide+xml" PartName="/ppt/slides/slide17.xml"/>
  <Override ContentType="application/vnd.openxmlformats-officedocument.presentationml.tableStyles+xml" PartName="/ppt/tableStyles.xml"/>
  <Override ContentType="application/vnd.openxmlformats-officedocument.theme+xml" PartName="/ppt/theme/theme1.xml"/>
  <Override ContentType="application/vnd.openxmlformats-officedocument.presentationml.viewProps+xml" PartName="/ppt/viewProps.xml"/>
</Types>
</file>

<file path=_rels/.rels><?xml version="1.0" encoding="UTF-8" standalone="yes"?><Relationships xmlns="http://schemas.openxmlformats.org/package/2006/relationships"><Relationship Id="rId1" Target="ppt/presentation.xml" Type="http://schemas.openxmlformats.org/officeDocument/2006/relationships/officeDocument"/><Relationship Id="rId2" Target="docProps/thumbnail.jpeg" Type="http://schemas.openxmlformats.org/package/2006/relationships/metadata/thumbnail"/><Relationship Id="rId3" Target="docProps/core.xml" Type="http://schemas.openxmlformats.org/package/2006/relationships/metadata/core-properties"/><Relationship Id="rId4" Target="docProps/app.xml" Type="http://schemas.openxmlformats.org/officeDocument/2006/relationships/extended-properties"/></Relationships>
</file>

<file path=ppt/presentation.xml><?xml version="1.0" encoding="utf-8"?>
<p:presentation xmlns:a="http://schemas.openxmlformats.org/drawingml/2006/main" xmlns:r="http://schemas.openxmlformats.org/officeDocument/2006/relationships" xmlns:p="http://schemas.openxmlformats.org/presentationml/2006/main" saveSubsetFonts="1" embedTrueTypeFonts="true">
  <p:sldMasterIdLst>
    <p:sldMasterId id="2147483648" r:id="rId1"/>
  </p:sldMasterIdLst>
  <p:sldIdLst>
    <p:sldId id="256" r:id="rId6"/>
    <p:sldId id="257" r:id="rId7"/>
    <p:sldId id="258" r:id="rId8"/>
    <p:sldId id="259" r:id="rId9"/>
    <p:sldId id="260" r:id="rId10"/>
    <p:sldId id="261" r:id="rId11"/>
    <p:sldId id="262" r:id="rId12"/>
    <p:sldId id="263" r:id="rId13"/>
    <p:sldId id="264" r:id="rId14"/>
    <p:sldId id="265" r:id="rId15"/>
    <p:sldId id="266" r:id="rId16"/>
    <p:sldId id="267" r:id="rId17"/>
    <p:sldId id="268" r:id="rId18"/>
    <p:sldId id="269" r:id="rId19"/>
    <p:sldId id="270" r:id="rId20"/>
    <p:sldId id="271" r:id="rId21"/>
    <p:sldId id="272" r:id="rId22"/>
  </p:sldIdLst>
  <p:sldSz cx="18288000" cy="10287000"/>
  <p:notesSz cx="6858000" cy="9144000"/>
  <p:embeddedFontLst>
    <p:embeddedFont>
      <p:font typeface="Shlop" charset="1" panose="02000506040000020004"/>
      <p:regular r:id="rId23"/>
    </p:embeddedFont>
    <p:embeddedFont>
      <p:font typeface="Nunito" charset="1" panose="00000000000000000000"/>
      <p:regular r:id="rId24"/>
    </p:embeddedFont>
    <p:embeddedFont>
      <p:font typeface="Fibre" charset="1" panose="02000506060000020004"/>
      <p:regular r:id="rId25"/>
    </p:embeddedFont>
    <p:embeddedFont>
      <p:font typeface="Nunito Bold" charset="1" panose="00000000000000000000"/>
      <p:regular r:id="rId26"/>
    </p:embeddedFont>
  </p:embeddedFontLst>
  <p:defaultText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defaultTextStyle>
</p:presentation>
</file>

<file path=ppt/presProps.xml><?xml version="1.0" encoding="utf-8"?>
<p:presentationPr xmlns:a="http://schemas.openxmlformats.org/drawingml/2006/main" xmlns:r="http://schemas.openxmlformats.org/officeDocument/2006/relationships" xmlns:p="http://schemas.openxmlformats.org/presentationml/2006/main">
  <p:extLst>
    <p:ext uri="{E76CE94A-603C-4142-B9EB-6D1370010A27}">
      <p14:discardImageEditData xmlns:p14="http://schemas.microsoft.com/office/powerpoint/2010/main" val="0"/>
    </p:ext>
    <p:ext uri="{D31A062A-798A-4329-ABDD-BBA856620510}">
      <p14:defaultImageDpi xmlns:p14="http://schemas.microsoft.com/office/powerpoint/2010/main" val="220"/>
    </p:ext>
  </p:extLst>
</p:presentationPr>
</file>

<file path=ppt/tableStyles.xml><?xml version="1.0" encoding="utf-8"?>
<a:tblStyleLst xmlns:a="http://schemas.openxmlformats.org/drawingml/2006/main" def="{5C22544A-7EE6-4342-B048-85BDC9FD1C3A}"/>
</file>

<file path=ppt/viewProps.xml><?xml version="1.0" encoding="utf-8"?>
<p:viewPr xmlns:a="http://schemas.openxmlformats.org/drawingml/2006/main" xmlns:r="http://schemas.openxmlformats.org/officeDocument/2006/relationships" xmlns:p="http://schemas.openxmlformats.org/presentationml/2006/main" lastView="sldThumbnailView">
  <p:normalViewPr>
    <p:restoredLeft sz="15620" autoAdjust="0"/>
    <p:restoredTop sz="94622" autoAdjust="0"/>
  </p:normalViewPr>
  <p:slideViewPr>
    <p:cSldViewPr>
      <p:cViewPr varScale="1">
        <p:scale>
          <a:sx n="74" d="100"/>
          <a:sy n="74" d="100"/>
        </p:scale>
        <p:origin x="-1092" y="-90"/>
      </p:cViewPr>
      <p:guideLst>
        <p:guide orient="horz" pos="2160"/>
        <p:guide pos="2880"/>
      </p:guideLst>
    </p:cSldViewPr>
  </p:slideViewPr>
  <p:outlineViewPr>
    <p:cViewPr>
      <p:scale>
        <a:sx n="33" d="100"/>
        <a:sy n="33" d="100"/>
      </p:scale>
      <p:origin x="0" y="0"/>
    </p:cViewPr>
  </p:outlineViewPr>
  <p:notesTextViewPr>
    <p:cViewPr>
      <p:scale>
        <a:sx n="100" d="100"/>
        <a:sy n="100" d="100"/>
      </p:scale>
      <p:origin x="0" y="0"/>
    </p:cViewPr>
  </p:notesTextViewPr>
  <p:gridSpacing cx="76200" cy="76200"/>
</p:viewPr>
</file>

<file path=ppt/_rels/presentation.xml.rels><?xml version="1.0" encoding="UTF-8" standalone="yes"?><Relationships xmlns="http://schemas.openxmlformats.org/package/2006/relationships"><Relationship Id="rId1" Target="slideMasters/slideMaster1.xml" Type="http://schemas.openxmlformats.org/officeDocument/2006/relationships/slideMaster"/><Relationship Id="rId10" Target="slides/slide5.xml" Type="http://schemas.openxmlformats.org/officeDocument/2006/relationships/slide"/><Relationship Id="rId11" Target="slides/slide6.xml" Type="http://schemas.openxmlformats.org/officeDocument/2006/relationships/slide"/><Relationship Id="rId12" Target="slides/slide7.xml" Type="http://schemas.openxmlformats.org/officeDocument/2006/relationships/slide"/><Relationship Id="rId13" Target="slides/slide8.xml" Type="http://schemas.openxmlformats.org/officeDocument/2006/relationships/slide"/><Relationship Id="rId14" Target="slides/slide9.xml" Type="http://schemas.openxmlformats.org/officeDocument/2006/relationships/slide"/><Relationship Id="rId15" Target="slides/slide10.xml" Type="http://schemas.openxmlformats.org/officeDocument/2006/relationships/slide"/><Relationship Id="rId16" Target="slides/slide11.xml" Type="http://schemas.openxmlformats.org/officeDocument/2006/relationships/slide"/><Relationship Id="rId17" Target="slides/slide12.xml" Type="http://schemas.openxmlformats.org/officeDocument/2006/relationships/slide"/><Relationship Id="rId18" Target="slides/slide13.xml" Type="http://schemas.openxmlformats.org/officeDocument/2006/relationships/slide"/><Relationship Id="rId19" Target="slides/slide14.xml" Type="http://schemas.openxmlformats.org/officeDocument/2006/relationships/slide"/><Relationship Id="rId2" Target="presProps.xml" Type="http://schemas.openxmlformats.org/officeDocument/2006/relationships/presProps"/><Relationship Id="rId20" Target="slides/slide15.xml" Type="http://schemas.openxmlformats.org/officeDocument/2006/relationships/slide"/><Relationship Id="rId21" Target="slides/slide16.xml" Type="http://schemas.openxmlformats.org/officeDocument/2006/relationships/slide"/><Relationship Id="rId22" Target="slides/slide17.xml" Type="http://schemas.openxmlformats.org/officeDocument/2006/relationships/slide"/><Relationship Id="rId23" Target="fonts/font23.fntdata" Type="http://schemas.openxmlformats.org/officeDocument/2006/relationships/font"/><Relationship Id="rId24" Target="fonts/font24.fntdata" Type="http://schemas.openxmlformats.org/officeDocument/2006/relationships/font"/><Relationship Id="rId25" Target="fonts/font25.fntdata" Type="http://schemas.openxmlformats.org/officeDocument/2006/relationships/font"/><Relationship Id="rId26" Target="fonts/font26.fntdata" Type="http://schemas.openxmlformats.org/officeDocument/2006/relationships/font"/><Relationship Id="rId3" Target="viewProps.xml" Type="http://schemas.openxmlformats.org/officeDocument/2006/relationships/viewProps"/><Relationship Id="rId4" Target="theme/theme1.xml" Type="http://schemas.openxmlformats.org/officeDocument/2006/relationships/theme"/><Relationship Id="rId5" Target="tableStyles.xml" Type="http://schemas.openxmlformats.org/officeDocument/2006/relationships/tableStyles"/><Relationship Id="rId6" Target="slides/slide1.xml" Type="http://schemas.openxmlformats.org/officeDocument/2006/relationships/slide"/><Relationship Id="rId7" Target="slides/slide2.xml" Type="http://schemas.openxmlformats.org/officeDocument/2006/relationships/slide"/><Relationship Id="rId8" Target="slides/slide3.xml" Type="http://schemas.openxmlformats.org/officeDocument/2006/relationships/slide"/><Relationship Id="rId9" Target="slides/slide4.xml" Type="http://schemas.openxmlformats.org/officeDocument/2006/relationships/slide"/></Relationships>
</file>

<file path=ppt/slideLayouts/_rels/slideLayout1.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2.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3.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4.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5.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6.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7.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8.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9.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10.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11.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slideLayout1.xml><?xml version="1.0" encoding="utf-8"?>
<p:sldLayout xmlns:a="http://schemas.openxmlformats.org/drawingml/2006/main" xmlns:r="http://schemas.openxmlformats.org/officeDocument/2006/relationships" xmlns:p="http://schemas.openxmlformats.org/presentationml/2006/main" type="title" preserve="1">
  <p:cSld name="Title Slide">
    <p:spTree>
      <p:nvGrpSpPr>
        <p:cNvPr id="1" name=""/>
        <p:cNvGrpSpPr/>
        <p:nvPr/>
      </p:nvGrpSpPr>
      <p:grpSpPr>
        <a:xfrm>
          <a:off x="0" y="0"/>
          <a:ext cx="0" cy="0"/>
          <a:chOff x="0" y="0"/>
          <a:chExt cx="0" cy="0"/>
        </a:xfrm>
      </p:grpSpPr>
      <p:sp>
        <p:nvSpPr>
          <p:cNvPr id="2" name="Title 1"/>
          <p:cNvSpPr>
            <a:spLocks noGrp="1"/>
          </p:cNvSpPr>
          <p:nvPr>
            <p:ph type="ctrTitle"/>
          </p:nvPr>
        </p:nvSpPr>
        <p:spPr>
          <a:xfrm>
            <a:off x="685800" y="2130425"/>
            <a:ext cx="7772400" cy="1470025"/>
          </a:xfrm>
        </p:spPr>
        <p:txBody>
          <a:bodyPr/>
          <a:lstStyle/>
          <a:p>
            <a:r>
              <a:rPr lang="en-US" smtClean="0"/>
              <a:t>Click to edit Master title style</a:t>
            </a:r>
            <a:endParaRPr lang="en-US"/>
          </a:p>
        </p:txBody>
      </p:sp>
      <p:sp>
        <p:nvSpPr>
          <p:cNvPr id="3" name="Subtitle 2"/>
          <p:cNvSpPr>
            <a:spLocks noGrp="1"/>
          </p:cNvSpPr>
          <p:nvPr>
            <p:ph type="subTitle" idx="1"/>
          </p:nvPr>
        </p:nvSpPr>
        <p:spPr>
          <a:xfrm>
            <a:off x="1371600" y="3886200"/>
            <a:ext cx="6400800" cy="1752600"/>
          </a:xfrm>
        </p:spPr>
        <p:txBody>
          <a:bodyPr/>
          <a:lstStyle>
            <a:lvl1pPr marL="0" indent="0" algn="ctr">
              <a:buNone/>
              <a:defRPr>
                <a:solidFill>
                  <a:schemeClr val="tx1">
                    <a:tint val="75000"/>
                  </a:schemeClr>
                </a:solidFill>
              </a:defRPr>
            </a:lvl1pPr>
            <a:lvl2pPr marL="457200" indent="0" algn="ctr">
              <a:buNone/>
              <a:defRPr>
                <a:solidFill>
                  <a:schemeClr val="tx1">
                    <a:tint val="75000"/>
                  </a:schemeClr>
                </a:solidFill>
              </a:defRPr>
            </a:lvl2pPr>
            <a:lvl3pPr marL="914400" indent="0" algn="ctr">
              <a:buNone/>
              <a:defRPr>
                <a:solidFill>
                  <a:schemeClr val="tx1">
                    <a:tint val="75000"/>
                  </a:schemeClr>
                </a:solidFill>
              </a:defRPr>
            </a:lvl3pPr>
            <a:lvl4pPr marL="1371600" indent="0" algn="ctr">
              <a:buNone/>
              <a:defRPr>
                <a:solidFill>
                  <a:schemeClr val="tx1">
                    <a:tint val="75000"/>
                  </a:schemeClr>
                </a:solidFill>
              </a:defRPr>
            </a:lvl4pPr>
            <a:lvl5pPr marL="1828800" indent="0" algn="ctr">
              <a:buNone/>
              <a:defRPr>
                <a:solidFill>
                  <a:schemeClr val="tx1">
                    <a:tint val="75000"/>
                  </a:schemeClr>
                </a:solidFill>
              </a:defRPr>
            </a:lvl5pPr>
            <a:lvl6pPr marL="2286000" indent="0" algn="ctr">
              <a:buNone/>
              <a:defRPr>
                <a:solidFill>
                  <a:schemeClr val="tx1">
                    <a:tint val="75000"/>
                  </a:schemeClr>
                </a:solidFill>
              </a:defRPr>
            </a:lvl6pPr>
            <a:lvl7pPr marL="2743200" indent="0" algn="ctr">
              <a:buNone/>
              <a:defRPr>
                <a:solidFill>
                  <a:schemeClr val="tx1">
                    <a:tint val="75000"/>
                  </a:schemeClr>
                </a:solidFill>
              </a:defRPr>
            </a:lvl7pPr>
            <a:lvl8pPr marL="3200400" indent="0" algn="ctr">
              <a:buNone/>
              <a:defRPr>
                <a:solidFill>
                  <a:schemeClr val="tx1">
                    <a:tint val="75000"/>
                  </a:schemeClr>
                </a:solidFill>
              </a:defRPr>
            </a:lvl8pPr>
            <a:lvl9pPr marL="3657600" indent="0" algn="ctr">
              <a:buNone/>
              <a:defRPr>
                <a:solidFill>
                  <a:schemeClr val="tx1">
                    <a:tint val="75000"/>
                  </a:schemeClr>
                </a:solidFill>
              </a:defRPr>
            </a:lvl9pPr>
          </a:lstStyle>
          <a:p>
            <a:r>
              <a:rPr lang="en-US" smtClean="0"/>
              <a:t>Click to edit Master subtitle style</a:t>
            </a:r>
            <a:endParaRPr lang="en-US"/>
          </a:p>
        </p:txBody>
      </p:sp>
      <p:sp>
        <p:nvSpPr>
          <p:cNvPr id="4" name="Date Placeholder 3"/>
          <p:cNvSpPr>
            <a:spLocks noGrp="1"/>
          </p:cNvSpPr>
          <p:nvPr>
            <p:ph type="dt" sz="half" idx="10"/>
          </p:nvPr>
        </p:nvSpPr>
        <p:spPr/>
        <p:txBody>
          <a:bodyPr/>
          <a:lstStyle/>
          <a:p>
            <a:fld id="{1D8BD707-D9CF-40AE-B4C6-C98DA3205C09}" type="datetimeFigureOut">
              <a:rPr lang="en-US" smtClean="0"/>
              <a:pPr/>
              <a:t>8/1/2011</a:t>
            </a:fld>
            <a:endParaRPr lang="en-US"/>
          </a:p>
        </p:txBody>
      </p:sp>
      <p:sp>
        <p:nvSpPr>
          <p:cNvPr id="5" name="Footer Placeholder 4"/>
          <p:cNvSpPr>
            <a:spLocks noGrp="1"/>
          </p:cNvSpPr>
          <p:nvPr>
            <p:ph type="ftr" sz="quarter" idx="11"/>
          </p:nvPr>
        </p:nvSpPr>
        <p:spPr/>
        <p:txBody>
          <a:bodyPr/>
          <a:lstStyle/>
          <a:p>
            <a:endParaRPr lang="en-US"/>
          </a:p>
        </p:txBody>
      </p:sp>
      <p:sp>
        <p:nvSpPr>
          <p:cNvPr id="6" name="Slide Number Placeholder 5"/>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2.xml><?xml version="1.0" encoding="utf-8"?>
<p:sldLayout xmlns:a="http://schemas.openxmlformats.org/drawingml/2006/main" xmlns:r="http://schemas.openxmlformats.org/officeDocument/2006/relationships" xmlns:p="http://schemas.openxmlformats.org/presentationml/2006/main" type="obj" preserve="1">
  <p:cSld name="Title and Content">
    <p:spTree>
      <p:nvGrpSpPr>
        <p:cNvPr id="1" name=""/>
        <p:cNvGrpSpPr/>
        <p:nvPr/>
      </p:nvGrpSpPr>
      <p:grpSpPr>
        <a:xfrm>
          <a:off x="0" y="0"/>
          <a:ext cx="0" cy="0"/>
          <a:chOff x="0" y="0"/>
          <a:chExt cx="0" cy="0"/>
        </a:xfrm>
      </p:grpSpPr>
      <p:sp>
        <p:nvSpPr>
          <p:cNvPr id="2" name="Title 1"/>
          <p:cNvSpPr>
            <a:spLocks noGrp="1"/>
          </p:cNvSpPr>
          <p:nvPr>
            <p:ph type="title"/>
          </p:nvPr>
        </p:nvSpPr>
        <p:spPr/>
        <p:txBody>
          <a:bodyPr/>
          <a:lstStyle/>
          <a:p>
            <a:r>
              <a:rPr lang="en-US" smtClean="0"/>
              <a:t>Click to edit Master title style</a:t>
            </a:r>
            <a:endParaRPr lang="en-US"/>
          </a:p>
        </p:txBody>
      </p:sp>
      <p:sp>
        <p:nvSpPr>
          <p:cNvPr id="3" name="Content Placeholder 2"/>
          <p:cNvSpPr>
            <a:spLocks noGrp="1"/>
          </p:cNvSpPr>
          <p:nvPr>
            <p:ph idx="1"/>
          </p:nvPr>
        </p:nvSpPr>
        <p:spPr/>
        <p:txBody>
          <a:body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4" name="Date Placeholder 3"/>
          <p:cNvSpPr>
            <a:spLocks noGrp="1"/>
          </p:cNvSpPr>
          <p:nvPr>
            <p:ph type="dt" sz="half" idx="10"/>
          </p:nvPr>
        </p:nvSpPr>
        <p:spPr/>
        <p:txBody>
          <a:bodyPr/>
          <a:lstStyle/>
          <a:p>
            <a:fld id="{1D8BD707-D9CF-40AE-B4C6-C98DA3205C09}" type="datetimeFigureOut">
              <a:rPr lang="en-US" smtClean="0"/>
              <a:pPr/>
              <a:t>8/1/2011</a:t>
            </a:fld>
            <a:endParaRPr lang="en-US"/>
          </a:p>
        </p:txBody>
      </p:sp>
      <p:sp>
        <p:nvSpPr>
          <p:cNvPr id="5" name="Footer Placeholder 4"/>
          <p:cNvSpPr>
            <a:spLocks noGrp="1"/>
          </p:cNvSpPr>
          <p:nvPr>
            <p:ph type="ftr" sz="quarter" idx="11"/>
          </p:nvPr>
        </p:nvSpPr>
        <p:spPr/>
        <p:txBody>
          <a:bodyPr/>
          <a:lstStyle/>
          <a:p>
            <a:endParaRPr lang="en-US"/>
          </a:p>
        </p:txBody>
      </p:sp>
      <p:sp>
        <p:nvSpPr>
          <p:cNvPr id="6" name="Slide Number Placeholder 5"/>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3.xml><?xml version="1.0" encoding="utf-8"?>
<p:sldLayout xmlns:a="http://schemas.openxmlformats.org/drawingml/2006/main" xmlns:r="http://schemas.openxmlformats.org/officeDocument/2006/relationships" xmlns:p="http://schemas.openxmlformats.org/presentationml/2006/main" type="secHead" preserve="1">
  <p:cSld name="Section Header">
    <p:spTree>
      <p:nvGrpSpPr>
        <p:cNvPr id="1" name=""/>
        <p:cNvGrpSpPr/>
        <p:nvPr/>
      </p:nvGrpSpPr>
      <p:grpSpPr>
        <a:xfrm>
          <a:off x="0" y="0"/>
          <a:ext cx="0" cy="0"/>
          <a:chOff x="0" y="0"/>
          <a:chExt cx="0" cy="0"/>
        </a:xfrm>
      </p:grpSpPr>
      <p:sp>
        <p:nvSpPr>
          <p:cNvPr id="2" name="Title 1"/>
          <p:cNvSpPr>
            <a:spLocks noGrp="1"/>
          </p:cNvSpPr>
          <p:nvPr>
            <p:ph type="title"/>
          </p:nvPr>
        </p:nvSpPr>
        <p:spPr>
          <a:xfrm>
            <a:off x="722313" y="4406900"/>
            <a:ext cx="7772400" cy="1362075"/>
          </a:xfrm>
        </p:spPr>
        <p:txBody>
          <a:bodyPr anchor="t"/>
          <a:lstStyle>
            <a:lvl1pPr algn="l">
              <a:defRPr sz="4000" b="1" cap="all"/>
            </a:lvl1pPr>
          </a:lstStyle>
          <a:p>
            <a:r>
              <a:rPr lang="en-US" smtClean="0"/>
              <a:t>Click to edit Master title style</a:t>
            </a:r>
            <a:endParaRPr lang="en-US"/>
          </a:p>
        </p:txBody>
      </p:sp>
      <p:sp>
        <p:nvSpPr>
          <p:cNvPr id="3" name="Text Placeholder 2"/>
          <p:cNvSpPr>
            <a:spLocks noGrp="1"/>
          </p:cNvSpPr>
          <p:nvPr>
            <p:ph type="body" idx="1"/>
          </p:nvPr>
        </p:nvSpPr>
        <p:spPr>
          <a:xfrm>
            <a:off x="722313" y="2906713"/>
            <a:ext cx="7772400" cy="1500187"/>
          </a:xfrm>
        </p:spPr>
        <p:txBody>
          <a:bodyPr anchor="b"/>
          <a:lstStyle>
            <a:lvl1pPr marL="0" indent="0">
              <a:buNone/>
              <a:defRPr sz="2000">
                <a:solidFill>
                  <a:schemeClr val="tx1">
                    <a:tint val="75000"/>
                  </a:schemeClr>
                </a:solidFill>
              </a:defRPr>
            </a:lvl1pPr>
            <a:lvl2pPr marL="457200" indent="0">
              <a:buNone/>
              <a:defRPr sz="1800">
                <a:solidFill>
                  <a:schemeClr val="tx1">
                    <a:tint val="75000"/>
                  </a:schemeClr>
                </a:solidFill>
              </a:defRPr>
            </a:lvl2pPr>
            <a:lvl3pPr marL="914400" indent="0">
              <a:buNone/>
              <a:defRPr sz="1600">
                <a:solidFill>
                  <a:schemeClr val="tx1">
                    <a:tint val="75000"/>
                  </a:schemeClr>
                </a:solidFill>
              </a:defRPr>
            </a:lvl3pPr>
            <a:lvl4pPr marL="1371600" indent="0">
              <a:buNone/>
              <a:defRPr sz="1400">
                <a:solidFill>
                  <a:schemeClr val="tx1">
                    <a:tint val="75000"/>
                  </a:schemeClr>
                </a:solidFill>
              </a:defRPr>
            </a:lvl4pPr>
            <a:lvl5pPr marL="1828800" indent="0">
              <a:buNone/>
              <a:defRPr sz="1400">
                <a:solidFill>
                  <a:schemeClr val="tx1">
                    <a:tint val="75000"/>
                  </a:schemeClr>
                </a:solidFill>
              </a:defRPr>
            </a:lvl5pPr>
            <a:lvl6pPr marL="2286000" indent="0">
              <a:buNone/>
              <a:defRPr sz="1400">
                <a:solidFill>
                  <a:schemeClr val="tx1">
                    <a:tint val="75000"/>
                  </a:schemeClr>
                </a:solidFill>
              </a:defRPr>
            </a:lvl6pPr>
            <a:lvl7pPr marL="2743200" indent="0">
              <a:buNone/>
              <a:defRPr sz="1400">
                <a:solidFill>
                  <a:schemeClr val="tx1">
                    <a:tint val="75000"/>
                  </a:schemeClr>
                </a:solidFill>
              </a:defRPr>
            </a:lvl7pPr>
            <a:lvl8pPr marL="3200400" indent="0">
              <a:buNone/>
              <a:defRPr sz="1400">
                <a:solidFill>
                  <a:schemeClr val="tx1">
                    <a:tint val="75000"/>
                  </a:schemeClr>
                </a:solidFill>
              </a:defRPr>
            </a:lvl8pPr>
            <a:lvl9pPr marL="3657600" indent="0">
              <a:buNone/>
              <a:defRPr sz="1400">
                <a:solidFill>
                  <a:schemeClr val="tx1">
                    <a:tint val="75000"/>
                  </a:schemeClr>
                </a:solidFill>
              </a:defRPr>
            </a:lvl9pPr>
          </a:lstStyle>
          <a:p>
            <a:pPr lvl="0"/>
            <a:r>
              <a:rPr lang="en-US" smtClean="0"/>
              <a:t>Click to edit Master text styles</a:t>
            </a:r>
          </a:p>
        </p:txBody>
      </p:sp>
      <p:sp>
        <p:nvSpPr>
          <p:cNvPr id="4" name="Date Placeholder 3"/>
          <p:cNvSpPr>
            <a:spLocks noGrp="1"/>
          </p:cNvSpPr>
          <p:nvPr>
            <p:ph type="dt" sz="half" idx="10"/>
          </p:nvPr>
        </p:nvSpPr>
        <p:spPr/>
        <p:txBody>
          <a:bodyPr/>
          <a:lstStyle/>
          <a:p>
            <a:fld id="{1D8BD707-D9CF-40AE-B4C6-C98DA3205C09}" type="datetimeFigureOut">
              <a:rPr lang="en-US" smtClean="0"/>
              <a:pPr/>
              <a:t>8/1/2011</a:t>
            </a:fld>
            <a:endParaRPr lang="en-US"/>
          </a:p>
        </p:txBody>
      </p:sp>
      <p:sp>
        <p:nvSpPr>
          <p:cNvPr id="5" name="Footer Placeholder 4"/>
          <p:cNvSpPr>
            <a:spLocks noGrp="1"/>
          </p:cNvSpPr>
          <p:nvPr>
            <p:ph type="ftr" sz="quarter" idx="11"/>
          </p:nvPr>
        </p:nvSpPr>
        <p:spPr/>
        <p:txBody>
          <a:bodyPr/>
          <a:lstStyle/>
          <a:p>
            <a:endParaRPr lang="en-US"/>
          </a:p>
        </p:txBody>
      </p:sp>
      <p:sp>
        <p:nvSpPr>
          <p:cNvPr id="6" name="Slide Number Placeholder 5"/>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4.xml><?xml version="1.0" encoding="utf-8"?>
<p:sldLayout xmlns:a="http://schemas.openxmlformats.org/drawingml/2006/main" xmlns:r="http://schemas.openxmlformats.org/officeDocument/2006/relationships" xmlns:p="http://schemas.openxmlformats.org/presentationml/2006/main" type="twoObj" preserve="1">
  <p:cSld name="Two Content">
    <p:spTree>
      <p:nvGrpSpPr>
        <p:cNvPr id="1" name=""/>
        <p:cNvGrpSpPr/>
        <p:nvPr/>
      </p:nvGrpSpPr>
      <p:grpSpPr>
        <a:xfrm>
          <a:off x="0" y="0"/>
          <a:ext cx="0" cy="0"/>
          <a:chOff x="0" y="0"/>
          <a:chExt cx="0" cy="0"/>
        </a:xfrm>
      </p:grpSpPr>
      <p:sp>
        <p:nvSpPr>
          <p:cNvPr id="2" name="Title 1"/>
          <p:cNvSpPr>
            <a:spLocks noGrp="1"/>
          </p:cNvSpPr>
          <p:nvPr>
            <p:ph type="title"/>
          </p:nvPr>
        </p:nvSpPr>
        <p:spPr/>
        <p:txBody>
          <a:bodyPr/>
          <a:lstStyle/>
          <a:p>
            <a:r>
              <a:rPr lang="en-US" smtClean="0"/>
              <a:t>Click to edit Master title style</a:t>
            </a:r>
            <a:endParaRPr lang="en-US"/>
          </a:p>
        </p:txBody>
      </p:sp>
      <p:sp>
        <p:nvSpPr>
          <p:cNvPr id="3" name="Content Placeholder 2"/>
          <p:cNvSpPr>
            <a:spLocks noGrp="1"/>
          </p:cNvSpPr>
          <p:nvPr>
            <p:ph sz="half" idx="1"/>
          </p:nvPr>
        </p:nvSpPr>
        <p:spPr>
          <a:xfrm>
            <a:off x="457200" y="1600200"/>
            <a:ext cx="4038600" cy="4525963"/>
          </a:xfrm>
        </p:spPr>
        <p:txBody>
          <a:bodyPr/>
          <a:lstStyle>
            <a:lvl1pPr>
              <a:defRPr sz="2800"/>
            </a:lvl1pPr>
            <a:lvl2pPr>
              <a:defRPr sz="2400"/>
            </a:lvl2pPr>
            <a:lvl3pPr>
              <a:defRPr sz="2000"/>
            </a:lvl3pPr>
            <a:lvl4pPr>
              <a:defRPr sz="1800"/>
            </a:lvl4pPr>
            <a:lvl5pPr>
              <a:defRPr sz="1800"/>
            </a:lvl5pPr>
            <a:lvl6pPr>
              <a:defRPr sz="1800"/>
            </a:lvl6pPr>
            <a:lvl7pPr>
              <a:defRPr sz="1800"/>
            </a:lvl7pPr>
            <a:lvl8pPr>
              <a:defRPr sz="1800"/>
            </a:lvl8pPr>
            <a:lvl9pPr>
              <a:defRPr sz="1800"/>
            </a:lvl9p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4" name="Content Placeholder 3"/>
          <p:cNvSpPr>
            <a:spLocks noGrp="1"/>
          </p:cNvSpPr>
          <p:nvPr>
            <p:ph sz="half" idx="2"/>
          </p:nvPr>
        </p:nvSpPr>
        <p:spPr>
          <a:xfrm>
            <a:off x="4648200" y="1600200"/>
            <a:ext cx="4038600" cy="4525963"/>
          </a:xfrm>
        </p:spPr>
        <p:txBody>
          <a:bodyPr/>
          <a:lstStyle>
            <a:lvl1pPr>
              <a:defRPr sz="2800"/>
            </a:lvl1pPr>
            <a:lvl2pPr>
              <a:defRPr sz="2400"/>
            </a:lvl2pPr>
            <a:lvl3pPr>
              <a:defRPr sz="2000"/>
            </a:lvl3pPr>
            <a:lvl4pPr>
              <a:defRPr sz="1800"/>
            </a:lvl4pPr>
            <a:lvl5pPr>
              <a:defRPr sz="1800"/>
            </a:lvl5pPr>
            <a:lvl6pPr>
              <a:defRPr sz="1800"/>
            </a:lvl6pPr>
            <a:lvl7pPr>
              <a:defRPr sz="1800"/>
            </a:lvl7pPr>
            <a:lvl8pPr>
              <a:defRPr sz="1800"/>
            </a:lvl8pPr>
            <a:lvl9pPr>
              <a:defRPr sz="1800"/>
            </a:lvl9p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5" name="Date Placeholder 4"/>
          <p:cNvSpPr>
            <a:spLocks noGrp="1"/>
          </p:cNvSpPr>
          <p:nvPr>
            <p:ph type="dt" sz="half" idx="10"/>
          </p:nvPr>
        </p:nvSpPr>
        <p:spPr/>
        <p:txBody>
          <a:bodyPr/>
          <a:lstStyle/>
          <a:p>
            <a:fld id="{1D8BD707-D9CF-40AE-B4C6-C98DA3205C09}" type="datetimeFigureOut">
              <a:rPr lang="en-US" smtClean="0"/>
              <a:pPr/>
              <a:t>8/1/2011</a:t>
            </a:fld>
            <a:endParaRPr lang="en-US"/>
          </a:p>
        </p:txBody>
      </p:sp>
      <p:sp>
        <p:nvSpPr>
          <p:cNvPr id="6" name="Footer Placeholder 5"/>
          <p:cNvSpPr>
            <a:spLocks noGrp="1"/>
          </p:cNvSpPr>
          <p:nvPr>
            <p:ph type="ftr" sz="quarter" idx="11"/>
          </p:nvPr>
        </p:nvSpPr>
        <p:spPr/>
        <p:txBody>
          <a:bodyPr/>
          <a:lstStyle/>
          <a:p>
            <a:endParaRPr lang="en-US"/>
          </a:p>
        </p:txBody>
      </p:sp>
      <p:sp>
        <p:nvSpPr>
          <p:cNvPr id="7" name="Slide Number Placeholder 6"/>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5.xml><?xml version="1.0" encoding="utf-8"?>
<p:sldLayout xmlns:a="http://schemas.openxmlformats.org/drawingml/2006/main" xmlns:r="http://schemas.openxmlformats.org/officeDocument/2006/relationships" xmlns:p="http://schemas.openxmlformats.org/presentationml/2006/main" type="twoTxTwoObj" preserve="1">
  <p:cSld name="Comparison">
    <p:spTree>
      <p:nvGrpSpPr>
        <p:cNvPr id="1" name=""/>
        <p:cNvGrpSpPr/>
        <p:nvPr/>
      </p:nvGrpSpPr>
      <p:grpSpPr>
        <a:xfrm>
          <a:off x="0" y="0"/>
          <a:ext cx="0" cy="0"/>
          <a:chOff x="0" y="0"/>
          <a:chExt cx="0" cy="0"/>
        </a:xfrm>
      </p:grpSpPr>
      <p:sp>
        <p:nvSpPr>
          <p:cNvPr id="2" name="Title 1"/>
          <p:cNvSpPr>
            <a:spLocks noGrp="1"/>
          </p:cNvSpPr>
          <p:nvPr>
            <p:ph type="title"/>
          </p:nvPr>
        </p:nvSpPr>
        <p:spPr/>
        <p:txBody>
          <a:bodyPr/>
          <a:lstStyle>
            <a:lvl1pPr>
              <a:defRPr/>
            </a:lvl1pPr>
          </a:lstStyle>
          <a:p>
            <a:r>
              <a:rPr lang="en-US" smtClean="0"/>
              <a:t>Click to edit Master title style</a:t>
            </a:r>
            <a:endParaRPr lang="en-US"/>
          </a:p>
        </p:txBody>
      </p:sp>
      <p:sp>
        <p:nvSpPr>
          <p:cNvPr id="3" name="Text Placeholder 2"/>
          <p:cNvSpPr>
            <a:spLocks noGrp="1"/>
          </p:cNvSpPr>
          <p:nvPr>
            <p:ph type="body" idx="1"/>
          </p:nvPr>
        </p:nvSpPr>
        <p:spPr>
          <a:xfrm>
            <a:off x="457200" y="1535113"/>
            <a:ext cx="4040188" cy="639762"/>
          </a:xfrm>
        </p:spPr>
        <p:txBody>
          <a:bodyPr anchor="b"/>
          <a:lstStyle>
            <a:lvl1pPr marL="0" indent="0">
              <a:buNone/>
              <a:defRPr sz="2400" b="1"/>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a:r>
              <a:rPr lang="en-US" smtClean="0"/>
              <a:t>Click to edit Master text styles</a:t>
            </a:r>
          </a:p>
        </p:txBody>
      </p:sp>
      <p:sp>
        <p:nvSpPr>
          <p:cNvPr id="4" name="Content Placeholder 3"/>
          <p:cNvSpPr>
            <a:spLocks noGrp="1"/>
          </p:cNvSpPr>
          <p:nvPr>
            <p:ph sz="half" idx="2"/>
          </p:nvPr>
        </p:nvSpPr>
        <p:spPr>
          <a:xfrm>
            <a:off x="457200" y="2174875"/>
            <a:ext cx="4040188" cy="3951288"/>
          </a:xfrm>
        </p:spPr>
        <p:txBody>
          <a:bodyPr/>
          <a:lstStyle>
            <a:lvl1pPr>
              <a:defRPr sz="2400"/>
            </a:lvl1pPr>
            <a:lvl2pPr>
              <a:defRPr sz="2000"/>
            </a:lvl2pPr>
            <a:lvl3pPr>
              <a:defRPr sz="1800"/>
            </a:lvl3pPr>
            <a:lvl4pPr>
              <a:defRPr sz="1600"/>
            </a:lvl4pPr>
            <a:lvl5pPr>
              <a:defRPr sz="1600"/>
            </a:lvl5pPr>
            <a:lvl6pPr>
              <a:defRPr sz="1600"/>
            </a:lvl6pPr>
            <a:lvl7pPr>
              <a:defRPr sz="1600"/>
            </a:lvl7pPr>
            <a:lvl8pPr>
              <a:defRPr sz="1600"/>
            </a:lvl8pPr>
            <a:lvl9pPr>
              <a:defRPr sz="1600"/>
            </a:lvl9p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5" name="Text Placeholder 4"/>
          <p:cNvSpPr>
            <a:spLocks noGrp="1"/>
          </p:cNvSpPr>
          <p:nvPr>
            <p:ph type="body" sz="quarter" idx="3"/>
          </p:nvPr>
        </p:nvSpPr>
        <p:spPr>
          <a:xfrm>
            <a:off x="4645025" y="1535113"/>
            <a:ext cx="4041775" cy="639762"/>
          </a:xfrm>
        </p:spPr>
        <p:txBody>
          <a:bodyPr anchor="b"/>
          <a:lstStyle>
            <a:lvl1pPr marL="0" indent="0">
              <a:buNone/>
              <a:defRPr sz="2400" b="1"/>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a:r>
              <a:rPr lang="en-US" smtClean="0"/>
              <a:t>Click to edit Master text styles</a:t>
            </a:r>
          </a:p>
        </p:txBody>
      </p:sp>
      <p:sp>
        <p:nvSpPr>
          <p:cNvPr id="6" name="Content Placeholder 5"/>
          <p:cNvSpPr>
            <a:spLocks noGrp="1"/>
          </p:cNvSpPr>
          <p:nvPr>
            <p:ph sz="quarter" idx="4"/>
          </p:nvPr>
        </p:nvSpPr>
        <p:spPr>
          <a:xfrm>
            <a:off x="4645025" y="2174875"/>
            <a:ext cx="4041775" cy="3951288"/>
          </a:xfrm>
        </p:spPr>
        <p:txBody>
          <a:bodyPr/>
          <a:lstStyle>
            <a:lvl1pPr>
              <a:defRPr sz="2400"/>
            </a:lvl1pPr>
            <a:lvl2pPr>
              <a:defRPr sz="2000"/>
            </a:lvl2pPr>
            <a:lvl3pPr>
              <a:defRPr sz="1800"/>
            </a:lvl3pPr>
            <a:lvl4pPr>
              <a:defRPr sz="1600"/>
            </a:lvl4pPr>
            <a:lvl5pPr>
              <a:defRPr sz="1600"/>
            </a:lvl5pPr>
            <a:lvl6pPr>
              <a:defRPr sz="1600"/>
            </a:lvl6pPr>
            <a:lvl7pPr>
              <a:defRPr sz="1600"/>
            </a:lvl7pPr>
            <a:lvl8pPr>
              <a:defRPr sz="1600"/>
            </a:lvl8pPr>
            <a:lvl9pPr>
              <a:defRPr sz="1600"/>
            </a:lvl9p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7" name="Date Placeholder 6"/>
          <p:cNvSpPr>
            <a:spLocks noGrp="1"/>
          </p:cNvSpPr>
          <p:nvPr>
            <p:ph type="dt" sz="half" idx="10"/>
          </p:nvPr>
        </p:nvSpPr>
        <p:spPr/>
        <p:txBody>
          <a:bodyPr/>
          <a:lstStyle/>
          <a:p>
            <a:fld id="{1D8BD707-D9CF-40AE-B4C6-C98DA3205C09}" type="datetimeFigureOut">
              <a:rPr lang="en-US" smtClean="0"/>
              <a:pPr/>
              <a:t>8/1/2011</a:t>
            </a:fld>
            <a:endParaRPr lang="en-US"/>
          </a:p>
        </p:txBody>
      </p:sp>
      <p:sp>
        <p:nvSpPr>
          <p:cNvPr id="8" name="Footer Placeholder 7"/>
          <p:cNvSpPr>
            <a:spLocks noGrp="1"/>
          </p:cNvSpPr>
          <p:nvPr>
            <p:ph type="ftr" sz="quarter" idx="11"/>
          </p:nvPr>
        </p:nvSpPr>
        <p:spPr/>
        <p:txBody>
          <a:bodyPr/>
          <a:lstStyle/>
          <a:p>
            <a:endParaRPr lang="en-US"/>
          </a:p>
        </p:txBody>
      </p:sp>
      <p:sp>
        <p:nvSpPr>
          <p:cNvPr id="9" name="Slide Number Placeholder 8"/>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6.xml><?xml version="1.0" encoding="utf-8"?>
<p:sldLayout xmlns:a="http://schemas.openxmlformats.org/drawingml/2006/main" xmlns:r="http://schemas.openxmlformats.org/officeDocument/2006/relationships" xmlns:p="http://schemas.openxmlformats.org/presentationml/2006/main" type="titleOnly" preserve="1">
  <p:cSld name="Title Only">
    <p:spTree>
      <p:nvGrpSpPr>
        <p:cNvPr id="1" name=""/>
        <p:cNvGrpSpPr/>
        <p:nvPr/>
      </p:nvGrpSpPr>
      <p:grpSpPr>
        <a:xfrm>
          <a:off x="0" y="0"/>
          <a:ext cx="0" cy="0"/>
          <a:chOff x="0" y="0"/>
          <a:chExt cx="0" cy="0"/>
        </a:xfrm>
      </p:grpSpPr>
      <p:sp>
        <p:nvSpPr>
          <p:cNvPr id="2" name="Title 1"/>
          <p:cNvSpPr>
            <a:spLocks noGrp="1"/>
          </p:cNvSpPr>
          <p:nvPr>
            <p:ph type="title"/>
          </p:nvPr>
        </p:nvSpPr>
        <p:spPr/>
        <p:txBody>
          <a:bodyPr/>
          <a:lstStyle/>
          <a:p>
            <a:r>
              <a:rPr lang="en-US" smtClean="0"/>
              <a:t>Click to edit Master title style</a:t>
            </a:r>
            <a:endParaRPr lang="en-US"/>
          </a:p>
        </p:txBody>
      </p:sp>
      <p:sp>
        <p:nvSpPr>
          <p:cNvPr id="3" name="Date Placeholder 2"/>
          <p:cNvSpPr>
            <a:spLocks noGrp="1"/>
          </p:cNvSpPr>
          <p:nvPr>
            <p:ph type="dt" sz="half" idx="10"/>
          </p:nvPr>
        </p:nvSpPr>
        <p:spPr/>
        <p:txBody>
          <a:bodyPr/>
          <a:lstStyle/>
          <a:p>
            <a:fld id="{1D8BD707-D9CF-40AE-B4C6-C98DA3205C09}" type="datetimeFigureOut">
              <a:rPr lang="en-US" smtClean="0"/>
              <a:pPr/>
              <a:t>8/1/2011</a:t>
            </a:fld>
            <a:endParaRPr lang="en-US"/>
          </a:p>
        </p:txBody>
      </p:sp>
      <p:sp>
        <p:nvSpPr>
          <p:cNvPr id="4" name="Footer Placeholder 3"/>
          <p:cNvSpPr>
            <a:spLocks noGrp="1"/>
          </p:cNvSpPr>
          <p:nvPr>
            <p:ph type="ftr" sz="quarter" idx="11"/>
          </p:nvPr>
        </p:nvSpPr>
        <p:spPr/>
        <p:txBody>
          <a:bodyPr/>
          <a:lstStyle/>
          <a:p>
            <a:endParaRPr lang="en-US"/>
          </a:p>
        </p:txBody>
      </p:sp>
      <p:sp>
        <p:nvSpPr>
          <p:cNvPr id="5" name="Slide Number Placeholder 4"/>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7.xml><?xml version="1.0" encoding="utf-8"?>
<p:sldLayout xmlns:a="http://schemas.openxmlformats.org/drawingml/2006/main" xmlns:r="http://schemas.openxmlformats.org/officeDocument/2006/relationships" xmlns:p="http://schemas.openxmlformats.org/presentationml/2006/main" type="blank" preserve="1">
  <p:cSld name="Blank">
    <p:spTree>
      <p:nvGrpSpPr>
        <p:cNvPr id="1" name=""/>
        <p:cNvGrpSpPr/>
        <p:nvPr/>
      </p:nvGrpSpPr>
      <p:grpSpPr>
        <a:xfrm>
          <a:off x="0" y="0"/>
          <a:ext cx="0" cy="0"/>
          <a:chOff x="0" y="0"/>
          <a:chExt cx="0" cy="0"/>
        </a:xfrm>
      </p:grpSpPr>
      <p:sp>
        <p:nvSpPr>
          <p:cNvPr id="2" name="Date Placeholder 1"/>
          <p:cNvSpPr>
            <a:spLocks noGrp="1"/>
          </p:cNvSpPr>
          <p:nvPr>
            <p:ph type="dt" sz="half" idx="10"/>
          </p:nvPr>
        </p:nvSpPr>
        <p:spPr/>
        <p:txBody>
          <a:bodyPr/>
          <a:lstStyle/>
          <a:p>
            <a:fld id="{1D8BD707-D9CF-40AE-B4C6-C98DA3205C09}" type="datetimeFigureOut">
              <a:rPr lang="en-US" smtClean="0"/>
              <a:pPr/>
              <a:t>8/1/2011</a:t>
            </a:fld>
            <a:endParaRPr lang="en-US"/>
          </a:p>
        </p:txBody>
      </p:sp>
      <p:sp>
        <p:nvSpPr>
          <p:cNvPr id="3" name="Footer Placeholder 2"/>
          <p:cNvSpPr>
            <a:spLocks noGrp="1"/>
          </p:cNvSpPr>
          <p:nvPr>
            <p:ph type="ftr" sz="quarter" idx="11"/>
          </p:nvPr>
        </p:nvSpPr>
        <p:spPr/>
        <p:txBody>
          <a:bodyPr/>
          <a:lstStyle/>
          <a:p>
            <a:endParaRPr lang="en-US"/>
          </a:p>
        </p:txBody>
      </p:sp>
      <p:sp>
        <p:nvSpPr>
          <p:cNvPr id="4" name="Slide Number Placeholder 3"/>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8.xml><?xml version="1.0" encoding="utf-8"?>
<p:sldLayout xmlns:a="http://schemas.openxmlformats.org/drawingml/2006/main" xmlns:r="http://schemas.openxmlformats.org/officeDocument/2006/relationships" xmlns:p="http://schemas.openxmlformats.org/presentationml/2006/main" type="objTx" preserve="1">
  <p:cSld name="Content with Caption">
    <p:spTree>
      <p:nvGrpSpPr>
        <p:cNvPr id="1" name=""/>
        <p:cNvGrpSpPr/>
        <p:nvPr/>
      </p:nvGrpSpPr>
      <p:grpSpPr>
        <a:xfrm>
          <a:off x="0" y="0"/>
          <a:ext cx="0" cy="0"/>
          <a:chOff x="0" y="0"/>
          <a:chExt cx="0" cy="0"/>
        </a:xfrm>
      </p:grpSpPr>
      <p:sp>
        <p:nvSpPr>
          <p:cNvPr id="2" name="Title 1"/>
          <p:cNvSpPr>
            <a:spLocks noGrp="1"/>
          </p:cNvSpPr>
          <p:nvPr>
            <p:ph type="title"/>
          </p:nvPr>
        </p:nvSpPr>
        <p:spPr>
          <a:xfrm>
            <a:off x="457200" y="273050"/>
            <a:ext cx="3008313" cy="1162050"/>
          </a:xfrm>
        </p:spPr>
        <p:txBody>
          <a:bodyPr anchor="b"/>
          <a:lstStyle>
            <a:lvl1pPr algn="l">
              <a:defRPr sz="2000" b="1"/>
            </a:lvl1pPr>
          </a:lstStyle>
          <a:p>
            <a:r>
              <a:rPr lang="en-US" smtClean="0"/>
              <a:t>Click to edit Master title style</a:t>
            </a:r>
            <a:endParaRPr lang="en-US"/>
          </a:p>
        </p:txBody>
      </p:sp>
      <p:sp>
        <p:nvSpPr>
          <p:cNvPr id="3" name="Content Placeholder 2"/>
          <p:cNvSpPr>
            <a:spLocks noGrp="1"/>
          </p:cNvSpPr>
          <p:nvPr>
            <p:ph idx="1"/>
          </p:nvPr>
        </p:nvSpPr>
        <p:spPr>
          <a:xfrm>
            <a:off x="3575050" y="273050"/>
            <a:ext cx="5111750" cy="5853113"/>
          </a:xfrm>
        </p:spPr>
        <p:txBody>
          <a:bodyPr/>
          <a:lstStyle>
            <a:lvl1pPr>
              <a:defRPr sz="3200"/>
            </a:lvl1pPr>
            <a:lvl2pPr>
              <a:defRPr sz="2800"/>
            </a:lvl2pPr>
            <a:lvl3pPr>
              <a:defRPr sz="2400"/>
            </a:lvl3pPr>
            <a:lvl4pPr>
              <a:defRPr sz="2000"/>
            </a:lvl4pPr>
            <a:lvl5pPr>
              <a:defRPr sz="2000"/>
            </a:lvl5pPr>
            <a:lvl6pPr>
              <a:defRPr sz="2000"/>
            </a:lvl6pPr>
            <a:lvl7pPr>
              <a:defRPr sz="2000"/>
            </a:lvl7pPr>
            <a:lvl8pPr>
              <a:defRPr sz="2000"/>
            </a:lvl8pPr>
            <a:lvl9pPr>
              <a:defRPr sz="2000"/>
            </a:lvl9p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4" name="Text Placeholder 3"/>
          <p:cNvSpPr>
            <a:spLocks noGrp="1"/>
          </p:cNvSpPr>
          <p:nvPr>
            <p:ph type="body" sz="half" idx="2"/>
          </p:nvPr>
        </p:nvSpPr>
        <p:spPr>
          <a:xfrm>
            <a:off x="457200" y="1435100"/>
            <a:ext cx="3008313" cy="4691063"/>
          </a:xfrm>
        </p:spPr>
        <p:txBody>
          <a:bodyPr/>
          <a:lstStyle>
            <a:lvl1pPr marL="0" indent="0">
              <a:buNone/>
              <a:defRPr sz="1400"/>
            </a:lvl1pPr>
            <a:lvl2pPr marL="457200" indent="0">
              <a:buNone/>
              <a:defRPr sz="1200"/>
            </a:lvl2pPr>
            <a:lvl3pPr marL="914400" indent="0">
              <a:buNone/>
              <a:defRPr sz="1000"/>
            </a:lvl3pPr>
            <a:lvl4pPr marL="1371600" indent="0">
              <a:buNone/>
              <a:defRPr sz="900"/>
            </a:lvl4pPr>
            <a:lvl5pPr marL="1828800" indent="0">
              <a:buNone/>
              <a:defRPr sz="900"/>
            </a:lvl5pPr>
            <a:lvl6pPr marL="2286000" indent="0">
              <a:buNone/>
              <a:defRPr sz="900"/>
            </a:lvl6pPr>
            <a:lvl7pPr marL="2743200" indent="0">
              <a:buNone/>
              <a:defRPr sz="900"/>
            </a:lvl7pPr>
            <a:lvl8pPr marL="3200400" indent="0">
              <a:buNone/>
              <a:defRPr sz="900"/>
            </a:lvl8pPr>
            <a:lvl9pPr marL="3657600" indent="0">
              <a:buNone/>
              <a:defRPr sz="900"/>
            </a:lvl9pPr>
          </a:lstStyle>
          <a:p>
            <a:pPr lvl="0"/>
            <a:r>
              <a:rPr lang="en-US" smtClean="0"/>
              <a:t>Click to edit Master text styles</a:t>
            </a:r>
          </a:p>
        </p:txBody>
      </p:sp>
      <p:sp>
        <p:nvSpPr>
          <p:cNvPr id="5" name="Date Placeholder 4"/>
          <p:cNvSpPr>
            <a:spLocks noGrp="1"/>
          </p:cNvSpPr>
          <p:nvPr>
            <p:ph type="dt" sz="half" idx="10"/>
          </p:nvPr>
        </p:nvSpPr>
        <p:spPr/>
        <p:txBody>
          <a:bodyPr/>
          <a:lstStyle/>
          <a:p>
            <a:fld id="{1D8BD707-D9CF-40AE-B4C6-C98DA3205C09}" type="datetimeFigureOut">
              <a:rPr lang="en-US" smtClean="0"/>
              <a:pPr/>
              <a:t>8/1/2011</a:t>
            </a:fld>
            <a:endParaRPr lang="en-US"/>
          </a:p>
        </p:txBody>
      </p:sp>
      <p:sp>
        <p:nvSpPr>
          <p:cNvPr id="6" name="Footer Placeholder 5"/>
          <p:cNvSpPr>
            <a:spLocks noGrp="1"/>
          </p:cNvSpPr>
          <p:nvPr>
            <p:ph type="ftr" sz="quarter" idx="11"/>
          </p:nvPr>
        </p:nvSpPr>
        <p:spPr/>
        <p:txBody>
          <a:bodyPr/>
          <a:lstStyle/>
          <a:p>
            <a:endParaRPr lang="en-US"/>
          </a:p>
        </p:txBody>
      </p:sp>
      <p:sp>
        <p:nvSpPr>
          <p:cNvPr id="7" name="Slide Number Placeholder 6"/>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9.xml><?xml version="1.0" encoding="utf-8"?>
<p:sldLayout xmlns:a="http://schemas.openxmlformats.org/drawingml/2006/main" xmlns:r="http://schemas.openxmlformats.org/officeDocument/2006/relationships" xmlns:p="http://schemas.openxmlformats.org/presentationml/2006/main" type="picTx" preserve="1">
  <p:cSld name="Picture with Caption">
    <p:spTree>
      <p:nvGrpSpPr>
        <p:cNvPr id="1" name=""/>
        <p:cNvGrpSpPr/>
        <p:nvPr/>
      </p:nvGrpSpPr>
      <p:grpSpPr>
        <a:xfrm>
          <a:off x="0" y="0"/>
          <a:ext cx="0" cy="0"/>
          <a:chOff x="0" y="0"/>
          <a:chExt cx="0" cy="0"/>
        </a:xfrm>
      </p:grpSpPr>
      <p:sp>
        <p:nvSpPr>
          <p:cNvPr id="2" name="Title 1"/>
          <p:cNvSpPr>
            <a:spLocks noGrp="1"/>
          </p:cNvSpPr>
          <p:nvPr>
            <p:ph type="title"/>
          </p:nvPr>
        </p:nvSpPr>
        <p:spPr>
          <a:xfrm>
            <a:off x="1792288" y="4800600"/>
            <a:ext cx="5486400" cy="566738"/>
          </a:xfrm>
        </p:spPr>
        <p:txBody>
          <a:bodyPr anchor="b"/>
          <a:lstStyle>
            <a:lvl1pPr algn="l">
              <a:defRPr sz="2000" b="1"/>
            </a:lvl1pPr>
          </a:lstStyle>
          <a:p>
            <a:r>
              <a:rPr lang="en-US" smtClean="0"/>
              <a:t>Click to edit Master title style</a:t>
            </a:r>
            <a:endParaRPr lang="en-US"/>
          </a:p>
        </p:txBody>
      </p:sp>
      <p:sp>
        <p:nvSpPr>
          <p:cNvPr id="3" name="Picture Placeholder 2"/>
          <p:cNvSpPr>
            <a:spLocks noGrp="1"/>
          </p:cNvSpPr>
          <p:nvPr>
            <p:ph type="pic" idx="1"/>
          </p:nvPr>
        </p:nvSpPr>
        <p:spPr>
          <a:xfrm>
            <a:off x="1792288" y="612775"/>
            <a:ext cx="5486400" cy="4114800"/>
          </a:xfrm>
        </p:spPr>
        <p:txBody>
          <a:bodyPr/>
          <a:lstStyle>
            <a:lvl1pPr marL="0" indent="0">
              <a:buNone/>
              <a:defRPr sz="3200"/>
            </a:lvl1pPr>
            <a:lvl2pPr marL="457200" indent="0">
              <a:buNone/>
              <a:defRPr sz="2800"/>
            </a:lvl2pPr>
            <a:lvl3pPr marL="914400" indent="0">
              <a:buNone/>
              <a:defRPr sz="2400"/>
            </a:lvl3pPr>
            <a:lvl4pPr marL="1371600" indent="0">
              <a:buNone/>
              <a:defRPr sz="2000"/>
            </a:lvl4pPr>
            <a:lvl5pPr marL="1828800" indent="0">
              <a:buNone/>
              <a:defRPr sz="2000"/>
            </a:lvl5pPr>
            <a:lvl6pPr marL="2286000" indent="0">
              <a:buNone/>
              <a:defRPr sz="2000"/>
            </a:lvl6pPr>
            <a:lvl7pPr marL="2743200" indent="0">
              <a:buNone/>
              <a:defRPr sz="2000"/>
            </a:lvl7pPr>
            <a:lvl8pPr marL="3200400" indent="0">
              <a:buNone/>
              <a:defRPr sz="2000"/>
            </a:lvl8pPr>
            <a:lvl9pPr marL="3657600" indent="0">
              <a:buNone/>
              <a:defRPr sz="2000"/>
            </a:lvl9pPr>
          </a:lstStyle>
          <a:p>
            <a:endParaRPr lang="en-US"/>
          </a:p>
        </p:txBody>
      </p:sp>
      <p:sp>
        <p:nvSpPr>
          <p:cNvPr id="4" name="Text Placeholder 3"/>
          <p:cNvSpPr>
            <a:spLocks noGrp="1"/>
          </p:cNvSpPr>
          <p:nvPr>
            <p:ph type="body" sz="half" idx="2"/>
          </p:nvPr>
        </p:nvSpPr>
        <p:spPr>
          <a:xfrm>
            <a:off x="1792288" y="5367338"/>
            <a:ext cx="5486400" cy="804862"/>
          </a:xfrm>
        </p:spPr>
        <p:txBody>
          <a:bodyPr/>
          <a:lstStyle>
            <a:lvl1pPr marL="0" indent="0">
              <a:buNone/>
              <a:defRPr sz="1400"/>
            </a:lvl1pPr>
            <a:lvl2pPr marL="457200" indent="0">
              <a:buNone/>
              <a:defRPr sz="1200"/>
            </a:lvl2pPr>
            <a:lvl3pPr marL="914400" indent="0">
              <a:buNone/>
              <a:defRPr sz="1000"/>
            </a:lvl3pPr>
            <a:lvl4pPr marL="1371600" indent="0">
              <a:buNone/>
              <a:defRPr sz="900"/>
            </a:lvl4pPr>
            <a:lvl5pPr marL="1828800" indent="0">
              <a:buNone/>
              <a:defRPr sz="900"/>
            </a:lvl5pPr>
            <a:lvl6pPr marL="2286000" indent="0">
              <a:buNone/>
              <a:defRPr sz="900"/>
            </a:lvl6pPr>
            <a:lvl7pPr marL="2743200" indent="0">
              <a:buNone/>
              <a:defRPr sz="900"/>
            </a:lvl7pPr>
            <a:lvl8pPr marL="3200400" indent="0">
              <a:buNone/>
              <a:defRPr sz="900"/>
            </a:lvl8pPr>
            <a:lvl9pPr marL="3657600" indent="0">
              <a:buNone/>
              <a:defRPr sz="900"/>
            </a:lvl9pPr>
          </a:lstStyle>
          <a:p>
            <a:pPr lvl="0"/>
            <a:r>
              <a:rPr lang="en-US" smtClean="0"/>
              <a:t>Click to edit Master text styles</a:t>
            </a:r>
          </a:p>
        </p:txBody>
      </p:sp>
      <p:sp>
        <p:nvSpPr>
          <p:cNvPr id="5" name="Date Placeholder 4"/>
          <p:cNvSpPr>
            <a:spLocks noGrp="1"/>
          </p:cNvSpPr>
          <p:nvPr>
            <p:ph type="dt" sz="half" idx="10"/>
          </p:nvPr>
        </p:nvSpPr>
        <p:spPr/>
        <p:txBody>
          <a:bodyPr/>
          <a:lstStyle/>
          <a:p>
            <a:fld id="{1D8BD707-D9CF-40AE-B4C6-C98DA3205C09}" type="datetimeFigureOut">
              <a:rPr lang="en-US" smtClean="0"/>
              <a:pPr/>
              <a:t>8/1/2011</a:t>
            </a:fld>
            <a:endParaRPr lang="en-US"/>
          </a:p>
        </p:txBody>
      </p:sp>
      <p:sp>
        <p:nvSpPr>
          <p:cNvPr id="6" name="Footer Placeholder 5"/>
          <p:cNvSpPr>
            <a:spLocks noGrp="1"/>
          </p:cNvSpPr>
          <p:nvPr>
            <p:ph type="ftr" sz="quarter" idx="11"/>
          </p:nvPr>
        </p:nvSpPr>
        <p:spPr/>
        <p:txBody>
          <a:bodyPr/>
          <a:lstStyle/>
          <a:p>
            <a:endParaRPr lang="en-US"/>
          </a:p>
        </p:txBody>
      </p:sp>
      <p:sp>
        <p:nvSpPr>
          <p:cNvPr id="7" name="Slide Number Placeholder 6"/>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10.xml><?xml version="1.0" encoding="utf-8"?>
<p:sldLayout xmlns:a="http://schemas.openxmlformats.org/drawingml/2006/main" xmlns:r="http://schemas.openxmlformats.org/officeDocument/2006/relationships" xmlns:p="http://schemas.openxmlformats.org/presentationml/2006/main" type="vertTx" preserve="1">
  <p:cSld name="Title and Vertical Text">
    <p:spTree>
      <p:nvGrpSpPr>
        <p:cNvPr id="1" name=""/>
        <p:cNvGrpSpPr/>
        <p:nvPr/>
      </p:nvGrpSpPr>
      <p:grpSpPr>
        <a:xfrm>
          <a:off x="0" y="0"/>
          <a:ext cx="0" cy="0"/>
          <a:chOff x="0" y="0"/>
          <a:chExt cx="0" cy="0"/>
        </a:xfrm>
      </p:grpSpPr>
      <p:sp>
        <p:nvSpPr>
          <p:cNvPr id="2" name="Title 1"/>
          <p:cNvSpPr>
            <a:spLocks noGrp="1"/>
          </p:cNvSpPr>
          <p:nvPr>
            <p:ph type="title"/>
          </p:nvPr>
        </p:nvSpPr>
        <p:spPr/>
        <p:txBody>
          <a:bodyPr/>
          <a:lstStyle/>
          <a:p>
            <a:r>
              <a:rPr lang="en-US" smtClean="0"/>
              <a:t>Click to edit Master title style</a:t>
            </a:r>
            <a:endParaRPr lang="en-US"/>
          </a:p>
        </p:txBody>
      </p:sp>
      <p:sp>
        <p:nvSpPr>
          <p:cNvPr id="3" name="Vertical Text Placeholder 2"/>
          <p:cNvSpPr>
            <a:spLocks noGrp="1"/>
          </p:cNvSpPr>
          <p:nvPr>
            <p:ph type="body" orient="vert" idx="1"/>
          </p:nvPr>
        </p:nvSpPr>
        <p:spPr/>
        <p:txBody>
          <a:bodyPr vert="eaVert"/>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4" name="Date Placeholder 3"/>
          <p:cNvSpPr>
            <a:spLocks noGrp="1"/>
          </p:cNvSpPr>
          <p:nvPr>
            <p:ph type="dt" sz="half" idx="10"/>
          </p:nvPr>
        </p:nvSpPr>
        <p:spPr/>
        <p:txBody>
          <a:bodyPr/>
          <a:lstStyle/>
          <a:p>
            <a:fld id="{1D8BD707-D9CF-40AE-B4C6-C98DA3205C09}" type="datetimeFigureOut">
              <a:rPr lang="en-US" smtClean="0"/>
              <a:pPr/>
              <a:t>8/1/2011</a:t>
            </a:fld>
            <a:endParaRPr lang="en-US"/>
          </a:p>
        </p:txBody>
      </p:sp>
      <p:sp>
        <p:nvSpPr>
          <p:cNvPr id="5" name="Footer Placeholder 4"/>
          <p:cNvSpPr>
            <a:spLocks noGrp="1"/>
          </p:cNvSpPr>
          <p:nvPr>
            <p:ph type="ftr" sz="quarter" idx="11"/>
          </p:nvPr>
        </p:nvSpPr>
        <p:spPr/>
        <p:txBody>
          <a:bodyPr/>
          <a:lstStyle/>
          <a:p>
            <a:endParaRPr lang="en-US"/>
          </a:p>
        </p:txBody>
      </p:sp>
      <p:sp>
        <p:nvSpPr>
          <p:cNvPr id="6" name="Slide Number Placeholder 5"/>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11.xml><?xml version="1.0" encoding="utf-8"?>
<p:sldLayout xmlns:a="http://schemas.openxmlformats.org/drawingml/2006/main" xmlns:r="http://schemas.openxmlformats.org/officeDocument/2006/relationships" xmlns:p="http://schemas.openxmlformats.org/presentationml/2006/main" type="vertTitleAndTx" preserve="1">
  <p:cSld name="Vertical Title and Text">
    <p:spTree>
      <p:nvGrpSpPr>
        <p:cNvPr id="1" name=""/>
        <p:cNvGrpSpPr/>
        <p:nvPr/>
      </p:nvGrpSpPr>
      <p:grpSpPr>
        <a:xfrm>
          <a:off x="0" y="0"/>
          <a:ext cx="0" cy="0"/>
          <a:chOff x="0" y="0"/>
          <a:chExt cx="0" cy="0"/>
        </a:xfrm>
      </p:grpSpPr>
      <p:sp>
        <p:nvSpPr>
          <p:cNvPr id="2" name="Vertical Title 1"/>
          <p:cNvSpPr>
            <a:spLocks noGrp="1"/>
          </p:cNvSpPr>
          <p:nvPr>
            <p:ph type="title" orient="vert"/>
          </p:nvPr>
        </p:nvSpPr>
        <p:spPr>
          <a:xfrm>
            <a:off x="6629400" y="274638"/>
            <a:ext cx="2057400" cy="5851525"/>
          </a:xfrm>
        </p:spPr>
        <p:txBody>
          <a:bodyPr vert="eaVert"/>
          <a:lstStyle/>
          <a:p>
            <a:r>
              <a:rPr lang="en-US" smtClean="0"/>
              <a:t>Click to edit Master title style</a:t>
            </a:r>
            <a:endParaRPr lang="en-US"/>
          </a:p>
        </p:txBody>
      </p:sp>
      <p:sp>
        <p:nvSpPr>
          <p:cNvPr id="3" name="Vertical Text Placeholder 2"/>
          <p:cNvSpPr>
            <a:spLocks noGrp="1"/>
          </p:cNvSpPr>
          <p:nvPr>
            <p:ph type="body" orient="vert" idx="1"/>
          </p:nvPr>
        </p:nvSpPr>
        <p:spPr>
          <a:xfrm>
            <a:off x="457200" y="274638"/>
            <a:ext cx="6019800" cy="5851525"/>
          </a:xfrm>
        </p:spPr>
        <p:txBody>
          <a:bodyPr vert="eaVert"/>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4" name="Date Placeholder 3"/>
          <p:cNvSpPr>
            <a:spLocks noGrp="1"/>
          </p:cNvSpPr>
          <p:nvPr>
            <p:ph type="dt" sz="half" idx="10"/>
          </p:nvPr>
        </p:nvSpPr>
        <p:spPr/>
        <p:txBody>
          <a:bodyPr/>
          <a:lstStyle/>
          <a:p>
            <a:fld id="{1D8BD707-D9CF-40AE-B4C6-C98DA3205C09}" type="datetimeFigureOut">
              <a:rPr lang="en-US" smtClean="0"/>
              <a:pPr/>
              <a:t>8/1/2011</a:t>
            </a:fld>
            <a:endParaRPr lang="en-US"/>
          </a:p>
        </p:txBody>
      </p:sp>
      <p:sp>
        <p:nvSpPr>
          <p:cNvPr id="5" name="Footer Placeholder 4"/>
          <p:cNvSpPr>
            <a:spLocks noGrp="1"/>
          </p:cNvSpPr>
          <p:nvPr>
            <p:ph type="ftr" sz="quarter" idx="11"/>
          </p:nvPr>
        </p:nvSpPr>
        <p:spPr/>
        <p:txBody>
          <a:bodyPr/>
          <a:lstStyle/>
          <a:p>
            <a:endParaRPr lang="en-US"/>
          </a:p>
        </p:txBody>
      </p:sp>
      <p:sp>
        <p:nvSpPr>
          <p:cNvPr id="6" name="Slide Number Placeholder 5"/>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Masters/_rels/slideMaster1.xml.rels><?xml version="1.0" encoding="UTF-8" standalone="yes"?><Relationships xmlns="http://schemas.openxmlformats.org/package/2006/relationships"><Relationship Id="rId1" Target="../slideLayouts/slideLayout1.xml" Type="http://schemas.openxmlformats.org/officeDocument/2006/relationships/slideLayout"/><Relationship Id="rId10" Target="../slideLayouts/slideLayout10.xml" Type="http://schemas.openxmlformats.org/officeDocument/2006/relationships/slideLayout"/><Relationship Id="rId11" Target="../slideLayouts/slideLayout11.xml" Type="http://schemas.openxmlformats.org/officeDocument/2006/relationships/slideLayout"/><Relationship Id="rId12" Target="../theme/theme1.xml" Type="http://schemas.openxmlformats.org/officeDocument/2006/relationships/theme"/><Relationship Id="rId2" Target="../slideLayouts/slideLayout2.xml" Type="http://schemas.openxmlformats.org/officeDocument/2006/relationships/slideLayout"/><Relationship Id="rId3" Target="../slideLayouts/slideLayout3.xml" Type="http://schemas.openxmlformats.org/officeDocument/2006/relationships/slideLayout"/><Relationship Id="rId4" Target="../slideLayouts/slideLayout4.xml" Type="http://schemas.openxmlformats.org/officeDocument/2006/relationships/slideLayout"/><Relationship Id="rId5" Target="../slideLayouts/slideLayout5.xml" Type="http://schemas.openxmlformats.org/officeDocument/2006/relationships/slideLayout"/><Relationship Id="rId6" Target="../slideLayouts/slideLayout6.xml" Type="http://schemas.openxmlformats.org/officeDocument/2006/relationships/slideLayout"/><Relationship Id="rId7" Target="../slideLayouts/slideLayout7.xml" Type="http://schemas.openxmlformats.org/officeDocument/2006/relationships/slideLayout"/><Relationship Id="rId8" Target="../slideLayouts/slideLayout8.xml" Type="http://schemas.openxmlformats.org/officeDocument/2006/relationships/slideLayout"/><Relationship Id="rId9" Target="../slideLayouts/slideLayout9.xml" Type="http://schemas.openxmlformats.org/officeDocument/2006/relationships/slideLayout"/></Relationships>
</file>

<file path=ppt/slideMasters/slideMaster1.xml><?xml version="1.0" encoding="utf-8"?>
<p:sld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Title Placeholder 1"/>
          <p:cNvSpPr>
            <a:spLocks noGrp="1"/>
          </p:cNvSpPr>
          <p:nvPr>
            <p:ph type="title"/>
          </p:nvPr>
        </p:nvSpPr>
        <p:spPr>
          <a:xfrm>
            <a:off x="457200" y="274638"/>
            <a:ext cx="8229600" cy="1143000"/>
          </a:xfrm>
          <a:prstGeom prst="rect">
            <a:avLst/>
          </a:prstGeom>
        </p:spPr>
        <p:txBody>
          <a:bodyPr vert="horz" lIns="91440" tIns="45720" rIns="91440" bIns="45720" rtlCol="0" anchor="ctr">
            <a:normAutofit/>
          </a:bodyPr>
          <a:lstStyle/>
          <a:p>
            <a:r>
              <a:rPr lang="en-US" smtClean="0"/>
              <a:t>Click to edit Master title style</a:t>
            </a:r>
            <a:endParaRPr lang="en-US"/>
          </a:p>
        </p:txBody>
      </p:sp>
      <p:sp>
        <p:nvSpPr>
          <p:cNvPr id="3" name="Text Placeholder 2"/>
          <p:cNvSpPr>
            <a:spLocks noGrp="1"/>
          </p:cNvSpPr>
          <p:nvPr>
            <p:ph type="body" idx="1"/>
          </p:nvPr>
        </p:nvSpPr>
        <p:spPr>
          <a:xfrm>
            <a:off x="457200" y="1600200"/>
            <a:ext cx="8229600" cy="4525963"/>
          </a:xfrm>
          <a:prstGeom prst="rect">
            <a:avLst/>
          </a:prstGeom>
        </p:spPr>
        <p:txBody>
          <a:bodyPr vert="horz" lIns="91440" tIns="45720" rIns="91440" bIns="45720" rtlCol="0">
            <a:normAutofit/>
          </a:body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4" name="Date Placeholder 3"/>
          <p:cNvSpPr>
            <a:spLocks noGrp="1"/>
          </p:cNvSpPr>
          <p:nvPr>
            <p:ph type="dt" sz="half" idx="2"/>
          </p:nvPr>
        </p:nvSpPr>
        <p:spPr>
          <a:xfrm>
            <a:off x="457200" y="6356350"/>
            <a:ext cx="21336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fld id="{1D8BD707-D9CF-40AE-B4C6-C98DA3205C09}" type="datetimeFigureOut">
              <a:rPr lang="en-US" smtClean="0"/>
              <a:pPr/>
              <a:t>8/1/2011</a:t>
            </a:fld>
            <a:endParaRPr lang="en-US"/>
          </a:p>
        </p:txBody>
      </p:sp>
      <p:sp>
        <p:nvSpPr>
          <p:cNvPr id="5" name="Footer Placeholder 4"/>
          <p:cNvSpPr>
            <a:spLocks noGrp="1"/>
          </p:cNvSpPr>
          <p:nvPr>
            <p:ph type="ftr" sz="quarter" idx="3"/>
          </p:nvPr>
        </p:nvSpPr>
        <p:spPr>
          <a:xfrm>
            <a:off x="3124200" y="6356350"/>
            <a:ext cx="28956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endParaRPr lang="en-US"/>
          </a:p>
        </p:txBody>
      </p:sp>
      <p:sp>
        <p:nvSpPr>
          <p:cNvPr id="6" name="Slide Number Placeholder 5"/>
          <p:cNvSpPr>
            <a:spLocks noGrp="1"/>
          </p:cNvSpPr>
          <p:nvPr>
            <p:ph type="sldNum" sz="quarter" idx="4"/>
          </p:nvPr>
        </p:nvSpPr>
        <p:spPr>
          <a:xfrm>
            <a:off x="6553200" y="6356350"/>
            <a:ext cx="21336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B6F15528-21DE-4FAA-801E-634DDDAF4B2B}" type="slidenum">
              <a:rPr lang="en-US" smtClean="0"/>
              <a:pPr/>
              <a:t>‹#›</a:t>
            </a:fld>
            <a:endParaRPr lang="en-US"/>
          </a:p>
        </p:txBody>
      </p:sp>
    </p:spTree>
  </p:cSld>
  <p:clrMap bg1="lt1" tx1="dk1" bg2="lt2" tx2="dk2" accent1="accent1" accent2="accent2" accent3="accent3" accent4="accent4" accent5="accent5" accent6="accent6" hlink="hlink" folHlink="folHlink"/>
  <p:sldLayoutIdLst>
    <p:sldLayoutId id="2147483649" r:id="rId1"/>
    <p:sldLayoutId id="2147483650" r:id="rId2"/>
    <p:sldLayoutId id="2147483651" r:id="rId3"/>
    <p:sldLayoutId id="2147483652" r:id="rId4"/>
    <p:sldLayoutId id="2147483653" r:id="rId5"/>
    <p:sldLayoutId id="2147483654" r:id="rId6"/>
    <p:sldLayoutId id="2147483655" r:id="rId7"/>
    <p:sldLayoutId id="2147483656" r:id="rId8"/>
    <p:sldLayoutId id="2147483657" r:id="rId9"/>
    <p:sldLayoutId id="2147483658" r:id="rId10"/>
    <p:sldLayoutId id="2147483659" r:id="rId11"/>
  </p:sldLayoutIdLst>
  <p:txStyles>
    <p:titleStyle>
      <a:lvl1pPr algn="ctr" defTabSz="914400" rtl="0" eaLnBrk="1" latinLnBrk="0" hangingPunct="1">
        <a:spcBef>
          <a:spcPct val="0"/>
        </a:spcBef>
        <a:buNone/>
        <a:defRPr sz="4400" kern="1200">
          <a:solidFill>
            <a:schemeClr val="tx1"/>
          </a:solidFill>
          <a:latin typeface="+mj-lt"/>
          <a:ea typeface="+mj-ea"/>
          <a:cs typeface="+mj-cs"/>
        </a:defRPr>
      </a:lvl1pPr>
    </p:titleStyle>
    <p:bodyStyle>
      <a:lvl1pPr marL="342900" indent="-342900" algn="l" defTabSz="914400" rtl="0" eaLnBrk="1" latinLnBrk="0" hangingPunct="1">
        <a:spcBef>
          <a:spcPct val="20000"/>
        </a:spcBef>
        <a:buFont typeface="Arial" pitchFamily="34" charset="0"/>
        <a:buChar char="•"/>
        <a:defRPr sz="3200" kern="1200">
          <a:solidFill>
            <a:schemeClr val="tx1"/>
          </a:solidFill>
          <a:latin typeface="+mn-lt"/>
          <a:ea typeface="+mn-ea"/>
          <a:cs typeface="+mn-cs"/>
        </a:defRPr>
      </a:lvl1pPr>
      <a:lvl2pPr marL="742950" indent="-285750" algn="l" defTabSz="914400" rtl="0" eaLnBrk="1" latinLnBrk="0" hangingPunct="1">
        <a:spcBef>
          <a:spcPct val="20000"/>
        </a:spcBef>
        <a:buFont typeface="Arial" pitchFamily="34" charset="0"/>
        <a:buChar char="–"/>
        <a:defRPr sz="2800" kern="1200">
          <a:solidFill>
            <a:schemeClr val="tx1"/>
          </a:solidFill>
          <a:latin typeface="+mn-lt"/>
          <a:ea typeface="+mn-ea"/>
          <a:cs typeface="+mn-cs"/>
        </a:defRPr>
      </a:lvl2pPr>
      <a:lvl3pPr marL="1143000" indent="-228600" algn="l" defTabSz="914400" rtl="0" eaLnBrk="1" latinLnBrk="0" hangingPunct="1">
        <a:spcBef>
          <a:spcPct val="20000"/>
        </a:spcBef>
        <a:buFont typeface="Arial" pitchFamily="34" charset="0"/>
        <a:buChar char="•"/>
        <a:defRPr sz="2400" kern="1200">
          <a:solidFill>
            <a:schemeClr val="tx1"/>
          </a:solidFill>
          <a:latin typeface="+mn-lt"/>
          <a:ea typeface="+mn-ea"/>
          <a:cs typeface="+mn-cs"/>
        </a:defRPr>
      </a:lvl3pPr>
      <a:lvl4pPr marL="16002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4pPr>
      <a:lvl5pPr marL="20574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5pPr>
      <a:lvl6pPr marL="25146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6pPr>
      <a:lvl7pPr marL="29718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7pPr>
      <a:lvl8pPr marL="34290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8pPr>
      <a:lvl9pPr marL="38862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s/_rels/slide1.xml.rels><?xml version="1.0" encoding="UTF-8" standalone="yes"?><Relationships xmlns="http://schemas.openxmlformats.org/package/2006/relationships"><Relationship Id="rId1" Target="../slideLayouts/slideLayout7.xml" Type="http://schemas.openxmlformats.org/officeDocument/2006/relationships/slideLayout"/><Relationship Id="rId10" Target="../media/image9.png" Type="http://schemas.openxmlformats.org/officeDocument/2006/relationships/image"/><Relationship Id="rId11" Target="../media/image10.svg" Type="http://schemas.openxmlformats.org/officeDocument/2006/relationships/image"/><Relationship Id="rId2" Target="../media/image1.png" Type="http://schemas.openxmlformats.org/officeDocument/2006/relationships/image"/><Relationship Id="rId3" Target="../media/image2.svg" Type="http://schemas.openxmlformats.org/officeDocument/2006/relationships/image"/><Relationship Id="rId4" Target="../media/image3.png" Type="http://schemas.openxmlformats.org/officeDocument/2006/relationships/image"/><Relationship Id="rId5" Target="../media/image4.svg" Type="http://schemas.openxmlformats.org/officeDocument/2006/relationships/image"/><Relationship Id="rId6" Target="../media/image5.png" Type="http://schemas.openxmlformats.org/officeDocument/2006/relationships/image"/><Relationship Id="rId7" Target="../media/image6.svg" Type="http://schemas.openxmlformats.org/officeDocument/2006/relationships/image"/><Relationship Id="rId8" Target="../media/image7.png" Type="http://schemas.openxmlformats.org/officeDocument/2006/relationships/image"/><Relationship Id="rId9" Target="../media/image8.svg" Type="http://schemas.openxmlformats.org/officeDocument/2006/relationships/image"/></Relationships>
</file>

<file path=ppt/slides/_rels/slide2.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11.png" Type="http://schemas.openxmlformats.org/officeDocument/2006/relationships/image"/><Relationship Id="rId3" Target="../media/image12.svg" Type="http://schemas.openxmlformats.org/officeDocument/2006/relationships/image"/><Relationship Id="rId4" Target="../media/image13.png" Type="http://schemas.openxmlformats.org/officeDocument/2006/relationships/image"/><Relationship Id="rId5" Target="../media/image14.svg" Type="http://schemas.openxmlformats.org/officeDocument/2006/relationships/image"/><Relationship Id="rId6" Target="../media/image3.png" Type="http://schemas.openxmlformats.org/officeDocument/2006/relationships/image"/><Relationship Id="rId7" Target="../media/image4.svg" Type="http://schemas.openxmlformats.org/officeDocument/2006/relationships/image"/></Relationships>
</file>

<file path=ppt/slides/_rels/slide3.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3.png" Type="http://schemas.openxmlformats.org/officeDocument/2006/relationships/image"/><Relationship Id="rId3" Target="../media/image4.svg" Type="http://schemas.openxmlformats.org/officeDocument/2006/relationships/image"/><Relationship Id="rId4" Target="../media/image15.png" Type="http://schemas.openxmlformats.org/officeDocument/2006/relationships/image"/><Relationship Id="rId5" Target="../media/image16.svg" Type="http://schemas.openxmlformats.org/officeDocument/2006/relationships/image"/></Relationships>
</file>

<file path=ppt/slides/_rels/slide4.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3.png" Type="http://schemas.openxmlformats.org/officeDocument/2006/relationships/image"/><Relationship Id="rId3" Target="../media/image4.svg" Type="http://schemas.openxmlformats.org/officeDocument/2006/relationships/image"/><Relationship Id="rId4" Target="../media/image17.png" Type="http://schemas.openxmlformats.org/officeDocument/2006/relationships/image"/><Relationship Id="rId5" Target="../media/image18.png" Type="http://schemas.openxmlformats.org/officeDocument/2006/relationships/image"/><Relationship Id="rId6" Target="../media/image19.svg" Type="http://schemas.openxmlformats.org/officeDocument/2006/relationships/image"/></Relationships>
</file>

<file path=ppt/slides/_rels/slide5.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3.png" Type="http://schemas.openxmlformats.org/officeDocument/2006/relationships/image"/><Relationship Id="rId3" Target="../media/image4.svg" Type="http://schemas.openxmlformats.org/officeDocument/2006/relationships/image"/><Relationship Id="rId4" Target="../media/image20.jpeg" Type="http://schemas.openxmlformats.org/officeDocument/2006/relationships/image"/><Relationship Id="rId5" Target="../media/image21.png" Type="http://schemas.openxmlformats.org/officeDocument/2006/relationships/image"/><Relationship Id="rId6" Target="../media/image22.svg" Type="http://schemas.openxmlformats.org/officeDocument/2006/relationships/image"/><Relationship Id="rId7" Target="../media/image23.png" Type="http://schemas.openxmlformats.org/officeDocument/2006/relationships/image"/><Relationship Id="rId8" Target="../media/image24.svg" Type="http://schemas.openxmlformats.org/officeDocument/2006/relationships/image"/></Relationships>
</file>

<file path=ppt/slides/_rels/slide6.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25.png" Type="http://schemas.openxmlformats.org/officeDocument/2006/relationships/image"/><Relationship Id="rId3" Target="../media/image26.svg" Type="http://schemas.openxmlformats.org/officeDocument/2006/relationships/image"/><Relationship Id="rId4" Target="../media/image27.png" Type="http://schemas.openxmlformats.org/officeDocument/2006/relationships/image"/><Relationship Id="rId5" Target="../media/image28.svg" Type="http://schemas.openxmlformats.org/officeDocument/2006/relationships/image"/><Relationship Id="rId6" Target="../media/image29.png" Type="http://schemas.openxmlformats.org/officeDocument/2006/relationships/image"/><Relationship Id="rId7" Target="../media/image30.svg" Type="http://schemas.openxmlformats.org/officeDocument/2006/relationships/image"/></Relationships>
</file>

<file path=ppt/slides/_rels/slide7.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31.png" Type="http://schemas.openxmlformats.org/officeDocument/2006/relationships/image"/><Relationship Id="rId3" Target="../media/image32.svg" Type="http://schemas.openxmlformats.org/officeDocument/2006/relationships/image"/><Relationship Id="rId4" Target="../media/image33.png" Type="http://schemas.openxmlformats.org/officeDocument/2006/relationships/image"/><Relationship Id="rId5" Target="../media/image34.svg" Type="http://schemas.openxmlformats.org/officeDocument/2006/relationships/image"/><Relationship Id="rId6" Target="../media/image35.png" Type="http://schemas.openxmlformats.org/officeDocument/2006/relationships/image"/><Relationship Id="rId7" Target="../media/image36.svg" Type="http://schemas.openxmlformats.org/officeDocument/2006/relationships/image"/><Relationship Id="rId8" Target="../media/image3.png" Type="http://schemas.openxmlformats.org/officeDocument/2006/relationships/image"/><Relationship Id="rId9" Target="../media/image4.svg" Type="http://schemas.openxmlformats.org/officeDocument/2006/relationships/image"/></Relationships>
</file>

<file path=ppt/slides/_rels/slide8.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37.jpeg" Type="http://schemas.openxmlformats.org/officeDocument/2006/relationships/image"/><Relationship Id="rId3" Target="../media/image38.jpeg" Type="http://schemas.openxmlformats.org/officeDocument/2006/relationships/image"/><Relationship Id="rId4" Target="../media/image39.jpeg" Type="http://schemas.openxmlformats.org/officeDocument/2006/relationships/image"/><Relationship Id="rId5" Target="../media/image40.png" Type="http://schemas.openxmlformats.org/officeDocument/2006/relationships/image"/><Relationship Id="rId6" Target="../media/image41.svg" Type="http://schemas.openxmlformats.org/officeDocument/2006/relationships/image"/></Relationships>
</file>

<file path=ppt/slides/_rels/slide9.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42.png" Type="http://schemas.openxmlformats.org/officeDocument/2006/relationships/image"/><Relationship Id="rId3" Target="../media/image43.svg" Type="http://schemas.openxmlformats.org/officeDocument/2006/relationships/image"/><Relationship Id="rId4" Target="../media/image3.png" Type="http://schemas.openxmlformats.org/officeDocument/2006/relationships/image"/><Relationship Id="rId5" Target="../media/image4.svg" Type="http://schemas.openxmlformats.org/officeDocument/2006/relationships/image"/></Relationships>
</file>

<file path=ppt/slides/_rels/slide10.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3.png" Type="http://schemas.openxmlformats.org/officeDocument/2006/relationships/image"/><Relationship Id="rId3" Target="../media/image4.svg" Type="http://schemas.openxmlformats.org/officeDocument/2006/relationships/image"/><Relationship Id="rId4" Target="../media/image13.png" Type="http://schemas.openxmlformats.org/officeDocument/2006/relationships/image"/><Relationship Id="rId5" Target="../media/image14.svg" Type="http://schemas.openxmlformats.org/officeDocument/2006/relationships/image"/></Relationships>
</file>

<file path=ppt/slides/_rels/slide11.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3.png" Type="http://schemas.openxmlformats.org/officeDocument/2006/relationships/image"/><Relationship Id="rId3" Target="../media/image4.svg" Type="http://schemas.openxmlformats.org/officeDocument/2006/relationships/image"/><Relationship Id="rId4" Target="../media/image44.png" Type="http://schemas.openxmlformats.org/officeDocument/2006/relationships/image"/><Relationship Id="rId5" Target="../media/image45.png" Type="http://schemas.openxmlformats.org/officeDocument/2006/relationships/image"/><Relationship Id="rId6" Target="../media/image46.svg" Type="http://schemas.openxmlformats.org/officeDocument/2006/relationships/image"/><Relationship Id="rId7" Target="../media/image47.png" Type="http://schemas.openxmlformats.org/officeDocument/2006/relationships/image"/></Relationships>
</file>

<file path=ppt/slides/_rels/slide12.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48.png" Type="http://schemas.openxmlformats.org/officeDocument/2006/relationships/image"/><Relationship Id="rId3" Target="../media/image49.svg" Type="http://schemas.openxmlformats.org/officeDocument/2006/relationships/image"/><Relationship Id="rId4" Target="../media/image50.png" Type="http://schemas.openxmlformats.org/officeDocument/2006/relationships/image"/><Relationship Id="rId5" Target="../media/image51.svg" Type="http://schemas.openxmlformats.org/officeDocument/2006/relationships/image"/></Relationships>
</file>

<file path=ppt/slides/_rels/slide13.xml.rels><?xml version="1.0" encoding="UTF-8" standalone="yes"?><Relationships xmlns="http://schemas.openxmlformats.org/package/2006/relationships"><Relationship Id="rId1" Target="../slideLayouts/slideLayout7.xml" Type="http://schemas.openxmlformats.org/officeDocument/2006/relationships/slideLayout"/><Relationship Id="rId10" Target="../media/image60.svg" Type="http://schemas.openxmlformats.org/officeDocument/2006/relationships/image"/><Relationship Id="rId11" Target="../media/image3.png" Type="http://schemas.openxmlformats.org/officeDocument/2006/relationships/image"/><Relationship Id="rId12" Target="../media/image4.svg" Type="http://schemas.openxmlformats.org/officeDocument/2006/relationships/image"/><Relationship Id="rId2" Target="../media/image52.png" Type="http://schemas.openxmlformats.org/officeDocument/2006/relationships/image"/><Relationship Id="rId3" Target="../media/image53.png" Type="http://schemas.openxmlformats.org/officeDocument/2006/relationships/image"/><Relationship Id="rId4" Target="../media/image54.svg" Type="http://schemas.openxmlformats.org/officeDocument/2006/relationships/image"/><Relationship Id="rId5" Target="../media/image55.png" Type="http://schemas.openxmlformats.org/officeDocument/2006/relationships/image"/><Relationship Id="rId6" Target="../media/image56.svg" Type="http://schemas.openxmlformats.org/officeDocument/2006/relationships/image"/><Relationship Id="rId7" Target="../media/image57.png" Type="http://schemas.openxmlformats.org/officeDocument/2006/relationships/image"/><Relationship Id="rId8" Target="../media/image58.png" Type="http://schemas.openxmlformats.org/officeDocument/2006/relationships/image"/><Relationship Id="rId9" Target="../media/image59.png" Type="http://schemas.openxmlformats.org/officeDocument/2006/relationships/image"/></Relationships>
</file>

<file path=ppt/slides/_rels/slide14.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3.png" Type="http://schemas.openxmlformats.org/officeDocument/2006/relationships/image"/><Relationship Id="rId3" Target="../media/image4.svg" Type="http://schemas.openxmlformats.org/officeDocument/2006/relationships/image"/><Relationship Id="rId4" Target="../media/image61.png" Type="http://schemas.openxmlformats.org/officeDocument/2006/relationships/image"/><Relationship Id="rId5" Target="../media/image62.svg" Type="http://schemas.openxmlformats.org/officeDocument/2006/relationships/image"/></Relationships>
</file>

<file path=ppt/slides/_rels/slide15.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48.png" Type="http://schemas.openxmlformats.org/officeDocument/2006/relationships/image"/><Relationship Id="rId3" Target="../media/image49.svg" Type="http://schemas.openxmlformats.org/officeDocument/2006/relationships/image"/><Relationship Id="rId4" Target="../media/image5.png" Type="http://schemas.openxmlformats.org/officeDocument/2006/relationships/image"/><Relationship Id="rId5" Target="../media/image6.svg" Type="http://schemas.openxmlformats.org/officeDocument/2006/relationships/image"/></Relationships>
</file>

<file path=ppt/slides/_rels/slide16.xml.rels><?xml version="1.0" encoding="UTF-8" standalone="yes"?><Relationships xmlns="http://schemas.openxmlformats.org/package/2006/relationships"><Relationship Id="rId1" Target="../slideLayouts/slideLayout7.xml" Type="http://schemas.openxmlformats.org/officeDocument/2006/relationships/slideLayout"/><Relationship Id="rId10" Target="../media/image9.png" Type="http://schemas.openxmlformats.org/officeDocument/2006/relationships/image"/><Relationship Id="rId11" Target="../media/image10.svg" Type="http://schemas.openxmlformats.org/officeDocument/2006/relationships/image"/><Relationship Id="rId12" Target="../media/image67.png" Type="http://schemas.openxmlformats.org/officeDocument/2006/relationships/image"/><Relationship Id="rId13" Target="../media/image68.svg" Type="http://schemas.openxmlformats.org/officeDocument/2006/relationships/image"/><Relationship Id="rId14" Target="../media/image61.png" Type="http://schemas.openxmlformats.org/officeDocument/2006/relationships/image"/><Relationship Id="rId15" Target="../media/image62.svg" Type="http://schemas.openxmlformats.org/officeDocument/2006/relationships/image"/><Relationship Id="rId16" Target="../media/image69.png" Type="http://schemas.openxmlformats.org/officeDocument/2006/relationships/image"/><Relationship Id="rId17" Target="../media/image70.svg" Type="http://schemas.openxmlformats.org/officeDocument/2006/relationships/image"/><Relationship Id="rId18" Target="../media/image7.png" Type="http://schemas.openxmlformats.org/officeDocument/2006/relationships/image"/><Relationship Id="rId19" Target="../media/image8.svg" Type="http://schemas.openxmlformats.org/officeDocument/2006/relationships/image"/><Relationship Id="rId2" Target="../media/image13.png" Type="http://schemas.openxmlformats.org/officeDocument/2006/relationships/image"/><Relationship Id="rId20" Target="../media/image71.png" Type="http://schemas.openxmlformats.org/officeDocument/2006/relationships/image"/><Relationship Id="rId21" Target="../media/image72.svg" Type="http://schemas.openxmlformats.org/officeDocument/2006/relationships/image"/><Relationship Id="rId22" Target="../media/image73.png" Type="http://schemas.openxmlformats.org/officeDocument/2006/relationships/image"/><Relationship Id="rId23" Target="../media/image74.svg" Type="http://schemas.openxmlformats.org/officeDocument/2006/relationships/image"/><Relationship Id="rId24" Target="../media/image55.png" Type="http://schemas.openxmlformats.org/officeDocument/2006/relationships/image"/><Relationship Id="rId25" Target="../media/image56.svg" Type="http://schemas.openxmlformats.org/officeDocument/2006/relationships/image"/><Relationship Id="rId26" Target="../media/image31.png" Type="http://schemas.openxmlformats.org/officeDocument/2006/relationships/image"/><Relationship Id="rId27" Target="../media/image32.svg" Type="http://schemas.openxmlformats.org/officeDocument/2006/relationships/image"/><Relationship Id="rId28" Target="../media/image33.png" Type="http://schemas.openxmlformats.org/officeDocument/2006/relationships/image"/><Relationship Id="rId29" Target="../media/image34.svg" Type="http://schemas.openxmlformats.org/officeDocument/2006/relationships/image"/><Relationship Id="rId3" Target="../media/image14.svg" Type="http://schemas.openxmlformats.org/officeDocument/2006/relationships/image"/><Relationship Id="rId30" Target="../media/image59.png" Type="http://schemas.openxmlformats.org/officeDocument/2006/relationships/image"/><Relationship Id="rId31" Target="../media/image60.svg" Type="http://schemas.openxmlformats.org/officeDocument/2006/relationships/image"/><Relationship Id="rId32" Target="../media/image75.png" Type="http://schemas.openxmlformats.org/officeDocument/2006/relationships/image"/><Relationship Id="rId33" Target="../media/image76.svg" Type="http://schemas.openxmlformats.org/officeDocument/2006/relationships/image"/><Relationship Id="rId34" Target="../media/image5.png" Type="http://schemas.openxmlformats.org/officeDocument/2006/relationships/image"/><Relationship Id="rId35" Target="../media/image6.svg" Type="http://schemas.openxmlformats.org/officeDocument/2006/relationships/image"/><Relationship Id="rId36" Target="../media/image77.png" Type="http://schemas.openxmlformats.org/officeDocument/2006/relationships/image"/><Relationship Id="rId37" Target="../media/image78.svg" Type="http://schemas.openxmlformats.org/officeDocument/2006/relationships/image"/><Relationship Id="rId38" Target="../media/image79.png" Type="http://schemas.openxmlformats.org/officeDocument/2006/relationships/image"/><Relationship Id="rId39" Target="../media/image80.svg" Type="http://schemas.openxmlformats.org/officeDocument/2006/relationships/image"/><Relationship Id="rId4" Target="../media/image23.png" Type="http://schemas.openxmlformats.org/officeDocument/2006/relationships/image"/><Relationship Id="rId40" Target="../media/image15.png" Type="http://schemas.openxmlformats.org/officeDocument/2006/relationships/image"/><Relationship Id="rId41" Target="../media/image16.svg" Type="http://schemas.openxmlformats.org/officeDocument/2006/relationships/image"/><Relationship Id="rId5" Target="../media/image24.svg" Type="http://schemas.openxmlformats.org/officeDocument/2006/relationships/image"/><Relationship Id="rId6" Target="../media/image63.png" Type="http://schemas.openxmlformats.org/officeDocument/2006/relationships/image"/><Relationship Id="rId7" Target="../media/image64.svg" Type="http://schemas.openxmlformats.org/officeDocument/2006/relationships/image"/><Relationship Id="rId8" Target="../media/image65.png" Type="http://schemas.openxmlformats.org/officeDocument/2006/relationships/image"/><Relationship Id="rId9" Target="../media/image66.svg" Type="http://schemas.openxmlformats.org/officeDocument/2006/relationships/image"/></Relationships>
</file>

<file path=ppt/slides/_rels/slide17.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81.png" Type="http://schemas.openxmlformats.org/officeDocument/2006/relationships/image"/><Relationship Id="rId3" Target="../media/image82.svg" Type="http://schemas.openxmlformats.org/officeDocument/2006/relationships/image"/><Relationship Id="rId4" Target="../media/image3.png" Type="http://schemas.openxmlformats.org/officeDocument/2006/relationships/image"/><Relationship Id="rId5" Target="../media/image4.svg" Type="http://schemas.openxmlformats.org/officeDocument/2006/relationships/image"/></Relationships>
</file>

<file path=ppt/slides/slide1.xml><?xml version="1.0" encoding="utf-8"?>
<p:sld xmlns:p="http://schemas.openxmlformats.org/presentationml/2006/main" xmlns:a="http://schemas.openxmlformats.org/drawingml/2006/main" xmlns:r="http://schemas.openxmlformats.org/officeDocument/2006/relationships">
  <p:cSld>
    <p:bg>
      <p:bgPr>
        <a:solidFill>
          <a:srgbClr val="000000"/>
        </a:solidFill>
      </p:bgPr>
    </p:bg>
    <p:spTree>
      <p:nvGrpSpPr>
        <p:cNvPr id="1" name=""/>
        <p:cNvGrpSpPr/>
        <p:nvPr/>
      </p:nvGrpSpPr>
      <p:grpSpPr>
        <a:xfrm>
          <a:off x="0" y="0"/>
          <a:ext cx="0" cy="0"/>
          <a:chOff x="0" y="0"/>
          <a:chExt cx="0" cy="0"/>
        </a:xfrm>
      </p:grpSpPr>
      <p:grpSp>
        <p:nvGrpSpPr>
          <p:cNvPr name="Group 2" id="2"/>
          <p:cNvGrpSpPr/>
          <p:nvPr/>
        </p:nvGrpSpPr>
        <p:grpSpPr>
          <a:xfrm rot="0">
            <a:off x="2292677" y="900835"/>
            <a:ext cx="14070259" cy="8590362"/>
            <a:chOff x="0" y="0"/>
            <a:chExt cx="3705747" cy="2262482"/>
          </a:xfrm>
        </p:grpSpPr>
        <p:sp>
          <p:nvSpPr>
            <p:cNvPr name="Freeform 3" id="3"/>
            <p:cNvSpPr/>
            <p:nvPr/>
          </p:nvSpPr>
          <p:spPr>
            <a:xfrm flipH="false" flipV="false" rot="0">
              <a:off x="0" y="0"/>
              <a:ext cx="3705747" cy="2262482"/>
            </a:xfrm>
            <a:custGeom>
              <a:avLst/>
              <a:gdLst/>
              <a:ahLst/>
              <a:cxnLst/>
              <a:rect r="r" b="b" t="t" l="l"/>
              <a:pathLst>
                <a:path h="2262482" w="3705747">
                  <a:moveTo>
                    <a:pt x="0" y="0"/>
                  </a:moveTo>
                  <a:lnTo>
                    <a:pt x="3705747" y="0"/>
                  </a:lnTo>
                  <a:lnTo>
                    <a:pt x="3705747" y="2262482"/>
                  </a:lnTo>
                  <a:lnTo>
                    <a:pt x="0" y="2262482"/>
                  </a:lnTo>
                  <a:close/>
                </a:path>
              </a:pathLst>
            </a:custGeom>
            <a:solidFill>
              <a:srgbClr val="F9F5E9"/>
            </a:solidFill>
          </p:spPr>
        </p:sp>
        <p:sp>
          <p:nvSpPr>
            <p:cNvPr name="TextBox 4" id="4"/>
            <p:cNvSpPr txBox="true"/>
            <p:nvPr/>
          </p:nvSpPr>
          <p:spPr>
            <a:xfrm>
              <a:off x="0" y="-38100"/>
              <a:ext cx="3705747" cy="2300582"/>
            </a:xfrm>
            <a:prstGeom prst="rect">
              <a:avLst/>
            </a:prstGeom>
          </p:spPr>
          <p:txBody>
            <a:bodyPr anchor="ctr" rtlCol="false" tIns="50800" lIns="50800" bIns="50800" rIns="50800"/>
            <a:lstStyle/>
            <a:p>
              <a:pPr algn="ctr">
                <a:lnSpc>
                  <a:spcPts val="2659"/>
                </a:lnSpc>
                <a:spcBef>
                  <a:spcPct val="0"/>
                </a:spcBef>
              </a:pPr>
            </a:p>
          </p:txBody>
        </p:sp>
      </p:grpSp>
      <p:sp>
        <p:nvSpPr>
          <p:cNvPr name="Freeform 5" id="5"/>
          <p:cNvSpPr/>
          <p:nvPr/>
        </p:nvSpPr>
        <p:spPr>
          <a:xfrm flipH="false" flipV="false" rot="5400000">
            <a:off x="7222252" y="-4109472"/>
            <a:ext cx="2745141" cy="9937161"/>
          </a:xfrm>
          <a:custGeom>
            <a:avLst/>
            <a:gdLst/>
            <a:ahLst/>
            <a:cxnLst/>
            <a:rect r="r" b="b" t="t" l="l"/>
            <a:pathLst>
              <a:path h="9937161" w="2745141">
                <a:moveTo>
                  <a:pt x="0" y="0"/>
                </a:moveTo>
                <a:lnTo>
                  <a:pt x="2745141" y="0"/>
                </a:lnTo>
                <a:lnTo>
                  <a:pt x="2745141" y="9937161"/>
                </a:lnTo>
                <a:lnTo>
                  <a:pt x="0" y="9937161"/>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6" id="6"/>
          <p:cNvSpPr/>
          <p:nvPr/>
        </p:nvSpPr>
        <p:spPr>
          <a:xfrm flipH="false" flipV="true" rot="5400000">
            <a:off x="7885874" y="4522617"/>
            <a:ext cx="2745141" cy="9937161"/>
          </a:xfrm>
          <a:custGeom>
            <a:avLst/>
            <a:gdLst/>
            <a:ahLst/>
            <a:cxnLst/>
            <a:rect r="r" b="b" t="t" l="l"/>
            <a:pathLst>
              <a:path h="9937161" w="2745141">
                <a:moveTo>
                  <a:pt x="0" y="9937161"/>
                </a:moveTo>
                <a:lnTo>
                  <a:pt x="2745141" y="9937161"/>
                </a:lnTo>
                <a:lnTo>
                  <a:pt x="2745141" y="0"/>
                </a:lnTo>
                <a:lnTo>
                  <a:pt x="0" y="0"/>
                </a:lnTo>
                <a:lnTo>
                  <a:pt x="0" y="9937161"/>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7" id="7"/>
          <p:cNvSpPr/>
          <p:nvPr/>
        </p:nvSpPr>
        <p:spPr>
          <a:xfrm flipH="false" flipV="false" rot="0">
            <a:off x="14757318" y="-120124"/>
            <a:ext cx="4193802" cy="4741913"/>
          </a:xfrm>
          <a:custGeom>
            <a:avLst/>
            <a:gdLst/>
            <a:ahLst/>
            <a:cxnLst/>
            <a:rect r="r" b="b" t="t" l="l"/>
            <a:pathLst>
              <a:path h="4741913" w="4193802">
                <a:moveTo>
                  <a:pt x="0" y="0"/>
                </a:moveTo>
                <a:lnTo>
                  <a:pt x="4193802" y="0"/>
                </a:lnTo>
                <a:lnTo>
                  <a:pt x="4193802" y="4741914"/>
                </a:lnTo>
                <a:lnTo>
                  <a:pt x="0" y="4741914"/>
                </a:lnTo>
                <a:lnTo>
                  <a:pt x="0" y="0"/>
                </a:lnTo>
                <a:close/>
              </a:path>
            </a:pathLst>
          </a:custGeom>
          <a:blipFill>
            <a:blip r:embed="rId4">
              <a:extLst>
                <a:ext uri="{96DAC541-7B7A-43D3-8B79-37D633B846F1}">
                  <asvg:svgBlip xmlns:asvg="http://schemas.microsoft.com/office/drawing/2016/SVG/main" r:embed="rId5"/>
                </a:ext>
              </a:extLst>
            </a:blip>
            <a:stretch>
              <a:fillRect l="0" t="0" r="-855" b="-142866"/>
            </a:stretch>
          </a:blipFill>
        </p:spPr>
      </p:sp>
      <p:sp>
        <p:nvSpPr>
          <p:cNvPr name="Freeform 8" id="8"/>
          <p:cNvSpPr/>
          <p:nvPr/>
        </p:nvSpPr>
        <p:spPr>
          <a:xfrm flipH="false" flipV="false" rot="-5683102">
            <a:off x="15882180" y="3855433"/>
            <a:ext cx="4193802" cy="4741913"/>
          </a:xfrm>
          <a:custGeom>
            <a:avLst/>
            <a:gdLst/>
            <a:ahLst/>
            <a:cxnLst/>
            <a:rect r="r" b="b" t="t" l="l"/>
            <a:pathLst>
              <a:path h="4741913" w="4193802">
                <a:moveTo>
                  <a:pt x="0" y="0"/>
                </a:moveTo>
                <a:lnTo>
                  <a:pt x="4193802" y="0"/>
                </a:lnTo>
                <a:lnTo>
                  <a:pt x="4193802" y="4741913"/>
                </a:lnTo>
                <a:lnTo>
                  <a:pt x="0" y="4741913"/>
                </a:lnTo>
                <a:lnTo>
                  <a:pt x="0" y="0"/>
                </a:lnTo>
                <a:close/>
              </a:path>
            </a:pathLst>
          </a:custGeom>
          <a:blipFill>
            <a:blip r:embed="rId4">
              <a:extLst>
                <a:ext uri="{96DAC541-7B7A-43D3-8B79-37D633B846F1}">
                  <asvg:svgBlip xmlns:asvg="http://schemas.microsoft.com/office/drawing/2016/SVG/main" r:embed="rId5"/>
                </a:ext>
              </a:extLst>
            </a:blip>
            <a:stretch>
              <a:fillRect l="0" t="0" r="-855" b="-142866"/>
            </a:stretch>
          </a:blipFill>
        </p:spPr>
      </p:sp>
      <p:sp>
        <p:nvSpPr>
          <p:cNvPr name="Freeform 9" id="9"/>
          <p:cNvSpPr/>
          <p:nvPr/>
        </p:nvSpPr>
        <p:spPr>
          <a:xfrm flipH="false" flipV="false" rot="0">
            <a:off x="542612" y="-1121939"/>
            <a:ext cx="4193802" cy="4741913"/>
          </a:xfrm>
          <a:custGeom>
            <a:avLst/>
            <a:gdLst/>
            <a:ahLst/>
            <a:cxnLst/>
            <a:rect r="r" b="b" t="t" l="l"/>
            <a:pathLst>
              <a:path h="4741913" w="4193802">
                <a:moveTo>
                  <a:pt x="0" y="0"/>
                </a:moveTo>
                <a:lnTo>
                  <a:pt x="4193802" y="0"/>
                </a:lnTo>
                <a:lnTo>
                  <a:pt x="4193802" y="4741914"/>
                </a:lnTo>
                <a:lnTo>
                  <a:pt x="0" y="4741914"/>
                </a:lnTo>
                <a:lnTo>
                  <a:pt x="0" y="0"/>
                </a:lnTo>
                <a:close/>
              </a:path>
            </a:pathLst>
          </a:custGeom>
          <a:blipFill>
            <a:blip r:embed="rId4">
              <a:extLst>
                <a:ext uri="{96DAC541-7B7A-43D3-8B79-37D633B846F1}">
                  <asvg:svgBlip xmlns:asvg="http://schemas.microsoft.com/office/drawing/2016/SVG/main" r:embed="rId5"/>
                </a:ext>
              </a:extLst>
            </a:blip>
            <a:stretch>
              <a:fillRect l="0" t="0" r="-855" b="-142866"/>
            </a:stretch>
          </a:blipFill>
        </p:spPr>
      </p:sp>
      <p:sp>
        <p:nvSpPr>
          <p:cNvPr name="Freeform 10" id="10"/>
          <p:cNvSpPr/>
          <p:nvPr/>
        </p:nvSpPr>
        <p:spPr>
          <a:xfrm flipH="false" flipV="false" rot="-2444812">
            <a:off x="-1606839" y="6887343"/>
            <a:ext cx="4193802" cy="4741913"/>
          </a:xfrm>
          <a:custGeom>
            <a:avLst/>
            <a:gdLst/>
            <a:ahLst/>
            <a:cxnLst/>
            <a:rect r="r" b="b" t="t" l="l"/>
            <a:pathLst>
              <a:path h="4741913" w="4193802">
                <a:moveTo>
                  <a:pt x="0" y="0"/>
                </a:moveTo>
                <a:lnTo>
                  <a:pt x="4193801" y="0"/>
                </a:lnTo>
                <a:lnTo>
                  <a:pt x="4193801" y="4741914"/>
                </a:lnTo>
                <a:lnTo>
                  <a:pt x="0" y="4741914"/>
                </a:lnTo>
                <a:lnTo>
                  <a:pt x="0" y="0"/>
                </a:lnTo>
                <a:close/>
              </a:path>
            </a:pathLst>
          </a:custGeom>
          <a:blipFill>
            <a:blip r:embed="rId4">
              <a:extLst>
                <a:ext uri="{96DAC541-7B7A-43D3-8B79-37D633B846F1}">
                  <asvg:svgBlip xmlns:asvg="http://schemas.microsoft.com/office/drawing/2016/SVG/main" r:embed="rId5"/>
                </a:ext>
              </a:extLst>
            </a:blip>
            <a:stretch>
              <a:fillRect l="0" t="0" r="-855" b="-142866"/>
            </a:stretch>
          </a:blipFill>
        </p:spPr>
      </p:sp>
      <p:sp>
        <p:nvSpPr>
          <p:cNvPr name="Freeform 11" id="11"/>
          <p:cNvSpPr/>
          <p:nvPr/>
        </p:nvSpPr>
        <p:spPr>
          <a:xfrm flipH="false" flipV="false" rot="-6538925">
            <a:off x="2639513" y="5493307"/>
            <a:ext cx="4193802" cy="4741913"/>
          </a:xfrm>
          <a:custGeom>
            <a:avLst/>
            <a:gdLst/>
            <a:ahLst/>
            <a:cxnLst/>
            <a:rect r="r" b="b" t="t" l="l"/>
            <a:pathLst>
              <a:path h="4741913" w="4193802">
                <a:moveTo>
                  <a:pt x="0" y="0"/>
                </a:moveTo>
                <a:lnTo>
                  <a:pt x="4193802" y="0"/>
                </a:lnTo>
                <a:lnTo>
                  <a:pt x="4193802" y="4741913"/>
                </a:lnTo>
                <a:lnTo>
                  <a:pt x="0" y="4741913"/>
                </a:lnTo>
                <a:lnTo>
                  <a:pt x="0" y="0"/>
                </a:lnTo>
                <a:close/>
              </a:path>
            </a:pathLst>
          </a:custGeom>
          <a:blipFill>
            <a:blip r:embed="rId4">
              <a:extLst>
                <a:ext uri="{96DAC541-7B7A-43D3-8B79-37D633B846F1}">
                  <asvg:svgBlip xmlns:asvg="http://schemas.microsoft.com/office/drawing/2016/SVG/main" r:embed="rId5"/>
                </a:ext>
              </a:extLst>
            </a:blip>
            <a:stretch>
              <a:fillRect l="0" t="0" r="-855" b="-142866"/>
            </a:stretch>
          </a:blipFill>
        </p:spPr>
      </p:sp>
      <p:sp>
        <p:nvSpPr>
          <p:cNvPr name="Freeform 12" id="12"/>
          <p:cNvSpPr/>
          <p:nvPr/>
        </p:nvSpPr>
        <p:spPr>
          <a:xfrm flipH="false" flipV="false" rot="-2444812">
            <a:off x="-1189799" y="2581251"/>
            <a:ext cx="4193802" cy="4741913"/>
          </a:xfrm>
          <a:custGeom>
            <a:avLst/>
            <a:gdLst/>
            <a:ahLst/>
            <a:cxnLst/>
            <a:rect r="r" b="b" t="t" l="l"/>
            <a:pathLst>
              <a:path h="4741913" w="4193802">
                <a:moveTo>
                  <a:pt x="0" y="0"/>
                </a:moveTo>
                <a:lnTo>
                  <a:pt x="4193802" y="0"/>
                </a:lnTo>
                <a:lnTo>
                  <a:pt x="4193802" y="4741913"/>
                </a:lnTo>
                <a:lnTo>
                  <a:pt x="0" y="4741913"/>
                </a:lnTo>
                <a:lnTo>
                  <a:pt x="0" y="0"/>
                </a:lnTo>
                <a:close/>
              </a:path>
            </a:pathLst>
          </a:custGeom>
          <a:blipFill>
            <a:blip r:embed="rId4">
              <a:extLst>
                <a:ext uri="{96DAC541-7B7A-43D3-8B79-37D633B846F1}">
                  <asvg:svgBlip xmlns:asvg="http://schemas.microsoft.com/office/drawing/2016/SVG/main" r:embed="rId5"/>
                </a:ext>
              </a:extLst>
            </a:blip>
            <a:stretch>
              <a:fillRect l="0" t="0" r="-855" b="-142866"/>
            </a:stretch>
          </a:blipFill>
        </p:spPr>
      </p:sp>
      <p:sp>
        <p:nvSpPr>
          <p:cNvPr name="Freeform 13" id="13"/>
          <p:cNvSpPr/>
          <p:nvPr/>
        </p:nvSpPr>
        <p:spPr>
          <a:xfrm flipH="false" flipV="false" rot="-2444812">
            <a:off x="-2593569" y="-583673"/>
            <a:ext cx="4193802" cy="4741913"/>
          </a:xfrm>
          <a:custGeom>
            <a:avLst/>
            <a:gdLst/>
            <a:ahLst/>
            <a:cxnLst/>
            <a:rect r="r" b="b" t="t" l="l"/>
            <a:pathLst>
              <a:path h="4741913" w="4193802">
                <a:moveTo>
                  <a:pt x="0" y="0"/>
                </a:moveTo>
                <a:lnTo>
                  <a:pt x="4193802" y="0"/>
                </a:lnTo>
                <a:lnTo>
                  <a:pt x="4193802" y="4741913"/>
                </a:lnTo>
                <a:lnTo>
                  <a:pt x="0" y="4741913"/>
                </a:lnTo>
                <a:lnTo>
                  <a:pt x="0" y="0"/>
                </a:lnTo>
                <a:close/>
              </a:path>
            </a:pathLst>
          </a:custGeom>
          <a:blipFill>
            <a:blip r:embed="rId4">
              <a:extLst>
                <a:ext uri="{96DAC541-7B7A-43D3-8B79-37D633B846F1}">
                  <asvg:svgBlip xmlns:asvg="http://schemas.microsoft.com/office/drawing/2016/SVG/main" r:embed="rId5"/>
                </a:ext>
              </a:extLst>
            </a:blip>
            <a:stretch>
              <a:fillRect l="0" t="0" r="-855" b="-142866"/>
            </a:stretch>
          </a:blipFill>
        </p:spPr>
      </p:sp>
      <p:sp>
        <p:nvSpPr>
          <p:cNvPr name="Freeform 14" id="14"/>
          <p:cNvSpPr/>
          <p:nvPr/>
        </p:nvSpPr>
        <p:spPr>
          <a:xfrm flipH="false" flipV="false" rot="-2444812">
            <a:off x="14325976" y="6887343"/>
            <a:ext cx="4193802" cy="4741913"/>
          </a:xfrm>
          <a:custGeom>
            <a:avLst/>
            <a:gdLst/>
            <a:ahLst/>
            <a:cxnLst/>
            <a:rect r="r" b="b" t="t" l="l"/>
            <a:pathLst>
              <a:path h="4741913" w="4193802">
                <a:moveTo>
                  <a:pt x="0" y="0"/>
                </a:moveTo>
                <a:lnTo>
                  <a:pt x="4193802" y="0"/>
                </a:lnTo>
                <a:lnTo>
                  <a:pt x="4193802" y="4741914"/>
                </a:lnTo>
                <a:lnTo>
                  <a:pt x="0" y="4741914"/>
                </a:lnTo>
                <a:lnTo>
                  <a:pt x="0" y="0"/>
                </a:lnTo>
                <a:close/>
              </a:path>
            </a:pathLst>
          </a:custGeom>
          <a:blipFill>
            <a:blip r:embed="rId4">
              <a:extLst>
                <a:ext uri="{96DAC541-7B7A-43D3-8B79-37D633B846F1}">
                  <asvg:svgBlip xmlns:asvg="http://schemas.microsoft.com/office/drawing/2016/SVG/main" r:embed="rId5"/>
                </a:ext>
              </a:extLst>
            </a:blip>
            <a:stretch>
              <a:fillRect l="0" t="0" r="-855" b="-142866"/>
            </a:stretch>
          </a:blipFill>
        </p:spPr>
      </p:sp>
      <p:sp>
        <p:nvSpPr>
          <p:cNvPr name="Freeform 15" id="15"/>
          <p:cNvSpPr/>
          <p:nvPr/>
        </p:nvSpPr>
        <p:spPr>
          <a:xfrm flipH="false" flipV="false" rot="-4575383">
            <a:off x="11308535" y="5647236"/>
            <a:ext cx="4193802" cy="4741913"/>
          </a:xfrm>
          <a:custGeom>
            <a:avLst/>
            <a:gdLst/>
            <a:ahLst/>
            <a:cxnLst/>
            <a:rect r="r" b="b" t="t" l="l"/>
            <a:pathLst>
              <a:path h="4741913" w="4193802">
                <a:moveTo>
                  <a:pt x="0" y="0"/>
                </a:moveTo>
                <a:lnTo>
                  <a:pt x="4193802" y="0"/>
                </a:lnTo>
                <a:lnTo>
                  <a:pt x="4193802" y="4741914"/>
                </a:lnTo>
                <a:lnTo>
                  <a:pt x="0" y="4741914"/>
                </a:lnTo>
                <a:lnTo>
                  <a:pt x="0" y="0"/>
                </a:lnTo>
                <a:close/>
              </a:path>
            </a:pathLst>
          </a:custGeom>
          <a:blipFill>
            <a:blip r:embed="rId4">
              <a:extLst>
                <a:ext uri="{96DAC541-7B7A-43D3-8B79-37D633B846F1}">
                  <asvg:svgBlip xmlns:asvg="http://schemas.microsoft.com/office/drawing/2016/SVG/main" r:embed="rId5"/>
                </a:ext>
              </a:extLst>
            </a:blip>
            <a:stretch>
              <a:fillRect l="0" t="0" r="-855" b="-142866"/>
            </a:stretch>
          </a:blipFill>
        </p:spPr>
      </p:sp>
      <p:sp>
        <p:nvSpPr>
          <p:cNvPr name="Freeform 16" id="16"/>
          <p:cNvSpPr/>
          <p:nvPr/>
        </p:nvSpPr>
        <p:spPr>
          <a:xfrm flipH="false" flipV="false" rot="-1504373">
            <a:off x="12348895" y="8154040"/>
            <a:ext cx="4193802" cy="4741913"/>
          </a:xfrm>
          <a:custGeom>
            <a:avLst/>
            <a:gdLst/>
            <a:ahLst/>
            <a:cxnLst/>
            <a:rect r="r" b="b" t="t" l="l"/>
            <a:pathLst>
              <a:path h="4741913" w="4193802">
                <a:moveTo>
                  <a:pt x="0" y="0"/>
                </a:moveTo>
                <a:lnTo>
                  <a:pt x="4193801" y="0"/>
                </a:lnTo>
                <a:lnTo>
                  <a:pt x="4193801" y="4741914"/>
                </a:lnTo>
                <a:lnTo>
                  <a:pt x="0" y="4741914"/>
                </a:lnTo>
                <a:lnTo>
                  <a:pt x="0" y="0"/>
                </a:lnTo>
                <a:close/>
              </a:path>
            </a:pathLst>
          </a:custGeom>
          <a:blipFill>
            <a:blip r:embed="rId4">
              <a:extLst>
                <a:ext uri="{96DAC541-7B7A-43D3-8B79-37D633B846F1}">
                  <asvg:svgBlip xmlns:asvg="http://schemas.microsoft.com/office/drawing/2016/SVG/main" r:embed="rId5"/>
                </a:ext>
              </a:extLst>
            </a:blip>
            <a:stretch>
              <a:fillRect l="0" t="0" r="-855" b="-142866"/>
            </a:stretch>
          </a:blipFill>
        </p:spPr>
      </p:sp>
      <p:sp>
        <p:nvSpPr>
          <p:cNvPr name="Freeform 17" id="17"/>
          <p:cNvSpPr/>
          <p:nvPr/>
        </p:nvSpPr>
        <p:spPr>
          <a:xfrm flipH="false" flipV="false" rot="0">
            <a:off x="185351" y="-120124"/>
            <a:ext cx="3440891" cy="7480197"/>
          </a:xfrm>
          <a:custGeom>
            <a:avLst/>
            <a:gdLst/>
            <a:ahLst/>
            <a:cxnLst/>
            <a:rect r="r" b="b" t="t" l="l"/>
            <a:pathLst>
              <a:path h="7480197" w="3440891">
                <a:moveTo>
                  <a:pt x="0" y="0"/>
                </a:moveTo>
                <a:lnTo>
                  <a:pt x="3440891" y="0"/>
                </a:lnTo>
                <a:lnTo>
                  <a:pt x="3440891" y="7480197"/>
                </a:lnTo>
                <a:lnTo>
                  <a:pt x="0" y="7480197"/>
                </a:lnTo>
                <a:lnTo>
                  <a:pt x="0" y="0"/>
                </a:lnTo>
                <a:close/>
              </a:path>
            </a:pathLst>
          </a:custGeom>
          <a:blipFill>
            <a:blip r:embed="rId6">
              <a:extLst>
                <a:ext uri="{96DAC541-7B7A-43D3-8B79-37D633B846F1}">
                  <asvg:svgBlip xmlns:asvg="http://schemas.microsoft.com/office/drawing/2016/SVG/main" r:embed="rId7"/>
                </a:ext>
              </a:extLst>
            </a:blip>
            <a:stretch>
              <a:fillRect l="0" t="0" r="0" b="0"/>
            </a:stretch>
          </a:blipFill>
        </p:spPr>
      </p:sp>
      <p:grpSp>
        <p:nvGrpSpPr>
          <p:cNvPr name="Group 18" id="18"/>
          <p:cNvGrpSpPr/>
          <p:nvPr/>
        </p:nvGrpSpPr>
        <p:grpSpPr>
          <a:xfrm rot="0">
            <a:off x="532194" y="5464263"/>
            <a:ext cx="17223613" cy="4707562"/>
            <a:chOff x="0" y="0"/>
            <a:chExt cx="22964817" cy="6276749"/>
          </a:xfrm>
        </p:grpSpPr>
        <p:sp>
          <p:nvSpPr>
            <p:cNvPr name="Freeform 19" id="19"/>
            <p:cNvSpPr/>
            <p:nvPr/>
          </p:nvSpPr>
          <p:spPr>
            <a:xfrm flipH="false" flipV="false" rot="0">
              <a:off x="0" y="0"/>
              <a:ext cx="6261057" cy="6276749"/>
            </a:xfrm>
            <a:custGeom>
              <a:avLst/>
              <a:gdLst/>
              <a:ahLst/>
              <a:cxnLst/>
              <a:rect r="r" b="b" t="t" l="l"/>
              <a:pathLst>
                <a:path h="6276749" w="6261057">
                  <a:moveTo>
                    <a:pt x="0" y="0"/>
                  </a:moveTo>
                  <a:lnTo>
                    <a:pt x="6261057" y="0"/>
                  </a:lnTo>
                  <a:lnTo>
                    <a:pt x="6261057" y="6276749"/>
                  </a:lnTo>
                  <a:lnTo>
                    <a:pt x="0" y="6276749"/>
                  </a:lnTo>
                  <a:lnTo>
                    <a:pt x="0" y="0"/>
                  </a:lnTo>
                  <a:close/>
                </a:path>
              </a:pathLst>
            </a:custGeom>
            <a:blipFill>
              <a:blip r:embed="rId8">
                <a:extLst>
                  <a:ext uri="{96DAC541-7B7A-43D3-8B79-37D633B846F1}">
                    <asvg:svgBlip xmlns:asvg="http://schemas.microsoft.com/office/drawing/2016/SVG/main" r:embed="rId9"/>
                  </a:ext>
                </a:extLst>
              </a:blip>
              <a:stretch>
                <a:fillRect l="0" t="0" r="0" b="0"/>
              </a:stretch>
            </a:blipFill>
          </p:spPr>
        </p:sp>
        <p:sp>
          <p:nvSpPr>
            <p:cNvPr name="Freeform 20" id="20"/>
            <p:cNvSpPr/>
            <p:nvPr/>
          </p:nvSpPr>
          <p:spPr>
            <a:xfrm flipH="true" flipV="false" rot="0">
              <a:off x="16703760" y="0"/>
              <a:ext cx="6261057" cy="6276749"/>
            </a:xfrm>
            <a:custGeom>
              <a:avLst/>
              <a:gdLst/>
              <a:ahLst/>
              <a:cxnLst/>
              <a:rect r="r" b="b" t="t" l="l"/>
              <a:pathLst>
                <a:path h="6276749" w="6261057">
                  <a:moveTo>
                    <a:pt x="6261057" y="0"/>
                  </a:moveTo>
                  <a:lnTo>
                    <a:pt x="0" y="0"/>
                  </a:lnTo>
                  <a:lnTo>
                    <a:pt x="0" y="6276749"/>
                  </a:lnTo>
                  <a:lnTo>
                    <a:pt x="6261057" y="6276749"/>
                  </a:lnTo>
                  <a:lnTo>
                    <a:pt x="6261057" y="0"/>
                  </a:lnTo>
                  <a:close/>
                </a:path>
              </a:pathLst>
            </a:custGeom>
            <a:blipFill>
              <a:blip r:embed="rId8">
                <a:extLst>
                  <a:ext uri="{96DAC541-7B7A-43D3-8B79-37D633B846F1}">
                    <asvg:svgBlip xmlns:asvg="http://schemas.microsoft.com/office/drawing/2016/SVG/main" r:embed="rId9"/>
                  </a:ext>
                </a:extLst>
              </a:blip>
              <a:stretch>
                <a:fillRect l="0" t="0" r="0" b="0"/>
              </a:stretch>
            </a:blipFill>
          </p:spPr>
        </p:sp>
      </p:grpSp>
      <p:sp>
        <p:nvSpPr>
          <p:cNvPr name="Freeform 21" id="21"/>
          <p:cNvSpPr/>
          <p:nvPr/>
        </p:nvSpPr>
        <p:spPr>
          <a:xfrm flipH="false" flipV="false" rot="2203252">
            <a:off x="13062081" y="-841925"/>
            <a:ext cx="5846963" cy="4114800"/>
          </a:xfrm>
          <a:custGeom>
            <a:avLst/>
            <a:gdLst/>
            <a:ahLst/>
            <a:cxnLst/>
            <a:rect r="r" b="b" t="t" l="l"/>
            <a:pathLst>
              <a:path h="4114800" w="5846963">
                <a:moveTo>
                  <a:pt x="0" y="0"/>
                </a:moveTo>
                <a:lnTo>
                  <a:pt x="5846963" y="0"/>
                </a:lnTo>
                <a:lnTo>
                  <a:pt x="5846963" y="4114800"/>
                </a:lnTo>
                <a:lnTo>
                  <a:pt x="0" y="4114800"/>
                </a:lnTo>
                <a:lnTo>
                  <a:pt x="0" y="0"/>
                </a:lnTo>
                <a:close/>
              </a:path>
            </a:pathLst>
          </a:custGeom>
          <a:blipFill>
            <a:blip r:embed="rId10">
              <a:extLst>
                <a:ext uri="{96DAC541-7B7A-43D3-8B79-37D633B846F1}">
                  <asvg:svgBlip xmlns:asvg="http://schemas.microsoft.com/office/drawing/2016/SVG/main" r:embed="rId11"/>
                </a:ext>
              </a:extLst>
            </a:blip>
            <a:stretch>
              <a:fillRect l="0" t="0" r="0" b="0"/>
            </a:stretch>
          </a:blipFill>
        </p:spPr>
      </p:sp>
      <p:sp>
        <p:nvSpPr>
          <p:cNvPr name="TextBox 22" id="22"/>
          <p:cNvSpPr txBox="true"/>
          <p:nvPr/>
        </p:nvSpPr>
        <p:spPr>
          <a:xfrm rot="0">
            <a:off x="4060975" y="2646670"/>
            <a:ext cx="10166051" cy="5704671"/>
          </a:xfrm>
          <a:prstGeom prst="rect">
            <a:avLst/>
          </a:prstGeom>
        </p:spPr>
        <p:txBody>
          <a:bodyPr anchor="t" rtlCol="false" tIns="0" lIns="0" bIns="0" rIns="0">
            <a:spAutoFit/>
          </a:bodyPr>
          <a:lstStyle/>
          <a:p>
            <a:pPr algn="ctr">
              <a:lnSpc>
                <a:spcPts val="22050"/>
              </a:lnSpc>
            </a:pPr>
            <a:r>
              <a:rPr lang="en-US" sz="20229">
                <a:solidFill>
                  <a:srgbClr val="000000"/>
                </a:solidFill>
                <a:latin typeface="Shlop"/>
              </a:rPr>
              <a:t>Paranormal</a:t>
            </a:r>
          </a:p>
          <a:p>
            <a:pPr algn="ctr">
              <a:lnSpc>
                <a:spcPts val="22050"/>
              </a:lnSpc>
            </a:pPr>
            <a:r>
              <a:rPr lang="en-US" sz="20229">
                <a:solidFill>
                  <a:srgbClr val="000000"/>
                </a:solidFill>
                <a:latin typeface="Shlop"/>
              </a:rPr>
              <a:t>Day</a:t>
            </a:r>
          </a:p>
        </p:txBody>
      </p:sp>
    </p:spTree>
  </p:cSld>
  <p:clrMapOvr>
    <a:masterClrMapping/>
  </p:clrMapOvr>
</p:sld>
</file>

<file path=ppt/slides/slide2.xml><?xml version="1.0" encoding="utf-8"?>
<p:sld xmlns:p="http://schemas.openxmlformats.org/presentationml/2006/main" xmlns:a="http://schemas.openxmlformats.org/drawingml/2006/main" xmlns:r="http://schemas.openxmlformats.org/officeDocument/2006/relationships">
  <p:cSld>
    <p:bg>
      <p:bgPr>
        <a:solidFill>
          <a:srgbClr val="000000"/>
        </a:solidFill>
      </p:bgPr>
    </p:bg>
    <p:spTree>
      <p:nvGrpSpPr>
        <p:cNvPr id="1" name=""/>
        <p:cNvGrpSpPr/>
        <p:nvPr/>
      </p:nvGrpSpPr>
      <p:grpSpPr>
        <a:xfrm>
          <a:off x="0" y="0"/>
          <a:ext cx="0" cy="0"/>
          <a:chOff x="0" y="0"/>
          <a:chExt cx="0" cy="0"/>
        </a:xfrm>
      </p:grpSpPr>
      <p:grpSp>
        <p:nvGrpSpPr>
          <p:cNvPr name="Group 2" id="2"/>
          <p:cNvGrpSpPr/>
          <p:nvPr/>
        </p:nvGrpSpPr>
        <p:grpSpPr>
          <a:xfrm rot="0">
            <a:off x="610026" y="3229615"/>
            <a:ext cx="5141301" cy="7575601"/>
            <a:chOff x="0" y="0"/>
            <a:chExt cx="1354088" cy="1995220"/>
          </a:xfrm>
        </p:grpSpPr>
        <p:sp>
          <p:nvSpPr>
            <p:cNvPr name="Freeform 3" id="3"/>
            <p:cNvSpPr/>
            <p:nvPr/>
          </p:nvSpPr>
          <p:spPr>
            <a:xfrm flipH="false" flipV="false" rot="0">
              <a:off x="0" y="0"/>
              <a:ext cx="1354088" cy="1995220"/>
            </a:xfrm>
            <a:custGeom>
              <a:avLst/>
              <a:gdLst/>
              <a:ahLst/>
              <a:cxnLst/>
              <a:rect r="r" b="b" t="t" l="l"/>
              <a:pathLst>
                <a:path h="1995220" w="1354088">
                  <a:moveTo>
                    <a:pt x="0" y="0"/>
                  </a:moveTo>
                  <a:lnTo>
                    <a:pt x="1354088" y="0"/>
                  </a:lnTo>
                  <a:lnTo>
                    <a:pt x="1354088" y="1995220"/>
                  </a:lnTo>
                  <a:lnTo>
                    <a:pt x="0" y="1995220"/>
                  </a:lnTo>
                  <a:close/>
                </a:path>
              </a:pathLst>
            </a:custGeom>
            <a:solidFill>
              <a:srgbClr val="F9F5E9"/>
            </a:solidFill>
            <a:ln cap="sq">
              <a:noFill/>
              <a:prstDash val="solid"/>
              <a:miter/>
            </a:ln>
          </p:spPr>
        </p:sp>
        <p:sp>
          <p:nvSpPr>
            <p:cNvPr name="TextBox 4" id="4"/>
            <p:cNvSpPr txBox="true"/>
            <p:nvPr/>
          </p:nvSpPr>
          <p:spPr>
            <a:xfrm>
              <a:off x="0" y="-38100"/>
              <a:ext cx="1354088" cy="2033320"/>
            </a:xfrm>
            <a:prstGeom prst="rect">
              <a:avLst/>
            </a:prstGeom>
          </p:spPr>
          <p:txBody>
            <a:bodyPr anchor="ctr" rtlCol="false" tIns="50800" lIns="50800" bIns="50800" rIns="50800"/>
            <a:lstStyle/>
            <a:p>
              <a:pPr algn="ctr" marL="0" indent="0" lvl="0">
                <a:lnSpc>
                  <a:spcPts val="2659"/>
                </a:lnSpc>
                <a:spcBef>
                  <a:spcPct val="0"/>
                </a:spcBef>
              </a:pPr>
            </a:p>
          </p:txBody>
        </p:sp>
      </p:grpSp>
      <p:grpSp>
        <p:nvGrpSpPr>
          <p:cNvPr name="Group 5" id="5"/>
          <p:cNvGrpSpPr/>
          <p:nvPr/>
        </p:nvGrpSpPr>
        <p:grpSpPr>
          <a:xfrm rot="0">
            <a:off x="6573349" y="3229615"/>
            <a:ext cx="5141301" cy="7575601"/>
            <a:chOff x="0" y="0"/>
            <a:chExt cx="1354088" cy="1995220"/>
          </a:xfrm>
        </p:grpSpPr>
        <p:sp>
          <p:nvSpPr>
            <p:cNvPr name="Freeform 6" id="6"/>
            <p:cNvSpPr/>
            <p:nvPr/>
          </p:nvSpPr>
          <p:spPr>
            <a:xfrm flipH="false" flipV="false" rot="0">
              <a:off x="0" y="0"/>
              <a:ext cx="1354088" cy="1995220"/>
            </a:xfrm>
            <a:custGeom>
              <a:avLst/>
              <a:gdLst/>
              <a:ahLst/>
              <a:cxnLst/>
              <a:rect r="r" b="b" t="t" l="l"/>
              <a:pathLst>
                <a:path h="1995220" w="1354088">
                  <a:moveTo>
                    <a:pt x="0" y="0"/>
                  </a:moveTo>
                  <a:lnTo>
                    <a:pt x="1354088" y="0"/>
                  </a:lnTo>
                  <a:lnTo>
                    <a:pt x="1354088" y="1995220"/>
                  </a:lnTo>
                  <a:lnTo>
                    <a:pt x="0" y="1995220"/>
                  </a:lnTo>
                  <a:close/>
                </a:path>
              </a:pathLst>
            </a:custGeom>
            <a:solidFill>
              <a:srgbClr val="F9F5E9"/>
            </a:solidFill>
            <a:ln cap="sq">
              <a:noFill/>
              <a:prstDash val="solid"/>
              <a:miter/>
            </a:ln>
          </p:spPr>
        </p:sp>
        <p:sp>
          <p:nvSpPr>
            <p:cNvPr name="TextBox 7" id="7"/>
            <p:cNvSpPr txBox="true"/>
            <p:nvPr/>
          </p:nvSpPr>
          <p:spPr>
            <a:xfrm>
              <a:off x="0" y="-38100"/>
              <a:ext cx="1354088" cy="2033320"/>
            </a:xfrm>
            <a:prstGeom prst="rect">
              <a:avLst/>
            </a:prstGeom>
          </p:spPr>
          <p:txBody>
            <a:bodyPr anchor="ctr" rtlCol="false" tIns="50800" lIns="50800" bIns="50800" rIns="50800"/>
            <a:lstStyle/>
            <a:p>
              <a:pPr algn="ctr" marL="0" indent="0" lvl="0">
                <a:lnSpc>
                  <a:spcPts val="2659"/>
                </a:lnSpc>
                <a:spcBef>
                  <a:spcPct val="0"/>
                </a:spcBef>
              </a:pPr>
            </a:p>
          </p:txBody>
        </p:sp>
      </p:grpSp>
      <p:grpSp>
        <p:nvGrpSpPr>
          <p:cNvPr name="Group 8" id="8"/>
          <p:cNvGrpSpPr/>
          <p:nvPr/>
        </p:nvGrpSpPr>
        <p:grpSpPr>
          <a:xfrm rot="0">
            <a:off x="12536673" y="3229615"/>
            <a:ext cx="5141301" cy="7433511"/>
            <a:chOff x="0" y="0"/>
            <a:chExt cx="1354088" cy="1957797"/>
          </a:xfrm>
        </p:grpSpPr>
        <p:sp>
          <p:nvSpPr>
            <p:cNvPr name="Freeform 9" id="9"/>
            <p:cNvSpPr/>
            <p:nvPr/>
          </p:nvSpPr>
          <p:spPr>
            <a:xfrm flipH="false" flipV="false" rot="0">
              <a:off x="0" y="0"/>
              <a:ext cx="1354088" cy="1957797"/>
            </a:xfrm>
            <a:custGeom>
              <a:avLst/>
              <a:gdLst/>
              <a:ahLst/>
              <a:cxnLst/>
              <a:rect r="r" b="b" t="t" l="l"/>
              <a:pathLst>
                <a:path h="1957797" w="1354088">
                  <a:moveTo>
                    <a:pt x="0" y="0"/>
                  </a:moveTo>
                  <a:lnTo>
                    <a:pt x="1354088" y="0"/>
                  </a:lnTo>
                  <a:lnTo>
                    <a:pt x="1354088" y="1957797"/>
                  </a:lnTo>
                  <a:lnTo>
                    <a:pt x="0" y="1957797"/>
                  </a:lnTo>
                  <a:close/>
                </a:path>
              </a:pathLst>
            </a:custGeom>
            <a:solidFill>
              <a:srgbClr val="F9F5E9"/>
            </a:solidFill>
            <a:ln cap="sq">
              <a:noFill/>
              <a:prstDash val="solid"/>
              <a:miter/>
            </a:ln>
          </p:spPr>
        </p:sp>
        <p:sp>
          <p:nvSpPr>
            <p:cNvPr name="TextBox 10" id="10"/>
            <p:cNvSpPr txBox="true"/>
            <p:nvPr/>
          </p:nvSpPr>
          <p:spPr>
            <a:xfrm>
              <a:off x="0" y="-38100"/>
              <a:ext cx="1354088" cy="1995897"/>
            </a:xfrm>
            <a:prstGeom prst="rect">
              <a:avLst/>
            </a:prstGeom>
          </p:spPr>
          <p:txBody>
            <a:bodyPr anchor="ctr" rtlCol="false" tIns="50800" lIns="50800" bIns="50800" rIns="50800"/>
            <a:lstStyle/>
            <a:p>
              <a:pPr algn="ctr" marL="0" indent="0" lvl="0">
                <a:lnSpc>
                  <a:spcPts val="2659"/>
                </a:lnSpc>
                <a:spcBef>
                  <a:spcPct val="0"/>
                </a:spcBef>
              </a:pPr>
            </a:p>
          </p:txBody>
        </p:sp>
      </p:grpSp>
      <p:sp>
        <p:nvSpPr>
          <p:cNvPr name="Freeform 11" id="11"/>
          <p:cNvSpPr/>
          <p:nvPr/>
        </p:nvSpPr>
        <p:spPr>
          <a:xfrm flipH="false" flipV="false" rot="0">
            <a:off x="429278" y="3029127"/>
            <a:ext cx="5502796" cy="961716"/>
          </a:xfrm>
          <a:custGeom>
            <a:avLst/>
            <a:gdLst/>
            <a:ahLst/>
            <a:cxnLst/>
            <a:rect r="r" b="b" t="t" l="l"/>
            <a:pathLst>
              <a:path h="961716" w="5502796">
                <a:moveTo>
                  <a:pt x="0" y="0"/>
                </a:moveTo>
                <a:lnTo>
                  <a:pt x="5502797" y="0"/>
                </a:lnTo>
                <a:lnTo>
                  <a:pt x="5502797" y="961715"/>
                </a:lnTo>
                <a:lnTo>
                  <a:pt x="0" y="961715"/>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12" id="12"/>
          <p:cNvSpPr/>
          <p:nvPr/>
        </p:nvSpPr>
        <p:spPr>
          <a:xfrm flipH="false" flipV="false" rot="0">
            <a:off x="6392602" y="3029127"/>
            <a:ext cx="5502796" cy="961716"/>
          </a:xfrm>
          <a:custGeom>
            <a:avLst/>
            <a:gdLst/>
            <a:ahLst/>
            <a:cxnLst/>
            <a:rect r="r" b="b" t="t" l="l"/>
            <a:pathLst>
              <a:path h="961716" w="5502796">
                <a:moveTo>
                  <a:pt x="0" y="0"/>
                </a:moveTo>
                <a:lnTo>
                  <a:pt x="5502796" y="0"/>
                </a:lnTo>
                <a:lnTo>
                  <a:pt x="5502796" y="961715"/>
                </a:lnTo>
                <a:lnTo>
                  <a:pt x="0" y="961715"/>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13" id="13"/>
          <p:cNvSpPr/>
          <p:nvPr/>
        </p:nvSpPr>
        <p:spPr>
          <a:xfrm flipH="false" flipV="false" rot="0">
            <a:off x="12352598" y="3029127"/>
            <a:ext cx="5502796" cy="961716"/>
          </a:xfrm>
          <a:custGeom>
            <a:avLst/>
            <a:gdLst/>
            <a:ahLst/>
            <a:cxnLst/>
            <a:rect r="r" b="b" t="t" l="l"/>
            <a:pathLst>
              <a:path h="961716" w="5502796">
                <a:moveTo>
                  <a:pt x="0" y="0"/>
                </a:moveTo>
                <a:lnTo>
                  <a:pt x="5502797" y="0"/>
                </a:lnTo>
                <a:lnTo>
                  <a:pt x="5502797" y="961715"/>
                </a:lnTo>
                <a:lnTo>
                  <a:pt x="0" y="961715"/>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14" id="14"/>
          <p:cNvSpPr/>
          <p:nvPr/>
        </p:nvSpPr>
        <p:spPr>
          <a:xfrm flipH="true" flipV="false" rot="-811302">
            <a:off x="13758512" y="6334831"/>
            <a:ext cx="5081132" cy="5538019"/>
          </a:xfrm>
          <a:custGeom>
            <a:avLst/>
            <a:gdLst/>
            <a:ahLst/>
            <a:cxnLst/>
            <a:rect r="r" b="b" t="t" l="l"/>
            <a:pathLst>
              <a:path h="5538019" w="5081132">
                <a:moveTo>
                  <a:pt x="5081132" y="0"/>
                </a:moveTo>
                <a:lnTo>
                  <a:pt x="0" y="0"/>
                </a:lnTo>
                <a:lnTo>
                  <a:pt x="0" y="5538019"/>
                </a:lnTo>
                <a:lnTo>
                  <a:pt x="5081132" y="5538019"/>
                </a:lnTo>
                <a:lnTo>
                  <a:pt x="5081132" y="0"/>
                </a:lnTo>
                <a:close/>
              </a:path>
            </a:pathLst>
          </a:custGeom>
          <a:blipFill>
            <a:blip r:embed="rId4">
              <a:extLst>
                <a:ext uri="{96DAC541-7B7A-43D3-8B79-37D633B846F1}">
                  <asvg:svgBlip xmlns:asvg="http://schemas.microsoft.com/office/drawing/2016/SVG/main" r:embed="rId5"/>
                </a:ext>
              </a:extLst>
            </a:blip>
            <a:stretch>
              <a:fillRect l="0" t="0" r="0" b="0"/>
            </a:stretch>
          </a:blipFill>
        </p:spPr>
      </p:sp>
      <p:sp>
        <p:nvSpPr>
          <p:cNvPr name="TextBox 15" id="15"/>
          <p:cNvSpPr txBox="true"/>
          <p:nvPr/>
        </p:nvSpPr>
        <p:spPr>
          <a:xfrm rot="0">
            <a:off x="6980980" y="4806023"/>
            <a:ext cx="4330476" cy="3887470"/>
          </a:xfrm>
          <a:prstGeom prst="rect">
            <a:avLst/>
          </a:prstGeom>
        </p:spPr>
        <p:txBody>
          <a:bodyPr anchor="t" rtlCol="false" tIns="0" lIns="0" bIns="0" rIns="0">
            <a:spAutoFit/>
          </a:bodyPr>
          <a:lstStyle/>
          <a:p>
            <a:pPr algn="ctr">
              <a:lnSpc>
                <a:spcPts val="3080"/>
              </a:lnSpc>
            </a:pPr>
            <a:r>
              <a:rPr lang="en-US" sz="2200">
                <a:solidFill>
                  <a:srgbClr val="000000"/>
                </a:solidFill>
                <a:latin typeface="Nunito"/>
              </a:rPr>
              <a:t>Click on the "PowerPoint" button below this presentation preview. </a:t>
            </a:r>
            <a:r>
              <a:rPr lang="en-US" sz="2200">
                <a:solidFill>
                  <a:srgbClr val="000000"/>
                </a:solidFill>
                <a:latin typeface="Nunito"/>
              </a:rPr>
              <a:t>Start editing your presentation.</a:t>
            </a:r>
          </a:p>
          <a:p>
            <a:pPr algn="ctr">
              <a:lnSpc>
                <a:spcPts val="3080"/>
              </a:lnSpc>
            </a:pPr>
            <a:r>
              <a:rPr lang="en-US" sz="2200" u="sng">
                <a:solidFill>
                  <a:srgbClr val="000000"/>
                </a:solidFill>
                <a:latin typeface="Nunito"/>
              </a:rPr>
              <a:t>Alternative:</a:t>
            </a:r>
            <a:r>
              <a:rPr lang="en-US" sz="2200">
                <a:solidFill>
                  <a:srgbClr val="000000"/>
                </a:solidFill>
                <a:latin typeface="Nunito"/>
              </a:rPr>
              <a:t> From Canva template file, Click on the "Share" button on the top right corner in Canva and click on "More" at the bottom of the menu. Enter "PowerPoint" in the search bar and click on the PowerPoint icon to download.</a:t>
            </a:r>
          </a:p>
        </p:txBody>
      </p:sp>
      <p:sp>
        <p:nvSpPr>
          <p:cNvPr name="TextBox 16" id="16"/>
          <p:cNvSpPr txBox="true"/>
          <p:nvPr/>
        </p:nvSpPr>
        <p:spPr>
          <a:xfrm rot="0">
            <a:off x="610026" y="607921"/>
            <a:ext cx="17067948" cy="2002106"/>
          </a:xfrm>
          <a:prstGeom prst="rect">
            <a:avLst/>
          </a:prstGeom>
        </p:spPr>
        <p:txBody>
          <a:bodyPr anchor="t" rtlCol="false" tIns="0" lIns="0" bIns="0" rIns="0">
            <a:spAutoFit/>
          </a:bodyPr>
          <a:lstStyle/>
          <a:p>
            <a:pPr algn="ctr" marL="0" indent="0" lvl="0">
              <a:lnSpc>
                <a:spcPts val="15137"/>
              </a:lnSpc>
              <a:spcBef>
                <a:spcPct val="0"/>
              </a:spcBef>
            </a:pPr>
            <a:r>
              <a:rPr lang="en-US" sz="13887" strike="noStrike" u="none">
                <a:solidFill>
                  <a:srgbClr val="9BDBAF"/>
                </a:solidFill>
                <a:latin typeface="Shlop"/>
              </a:rPr>
              <a:t>How to Use This Presentation</a:t>
            </a:r>
          </a:p>
        </p:txBody>
      </p:sp>
      <p:sp>
        <p:nvSpPr>
          <p:cNvPr name="TextBox 17" id="17"/>
          <p:cNvSpPr txBox="true"/>
          <p:nvPr/>
        </p:nvSpPr>
        <p:spPr>
          <a:xfrm rot="0">
            <a:off x="843551" y="4806023"/>
            <a:ext cx="4674251" cy="4668520"/>
          </a:xfrm>
          <a:prstGeom prst="rect">
            <a:avLst/>
          </a:prstGeom>
        </p:spPr>
        <p:txBody>
          <a:bodyPr anchor="t" rtlCol="false" tIns="0" lIns="0" bIns="0" rIns="0">
            <a:spAutoFit/>
          </a:bodyPr>
          <a:lstStyle/>
          <a:p>
            <a:pPr algn="ctr">
              <a:lnSpc>
                <a:spcPts val="3080"/>
              </a:lnSpc>
            </a:pPr>
            <a:r>
              <a:rPr lang="en-US" sz="2200">
                <a:solidFill>
                  <a:srgbClr val="000000"/>
                </a:solidFill>
                <a:latin typeface="Nunito"/>
              </a:rPr>
              <a:t>Click on the "Google Slides" button below this presentation preview. Make sure to sign in to your Google account. </a:t>
            </a:r>
            <a:r>
              <a:rPr lang="en-US" sz="2200">
                <a:solidFill>
                  <a:srgbClr val="000000"/>
                </a:solidFill>
                <a:latin typeface="Nunito"/>
              </a:rPr>
              <a:t>Click on "Make a copy." Start editing your presentation.</a:t>
            </a:r>
          </a:p>
          <a:p>
            <a:pPr algn="ctr">
              <a:lnSpc>
                <a:spcPts val="3080"/>
              </a:lnSpc>
            </a:pPr>
            <a:r>
              <a:rPr lang="en-US" sz="2200" u="sng">
                <a:solidFill>
                  <a:srgbClr val="000000"/>
                </a:solidFill>
                <a:latin typeface="Nunito"/>
              </a:rPr>
              <a:t>Alternative:</a:t>
            </a:r>
            <a:r>
              <a:rPr lang="en-US" sz="2200">
                <a:solidFill>
                  <a:srgbClr val="000000"/>
                </a:solidFill>
                <a:latin typeface="Nunito"/>
              </a:rPr>
              <a:t> Click on the "Share" button on the top right corner in Canva and click on "More" at the bottom of the menu. Enter "Google Drive" in the search bar and click on the GDrive icon to add this design as a Google slide in your GDrive.</a:t>
            </a:r>
          </a:p>
        </p:txBody>
      </p:sp>
      <p:sp>
        <p:nvSpPr>
          <p:cNvPr name="TextBox 18" id="18"/>
          <p:cNvSpPr txBox="true"/>
          <p:nvPr/>
        </p:nvSpPr>
        <p:spPr>
          <a:xfrm rot="0">
            <a:off x="610026" y="3985288"/>
            <a:ext cx="5141301" cy="734695"/>
          </a:xfrm>
          <a:prstGeom prst="rect">
            <a:avLst/>
          </a:prstGeom>
        </p:spPr>
        <p:txBody>
          <a:bodyPr anchor="t" rtlCol="false" tIns="0" lIns="0" bIns="0" rIns="0">
            <a:spAutoFit/>
          </a:bodyPr>
          <a:lstStyle/>
          <a:p>
            <a:pPr algn="ctr" marL="0" indent="0" lvl="0">
              <a:lnSpc>
                <a:spcPts val="5719"/>
              </a:lnSpc>
              <a:spcBef>
                <a:spcPct val="0"/>
              </a:spcBef>
            </a:pPr>
            <a:r>
              <a:rPr lang="en-US" sz="4399">
                <a:solidFill>
                  <a:srgbClr val="000000"/>
                </a:solidFill>
                <a:latin typeface="Fibre"/>
              </a:rPr>
              <a:t>Google Slides</a:t>
            </a:r>
          </a:p>
        </p:txBody>
      </p:sp>
      <p:sp>
        <p:nvSpPr>
          <p:cNvPr name="TextBox 19" id="19"/>
          <p:cNvSpPr txBox="true"/>
          <p:nvPr/>
        </p:nvSpPr>
        <p:spPr>
          <a:xfrm rot="0">
            <a:off x="6575567" y="3985288"/>
            <a:ext cx="5141301" cy="734695"/>
          </a:xfrm>
          <a:prstGeom prst="rect">
            <a:avLst/>
          </a:prstGeom>
        </p:spPr>
        <p:txBody>
          <a:bodyPr anchor="t" rtlCol="false" tIns="0" lIns="0" bIns="0" rIns="0">
            <a:spAutoFit/>
          </a:bodyPr>
          <a:lstStyle/>
          <a:p>
            <a:pPr algn="ctr" marL="0" indent="0" lvl="0">
              <a:lnSpc>
                <a:spcPts val="5719"/>
              </a:lnSpc>
              <a:spcBef>
                <a:spcPct val="0"/>
              </a:spcBef>
            </a:pPr>
            <a:r>
              <a:rPr lang="en-US" sz="4399" strike="noStrike" u="none">
                <a:solidFill>
                  <a:srgbClr val="000000"/>
                </a:solidFill>
                <a:latin typeface="Fibre"/>
              </a:rPr>
              <a:t>PowerPoint</a:t>
            </a:r>
          </a:p>
        </p:txBody>
      </p:sp>
      <p:sp>
        <p:nvSpPr>
          <p:cNvPr name="TextBox 20" id="20"/>
          <p:cNvSpPr txBox="true"/>
          <p:nvPr/>
        </p:nvSpPr>
        <p:spPr>
          <a:xfrm rot="0">
            <a:off x="12744468" y="4806023"/>
            <a:ext cx="4725712" cy="1544320"/>
          </a:xfrm>
          <a:prstGeom prst="rect">
            <a:avLst/>
          </a:prstGeom>
        </p:spPr>
        <p:txBody>
          <a:bodyPr anchor="t" rtlCol="false" tIns="0" lIns="0" bIns="0" rIns="0">
            <a:spAutoFit/>
          </a:bodyPr>
          <a:lstStyle/>
          <a:p>
            <a:pPr algn="ctr">
              <a:lnSpc>
                <a:spcPts val="3080"/>
              </a:lnSpc>
            </a:pPr>
            <a:r>
              <a:rPr lang="en-US" sz="2200">
                <a:solidFill>
                  <a:srgbClr val="000000"/>
                </a:solidFill>
                <a:latin typeface="Nunito"/>
              </a:rPr>
              <a:t>Click on the "Canva" button under this presentation preview. </a:t>
            </a:r>
            <a:r>
              <a:rPr lang="en-US" sz="2200">
                <a:solidFill>
                  <a:srgbClr val="000000"/>
                </a:solidFill>
                <a:latin typeface="Nunito"/>
              </a:rPr>
              <a:t>Start editing your presentation. You need to sign in to your Canva account.</a:t>
            </a:r>
          </a:p>
        </p:txBody>
      </p:sp>
      <p:sp>
        <p:nvSpPr>
          <p:cNvPr name="TextBox 21" id="21"/>
          <p:cNvSpPr txBox="true"/>
          <p:nvPr/>
        </p:nvSpPr>
        <p:spPr>
          <a:xfrm rot="0">
            <a:off x="12536673" y="3985288"/>
            <a:ext cx="5141301" cy="734695"/>
          </a:xfrm>
          <a:prstGeom prst="rect">
            <a:avLst/>
          </a:prstGeom>
        </p:spPr>
        <p:txBody>
          <a:bodyPr anchor="t" rtlCol="false" tIns="0" lIns="0" bIns="0" rIns="0">
            <a:spAutoFit/>
          </a:bodyPr>
          <a:lstStyle/>
          <a:p>
            <a:pPr algn="ctr" marL="0" indent="0" lvl="0">
              <a:lnSpc>
                <a:spcPts val="5719"/>
              </a:lnSpc>
              <a:spcBef>
                <a:spcPct val="0"/>
              </a:spcBef>
            </a:pPr>
            <a:r>
              <a:rPr lang="en-US" sz="4399" strike="noStrike" u="none">
                <a:solidFill>
                  <a:srgbClr val="000000"/>
                </a:solidFill>
                <a:latin typeface="Fibre"/>
              </a:rPr>
              <a:t>Canva</a:t>
            </a:r>
          </a:p>
        </p:txBody>
      </p:sp>
      <p:sp>
        <p:nvSpPr>
          <p:cNvPr name="Freeform 22" id="22"/>
          <p:cNvSpPr/>
          <p:nvPr/>
        </p:nvSpPr>
        <p:spPr>
          <a:xfrm flipH="false" flipV="false" rot="-7707434">
            <a:off x="-327413" y="-689904"/>
            <a:ext cx="1874877" cy="2119916"/>
          </a:xfrm>
          <a:custGeom>
            <a:avLst/>
            <a:gdLst/>
            <a:ahLst/>
            <a:cxnLst/>
            <a:rect r="r" b="b" t="t" l="l"/>
            <a:pathLst>
              <a:path h="2119916" w="1874877">
                <a:moveTo>
                  <a:pt x="0" y="0"/>
                </a:moveTo>
                <a:lnTo>
                  <a:pt x="1874877" y="0"/>
                </a:lnTo>
                <a:lnTo>
                  <a:pt x="1874877" y="2119915"/>
                </a:lnTo>
                <a:lnTo>
                  <a:pt x="0" y="2119915"/>
                </a:lnTo>
                <a:lnTo>
                  <a:pt x="0" y="0"/>
                </a:lnTo>
                <a:close/>
              </a:path>
            </a:pathLst>
          </a:custGeom>
          <a:blipFill>
            <a:blip r:embed="rId6">
              <a:extLst>
                <a:ext uri="{96DAC541-7B7A-43D3-8B79-37D633B846F1}">
                  <asvg:svgBlip xmlns:asvg="http://schemas.microsoft.com/office/drawing/2016/SVG/main" r:embed="rId7"/>
                </a:ext>
              </a:extLst>
            </a:blip>
            <a:stretch>
              <a:fillRect l="0" t="0" r="-855" b="-142866"/>
            </a:stretch>
          </a:blipFill>
        </p:spPr>
      </p:sp>
      <p:sp>
        <p:nvSpPr>
          <p:cNvPr name="Freeform 23" id="23"/>
          <p:cNvSpPr/>
          <p:nvPr/>
        </p:nvSpPr>
        <p:spPr>
          <a:xfrm flipH="false" flipV="false" rot="-7707434">
            <a:off x="17350561" y="1598703"/>
            <a:ext cx="1874877" cy="2119916"/>
          </a:xfrm>
          <a:custGeom>
            <a:avLst/>
            <a:gdLst/>
            <a:ahLst/>
            <a:cxnLst/>
            <a:rect r="r" b="b" t="t" l="l"/>
            <a:pathLst>
              <a:path h="2119916" w="1874877">
                <a:moveTo>
                  <a:pt x="0" y="0"/>
                </a:moveTo>
                <a:lnTo>
                  <a:pt x="1874878" y="0"/>
                </a:lnTo>
                <a:lnTo>
                  <a:pt x="1874878" y="2119916"/>
                </a:lnTo>
                <a:lnTo>
                  <a:pt x="0" y="2119916"/>
                </a:lnTo>
                <a:lnTo>
                  <a:pt x="0" y="0"/>
                </a:lnTo>
                <a:close/>
              </a:path>
            </a:pathLst>
          </a:custGeom>
          <a:blipFill>
            <a:blip r:embed="rId6">
              <a:extLst>
                <a:ext uri="{96DAC541-7B7A-43D3-8B79-37D633B846F1}">
                  <asvg:svgBlip xmlns:asvg="http://schemas.microsoft.com/office/drawing/2016/SVG/main" r:embed="rId7"/>
                </a:ext>
              </a:extLst>
            </a:blip>
            <a:stretch>
              <a:fillRect l="0" t="0" r="-855" b="-142866"/>
            </a:stretch>
          </a:blipFill>
        </p:spPr>
      </p:sp>
    </p:spTree>
  </p:cSld>
  <p:clrMapOvr>
    <a:masterClrMapping/>
  </p:clrMapOvr>
  <p:transition spd="fast">
    <p:cover dir="d"/>
  </p:transition>
</p:sld>
</file>

<file path=ppt/slides/slide3.xml><?xml version="1.0" encoding="utf-8"?>
<p:sld xmlns:p="http://schemas.openxmlformats.org/presentationml/2006/main" xmlns:a="http://schemas.openxmlformats.org/drawingml/2006/main" xmlns:r="http://schemas.openxmlformats.org/officeDocument/2006/relationships">
  <p:cSld>
    <p:bg>
      <p:bgPr>
        <a:solidFill>
          <a:srgbClr val="DAADD4"/>
        </a:solidFill>
      </p:bgPr>
    </p:bg>
    <p:spTree>
      <p:nvGrpSpPr>
        <p:cNvPr id="1" name=""/>
        <p:cNvGrpSpPr/>
        <p:nvPr/>
      </p:nvGrpSpPr>
      <p:grpSpPr>
        <a:xfrm>
          <a:off x="0" y="0"/>
          <a:ext cx="0" cy="0"/>
          <a:chOff x="0" y="0"/>
          <a:chExt cx="0" cy="0"/>
        </a:xfrm>
      </p:grpSpPr>
      <p:grpSp>
        <p:nvGrpSpPr>
          <p:cNvPr name="Group 2" id="2"/>
          <p:cNvGrpSpPr/>
          <p:nvPr/>
        </p:nvGrpSpPr>
        <p:grpSpPr>
          <a:xfrm rot="0">
            <a:off x="5878282" y="0"/>
            <a:ext cx="12632585" cy="10287000"/>
            <a:chOff x="0" y="0"/>
            <a:chExt cx="3327101" cy="2709333"/>
          </a:xfrm>
        </p:grpSpPr>
        <p:sp>
          <p:nvSpPr>
            <p:cNvPr name="Freeform 3" id="3"/>
            <p:cNvSpPr/>
            <p:nvPr/>
          </p:nvSpPr>
          <p:spPr>
            <a:xfrm flipH="false" flipV="false" rot="0">
              <a:off x="0" y="0"/>
              <a:ext cx="3327101" cy="2709333"/>
            </a:xfrm>
            <a:custGeom>
              <a:avLst/>
              <a:gdLst/>
              <a:ahLst/>
              <a:cxnLst/>
              <a:rect r="r" b="b" t="t" l="l"/>
              <a:pathLst>
                <a:path h="2709333" w="3327101">
                  <a:moveTo>
                    <a:pt x="0" y="0"/>
                  </a:moveTo>
                  <a:lnTo>
                    <a:pt x="3327101" y="0"/>
                  </a:lnTo>
                  <a:lnTo>
                    <a:pt x="3327101" y="2709333"/>
                  </a:lnTo>
                  <a:lnTo>
                    <a:pt x="0" y="2709333"/>
                  </a:lnTo>
                  <a:close/>
                </a:path>
              </a:pathLst>
            </a:custGeom>
            <a:solidFill>
              <a:srgbClr val="000000"/>
            </a:solidFill>
            <a:ln cap="sq">
              <a:noFill/>
              <a:prstDash val="solid"/>
              <a:miter/>
            </a:ln>
          </p:spPr>
        </p:sp>
        <p:sp>
          <p:nvSpPr>
            <p:cNvPr name="TextBox 4" id="4"/>
            <p:cNvSpPr txBox="true"/>
            <p:nvPr/>
          </p:nvSpPr>
          <p:spPr>
            <a:xfrm>
              <a:off x="0" y="-38100"/>
              <a:ext cx="3327101" cy="2747433"/>
            </a:xfrm>
            <a:prstGeom prst="rect">
              <a:avLst/>
            </a:prstGeom>
          </p:spPr>
          <p:txBody>
            <a:bodyPr anchor="ctr" rtlCol="false" tIns="50800" lIns="50800" bIns="50800" rIns="50800"/>
            <a:lstStyle/>
            <a:p>
              <a:pPr algn="ctr" marL="0" indent="0" lvl="0">
                <a:lnSpc>
                  <a:spcPts val="2659"/>
                </a:lnSpc>
                <a:spcBef>
                  <a:spcPct val="0"/>
                </a:spcBef>
              </a:pPr>
            </a:p>
          </p:txBody>
        </p:sp>
      </p:grpSp>
      <p:sp>
        <p:nvSpPr>
          <p:cNvPr name="Freeform 5" id="5"/>
          <p:cNvSpPr/>
          <p:nvPr/>
        </p:nvSpPr>
        <p:spPr>
          <a:xfrm flipH="false" flipV="false" rot="-7707434">
            <a:off x="-1566604" y="-586342"/>
            <a:ext cx="6531317" cy="7384932"/>
          </a:xfrm>
          <a:custGeom>
            <a:avLst/>
            <a:gdLst/>
            <a:ahLst/>
            <a:cxnLst/>
            <a:rect r="r" b="b" t="t" l="l"/>
            <a:pathLst>
              <a:path h="7384932" w="6531317">
                <a:moveTo>
                  <a:pt x="0" y="0"/>
                </a:moveTo>
                <a:lnTo>
                  <a:pt x="6531317" y="0"/>
                </a:lnTo>
                <a:lnTo>
                  <a:pt x="6531317" y="7384931"/>
                </a:lnTo>
                <a:lnTo>
                  <a:pt x="0" y="7384931"/>
                </a:lnTo>
                <a:lnTo>
                  <a:pt x="0" y="0"/>
                </a:lnTo>
                <a:close/>
              </a:path>
            </a:pathLst>
          </a:custGeom>
          <a:blipFill>
            <a:blip r:embed="rId2">
              <a:extLst>
                <a:ext uri="{96DAC541-7B7A-43D3-8B79-37D633B846F1}">
                  <asvg:svgBlip xmlns:asvg="http://schemas.microsoft.com/office/drawing/2016/SVG/main" r:embed="rId3"/>
                </a:ext>
              </a:extLst>
            </a:blip>
            <a:stretch>
              <a:fillRect l="0" t="0" r="-855" b="-142866"/>
            </a:stretch>
          </a:blipFill>
        </p:spPr>
      </p:sp>
      <p:sp>
        <p:nvSpPr>
          <p:cNvPr name="Freeform 6" id="6"/>
          <p:cNvSpPr/>
          <p:nvPr/>
        </p:nvSpPr>
        <p:spPr>
          <a:xfrm flipH="false" flipV="false" rot="-7707434">
            <a:off x="-1875523" y="5808279"/>
            <a:ext cx="6531317" cy="7384932"/>
          </a:xfrm>
          <a:custGeom>
            <a:avLst/>
            <a:gdLst/>
            <a:ahLst/>
            <a:cxnLst/>
            <a:rect r="r" b="b" t="t" l="l"/>
            <a:pathLst>
              <a:path h="7384932" w="6531317">
                <a:moveTo>
                  <a:pt x="0" y="0"/>
                </a:moveTo>
                <a:lnTo>
                  <a:pt x="6531317" y="0"/>
                </a:lnTo>
                <a:lnTo>
                  <a:pt x="6531317" y="7384932"/>
                </a:lnTo>
                <a:lnTo>
                  <a:pt x="0" y="7384932"/>
                </a:lnTo>
                <a:lnTo>
                  <a:pt x="0" y="0"/>
                </a:lnTo>
                <a:close/>
              </a:path>
            </a:pathLst>
          </a:custGeom>
          <a:blipFill>
            <a:blip r:embed="rId2">
              <a:extLst>
                <a:ext uri="{96DAC541-7B7A-43D3-8B79-37D633B846F1}">
                  <asvg:svgBlip xmlns:asvg="http://schemas.microsoft.com/office/drawing/2016/SVG/main" r:embed="rId3"/>
                </a:ext>
              </a:extLst>
            </a:blip>
            <a:stretch>
              <a:fillRect l="0" t="0" r="-855" b="-142866"/>
            </a:stretch>
          </a:blipFill>
        </p:spPr>
      </p:sp>
      <p:sp>
        <p:nvSpPr>
          <p:cNvPr name="Freeform 7" id="7"/>
          <p:cNvSpPr/>
          <p:nvPr/>
        </p:nvSpPr>
        <p:spPr>
          <a:xfrm flipH="false" flipV="false" rot="-8316389">
            <a:off x="15245208" y="6275799"/>
            <a:ext cx="6531317" cy="7384932"/>
          </a:xfrm>
          <a:custGeom>
            <a:avLst/>
            <a:gdLst/>
            <a:ahLst/>
            <a:cxnLst/>
            <a:rect r="r" b="b" t="t" l="l"/>
            <a:pathLst>
              <a:path h="7384932" w="6531317">
                <a:moveTo>
                  <a:pt x="0" y="0"/>
                </a:moveTo>
                <a:lnTo>
                  <a:pt x="6531317" y="0"/>
                </a:lnTo>
                <a:lnTo>
                  <a:pt x="6531317" y="7384932"/>
                </a:lnTo>
                <a:lnTo>
                  <a:pt x="0" y="7384932"/>
                </a:lnTo>
                <a:lnTo>
                  <a:pt x="0" y="0"/>
                </a:lnTo>
                <a:close/>
              </a:path>
            </a:pathLst>
          </a:custGeom>
          <a:blipFill>
            <a:blip r:embed="rId2">
              <a:extLst>
                <a:ext uri="{96DAC541-7B7A-43D3-8B79-37D633B846F1}">
                  <asvg:svgBlip xmlns:asvg="http://schemas.microsoft.com/office/drawing/2016/SVG/main" r:embed="rId3"/>
                </a:ext>
              </a:extLst>
            </a:blip>
            <a:stretch>
              <a:fillRect l="0" t="0" r="-855" b="-142866"/>
            </a:stretch>
          </a:blipFill>
        </p:spPr>
      </p:sp>
      <p:sp>
        <p:nvSpPr>
          <p:cNvPr name="Freeform 8" id="8"/>
          <p:cNvSpPr/>
          <p:nvPr/>
        </p:nvSpPr>
        <p:spPr>
          <a:xfrm flipH="false" flipV="false" rot="-8316389">
            <a:off x="3537181" y="6152232"/>
            <a:ext cx="6531317" cy="7384932"/>
          </a:xfrm>
          <a:custGeom>
            <a:avLst/>
            <a:gdLst/>
            <a:ahLst/>
            <a:cxnLst/>
            <a:rect r="r" b="b" t="t" l="l"/>
            <a:pathLst>
              <a:path h="7384932" w="6531317">
                <a:moveTo>
                  <a:pt x="0" y="0"/>
                </a:moveTo>
                <a:lnTo>
                  <a:pt x="6531317" y="0"/>
                </a:lnTo>
                <a:lnTo>
                  <a:pt x="6531317" y="7384931"/>
                </a:lnTo>
                <a:lnTo>
                  <a:pt x="0" y="7384931"/>
                </a:lnTo>
                <a:lnTo>
                  <a:pt x="0" y="0"/>
                </a:lnTo>
                <a:close/>
              </a:path>
            </a:pathLst>
          </a:custGeom>
          <a:blipFill>
            <a:blip r:embed="rId2">
              <a:extLst>
                <a:ext uri="{96DAC541-7B7A-43D3-8B79-37D633B846F1}">
                  <asvg:svgBlip xmlns:asvg="http://schemas.microsoft.com/office/drawing/2016/SVG/main" r:embed="rId3"/>
                </a:ext>
              </a:extLst>
            </a:blip>
            <a:stretch>
              <a:fillRect l="0" t="0" r="-855" b="-142866"/>
            </a:stretch>
          </a:blipFill>
        </p:spPr>
      </p:sp>
      <p:sp>
        <p:nvSpPr>
          <p:cNvPr name="Freeform 9" id="9"/>
          <p:cNvSpPr/>
          <p:nvPr/>
        </p:nvSpPr>
        <p:spPr>
          <a:xfrm flipH="false" flipV="false" rot="-7707434">
            <a:off x="16026328" y="-2839262"/>
            <a:ext cx="6531317" cy="7384932"/>
          </a:xfrm>
          <a:custGeom>
            <a:avLst/>
            <a:gdLst/>
            <a:ahLst/>
            <a:cxnLst/>
            <a:rect r="r" b="b" t="t" l="l"/>
            <a:pathLst>
              <a:path h="7384932" w="6531317">
                <a:moveTo>
                  <a:pt x="0" y="0"/>
                </a:moveTo>
                <a:lnTo>
                  <a:pt x="6531317" y="0"/>
                </a:lnTo>
                <a:lnTo>
                  <a:pt x="6531317" y="7384932"/>
                </a:lnTo>
                <a:lnTo>
                  <a:pt x="0" y="7384932"/>
                </a:lnTo>
                <a:lnTo>
                  <a:pt x="0" y="0"/>
                </a:lnTo>
                <a:close/>
              </a:path>
            </a:pathLst>
          </a:custGeom>
          <a:blipFill>
            <a:blip r:embed="rId2">
              <a:extLst>
                <a:ext uri="{96DAC541-7B7A-43D3-8B79-37D633B846F1}">
                  <asvg:svgBlip xmlns:asvg="http://schemas.microsoft.com/office/drawing/2016/SVG/main" r:embed="rId3"/>
                </a:ext>
              </a:extLst>
            </a:blip>
            <a:stretch>
              <a:fillRect l="0" t="0" r="-855" b="-142866"/>
            </a:stretch>
          </a:blipFill>
        </p:spPr>
      </p:sp>
      <p:sp>
        <p:nvSpPr>
          <p:cNvPr name="Freeform 10" id="10"/>
          <p:cNvSpPr/>
          <p:nvPr/>
        </p:nvSpPr>
        <p:spPr>
          <a:xfrm flipH="false" flipV="false" rot="756132">
            <a:off x="1406329" y="-279483"/>
            <a:ext cx="7183189" cy="11093728"/>
          </a:xfrm>
          <a:custGeom>
            <a:avLst/>
            <a:gdLst/>
            <a:ahLst/>
            <a:cxnLst/>
            <a:rect r="r" b="b" t="t" l="l"/>
            <a:pathLst>
              <a:path h="11093728" w="7183189">
                <a:moveTo>
                  <a:pt x="0" y="0"/>
                </a:moveTo>
                <a:lnTo>
                  <a:pt x="7183189" y="0"/>
                </a:lnTo>
                <a:lnTo>
                  <a:pt x="7183189" y="11093728"/>
                </a:lnTo>
                <a:lnTo>
                  <a:pt x="0" y="11093728"/>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p:spPr>
      </p:sp>
      <p:sp>
        <p:nvSpPr>
          <p:cNvPr name="TextBox 11" id="11"/>
          <p:cNvSpPr txBox="true"/>
          <p:nvPr/>
        </p:nvSpPr>
        <p:spPr>
          <a:xfrm rot="0">
            <a:off x="8571098" y="738284"/>
            <a:ext cx="8847438" cy="3908757"/>
          </a:xfrm>
          <a:prstGeom prst="rect">
            <a:avLst/>
          </a:prstGeom>
        </p:spPr>
        <p:txBody>
          <a:bodyPr anchor="t" rtlCol="false" tIns="0" lIns="0" bIns="0" rIns="0">
            <a:spAutoFit/>
          </a:bodyPr>
          <a:lstStyle/>
          <a:p>
            <a:pPr algn="ctr" marL="0" indent="0" lvl="0">
              <a:lnSpc>
                <a:spcPts val="15137"/>
              </a:lnSpc>
              <a:spcBef>
                <a:spcPct val="0"/>
              </a:spcBef>
            </a:pPr>
            <a:r>
              <a:rPr lang="en-US" sz="13887" strike="noStrike" u="none">
                <a:solidFill>
                  <a:srgbClr val="DAADD4"/>
                </a:solidFill>
                <a:latin typeface="Shlop"/>
              </a:rPr>
              <a:t>Add an</a:t>
            </a:r>
          </a:p>
          <a:p>
            <a:pPr algn="ctr" marL="0" indent="0" lvl="0">
              <a:lnSpc>
                <a:spcPts val="15137"/>
              </a:lnSpc>
              <a:spcBef>
                <a:spcPct val="0"/>
              </a:spcBef>
            </a:pPr>
            <a:r>
              <a:rPr lang="en-US" sz="13887" strike="noStrike" u="none">
                <a:solidFill>
                  <a:srgbClr val="DAADD4"/>
                </a:solidFill>
                <a:latin typeface="Shlop"/>
              </a:rPr>
              <a:t>Agenda Page</a:t>
            </a:r>
          </a:p>
        </p:txBody>
      </p:sp>
      <p:sp>
        <p:nvSpPr>
          <p:cNvPr name="TextBox 12" id="12"/>
          <p:cNvSpPr txBox="true"/>
          <p:nvPr/>
        </p:nvSpPr>
        <p:spPr>
          <a:xfrm rot="0">
            <a:off x="8416519" y="4972213"/>
            <a:ext cx="9156595" cy="734695"/>
          </a:xfrm>
          <a:prstGeom prst="rect">
            <a:avLst/>
          </a:prstGeom>
        </p:spPr>
        <p:txBody>
          <a:bodyPr anchor="t" rtlCol="false" tIns="0" lIns="0" bIns="0" rIns="0">
            <a:spAutoFit/>
          </a:bodyPr>
          <a:lstStyle/>
          <a:p>
            <a:pPr algn="ctr" marL="0" indent="0" lvl="0">
              <a:lnSpc>
                <a:spcPts val="5719"/>
              </a:lnSpc>
              <a:spcBef>
                <a:spcPct val="0"/>
              </a:spcBef>
            </a:pPr>
            <a:r>
              <a:rPr lang="en-US" sz="4399" strike="noStrike" u="none">
                <a:solidFill>
                  <a:srgbClr val="F9F5E9"/>
                </a:solidFill>
                <a:latin typeface="Fibre"/>
              </a:rPr>
              <a:t>Write an agenda here.</a:t>
            </a:r>
          </a:p>
        </p:txBody>
      </p:sp>
      <p:sp>
        <p:nvSpPr>
          <p:cNvPr name="TextBox 13" id="13"/>
          <p:cNvSpPr txBox="true"/>
          <p:nvPr/>
        </p:nvSpPr>
        <p:spPr>
          <a:xfrm rot="0">
            <a:off x="8416519" y="6030758"/>
            <a:ext cx="9156595" cy="734695"/>
          </a:xfrm>
          <a:prstGeom prst="rect">
            <a:avLst/>
          </a:prstGeom>
        </p:spPr>
        <p:txBody>
          <a:bodyPr anchor="t" rtlCol="false" tIns="0" lIns="0" bIns="0" rIns="0">
            <a:spAutoFit/>
          </a:bodyPr>
          <a:lstStyle/>
          <a:p>
            <a:pPr algn="ctr" marL="0" indent="0" lvl="0">
              <a:lnSpc>
                <a:spcPts val="5719"/>
              </a:lnSpc>
              <a:spcBef>
                <a:spcPct val="0"/>
              </a:spcBef>
            </a:pPr>
            <a:r>
              <a:rPr lang="en-US" sz="4399" strike="noStrike" u="none">
                <a:solidFill>
                  <a:srgbClr val="F9F5E9"/>
                </a:solidFill>
                <a:latin typeface="Fibre"/>
              </a:rPr>
              <a:t>Write an agenda here.</a:t>
            </a:r>
          </a:p>
        </p:txBody>
      </p:sp>
      <p:sp>
        <p:nvSpPr>
          <p:cNvPr name="TextBox 14" id="14"/>
          <p:cNvSpPr txBox="true"/>
          <p:nvPr/>
        </p:nvSpPr>
        <p:spPr>
          <a:xfrm rot="0">
            <a:off x="8416519" y="7089304"/>
            <a:ext cx="9156595" cy="734695"/>
          </a:xfrm>
          <a:prstGeom prst="rect">
            <a:avLst/>
          </a:prstGeom>
        </p:spPr>
        <p:txBody>
          <a:bodyPr anchor="t" rtlCol="false" tIns="0" lIns="0" bIns="0" rIns="0">
            <a:spAutoFit/>
          </a:bodyPr>
          <a:lstStyle/>
          <a:p>
            <a:pPr algn="ctr" marL="0" indent="0" lvl="0">
              <a:lnSpc>
                <a:spcPts val="5719"/>
              </a:lnSpc>
              <a:spcBef>
                <a:spcPct val="0"/>
              </a:spcBef>
            </a:pPr>
            <a:r>
              <a:rPr lang="en-US" sz="4399" strike="noStrike" u="none">
                <a:solidFill>
                  <a:srgbClr val="F9F5E9"/>
                </a:solidFill>
                <a:latin typeface="Fibre"/>
              </a:rPr>
              <a:t>Write an agenda here.</a:t>
            </a:r>
          </a:p>
        </p:txBody>
      </p:sp>
      <p:sp>
        <p:nvSpPr>
          <p:cNvPr name="TextBox 15" id="15"/>
          <p:cNvSpPr txBox="true"/>
          <p:nvPr/>
        </p:nvSpPr>
        <p:spPr>
          <a:xfrm rot="0">
            <a:off x="8416519" y="8147849"/>
            <a:ext cx="9156595" cy="734695"/>
          </a:xfrm>
          <a:prstGeom prst="rect">
            <a:avLst/>
          </a:prstGeom>
        </p:spPr>
        <p:txBody>
          <a:bodyPr anchor="t" rtlCol="false" tIns="0" lIns="0" bIns="0" rIns="0">
            <a:spAutoFit/>
          </a:bodyPr>
          <a:lstStyle/>
          <a:p>
            <a:pPr algn="ctr" marL="0" indent="0" lvl="0">
              <a:lnSpc>
                <a:spcPts val="5719"/>
              </a:lnSpc>
              <a:spcBef>
                <a:spcPct val="0"/>
              </a:spcBef>
            </a:pPr>
            <a:r>
              <a:rPr lang="en-US" sz="4399" strike="noStrike" u="none">
                <a:solidFill>
                  <a:srgbClr val="F9F5E9"/>
                </a:solidFill>
                <a:latin typeface="Fibre"/>
              </a:rPr>
              <a:t>Write an agenda here.</a:t>
            </a:r>
          </a:p>
        </p:txBody>
      </p:sp>
    </p:spTree>
  </p:cSld>
  <p:clrMapOvr>
    <a:masterClrMapping/>
  </p:clrMapOvr>
  <p:transition spd="fast">
    <p:cover dir="d"/>
  </p:transition>
</p:sld>
</file>

<file path=ppt/slides/slide4.xml><?xml version="1.0" encoding="utf-8"?>
<p:sld xmlns:p="http://schemas.openxmlformats.org/presentationml/2006/main" xmlns:a="http://schemas.openxmlformats.org/drawingml/2006/main" xmlns:r="http://schemas.openxmlformats.org/officeDocument/2006/relationships">
  <p:cSld>
    <p:bg>
      <p:bgPr>
        <a:solidFill>
          <a:srgbClr val="000000"/>
        </a:solidFill>
      </p:bgPr>
    </p:bg>
    <p:spTree>
      <p:nvGrpSpPr>
        <p:cNvPr id="1" name=""/>
        <p:cNvGrpSpPr/>
        <p:nvPr/>
      </p:nvGrpSpPr>
      <p:grpSpPr>
        <a:xfrm>
          <a:off x="0" y="0"/>
          <a:ext cx="0" cy="0"/>
          <a:chOff x="0" y="0"/>
          <a:chExt cx="0" cy="0"/>
        </a:xfrm>
      </p:grpSpPr>
      <p:grpSp>
        <p:nvGrpSpPr>
          <p:cNvPr name="Group 2" id="2"/>
          <p:cNvGrpSpPr/>
          <p:nvPr/>
        </p:nvGrpSpPr>
        <p:grpSpPr>
          <a:xfrm rot="0">
            <a:off x="3661156" y="781362"/>
            <a:ext cx="10320054" cy="5758292"/>
            <a:chOff x="0" y="0"/>
            <a:chExt cx="2091048" cy="1166744"/>
          </a:xfrm>
        </p:grpSpPr>
        <p:sp>
          <p:nvSpPr>
            <p:cNvPr name="Freeform 3" id="3"/>
            <p:cNvSpPr/>
            <p:nvPr/>
          </p:nvSpPr>
          <p:spPr>
            <a:xfrm flipH="false" flipV="false" rot="0">
              <a:off x="0" y="0"/>
              <a:ext cx="2091048" cy="1166744"/>
            </a:xfrm>
            <a:custGeom>
              <a:avLst/>
              <a:gdLst/>
              <a:ahLst/>
              <a:cxnLst/>
              <a:rect r="r" b="b" t="t" l="l"/>
              <a:pathLst>
                <a:path h="1166744" w="2091048">
                  <a:moveTo>
                    <a:pt x="0" y="0"/>
                  </a:moveTo>
                  <a:lnTo>
                    <a:pt x="2091048" y="0"/>
                  </a:lnTo>
                  <a:lnTo>
                    <a:pt x="2091048" y="1166744"/>
                  </a:lnTo>
                  <a:lnTo>
                    <a:pt x="0" y="1166744"/>
                  </a:lnTo>
                  <a:close/>
                </a:path>
              </a:pathLst>
            </a:custGeom>
            <a:solidFill>
              <a:srgbClr val="C7ACD6"/>
            </a:solidFill>
          </p:spPr>
        </p:sp>
        <p:sp>
          <p:nvSpPr>
            <p:cNvPr name="TextBox 4" id="4"/>
            <p:cNvSpPr txBox="true"/>
            <p:nvPr/>
          </p:nvSpPr>
          <p:spPr>
            <a:xfrm>
              <a:off x="0" y="-38100"/>
              <a:ext cx="2091048" cy="1204844"/>
            </a:xfrm>
            <a:prstGeom prst="rect">
              <a:avLst/>
            </a:prstGeom>
          </p:spPr>
          <p:txBody>
            <a:bodyPr anchor="ctr" rtlCol="false" tIns="50800" lIns="50800" bIns="50800" rIns="50800"/>
            <a:lstStyle/>
            <a:p>
              <a:pPr algn="ctr">
                <a:lnSpc>
                  <a:spcPts val="2659"/>
                </a:lnSpc>
              </a:pPr>
            </a:p>
          </p:txBody>
        </p:sp>
      </p:grpSp>
      <p:sp>
        <p:nvSpPr>
          <p:cNvPr name="Freeform 5" id="5"/>
          <p:cNvSpPr/>
          <p:nvPr/>
        </p:nvSpPr>
        <p:spPr>
          <a:xfrm flipH="false" flipV="false" rot="-7655452">
            <a:off x="1250722" y="2913616"/>
            <a:ext cx="6531317" cy="7384932"/>
          </a:xfrm>
          <a:custGeom>
            <a:avLst/>
            <a:gdLst/>
            <a:ahLst/>
            <a:cxnLst/>
            <a:rect r="r" b="b" t="t" l="l"/>
            <a:pathLst>
              <a:path h="7384932" w="6531317">
                <a:moveTo>
                  <a:pt x="0" y="0"/>
                </a:moveTo>
                <a:lnTo>
                  <a:pt x="6531317" y="0"/>
                </a:lnTo>
                <a:lnTo>
                  <a:pt x="6531317" y="7384932"/>
                </a:lnTo>
                <a:lnTo>
                  <a:pt x="0" y="7384932"/>
                </a:lnTo>
                <a:lnTo>
                  <a:pt x="0" y="0"/>
                </a:lnTo>
                <a:close/>
              </a:path>
            </a:pathLst>
          </a:custGeom>
          <a:blipFill>
            <a:blip r:embed="rId2">
              <a:extLst>
                <a:ext uri="{96DAC541-7B7A-43D3-8B79-37D633B846F1}">
                  <asvg:svgBlip xmlns:asvg="http://schemas.microsoft.com/office/drawing/2016/SVG/main" r:embed="rId3"/>
                </a:ext>
              </a:extLst>
            </a:blip>
            <a:stretch>
              <a:fillRect l="0" t="0" r="-855" b="-142866"/>
            </a:stretch>
          </a:blipFill>
        </p:spPr>
      </p:sp>
      <p:sp>
        <p:nvSpPr>
          <p:cNvPr name="Freeform 6" id="6"/>
          <p:cNvSpPr/>
          <p:nvPr/>
        </p:nvSpPr>
        <p:spPr>
          <a:xfrm flipH="false" flipV="false" rot="-7655452">
            <a:off x="-4591332" y="5758503"/>
            <a:ext cx="6531317" cy="7384932"/>
          </a:xfrm>
          <a:custGeom>
            <a:avLst/>
            <a:gdLst/>
            <a:ahLst/>
            <a:cxnLst/>
            <a:rect r="r" b="b" t="t" l="l"/>
            <a:pathLst>
              <a:path h="7384932" w="6531317">
                <a:moveTo>
                  <a:pt x="0" y="0"/>
                </a:moveTo>
                <a:lnTo>
                  <a:pt x="6531317" y="0"/>
                </a:lnTo>
                <a:lnTo>
                  <a:pt x="6531317" y="7384932"/>
                </a:lnTo>
                <a:lnTo>
                  <a:pt x="0" y="7384932"/>
                </a:lnTo>
                <a:lnTo>
                  <a:pt x="0" y="0"/>
                </a:lnTo>
                <a:close/>
              </a:path>
            </a:pathLst>
          </a:custGeom>
          <a:blipFill>
            <a:blip r:embed="rId2">
              <a:extLst>
                <a:ext uri="{96DAC541-7B7A-43D3-8B79-37D633B846F1}">
                  <asvg:svgBlip xmlns:asvg="http://schemas.microsoft.com/office/drawing/2016/SVG/main" r:embed="rId3"/>
                </a:ext>
              </a:extLst>
            </a:blip>
            <a:stretch>
              <a:fillRect l="0" t="0" r="-855" b="-142866"/>
            </a:stretch>
          </a:blipFill>
        </p:spPr>
      </p:sp>
      <p:sp>
        <p:nvSpPr>
          <p:cNvPr name="Freeform 7" id="7"/>
          <p:cNvSpPr/>
          <p:nvPr/>
        </p:nvSpPr>
        <p:spPr>
          <a:xfrm flipH="false" flipV="false" rot="-7655452">
            <a:off x="10917056" y="2038725"/>
            <a:ext cx="6531317" cy="7384932"/>
          </a:xfrm>
          <a:custGeom>
            <a:avLst/>
            <a:gdLst/>
            <a:ahLst/>
            <a:cxnLst/>
            <a:rect r="r" b="b" t="t" l="l"/>
            <a:pathLst>
              <a:path h="7384932" w="6531317">
                <a:moveTo>
                  <a:pt x="0" y="0"/>
                </a:moveTo>
                <a:lnTo>
                  <a:pt x="6531317" y="0"/>
                </a:lnTo>
                <a:lnTo>
                  <a:pt x="6531317" y="7384932"/>
                </a:lnTo>
                <a:lnTo>
                  <a:pt x="0" y="7384932"/>
                </a:lnTo>
                <a:lnTo>
                  <a:pt x="0" y="0"/>
                </a:lnTo>
                <a:close/>
              </a:path>
            </a:pathLst>
          </a:custGeom>
          <a:blipFill>
            <a:blip r:embed="rId2">
              <a:extLst>
                <a:ext uri="{96DAC541-7B7A-43D3-8B79-37D633B846F1}">
                  <asvg:svgBlip xmlns:asvg="http://schemas.microsoft.com/office/drawing/2016/SVG/main" r:embed="rId3"/>
                </a:ext>
              </a:extLst>
            </a:blip>
            <a:stretch>
              <a:fillRect l="0" t="0" r="-855" b="-142866"/>
            </a:stretch>
          </a:blipFill>
        </p:spPr>
      </p:sp>
      <p:sp>
        <p:nvSpPr>
          <p:cNvPr name="Freeform 8" id="8"/>
          <p:cNvSpPr/>
          <p:nvPr/>
        </p:nvSpPr>
        <p:spPr>
          <a:xfrm flipH="false" flipV="false" rot="-7655452">
            <a:off x="16325979" y="-2085342"/>
            <a:ext cx="6531317" cy="7384932"/>
          </a:xfrm>
          <a:custGeom>
            <a:avLst/>
            <a:gdLst/>
            <a:ahLst/>
            <a:cxnLst/>
            <a:rect r="r" b="b" t="t" l="l"/>
            <a:pathLst>
              <a:path h="7384932" w="6531317">
                <a:moveTo>
                  <a:pt x="0" y="0"/>
                </a:moveTo>
                <a:lnTo>
                  <a:pt x="6531317" y="0"/>
                </a:lnTo>
                <a:lnTo>
                  <a:pt x="6531317" y="7384931"/>
                </a:lnTo>
                <a:lnTo>
                  <a:pt x="0" y="7384931"/>
                </a:lnTo>
                <a:lnTo>
                  <a:pt x="0" y="0"/>
                </a:lnTo>
                <a:close/>
              </a:path>
            </a:pathLst>
          </a:custGeom>
          <a:blipFill>
            <a:blip r:embed="rId2">
              <a:extLst>
                <a:ext uri="{96DAC541-7B7A-43D3-8B79-37D633B846F1}">
                  <asvg:svgBlip xmlns:asvg="http://schemas.microsoft.com/office/drawing/2016/SVG/main" r:embed="rId3"/>
                </a:ext>
              </a:extLst>
            </a:blip>
            <a:stretch>
              <a:fillRect l="0" t="0" r="-855" b="-142866"/>
            </a:stretch>
          </a:blipFill>
        </p:spPr>
      </p:sp>
      <p:sp>
        <p:nvSpPr>
          <p:cNvPr name="Freeform 9" id="9"/>
          <p:cNvSpPr/>
          <p:nvPr/>
        </p:nvSpPr>
        <p:spPr>
          <a:xfrm flipH="false" flipV="false" rot="-7655452">
            <a:off x="13622939" y="6291173"/>
            <a:ext cx="6531317" cy="7384932"/>
          </a:xfrm>
          <a:custGeom>
            <a:avLst/>
            <a:gdLst/>
            <a:ahLst/>
            <a:cxnLst/>
            <a:rect r="r" b="b" t="t" l="l"/>
            <a:pathLst>
              <a:path h="7384932" w="6531317">
                <a:moveTo>
                  <a:pt x="0" y="0"/>
                </a:moveTo>
                <a:lnTo>
                  <a:pt x="6531317" y="0"/>
                </a:lnTo>
                <a:lnTo>
                  <a:pt x="6531317" y="7384932"/>
                </a:lnTo>
                <a:lnTo>
                  <a:pt x="0" y="7384932"/>
                </a:lnTo>
                <a:lnTo>
                  <a:pt x="0" y="0"/>
                </a:lnTo>
                <a:close/>
              </a:path>
            </a:pathLst>
          </a:custGeom>
          <a:blipFill>
            <a:blip r:embed="rId2">
              <a:extLst>
                <a:ext uri="{96DAC541-7B7A-43D3-8B79-37D633B846F1}">
                  <asvg:svgBlip xmlns:asvg="http://schemas.microsoft.com/office/drawing/2016/SVG/main" r:embed="rId3"/>
                </a:ext>
              </a:extLst>
            </a:blip>
            <a:stretch>
              <a:fillRect l="0" t="0" r="-855" b="-142866"/>
            </a:stretch>
          </a:blipFill>
        </p:spPr>
      </p:sp>
      <p:sp>
        <p:nvSpPr>
          <p:cNvPr name="Freeform 10" id="10"/>
          <p:cNvSpPr/>
          <p:nvPr/>
        </p:nvSpPr>
        <p:spPr>
          <a:xfrm flipH="false" flipV="false" rot="3427739">
            <a:off x="-3221401" y="-1833277"/>
            <a:ext cx="6531317" cy="7384932"/>
          </a:xfrm>
          <a:custGeom>
            <a:avLst/>
            <a:gdLst/>
            <a:ahLst/>
            <a:cxnLst/>
            <a:rect r="r" b="b" t="t" l="l"/>
            <a:pathLst>
              <a:path h="7384932" w="6531317">
                <a:moveTo>
                  <a:pt x="0" y="0"/>
                </a:moveTo>
                <a:lnTo>
                  <a:pt x="6531317" y="0"/>
                </a:lnTo>
                <a:lnTo>
                  <a:pt x="6531317" y="7384932"/>
                </a:lnTo>
                <a:lnTo>
                  <a:pt x="0" y="7384932"/>
                </a:lnTo>
                <a:lnTo>
                  <a:pt x="0" y="0"/>
                </a:lnTo>
                <a:close/>
              </a:path>
            </a:pathLst>
          </a:custGeom>
          <a:blipFill>
            <a:blip r:embed="rId2">
              <a:extLst>
                <a:ext uri="{96DAC541-7B7A-43D3-8B79-37D633B846F1}">
                  <asvg:svgBlip xmlns:asvg="http://schemas.microsoft.com/office/drawing/2016/SVG/main" r:embed="rId3"/>
                </a:ext>
              </a:extLst>
            </a:blip>
            <a:stretch>
              <a:fillRect l="0" t="0" r="-855" b="-142866"/>
            </a:stretch>
          </a:blipFill>
        </p:spPr>
      </p:sp>
      <p:sp>
        <p:nvSpPr>
          <p:cNvPr name="Freeform 11" id="11"/>
          <p:cNvSpPr/>
          <p:nvPr/>
        </p:nvSpPr>
        <p:spPr>
          <a:xfrm flipH="false" flipV="false" rot="3427739">
            <a:off x="-1136276" y="7361327"/>
            <a:ext cx="6531317" cy="6759473"/>
          </a:xfrm>
          <a:custGeom>
            <a:avLst/>
            <a:gdLst/>
            <a:ahLst/>
            <a:cxnLst/>
            <a:rect r="r" b="b" t="t" l="l"/>
            <a:pathLst>
              <a:path h="6759473" w="6531317">
                <a:moveTo>
                  <a:pt x="0" y="0"/>
                </a:moveTo>
                <a:lnTo>
                  <a:pt x="6531317" y="0"/>
                </a:lnTo>
                <a:lnTo>
                  <a:pt x="6531317" y="6759473"/>
                </a:lnTo>
                <a:lnTo>
                  <a:pt x="0" y="6759473"/>
                </a:lnTo>
                <a:lnTo>
                  <a:pt x="0" y="0"/>
                </a:lnTo>
                <a:close/>
              </a:path>
            </a:pathLst>
          </a:custGeom>
          <a:blipFill>
            <a:blip r:embed="rId2">
              <a:extLst>
                <a:ext uri="{96DAC541-7B7A-43D3-8B79-37D633B846F1}">
                  <asvg:svgBlip xmlns:asvg="http://schemas.microsoft.com/office/drawing/2016/SVG/main" r:embed="rId3"/>
                </a:ext>
              </a:extLst>
            </a:blip>
            <a:stretch>
              <a:fillRect l="0" t="-9253" r="-855" b="-156085"/>
            </a:stretch>
          </a:blipFill>
        </p:spPr>
      </p:sp>
      <p:sp>
        <p:nvSpPr>
          <p:cNvPr name="Freeform 12" id="12"/>
          <p:cNvSpPr/>
          <p:nvPr/>
        </p:nvSpPr>
        <p:spPr>
          <a:xfrm flipH="false" flipV="false" rot="0">
            <a:off x="4516380" y="781362"/>
            <a:ext cx="8642840" cy="5758292"/>
          </a:xfrm>
          <a:custGeom>
            <a:avLst/>
            <a:gdLst/>
            <a:ahLst/>
            <a:cxnLst/>
            <a:rect r="r" b="b" t="t" l="l"/>
            <a:pathLst>
              <a:path h="5758292" w="8642840">
                <a:moveTo>
                  <a:pt x="0" y="0"/>
                </a:moveTo>
                <a:lnTo>
                  <a:pt x="8642840" y="0"/>
                </a:lnTo>
                <a:lnTo>
                  <a:pt x="8642840" y="5758292"/>
                </a:lnTo>
                <a:lnTo>
                  <a:pt x="0" y="5758292"/>
                </a:lnTo>
                <a:lnTo>
                  <a:pt x="0" y="0"/>
                </a:lnTo>
                <a:close/>
              </a:path>
            </a:pathLst>
          </a:custGeom>
          <a:blipFill>
            <a:blip r:embed="rId4"/>
            <a:stretch>
              <a:fillRect l="0" t="0" r="0" b="0"/>
            </a:stretch>
          </a:blipFill>
        </p:spPr>
      </p:sp>
      <p:sp>
        <p:nvSpPr>
          <p:cNvPr name="TextBox 13" id="13"/>
          <p:cNvSpPr txBox="true"/>
          <p:nvPr/>
        </p:nvSpPr>
        <p:spPr>
          <a:xfrm rot="0">
            <a:off x="5242269" y="7094152"/>
            <a:ext cx="7803461" cy="1994232"/>
          </a:xfrm>
          <a:prstGeom prst="rect">
            <a:avLst/>
          </a:prstGeom>
        </p:spPr>
        <p:txBody>
          <a:bodyPr anchor="t" rtlCol="false" tIns="0" lIns="0" bIns="0" rIns="0">
            <a:spAutoFit/>
          </a:bodyPr>
          <a:lstStyle/>
          <a:p>
            <a:pPr algn="ctr" marL="0" indent="0" lvl="0">
              <a:lnSpc>
                <a:spcPts val="15137"/>
              </a:lnSpc>
              <a:spcBef>
                <a:spcPct val="0"/>
              </a:spcBef>
            </a:pPr>
            <a:r>
              <a:rPr lang="en-US" sz="13887" strike="noStrike" u="none">
                <a:solidFill>
                  <a:srgbClr val="E5DBE9"/>
                </a:solidFill>
                <a:latin typeface="Shlop"/>
              </a:rPr>
              <a:t>Hello there!</a:t>
            </a:r>
          </a:p>
        </p:txBody>
      </p:sp>
      <p:sp>
        <p:nvSpPr>
          <p:cNvPr name="TextBox 14" id="14"/>
          <p:cNvSpPr txBox="true"/>
          <p:nvPr/>
        </p:nvSpPr>
        <p:spPr>
          <a:xfrm rot="0">
            <a:off x="4809763" y="9050284"/>
            <a:ext cx="8668474" cy="763270"/>
          </a:xfrm>
          <a:prstGeom prst="rect">
            <a:avLst/>
          </a:prstGeom>
        </p:spPr>
        <p:txBody>
          <a:bodyPr anchor="t" rtlCol="false" tIns="0" lIns="0" bIns="0" rIns="0">
            <a:spAutoFit/>
          </a:bodyPr>
          <a:lstStyle/>
          <a:p>
            <a:pPr algn="ctr">
              <a:lnSpc>
                <a:spcPts val="3080"/>
              </a:lnSpc>
              <a:spcBef>
                <a:spcPct val="0"/>
              </a:spcBef>
            </a:pPr>
            <a:r>
              <a:rPr lang="en-US" sz="2200" strike="noStrike" u="none">
                <a:solidFill>
                  <a:srgbClr val="F9F5E9"/>
                </a:solidFill>
                <a:latin typeface="Nunito"/>
              </a:rPr>
              <a:t>I'm Rain, and I'll be sharing with you my beautiful ideas.</a:t>
            </a:r>
          </a:p>
          <a:p>
            <a:pPr algn="ctr" marL="0" indent="0" lvl="1">
              <a:lnSpc>
                <a:spcPts val="3080"/>
              </a:lnSpc>
              <a:spcBef>
                <a:spcPct val="0"/>
              </a:spcBef>
            </a:pPr>
            <a:r>
              <a:rPr lang="en-US" sz="2200" strike="noStrike" u="none">
                <a:solidFill>
                  <a:srgbClr val="F9F5E9"/>
                </a:solidFill>
                <a:latin typeface="Nunito"/>
              </a:rPr>
              <a:t>Follow me at @reallygreatsite to learn more. </a:t>
            </a:r>
          </a:p>
        </p:txBody>
      </p:sp>
      <p:sp>
        <p:nvSpPr>
          <p:cNvPr name="Freeform 15" id="15"/>
          <p:cNvSpPr/>
          <p:nvPr/>
        </p:nvSpPr>
        <p:spPr>
          <a:xfrm flipH="false" flipV="false" rot="20596">
            <a:off x="3003005" y="228454"/>
            <a:ext cx="11484457" cy="6732268"/>
          </a:xfrm>
          <a:custGeom>
            <a:avLst/>
            <a:gdLst/>
            <a:ahLst/>
            <a:cxnLst/>
            <a:rect r="r" b="b" t="t" l="l"/>
            <a:pathLst>
              <a:path h="6732268" w="11484457">
                <a:moveTo>
                  <a:pt x="0" y="0"/>
                </a:moveTo>
                <a:lnTo>
                  <a:pt x="11484456" y="0"/>
                </a:lnTo>
                <a:lnTo>
                  <a:pt x="11484456" y="6732267"/>
                </a:lnTo>
                <a:lnTo>
                  <a:pt x="0" y="6732267"/>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p:spPr>
      </p:sp>
    </p:spTree>
  </p:cSld>
  <p:clrMapOvr>
    <a:masterClrMapping/>
  </p:clrMapOvr>
  <p:transition spd="fast">
    <p:cover dir="d"/>
  </p:transition>
</p:sld>
</file>

<file path=ppt/slides/slide5.xml><?xml version="1.0" encoding="utf-8"?>
<p:sld xmlns:p="http://schemas.openxmlformats.org/presentationml/2006/main" xmlns:a="http://schemas.openxmlformats.org/drawingml/2006/main" xmlns:r="http://schemas.openxmlformats.org/officeDocument/2006/relationships">
  <p:cSld>
    <p:bg>
      <p:bgPr>
        <a:solidFill>
          <a:srgbClr val="000000"/>
        </a:solidFill>
      </p:bgPr>
    </p:bg>
    <p:spTree>
      <p:nvGrpSpPr>
        <p:cNvPr id="1" name=""/>
        <p:cNvGrpSpPr/>
        <p:nvPr/>
      </p:nvGrpSpPr>
      <p:grpSpPr>
        <a:xfrm>
          <a:off x="0" y="0"/>
          <a:ext cx="0" cy="0"/>
          <a:chOff x="0" y="0"/>
          <a:chExt cx="0" cy="0"/>
        </a:xfrm>
      </p:grpSpPr>
      <p:sp>
        <p:nvSpPr>
          <p:cNvPr name="Freeform 2" id="2"/>
          <p:cNvSpPr/>
          <p:nvPr/>
        </p:nvSpPr>
        <p:spPr>
          <a:xfrm flipH="false" flipV="false" rot="-8316389">
            <a:off x="4102058" y="7364480"/>
            <a:ext cx="6531317" cy="7384932"/>
          </a:xfrm>
          <a:custGeom>
            <a:avLst/>
            <a:gdLst/>
            <a:ahLst/>
            <a:cxnLst/>
            <a:rect r="r" b="b" t="t" l="l"/>
            <a:pathLst>
              <a:path h="7384932" w="6531317">
                <a:moveTo>
                  <a:pt x="0" y="0"/>
                </a:moveTo>
                <a:lnTo>
                  <a:pt x="6531317" y="0"/>
                </a:lnTo>
                <a:lnTo>
                  <a:pt x="6531317" y="7384931"/>
                </a:lnTo>
                <a:lnTo>
                  <a:pt x="0" y="7384931"/>
                </a:lnTo>
                <a:lnTo>
                  <a:pt x="0" y="0"/>
                </a:lnTo>
                <a:close/>
              </a:path>
            </a:pathLst>
          </a:custGeom>
          <a:blipFill>
            <a:blip r:embed="rId2">
              <a:extLst>
                <a:ext uri="{96DAC541-7B7A-43D3-8B79-37D633B846F1}">
                  <asvg:svgBlip xmlns:asvg="http://schemas.microsoft.com/office/drawing/2016/SVG/main" r:embed="rId3"/>
                </a:ext>
              </a:extLst>
            </a:blip>
            <a:stretch>
              <a:fillRect l="0" t="0" r="-855" b="-142866"/>
            </a:stretch>
          </a:blipFill>
        </p:spPr>
      </p:sp>
      <p:sp>
        <p:nvSpPr>
          <p:cNvPr name="Freeform 3" id="3"/>
          <p:cNvSpPr/>
          <p:nvPr/>
        </p:nvSpPr>
        <p:spPr>
          <a:xfrm flipH="false" flipV="false" rot="-8316389">
            <a:off x="16705950" y="-3130826"/>
            <a:ext cx="6531317" cy="7384932"/>
          </a:xfrm>
          <a:custGeom>
            <a:avLst/>
            <a:gdLst/>
            <a:ahLst/>
            <a:cxnLst/>
            <a:rect r="r" b="b" t="t" l="l"/>
            <a:pathLst>
              <a:path h="7384932" w="6531317">
                <a:moveTo>
                  <a:pt x="0" y="0"/>
                </a:moveTo>
                <a:lnTo>
                  <a:pt x="6531317" y="0"/>
                </a:lnTo>
                <a:lnTo>
                  <a:pt x="6531317" y="7384932"/>
                </a:lnTo>
                <a:lnTo>
                  <a:pt x="0" y="7384932"/>
                </a:lnTo>
                <a:lnTo>
                  <a:pt x="0" y="0"/>
                </a:lnTo>
                <a:close/>
              </a:path>
            </a:pathLst>
          </a:custGeom>
          <a:blipFill>
            <a:blip r:embed="rId2">
              <a:extLst>
                <a:ext uri="{96DAC541-7B7A-43D3-8B79-37D633B846F1}">
                  <asvg:svgBlip xmlns:asvg="http://schemas.microsoft.com/office/drawing/2016/SVG/main" r:embed="rId3"/>
                </a:ext>
              </a:extLst>
            </a:blip>
            <a:stretch>
              <a:fillRect l="0" t="0" r="-855" b="-142866"/>
            </a:stretch>
          </a:blipFill>
        </p:spPr>
      </p:sp>
      <p:sp>
        <p:nvSpPr>
          <p:cNvPr name="Freeform 4" id="4"/>
          <p:cNvSpPr/>
          <p:nvPr/>
        </p:nvSpPr>
        <p:spPr>
          <a:xfrm flipH="false" flipV="false" rot="-8316389">
            <a:off x="7809085" y="-4181150"/>
            <a:ext cx="6531317" cy="7384932"/>
          </a:xfrm>
          <a:custGeom>
            <a:avLst/>
            <a:gdLst/>
            <a:ahLst/>
            <a:cxnLst/>
            <a:rect r="r" b="b" t="t" l="l"/>
            <a:pathLst>
              <a:path h="7384932" w="6531317">
                <a:moveTo>
                  <a:pt x="0" y="0"/>
                </a:moveTo>
                <a:lnTo>
                  <a:pt x="6531317" y="0"/>
                </a:lnTo>
                <a:lnTo>
                  <a:pt x="6531317" y="7384932"/>
                </a:lnTo>
                <a:lnTo>
                  <a:pt x="0" y="7384932"/>
                </a:lnTo>
                <a:lnTo>
                  <a:pt x="0" y="0"/>
                </a:lnTo>
                <a:close/>
              </a:path>
            </a:pathLst>
          </a:custGeom>
          <a:blipFill>
            <a:blip r:embed="rId2">
              <a:extLst>
                <a:ext uri="{96DAC541-7B7A-43D3-8B79-37D633B846F1}">
                  <asvg:svgBlip xmlns:asvg="http://schemas.microsoft.com/office/drawing/2016/SVG/main" r:embed="rId3"/>
                </a:ext>
              </a:extLst>
            </a:blip>
            <a:stretch>
              <a:fillRect l="0" t="0" r="-855" b="-142866"/>
            </a:stretch>
          </a:blipFill>
        </p:spPr>
      </p:sp>
      <p:sp>
        <p:nvSpPr>
          <p:cNvPr name="Freeform 5" id="5"/>
          <p:cNvSpPr/>
          <p:nvPr/>
        </p:nvSpPr>
        <p:spPr>
          <a:xfrm flipH="false" flipV="false" rot="441128">
            <a:off x="9886793" y="1461945"/>
            <a:ext cx="6886453" cy="6982221"/>
          </a:xfrm>
          <a:custGeom>
            <a:avLst/>
            <a:gdLst/>
            <a:ahLst/>
            <a:cxnLst/>
            <a:rect r="r" b="b" t="t" l="l"/>
            <a:pathLst>
              <a:path h="6982221" w="6886453">
                <a:moveTo>
                  <a:pt x="0" y="0"/>
                </a:moveTo>
                <a:lnTo>
                  <a:pt x="6886454" y="0"/>
                </a:lnTo>
                <a:lnTo>
                  <a:pt x="6886454" y="6982221"/>
                </a:lnTo>
                <a:lnTo>
                  <a:pt x="0" y="6982221"/>
                </a:lnTo>
                <a:lnTo>
                  <a:pt x="0" y="0"/>
                </a:lnTo>
                <a:close/>
              </a:path>
            </a:pathLst>
          </a:custGeom>
          <a:blipFill>
            <a:blip r:embed="rId4"/>
            <a:stretch>
              <a:fillRect l="-26090" t="0" r="-26090" b="0"/>
            </a:stretch>
          </a:blipFill>
        </p:spPr>
      </p:sp>
      <p:sp>
        <p:nvSpPr>
          <p:cNvPr name="Freeform 6" id="6"/>
          <p:cNvSpPr/>
          <p:nvPr/>
        </p:nvSpPr>
        <p:spPr>
          <a:xfrm flipH="false" flipV="false" rot="441128">
            <a:off x="9391244" y="1028700"/>
            <a:ext cx="7828407" cy="8229600"/>
          </a:xfrm>
          <a:custGeom>
            <a:avLst/>
            <a:gdLst/>
            <a:ahLst/>
            <a:cxnLst/>
            <a:rect r="r" b="b" t="t" l="l"/>
            <a:pathLst>
              <a:path h="8229600" w="7828407">
                <a:moveTo>
                  <a:pt x="0" y="0"/>
                </a:moveTo>
                <a:lnTo>
                  <a:pt x="7828407" y="0"/>
                </a:lnTo>
                <a:lnTo>
                  <a:pt x="7828407" y="8229600"/>
                </a:lnTo>
                <a:lnTo>
                  <a:pt x="0" y="8229600"/>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a:ln cap="sq">
            <a:noFill/>
            <a:prstDash val="solid"/>
            <a:miter/>
          </a:ln>
        </p:spPr>
      </p:sp>
      <p:sp>
        <p:nvSpPr>
          <p:cNvPr name="Freeform 7" id="7"/>
          <p:cNvSpPr/>
          <p:nvPr/>
        </p:nvSpPr>
        <p:spPr>
          <a:xfrm flipH="false" flipV="false" rot="0">
            <a:off x="-813567" y="6798684"/>
            <a:ext cx="3410140" cy="4114800"/>
          </a:xfrm>
          <a:custGeom>
            <a:avLst/>
            <a:gdLst/>
            <a:ahLst/>
            <a:cxnLst/>
            <a:rect r="r" b="b" t="t" l="l"/>
            <a:pathLst>
              <a:path h="4114800" w="3410140">
                <a:moveTo>
                  <a:pt x="0" y="0"/>
                </a:moveTo>
                <a:lnTo>
                  <a:pt x="3410141" y="0"/>
                </a:lnTo>
                <a:lnTo>
                  <a:pt x="3410141" y="4114800"/>
                </a:lnTo>
                <a:lnTo>
                  <a:pt x="0" y="4114800"/>
                </a:lnTo>
                <a:lnTo>
                  <a:pt x="0" y="0"/>
                </a:lnTo>
                <a:close/>
              </a:path>
            </a:pathLst>
          </a:custGeom>
          <a:blipFill>
            <a:blip r:embed="rId7">
              <a:extLst>
                <a:ext uri="{96DAC541-7B7A-43D3-8B79-37D633B846F1}">
                  <asvg:svgBlip xmlns:asvg="http://schemas.microsoft.com/office/drawing/2016/SVG/main" r:embed="rId8"/>
                </a:ext>
              </a:extLst>
            </a:blip>
            <a:stretch>
              <a:fillRect l="0" t="0" r="0" b="0"/>
            </a:stretch>
          </a:blipFill>
        </p:spPr>
      </p:sp>
      <p:sp>
        <p:nvSpPr>
          <p:cNvPr name="Freeform 8" id="8"/>
          <p:cNvSpPr/>
          <p:nvPr/>
        </p:nvSpPr>
        <p:spPr>
          <a:xfrm flipH="false" flipV="false" rot="0">
            <a:off x="13982343" y="5674153"/>
            <a:ext cx="5771461" cy="6964055"/>
          </a:xfrm>
          <a:custGeom>
            <a:avLst/>
            <a:gdLst/>
            <a:ahLst/>
            <a:cxnLst/>
            <a:rect r="r" b="b" t="t" l="l"/>
            <a:pathLst>
              <a:path h="6964055" w="5771461">
                <a:moveTo>
                  <a:pt x="0" y="0"/>
                </a:moveTo>
                <a:lnTo>
                  <a:pt x="5771460" y="0"/>
                </a:lnTo>
                <a:lnTo>
                  <a:pt x="5771460" y="6964055"/>
                </a:lnTo>
                <a:lnTo>
                  <a:pt x="0" y="6964055"/>
                </a:lnTo>
                <a:lnTo>
                  <a:pt x="0" y="0"/>
                </a:lnTo>
                <a:close/>
              </a:path>
            </a:pathLst>
          </a:custGeom>
          <a:blipFill>
            <a:blip r:embed="rId7">
              <a:extLst>
                <a:ext uri="{96DAC541-7B7A-43D3-8B79-37D633B846F1}">
                  <asvg:svgBlip xmlns:asvg="http://schemas.microsoft.com/office/drawing/2016/SVG/main" r:embed="rId8"/>
                </a:ext>
              </a:extLst>
            </a:blip>
            <a:stretch>
              <a:fillRect l="0" t="0" r="0" b="0"/>
            </a:stretch>
          </a:blipFill>
        </p:spPr>
      </p:sp>
      <p:sp>
        <p:nvSpPr>
          <p:cNvPr name="TextBox 9" id="9"/>
          <p:cNvSpPr txBox="true"/>
          <p:nvPr/>
        </p:nvSpPr>
        <p:spPr>
          <a:xfrm rot="0">
            <a:off x="781565" y="2894236"/>
            <a:ext cx="8115300" cy="3908757"/>
          </a:xfrm>
          <a:prstGeom prst="rect">
            <a:avLst/>
          </a:prstGeom>
        </p:spPr>
        <p:txBody>
          <a:bodyPr anchor="t" rtlCol="false" tIns="0" lIns="0" bIns="0" rIns="0">
            <a:spAutoFit/>
          </a:bodyPr>
          <a:lstStyle/>
          <a:p>
            <a:pPr algn="ctr" marL="0" indent="0" lvl="0">
              <a:lnSpc>
                <a:spcPts val="15137"/>
              </a:lnSpc>
              <a:spcBef>
                <a:spcPct val="0"/>
              </a:spcBef>
            </a:pPr>
            <a:r>
              <a:rPr lang="en-US" sz="13887" strike="noStrike" u="none">
                <a:solidFill>
                  <a:srgbClr val="DAADD4"/>
                </a:solidFill>
                <a:latin typeface="Shlop"/>
              </a:rPr>
              <a:t>Write Your Topic or Idea</a:t>
            </a:r>
          </a:p>
        </p:txBody>
      </p:sp>
      <p:sp>
        <p:nvSpPr>
          <p:cNvPr name="TextBox 10" id="10"/>
          <p:cNvSpPr txBox="true"/>
          <p:nvPr/>
        </p:nvSpPr>
        <p:spPr>
          <a:xfrm rot="0">
            <a:off x="2023420" y="7133685"/>
            <a:ext cx="5631590" cy="373380"/>
          </a:xfrm>
          <a:prstGeom prst="rect">
            <a:avLst/>
          </a:prstGeom>
        </p:spPr>
        <p:txBody>
          <a:bodyPr anchor="t" rtlCol="false" tIns="0" lIns="0" bIns="0" rIns="0">
            <a:spAutoFit/>
          </a:bodyPr>
          <a:lstStyle/>
          <a:p>
            <a:pPr algn="ctr" marL="0" indent="0" lvl="1">
              <a:lnSpc>
                <a:spcPts val="3080"/>
              </a:lnSpc>
              <a:spcBef>
                <a:spcPct val="0"/>
              </a:spcBef>
            </a:pPr>
            <a:r>
              <a:rPr lang="en-US" sz="2200" strike="noStrike" u="none">
                <a:solidFill>
                  <a:srgbClr val="F9F5E9"/>
                </a:solidFill>
                <a:latin typeface="Nunito"/>
              </a:rPr>
              <a:t>Elaborate on what you want to discuss. </a:t>
            </a:r>
          </a:p>
        </p:txBody>
      </p:sp>
      <p:sp>
        <p:nvSpPr>
          <p:cNvPr name="Freeform 11" id="11"/>
          <p:cNvSpPr/>
          <p:nvPr/>
        </p:nvSpPr>
        <p:spPr>
          <a:xfrm flipH="false" flipV="false" rot="-8316389">
            <a:off x="-1258781" y="-2494275"/>
            <a:ext cx="6531317" cy="7384932"/>
          </a:xfrm>
          <a:custGeom>
            <a:avLst/>
            <a:gdLst/>
            <a:ahLst/>
            <a:cxnLst/>
            <a:rect r="r" b="b" t="t" l="l"/>
            <a:pathLst>
              <a:path h="7384932" w="6531317">
                <a:moveTo>
                  <a:pt x="0" y="0"/>
                </a:moveTo>
                <a:lnTo>
                  <a:pt x="6531317" y="0"/>
                </a:lnTo>
                <a:lnTo>
                  <a:pt x="6531317" y="7384932"/>
                </a:lnTo>
                <a:lnTo>
                  <a:pt x="0" y="7384932"/>
                </a:lnTo>
                <a:lnTo>
                  <a:pt x="0" y="0"/>
                </a:lnTo>
                <a:close/>
              </a:path>
            </a:pathLst>
          </a:custGeom>
          <a:blipFill>
            <a:blip r:embed="rId2">
              <a:extLst>
                <a:ext uri="{96DAC541-7B7A-43D3-8B79-37D633B846F1}">
                  <asvg:svgBlip xmlns:asvg="http://schemas.microsoft.com/office/drawing/2016/SVG/main" r:embed="rId3"/>
                </a:ext>
              </a:extLst>
            </a:blip>
            <a:stretch>
              <a:fillRect l="0" t="0" r="-855" b="-142866"/>
            </a:stretch>
          </a:blipFill>
        </p:spPr>
      </p:sp>
    </p:spTree>
  </p:cSld>
  <p:clrMapOvr>
    <a:masterClrMapping/>
  </p:clrMapOvr>
  <p:transition spd="fast">
    <p:cover dir="d"/>
  </p:transition>
</p:sld>
</file>

<file path=ppt/slides/slide6.xml><?xml version="1.0" encoding="utf-8"?>
<p:sld xmlns:p="http://schemas.openxmlformats.org/presentationml/2006/main" xmlns:a="http://schemas.openxmlformats.org/drawingml/2006/main" xmlns:r="http://schemas.openxmlformats.org/officeDocument/2006/relationships">
  <p:cSld>
    <p:bg>
      <p:bgPr>
        <a:solidFill>
          <a:srgbClr val="9BDBAF"/>
        </a:solidFill>
      </p:bgPr>
    </p:bg>
    <p:spTree>
      <p:nvGrpSpPr>
        <p:cNvPr id="1" name=""/>
        <p:cNvGrpSpPr/>
        <p:nvPr/>
      </p:nvGrpSpPr>
      <p:grpSpPr>
        <a:xfrm>
          <a:off x="0" y="0"/>
          <a:ext cx="0" cy="0"/>
          <a:chOff x="0" y="0"/>
          <a:chExt cx="0" cy="0"/>
        </a:xfrm>
      </p:grpSpPr>
      <p:sp>
        <p:nvSpPr>
          <p:cNvPr name="Freeform 2" id="2"/>
          <p:cNvSpPr/>
          <p:nvPr/>
        </p:nvSpPr>
        <p:spPr>
          <a:xfrm flipH="false" flipV="false" rot="-8316389">
            <a:off x="-2236958" y="-1835091"/>
            <a:ext cx="6531317" cy="7384932"/>
          </a:xfrm>
          <a:custGeom>
            <a:avLst/>
            <a:gdLst/>
            <a:ahLst/>
            <a:cxnLst/>
            <a:rect r="r" b="b" t="t" l="l"/>
            <a:pathLst>
              <a:path h="7384932" w="6531317">
                <a:moveTo>
                  <a:pt x="0" y="0"/>
                </a:moveTo>
                <a:lnTo>
                  <a:pt x="6531316" y="0"/>
                </a:lnTo>
                <a:lnTo>
                  <a:pt x="6531316" y="7384932"/>
                </a:lnTo>
                <a:lnTo>
                  <a:pt x="0" y="7384932"/>
                </a:lnTo>
                <a:lnTo>
                  <a:pt x="0" y="0"/>
                </a:lnTo>
                <a:close/>
              </a:path>
            </a:pathLst>
          </a:custGeom>
          <a:blipFill>
            <a:blip r:embed="rId2">
              <a:extLst>
                <a:ext uri="{96DAC541-7B7A-43D3-8B79-37D633B846F1}">
                  <asvg:svgBlip xmlns:asvg="http://schemas.microsoft.com/office/drawing/2016/SVG/main" r:embed="rId3"/>
                </a:ext>
              </a:extLst>
            </a:blip>
            <a:stretch>
              <a:fillRect l="0" t="0" r="-855" b="-142866"/>
            </a:stretch>
          </a:blipFill>
        </p:spPr>
      </p:sp>
      <p:sp>
        <p:nvSpPr>
          <p:cNvPr name="Freeform 3" id="3"/>
          <p:cNvSpPr/>
          <p:nvPr/>
        </p:nvSpPr>
        <p:spPr>
          <a:xfrm flipH="false" flipV="false" rot="-7341226">
            <a:off x="15253729" y="-2983315"/>
            <a:ext cx="6531317" cy="7384932"/>
          </a:xfrm>
          <a:custGeom>
            <a:avLst/>
            <a:gdLst/>
            <a:ahLst/>
            <a:cxnLst/>
            <a:rect r="r" b="b" t="t" l="l"/>
            <a:pathLst>
              <a:path h="7384932" w="6531317">
                <a:moveTo>
                  <a:pt x="0" y="0"/>
                </a:moveTo>
                <a:lnTo>
                  <a:pt x="6531317" y="0"/>
                </a:lnTo>
                <a:lnTo>
                  <a:pt x="6531317" y="7384931"/>
                </a:lnTo>
                <a:lnTo>
                  <a:pt x="0" y="7384931"/>
                </a:lnTo>
                <a:lnTo>
                  <a:pt x="0" y="0"/>
                </a:lnTo>
                <a:close/>
              </a:path>
            </a:pathLst>
          </a:custGeom>
          <a:blipFill>
            <a:blip r:embed="rId2">
              <a:extLst>
                <a:ext uri="{96DAC541-7B7A-43D3-8B79-37D633B846F1}">
                  <asvg:svgBlip xmlns:asvg="http://schemas.microsoft.com/office/drawing/2016/SVG/main" r:embed="rId3"/>
                </a:ext>
              </a:extLst>
            </a:blip>
            <a:stretch>
              <a:fillRect l="0" t="0" r="-855" b="-142866"/>
            </a:stretch>
          </a:blipFill>
          <a:ln cap="sq">
            <a:noFill/>
            <a:prstDash val="solid"/>
            <a:miter/>
          </a:ln>
        </p:spPr>
      </p:sp>
      <p:sp>
        <p:nvSpPr>
          <p:cNvPr name="Freeform 4" id="4"/>
          <p:cNvSpPr/>
          <p:nvPr/>
        </p:nvSpPr>
        <p:spPr>
          <a:xfrm flipH="false" flipV="false" rot="-8316389">
            <a:off x="14280785" y="6980486"/>
            <a:ext cx="6531317" cy="7384932"/>
          </a:xfrm>
          <a:custGeom>
            <a:avLst/>
            <a:gdLst/>
            <a:ahLst/>
            <a:cxnLst/>
            <a:rect r="r" b="b" t="t" l="l"/>
            <a:pathLst>
              <a:path h="7384932" w="6531317">
                <a:moveTo>
                  <a:pt x="0" y="0"/>
                </a:moveTo>
                <a:lnTo>
                  <a:pt x="6531317" y="0"/>
                </a:lnTo>
                <a:lnTo>
                  <a:pt x="6531317" y="7384932"/>
                </a:lnTo>
                <a:lnTo>
                  <a:pt x="0" y="7384932"/>
                </a:lnTo>
                <a:lnTo>
                  <a:pt x="0" y="0"/>
                </a:lnTo>
                <a:close/>
              </a:path>
            </a:pathLst>
          </a:custGeom>
          <a:blipFill>
            <a:blip r:embed="rId2">
              <a:extLst>
                <a:ext uri="{96DAC541-7B7A-43D3-8B79-37D633B846F1}">
                  <asvg:svgBlip xmlns:asvg="http://schemas.microsoft.com/office/drawing/2016/SVG/main" r:embed="rId3"/>
                </a:ext>
              </a:extLst>
            </a:blip>
            <a:stretch>
              <a:fillRect l="0" t="0" r="-855" b="-142866"/>
            </a:stretch>
          </a:blipFill>
          <a:ln cap="sq">
            <a:noFill/>
            <a:prstDash val="solid"/>
            <a:miter/>
          </a:ln>
        </p:spPr>
      </p:sp>
      <p:sp>
        <p:nvSpPr>
          <p:cNvPr name="Freeform 5" id="5"/>
          <p:cNvSpPr/>
          <p:nvPr/>
        </p:nvSpPr>
        <p:spPr>
          <a:xfrm flipH="false" flipV="false" rot="-8316389">
            <a:off x="3269885" y="7780586"/>
            <a:ext cx="6531317" cy="7384932"/>
          </a:xfrm>
          <a:custGeom>
            <a:avLst/>
            <a:gdLst/>
            <a:ahLst/>
            <a:cxnLst/>
            <a:rect r="r" b="b" t="t" l="l"/>
            <a:pathLst>
              <a:path h="7384932" w="6531317">
                <a:moveTo>
                  <a:pt x="0" y="0"/>
                </a:moveTo>
                <a:lnTo>
                  <a:pt x="6531317" y="0"/>
                </a:lnTo>
                <a:lnTo>
                  <a:pt x="6531317" y="7384932"/>
                </a:lnTo>
                <a:lnTo>
                  <a:pt x="0" y="7384932"/>
                </a:lnTo>
                <a:lnTo>
                  <a:pt x="0" y="0"/>
                </a:lnTo>
                <a:close/>
              </a:path>
            </a:pathLst>
          </a:custGeom>
          <a:blipFill>
            <a:blip r:embed="rId2">
              <a:extLst>
                <a:ext uri="{96DAC541-7B7A-43D3-8B79-37D633B846F1}">
                  <asvg:svgBlip xmlns:asvg="http://schemas.microsoft.com/office/drawing/2016/SVG/main" r:embed="rId3"/>
                </a:ext>
              </a:extLst>
            </a:blip>
            <a:stretch>
              <a:fillRect l="0" t="0" r="-855" b="-142866"/>
            </a:stretch>
          </a:blipFill>
          <a:ln cap="sq">
            <a:noFill/>
            <a:prstDash val="solid"/>
            <a:miter/>
          </a:ln>
        </p:spPr>
      </p:sp>
      <p:sp>
        <p:nvSpPr>
          <p:cNvPr name="Freeform 6" id="6"/>
          <p:cNvSpPr/>
          <p:nvPr/>
        </p:nvSpPr>
        <p:spPr>
          <a:xfrm flipH="true" flipV="false" rot="-8316389">
            <a:off x="6980194" y="-5587199"/>
            <a:ext cx="6531317" cy="7384932"/>
          </a:xfrm>
          <a:custGeom>
            <a:avLst/>
            <a:gdLst/>
            <a:ahLst/>
            <a:cxnLst/>
            <a:rect r="r" b="b" t="t" l="l"/>
            <a:pathLst>
              <a:path h="7384932" w="6531317">
                <a:moveTo>
                  <a:pt x="6531317" y="0"/>
                </a:moveTo>
                <a:lnTo>
                  <a:pt x="0" y="0"/>
                </a:lnTo>
                <a:lnTo>
                  <a:pt x="0" y="7384932"/>
                </a:lnTo>
                <a:lnTo>
                  <a:pt x="6531317" y="7384932"/>
                </a:lnTo>
                <a:lnTo>
                  <a:pt x="6531317" y="0"/>
                </a:lnTo>
                <a:close/>
              </a:path>
            </a:pathLst>
          </a:custGeom>
          <a:blipFill>
            <a:blip r:embed="rId2">
              <a:extLst>
                <a:ext uri="{96DAC541-7B7A-43D3-8B79-37D633B846F1}">
                  <asvg:svgBlip xmlns:asvg="http://schemas.microsoft.com/office/drawing/2016/SVG/main" r:embed="rId3"/>
                </a:ext>
              </a:extLst>
            </a:blip>
            <a:stretch>
              <a:fillRect l="0" t="0" r="-855" b="-142866"/>
            </a:stretch>
          </a:blipFill>
          <a:ln cap="sq">
            <a:noFill/>
            <a:prstDash val="solid"/>
            <a:miter/>
          </a:ln>
        </p:spPr>
      </p:sp>
      <p:sp>
        <p:nvSpPr>
          <p:cNvPr name="Freeform 7" id="7"/>
          <p:cNvSpPr/>
          <p:nvPr/>
        </p:nvSpPr>
        <p:spPr>
          <a:xfrm flipH="false" flipV="false" rot="-925722">
            <a:off x="-310806" y="1137428"/>
            <a:ext cx="7426773" cy="8598290"/>
          </a:xfrm>
          <a:custGeom>
            <a:avLst/>
            <a:gdLst/>
            <a:ahLst/>
            <a:cxnLst/>
            <a:rect r="r" b="b" t="t" l="l"/>
            <a:pathLst>
              <a:path h="8598290" w="7426773">
                <a:moveTo>
                  <a:pt x="0" y="0"/>
                </a:moveTo>
                <a:lnTo>
                  <a:pt x="7426772" y="0"/>
                </a:lnTo>
                <a:lnTo>
                  <a:pt x="7426772" y="8598290"/>
                </a:lnTo>
                <a:lnTo>
                  <a:pt x="0" y="8598290"/>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p:spPr>
      </p:sp>
      <p:sp>
        <p:nvSpPr>
          <p:cNvPr name="Freeform 8" id="8"/>
          <p:cNvSpPr/>
          <p:nvPr/>
        </p:nvSpPr>
        <p:spPr>
          <a:xfrm flipH="false" flipV="false" rot="0">
            <a:off x="6722327" y="709150"/>
            <a:ext cx="886522" cy="1920798"/>
          </a:xfrm>
          <a:custGeom>
            <a:avLst/>
            <a:gdLst/>
            <a:ahLst/>
            <a:cxnLst/>
            <a:rect r="r" b="b" t="t" l="l"/>
            <a:pathLst>
              <a:path h="1920798" w="886522">
                <a:moveTo>
                  <a:pt x="0" y="0"/>
                </a:moveTo>
                <a:lnTo>
                  <a:pt x="886522" y="0"/>
                </a:lnTo>
                <a:lnTo>
                  <a:pt x="886522" y="1920798"/>
                </a:lnTo>
                <a:lnTo>
                  <a:pt x="0" y="1920798"/>
                </a:lnTo>
                <a:lnTo>
                  <a:pt x="0" y="0"/>
                </a:lnTo>
                <a:close/>
              </a:path>
            </a:pathLst>
          </a:custGeom>
          <a:blipFill>
            <a:blip r:embed="rId6">
              <a:extLst>
                <a:ext uri="{96DAC541-7B7A-43D3-8B79-37D633B846F1}">
                  <asvg:svgBlip xmlns:asvg="http://schemas.microsoft.com/office/drawing/2016/SVG/main" r:embed="rId7"/>
                </a:ext>
              </a:extLst>
            </a:blip>
            <a:stretch>
              <a:fillRect l="0" t="-115384" r="-421999" b="-200000"/>
            </a:stretch>
          </a:blipFill>
        </p:spPr>
      </p:sp>
      <p:sp>
        <p:nvSpPr>
          <p:cNvPr name="Freeform 9" id="9"/>
          <p:cNvSpPr/>
          <p:nvPr/>
        </p:nvSpPr>
        <p:spPr>
          <a:xfrm flipH="false" flipV="false" rot="0">
            <a:off x="17122789" y="3882514"/>
            <a:ext cx="797312" cy="1727510"/>
          </a:xfrm>
          <a:custGeom>
            <a:avLst/>
            <a:gdLst/>
            <a:ahLst/>
            <a:cxnLst/>
            <a:rect r="r" b="b" t="t" l="l"/>
            <a:pathLst>
              <a:path h="1727510" w="797312">
                <a:moveTo>
                  <a:pt x="0" y="0"/>
                </a:moveTo>
                <a:lnTo>
                  <a:pt x="797312" y="0"/>
                </a:lnTo>
                <a:lnTo>
                  <a:pt x="797312" y="1727509"/>
                </a:lnTo>
                <a:lnTo>
                  <a:pt x="0" y="1727509"/>
                </a:lnTo>
                <a:lnTo>
                  <a:pt x="0" y="0"/>
                </a:lnTo>
                <a:close/>
              </a:path>
            </a:pathLst>
          </a:custGeom>
          <a:blipFill>
            <a:blip r:embed="rId6">
              <a:extLst>
                <a:ext uri="{96DAC541-7B7A-43D3-8B79-37D633B846F1}">
                  <asvg:svgBlip xmlns:asvg="http://schemas.microsoft.com/office/drawing/2016/SVG/main" r:embed="rId7"/>
                </a:ext>
              </a:extLst>
            </a:blip>
            <a:stretch>
              <a:fillRect l="0" t="-115384" r="-421999" b="-200000"/>
            </a:stretch>
          </a:blipFill>
        </p:spPr>
      </p:sp>
      <p:sp>
        <p:nvSpPr>
          <p:cNvPr name="TextBox 10" id="10"/>
          <p:cNvSpPr txBox="true"/>
          <p:nvPr/>
        </p:nvSpPr>
        <p:spPr>
          <a:xfrm rot="0">
            <a:off x="7111223" y="2251408"/>
            <a:ext cx="10011566" cy="5094496"/>
          </a:xfrm>
          <a:prstGeom prst="rect">
            <a:avLst/>
          </a:prstGeom>
        </p:spPr>
        <p:txBody>
          <a:bodyPr anchor="t" rtlCol="false" tIns="0" lIns="0" bIns="0" rIns="0">
            <a:spAutoFit/>
          </a:bodyPr>
          <a:lstStyle/>
          <a:p>
            <a:pPr algn="ctr" marL="0" indent="0" lvl="0">
              <a:lnSpc>
                <a:spcPts val="13269"/>
              </a:lnSpc>
              <a:spcBef>
                <a:spcPct val="0"/>
              </a:spcBef>
            </a:pPr>
            <a:r>
              <a:rPr lang="en-US" sz="12174" strike="noStrike" u="none">
                <a:solidFill>
                  <a:srgbClr val="000000"/>
                </a:solidFill>
                <a:latin typeface="Shlop"/>
              </a:rPr>
              <a:t>Write an original statement or inspiring quote</a:t>
            </a:r>
          </a:p>
        </p:txBody>
      </p:sp>
      <p:sp>
        <p:nvSpPr>
          <p:cNvPr name="TextBox 11" id="11"/>
          <p:cNvSpPr txBox="true"/>
          <p:nvPr/>
        </p:nvSpPr>
        <p:spPr>
          <a:xfrm rot="0">
            <a:off x="5714624" y="7692958"/>
            <a:ext cx="12804764" cy="914133"/>
          </a:xfrm>
          <a:prstGeom prst="rect">
            <a:avLst/>
          </a:prstGeom>
        </p:spPr>
        <p:txBody>
          <a:bodyPr anchor="t" rtlCol="false" tIns="0" lIns="0" bIns="0" rIns="0">
            <a:spAutoFit/>
          </a:bodyPr>
          <a:lstStyle/>
          <a:p>
            <a:pPr algn="ctr">
              <a:lnSpc>
                <a:spcPts val="3689"/>
              </a:lnSpc>
              <a:spcBef>
                <a:spcPct val="0"/>
              </a:spcBef>
            </a:pPr>
            <a:r>
              <a:rPr lang="en-US" sz="2635" strike="noStrike" u="none">
                <a:solidFill>
                  <a:srgbClr val="000000"/>
                </a:solidFill>
                <a:latin typeface="Nunito"/>
              </a:rPr>
              <a:t>— Include a credit, citation,</a:t>
            </a:r>
          </a:p>
          <a:p>
            <a:pPr algn="ctr" marL="0" indent="0" lvl="1">
              <a:lnSpc>
                <a:spcPts val="3689"/>
              </a:lnSpc>
              <a:spcBef>
                <a:spcPct val="0"/>
              </a:spcBef>
            </a:pPr>
            <a:r>
              <a:rPr lang="en-US" sz="2635" strike="noStrike" u="none">
                <a:solidFill>
                  <a:srgbClr val="000000"/>
                </a:solidFill>
                <a:latin typeface="Nunito"/>
              </a:rPr>
              <a:t>or supporting message</a:t>
            </a:r>
          </a:p>
        </p:txBody>
      </p:sp>
    </p:spTree>
  </p:cSld>
  <p:clrMapOvr>
    <a:masterClrMapping/>
  </p:clrMapOvr>
  <p:transition spd="fast">
    <p:cover dir="d"/>
  </p:transition>
</p:sld>
</file>

<file path=ppt/slides/slide7.xml><?xml version="1.0" encoding="utf-8"?>
<p:sld xmlns:p="http://schemas.openxmlformats.org/presentationml/2006/main" xmlns:a="http://schemas.openxmlformats.org/drawingml/2006/main" xmlns:r="http://schemas.openxmlformats.org/officeDocument/2006/relationships">
  <p:cSld>
    <p:bg>
      <p:bgPr>
        <a:solidFill>
          <a:srgbClr val="000000"/>
        </a:solidFill>
      </p:bgPr>
    </p:bg>
    <p:spTree>
      <p:nvGrpSpPr>
        <p:cNvPr id="1" name=""/>
        <p:cNvGrpSpPr/>
        <p:nvPr/>
      </p:nvGrpSpPr>
      <p:grpSpPr>
        <a:xfrm>
          <a:off x="0" y="0"/>
          <a:ext cx="0" cy="0"/>
          <a:chOff x="0" y="0"/>
          <a:chExt cx="0" cy="0"/>
        </a:xfrm>
      </p:grpSpPr>
      <p:sp>
        <p:nvSpPr>
          <p:cNvPr name="Freeform 2" id="2"/>
          <p:cNvSpPr/>
          <p:nvPr/>
        </p:nvSpPr>
        <p:spPr>
          <a:xfrm flipH="false" flipV="false" rot="0">
            <a:off x="9976523" y="1082405"/>
            <a:ext cx="2218083" cy="2272044"/>
          </a:xfrm>
          <a:custGeom>
            <a:avLst/>
            <a:gdLst/>
            <a:ahLst/>
            <a:cxnLst/>
            <a:rect r="r" b="b" t="t" l="l"/>
            <a:pathLst>
              <a:path h="2272044" w="2218083">
                <a:moveTo>
                  <a:pt x="0" y="0"/>
                </a:moveTo>
                <a:lnTo>
                  <a:pt x="2218082" y="0"/>
                </a:lnTo>
                <a:lnTo>
                  <a:pt x="2218082" y="2272043"/>
                </a:lnTo>
                <a:lnTo>
                  <a:pt x="0" y="2272043"/>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3" id="3"/>
          <p:cNvSpPr/>
          <p:nvPr/>
        </p:nvSpPr>
        <p:spPr>
          <a:xfrm flipH="false" flipV="false" rot="0">
            <a:off x="10110695" y="4087204"/>
            <a:ext cx="2083911" cy="2249836"/>
          </a:xfrm>
          <a:custGeom>
            <a:avLst/>
            <a:gdLst/>
            <a:ahLst/>
            <a:cxnLst/>
            <a:rect r="r" b="b" t="t" l="l"/>
            <a:pathLst>
              <a:path h="2249836" w="2083911">
                <a:moveTo>
                  <a:pt x="0" y="0"/>
                </a:moveTo>
                <a:lnTo>
                  <a:pt x="2083910" y="0"/>
                </a:lnTo>
                <a:lnTo>
                  <a:pt x="2083910" y="2249836"/>
                </a:lnTo>
                <a:lnTo>
                  <a:pt x="0" y="2249836"/>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p:spPr>
      </p:sp>
      <p:sp>
        <p:nvSpPr>
          <p:cNvPr name="Freeform 4" id="4"/>
          <p:cNvSpPr/>
          <p:nvPr/>
        </p:nvSpPr>
        <p:spPr>
          <a:xfrm flipH="false" flipV="false" rot="0">
            <a:off x="10446961" y="7070465"/>
            <a:ext cx="1747644" cy="2291992"/>
          </a:xfrm>
          <a:custGeom>
            <a:avLst/>
            <a:gdLst/>
            <a:ahLst/>
            <a:cxnLst/>
            <a:rect r="r" b="b" t="t" l="l"/>
            <a:pathLst>
              <a:path h="2291992" w="1747644">
                <a:moveTo>
                  <a:pt x="0" y="0"/>
                </a:moveTo>
                <a:lnTo>
                  <a:pt x="1747644" y="0"/>
                </a:lnTo>
                <a:lnTo>
                  <a:pt x="1747644" y="2291992"/>
                </a:lnTo>
                <a:lnTo>
                  <a:pt x="0" y="2291992"/>
                </a:lnTo>
                <a:lnTo>
                  <a:pt x="0" y="0"/>
                </a:lnTo>
                <a:close/>
              </a:path>
            </a:pathLst>
          </a:custGeom>
          <a:blipFill>
            <a:blip r:embed="rId6">
              <a:extLst>
                <a:ext uri="{96DAC541-7B7A-43D3-8B79-37D633B846F1}">
                  <asvg:svgBlip xmlns:asvg="http://schemas.microsoft.com/office/drawing/2016/SVG/main" r:embed="rId7"/>
                </a:ext>
              </a:extLst>
            </a:blip>
            <a:stretch>
              <a:fillRect l="0" t="0" r="0" b="0"/>
            </a:stretch>
          </a:blipFill>
        </p:spPr>
      </p:sp>
      <p:sp>
        <p:nvSpPr>
          <p:cNvPr name="TextBox 5" id="5"/>
          <p:cNvSpPr txBox="true"/>
          <p:nvPr/>
        </p:nvSpPr>
        <p:spPr>
          <a:xfrm rot="0">
            <a:off x="1129987" y="3073284"/>
            <a:ext cx="7646386" cy="3908757"/>
          </a:xfrm>
          <a:prstGeom prst="rect">
            <a:avLst/>
          </a:prstGeom>
        </p:spPr>
        <p:txBody>
          <a:bodyPr anchor="t" rtlCol="false" tIns="0" lIns="0" bIns="0" rIns="0">
            <a:spAutoFit/>
          </a:bodyPr>
          <a:lstStyle/>
          <a:p>
            <a:pPr algn="ctr" marL="0" indent="0" lvl="0">
              <a:lnSpc>
                <a:spcPts val="15137"/>
              </a:lnSpc>
              <a:spcBef>
                <a:spcPct val="0"/>
              </a:spcBef>
            </a:pPr>
            <a:r>
              <a:rPr lang="en-US" sz="13887" strike="noStrike" u="none">
                <a:solidFill>
                  <a:srgbClr val="DAADD4"/>
                </a:solidFill>
                <a:latin typeface="Shlop"/>
              </a:rPr>
              <a:t>Write your</a:t>
            </a:r>
          </a:p>
          <a:p>
            <a:pPr algn="ctr" marL="0" indent="0" lvl="0">
              <a:lnSpc>
                <a:spcPts val="15137"/>
              </a:lnSpc>
              <a:spcBef>
                <a:spcPct val="0"/>
              </a:spcBef>
            </a:pPr>
            <a:r>
              <a:rPr lang="en-US" sz="13887" strike="noStrike" u="none">
                <a:solidFill>
                  <a:srgbClr val="DAADD4"/>
                </a:solidFill>
                <a:latin typeface="Shlop"/>
              </a:rPr>
              <a:t>topic or idea</a:t>
            </a:r>
          </a:p>
        </p:txBody>
      </p:sp>
      <p:sp>
        <p:nvSpPr>
          <p:cNvPr name="Freeform 6" id="6"/>
          <p:cNvSpPr/>
          <p:nvPr/>
        </p:nvSpPr>
        <p:spPr>
          <a:xfrm flipH="true" flipV="false" rot="-8316389">
            <a:off x="15022342" y="3634492"/>
            <a:ext cx="6531317" cy="7384932"/>
          </a:xfrm>
          <a:custGeom>
            <a:avLst/>
            <a:gdLst/>
            <a:ahLst/>
            <a:cxnLst/>
            <a:rect r="r" b="b" t="t" l="l"/>
            <a:pathLst>
              <a:path h="7384932" w="6531317">
                <a:moveTo>
                  <a:pt x="6531316" y="0"/>
                </a:moveTo>
                <a:lnTo>
                  <a:pt x="0" y="0"/>
                </a:lnTo>
                <a:lnTo>
                  <a:pt x="0" y="7384932"/>
                </a:lnTo>
                <a:lnTo>
                  <a:pt x="6531316" y="7384932"/>
                </a:lnTo>
                <a:lnTo>
                  <a:pt x="6531316" y="0"/>
                </a:lnTo>
                <a:close/>
              </a:path>
            </a:pathLst>
          </a:custGeom>
          <a:blipFill>
            <a:blip r:embed="rId8">
              <a:extLst>
                <a:ext uri="{96DAC541-7B7A-43D3-8B79-37D633B846F1}">
                  <asvg:svgBlip xmlns:asvg="http://schemas.microsoft.com/office/drawing/2016/SVG/main" r:embed="rId9"/>
                </a:ext>
              </a:extLst>
            </a:blip>
            <a:stretch>
              <a:fillRect l="0" t="0" r="-855" b="-142866"/>
            </a:stretch>
          </a:blipFill>
        </p:spPr>
      </p:sp>
      <p:sp>
        <p:nvSpPr>
          <p:cNvPr name="TextBox 7" id="7"/>
          <p:cNvSpPr txBox="true"/>
          <p:nvPr/>
        </p:nvSpPr>
        <p:spPr>
          <a:xfrm rot="0">
            <a:off x="12675175" y="4477426"/>
            <a:ext cx="4584125" cy="734695"/>
          </a:xfrm>
          <a:prstGeom prst="rect">
            <a:avLst/>
          </a:prstGeom>
        </p:spPr>
        <p:txBody>
          <a:bodyPr anchor="t" rtlCol="false" tIns="0" lIns="0" bIns="0" rIns="0">
            <a:spAutoFit/>
          </a:bodyPr>
          <a:lstStyle/>
          <a:p>
            <a:pPr algn="just" marL="0" indent="0" lvl="0">
              <a:lnSpc>
                <a:spcPts val="5719"/>
              </a:lnSpc>
              <a:spcBef>
                <a:spcPct val="0"/>
              </a:spcBef>
            </a:pPr>
            <a:r>
              <a:rPr lang="en-US" sz="4399" strike="noStrike" u="none">
                <a:solidFill>
                  <a:srgbClr val="F9F5E9"/>
                </a:solidFill>
                <a:latin typeface="Fibre"/>
              </a:rPr>
              <a:t>Add a main point</a:t>
            </a:r>
          </a:p>
        </p:txBody>
      </p:sp>
      <p:sp>
        <p:nvSpPr>
          <p:cNvPr name="TextBox 8" id="8"/>
          <p:cNvSpPr txBox="true"/>
          <p:nvPr/>
        </p:nvSpPr>
        <p:spPr>
          <a:xfrm rot="0">
            <a:off x="12675175" y="5335947"/>
            <a:ext cx="4049695" cy="763270"/>
          </a:xfrm>
          <a:prstGeom prst="rect">
            <a:avLst/>
          </a:prstGeom>
        </p:spPr>
        <p:txBody>
          <a:bodyPr anchor="t" rtlCol="false" tIns="0" lIns="0" bIns="0" rIns="0">
            <a:spAutoFit/>
          </a:bodyPr>
          <a:lstStyle/>
          <a:p>
            <a:pPr algn="l" marL="0" indent="0" lvl="1">
              <a:lnSpc>
                <a:spcPts val="3080"/>
              </a:lnSpc>
              <a:spcBef>
                <a:spcPct val="0"/>
              </a:spcBef>
            </a:pPr>
            <a:r>
              <a:rPr lang="en-US" sz="2200" strike="noStrike" u="none">
                <a:solidFill>
                  <a:srgbClr val="F9F5E9"/>
                </a:solidFill>
                <a:latin typeface="Nunito"/>
              </a:rPr>
              <a:t>Briefly elaborate on what you want to discuss. </a:t>
            </a:r>
          </a:p>
        </p:txBody>
      </p:sp>
      <p:sp>
        <p:nvSpPr>
          <p:cNvPr name="TextBox 9" id="9"/>
          <p:cNvSpPr txBox="true"/>
          <p:nvPr/>
        </p:nvSpPr>
        <p:spPr>
          <a:xfrm rot="0">
            <a:off x="12675175" y="7652966"/>
            <a:ext cx="4584125" cy="734695"/>
          </a:xfrm>
          <a:prstGeom prst="rect">
            <a:avLst/>
          </a:prstGeom>
        </p:spPr>
        <p:txBody>
          <a:bodyPr anchor="t" rtlCol="false" tIns="0" lIns="0" bIns="0" rIns="0">
            <a:spAutoFit/>
          </a:bodyPr>
          <a:lstStyle/>
          <a:p>
            <a:pPr algn="just" marL="0" indent="0" lvl="0">
              <a:lnSpc>
                <a:spcPts val="5719"/>
              </a:lnSpc>
              <a:spcBef>
                <a:spcPct val="0"/>
              </a:spcBef>
            </a:pPr>
            <a:r>
              <a:rPr lang="en-US" sz="4399" strike="noStrike" u="none">
                <a:solidFill>
                  <a:srgbClr val="F9F5E9"/>
                </a:solidFill>
                <a:latin typeface="Fibre"/>
              </a:rPr>
              <a:t>Add a main point</a:t>
            </a:r>
          </a:p>
        </p:txBody>
      </p:sp>
      <p:sp>
        <p:nvSpPr>
          <p:cNvPr name="TextBox 10" id="10"/>
          <p:cNvSpPr txBox="true"/>
          <p:nvPr/>
        </p:nvSpPr>
        <p:spPr>
          <a:xfrm rot="0">
            <a:off x="12675175" y="8516019"/>
            <a:ext cx="4049695" cy="763270"/>
          </a:xfrm>
          <a:prstGeom prst="rect">
            <a:avLst/>
          </a:prstGeom>
        </p:spPr>
        <p:txBody>
          <a:bodyPr anchor="t" rtlCol="false" tIns="0" lIns="0" bIns="0" rIns="0">
            <a:spAutoFit/>
          </a:bodyPr>
          <a:lstStyle/>
          <a:p>
            <a:pPr algn="l" marL="0" indent="0" lvl="1">
              <a:lnSpc>
                <a:spcPts val="3080"/>
              </a:lnSpc>
              <a:spcBef>
                <a:spcPct val="0"/>
              </a:spcBef>
            </a:pPr>
            <a:r>
              <a:rPr lang="en-US" sz="2200" strike="noStrike" u="none">
                <a:solidFill>
                  <a:srgbClr val="F9F5E9"/>
                </a:solidFill>
                <a:latin typeface="Nunito"/>
              </a:rPr>
              <a:t>Briefly elaborate on what you want to discuss. </a:t>
            </a:r>
          </a:p>
        </p:txBody>
      </p:sp>
      <p:sp>
        <p:nvSpPr>
          <p:cNvPr name="TextBox 11" id="11"/>
          <p:cNvSpPr txBox="true"/>
          <p:nvPr/>
        </p:nvSpPr>
        <p:spPr>
          <a:xfrm rot="0">
            <a:off x="12675175" y="1317274"/>
            <a:ext cx="4584125" cy="734695"/>
          </a:xfrm>
          <a:prstGeom prst="rect">
            <a:avLst/>
          </a:prstGeom>
        </p:spPr>
        <p:txBody>
          <a:bodyPr anchor="t" rtlCol="false" tIns="0" lIns="0" bIns="0" rIns="0">
            <a:spAutoFit/>
          </a:bodyPr>
          <a:lstStyle/>
          <a:p>
            <a:pPr algn="just" marL="0" indent="0" lvl="0">
              <a:lnSpc>
                <a:spcPts val="5719"/>
              </a:lnSpc>
              <a:spcBef>
                <a:spcPct val="0"/>
              </a:spcBef>
            </a:pPr>
            <a:r>
              <a:rPr lang="en-US" sz="4399" strike="noStrike" u="none">
                <a:solidFill>
                  <a:srgbClr val="F9F5E9"/>
                </a:solidFill>
                <a:latin typeface="Fibre"/>
              </a:rPr>
              <a:t>Add a main point</a:t>
            </a:r>
          </a:p>
        </p:txBody>
      </p:sp>
      <p:sp>
        <p:nvSpPr>
          <p:cNvPr name="TextBox 12" id="12"/>
          <p:cNvSpPr txBox="true"/>
          <p:nvPr/>
        </p:nvSpPr>
        <p:spPr>
          <a:xfrm rot="0">
            <a:off x="12675175" y="2180327"/>
            <a:ext cx="4265938" cy="763270"/>
          </a:xfrm>
          <a:prstGeom prst="rect">
            <a:avLst/>
          </a:prstGeom>
        </p:spPr>
        <p:txBody>
          <a:bodyPr anchor="t" rtlCol="false" tIns="0" lIns="0" bIns="0" rIns="0">
            <a:spAutoFit/>
          </a:bodyPr>
          <a:lstStyle/>
          <a:p>
            <a:pPr algn="l" marL="0" indent="0" lvl="1">
              <a:lnSpc>
                <a:spcPts val="3080"/>
              </a:lnSpc>
              <a:spcBef>
                <a:spcPct val="0"/>
              </a:spcBef>
            </a:pPr>
            <a:r>
              <a:rPr lang="en-US" sz="2200" strike="noStrike" u="none">
                <a:solidFill>
                  <a:srgbClr val="F9F5E9"/>
                </a:solidFill>
                <a:latin typeface="Nunito"/>
              </a:rPr>
              <a:t>Briefly elaborate on what you want to discuss. </a:t>
            </a:r>
          </a:p>
        </p:txBody>
      </p:sp>
      <p:sp>
        <p:nvSpPr>
          <p:cNvPr name="Freeform 13" id="13"/>
          <p:cNvSpPr/>
          <p:nvPr/>
        </p:nvSpPr>
        <p:spPr>
          <a:xfrm flipH="false" flipV="false" rot="-8316389">
            <a:off x="-695008" y="-2663766"/>
            <a:ext cx="6531317" cy="7384932"/>
          </a:xfrm>
          <a:custGeom>
            <a:avLst/>
            <a:gdLst/>
            <a:ahLst/>
            <a:cxnLst/>
            <a:rect r="r" b="b" t="t" l="l"/>
            <a:pathLst>
              <a:path h="7384932" w="6531317">
                <a:moveTo>
                  <a:pt x="0" y="0"/>
                </a:moveTo>
                <a:lnTo>
                  <a:pt x="6531317" y="0"/>
                </a:lnTo>
                <a:lnTo>
                  <a:pt x="6531317" y="7384932"/>
                </a:lnTo>
                <a:lnTo>
                  <a:pt x="0" y="7384932"/>
                </a:lnTo>
                <a:lnTo>
                  <a:pt x="0" y="0"/>
                </a:lnTo>
                <a:close/>
              </a:path>
            </a:pathLst>
          </a:custGeom>
          <a:blipFill>
            <a:blip r:embed="rId8">
              <a:extLst>
                <a:ext uri="{96DAC541-7B7A-43D3-8B79-37D633B846F1}">
                  <asvg:svgBlip xmlns:asvg="http://schemas.microsoft.com/office/drawing/2016/SVG/main" r:embed="rId9"/>
                </a:ext>
              </a:extLst>
            </a:blip>
            <a:stretch>
              <a:fillRect l="0" t="0" r="-855" b="-142866"/>
            </a:stretch>
          </a:blipFill>
        </p:spPr>
      </p:sp>
      <p:sp>
        <p:nvSpPr>
          <p:cNvPr name="Freeform 14" id="14"/>
          <p:cNvSpPr/>
          <p:nvPr/>
        </p:nvSpPr>
        <p:spPr>
          <a:xfrm flipH="false" flipV="false" rot="-8316389">
            <a:off x="3521735" y="6727369"/>
            <a:ext cx="6531317" cy="7384932"/>
          </a:xfrm>
          <a:custGeom>
            <a:avLst/>
            <a:gdLst/>
            <a:ahLst/>
            <a:cxnLst/>
            <a:rect r="r" b="b" t="t" l="l"/>
            <a:pathLst>
              <a:path h="7384932" w="6531317">
                <a:moveTo>
                  <a:pt x="0" y="0"/>
                </a:moveTo>
                <a:lnTo>
                  <a:pt x="6531317" y="0"/>
                </a:lnTo>
                <a:lnTo>
                  <a:pt x="6531317" y="7384932"/>
                </a:lnTo>
                <a:lnTo>
                  <a:pt x="0" y="7384932"/>
                </a:lnTo>
                <a:lnTo>
                  <a:pt x="0" y="0"/>
                </a:lnTo>
                <a:close/>
              </a:path>
            </a:pathLst>
          </a:custGeom>
          <a:blipFill>
            <a:blip r:embed="rId8">
              <a:extLst>
                <a:ext uri="{96DAC541-7B7A-43D3-8B79-37D633B846F1}">
                  <asvg:svgBlip xmlns:asvg="http://schemas.microsoft.com/office/drawing/2016/SVG/main" r:embed="rId9"/>
                </a:ext>
              </a:extLst>
            </a:blip>
            <a:stretch>
              <a:fillRect l="0" t="0" r="-855" b="-142866"/>
            </a:stretch>
          </a:blipFill>
        </p:spPr>
      </p:sp>
      <p:sp>
        <p:nvSpPr>
          <p:cNvPr name="Freeform 15" id="15"/>
          <p:cNvSpPr/>
          <p:nvPr/>
        </p:nvSpPr>
        <p:spPr>
          <a:xfrm flipH="false" flipV="false" rot="-8316389">
            <a:off x="-4649170" y="5781013"/>
            <a:ext cx="6531317" cy="7384932"/>
          </a:xfrm>
          <a:custGeom>
            <a:avLst/>
            <a:gdLst/>
            <a:ahLst/>
            <a:cxnLst/>
            <a:rect r="r" b="b" t="t" l="l"/>
            <a:pathLst>
              <a:path h="7384932" w="6531317">
                <a:moveTo>
                  <a:pt x="0" y="0"/>
                </a:moveTo>
                <a:lnTo>
                  <a:pt x="6531317" y="0"/>
                </a:lnTo>
                <a:lnTo>
                  <a:pt x="6531317" y="7384931"/>
                </a:lnTo>
                <a:lnTo>
                  <a:pt x="0" y="7384931"/>
                </a:lnTo>
                <a:lnTo>
                  <a:pt x="0" y="0"/>
                </a:lnTo>
                <a:close/>
              </a:path>
            </a:pathLst>
          </a:custGeom>
          <a:blipFill>
            <a:blip r:embed="rId8">
              <a:extLst>
                <a:ext uri="{96DAC541-7B7A-43D3-8B79-37D633B846F1}">
                  <asvg:svgBlip xmlns:asvg="http://schemas.microsoft.com/office/drawing/2016/SVG/main" r:embed="rId9"/>
                </a:ext>
              </a:extLst>
            </a:blip>
            <a:stretch>
              <a:fillRect l="0" t="0" r="-855" b="-142866"/>
            </a:stretch>
          </a:blipFill>
        </p:spPr>
      </p:sp>
      <p:sp>
        <p:nvSpPr>
          <p:cNvPr name="Freeform 16" id="16"/>
          <p:cNvSpPr/>
          <p:nvPr/>
        </p:nvSpPr>
        <p:spPr>
          <a:xfrm flipH="false" flipV="false" rot="-8316389">
            <a:off x="8055125" y="-4239667"/>
            <a:ext cx="6531317" cy="7384932"/>
          </a:xfrm>
          <a:custGeom>
            <a:avLst/>
            <a:gdLst/>
            <a:ahLst/>
            <a:cxnLst/>
            <a:rect r="r" b="b" t="t" l="l"/>
            <a:pathLst>
              <a:path h="7384932" w="6531317">
                <a:moveTo>
                  <a:pt x="0" y="0"/>
                </a:moveTo>
                <a:lnTo>
                  <a:pt x="6531317" y="0"/>
                </a:lnTo>
                <a:lnTo>
                  <a:pt x="6531317" y="7384932"/>
                </a:lnTo>
                <a:lnTo>
                  <a:pt x="0" y="7384932"/>
                </a:lnTo>
                <a:lnTo>
                  <a:pt x="0" y="0"/>
                </a:lnTo>
                <a:close/>
              </a:path>
            </a:pathLst>
          </a:custGeom>
          <a:blipFill>
            <a:blip r:embed="rId8">
              <a:extLst>
                <a:ext uri="{96DAC541-7B7A-43D3-8B79-37D633B846F1}">
                  <asvg:svgBlip xmlns:asvg="http://schemas.microsoft.com/office/drawing/2016/SVG/main" r:embed="rId9"/>
                </a:ext>
              </a:extLst>
            </a:blip>
            <a:stretch>
              <a:fillRect l="0" t="0" r="-855" b="-142866"/>
            </a:stretch>
          </a:blipFill>
        </p:spPr>
      </p:sp>
      <p:sp>
        <p:nvSpPr>
          <p:cNvPr name="Freeform 17" id="17"/>
          <p:cNvSpPr/>
          <p:nvPr/>
        </p:nvSpPr>
        <p:spPr>
          <a:xfrm flipH="false" flipV="false" rot="-8316389">
            <a:off x="17183679" y="-3247796"/>
            <a:ext cx="6531317" cy="7384932"/>
          </a:xfrm>
          <a:custGeom>
            <a:avLst/>
            <a:gdLst/>
            <a:ahLst/>
            <a:cxnLst/>
            <a:rect r="r" b="b" t="t" l="l"/>
            <a:pathLst>
              <a:path h="7384932" w="6531317">
                <a:moveTo>
                  <a:pt x="0" y="0"/>
                </a:moveTo>
                <a:lnTo>
                  <a:pt x="6531317" y="0"/>
                </a:lnTo>
                <a:lnTo>
                  <a:pt x="6531317" y="7384931"/>
                </a:lnTo>
                <a:lnTo>
                  <a:pt x="0" y="7384931"/>
                </a:lnTo>
                <a:lnTo>
                  <a:pt x="0" y="0"/>
                </a:lnTo>
                <a:close/>
              </a:path>
            </a:pathLst>
          </a:custGeom>
          <a:blipFill>
            <a:blip r:embed="rId8">
              <a:extLst>
                <a:ext uri="{96DAC541-7B7A-43D3-8B79-37D633B846F1}">
                  <asvg:svgBlip xmlns:asvg="http://schemas.microsoft.com/office/drawing/2016/SVG/main" r:embed="rId9"/>
                </a:ext>
              </a:extLst>
            </a:blip>
            <a:stretch>
              <a:fillRect l="0" t="0" r="-855" b="-142866"/>
            </a:stretch>
          </a:blipFill>
        </p:spPr>
      </p:sp>
    </p:spTree>
  </p:cSld>
  <p:clrMapOvr>
    <a:masterClrMapping/>
  </p:clrMapOvr>
  <p:transition spd="fast">
    <p:cover dir="d"/>
  </p:transition>
</p:sld>
</file>

<file path=ppt/slides/slide8.xml><?xml version="1.0" encoding="utf-8"?>
<p:sld xmlns:p="http://schemas.openxmlformats.org/presentationml/2006/main" xmlns:a="http://schemas.openxmlformats.org/drawingml/2006/main" xmlns:r="http://schemas.openxmlformats.org/officeDocument/2006/relationships">
  <p:cSld>
    <p:bg>
      <p:bgPr>
        <a:solidFill>
          <a:srgbClr val="000000"/>
        </a:solidFill>
      </p:bgPr>
    </p:bg>
    <p:spTree>
      <p:nvGrpSpPr>
        <p:cNvPr id="1" name=""/>
        <p:cNvGrpSpPr/>
        <p:nvPr/>
      </p:nvGrpSpPr>
      <p:grpSpPr>
        <a:xfrm>
          <a:off x="0" y="0"/>
          <a:ext cx="0" cy="0"/>
          <a:chOff x="0" y="0"/>
          <a:chExt cx="0" cy="0"/>
        </a:xfrm>
      </p:grpSpPr>
      <p:grpSp>
        <p:nvGrpSpPr>
          <p:cNvPr name="Group 2" id="2"/>
          <p:cNvGrpSpPr/>
          <p:nvPr/>
        </p:nvGrpSpPr>
        <p:grpSpPr>
          <a:xfrm rot="0">
            <a:off x="0" y="0"/>
            <a:ext cx="18288000" cy="10287000"/>
            <a:chOff x="0" y="0"/>
            <a:chExt cx="24384000" cy="13716000"/>
          </a:xfrm>
        </p:grpSpPr>
        <p:pic>
          <p:nvPicPr>
            <p:cNvPr name="Picture 3" id="3"/>
            <p:cNvPicPr>
              <a:picLocks noChangeAspect="true"/>
            </p:cNvPicPr>
            <p:nvPr/>
          </p:nvPicPr>
          <p:blipFill>
            <a:blip r:embed="rId2"/>
            <a:srcRect l="0" t="0" r="21300" b="0"/>
            <a:stretch>
              <a:fillRect/>
            </a:stretch>
          </p:blipFill>
          <p:spPr>
            <a:xfrm flipH="false" flipV="false">
              <a:off x="8212667" y="0"/>
              <a:ext cx="16171333" cy="13716000"/>
            </a:xfrm>
            <a:prstGeom prst="rect">
              <a:avLst/>
            </a:prstGeom>
          </p:spPr>
        </p:pic>
        <p:pic>
          <p:nvPicPr>
            <p:cNvPr name="Picture 4" id="4"/>
            <p:cNvPicPr>
              <a:picLocks noChangeAspect="true"/>
            </p:cNvPicPr>
            <p:nvPr/>
          </p:nvPicPr>
          <p:blipFill>
            <a:blip r:embed="rId3"/>
            <a:srcRect l="10282" t="0" r="10282" b="0"/>
            <a:stretch>
              <a:fillRect/>
            </a:stretch>
          </p:blipFill>
          <p:spPr>
            <a:xfrm flipH="false" flipV="false">
              <a:off x="0" y="0"/>
              <a:ext cx="8085667" cy="6794500"/>
            </a:xfrm>
            <a:prstGeom prst="rect">
              <a:avLst/>
            </a:prstGeom>
          </p:spPr>
        </p:pic>
        <p:pic>
          <p:nvPicPr>
            <p:cNvPr name="Picture 5" id="5"/>
            <p:cNvPicPr>
              <a:picLocks noChangeAspect="true"/>
            </p:cNvPicPr>
            <p:nvPr/>
          </p:nvPicPr>
          <p:blipFill>
            <a:blip r:embed="rId4"/>
            <a:srcRect l="0" t="21954" r="0" b="21954"/>
            <a:stretch>
              <a:fillRect/>
            </a:stretch>
          </p:blipFill>
          <p:spPr>
            <a:xfrm flipH="false" flipV="false">
              <a:off x="0" y="6921500"/>
              <a:ext cx="8085667" cy="6794500"/>
            </a:xfrm>
            <a:prstGeom prst="rect">
              <a:avLst/>
            </a:prstGeom>
          </p:spPr>
        </p:pic>
      </p:grpSp>
      <p:sp>
        <p:nvSpPr>
          <p:cNvPr name="Freeform 6" id="6"/>
          <p:cNvSpPr/>
          <p:nvPr/>
        </p:nvSpPr>
        <p:spPr>
          <a:xfrm flipH="false" flipV="false" rot="0">
            <a:off x="0" y="4702066"/>
            <a:ext cx="6254651" cy="754872"/>
          </a:xfrm>
          <a:custGeom>
            <a:avLst/>
            <a:gdLst/>
            <a:ahLst/>
            <a:cxnLst/>
            <a:rect r="r" b="b" t="t" l="l"/>
            <a:pathLst>
              <a:path h="754872" w="6254651">
                <a:moveTo>
                  <a:pt x="0" y="0"/>
                </a:moveTo>
                <a:lnTo>
                  <a:pt x="6254651" y="0"/>
                </a:lnTo>
                <a:lnTo>
                  <a:pt x="6254651" y="754871"/>
                </a:lnTo>
                <a:lnTo>
                  <a:pt x="0" y="754871"/>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p:spPr>
      </p:sp>
      <p:sp>
        <p:nvSpPr>
          <p:cNvPr name="Freeform 7" id="7"/>
          <p:cNvSpPr/>
          <p:nvPr/>
        </p:nvSpPr>
        <p:spPr>
          <a:xfrm flipH="false" flipV="false" rot="0">
            <a:off x="0" y="-377436"/>
            <a:ext cx="6254651" cy="754872"/>
          </a:xfrm>
          <a:custGeom>
            <a:avLst/>
            <a:gdLst/>
            <a:ahLst/>
            <a:cxnLst/>
            <a:rect r="r" b="b" t="t" l="l"/>
            <a:pathLst>
              <a:path h="754872" w="6254651">
                <a:moveTo>
                  <a:pt x="0" y="0"/>
                </a:moveTo>
                <a:lnTo>
                  <a:pt x="6254651" y="0"/>
                </a:lnTo>
                <a:lnTo>
                  <a:pt x="6254651" y="754872"/>
                </a:lnTo>
                <a:lnTo>
                  <a:pt x="0" y="754872"/>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p:spPr>
      </p:sp>
      <p:sp>
        <p:nvSpPr>
          <p:cNvPr name="Freeform 8" id="8"/>
          <p:cNvSpPr/>
          <p:nvPr/>
        </p:nvSpPr>
        <p:spPr>
          <a:xfrm flipH="false" flipV="false" rot="0">
            <a:off x="6254651" y="-377436"/>
            <a:ext cx="6254651" cy="754872"/>
          </a:xfrm>
          <a:custGeom>
            <a:avLst/>
            <a:gdLst/>
            <a:ahLst/>
            <a:cxnLst/>
            <a:rect r="r" b="b" t="t" l="l"/>
            <a:pathLst>
              <a:path h="754872" w="6254651">
                <a:moveTo>
                  <a:pt x="0" y="0"/>
                </a:moveTo>
                <a:lnTo>
                  <a:pt x="6254652" y="0"/>
                </a:lnTo>
                <a:lnTo>
                  <a:pt x="6254652" y="754872"/>
                </a:lnTo>
                <a:lnTo>
                  <a:pt x="0" y="754872"/>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p:spPr>
      </p:sp>
      <p:sp>
        <p:nvSpPr>
          <p:cNvPr name="Freeform 9" id="9"/>
          <p:cNvSpPr/>
          <p:nvPr/>
        </p:nvSpPr>
        <p:spPr>
          <a:xfrm flipH="false" flipV="false" rot="0">
            <a:off x="12274451" y="-377436"/>
            <a:ext cx="6254651" cy="754872"/>
          </a:xfrm>
          <a:custGeom>
            <a:avLst/>
            <a:gdLst/>
            <a:ahLst/>
            <a:cxnLst/>
            <a:rect r="r" b="b" t="t" l="l"/>
            <a:pathLst>
              <a:path h="754872" w="6254651">
                <a:moveTo>
                  <a:pt x="0" y="0"/>
                </a:moveTo>
                <a:lnTo>
                  <a:pt x="6254652" y="0"/>
                </a:lnTo>
                <a:lnTo>
                  <a:pt x="6254652" y="754872"/>
                </a:lnTo>
                <a:lnTo>
                  <a:pt x="0" y="754872"/>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p:spPr>
      </p:sp>
      <p:sp>
        <p:nvSpPr>
          <p:cNvPr name="Freeform 10" id="10"/>
          <p:cNvSpPr/>
          <p:nvPr/>
        </p:nvSpPr>
        <p:spPr>
          <a:xfrm flipH="true" flipV="true" rot="0">
            <a:off x="0" y="9909564"/>
            <a:ext cx="6254651" cy="754872"/>
          </a:xfrm>
          <a:custGeom>
            <a:avLst/>
            <a:gdLst/>
            <a:ahLst/>
            <a:cxnLst/>
            <a:rect r="r" b="b" t="t" l="l"/>
            <a:pathLst>
              <a:path h="754872" w="6254651">
                <a:moveTo>
                  <a:pt x="6254651" y="754872"/>
                </a:moveTo>
                <a:lnTo>
                  <a:pt x="0" y="754872"/>
                </a:lnTo>
                <a:lnTo>
                  <a:pt x="0" y="0"/>
                </a:lnTo>
                <a:lnTo>
                  <a:pt x="6254651" y="0"/>
                </a:lnTo>
                <a:lnTo>
                  <a:pt x="6254651" y="754872"/>
                </a:lnTo>
                <a:close/>
              </a:path>
            </a:pathLst>
          </a:custGeom>
          <a:blipFill>
            <a:blip r:embed="rId5">
              <a:extLst>
                <a:ext uri="{96DAC541-7B7A-43D3-8B79-37D633B846F1}">
                  <asvg:svgBlip xmlns:asvg="http://schemas.microsoft.com/office/drawing/2016/SVG/main" r:embed="rId6"/>
                </a:ext>
              </a:extLst>
            </a:blip>
            <a:stretch>
              <a:fillRect l="0" t="0" r="0" b="0"/>
            </a:stretch>
          </a:blipFill>
        </p:spPr>
      </p:sp>
      <p:sp>
        <p:nvSpPr>
          <p:cNvPr name="Freeform 11" id="11"/>
          <p:cNvSpPr/>
          <p:nvPr/>
        </p:nvSpPr>
        <p:spPr>
          <a:xfrm flipH="true" flipV="true" rot="0">
            <a:off x="6019800" y="9909564"/>
            <a:ext cx="6254651" cy="754872"/>
          </a:xfrm>
          <a:custGeom>
            <a:avLst/>
            <a:gdLst/>
            <a:ahLst/>
            <a:cxnLst/>
            <a:rect r="r" b="b" t="t" l="l"/>
            <a:pathLst>
              <a:path h="754872" w="6254651">
                <a:moveTo>
                  <a:pt x="6254651" y="754872"/>
                </a:moveTo>
                <a:lnTo>
                  <a:pt x="0" y="754872"/>
                </a:lnTo>
                <a:lnTo>
                  <a:pt x="0" y="0"/>
                </a:lnTo>
                <a:lnTo>
                  <a:pt x="6254651" y="0"/>
                </a:lnTo>
                <a:lnTo>
                  <a:pt x="6254651" y="754872"/>
                </a:lnTo>
                <a:close/>
              </a:path>
            </a:pathLst>
          </a:custGeom>
          <a:blipFill>
            <a:blip r:embed="rId5">
              <a:extLst>
                <a:ext uri="{96DAC541-7B7A-43D3-8B79-37D633B846F1}">
                  <asvg:svgBlip xmlns:asvg="http://schemas.microsoft.com/office/drawing/2016/SVG/main" r:embed="rId6"/>
                </a:ext>
              </a:extLst>
            </a:blip>
            <a:stretch>
              <a:fillRect l="0" t="0" r="0" b="0"/>
            </a:stretch>
          </a:blipFill>
        </p:spPr>
      </p:sp>
      <p:sp>
        <p:nvSpPr>
          <p:cNvPr name="Freeform 12" id="12"/>
          <p:cNvSpPr/>
          <p:nvPr/>
        </p:nvSpPr>
        <p:spPr>
          <a:xfrm flipH="true" flipV="true" rot="0">
            <a:off x="12220284" y="9909564"/>
            <a:ext cx="6254651" cy="754872"/>
          </a:xfrm>
          <a:custGeom>
            <a:avLst/>
            <a:gdLst/>
            <a:ahLst/>
            <a:cxnLst/>
            <a:rect r="r" b="b" t="t" l="l"/>
            <a:pathLst>
              <a:path h="754872" w="6254651">
                <a:moveTo>
                  <a:pt x="6254652" y="754872"/>
                </a:moveTo>
                <a:lnTo>
                  <a:pt x="0" y="754872"/>
                </a:lnTo>
                <a:lnTo>
                  <a:pt x="0" y="0"/>
                </a:lnTo>
                <a:lnTo>
                  <a:pt x="6254652" y="0"/>
                </a:lnTo>
                <a:lnTo>
                  <a:pt x="6254652" y="754872"/>
                </a:lnTo>
                <a:close/>
              </a:path>
            </a:pathLst>
          </a:custGeom>
          <a:blipFill>
            <a:blip r:embed="rId5">
              <a:extLst>
                <a:ext uri="{96DAC541-7B7A-43D3-8B79-37D633B846F1}">
                  <asvg:svgBlip xmlns:asvg="http://schemas.microsoft.com/office/drawing/2016/SVG/main" r:embed="rId6"/>
                </a:ext>
              </a:extLst>
            </a:blip>
            <a:stretch>
              <a:fillRect l="0" t="0" r="0" b="0"/>
            </a:stretch>
          </a:blipFill>
        </p:spPr>
      </p:sp>
      <p:sp>
        <p:nvSpPr>
          <p:cNvPr name="Freeform 13" id="13"/>
          <p:cNvSpPr/>
          <p:nvPr/>
        </p:nvSpPr>
        <p:spPr>
          <a:xfrm flipH="false" flipV="false" rot="5400000">
            <a:off x="3127326" y="2749890"/>
            <a:ext cx="6254651" cy="754872"/>
          </a:xfrm>
          <a:custGeom>
            <a:avLst/>
            <a:gdLst/>
            <a:ahLst/>
            <a:cxnLst/>
            <a:rect r="r" b="b" t="t" l="l"/>
            <a:pathLst>
              <a:path h="754872" w="6254651">
                <a:moveTo>
                  <a:pt x="0" y="0"/>
                </a:moveTo>
                <a:lnTo>
                  <a:pt x="6254651" y="0"/>
                </a:lnTo>
                <a:lnTo>
                  <a:pt x="6254651" y="754872"/>
                </a:lnTo>
                <a:lnTo>
                  <a:pt x="0" y="754872"/>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p:spPr>
      </p:sp>
      <p:sp>
        <p:nvSpPr>
          <p:cNvPr name="Freeform 14" id="14"/>
          <p:cNvSpPr/>
          <p:nvPr/>
        </p:nvSpPr>
        <p:spPr>
          <a:xfrm flipH="false" flipV="false" rot="5400000">
            <a:off x="3127326" y="9004541"/>
            <a:ext cx="6254651" cy="754872"/>
          </a:xfrm>
          <a:custGeom>
            <a:avLst/>
            <a:gdLst/>
            <a:ahLst/>
            <a:cxnLst/>
            <a:rect r="r" b="b" t="t" l="l"/>
            <a:pathLst>
              <a:path h="754872" w="6254651">
                <a:moveTo>
                  <a:pt x="0" y="0"/>
                </a:moveTo>
                <a:lnTo>
                  <a:pt x="6254651" y="0"/>
                </a:lnTo>
                <a:lnTo>
                  <a:pt x="6254651" y="754872"/>
                </a:lnTo>
                <a:lnTo>
                  <a:pt x="0" y="754872"/>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p:spPr>
      </p:sp>
      <p:sp>
        <p:nvSpPr>
          <p:cNvPr name="Freeform 15" id="15"/>
          <p:cNvSpPr/>
          <p:nvPr/>
        </p:nvSpPr>
        <p:spPr>
          <a:xfrm flipH="false" flipV="false" rot="5400000">
            <a:off x="-2930574" y="1638738"/>
            <a:ext cx="6254651" cy="754872"/>
          </a:xfrm>
          <a:custGeom>
            <a:avLst/>
            <a:gdLst/>
            <a:ahLst/>
            <a:cxnLst/>
            <a:rect r="r" b="b" t="t" l="l"/>
            <a:pathLst>
              <a:path h="754872" w="6254651">
                <a:moveTo>
                  <a:pt x="0" y="0"/>
                </a:moveTo>
                <a:lnTo>
                  <a:pt x="6254651" y="0"/>
                </a:lnTo>
                <a:lnTo>
                  <a:pt x="6254651" y="754872"/>
                </a:lnTo>
                <a:lnTo>
                  <a:pt x="0" y="754872"/>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p:spPr>
      </p:sp>
      <p:sp>
        <p:nvSpPr>
          <p:cNvPr name="Freeform 16" id="16"/>
          <p:cNvSpPr/>
          <p:nvPr/>
        </p:nvSpPr>
        <p:spPr>
          <a:xfrm flipH="true" flipV="true" rot="5400000">
            <a:off x="14970174" y="1638738"/>
            <a:ext cx="6254651" cy="754872"/>
          </a:xfrm>
          <a:custGeom>
            <a:avLst/>
            <a:gdLst/>
            <a:ahLst/>
            <a:cxnLst/>
            <a:rect r="r" b="b" t="t" l="l"/>
            <a:pathLst>
              <a:path h="754872" w="6254651">
                <a:moveTo>
                  <a:pt x="6254652" y="754872"/>
                </a:moveTo>
                <a:lnTo>
                  <a:pt x="0" y="754872"/>
                </a:lnTo>
                <a:lnTo>
                  <a:pt x="0" y="0"/>
                </a:lnTo>
                <a:lnTo>
                  <a:pt x="6254652" y="0"/>
                </a:lnTo>
                <a:lnTo>
                  <a:pt x="6254652" y="754872"/>
                </a:lnTo>
                <a:close/>
              </a:path>
            </a:pathLst>
          </a:custGeom>
          <a:blipFill>
            <a:blip r:embed="rId5">
              <a:extLst>
                <a:ext uri="{96DAC541-7B7A-43D3-8B79-37D633B846F1}">
                  <asvg:svgBlip xmlns:asvg="http://schemas.microsoft.com/office/drawing/2016/SVG/main" r:embed="rId6"/>
                </a:ext>
              </a:extLst>
            </a:blip>
            <a:stretch>
              <a:fillRect l="0" t="0" r="0" b="0"/>
            </a:stretch>
          </a:blipFill>
        </p:spPr>
      </p:sp>
      <p:sp>
        <p:nvSpPr>
          <p:cNvPr name="Freeform 17" id="17"/>
          <p:cNvSpPr/>
          <p:nvPr/>
        </p:nvSpPr>
        <p:spPr>
          <a:xfrm flipH="false" flipV="false" rot="5400000">
            <a:off x="-2930574" y="7829391"/>
            <a:ext cx="6254651" cy="754872"/>
          </a:xfrm>
          <a:custGeom>
            <a:avLst/>
            <a:gdLst/>
            <a:ahLst/>
            <a:cxnLst/>
            <a:rect r="r" b="b" t="t" l="l"/>
            <a:pathLst>
              <a:path h="754872" w="6254651">
                <a:moveTo>
                  <a:pt x="0" y="0"/>
                </a:moveTo>
                <a:lnTo>
                  <a:pt x="6254651" y="0"/>
                </a:lnTo>
                <a:lnTo>
                  <a:pt x="6254651" y="754872"/>
                </a:lnTo>
                <a:lnTo>
                  <a:pt x="0" y="754872"/>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p:spPr>
      </p:sp>
      <p:sp>
        <p:nvSpPr>
          <p:cNvPr name="Freeform 18" id="18"/>
          <p:cNvSpPr/>
          <p:nvPr/>
        </p:nvSpPr>
        <p:spPr>
          <a:xfrm flipH="false" flipV="true" rot="5400000">
            <a:off x="14970174" y="7829391"/>
            <a:ext cx="6254651" cy="754872"/>
          </a:xfrm>
          <a:custGeom>
            <a:avLst/>
            <a:gdLst/>
            <a:ahLst/>
            <a:cxnLst/>
            <a:rect r="r" b="b" t="t" l="l"/>
            <a:pathLst>
              <a:path h="754872" w="6254651">
                <a:moveTo>
                  <a:pt x="0" y="754872"/>
                </a:moveTo>
                <a:lnTo>
                  <a:pt x="6254652" y="754872"/>
                </a:lnTo>
                <a:lnTo>
                  <a:pt x="6254652" y="0"/>
                </a:lnTo>
                <a:lnTo>
                  <a:pt x="0" y="0"/>
                </a:lnTo>
                <a:lnTo>
                  <a:pt x="0" y="754872"/>
                </a:lnTo>
                <a:close/>
              </a:path>
            </a:pathLst>
          </a:custGeom>
          <a:blipFill>
            <a:blip r:embed="rId5">
              <a:extLst>
                <a:ext uri="{96DAC541-7B7A-43D3-8B79-37D633B846F1}">
                  <asvg:svgBlip xmlns:asvg="http://schemas.microsoft.com/office/drawing/2016/SVG/main" r:embed="rId6"/>
                </a:ext>
              </a:extLst>
            </a:blip>
            <a:stretch>
              <a:fillRect l="0" t="0" r="0" b="0"/>
            </a:stretch>
          </a:blipFill>
        </p:spPr>
      </p:sp>
    </p:spTree>
  </p:cSld>
  <p:clrMapOvr>
    <a:masterClrMapping/>
  </p:clrMapOvr>
  <p:transition spd="fast">
    <p:cover dir="d"/>
  </p:transition>
</p:sld>
</file>

<file path=ppt/slides/slide9.xml><?xml version="1.0" encoding="utf-8"?>
<p:sld xmlns:p="http://schemas.openxmlformats.org/presentationml/2006/main" xmlns:a="http://schemas.openxmlformats.org/drawingml/2006/main" xmlns:r="http://schemas.openxmlformats.org/officeDocument/2006/relationships">
  <p:cSld>
    <p:bg>
      <p:bgPr>
        <a:solidFill>
          <a:srgbClr val="DAADD4"/>
        </a:solidFill>
      </p:bgPr>
    </p:bg>
    <p:spTree>
      <p:nvGrpSpPr>
        <p:cNvPr id="1" name=""/>
        <p:cNvGrpSpPr/>
        <p:nvPr/>
      </p:nvGrpSpPr>
      <p:grpSpPr>
        <a:xfrm>
          <a:off x="0" y="0"/>
          <a:ext cx="0" cy="0"/>
          <a:chOff x="0" y="0"/>
          <a:chExt cx="0" cy="0"/>
        </a:xfrm>
      </p:grpSpPr>
      <p:grpSp>
        <p:nvGrpSpPr>
          <p:cNvPr name="Group 2" id="2"/>
          <p:cNvGrpSpPr/>
          <p:nvPr/>
        </p:nvGrpSpPr>
        <p:grpSpPr>
          <a:xfrm rot="0">
            <a:off x="2464728" y="1839480"/>
            <a:ext cx="13404882" cy="8208885"/>
            <a:chOff x="0" y="0"/>
            <a:chExt cx="3530504" cy="2162011"/>
          </a:xfrm>
        </p:grpSpPr>
        <p:sp>
          <p:nvSpPr>
            <p:cNvPr name="Freeform 3" id="3"/>
            <p:cNvSpPr/>
            <p:nvPr/>
          </p:nvSpPr>
          <p:spPr>
            <a:xfrm flipH="false" flipV="false" rot="0">
              <a:off x="0" y="0"/>
              <a:ext cx="3530504" cy="2162011"/>
            </a:xfrm>
            <a:custGeom>
              <a:avLst/>
              <a:gdLst/>
              <a:ahLst/>
              <a:cxnLst/>
              <a:rect r="r" b="b" t="t" l="l"/>
              <a:pathLst>
                <a:path h="2162011" w="3530504">
                  <a:moveTo>
                    <a:pt x="0" y="0"/>
                  </a:moveTo>
                  <a:lnTo>
                    <a:pt x="3530504" y="0"/>
                  </a:lnTo>
                  <a:lnTo>
                    <a:pt x="3530504" y="2162011"/>
                  </a:lnTo>
                  <a:lnTo>
                    <a:pt x="0" y="2162011"/>
                  </a:lnTo>
                  <a:close/>
                </a:path>
              </a:pathLst>
            </a:custGeom>
            <a:solidFill>
              <a:srgbClr val="000000"/>
            </a:solidFill>
            <a:ln cap="sq">
              <a:noFill/>
              <a:prstDash val="solid"/>
              <a:miter/>
            </a:ln>
          </p:spPr>
        </p:sp>
        <p:sp>
          <p:nvSpPr>
            <p:cNvPr name="TextBox 4" id="4"/>
            <p:cNvSpPr txBox="true"/>
            <p:nvPr/>
          </p:nvSpPr>
          <p:spPr>
            <a:xfrm>
              <a:off x="0" y="-38100"/>
              <a:ext cx="3530504" cy="2200111"/>
            </a:xfrm>
            <a:prstGeom prst="rect">
              <a:avLst/>
            </a:prstGeom>
          </p:spPr>
          <p:txBody>
            <a:bodyPr anchor="ctr" rtlCol="false" tIns="50800" lIns="50800" bIns="50800" rIns="50800"/>
            <a:lstStyle/>
            <a:p>
              <a:pPr algn="ctr" marL="0" indent="0" lvl="0">
                <a:lnSpc>
                  <a:spcPts val="2659"/>
                </a:lnSpc>
                <a:spcBef>
                  <a:spcPct val="0"/>
                </a:spcBef>
              </a:pPr>
            </a:p>
          </p:txBody>
        </p:sp>
      </p:grpSp>
      <p:sp>
        <p:nvSpPr>
          <p:cNvPr name="Freeform 5" id="5"/>
          <p:cNvSpPr/>
          <p:nvPr/>
        </p:nvSpPr>
        <p:spPr>
          <a:xfrm flipH="false" flipV="false" rot="0">
            <a:off x="1028700" y="135925"/>
            <a:ext cx="15885202" cy="10214356"/>
          </a:xfrm>
          <a:custGeom>
            <a:avLst/>
            <a:gdLst/>
            <a:ahLst/>
            <a:cxnLst/>
            <a:rect r="r" b="b" t="t" l="l"/>
            <a:pathLst>
              <a:path h="10214356" w="15885202">
                <a:moveTo>
                  <a:pt x="0" y="0"/>
                </a:moveTo>
                <a:lnTo>
                  <a:pt x="15885202" y="0"/>
                </a:lnTo>
                <a:lnTo>
                  <a:pt x="15885202" y="10214356"/>
                </a:lnTo>
                <a:lnTo>
                  <a:pt x="0" y="10214356"/>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grpSp>
        <p:nvGrpSpPr>
          <p:cNvPr name="Group 6" id="6"/>
          <p:cNvGrpSpPr/>
          <p:nvPr/>
        </p:nvGrpSpPr>
        <p:grpSpPr>
          <a:xfrm rot="0">
            <a:off x="4277210" y="3087681"/>
            <a:ext cx="9733579" cy="5854793"/>
            <a:chOff x="0" y="0"/>
            <a:chExt cx="12978106" cy="7806390"/>
          </a:xfrm>
        </p:grpSpPr>
        <p:sp>
          <p:nvSpPr>
            <p:cNvPr name="TextBox 7" id="7"/>
            <p:cNvSpPr txBox="true"/>
            <p:nvPr/>
          </p:nvSpPr>
          <p:spPr>
            <a:xfrm rot="0">
              <a:off x="0" y="133350"/>
              <a:ext cx="12978106" cy="6292532"/>
            </a:xfrm>
            <a:prstGeom prst="rect">
              <a:avLst/>
            </a:prstGeom>
          </p:spPr>
          <p:txBody>
            <a:bodyPr anchor="t" rtlCol="false" tIns="0" lIns="0" bIns="0" rIns="0">
              <a:spAutoFit/>
            </a:bodyPr>
            <a:lstStyle/>
            <a:p>
              <a:pPr algn="ctr" marL="0" indent="0" lvl="0">
                <a:lnSpc>
                  <a:spcPts val="18133"/>
                </a:lnSpc>
                <a:spcBef>
                  <a:spcPct val="0"/>
                </a:spcBef>
              </a:pPr>
              <a:r>
                <a:rPr lang="en-US" sz="16636" strike="noStrike" u="none">
                  <a:solidFill>
                    <a:srgbClr val="9BDBAF"/>
                  </a:solidFill>
                  <a:latin typeface="Shlop"/>
                </a:rPr>
                <a:t>Write Your Topic or Idea</a:t>
              </a:r>
            </a:p>
          </p:txBody>
        </p:sp>
        <p:sp>
          <p:nvSpPr>
            <p:cNvPr name="TextBox 8" id="8"/>
            <p:cNvSpPr txBox="true"/>
            <p:nvPr/>
          </p:nvSpPr>
          <p:spPr>
            <a:xfrm rot="0">
              <a:off x="1744774" y="7224249"/>
              <a:ext cx="9488558" cy="582141"/>
            </a:xfrm>
            <a:prstGeom prst="rect">
              <a:avLst/>
            </a:prstGeom>
          </p:spPr>
          <p:txBody>
            <a:bodyPr anchor="t" rtlCol="false" tIns="0" lIns="0" bIns="0" rIns="0">
              <a:spAutoFit/>
            </a:bodyPr>
            <a:lstStyle/>
            <a:p>
              <a:pPr algn="ctr" marL="0" indent="0" lvl="1">
                <a:lnSpc>
                  <a:spcPts val="3689"/>
                </a:lnSpc>
                <a:spcBef>
                  <a:spcPct val="0"/>
                </a:spcBef>
              </a:pPr>
              <a:r>
                <a:rPr lang="en-US" sz="2635" strike="noStrike" u="none">
                  <a:solidFill>
                    <a:srgbClr val="F9F5E9"/>
                  </a:solidFill>
                  <a:latin typeface="Nunito"/>
                </a:rPr>
                <a:t>Elaborate on what you want to discuss. </a:t>
              </a:r>
            </a:p>
          </p:txBody>
        </p:sp>
      </p:grpSp>
      <p:sp>
        <p:nvSpPr>
          <p:cNvPr name="Freeform 9" id="9"/>
          <p:cNvSpPr/>
          <p:nvPr/>
        </p:nvSpPr>
        <p:spPr>
          <a:xfrm flipH="false" flipV="false" rot="-9240289">
            <a:off x="15245208" y="4777543"/>
            <a:ext cx="6531317" cy="7384932"/>
          </a:xfrm>
          <a:custGeom>
            <a:avLst/>
            <a:gdLst/>
            <a:ahLst/>
            <a:cxnLst/>
            <a:rect r="r" b="b" t="t" l="l"/>
            <a:pathLst>
              <a:path h="7384932" w="6531317">
                <a:moveTo>
                  <a:pt x="0" y="0"/>
                </a:moveTo>
                <a:lnTo>
                  <a:pt x="6531317" y="0"/>
                </a:lnTo>
                <a:lnTo>
                  <a:pt x="6531317" y="7384931"/>
                </a:lnTo>
                <a:lnTo>
                  <a:pt x="0" y="7384931"/>
                </a:lnTo>
                <a:lnTo>
                  <a:pt x="0" y="0"/>
                </a:lnTo>
                <a:close/>
              </a:path>
            </a:pathLst>
          </a:custGeom>
          <a:blipFill>
            <a:blip r:embed="rId4">
              <a:extLst>
                <a:ext uri="{96DAC541-7B7A-43D3-8B79-37D633B846F1}">
                  <asvg:svgBlip xmlns:asvg="http://schemas.microsoft.com/office/drawing/2016/SVG/main" r:embed="rId5"/>
                </a:ext>
              </a:extLst>
            </a:blip>
            <a:stretch>
              <a:fillRect l="0" t="0" r="-855" b="-142866"/>
            </a:stretch>
          </a:blipFill>
        </p:spPr>
      </p:sp>
      <p:sp>
        <p:nvSpPr>
          <p:cNvPr name="Freeform 10" id="10"/>
          <p:cNvSpPr/>
          <p:nvPr/>
        </p:nvSpPr>
        <p:spPr>
          <a:xfrm flipH="false" flipV="false" rot="-8316389">
            <a:off x="-3265658" y="-2358484"/>
            <a:ext cx="6531317" cy="7384932"/>
          </a:xfrm>
          <a:custGeom>
            <a:avLst/>
            <a:gdLst/>
            <a:ahLst/>
            <a:cxnLst/>
            <a:rect r="r" b="b" t="t" l="l"/>
            <a:pathLst>
              <a:path h="7384932" w="6531317">
                <a:moveTo>
                  <a:pt x="0" y="0"/>
                </a:moveTo>
                <a:lnTo>
                  <a:pt x="6531316" y="0"/>
                </a:lnTo>
                <a:lnTo>
                  <a:pt x="6531316" y="7384931"/>
                </a:lnTo>
                <a:lnTo>
                  <a:pt x="0" y="7384931"/>
                </a:lnTo>
                <a:lnTo>
                  <a:pt x="0" y="0"/>
                </a:lnTo>
                <a:close/>
              </a:path>
            </a:pathLst>
          </a:custGeom>
          <a:blipFill>
            <a:blip r:embed="rId4">
              <a:extLst>
                <a:ext uri="{96DAC541-7B7A-43D3-8B79-37D633B846F1}">
                  <asvg:svgBlip xmlns:asvg="http://schemas.microsoft.com/office/drawing/2016/SVG/main" r:embed="rId5"/>
                </a:ext>
              </a:extLst>
            </a:blip>
            <a:stretch>
              <a:fillRect l="0" t="0" r="-855" b="-142866"/>
            </a:stretch>
          </a:blipFill>
        </p:spPr>
      </p:sp>
      <p:sp>
        <p:nvSpPr>
          <p:cNvPr name="Freeform 11" id="11"/>
          <p:cNvSpPr/>
          <p:nvPr/>
        </p:nvSpPr>
        <p:spPr>
          <a:xfrm flipH="false" flipV="false" rot="-8316389">
            <a:off x="-3404672" y="5441718"/>
            <a:ext cx="6531317" cy="7384932"/>
          </a:xfrm>
          <a:custGeom>
            <a:avLst/>
            <a:gdLst/>
            <a:ahLst/>
            <a:cxnLst/>
            <a:rect r="r" b="b" t="t" l="l"/>
            <a:pathLst>
              <a:path h="7384932" w="6531317">
                <a:moveTo>
                  <a:pt x="0" y="0"/>
                </a:moveTo>
                <a:lnTo>
                  <a:pt x="6531317" y="0"/>
                </a:lnTo>
                <a:lnTo>
                  <a:pt x="6531317" y="7384932"/>
                </a:lnTo>
                <a:lnTo>
                  <a:pt x="0" y="7384932"/>
                </a:lnTo>
                <a:lnTo>
                  <a:pt x="0" y="0"/>
                </a:lnTo>
                <a:close/>
              </a:path>
            </a:pathLst>
          </a:custGeom>
          <a:blipFill>
            <a:blip r:embed="rId4">
              <a:extLst>
                <a:ext uri="{96DAC541-7B7A-43D3-8B79-37D633B846F1}">
                  <asvg:svgBlip xmlns:asvg="http://schemas.microsoft.com/office/drawing/2016/SVG/main" r:embed="rId5"/>
                </a:ext>
              </a:extLst>
            </a:blip>
            <a:stretch>
              <a:fillRect l="0" t="0" r="-855" b="-142866"/>
            </a:stretch>
          </a:blipFill>
        </p:spPr>
      </p:sp>
      <p:sp>
        <p:nvSpPr>
          <p:cNvPr name="Freeform 12" id="12"/>
          <p:cNvSpPr/>
          <p:nvPr/>
        </p:nvSpPr>
        <p:spPr>
          <a:xfrm flipH="false" flipV="false" rot="-4364107">
            <a:off x="15022342" y="-2663766"/>
            <a:ext cx="6531317" cy="7384932"/>
          </a:xfrm>
          <a:custGeom>
            <a:avLst/>
            <a:gdLst/>
            <a:ahLst/>
            <a:cxnLst/>
            <a:rect r="r" b="b" t="t" l="l"/>
            <a:pathLst>
              <a:path h="7384932" w="6531317">
                <a:moveTo>
                  <a:pt x="0" y="0"/>
                </a:moveTo>
                <a:lnTo>
                  <a:pt x="6531316" y="0"/>
                </a:lnTo>
                <a:lnTo>
                  <a:pt x="6531316" y="7384932"/>
                </a:lnTo>
                <a:lnTo>
                  <a:pt x="0" y="7384932"/>
                </a:lnTo>
                <a:lnTo>
                  <a:pt x="0" y="0"/>
                </a:lnTo>
                <a:close/>
              </a:path>
            </a:pathLst>
          </a:custGeom>
          <a:blipFill>
            <a:blip r:embed="rId4">
              <a:extLst>
                <a:ext uri="{96DAC541-7B7A-43D3-8B79-37D633B846F1}">
                  <asvg:svgBlip xmlns:asvg="http://schemas.microsoft.com/office/drawing/2016/SVG/main" r:embed="rId5"/>
                </a:ext>
              </a:extLst>
            </a:blip>
            <a:stretch>
              <a:fillRect l="0" t="0" r="-855" b="-142866"/>
            </a:stretch>
          </a:blipFill>
        </p:spPr>
      </p:sp>
      <p:sp>
        <p:nvSpPr>
          <p:cNvPr name="Freeform 13" id="13"/>
          <p:cNvSpPr/>
          <p:nvPr/>
        </p:nvSpPr>
        <p:spPr>
          <a:xfrm flipH="false" flipV="false" rot="-4364107">
            <a:off x="5229612" y="-5474928"/>
            <a:ext cx="6531317" cy="7384932"/>
          </a:xfrm>
          <a:custGeom>
            <a:avLst/>
            <a:gdLst/>
            <a:ahLst/>
            <a:cxnLst/>
            <a:rect r="r" b="b" t="t" l="l"/>
            <a:pathLst>
              <a:path h="7384932" w="6531317">
                <a:moveTo>
                  <a:pt x="0" y="0"/>
                </a:moveTo>
                <a:lnTo>
                  <a:pt x="6531317" y="0"/>
                </a:lnTo>
                <a:lnTo>
                  <a:pt x="6531317" y="7384932"/>
                </a:lnTo>
                <a:lnTo>
                  <a:pt x="0" y="7384932"/>
                </a:lnTo>
                <a:lnTo>
                  <a:pt x="0" y="0"/>
                </a:lnTo>
                <a:close/>
              </a:path>
            </a:pathLst>
          </a:custGeom>
          <a:blipFill>
            <a:blip r:embed="rId4">
              <a:extLst>
                <a:ext uri="{96DAC541-7B7A-43D3-8B79-37D633B846F1}">
                  <asvg:svgBlip xmlns:asvg="http://schemas.microsoft.com/office/drawing/2016/SVG/main" r:embed="rId5"/>
                </a:ext>
              </a:extLst>
            </a:blip>
            <a:stretch>
              <a:fillRect l="0" t="0" r="-855" b="-142866"/>
            </a:stretch>
          </a:blipFill>
        </p:spPr>
      </p:sp>
    </p:spTree>
  </p:cSld>
  <p:clrMapOvr>
    <a:masterClrMapping/>
  </p:clrMapOvr>
  <p:transition spd="fast">
    <p:cover dir="d"/>
  </p:transition>
</p:sld>
</file>

<file path=ppt/slides/slide10.xml><?xml version="1.0" encoding="utf-8"?>
<p:sld xmlns:p="http://schemas.openxmlformats.org/presentationml/2006/main" xmlns:a="http://schemas.openxmlformats.org/drawingml/2006/main" xmlns:r="http://schemas.openxmlformats.org/officeDocument/2006/relationships">
  <p:cSld>
    <p:bg>
      <p:bgPr>
        <a:solidFill>
          <a:srgbClr val="000000"/>
        </a:solidFill>
      </p:bgPr>
    </p:bg>
    <p:spTree>
      <p:nvGrpSpPr>
        <p:cNvPr id="1" name=""/>
        <p:cNvGrpSpPr/>
        <p:nvPr/>
      </p:nvGrpSpPr>
      <p:grpSpPr>
        <a:xfrm>
          <a:off x="0" y="0"/>
          <a:ext cx="0" cy="0"/>
          <a:chOff x="0" y="0"/>
          <a:chExt cx="0" cy="0"/>
        </a:xfrm>
      </p:grpSpPr>
      <p:sp>
        <p:nvSpPr>
          <p:cNvPr name="Freeform 2" id="2"/>
          <p:cNvSpPr/>
          <p:nvPr/>
        </p:nvSpPr>
        <p:spPr>
          <a:xfrm flipH="false" flipV="false" rot="-8316389">
            <a:off x="9717235" y="6031676"/>
            <a:ext cx="6531317" cy="7384932"/>
          </a:xfrm>
          <a:custGeom>
            <a:avLst/>
            <a:gdLst/>
            <a:ahLst/>
            <a:cxnLst/>
            <a:rect r="r" b="b" t="t" l="l"/>
            <a:pathLst>
              <a:path h="7384932" w="6531317">
                <a:moveTo>
                  <a:pt x="0" y="0"/>
                </a:moveTo>
                <a:lnTo>
                  <a:pt x="6531317" y="0"/>
                </a:lnTo>
                <a:lnTo>
                  <a:pt x="6531317" y="7384932"/>
                </a:lnTo>
                <a:lnTo>
                  <a:pt x="0" y="7384932"/>
                </a:lnTo>
                <a:lnTo>
                  <a:pt x="0" y="0"/>
                </a:lnTo>
                <a:close/>
              </a:path>
            </a:pathLst>
          </a:custGeom>
          <a:blipFill>
            <a:blip r:embed="rId2">
              <a:extLst>
                <a:ext uri="{96DAC541-7B7A-43D3-8B79-37D633B846F1}">
                  <asvg:svgBlip xmlns:asvg="http://schemas.microsoft.com/office/drawing/2016/SVG/main" r:embed="rId3"/>
                </a:ext>
              </a:extLst>
            </a:blip>
            <a:stretch>
              <a:fillRect l="0" t="0" r="-855" b="-142866"/>
            </a:stretch>
          </a:blipFill>
        </p:spPr>
      </p:sp>
      <p:sp>
        <p:nvSpPr>
          <p:cNvPr name="Freeform 3" id="3"/>
          <p:cNvSpPr/>
          <p:nvPr/>
        </p:nvSpPr>
        <p:spPr>
          <a:xfrm flipH="false" flipV="false" rot="-8316389">
            <a:off x="13012885" y="-1933512"/>
            <a:ext cx="6531317" cy="7384932"/>
          </a:xfrm>
          <a:custGeom>
            <a:avLst/>
            <a:gdLst/>
            <a:ahLst/>
            <a:cxnLst/>
            <a:rect r="r" b="b" t="t" l="l"/>
            <a:pathLst>
              <a:path h="7384932" w="6531317">
                <a:moveTo>
                  <a:pt x="0" y="0"/>
                </a:moveTo>
                <a:lnTo>
                  <a:pt x="6531317" y="0"/>
                </a:lnTo>
                <a:lnTo>
                  <a:pt x="6531317" y="7384932"/>
                </a:lnTo>
                <a:lnTo>
                  <a:pt x="0" y="7384932"/>
                </a:lnTo>
                <a:lnTo>
                  <a:pt x="0" y="0"/>
                </a:lnTo>
                <a:close/>
              </a:path>
            </a:pathLst>
          </a:custGeom>
          <a:blipFill>
            <a:blip r:embed="rId2">
              <a:extLst>
                <a:ext uri="{96DAC541-7B7A-43D3-8B79-37D633B846F1}">
                  <asvg:svgBlip xmlns:asvg="http://schemas.microsoft.com/office/drawing/2016/SVG/main" r:embed="rId3"/>
                </a:ext>
              </a:extLst>
            </a:blip>
            <a:stretch>
              <a:fillRect l="0" t="0" r="-855" b="-142866"/>
            </a:stretch>
          </a:blipFill>
        </p:spPr>
      </p:sp>
      <p:sp>
        <p:nvSpPr>
          <p:cNvPr name="Freeform 4" id="4"/>
          <p:cNvSpPr/>
          <p:nvPr/>
        </p:nvSpPr>
        <p:spPr>
          <a:xfrm flipH="false" flipV="false" rot="-8316389">
            <a:off x="15756085" y="2437065"/>
            <a:ext cx="6531317" cy="7384932"/>
          </a:xfrm>
          <a:custGeom>
            <a:avLst/>
            <a:gdLst/>
            <a:ahLst/>
            <a:cxnLst/>
            <a:rect r="r" b="b" t="t" l="l"/>
            <a:pathLst>
              <a:path h="7384932" w="6531317">
                <a:moveTo>
                  <a:pt x="0" y="0"/>
                </a:moveTo>
                <a:lnTo>
                  <a:pt x="6531317" y="0"/>
                </a:lnTo>
                <a:lnTo>
                  <a:pt x="6531317" y="7384932"/>
                </a:lnTo>
                <a:lnTo>
                  <a:pt x="0" y="7384932"/>
                </a:lnTo>
                <a:lnTo>
                  <a:pt x="0" y="0"/>
                </a:lnTo>
                <a:close/>
              </a:path>
            </a:pathLst>
          </a:custGeom>
          <a:blipFill>
            <a:blip r:embed="rId2">
              <a:extLst>
                <a:ext uri="{96DAC541-7B7A-43D3-8B79-37D633B846F1}">
                  <asvg:svgBlip xmlns:asvg="http://schemas.microsoft.com/office/drawing/2016/SVG/main" r:embed="rId3"/>
                </a:ext>
              </a:extLst>
            </a:blip>
            <a:stretch>
              <a:fillRect l="0" t="0" r="-855" b="-142866"/>
            </a:stretch>
          </a:blipFill>
        </p:spPr>
      </p:sp>
      <p:sp>
        <p:nvSpPr>
          <p:cNvPr name="Freeform 5" id="5"/>
          <p:cNvSpPr/>
          <p:nvPr/>
        </p:nvSpPr>
        <p:spPr>
          <a:xfrm flipH="true" flipV="false" rot="0">
            <a:off x="9009224" y="-134612"/>
            <a:ext cx="11294283" cy="12309846"/>
          </a:xfrm>
          <a:custGeom>
            <a:avLst/>
            <a:gdLst/>
            <a:ahLst/>
            <a:cxnLst/>
            <a:rect r="r" b="b" t="t" l="l"/>
            <a:pathLst>
              <a:path h="12309846" w="11294283">
                <a:moveTo>
                  <a:pt x="11294284" y="0"/>
                </a:moveTo>
                <a:lnTo>
                  <a:pt x="0" y="0"/>
                </a:lnTo>
                <a:lnTo>
                  <a:pt x="0" y="12309845"/>
                </a:lnTo>
                <a:lnTo>
                  <a:pt x="11294284" y="12309845"/>
                </a:lnTo>
                <a:lnTo>
                  <a:pt x="11294284" y="0"/>
                </a:lnTo>
                <a:close/>
              </a:path>
            </a:pathLst>
          </a:custGeom>
          <a:blipFill>
            <a:blip r:embed="rId4">
              <a:extLst>
                <a:ext uri="{96DAC541-7B7A-43D3-8B79-37D633B846F1}">
                  <asvg:svgBlip xmlns:asvg="http://schemas.microsoft.com/office/drawing/2016/SVG/main" r:embed="rId5"/>
                </a:ext>
              </a:extLst>
            </a:blip>
            <a:stretch>
              <a:fillRect l="0" t="0" r="0" b="0"/>
            </a:stretch>
          </a:blipFill>
        </p:spPr>
      </p:sp>
      <p:sp>
        <p:nvSpPr>
          <p:cNvPr name="TextBox 6" id="6"/>
          <p:cNvSpPr txBox="true"/>
          <p:nvPr/>
        </p:nvSpPr>
        <p:spPr>
          <a:xfrm rot="0">
            <a:off x="1162050" y="1405089"/>
            <a:ext cx="8886825" cy="3908757"/>
          </a:xfrm>
          <a:prstGeom prst="rect">
            <a:avLst/>
          </a:prstGeom>
        </p:spPr>
        <p:txBody>
          <a:bodyPr anchor="t" rtlCol="false" tIns="0" lIns="0" bIns="0" rIns="0">
            <a:spAutoFit/>
          </a:bodyPr>
          <a:lstStyle/>
          <a:p>
            <a:pPr algn="l" marL="0" indent="0" lvl="0">
              <a:lnSpc>
                <a:spcPts val="15137"/>
              </a:lnSpc>
              <a:spcBef>
                <a:spcPct val="0"/>
              </a:spcBef>
            </a:pPr>
            <a:r>
              <a:rPr lang="en-US" sz="13887" strike="noStrike" u="none">
                <a:solidFill>
                  <a:srgbClr val="DAADD4"/>
                </a:solidFill>
                <a:latin typeface="Shlop"/>
              </a:rPr>
              <a:t>Write your topic or idea</a:t>
            </a:r>
          </a:p>
        </p:txBody>
      </p:sp>
      <p:sp>
        <p:nvSpPr>
          <p:cNvPr name="TextBox 7" id="7"/>
          <p:cNvSpPr txBox="true"/>
          <p:nvPr/>
        </p:nvSpPr>
        <p:spPr>
          <a:xfrm rot="0">
            <a:off x="1162050" y="5875820"/>
            <a:ext cx="2365802" cy="734696"/>
          </a:xfrm>
          <a:prstGeom prst="rect">
            <a:avLst/>
          </a:prstGeom>
        </p:spPr>
        <p:txBody>
          <a:bodyPr anchor="t" rtlCol="false" tIns="0" lIns="0" bIns="0" rIns="0">
            <a:spAutoFit/>
          </a:bodyPr>
          <a:lstStyle/>
          <a:p>
            <a:pPr algn="just" marL="0" indent="0" lvl="0">
              <a:lnSpc>
                <a:spcPts val="5719"/>
              </a:lnSpc>
              <a:spcBef>
                <a:spcPct val="0"/>
              </a:spcBef>
            </a:pPr>
            <a:r>
              <a:rPr lang="en-US" sz="4399" strike="noStrike" u="none">
                <a:solidFill>
                  <a:srgbClr val="F9F5E9"/>
                </a:solidFill>
                <a:latin typeface="Fibre"/>
              </a:rPr>
              <a:t>Topic One</a:t>
            </a:r>
          </a:p>
        </p:txBody>
      </p:sp>
      <p:sp>
        <p:nvSpPr>
          <p:cNvPr name="TextBox 8" id="8"/>
          <p:cNvSpPr txBox="true"/>
          <p:nvPr/>
        </p:nvSpPr>
        <p:spPr>
          <a:xfrm rot="0">
            <a:off x="1162050" y="7069620"/>
            <a:ext cx="2365802" cy="734696"/>
          </a:xfrm>
          <a:prstGeom prst="rect">
            <a:avLst/>
          </a:prstGeom>
        </p:spPr>
        <p:txBody>
          <a:bodyPr anchor="t" rtlCol="false" tIns="0" lIns="0" bIns="0" rIns="0">
            <a:spAutoFit/>
          </a:bodyPr>
          <a:lstStyle/>
          <a:p>
            <a:pPr algn="just" marL="0" indent="0" lvl="0">
              <a:lnSpc>
                <a:spcPts val="5719"/>
              </a:lnSpc>
              <a:spcBef>
                <a:spcPct val="0"/>
              </a:spcBef>
            </a:pPr>
            <a:r>
              <a:rPr lang="en-US" sz="4399" strike="noStrike" u="none">
                <a:solidFill>
                  <a:srgbClr val="F9F5E9"/>
                </a:solidFill>
                <a:latin typeface="Fibre"/>
              </a:rPr>
              <a:t>Topic Two</a:t>
            </a:r>
          </a:p>
        </p:txBody>
      </p:sp>
      <p:sp>
        <p:nvSpPr>
          <p:cNvPr name="TextBox 9" id="9"/>
          <p:cNvSpPr txBox="true"/>
          <p:nvPr/>
        </p:nvSpPr>
        <p:spPr>
          <a:xfrm rot="0">
            <a:off x="1162050" y="8261516"/>
            <a:ext cx="2937302" cy="734696"/>
          </a:xfrm>
          <a:prstGeom prst="rect">
            <a:avLst/>
          </a:prstGeom>
        </p:spPr>
        <p:txBody>
          <a:bodyPr anchor="t" rtlCol="false" tIns="0" lIns="0" bIns="0" rIns="0">
            <a:spAutoFit/>
          </a:bodyPr>
          <a:lstStyle/>
          <a:p>
            <a:pPr algn="just" marL="0" indent="0" lvl="0">
              <a:lnSpc>
                <a:spcPts val="5719"/>
              </a:lnSpc>
              <a:spcBef>
                <a:spcPct val="0"/>
              </a:spcBef>
            </a:pPr>
            <a:r>
              <a:rPr lang="en-US" sz="4399" strike="noStrike" u="none">
                <a:solidFill>
                  <a:srgbClr val="F9F5E9"/>
                </a:solidFill>
                <a:latin typeface="Fibre"/>
              </a:rPr>
              <a:t>Topic Three</a:t>
            </a:r>
          </a:p>
        </p:txBody>
      </p:sp>
      <p:sp>
        <p:nvSpPr>
          <p:cNvPr name="TextBox 10" id="10"/>
          <p:cNvSpPr txBox="true"/>
          <p:nvPr/>
        </p:nvSpPr>
        <p:spPr>
          <a:xfrm rot="0">
            <a:off x="4099352" y="6013616"/>
            <a:ext cx="5756702" cy="373380"/>
          </a:xfrm>
          <a:prstGeom prst="rect">
            <a:avLst/>
          </a:prstGeom>
        </p:spPr>
        <p:txBody>
          <a:bodyPr anchor="t" rtlCol="false" tIns="0" lIns="0" bIns="0" rIns="0">
            <a:spAutoFit/>
          </a:bodyPr>
          <a:lstStyle/>
          <a:p>
            <a:pPr algn="l" marL="0" indent="0" lvl="1">
              <a:lnSpc>
                <a:spcPts val="3080"/>
              </a:lnSpc>
              <a:spcBef>
                <a:spcPct val="0"/>
              </a:spcBef>
            </a:pPr>
            <a:r>
              <a:rPr lang="en-US" sz="2200" strike="noStrike" u="none">
                <a:solidFill>
                  <a:srgbClr val="F9F5E9"/>
                </a:solidFill>
                <a:latin typeface="Nunito"/>
              </a:rPr>
              <a:t>Elaborate on what you want to discuss. </a:t>
            </a:r>
          </a:p>
        </p:txBody>
      </p:sp>
      <p:sp>
        <p:nvSpPr>
          <p:cNvPr name="TextBox 11" id="11"/>
          <p:cNvSpPr txBox="true"/>
          <p:nvPr/>
        </p:nvSpPr>
        <p:spPr>
          <a:xfrm rot="0">
            <a:off x="4099352" y="7207416"/>
            <a:ext cx="5756702" cy="373380"/>
          </a:xfrm>
          <a:prstGeom prst="rect">
            <a:avLst/>
          </a:prstGeom>
        </p:spPr>
        <p:txBody>
          <a:bodyPr anchor="t" rtlCol="false" tIns="0" lIns="0" bIns="0" rIns="0">
            <a:spAutoFit/>
          </a:bodyPr>
          <a:lstStyle/>
          <a:p>
            <a:pPr algn="l" marL="0" indent="0" lvl="1">
              <a:lnSpc>
                <a:spcPts val="3080"/>
              </a:lnSpc>
              <a:spcBef>
                <a:spcPct val="0"/>
              </a:spcBef>
            </a:pPr>
            <a:r>
              <a:rPr lang="en-US" sz="2200" strike="noStrike" u="none">
                <a:solidFill>
                  <a:srgbClr val="F9F5E9"/>
                </a:solidFill>
                <a:latin typeface="Nunito"/>
              </a:rPr>
              <a:t>Elaborate on what you want to discuss. </a:t>
            </a:r>
          </a:p>
        </p:txBody>
      </p:sp>
      <p:sp>
        <p:nvSpPr>
          <p:cNvPr name="TextBox 12" id="12"/>
          <p:cNvSpPr txBox="true"/>
          <p:nvPr/>
        </p:nvSpPr>
        <p:spPr>
          <a:xfrm rot="0">
            <a:off x="4099352" y="8399311"/>
            <a:ext cx="5756702" cy="373380"/>
          </a:xfrm>
          <a:prstGeom prst="rect">
            <a:avLst/>
          </a:prstGeom>
        </p:spPr>
        <p:txBody>
          <a:bodyPr anchor="t" rtlCol="false" tIns="0" lIns="0" bIns="0" rIns="0">
            <a:spAutoFit/>
          </a:bodyPr>
          <a:lstStyle/>
          <a:p>
            <a:pPr algn="l" marL="0" indent="0" lvl="1">
              <a:lnSpc>
                <a:spcPts val="3080"/>
              </a:lnSpc>
              <a:spcBef>
                <a:spcPct val="0"/>
              </a:spcBef>
            </a:pPr>
            <a:r>
              <a:rPr lang="en-US" sz="2200" strike="noStrike" u="none">
                <a:solidFill>
                  <a:srgbClr val="F9F5E9"/>
                </a:solidFill>
                <a:latin typeface="Nunito"/>
              </a:rPr>
              <a:t>Elaborate on what you want to discuss. </a:t>
            </a:r>
          </a:p>
        </p:txBody>
      </p:sp>
      <p:sp>
        <p:nvSpPr>
          <p:cNvPr name="Freeform 13" id="13"/>
          <p:cNvSpPr/>
          <p:nvPr/>
        </p:nvSpPr>
        <p:spPr>
          <a:xfrm flipH="false" flipV="false" rot="-8316389">
            <a:off x="-1312715" y="-3827078"/>
            <a:ext cx="6531317" cy="7384932"/>
          </a:xfrm>
          <a:custGeom>
            <a:avLst/>
            <a:gdLst/>
            <a:ahLst/>
            <a:cxnLst/>
            <a:rect r="r" b="b" t="t" l="l"/>
            <a:pathLst>
              <a:path h="7384932" w="6531317">
                <a:moveTo>
                  <a:pt x="0" y="0"/>
                </a:moveTo>
                <a:lnTo>
                  <a:pt x="6531317" y="0"/>
                </a:lnTo>
                <a:lnTo>
                  <a:pt x="6531317" y="7384931"/>
                </a:lnTo>
                <a:lnTo>
                  <a:pt x="0" y="7384931"/>
                </a:lnTo>
                <a:lnTo>
                  <a:pt x="0" y="0"/>
                </a:lnTo>
                <a:close/>
              </a:path>
            </a:pathLst>
          </a:custGeom>
          <a:blipFill>
            <a:blip r:embed="rId2">
              <a:extLst>
                <a:ext uri="{96DAC541-7B7A-43D3-8B79-37D633B846F1}">
                  <asvg:svgBlip xmlns:asvg="http://schemas.microsoft.com/office/drawing/2016/SVG/main" r:embed="rId3"/>
                </a:ext>
              </a:extLst>
            </a:blip>
            <a:stretch>
              <a:fillRect l="0" t="0" r="-855" b="-142866"/>
            </a:stretch>
          </a:blipFill>
        </p:spPr>
      </p:sp>
      <p:sp>
        <p:nvSpPr>
          <p:cNvPr name="Freeform 14" id="14"/>
          <p:cNvSpPr/>
          <p:nvPr/>
        </p:nvSpPr>
        <p:spPr>
          <a:xfrm flipH="false" flipV="false" rot="-8316389">
            <a:off x="6499299" y="-4684328"/>
            <a:ext cx="6531317" cy="7384932"/>
          </a:xfrm>
          <a:custGeom>
            <a:avLst/>
            <a:gdLst/>
            <a:ahLst/>
            <a:cxnLst/>
            <a:rect r="r" b="b" t="t" l="l"/>
            <a:pathLst>
              <a:path h="7384932" w="6531317">
                <a:moveTo>
                  <a:pt x="0" y="0"/>
                </a:moveTo>
                <a:lnTo>
                  <a:pt x="6531317" y="0"/>
                </a:lnTo>
                <a:lnTo>
                  <a:pt x="6531317" y="7384931"/>
                </a:lnTo>
                <a:lnTo>
                  <a:pt x="0" y="7384931"/>
                </a:lnTo>
                <a:lnTo>
                  <a:pt x="0" y="0"/>
                </a:lnTo>
                <a:close/>
              </a:path>
            </a:pathLst>
          </a:custGeom>
          <a:blipFill>
            <a:blip r:embed="rId2">
              <a:extLst>
                <a:ext uri="{96DAC541-7B7A-43D3-8B79-37D633B846F1}">
                  <asvg:svgBlip xmlns:asvg="http://schemas.microsoft.com/office/drawing/2016/SVG/main" r:embed="rId3"/>
                </a:ext>
              </a:extLst>
            </a:blip>
            <a:stretch>
              <a:fillRect l="0" t="0" r="-855" b="-142866"/>
            </a:stretch>
          </a:blipFill>
        </p:spPr>
      </p:sp>
      <p:sp>
        <p:nvSpPr>
          <p:cNvPr name="Freeform 15" id="15"/>
          <p:cNvSpPr/>
          <p:nvPr/>
        </p:nvSpPr>
        <p:spPr>
          <a:xfrm flipH="false" flipV="false" rot="-8316389">
            <a:off x="-2684955" y="8785032"/>
            <a:ext cx="6531317" cy="7384932"/>
          </a:xfrm>
          <a:custGeom>
            <a:avLst/>
            <a:gdLst/>
            <a:ahLst/>
            <a:cxnLst/>
            <a:rect r="r" b="b" t="t" l="l"/>
            <a:pathLst>
              <a:path h="7384932" w="6531317">
                <a:moveTo>
                  <a:pt x="0" y="0"/>
                </a:moveTo>
                <a:lnTo>
                  <a:pt x="6531317" y="0"/>
                </a:lnTo>
                <a:lnTo>
                  <a:pt x="6531317" y="7384932"/>
                </a:lnTo>
                <a:lnTo>
                  <a:pt x="0" y="7384932"/>
                </a:lnTo>
                <a:lnTo>
                  <a:pt x="0" y="0"/>
                </a:lnTo>
                <a:close/>
              </a:path>
            </a:pathLst>
          </a:custGeom>
          <a:blipFill>
            <a:blip r:embed="rId2">
              <a:extLst>
                <a:ext uri="{96DAC541-7B7A-43D3-8B79-37D633B846F1}">
                  <asvg:svgBlip xmlns:asvg="http://schemas.microsoft.com/office/drawing/2016/SVG/main" r:embed="rId3"/>
                </a:ext>
              </a:extLst>
            </a:blip>
            <a:stretch>
              <a:fillRect l="0" t="0" r="-855" b="-142866"/>
            </a:stretch>
          </a:blipFill>
        </p:spPr>
      </p:sp>
    </p:spTree>
  </p:cSld>
  <p:clrMapOvr>
    <a:masterClrMapping/>
  </p:clrMapOvr>
  <p:transition spd="fast">
    <p:cover dir="d"/>
  </p:transition>
</p:sld>
</file>

<file path=ppt/slides/slide11.xml><?xml version="1.0" encoding="utf-8"?>
<p:sld xmlns:p="http://schemas.openxmlformats.org/presentationml/2006/main" xmlns:a="http://schemas.openxmlformats.org/drawingml/2006/main" xmlns:r="http://schemas.openxmlformats.org/officeDocument/2006/relationships">
  <p:cSld>
    <p:bg>
      <p:bgPr>
        <a:solidFill>
          <a:srgbClr val="000000"/>
        </a:solidFill>
      </p:bgPr>
    </p:bg>
    <p:spTree>
      <p:nvGrpSpPr>
        <p:cNvPr id="1" name=""/>
        <p:cNvGrpSpPr/>
        <p:nvPr/>
      </p:nvGrpSpPr>
      <p:grpSpPr>
        <a:xfrm>
          <a:off x="0" y="0"/>
          <a:ext cx="0" cy="0"/>
          <a:chOff x="0" y="0"/>
          <a:chExt cx="0" cy="0"/>
        </a:xfrm>
      </p:grpSpPr>
      <p:sp>
        <p:nvSpPr>
          <p:cNvPr name="Freeform 2" id="2"/>
          <p:cNvSpPr/>
          <p:nvPr/>
        </p:nvSpPr>
        <p:spPr>
          <a:xfrm flipH="false" flipV="false" rot="-8316389">
            <a:off x="5510894" y="7103424"/>
            <a:ext cx="6531317" cy="7384932"/>
          </a:xfrm>
          <a:custGeom>
            <a:avLst/>
            <a:gdLst/>
            <a:ahLst/>
            <a:cxnLst/>
            <a:rect r="r" b="b" t="t" l="l"/>
            <a:pathLst>
              <a:path h="7384932" w="6531317">
                <a:moveTo>
                  <a:pt x="0" y="0"/>
                </a:moveTo>
                <a:lnTo>
                  <a:pt x="6531317" y="0"/>
                </a:lnTo>
                <a:lnTo>
                  <a:pt x="6531317" y="7384931"/>
                </a:lnTo>
                <a:lnTo>
                  <a:pt x="0" y="7384931"/>
                </a:lnTo>
                <a:lnTo>
                  <a:pt x="0" y="0"/>
                </a:lnTo>
                <a:close/>
              </a:path>
            </a:pathLst>
          </a:custGeom>
          <a:blipFill>
            <a:blip r:embed="rId2">
              <a:extLst>
                <a:ext uri="{96DAC541-7B7A-43D3-8B79-37D633B846F1}">
                  <asvg:svgBlip xmlns:asvg="http://schemas.microsoft.com/office/drawing/2016/SVG/main" r:embed="rId3"/>
                </a:ext>
              </a:extLst>
            </a:blip>
            <a:stretch>
              <a:fillRect l="0" t="0" r="-855" b="-142866"/>
            </a:stretch>
          </a:blipFill>
        </p:spPr>
      </p:sp>
      <p:sp>
        <p:nvSpPr>
          <p:cNvPr name="Freeform 3" id="3"/>
          <p:cNvSpPr/>
          <p:nvPr/>
        </p:nvSpPr>
        <p:spPr>
          <a:xfrm flipH="false" flipV="false" rot="-8316389">
            <a:off x="-4271924" y="6208074"/>
            <a:ext cx="6531317" cy="7384932"/>
          </a:xfrm>
          <a:custGeom>
            <a:avLst/>
            <a:gdLst/>
            <a:ahLst/>
            <a:cxnLst/>
            <a:rect r="r" b="b" t="t" l="l"/>
            <a:pathLst>
              <a:path h="7384932" w="6531317">
                <a:moveTo>
                  <a:pt x="0" y="0"/>
                </a:moveTo>
                <a:lnTo>
                  <a:pt x="6531317" y="0"/>
                </a:lnTo>
                <a:lnTo>
                  <a:pt x="6531317" y="7384931"/>
                </a:lnTo>
                <a:lnTo>
                  <a:pt x="0" y="7384931"/>
                </a:lnTo>
                <a:lnTo>
                  <a:pt x="0" y="0"/>
                </a:lnTo>
                <a:close/>
              </a:path>
            </a:pathLst>
          </a:custGeom>
          <a:blipFill>
            <a:blip r:embed="rId2">
              <a:extLst>
                <a:ext uri="{96DAC541-7B7A-43D3-8B79-37D633B846F1}">
                  <asvg:svgBlip xmlns:asvg="http://schemas.microsoft.com/office/drawing/2016/SVG/main" r:embed="rId3"/>
                </a:ext>
              </a:extLst>
            </a:blip>
            <a:stretch>
              <a:fillRect l="0" t="0" r="-855" b="-142866"/>
            </a:stretch>
          </a:blipFill>
        </p:spPr>
      </p:sp>
      <p:sp>
        <p:nvSpPr>
          <p:cNvPr name="Freeform 4" id="4"/>
          <p:cNvSpPr/>
          <p:nvPr/>
        </p:nvSpPr>
        <p:spPr>
          <a:xfrm flipH="false" flipV="false" rot="-8316389">
            <a:off x="9102233" y="-4288476"/>
            <a:ext cx="6531317" cy="7384932"/>
          </a:xfrm>
          <a:custGeom>
            <a:avLst/>
            <a:gdLst/>
            <a:ahLst/>
            <a:cxnLst/>
            <a:rect r="r" b="b" t="t" l="l"/>
            <a:pathLst>
              <a:path h="7384932" w="6531317">
                <a:moveTo>
                  <a:pt x="0" y="0"/>
                </a:moveTo>
                <a:lnTo>
                  <a:pt x="6531317" y="0"/>
                </a:lnTo>
                <a:lnTo>
                  <a:pt x="6531317" y="7384931"/>
                </a:lnTo>
                <a:lnTo>
                  <a:pt x="0" y="7384931"/>
                </a:lnTo>
                <a:lnTo>
                  <a:pt x="0" y="0"/>
                </a:lnTo>
                <a:close/>
              </a:path>
            </a:pathLst>
          </a:custGeom>
          <a:blipFill>
            <a:blip r:embed="rId2">
              <a:extLst>
                <a:ext uri="{96DAC541-7B7A-43D3-8B79-37D633B846F1}">
                  <asvg:svgBlip xmlns:asvg="http://schemas.microsoft.com/office/drawing/2016/SVG/main" r:embed="rId3"/>
                </a:ext>
              </a:extLst>
            </a:blip>
            <a:stretch>
              <a:fillRect l="0" t="0" r="-855" b="-142866"/>
            </a:stretch>
          </a:blipFill>
        </p:spPr>
      </p:sp>
      <p:grpSp>
        <p:nvGrpSpPr>
          <p:cNvPr name="Group 5" id="5"/>
          <p:cNvGrpSpPr/>
          <p:nvPr/>
        </p:nvGrpSpPr>
        <p:grpSpPr>
          <a:xfrm rot="342947">
            <a:off x="1839302" y="-136297"/>
            <a:ext cx="6634590" cy="6409087"/>
            <a:chOff x="0" y="0"/>
            <a:chExt cx="1747382" cy="1687990"/>
          </a:xfrm>
        </p:grpSpPr>
        <p:sp>
          <p:nvSpPr>
            <p:cNvPr name="Freeform 6" id="6"/>
            <p:cNvSpPr/>
            <p:nvPr/>
          </p:nvSpPr>
          <p:spPr>
            <a:xfrm flipH="false" flipV="false" rot="0">
              <a:off x="0" y="0"/>
              <a:ext cx="1747382" cy="1687990"/>
            </a:xfrm>
            <a:custGeom>
              <a:avLst/>
              <a:gdLst/>
              <a:ahLst/>
              <a:cxnLst/>
              <a:rect r="r" b="b" t="t" l="l"/>
              <a:pathLst>
                <a:path h="1687990" w="1747382">
                  <a:moveTo>
                    <a:pt x="0" y="0"/>
                  </a:moveTo>
                  <a:lnTo>
                    <a:pt x="1747382" y="0"/>
                  </a:lnTo>
                  <a:lnTo>
                    <a:pt x="1747382" y="1687990"/>
                  </a:lnTo>
                  <a:lnTo>
                    <a:pt x="0" y="1687990"/>
                  </a:lnTo>
                  <a:close/>
                </a:path>
              </a:pathLst>
            </a:custGeom>
            <a:solidFill>
              <a:srgbClr val="C7ACD6"/>
            </a:solidFill>
          </p:spPr>
        </p:sp>
        <p:sp>
          <p:nvSpPr>
            <p:cNvPr name="TextBox 7" id="7"/>
            <p:cNvSpPr txBox="true"/>
            <p:nvPr/>
          </p:nvSpPr>
          <p:spPr>
            <a:xfrm>
              <a:off x="0" y="-38100"/>
              <a:ext cx="1747382" cy="1726090"/>
            </a:xfrm>
            <a:prstGeom prst="rect">
              <a:avLst/>
            </a:prstGeom>
          </p:spPr>
          <p:txBody>
            <a:bodyPr anchor="ctr" rtlCol="false" tIns="50800" lIns="50800" bIns="50800" rIns="50800"/>
            <a:lstStyle/>
            <a:p>
              <a:pPr algn="ctr">
                <a:lnSpc>
                  <a:spcPts val="3080"/>
                </a:lnSpc>
              </a:pPr>
            </a:p>
          </p:txBody>
        </p:sp>
      </p:grpSp>
      <p:sp>
        <p:nvSpPr>
          <p:cNvPr name="Freeform 8" id="8"/>
          <p:cNvSpPr/>
          <p:nvPr/>
        </p:nvSpPr>
        <p:spPr>
          <a:xfrm flipH="false" flipV="false" rot="441128">
            <a:off x="1722895" y="-538305"/>
            <a:ext cx="6886453" cy="6982221"/>
          </a:xfrm>
          <a:custGeom>
            <a:avLst/>
            <a:gdLst/>
            <a:ahLst/>
            <a:cxnLst/>
            <a:rect r="r" b="b" t="t" l="l"/>
            <a:pathLst>
              <a:path h="6982221" w="6886453">
                <a:moveTo>
                  <a:pt x="0" y="0"/>
                </a:moveTo>
                <a:lnTo>
                  <a:pt x="6886454" y="0"/>
                </a:lnTo>
                <a:lnTo>
                  <a:pt x="6886454" y="6982221"/>
                </a:lnTo>
                <a:lnTo>
                  <a:pt x="0" y="6982221"/>
                </a:lnTo>
                <a:lnTo>
                  <a:pt x="0" y="0"/>
                </a:lnTo>
                <a:close/>
              </a:path>
            </a:pathLst>
          </a:custGeom>
          <a:blipFill>
            <a:blip r:embed="rId4"/>
            <a:stretch>
              <a:fillRect l="0" t="-18850" r="0" b="-18850"/>
            </a:stretch>
          </a:blipFill>
        </p:spPr>
      </p:sp>
      <p:sp>
        <p:nvSpPr>
          <p:cNvPr name="Freeform 9" id="9"/>
          <p:cNvSpPr/>
          <p:nvPr/>
        </p:nvSpPr>
        <p:spPr>
          <a:xfrm flipH="false" flipV="false" rot="332780">
            <a:off x="1380382" y="-586413"/>
            <a:ext cx="7899376" cy="7660001"/>
          </a:xfrm>
          <a:custGeom>
            <a:avLst/>
            <a:gdLst/>
            <a:ahLst/>
            <a:cxnLst/>
            <a:rect r="r" b="b" t="t" l="l"/>
            <a:pathLst>
              <a:path h="7660001" w="7899376">
                <a:moveTo>
                  <a:pt x="0" y="0"/>
                </a:moveTo>
                <a:lnTo>
                  <a:pt x="7899376" y="0"/>
                </a:lnTo>
                <a:lnTo>
                  <a:pt x="7899376" y="7660001"/>
                </a:lnTo>
                <a:lnTo>
                  <a:pt x="0" y="7660001"/>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p:spPr>
      </p:sp>
      <p:grpSp>
        <p:nvGrpSpPr>
          <p:cNvPr name="Group 10" id="10"/>
          <p:cNvGrpSpPr/>
          <p:nvPr/>
        </p:nvGrpSpPr>
        <p:grpSpPr>
          <a:xfrm rot="-880011">
            <a:off x="10916839" y="3333608"/>
            <a:ext cx="6634590" cy="6732031"/>
            <a:chOff x="0" y="0"/>
            <a:chExt cx="1747382" cy="1773045"/>
          </a:xfrm>
        </p:grpSpPr>
        <p:sp>
          <p:nvSpPr>
            <p:cNvPr name="Freeform 11" id="11"/>
            <p:cNvSpPr/>
            <p:nvPr/>
          </p:nvSpPr>
          <p:spPr>
            <a:xfrm flipH="false" flipV="false" rot="0">
              <a:off x="0" y="0"/>
              <a:ext cx="1747382" cy="1773045"/>
            </a:xfrm>
            <a:custGeom>
              <a:avLst/>
              <a:gdLst/>
              <a:ahLst/>
              <a:cxnLst/>
              <a:rect r="r" b="b" t="t" l="l"/>
              <a:pathLst>
                <a:path h="1773045" w="1747382">
                  <a:moveTo>
                    <a:pt x="0" y="0"/>
                  </a:moveTo>
                  <a:lnTo>
                    <a:pt x="1747382" y="0"/>
                  </a:lnTo>
                  <a:lnTo>
                    <a:pt x="1747382" y="1773045"/>
                  </a:lnTo>
                  <a:lnTo>
                    <a:pt x="0" y="1773045"/>
                  </a:lnTo>
                  <a:close/>
                </a:path>
              </a:pathLst>
            </a:custGeom>
            <a:solidFill>
              <a:srgbClr val="F5A7BD"/>
            </a:solidFill>
          </p:spPr>
        </p:sp>
        <p:sp>
          <p:nvSpPr>
            <p:cNvPr name="TextBox 12" id="12"/>
            <p:cNvSpPr txBox="true"/>
            <p:nvPr/>
          </p:nvSpPr>
          <p:spPr>
            <a:xfrm>
              <a:off x="0" y="-38100"/>
              <a:ext cx="1747382" cy="1811145"/>
            </a:xfrm>
            <a:prstGeom prst="rect">
              <a:avLst/>
            </a:prstGeom>
          </p:spPr>
          <p:txBody>
            <a:bodyPr anchor="ctr" rtlCol="false" tIns="50800" lIns="50800" bIns="50800" rIns="50800"/>
            <a:lstStyle/>
            <a:p>
              <a:pPr algn="ctr">
                <a:lnSpc>
                  <a:spcPts val="3080"/>
                </a:lnSpc>
              </a:pPr>
            </a:p>
          </p:txBody>
        </p:sp>
      </p:grpSp>
      <p:sp>
        <p:nvSpPr>
          <p:cNvPr name="Freeform 13" id="13"/>
          <p:cNvSpPr/>
          <p:nvPr/>
        </p:nvSpPr>
        <p:spPr>
          <a:xfrm flipH="false" flipV="false" rot="-701020">
            <a:off x="10451469" y="3350295"/>
            <a:ext cx="6886453" cy="6982221"/>
          </a:xfrm>
          <a:custGeom>
            <a:avLst/>
            <a:gdLst/>
            <a:ahLst/>
            <a:cxnLst/>
            <a:rect r="r" b="b" t="t" l="l"/>
            <a:pathLst>
              <a:path h="6982221" w="6886453">
                <a:moveTo>
                  <a:pt x="0" y="0"/>
                </a:moveTo>
                <a:lnTo>
                  <a:pt x="6886454" y="0"/>
                </a:lnTo>
                <a:lnTo>
                  <a:pt x="6886454" y="6982221"/>
                </a:lnTo>
                <a:lnTo>
                  <a:pt x="0" y="6982221"/>
                </a:lnTo>
                <a:lnTo>
                  <a:pt x="0" y="0"/>
                </a:lnTo>
                <a:close/>
              </a:path>
            </a:pathLst>
          </a:custGeom>
          <a:blipFill>
            <a:blip r:embed="rId7"/>
            <a:stretch>
              <a:fillRect l="-21781" t="0" r="-21781" b="0"/>
            </a:stretch>
          </a:blipFill>
        </p:spPr>
      </p:sp>
      <p:sp>
        <p:nvSpPr>
          <p:cNvPr name="Freeform 14" id="14"/>
          <p:cNvSpPr/>
          <p:nvPr/>
        </p:nvSpPr>
        <p:spPr>
          <a:xfrm flipH="false" flipV="false" rot="-880055">
            <a:off x="10325330" y="3025833"/>
            <a:ext cx="7899376" cy="7660001"/>
          </a:xfrm>
          <a:custGeom>
            <a:avLst/>
            <a:gdLst/>
            <a:ahLst/>
            <a:cxnLst/>
            <a:rect r="r" b="b" t="t" l="l"/>
            <a:pathLst>
              <a:path h="7660001" w="7899376">
                <a:moveTo>
                  <a:pt x="0" y="0"/>
                </a:moveTo>
                <a:lnTo>
                  <a:pt x="7899376" y="0"/>
                </a:lnTo>
                <a:lnTo>
                  <a:pt x="7899376" y="7660001"/>
                </a:lnTo>
                <a:lnTo>
                  <a:pt x="0" y="7660001"/>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p:spPr>
      </p:sp>
      <p:sp>
        <p:nvSpPr>
          <p:cNvPr name="TextBox 15" id="15"/>
          <p:cNvSpPr txBox="true"/>
          <p:nvPr/>
        </p:nvSpPr>
        <p:spPr>
          <a:xfrm rot="346861">
            <a:off x="452723" y="7373269"/>
            <a:ext cx="8115300" cy="1994232"/>
          </a:xfrm>
          <a:prstGeom prst="rect">
            <a:avLst/>
          </a:prstGeom>
        </p:spPr>
        <p:txBody>
          <a:bodyPr anchor="t" rtlCol="false" tIns="0" lIns="0" bIns="0" rIns="0">
            <a:spAutoFit/>
          </a:bodyPr>
          <a:lstStyle/>
          <a:p>
            <a:pPr algn="ctr" marL="0" indent="0" lvl="0">
              <a:lnSpc>
                <a:spcPts val="15137"/>
              </a:lnSpc>
              <a:spcBef>
                <a:spcPct val="0"/>
              </a:spcBef>
            </a:pPr>
            <a:r>
              <a:rPr lang="en-US" sz="13887">
                <a:solidFill>
                  <a:srgbClr val="DAADD4"/>
                </a:solidFill>
                <a:latin typeface="Shlop"/>
              </a:rPr>
              <a:t>image </a:t>
            </a:r>
          </a:p>
        </p:txBody>
      </p:sp>
      <p:sp>
        <p:nvSpPr>
          <p:cNvPr name="TextBox 16" id="16"/>
          <p:cNvSpPr txBox="true"/>
          <p:nvPr/>
        </p:nvSpPr>
        <p:spPr>
          <a:xfrm rot="-833805">
            <a:off x="10496273" y="961464"/>
            <a:ext cx="4354637" cy="1994232"/>
          </a:xfrm>
          <a:prstGeom prst="rect">
            <a:avLst/>
          </a:prstGeom>
        </p:spPr>
        <p:txBody>
          <a:bodyPr anchor="t" rtlCol="false" tIns="0" lIns="0" bIns="0" rIns="0">
            <a:spAutoFit/>
          </a:bodyPr>
          <a:lstStyle/>
          <a:p>
            <a:pPr algn="ctr" marL="0" indent="0" lvl="0">
              <a:lnSpc>
                <a:spcPts val="15137"/>
              </a:lnSpc>
              <a:spcBef>
                <a:spcPct val="0"/>
              </a:spcBef>
            </a:pPr>
            <a:r>
              <a:rPr lang="en-US" sz="13887" strike="noStrike" u="none">
                <a:solidFill>
                  <a:srgbClr val="F5A7BD"/>
                </a:solidFill>
                <a:latin typeface="Shlop"/>
              </a:rPr>
              <a:t>gallery</a:t>
            </a:r>
          </a:p>
        </p:txBody>
      </p:sp>
      <p:sp>
        <p:nvSpPr>
          <p:cNvPr name="Freeform 17" id="17"/>
          <p:cNvSpPr/>
          <p:nvPr/>
        </p:nvSpPr>
        <p:spPr>
          <a:xfrm flipH="false" flipV="false" rot="-8316389">
            <a:off x="-3495770" y="-739661"/>
            <a:ext cx="6531317" cy="7384932"/>
          </a:xfrm>
          <a:custGeom>
            <a:avLst/>
            <a:gdLst/>
            <a:ahLst/>
            <a:cxnLst/>
            <a:rect r="r" b="b" t="t" l="l"/>
            <a:pathLst>
              <a:path h="7384932" w="6531317">
                <a:moveTo>
                  <a:pt x="0" y="0"/>
                </a:moveTo>
                <a:lnTo>
                  <a:pt x="6531317" y="0"/>
                </a:lnTo>
                <a:lnTo>
                  <a:pt x="6531317" y="7384932"/>
                </a:lnTo>
                <a:lnTo>
                  <a:pt x="0" y="7384932"/>
                </a:lnTo>
                <a:lnTo>
                  <a:pt x="0" y="0"/>
                </a:lnTo>
                <a:close/>
              </a:path>
            </a:pathLst>
          </a:custGeom>
          <a:blipFill>
            <a:blip r:embed="rId2">
              <a:extLst>
                <a:ext uri="{96DAC541-7B7A-43D3-8B79-37D633B846F1}">
                  <asvg:svgBlip xmlns:asvg="http://schemas.microsoft.com/office/drawing/2016/SVG/main" r:embed="rId3"/>
                </a:ext>
              </a:extLst>
            </a:blip>
            <a:stretch>
              <a:fillRect l="0" t="0" r="-855" b="-142866"/>
            </a:stretch>
          </a:blipFill>
        </p:spPr>
      </p:sp>
      <p:sp>
        <p:nvSpPr>
          <p:cNvPr name="Freeform 18" id="18"/>
          <p:cNvSpPr/>
          <p:nvPr/>
        </p:nvSpPr>
        <p:spPr>
          <a:xfrm flipH="false" flipV="false" rot="-8316389">
            <a:off x="15520446" y="-1766009"/>
            <a:ext cx="6531317" cy="7384932"/>
          </a:xfrm>
          <a:custGeom>
            <a:avLst/>
            <a:gdLst/>
            <a:ahLst/>
            <a:cxnLst/>
            <a:rect r="r" b="b" t="t" l="l"/>
            <a:pathLst>
              <a:path h="7384932" w="6531317">
                <a:moveTo>
                  <a:pt x="0" y="0"/>
                </a:moveTo>
                <a:lnTo>
                  <a:pt x="6531317" y="0"/>
                </a:lnTo>
                <a:lnTo>
                  <a:pt x="6531317" y="7384931"/>
                </a:lnTo>
                <a:lnTo>
                  <a:pt x="0" y="7384931"/>
                </a:lnTo>
                <a:lnTo>
                  <a:pt x="0" y="0"/>
                </a:lnTo>
                <a:close/>
              </a:path>
            </a:pathLst>
          </a:custGeom>
          <a:blipFill>
            <a:blip r:embed="rId2">
              <a:extLst>
                <a:ext uri="{96DAC541-7B7A-43D3-8B79-37D633B846F1}">
                  <asvg:svgBlip xmlns:asvg="http://schemas.microsoft.com/office/drawing/2016/SVG/main" r:embed="rId3"/>
                </a:ext>
              </a:extLst>
            </a:blip>
            <a:stretch>
              <a:fillRect l="0" t="0" r="-855" b="-142866"/>
            </a:stretch>
          </a:blipFill>
        </p:spPr>
      </p:sp>
    </p:spTree>
  </p:cSld>
  <p:clrMapOvr>
    <a:masterClrMapping/>
  </p:clrMapOvr>
  <p:transition spd="fast">
    <p:cover dir="d"/>
  </p:transition>
</p:sld>
</file>

<file path=ppt/slides/slide12.xml><?xml version="1.0" encoding="utf-8"?>
<p:sld xmlns:p="http://schemas.openxmlformats.org/presentationml/2006/main" xmlns:a="http://schemas.openxmlformats.org/drawingml/2006/main" xmlns:r="http://schemas.openxmlformats.org/officeDocument/2006/relationships">
  <p:cSld>
    <p:bg>
      <p:bgPr>
        <a:solidFill>
          <a:srgbClr val="9BDBAF"/>
        </a:solidFill>
      </p:bgPr>
    </p:bg>
    <p:spTree>
      <p:nvGrpSpPr>
        <p:cNvPr id="1" name=""/>
        <p:cNvGrpSpPr/>
        <p:nvPr/>
      </p:nvGrpSpPr>
      <p:grpSpPr>
        <a:xfrm>
          <a:off x="0" y="0"/>
          <a:ext cx="0" cy="0"/>
          <a:chOff x="0" y="0"/>
          <a:chExt cx="0" cy="0"/>
        </a:xfrm>
      </p:grpSpPr>
      <p:sp>
        <p:nvSpPr>
          <p:cNvPr name="Freeform 2" id="2"/>
          <p:cNvSpPr/>
          <p:nvPr/>
        </p:nvSpPr>
        <p:spPr>
          <a:xfrm flipH="false" flipV="false" rot="-8316389">
            <a:off x="3401842" y="-978220"/>
            <a:ext cx="6531317" cy="7384932"/>
          </a:xfrm>
          <a:custGeom>
            <a:avLst/>
            <a:gdLst/>
            <a:ahLst/>
            <a:cxnLst/>
            <a:rect r="r" b="b" t="t" l="l"/>
            <a:pathLst>
              <a:path h="7384932" w="6531317">
                <a:moveTo>
                  <a:pt x="0" y="0"/>
                </a:moveTo>
                <a:lnTo>
                  <a:pt x="6531316" y="0"/>
                </a:lnTo>
                <a:lnTo>
                  <a:pt x="6531316" y="7384931"/>
                </a:lnTo>
                <a:lnTo>
                  <a:pt x="0" y="7384931"/>
                </a:lnTo>
                <a:lnTo>
                  <a:pt x="0" y="0"/>
                </a:lnTo>
                <a:close/>
              </a:path>
            </a:pathLst>
          </a:custGeom>
          <a:blipFill>
            <a:blip r:embed="rId2">
              <a:extLst>
                <a:ext uri="{96DAC541-7B7A-43D3-8B79-37D633B846F1}">
                  <asvg:svgBlip xmlns:asvg="http://schemas.microsoft.com/office/drawing/2016/SVG/main" r:embed="rId3"/>
                </a:ext>
              </a:extLst>
            </a:blip>
            <a:stretch>
              <a:fillRect l="0" t="0" r="-855" b="-142866"/>
            </a:stretch>
          </a:blipFill>
          <a:ln cap="sq">
            <a:noFill/>
            <a:prstDash val="solid"/>
            <a:miter/>
          </a:ln>
        </p:spPr>
      </p:sp>
      <p:sp>
        <p:nvSpPr>
          <p:cNvPr name="Freeform 3" id="3"/>
          <p:cNvSpPr/>
          <p:nvPr/>
        </p:nvSpPr>
        <p:spPr>
          <a:xfrm flipH="false" flipV="false" rot="2325421">
            <a:off x="3243488" y="5141315"/>
            <a:ext cx="6531317" cy="7384932"/>
          </a:xfrm>
          <a:custGeom>
            <a:avLst/>
            <a:gdLst/>
            <a:ahLst/>
            <a:cxnLst/>
            <a:rect r="r" b="b" t="t" l="l"/>
            <a:pathLst>
              <a:path h="7384932" w="6531317">
                <a:moveTo>
                  <a:pt x="0" y="0"/>
                </a:moveTo>
                <a:lnTo>
                  <a:pt x="6531317" y="0"/>
                </a:lnTo>
                <a:lnTo>
                  <a:pt x="6531317" y="7384931"/>
                </a:lnTo>
                <a:lnTo>
                  <a:pt x="0" y="7384931"/>
                </a:lnTo>
                <a:lnTo>
                  <a:pt x="0" y="0"/>
                </a:lnTo>
                <a:close/>
              </a:path>
            </a:pathLst>
          </a:custGeom>
          <a:blipFill>
            <a:blip r:embed="rId2">
              <a:extLst>
                <a:ext uri="{96DAC541-7B7A-43D3-8B79-37D633B846F1}">
                  <asvg:svgBlip xmlns:asvg="http://schemas.microsoft.com/office/drawing/2016/SVG/main" r:embed="rId3"/>
                </a:ext>
              </a:extLst>
            </a:blip>
            <a:stretch>
              <a:fillRect l="0" t="0" r="-855" b="-142866"/>
            </a:stretch>
          </a:blipFill>
        </p:spPr>
      </p:sp>
      <p:sp>
        <p:nvSpPr>
          <p:cNvPr name="Freeform 4" id="4"/>
          <p:cNvSpPr/>
          <p:nvPr/>
        </p:nvSpPr>
        <p:spPr>
          <a:xfrm flipH="false" flipV="false" rot="0">
            <a:off x="-4508599" y="-725594"/>
            <a:ext cx="14562108" cy="11012594"/>
          </a:xfrm>
          <a:custGeom>
            <a:avLst/>
            <a:gdLst/>
            <a:ahLst/>
            <a:cxnLst/>
            <a:rect r="r" b="b" t="t" l="l"/>
            <a:pathLst>
              <a:path h="11012594" w="14562108">
                <a:moveTo>
                  <a:pt x="0" y="0"/>
                </a:moveTo>
                <a:lnTo>
                  <a:pt x="14562107" y="0"/>
                </a:lnTo>
                <a:lnTo>
                  <a:pt x="14562107" y="11012594"/>
                </a:lnTo>
                <a:lnTo>
                  <a:pt x="0" y="11012594"/>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p:spPr>
      </p:sp>
      <p:sp>
        <p:nvSpPr>
          <p:cNvPr name="Freeform 5" id="5"/>
          <p:cNvSpPr/>
          <p:nvPr/>
        </p:nvSpPr>
        <p:spPr>
          <a:xfrm flipH="false" flipV="false" rot="-8316389">
            <a:off x="-2882849" y="-1997016"/>
            <a:ext cx="6531317" cy="7384932"/>
          </a:xfrm>
          <a:custGeom>
            <a:avLst/>
            <a:gdLst/>
            <a:ahLst/>
            <a:cxnLst/>
            <a:rect r="r" b="b" t="t" l="l"/>
            <a:pathLst>
              <a:path h="7384932" w="6531317">
                <a:moveTo>
                  <a:pt x="0" y="0"/>
                </a:moveTo>
                <a:lnTo>
                  <a:pt x="6531317" y="0"/>
                </a:lnTo>
                <a:lnTo>
                  <a:pt x="6531317" y="7384932"/>
                </a:lnTo>
                <a:lnTo>
                  <a:pt x="0" y="7384932"/>
                </a:lnTo>
                <a:lnTo>
                  <a:pt x="0" y="0"/>
                </a:lnTo>
                <a:close/>
              </a:path>
            </a:pathLst>
          </a:custGeom>
          <a:blipFill>
            <a:blip r:embed="rId2">
              <a:extLst>
                <a:ext uri="{96DAC541-7B7A-43D3-8B79-37D633B846F1}">
                  <asvg:svgBlip xmlns:asvg="http://schemas.microsoft.com/office/drawing/2016/SVG/main" r:embed="rId3"/>
                </a:ext>
              </a:extLst>
            </a:blip>
            <a:stretch>
              <a:fillRect l="0" t="0" r="-855" b="-142866"/>
            </a:stretch>
          </a:blipFill>
        </p:spPr>
      </p:sp>
      <p:sp>
        <p:nvSpPr>
          <p:cNvPr name="Freeform 6" id="6"/>
          <p:cNvSpPr/>
          <p:nvPr/>
        </p:nvSpPr>
        <p:spPr>
          <a:xfrm flipH="false" flipV="false" rot="-8316389">
            <a:off x="15022342" y="5565834"/>
            <a:ext cx="6531317" cy="7384932"/>
          </a:xfrm>
          <a:custGeom>
            <a:avLst/>
            <a:gdLst/>
            <a:ahLst/>
            <a:cxnLst/>
            <a:rect r="r" b="b" t="t" l="l"/>
            <a:pathLst>
              <a:path h="7384932" w="6531317">
                <a:moveTo>
                  <a:pt x="0" y="0"/>
                </a:moveTo>
                <a:lnTo>
                  <a:pt x="6531316" y="0"/>
                </a:lnTo>
                <a:lnTo>
                  <a:pt x="6531316" y="7384932"/>
                </a:lnTo>
                <a:lnTo>
                  <a:pt x="0" y="7384932"/>
                </a:lnTo>
                <a:lnTo>
                  <a:pt x="0" y="0"/>
                </a:lnTo>
                <a:close/>
              </a:path>
            </a:pathLst>
          </a:custGeom>
          <a:blipFill>
            <a:blip r:embed="rId2">
              <a:extLst>
                <a:ext uri="{96DAC541-7B7A-43D3-8B79-37D633B846F1}">
                  <asvg:svgBlip xmlns:asvg="http://schemas.microsoft.com/office/drawing/2016/SVG/main" r:embed="rId3"/>
                </a:ext>
              </a:extLst>
            </a:blip>
            <a:stretch>
              <a:fillRect l="0" t="0" r="-855" b="-142866"/>
            </a:stretch>
          </a:blipFill>
          <a:ln cap="sq">
            <a:noFill/>
            <a:prstDash val="solid"/>
            <a:miter/>
          </a:ln>
        </p:spPr>
      </p:sp>
      <p:sp>
        <p:nvSpPr>
          <p:cNvPr name="Freeform 7" id="7"/>
          <p:cNvSpPr/>
          <p:nvPr/>
        </p:nvSpPr>
        <p:spPr>
          <a:xfrm flipH="false" flipV="false" rot="-8316389">
            <a:off x="8754892" y="8880534"/>
            <a:ext cx="6531317" cy="7384932"/>
          </a:xfrm>
          <a:custGeom>
            <a:avLst/>
            <a:gdLst/>
            <a:ahLst/>
            <a:cxnLst/>
            <a:rect r="r" b="b" t="t" l="l"/>
            <a:pathLst>
              <a:path h="7384932" w="6531317">
                <a:moveTo>
                  <a:pt x="0" y="0"/>
                </a:moveTo>
                <a:lnTo>
                  <a:pt x="6531316" y="0"/>
                </a:lnTo>
                <a:lnTo>
                  <a:pt x="6531316" y="7384932"/>
                </a:lnTo>
                <a:lnTo>
                  <a:pt x="0" y="7384932"/>
                </a:lnTo>
                <a:lnTo>
                  <a:pt x="0" y="0"/>
                </a:lnTo>
                <a:close/>
              </a:path>
            </a:pathLst>
          </a:custGeom>
          <a:blipFill>
            <a:blip r:embed="rId2">
              <a:extLst>
                <a:ext uri="{96DAC541-7B7A-43D3-8B79-37D633B846F1}">
                  <asvg:svgBlip xmlns:asvg="http://schemas.microsoft.com/office/drawing/2016/SVG/main" r:embed="rId3"/>
                </a:ext>
              </a:extLst>
            </a:blip>
            <a:stretch>
              <a:fillRect l="0" t="0" r="-855" b="-142866"/>
            </a:stretch>
          </a:blipFill>
          <a:ln cap="sq">
            <a:noFill/>
            <a:prstDash val="solid"/>
            <a:miter/>
          </a:ln>
        </p:spPr>
      </p:sp>
      <p:sp>
        <p:nvSpPr>
          <p:cNvPr name="Freeform 8" id="8"/>
          <p:cNvSpPr/>
          <p:nvPr/>
        </p:nvSpPr>
        <p:spPr>
          <a:xfrm flipH="false" flipV="false" rot="-8316389">
            <a:off x="12012956" y="-4292920"/>
            <a:ext cx="6531317" cy="7384932"/>
          </a:xfrm>
          <a:custGeom>
            <a:avLst/>
            <a:gdLst/>
            <a:ahLst/>
            <a:cxnLst/>
            <a:rect r="r" b="b" t="t" l="l"/>
            <a:pathLst>
              <a:path h="7384932" w="6531317">
                <a:moveTo>
                  <a:pt x="0" y="0"/>
                </a:moveTo>
                <a:lnTo>
                  <a:pt x="6531317" y="0"/>
                </a:lnTo>
                <a:lnTo>
                  <a:pt x="6531317" y="7384931"/>
                </a:lnTo>
                <a:lnTo>
                  <a:pt x="0" y="7384931"/>
                </a:lnTo>
                <a:lnTo>
                  <a:pt x="0" y="0"/>
                </a:lnTo>
                <a:close/>
              </a:path>
            </a:pathLst>
          </a:custGeom>
          <a:blipFill>
            <a:blip r:embed="rId2">
              <a:extLst>
                <a:ext uri="{96DAC541-7B7A-43D3-8B79-37D633B846F1}">
                  <asvg:svgBlip xmlns:asvg="http://schemas.microsoft.com/office/drawing/2016/SVG/main" r:embed="rId3"/>
                </a:ext>
              </a:extLst>
            </a:blip>
            <a:stretch>
              <a:fillRect l="0" t="0" r="-855" b="-142866"/>
            </a:stretch>
          </a:blipFill>
          <a:ln cap="sq">
            <a:noFill/>
            <a:prstDash val="solid"/>
            <a:miter/>
          </a:ln>
        </p:spPr>
      </p:sp>
      <p:sp>
        <p:nvSpPr>
          <p:cNvPr name="Freeform 9" id="9"/>
          <p:cNvSpPr/>
          <p:nvPr/>
        </p:nvSpPr>
        <p:spPr>
          <a:xfrm flipH="false" flipV="false" rot="-8316389">
            <a:off x="16299206" y="-978220"/>
            <a:ext cx="6531317" cy="7384932"/>
          </a:xfrm>
          <a:custGeom>
            <a:avLst/>
            <a:gdLst/>
            <a:ahLst/>
            <a:cxnLst/>
            <a:rect r="r" b="b" t="t" l="l"/>
            <a:pathLst>
              <a:path h="7384932" w="6531317">
                <a:moveTo>
                  <a:pt x="0" y="0"/>
                </a:moveTo>
                <a:lnTo>
                  <a:pt x="6531317" y="0"/>
                </a:lnTo>
                <a:lnTo>
                  <a:pt x="6531317" y="7384931"/>
                </a:lnTo>
                <a:lnTo>
                  <a:pt x="0" y="7384931"/>
                </a:lnTo>
                <a:lnTo>
                  <a:pt x="0" y="0"/>
                </a:lnTo>
                <a:close/>
              </a:path>
            </a:pathLst>
          </a:custGeom>
          <a:blipFill>
            <a:blip r:embed="rId2">
              <a:extLst>
                <a:ext uri="{96DAC541-7B7A-43D3-8B79-37D633B846F1}">
                  <asvg:svgBlip xmlns:asvg="http://schemas.microsoft.com/office/drawing/2016/SVG/main" r:embed="rId3"/>
                </a:ext>
              </a:extLst>
            </a:blip>
            <a:stretch>
              <a:fillRect l="0" t="0" r="-855" b="-142866"/>
            </a:stretch>
          </a:blipFill>
          <a:ln cap="sq">
            <a:noFill/>
            <a:prstDash val="solid"/>
            <a:miter/>
          </a:ln>
        </p:spPr>
      </p:sp>
      <p:sp>
        <p:nvSpPr>
          <p:cNvPr name="TextBox 10" id="10"/>
          <p:cNvSpPr txBox="true"/>
          <p:nvPr/>
        </p:nvSpPr>
        <p:spPr>
          <a:xfrm rot="0">
            <a:off x="7758356" y="1596095"/>
            <a:ext cx="10087518" cy="7237686"/>
          </a:xfrm>
          <a:prstGeom prst="rect">
            <a:avLst/>
          </a:prstGeom>
        </p:spPr>
        <p:txBody>
          <a:bodyPr anchor="t" rtlCol="false" tIns="0" lIns="0" bIns="0" rIns="0">
            <a:spAutoFit/>
          </a:bodyPr>
          <a:lstStyle/>
          <a:p>
            <a:pPr algn="ctr">
              <a:lnSpc>
                <a:spcPts val="18815"/>
              </a:lnSpc>
            </a:pPr>
            <a:r>
              <a:rPr lang="en-US" sz="17262">
                <a:solidFill>
                  <a:srgbClr val="000000"/>
                </a:solidFill>
                <a:latin typeface="Shlop"/>
              </a:rPr>
              <a:t>Add a</a:t>
            </a:r>
          </a:p>
          <a:p>
            <a:pPr algn="ctr" marL="0" indent="0" lvl="0">
              <a:lnSpc>
                <a:spcPts val="18815"/>
              </a:lnSpc>
              <a:spcBef>
                <a:spcPct val="0"/>
              </a:spcBef>
            </a:pPr>
            <a:r>
              <a:rPr lang="en-US" sz="17262">
                <a:solidFill>
                  <a:srgbClr val="000000"/>
                </a:solidFill>
                <a:latin typeface="Shlop"/>
              </a:rPr>
              <a:t>Section Header</a:t>
            </a:r>
          </a:p>
        </p:txBody>
      </p:sp>
    </p:spTree>
  </p:cSld>
  <p:clrMapOvr>
    <a:masterClrMapping/>
  </p:clrMapOvr>
  <p:transition spd="fast">
    <p:cover dir="d"/>
  </p:transition>
</p:sld>
</file>

<file path=ppt/slides/slide13.xml><?xml version="1.0" encoding="utf-8"?>
<p:sld xmlns:p="http://schemas.openxmlformats.org/presentationml/2006/main" xmlns:a="http://schemas.openxmlformats.org/drawingml/2006/main" xmlns:r="http://schemas.openxmlformats.org/officeDocument/2006/relationships">
  <p:cSld>
    <p:bg>
      <p:bgPr>
        <a:solidFill>
          <a:srgbClr val="000000"/>
        </a:solidFill>
      </p:bgPr>
    </p:bg>
    <p:spTree>
      <p:nvGrpSpPr>
        <p:cNvPr id="1" name=""/>
        <p:cNvGrpSpPr/>
        <p:nvPr/>
      </p:nvGrpSpPr>
      <p:grpSpPr>
        <a:xfrm>
          <a:off x="0" y="0"/>
          <a:ext cx="0" cy="0"/>
          <a:chOff x="0" y="0"/>
          <a:chExt cx="0" cy="0"/>
        </a:xfrm>
      </p:grpSpPr>
      <p:sp>
        <p:nvSpPr>
          <p:cNvPr name="TextBox 2" id="2"/>
          <p:cNvSpPr txBox="true"/>
          <p:nvPr/>
        </p:nvSpPr>
        <p:spPr>
          <a:xfrm rot="0">
            <a:off x="610026" y="607921"/>
            <a:ext cx="17067948" cy="2002106"/>
          </a:xfrm>
          <a:prstGeom prst="rect">
            <a:avLst/>
          </a:prstGeom>
        </p:spPr>
        <p:txBody>
          <a:bodyPr anchor="t" rtlCol="false" tIns="0" lIns="0" bIns="0" rIns="0">
            <a:spAutoFit/>
          </a:bodyPr>
          <a:lstStyle/>
          <a:p>
            <a:pPr algn="ctr" marL="0" indent="0" lvl="0">
              <a:lnSpc>
                <a:spcPts val="15137"/>
              </a:lnSpc>
              <a:spcBef>
                <a:spcPct val="0"/>
              </a:spcBef>
            </a:pPr>
            <a:r>
              <a:rPr lang="en-US" sz="13887">
                <a:solidFill>
                  <a:srgbClr val="9BDBAF"/>
                </a:solidFill>
                <a:latin typeface="Shlop"/>
              </a:rPr>
              <a:t>team members</a:t>
            </a:r>
          </a:p>
        </p:txBody>
      </p:sp>
      <p:grpSp>
        <p:nvGrpSpPr>
          <p:cNvPr name="Group 3" id="3"/>
          <p:cNvGrpSpPr/>
          <p:nvPr/>
        </p:nvGrpSpPr>
        <p:grpSpPr>
          <a:xfrm rot="0">
            <a:off x="1162050" y="3283890"/>
            <a:ext cx="4297404" cy="4240860"/>
            <a:chOff x="0" y="0"/>
            <a:chExt cx="1131827" cy="1116934"/>
          </a:xfrm>
        </p:grpSpPr>
        <p:sp>
          <p:nvSpPr>
            <p:cNvPr name="Freeform 4" id="4"/>
            <p:cNvSpPr/>
            <p:nvPr/>
          </p:nvSpPr>
          <p:spPr>
            <a:xfrm flipH="false" flipV="false" rot="0">
              <a:off x="0" y="0"/>
              <a:ext cx="1131827" cy="1116934"/>
            </a:xfrm>
            <a:custGeom>
              <a:avLst/>
              <a:gdLst/>
              <a:ahLst/>
              <a:cxnLst/>
              <a:rect r="r" b="b" t="t" l="l"/>
              <a:pathLst>
                <a:path h="1116934" w="1131827">
                  <a:moveTo>
                    <a:pt x="0" y="0"/>
                  </a:moveTo>
                  <a:lnTo>
                    <a:pt x="1131827" y="0"/>
                  </a:lnTo>
                  <a:lnTo>
                    <a:pt x="1131827" y="1116934"/>
                  </a:lnTo>
                  <a:lnTo>
                    <a:pt x="0" y="1116934"/>
                  </a:lnTo>
                  <a:close/>
                </a:path>
              </a:pathLst>
            </a:custGeom>
            <a:solidFill>
              <a:srgbClr val="9BDBAF"/>
            </a:solidFill>
          </p:spPr>
        </p:sp>
        <p:sp>
          <p:nvSpPr>
            <p:cNvPr name="TextBox 5" id="5"/>
            <p:cNvSpPr txBox="true"/>
            <p:nvPr/>
          </p:nvSpPr>
          <p:spPr>
            <a:xfrm>
              <a:off x="0" y="-38100"/>
              <a:ext cx="1131827" cy="1155034"/>
            </a:xfrm>
            <a:prstGeom prst="rect">
              <a:avLst/>
            </a:prstGeom>
          </p:spPr>
          <p:txBody>
            <a:bodyPr anchor="ctr" rtlCol="false" tIns="50800" lIns="50800" bIns="50800" rIns="50800"/>
            <a:lstStyle/>
            <a:p>
              <a:pPr algn="ctr">
                <a:lnSpc>
                  <a:spcPts val="3080"/>
                </a:lnSpc>
              </a:pPr>
            </a:p>
          </p:txBody>
        </p:sp>
      </p:grpSp>
      <p:grpSp>
        <p:nvGrpSpPr>
          <p:cNvPr name="Group 6" id="6"/>
          <p:cNvGrpSpPr/>
          <p:nvPr/>
        </p:nvGrpSpPr>
        <p:grpSpPr>
          <a:xfrm rot="0">
            <a:off x="6898148" y="3283890"/>
            <a:ext cx="4297404" cy="4240860"/>
            <a:chOff x="0" y="0"/>
            <a:chExt cx="1131827" cy="1116934"/>
          </a:xfrm>
        </p:grpSpPr>
        <p:sp>
          <p:nvSpPr>
            <p:cNvPr name="Freeform 7" id="7"/>
            <p:cNvSpPr/>
            <p:nvPr/>
          </p:nvSpPr>
          <p:spPr>
            <a:xfrm flipH="false" flipV="false" rot="0">
              <a:off x="0" y="0"/>
              <a:ext cx="1131827" cy="1116934"/>
            </a:xfrm>
            <a:custGeom>
              <a:avLst/>
              <a:gdLst/>
              <a:ahLst/>
              <a:cxnLst/>
              <a:rect r="r" b="b" t="t" l="l"/>
              <a:pathLst>
                <a:path h="1116934" w="1131827">
                  <a:moveTo>
                    <a:pt x="0" y="0"/>
                  </a:moveTo>
                  <a:lnTo>
                    <a:pt x="1131827" y="0"/>
                  </a:lnTo>
                  <a:lnTo>
                    <a:pt x="1131827" y="1116934"/>
                  </a:lnTo>
                  <a:lnTo>
                    <a:pt x="0" y="1116934"/>
                  </a:lnTo>
                  <a:close/>
                </a:path>
              </a:pathLst>
            </a:custGeom>
            <a:solidFill>
              <a:srgbClr val="9BDBAF"/>
            </a:solidFill>
          </p:spPr>
        </p:sp>
        <p:sp>
          <p:nvSpPr>
            <p:cNvPr name="TextBox 8" id="8"/>
            <p:cNvSpPr txBox="true"/>
            <p:nvPr/>
          </p:nvSpPr>
          <p:spPr>
            <a:xfrm>
              <a:off x="0" y="-38100"/>
              <a:ext cx="1131827" cy="1155034"/>
            </a:xfrm>
            <a:prstGeom prst="rect">
              <a:avLst/>
            </a:prstGeom>
          </p:spPr>
          <p:txBody>
            <a:bodyPr anchor="ctr" rtlCol="false" tIns="50800" lIns="50800" bIns="50800" rIns="50800"/>
            <a:lstStyle/>
            <a:p>
              <a:pPr algn="ctr">
                <a:lnSpc>
                  <a:spcPts val="3080"/>
                </a:lnSpc>
              </a:pPr>
            </a:p>
          </p:txBody>
        </p:sp>
      </p:grpSp>
      <p:grpSp>
        <p:nvGrpSpPr>
          <p:cNvPr name="Group 9" id="9"/>
          <p:cNvGrpSpPr/>
          <p:nvPr/>
        </p:nvGrpSpPr>
        <p:grpSpPr>
          <a:xfrm rot="0">
            <a:off x="12580697" y="3283890"/>
            <a:ext cx="4297404" cy="4240860"/>
            <a:chOff x="0" y="0"/>
            <a:chExt cx="1131827" cy="1116934"/>
          </a:xfrm>
        </p:grpSpPr>
        <p:sp>
          <p:nvSpPr>
            <p:cNvPr name="Freeform 10" id="10"/>
            <p:cNvSpPr/>
            <p:nvPr/>
          </p:nvSpPr>
          <p:spPr>
            <a:xfrm flipH="false" flipV="false" rot="0">
              <a:off x="0" y="0"/>
              <a:ext cx="1131827" cy="1116934"/>
            </a:xfrm>
            <a:custGeom>
              <a:avLst/>
              <a:gdLst/>
              <a:ahLst/>
              <a:cxnLst/>
              <a:rect r="r" b="b" t="t" l="l"/>
              <a:pathLst>
                <a:path h="1116934" w="1131827">
                  <a:moveTo>
                    <a:pt x="0" y="0"/>
                  </a:moveTo>
                  <a:lnTo>
                    <a:pt x="1131827" y="0"/>
                  </a:lnTo>
                  <a:lnTo>
                    <a:pt x="1131827" y="1116934"/>
                  </a:lnTo>
                  <a:lnTo>
                    <a:pt x="0" y="1116934"/>
                  </a:lnTo>
                  <a:close/>
                </a:path>
              </a:pathLst>
            </a:custGeom>
            <a:solidFill>
              <a:srgbClr val="9BDBAF"/>
            </a:solidFill>
          </p:spPr>
        </p:sp>
        <p:sp>
          <p:nvSpPr>
            <p:cNvPr name="TextBox 11" id="11"/>
            <p:cNvSpPr txBox="true"/>
            <p:nvPr/>
          </p:nvSpPr>
          <p:spPr>
            <a:xfrm>
              <a:off x="0" y="-38100"/>
              <a:ext cx="1131827" cy="1155034"/>
            </a:xfrm>
            <a:prstGeom prst="rect">
              <a:avLst/>
            </a:prstGeom>
          </p:spPr>
          <p:txBody>
            <a:bodyPr anchor="ctr" rtlCol="false" tIns="50800" lIns="50800" bIns="50800" rIns="50800"/>
            <a:lstStyle/>
            <a:p>
              <a:pPr algn="ctr">
                <a:lnSpc>
                  <a:spcPts val="3080"/>
                </a:lnSpc>
              </a:pPr>
            </a:p>
          </p:txBody>
        </p:sp>
      </p:grpSp>
      <p:sp>
        <p:nvSpPr>
          <p:cNvPr name="Freeform 12" id="12"/>
          <p:cNvSpPr/>
          <p:nvPr/>
        </p:nvSpPr>
        <p:spPr>
          <a:xfrm flipH="false" flipV="false" rot="0">
            <a:off x="1326266" y="3283890"/>
            <a:ext cx="4076072" cy="4240860"/>
          </a:xfrm>
          <a:custGeom>
            <a:avLst/>
            <a:gdLst/>
            <a:ahLst/>
            <a:cxnLst/>
            <a:rect r="r" b="b" t="t" l="l"/>
            <a:pathLst>
              <a:path h="4240860" w="4076072">
                <a:moveTo>
                  <a:pt x="0" y="0"/>
                </a:moveTo>
                <a:lnTo>
                  <a:pt x="4076072" y="0"/>
                </a:lnTo>
                <a:lnTo>
                  <a:pt x="4076072" y="4240860"/>
                </a:lnTo>
                <a:lnTo>
                  <a:pt x="0" y="4240860"/>
                </a:lnTo>
                <a:lnTo>
                  <a:pt x="0" y="0"/>
                </a:lnTo>
                <a:close/>
              </a:path>
            </a:pathLst>
          </a:custGeom>
          <a:blipFill>
            <a:blip r:embed="rId2"/>
            <a:stretch>
              <a:fillRect l="0" t="-10071" r="0" b="-10071"/>
            </a:stretch>
          </a:blipFill>
        </p:spPr>
      </p:sp>
      <p:grpSp>
        <p:nvGrpSpPr>
          <p:cNvPr name="Group 13" id="13"/>
          <p:cNvGrpSpPr/>
          <p:nvPr/>
        </p:nvGrpSpPr>
        <p:grpSpPr>
          <a:xfrm rot="0">
            <a:off x="834401" y="2930931"/>
            <a:ext cx="5059802" cy="6488231"/>
            <a:chOff x="0" y="0"/>
            <a:chExt cx="6746403" cy="8650975"/>
          </a:xfrm>
        </p:grpSpPr>
        <p:sp>
          <p:nvSpPr>
            <p:cNvPr name="Freeform 14" id="14"/>
            <p:cNvSpPr/>
            <p:nvPr/>
          </p:nvSpPr>
          <p:spPr>
            <a:xfrm flipH="false" flipV="false" rot="0">
              <a:off x="0" y="0"/>
              <a:ext cx="6746403" cy="7092145"/>
            </a:xfrm>
            <a:custGeom>
              <a:avLst/>
              <a:gdLst/>
              <a:ahLst/>
              <a:cxnLst/>
              <a:rect r="r" b="b" t="t" l="l"/>
              <a:pathLst>
                <a:path h="7092145" w="6746403">
                  <a:moveTo>
                    <a:pt x="0" y="0"/>
                  </a:moveTo>
                  <a:lnTo>
                    <a:pt x="6746403" y="0"/>
                  </a:lnTo>
                  <a:lnTo>
                    <a:pt x="6746403" y="7092145"/>
                  </a:lnTo>
                  <a:lnTo>
                    <a:pt x="0" y="7092145"/>
                  </a:lnTo>
                  <a:lnTo>
                    <a:pt x="0" y="0"/>
                  </a:lnTo>
                  <a:close/>
                </a:path>
              </a:pathLst>
            </a:custGeom>
            <a:blipFill>
              <a:blip r:embed="rId3">
                <a:extLst>
                  <a:ext uri="{96DAC541-7B7A-43D3-8B79-37D633B846F1}">
                    <asvg:svgBlip xmlns:asvg="http://schemas.microsoft.com/office/drawing/2016/SVG/main" r:embed="rId4"/>
                  </a:ext>
                </a:extLst>
              </a:blip>
              <a:stretch>
                <a:fillRect l="0" t="0" r="0" b="0"/>
              </a:stretch>
            </a:blipFill>
            <a:ln cap="sq">
              <a:noFill/>
              <a:prstDash val="solid"/>
              <a:miter/>
            </a:ln>
          </p:spPr>
        </p:sp>
        <p:sp>
          <p:nvSpPr>
            <p:cNvPr name="TextBox 15" id="15"/>
            <p:cNvSpPr txBox="true"/>
            <p:nvPr/>
          </p:nvSpPr>
          <p:spPr>
            <a:xfrm rot="0">
              <a:off x="317118" y="7247413"/>
              <a:ext cx="6112166" cy="957369"/>
            </a:xfrm>
            <a:prstGeom prst="rect">
              <a:avLst/>
            </a:prstGeom>
          </p:spPr>
          <p:txBody>
            <a:bodyPr anchor="t" rtlCol="false" tIns="0" lIns="0" bIns="0" rIns="0">
              <a:spAutoFit/>
            </a:bodyPr>
            <a:lstStyle/>
            <a:p>
              <a:pPr algn="ctr" marL="0" indent="0" lvl="0">
                <a:lnSpc>
                  <a:spcPts val="5719"/>
                </a:lnSpc>
                <a:spcBef>
                  <a:spcPct val="0"/>
                </a:spcBef>
              </a:pPr>
              <a:r>
                <a:rPr lang="en-US" sz="4399">
                  <a:solidFill>
                    <a:srgbClr val="F9F5E9"/>
                  </a:solidFill>
                  <a:latin typeface="Fibre"/>
                </a:rPr>
                <a:t>Name</a:t>
              </a:r>
            </a:p>
          </p:txBody>
        </p:sp>
        <p:sp>
          <p:nvSpPr>
            <p:cNvPr name="TextBox 16" id="16"/>
            <p:cNvSpPr txBox="true"/>
            <p:nvPr/>
          </p:nvSpPr>
          <p:spPr>
            <a:xfrm rot="0">
              <a:off x="673405" y="8166681"/>
              <a:ext cx="5399593" cy="484293"/>
            </a:xfrm>
            <a:prstGeom prst="rect">
              <a:avLst/>
            </a:prstGeom>
          </p:spPr>
          <p:txBody>
            <a:bodyPr anchor="t" rtlCol="false" tIns="0" lIns="0" bIns="0" rIns="0">
              <a:spAutoFit/>
            </a:bodyPr>
            <a:lstStyle/>
            <a:p>
              <a:pPr algn="ctr" marL="0" indent="0" lvl="1">
                <a:lnSpc>
                  <a:spcPts val="3080"/>
                </a:lnSpc>
                <a:spcBef>
                  <a:spcPct val="0"/>
                </a:spcBef>
              </a:pPr>
              <a:r>
                <a:rPr lang="en-US" sz="2200">
                  <a:solidFill>
                    <a:srgbClr val="F9F5E9"/>
                  </a:solidFill>
                  <a:latin typeface="Nunito"/>
                </a:rPr>
                <a:t>Title or Position</a:t>
              </a:r>
            </a:p>
          </p:txBody>
        </p:sp>
      </p:grpSp>
      <p:sp>
        <p:nvSpPr>
          <p:cNvPr name="Freeform 17" id="17"/>
          <p:cNvSpPr/>
          <p:nvPr/>
        </p:nvSpPr>
        <p:spPr>
          <a:xfrm flipH="false" flipV="false" rot="0">
            <a:off x="-1385016" y="171450"/>
            <a:ext cx="6084732" cy="4114800"/>
          </a:xfrm>
          <a:custGeom>
            <a:avLst/>
            <a:gdLst/>
            <a:ahLst/>
            <a:cxnLst/>
            <a:rect r="r" b="b" t="t" l="l"/>
            <a:pathLst>
              <a:path h="4114800" w="6084732">
                <a:moveTo>
                  <a:pt x="0" y="0"/>
                </a:moveTo>
                <a:lnTo>
                  <a:pt x="6084732" y="0"/>
                </a:lnTo>
                <a:lnTo>
                  <a:pt x="6084732" y="4114800"/>
                </a:lnTo>
                <a:lnTo>
                  <a:pt x="0" y="4114800"/>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p:spPr>
      </p:sp>
      <p:sp>
        <p:nvSpPr>
          <p:cNvPr name="Freeform 18" id="18"/>
          <p:cNvSpPr/>
          <p:nvPr/>
        </p:nvSpPr>
        <p:spPr>
          <a:xfrm flipH="false" flipV="false" rot="0">
            <a:off x="7105964" y="3283890"/>
            <a:ext cx="4076072" cy="4240860"/>
          </a:xfrm>
          <a:custGeom>
            <a:avLst/>
            <a:gdLst/>
            <a:ahLst/>
            <a:cxnLst/>
            <a:rect r="r" b="b" t="t" l="l"/>
            <a:pathLst>
              <a:path h="4240860" w="4076072">
                <a:moveTo>
                  <a:pt x="0" y="0"/>
                </a:moveTo>
                <a:lnTo>
                  <a:pt x="4076072" y="0"/>
                </a:lnTo>
                <a:lnTo>
                  <a:pt x="4076072" y="4240860"/>
                </a:lnTo>
                <a:lnTo>
                  <a:pt x="0" y="4240860"/>
                </a:lnTo>
                <a:lnTo>
                  <a:pt x="0" y="0"/>
                </a:lnTo>
                <a:close/>
              </a:path>
            </a:pathLst>
          </a:custGeom>
          <a:blipFill>
            <a:blip r:embed="rId7"/>
            <a:stretch>
              <a:fillRect l="0" t="-21995" r="0" b="-21995"/>
            </a:stretch>
          </a:blipFill>
        </p:spPr>
      </p:sp>
      <p:grpSp>
        <p:nvGrpSpPr>
          <p:cNvPr name="Group 19" id="19"/>
          <p:cNvGrpSpPr/>
          <p:nvPr/>
        </p:nvGrpSpPr>
        <p:grpSpPr>
          <a:xfrm rot="0">
            <a:off x="6516950" y="2930931"/>
            <a:ext cx="5059802" cy="6488231"/>
            <a:chOff x="0" y="0"/>
            <a:chExt cx="6746403" cy="8650975"/>
          </a:xfrm>
        </p:grpSpPr>
        <p:sp>
          <p:nvSpPr>
            <p:cNvPr name="Freeform 20" id="20"/>
            <p:cNvSpPr/>
            <p:nvPr/>
          </p:nvSpPr>
          <p:spPr>
            <a:xfrm flipH="false" flipV="false" rot="0">
              <a:off x="0" y="0"/>
              <a:ext cx="6746403" cy="7092145"/>
            </a:xfrm>
            <a:custGeom>
              <a:avLst/>
              <a:gdLst/>
              <a:ahLst/>
              <a:cxnLst/>
              <a:rect r="r" b="b" t="t" l="l"/>
              <a:pathLst>
                <a:path h="7092145" w="6746403">
                  <a:moveTo>
                    <a:pt x="0" y="0"/>
                  </a:moveTo>
                  <a:lnTo>
                    <a:pt x="6746403" y="0"/>
                  </a:lnTo>
                  <a:lnTo>
                    <a:pt x="6746403" y="7092145"/>
                  </a:lnTo>
                  <a:lnTo>
                    <a:pt x="0" y="7092145"/>
                  </a:lnTo>
                  <a:lnTo>
                    <a:pt x="0" y="0"/>
                  </a:lnTo>
                  <a:close/>
                </a:path>
              </a:pathLst>
            </a:custGeom>
            <a:blipFill>
              <a:blip r:embed="rId3">
                <a:extLst>
                  <a:ext uri="{96DAC541-7B7A-43D3-8B79-37D633B846F1}">
                    <asvg:svgBlip xmlns:asvg="http://schemas.microsoft.com/office/drawing/2016/SVG/main" r:embed="rId4"/>
                  </a:ext>
                </a:extLst>
              </a:blip>
              <a:stretch>
                <a:fillRect l="0" t="0" r="0" b="0"/>
              </a:stretch>
            </a:blipFill>
            <a:ln cap="sq">
              <a:noFill/>
              <a:prstDash val="solid"/>
              <a:miter/>
            </a:ln>
          </p:spPr>
        </p:sp>
        <p:sp>
          <p:nvSpPr>
            <p:cNvPr name="TextBox 21" id="21"/>
            <p:cNvSpPr txBox="true"/>
            <p:nvPr/>
          </p:nvSpPr>
          <p:spPr>
            <a:xfrm rot="0">
              <a:off x="317118" y="7247413"/>
              <a:ext cx="6112166" cy="957369"/>
            </a:xfrm>
            <a:prstGeom prst="rect">
              <a:avLst/>
            </a:prstGeom>
          </p:spPr>
          <p:txBody>
            <a:bodyPr anchor="t" rtlCol="false" tIns="0" lIns="0" bIns="0" rIns="0">
              <a:spAutoFit/>
            </a:bodyPr>
            <a:lstStyle/>
            <a:p>
              <a:pPr algn="ctr" marL="0" indent="0" lvl="0">
                <a:lnSpc>
                  <a:spcPts val="5719"/>
                </a:lnSpc>
                <a:spcBef>
                  <a:spcPct val="0"/>
                </a:spcBef>
              </a:pPr>
              <a:r>
                <a:rPr lang="en-US" sz="4399">
                  <a:solidFill>
                    <a:srgbClr val="F9F5E9"/>
                  </a:solidFill>
                  <a:latin typeface="Fibre"/>
                </a:rPr>
                <a:t>Name</a:t>
              </a:r>
            </a:p>
          </p:txBody>
        </p:sp>
        <p:sp>
          <p:nvSpPr>
            <p:cNvPr name="TextBox 22" id="22"/>
            <p:cNvSpPr txBox="true"/>
            <p:nvPr/>
          </p:nvSpPr>
          <p:spPr>
            <a:xfrm rot="0">
              <a:off x="673405" y="8166681"/>
              <a:ext cx="5399593" cy="484293"/>
            </a:xfrm>
            <a:prstGeom prst="rect">
              <a:avLst/>
            </a:prstGeom>
          </p:spPr>
          <p:txBody>
            <a:bodyPr anchor="t" rtlCol="false" tIns="0" lIns="0" bIns="0" rIns="0">
              <a:spAutoFit/>
            </a:bodyPr>
            <a:lstStyle/>
            <a:p>
              <a:pPr algn="ctr" marL="0" indent="0" lvl="1">
                <a:lnSpc>
                  <a:spcPts val="3080"/>
                </a:lnSpc>
                <a:spcBef>
                  <a:spcPct val="0"/>
                </a:spcBef>
              </a:pPr>
              <a:r>
                <a:rPr lang="en-US" sz="2200">
                  <a:solidFill>
                    <a:srgbClr val="F9F5E9"/>
                  </a:solidFill>
                  <a:latin typeface="Nunito"/>
                </a:rPr>
                <a:t>Title or Position</a:t>
              </a:r>
            </a:p>
          </p:txBody>
        </p:sp>
      </p:grpSp>
      <p:sp>
        <p:nvSpPr>
          <p:cNvPr name="Freeform 23" id="23"/>
          <p:cNvSpPr/>
          <p:nvPr/>
        </p:nvSpPr>
        <p:spPr>
          <a:xfrm flipH="false" flipV="false" rot="0">
            <a:off x="12691363" y="3283890"/>
            <a:ext cx="4076072" cy="4240860"/>
          </a:xfrm>
          <a:custGeom>
            <a:avLst/>
            <a:gdLst/>
            <a:ahLst/>
            <a:cxnLst/>
            <a:rect r="r" b="b" t="t" l="l"/>
            <a:pathLst>
              <a:path h="4240860" w="4076072">
                <a:moveTo>
                  <a:pt x="0" y="0"/>
                </a:moveTo>
                <a:lnTo>
                  <a:pt x="4076072" y="0"/>
                </a:lnTo>
                <a:lnTo>
                  <a:pt x="4076072" y="4240860"/>
                </a:lnTo>
                <a:lnTo>
                  <a:pt x="0" y="4240860"/>
                </a:lnTo>
                <a:lnTo>
                  <a:pt x="0" y="0"/>
                </a:lnTo>
                <a:close/>
              </a:path>
            </a:pathLst>
          </a:custGeom>
          <a:blipFill>
            <a:blip r:embed="rId8"/>
            <a:stretch>
              <a:fillRect l="-28080" t="0" r="-28080" b="0"/>
            </a:stretch>
          </a:blipFill>
        </p:spPr>
      </p:sp>
      <p:grpSp>
        <p:nvGrpSpPr>
          <p:cNvPr name="Group 24" id="24"/>
          <p:cNvGrpSpPr/>
          <p:nvPr/>
        </p:nvGrpSpPr>
        <p:grpSpPr>
          <a:xfrm rot="0">
            <a:off x="12199498" y="2930931"/>
            <a:ext cx="5059802" cy="6488231"/>
            <a:chOff x="0" y="0"/>
            <a:chExt cx="6746403" cy="8650975"/>
          </a:xfrm>
        </p:grpSpPr>
        <p:sp>
          <p:nvSpPr>
            <p:cNvPr name="Freeform 25" id="25"/>
            <p:cNvSpPr/>
            <p:nvPr/>
          </p:nvSpPr>
          <p:spPr>
            <a:xfrm flipH="false" flipV="false" rot="0">
              <a:off x="0" y="0"/>
              <a:ext cx="6746403" cy="7092145"/>
            </a:xfrm>
            <a:custGeom>
              <a:avLst/>
              <a:gdLst/>
              <a:ahLst/>
              <a:cxnLst/>
              <a:rect r="r" b="b" t="t" l="l"/>
              <a:pathLst>
                <a:path h="7092145" w="6746403">
                  <a:moveTo>
                    <a:pt x="0" y="0"/>
                  </a:moveTo>
                  <a:lnTo>
                    <a:pt x="6746403" y="0"/>
                  </a:lnTo>
                  <a:lnTo>
                    <a:pt x="6746403" y="7092145"/>
                  </a:lnTo>
                  <a:lnTo>
                    <a:pt x="0" y="7092145"/>
                  </a:lnTo>
                  <a:lnTo>
                    <a:pt x="0" y="0"/>
                  </a:lnTo>
                  <a:close/>
                </a:path>
              </a:pathLst>
            </a:custGeom>
            <a:blipFill>
              <a:blip r:embed="rId3">
                <a:extLst>
                  <a:ext uri="{96DAC541-7B7A-43D3-8B79-37D633B846F1}">
                    <asvg:svgBlip xmlns:asvg="http://schemas.microsoft.com/office/drawing/2016/SVG/main" r:embed="rId4"/>
                  </a:ext>
                </a:extLst>
              </a:blip>
              <a:stretch>
                <a:fillRect l="0" t="0" r="0" b="0"/>
              </a:stretch>
            </a:blipFill>
            <a:ln cap="sq">
              <a:noFill/>
              <a:prstDash val="solid"/>
              <a:miter/>
            </a:ln>
          </p:spPr>
        </p:sp>
        <p:sp>
          <p:nvSpPr>
            <p:cNvPr name="TextBox 26" id="26"/>
            <p:cNvSpPr txBox="true"/>
            <p:nvPr/>
          </p:nvSpPr>
          <p:spPr>
            <a:xfrm rot="0">
              <a:off x="317118" y="7247413"/>
              <a:ext cx="6112166" cy="957369"/>
            </a:xfrm>
            <a:prstGeom prst="rect">
              <a:avLst/>
            </a:prstGeom>
          </p:spPr>
          <p:txBody>
            <a:bodyPr anchor="t" rtlCol="false" tIns="0" lIns="0" bIns="0" rIns="0">
              <a:spAutoFit/>
            </a:bodyPr>
            <a:lstStyle/>
            <a:p>
              <a:pPr algn="ctr" marL="0" indent="0" lvl="0">
                <a:lnSpc>
                  <a:spcPts val="5719"/>
                </a:lnSpc>
                <a:spcBef>
                  <a:spcPct val="0"/>
                </a:spcBef>
              </a:pPr>
              <a:r>
                <a:rPr lang="en-US" sz="4399">
                  <a:solidFill>
                    <a:srgbClr val="F9F5E9"/>
                  </a:solidFill>
                  <a:latin typeface="Fibre"/>
                </a:rPr>
                <a:t>Name</a:t>
              </a:r>
            </a:p>
          </p:txBody>
        </p:sp>
        <p:sp>
          <p:nvSpPr>
            <p:cNvPr name="TextBox 27" id="27"/>
            <p:cNvSpPr txBox="true"/>
            <p:nvPr/>
          </p:nvSpPr>
          <p:spPr>
            <a:xfrm rot="0">
              <a:off x="673405" y="8166681"/>
              <a:ext cx="5399593" cy="484293"/>
            </a:xfrm>
            <a:prstGeom prst="rect">
              <a:avLst/>
            </a:prstGeom>
          </p:spPr>
          <p:txBody>
            <a:bodyPr anchor="t" rtlCol="false" tIns="0" lIns="0" bIns="0" rIns="0">
              <a:spAutoFit/>
            </a:bodyPr>
            <a:lstStyle/>
            <a:p>
              <a:pPr algn="ctr" marL="0" indent="0" lvl="1">
                <a:lnSpc>
                  <a:spcPts val="3080"/>
                </a:lnSpc>
                <a:spcBef>
                  <a:spcPct val="0"/>
                </a:spcBef>
              </a:pPr>
              <a:r>
                <a:rPr lang="en-US" sz="2200">
                  <a:solidFill>
                    <a:srgbClr val="F9F5E9"/>
                  </a:solidFill>
                  <a:latin typeface="Nunito"/>
                </a:rPr>
                <a:t>Title or Position</a:t>
              </a:r>
            </a:p>
          </p:txBody>
        </p:sp>
      </p:grpSp>
      <p:sp>
        <p:nvSpPr>
          <p:cNvPr name="Freeform 28" id="28"/>
          <p:cNvSpPr/>
          <p:nvPr/>
        </p:nvSpPr>
        <p:spPr>
          <a:xfrm flipH="false" flipV="false" rot="0">
            <a:off x="15641968" y="4863304"/>
            <a:ext cx="4072012" cy="5322891"/>
          </a:xfrm>
          <a:custGeom>
            <a:avLst/>
            <a:gdLst/>
            <a:ahLst/>
            <a:cxnLst/>
            <a:rect r="r" b="b" t="t" l="l"/>
            <a:pathLst>
              <a:path h="5322891" w="4072012">
                <a:moveTo>
                  <a:pt x="0" y="0"/>
                </a:moveTo>
                <a:lnTo>
                  <a:pt x="4072012" y="0"/>
                </a:lnTo>
                <a:lnTo>
                  <a:pt x="4072012" y="5322892"/>
                </a:lnTo>
                <a:lnTo>
                  <a:pt x="0" y="5322892"/>
                </a:lnTo>
                <a:lnTo>
                  <a:pt x="0" y="0"/>
                </a:lnTo>
                <a:close/>
              </a:path>
            </a:pathLst>
          </a:custGeom>
          <a:blipFill>
            <a:blip r:embed="rId9">
              <a:extLst>
                <a:ext uri="{96DAC541-7B7A-43D3-8B79-37D633B846F1}">
                  <asvg:svgBlip xmlns:asvg="http://schemas.microsoft.com/office/drawing/2016/SVG/main" r:embed="rId10"/>
                </a:ext>
              </a:extLst>
            </a:blip>
            <a:stretch>
              <a:fillRect l="0" t="0" r="0" b="0"/>
            </a:stretch>
          </a:blipFill>
        </p:spPr>
      </p:sp>
      <p:sp>
        <p:nvSpPr>
          <p:cNvPr name="Freeform 29" id="29"/>
          <p:cNvSpPr/>
          <p:nvPr/>
        </p:nvSpPr>
        <p:spPr>
          <a:xfrm flipH="false" flipV="false" rot="-8316389">
            <a:off x="-649181" y="-4056375"/>
            <a:ext cx="6531317" cy="7384932"/>
          </a:xfrm>
          <a:custGeom>
            <a:avLst/>
            <a:gdLst/>
            <a:ahLst/>
            <a:cxnLst/>
            <a:rect r="r" b="b" t="t" l="l"/>
            <a:pathLst>
              <a:path h="7384932" w="6531317">
                <a:moveTo>
                  <a:pt x="0" y="0"/>
                </a:moveTo>
                <a:lnTo>
                  <a:pt x="6531317" y="0"/>
                </a:lnTo>
                <a:lnTo>
                  <a:pt x="6531317" y="7384932"/>
                </a:lnTo>
                <a:lnTo>
                  <a:pt x="0" y="7384932"/>
                </a:lnTo>
                <a:lnTo>
                  <a:pt x="0" y="0"/>
                </a:lnTo>
                <a:close/>
              </a:path>
            </a:pathLst>
          </a:custGeom>
          <a:blipFill>
            <a:blip r:embed="rId11">
              <a:extLst>
                <a:ext uri="{96DAC541-7B7A-43D3-8B79-37D633B846F1}">
                  <asvg:svgBlip xmlns:asvg="http://schemas.microsoft.com/office/drawing/2016/SVG/main" r:embed="rId12"/>
                </a:ext>
              </a:extLst>
            </a:blip>
            <a:stretch>
              <a:fillRect l="0" t="0" r="-855" b="-142866"/>
            </a:stretch>
          </a:blipFill>
        </p:spPr>
      </p:sp>
      <p:sp>
        <p:nvSpPr>
          <p:cNvPr name="Freeform 30" id="30"/>
          <p:cNvSpPr/>
          <p:nvPr/>
        </p:nvSpPr>
        <p:spPr>
          <a:xfrm flipH="false" flipV="false" rot="-8316389">
            <a:off x="14795076" y="-3198845"/>
            <a:ext cx="6531317" cy="7384932"/>
          </a:xfrm>
          <a:custGeom>
            <a:avLst/>
            <a:gdLst/>
            <a:ahLst/>
            <a:cxnLst/>
            <a:rect r="r" b="b" t="t" l="l"/>
            <a:pathLst>
              <a:path h="7384932" w="6531317">
                <a:moveTo>
                  <a:pt x="0" y="0"/>
                </a:moveTo>
                <a:lnTo>
                  <a:pt x="6531317" y="0"/>
                </a:lnTo>
                <a:lnTo>
                  <a:pt x="6531317" y="7384932"/>
                </a:lnTo>
                <a:lnTo>
                  <a:pt x="0" y="7384932"/>
                </a:lnTo>
                <a:lnTo>
                  <a:pt x="0" y="0"/>
                </a:lnTo>
                <a:close/>
              </a:path>
            </a:pathLst>
          </a:custGeom>
          <a:blipFill>
            <a:blip r:embed="rId11">
              <a:extLst>
                <a:ext uri="{96DAC541-7B7A-43D3-8B79-37D633B846F1}">
                  <asvg:svgBlip xmlns:asvg="http://schemas.microsoft.com/office/drawing/2016/SVG/main" r:embed="rId12"/>
                </a:ext>
              </a:extLst>
            </a:blip>
            <a:stretch>
              <a:fillRect l="0" t="0" r="-855" b="-142866"/>
            </a:stretch>
          </a:blipFill>
        </p:spPr>
      </p:sp>
      <p:sp>
        <p:nvSpPr>
          <p:cNvPr name="Freeform 31" id="31"/>
          <p:cNvSpPr/>
          <p:nvPr/>
        </p:nvSpPr>
        <p:spPr>
          <a:xfrm flipH="false" flipV="false" rot="-8316389">
            <a:off x="-3835824" y="7907305"/>
            <a:ext cx="6531317" cy="7384932"/>
          </a:xfrm>
          <a:custGeom>
            <a:avLst/>
            <a:gdLst/>
            <a:ahLst/>
            <a:cxnLst/>
            <a:rect r="r" b="b" t="t" l="l"/>
            <a:pathLst>
              <a:path h="7384932" w="6531317">
                <a:moveTo>
                  <a:pt x="0" y="0"/>
                </a:moveTo>
                <a:lnTo>
                  <a:pt x="6531317" y="0"/>
                </a:lnTo>
                <a:lnTo>
                  <a:pt x="6531317" y="7384932"/>
                </a:lnTo>
                <a:lnTo>
                  <a:pt x="0" y="7384932"/>
                </a:lnTo>
                <a:lnTo>
                  <a:pt x="0" y="0"/>
                </a:lnTo>
                <a:close/>
              </a:path>
            </a:pathLst>
          </a:custGeom>
          <a:blipFill>
            <a:blip r:embed="rId11">
              <a:extLst>
                <a:ext uri="{96DAC541-7B7A-43D3-8B79-37D633B846F1}">
                  <asvg:svgBlip xmlns:asvg="http://schemas.microsoft.com/office/drawing/2016/SVG/main" r:embed="rId12"/>
                </a:ext>
              </a:extLst>
            </a:blip>
            <a:stretch>
              <a:fillRect l="0" t="0" r="-855" b="-142866"/>
            </a:stretch>
          </a:blipFill>
        </p:spPr>
      </p:sp>
      <p:sp>
        <p:nvSpPr>
          <p:cNvPr name="Freeform 32" id="32"/>
          <p:cNvSpPr/>
          <p:nvPr/>
        </p:nvSpPr>
        <p:spPr>
          <a:xfrm flipH="true" flipV="false" rot="-8316389">
            <a:off x="8408243" y="8440705"/>
            <a:ext cx="6531317" cy="7384932"/>
          </a:xfrm>
          <a:custGeom>
            <a:avLst/>
            <a:gdLst/>
            <a:ahLst/>
            <a:cxnLst/>
            <a:rect r="r" b="b" t="t" l="l"/>
            <a:pathLst>
              <a:path h="7384932" w="6531317">
                <a:moveTo>
                  <a:pt x="6531317" y="0"/>
                </a:moveTo>
                <a:lnTo>
                  <a:pt x="0" y="0"/>
                </a:lnTo>
                <a:lnTo>
                  <a:pt x="0" y="7384932"/>
                </a:lnTo>
                <a:lnTo>
                  <a:pt x="6531317" y="7384932"/>
                </a:lnTo>
                <a:lnTo>
                  <a:pt x="6531317" y="0"/>
                </a:lnTo>
                <a:close/>
              </a:path>
            </a:pathLst>
          </a:custGeom>
          <a:blipFill>
            <a:blip r:embed="rId11">
              <a:extLst>
                <a:ext uri="{96DAC541-7B7A-43D3-8B79-37D633B846F1}">
                  <asvg:svgBlip xmlns:asvg="http://schemas.microsoft.com/office/drawing/2016/SVG/main" r:embed="rId12"/>
                </a:ext>
              </a:extLst>
            </a:blip>
            <a:stretch>
              <a:fillRect l="0" t="0" r="-855" b="-142866"/>
            </a:stretch>
          </a:blipFill>
        </p:spPr>
      </p:sp>
    </p:spTree>
  </p:cSld>
  <p:clrMapOvr>
    <a:masterClrMapping/>
  </p:clrMapOvr>
  <p:transition spd="fast">
    <p:cover dir="d"/>
  </p:transition>
</p:sld>
</file>

<file path=ppt/slides/slide14.xml><?xml version="1.0" encoding="utf-8"?>
<p:sld xmlns:p="http://schemas.openxmlformats.org/presentationml/2006/main" xmlns:a="http://schemas.openxmlformats.org/drawingml/2006/main" xmlns:r="http://schemas.openxmlformats.org/officeDocument/2006/relationships">
  <p:cSld>
    <p:bg>
      <p:bgPr>
        <a:solidFill>
          <a:srgbClr val="000000"/>
        </a:solidFill>
      </p:bgPr>
    </p:bg>
    <p:spTree>
      <p:nvGrpSpPr>
        <p:cNvPr id="1" name=""/>
        <p:cNvGrpSpPr/>
        <p:nvPr/>
      </p:nvGrpSpPr>
      <p:grpSpPr>
        <a:xfrm>
          <a:off x="0" y="0"/>
          <a:ext cx="0" cy="0"/>
          <a:chOff x="0" y="0"/>
          <a:chExt cx="0" cy="0"/>
        </a:xfrm>
      </p:grpSpPr>
      <p:sp>
        <p:nvSpPr>
          <p:cNvPr name="Freeform 2" id="2"/>
          <p:cNvSpPr/>
          <p:nvPr/>
        </p:nvSpPr>
        <p:spPr>
          <a:xfrm flipH="false" flipV="false" rot="-8316389">
            <a:off x="7059763" y="4735360"/>
            <a:ext cx="6531317" cy="7384932"/>
          </a:xfrm>
          <a:custGeom>
            <a:avLst/>
            <a:gdLst/>
            <a:ahLst/>
            <a:cxnLst/>
            <a:rect r="r" b="b" t="t" l="l"/>
            <a:pathLst>
              <a:path h="7384932" w="6531317">
                <a:moveTo>
                  <a:pt x="0" y="0"/>
                </a:moveTo>
                <a:lnTo>
                  <a:pt x="6531317" y="0"/>
                </a:lnTo>
                <a:lnTo>
                  <a:pt x="6531317" y="7384932"/>
                </a:lnTo>
                <a:lnTo>
                  <a:pt x="0" y="7384932"/>
                </a:lnTo>
                <a:lnTo>
                  <a:pt x="0" y="0"/>
                </a:lnTo>
                <a:close/>
              </a:path>
            </a:pathLst>
          </a:custGeom>
          <a:blipFill>
            <a:blip r:embed="rId2">
              <a:extLst>
                <a:ext uri="{96DAC541-7B7A-43D3-8B79-37D633B846F1}">
                  <asvg:svgBlip xmlns:asvg="http://schemas.microsoft.com/office/drawing/2016/SVG/main" r:embed="rId3"/>
                </a:ext>
              </a:extLst>
            </a:blip>
            <a:stretch>
              <a:fillRect l="0" t="0" r="-855" b="-142866"/>
            </a:stretch>
          </a:blipFill>
        </p:spPr>
      </p:sp>
      <p:sp>
        <p:nvSpPr>
          <p:cNvPr name="Freeform 3" id="3"/>
          <p:cNvSpPr/>
          <p:nvPr/>
        </p:nvSpPr>
        <p:spPr>
          <a:xfrm flipH="false" flipV="false" rot="-8316389">
            <a:off x="13012885" y="-1933512"/>
            <a:ext cx="6531317" cy="7384932"/>
          </a:xfrm>
          <a:custGeom>
            <a:avLst/>
            <a:gdLst/>
            <a:ahLst/>
            <a:cxnLst/>
            <a:rect r="r" b="b" t="t" l="l"/>
            <a:pathLst>
              <a:path h="7384932" w="6531317">
                <a:moveTo>
                  <a:pt x="0" y="0"/>
                </a:moveTo>
                <a:lnTo>
                  <a:pt x="6531317" y="0"/>
                </a:lnTo>
                <a:lnTo>
                  <a:pt x="6531317" y="7384932"/>
                </a:lnTo>
                <a:lnTo>
                  <a:pt x="0" y="7384932"/>
                </a:lnTo>
                <a:lnTo>
                  <a:pt x="0" y="0"/>
                </a:lnTo>
                <a:close/>
              </a:path>
            </a:pathLst>
          </a:custGeom>
          <a:blipFill>
            <a:blip r:embed="rId2">
              <a:extLst>
                <a:ext uri="{96DAC541-7B7A-43D3-8B79-37D633B846F1}">
                  <asvg:svgBlip xmlns:asvg="http://schemas.microsoft.com/office/drawing/2016/SVG/main" r:embed="rId3"/>
                </a:ext>
              </a:extLst>
            </a:blip>
            <a:stretch>
              <a:fillRect l="0" t="0" r="-855" b="-142866"/>
            </a:stretch>
          </a:blipFill>
        </p:spPr>
      </p:sp>
      <p:sp>
        <p:nvSpPr>
          <p:cNvPr name="Freeform 4" id="4"/>
          <p:cNvSpPr/>
          <p:nvPr/>
        </p:nvSpPr>
        <p:spPr>
          <a:xfrm flipH="false" flipV="false" rot="-8316389">
            <a:off x="15756085" y="2437065"/>
            <a:ext cx="6531317" cy="7384932"/>
          </a:xfrm>
          <a:custGeom>
            <a:avLst/>
            <a:gdLst/>
            <a:ahLst/>
            <a:cxnLst/>
            <a:rect r="r" b="b" t="t" l="l"/>
            <a:pathLst>
              <a:path h="7384932" w="6531317">
                <a:moveTo>
                  <a:pt x="0" y="0"/>
                </a:moveTo>
                <a:lnTo>
                  <a:pt x="6531317" y="0"/>
                </a:lnTo>
                <a:lnTo>
                  <a:pt x="6531317" y="7384932"/>
                </a:lnTo>
                <a:lnTo>
                  <a:pt x="0" y="7384932"/>
                </a:lnTo>
                <a:lnTo>
                  <a:pt x="0" y="0"/>
                </a:lnTo>
                <a:close/>
              </a:path>
            </a:pathLst>
          </a:custGeom>
          <a:blipFill>
            <a:blip r:embed="rId2">
              <a:extLst>
                <a:ext uri="{96DAC541-7B7A-43D3-8B79-37D633B846F1}">
                  <asvg:svgBlip xmlns:asvg="http://schemas.microsoft.com/office/drawing/2016/SVG/main" r:embed="rId3"/>
                </a:ext>
              </a:extLst>
            </a:blip>
            <a:stretch>
              <a:fillRect l="0" t="0" r="-855" b="-142866"/>
            </a:stretch>
          </a:blipFill>
        </p:spPr>
      </p:sp>
      <p:sp>
        <p:nvSpPr>
          <p:cNvPr name="TextBox 5" id="5"/>
          <p:cNvSpPr txBox="true"/>
          <p:nvPr/>
        </p:nvSpPr>
        <p:spPr>
          <a:xfrm rot="0">
            <a:off x="257175" y="1943283"/>
            <a:ext cx="8886825" cy="1994232"/>
          </a:xfrm>
          <a:prstGeom prst="rect">
            <a:avLst/>
          </a:prstGeom>
        </p:spPr>
        <p:txBody>
          <a:bodyPr anchor="t" rtlCol="false" tIns="0" lIns="0" bIns="0" rIns="0">
            <a:spAutoFit/>
          </a:bodyPr>
          <a:lstStyle/>
          <a:p>
            <a:pPr algn="ctr" marL="0" indent="0" lvl="0">
              <a:lnSpc>
                <a:spcPts val="15137"/>
              </a:lnSpc>
              <a:spcBef>
                <a:spcPct val="0"/>
              </a:spcBef>
            </a:pPr>
            <a:r>
              <a:rPr lang="en-US" sz="13887">
                <a:solidFill>
                  <a:srgbClr val="DAADD4"/>
                </a:solidFill>
                <a:latin typeface="Shlop"/>
              </a:rPr>
              <a:t>Contact Us</a:t>
            </a:r>
          </a:p>
        </p:txBody>
      </p:sp>
      <p:sp>
        <p:nvSpPr>
          <p:cNvPr name="Freeform 6" id="6"/>
          <p:cNvSpPr/>
          <p:nvPr/>
        </p:nvSpPr>
        <p:spPr>
          <a:xfrm flipH="false" flipV="false" rot="-8316389">
            <a:off x="363685" y="-4360478"/>
            <a:ext cx="6531317" cy="7384932"/>
          </a:xfrm>
          <a:custGeom>
            <a:avLst/>
            <a:gdLst/>
            <a:ahLst/>
            <a:cxnLst/>
            <a:rect r="r" b="b" t="t" l="l"/>
            <a:pathLst>
              <a:path h="7384932" w="6531317">
                <a:moveTo>
                  <a:pt x="0" y="0"/>
                </a:moveTo>
                <a:lnTo>
                  <a:pt x="6531317" y="0"/>
                </a:lnTo>
                <a:lnTo>
                  <a:pt x="6531317" y="7384931"/>
                </a:lnTo>
                <a:lnTo>
                  <a:pt x="0" y="7384931"/>
                </a:lnTo>
                <a:lnTo>
                  <a:pt x="0" y="0"/>
                </a:lnTo>
                <a:close/>
              </a:path>
            </a:pathLst>
          </a:custGeom>
          <a:blipFill>
            <a:blip r:embed="rId2">
              <a:extLst>
                <a:ext uri="{96DAC541-7B7A-43D3-8B79-37D633B846F1}">
                  <asvg:svgBlip xmlns:asvg="http://schemas.microsoft.com/office/drawing/2016/SVG/main" r:embed="rId3"/>
                </a:ext>
              </a:extLst>
            </a:blip>
            <a:stretch>
              <a:fillRect l="0" t="0" r="-855" b="-142866"/>
            </a:stretch>
          </a:blipFill>
        </p:spPr>
      </p:sp>
      <p:sp>
        <p:nvSpPr>
          <p:cNvPr name="Freeform 7" id="7"/>
          <p:cNvSpPr/>
          <p:nvPr/>
        </p:nvSpPr>
        <p:spPr>
          <a:xfrm flipH="false" flipV="false" rot="-8316389">
            <a:off x="6499299" y="-4684328"/>
            <a:ext cx="6531317" cy="7384932"/>
          </a:xfrm>
          <a:custGeom>
            <a:avLst/>
            <a:gdLst/>
            <a:ahLst/>
            <a:cxnLst/>
            <a:rect r="r" b="b" t="t" l="l"/>
            <a:pathLst>
              <a:path h="7384932" w="6531317">
                <a:moveTo>
                  <a:pt x="0" y="0"/>
                </a:moveTo>
                <a:lnTo>
                  <a:pt x="6531317" y="0"/>
                </a:lnTo>
                <a:lnTo>
                  <a:pt x="6531317" y="7384931"/>
                </a:lnTo>
                <a:lnTo>
                  <a:pt x="0" y="7384931"/>
                </a:lnTo>
                <a:lnTo>
                  <a:pt x="0" y="0"/>
                </a:lnTo>
                <a:close/>
              </a:path>
            </a:pathLst>
          </a:custGeom>
          <a:blipFill>
            <a:blip r:embed="rId2">
              <a:extLst>
                <a:ext uri="{96DAC541-7B7A-43D3-8B79-37D633B846F1}">
                  <asvg:svgBlip xmlns:asvg="http://schemas.microsoft.com/office/drawing/2016/SVG/main" r:embed="rId3"/>
                </a:ext>
              </a:extLst>
            </a:blip>
            <a:stretch>
              <a:fillRect l="0" t="0" r="-855" b="-142866"/>
            </a:stretch>
          </a:blipFill>
        </p:spPr>
      </p:sp>
      <p:sp>
        <p:nvSpPr>
          <p:cNvPr name="Freeform 8" id="8"/>
          <p:cNvSpPr/>
          <p:nvPr/>
        </p:nvSpPr>
        <p:spPr>
          <a:xfrm flipH="false" flipV="false" rot="-8316389">
            <a:off x="-4527723" y="5174426"/>
            <a:ext cx="6531317" cy="7384932"/>
          </a:xfrm>
          <a:custGeom>
            <a:avLst/>
            <a:gdLst/>
            <a:ahLst/>
            <a:cxnLst/>
            <a:rect r="r" b="b" t="t" l="l"/>
            <a:pathLst>
              <a:path h="7384932" w="6531317">
                <a:moveTo>
                  <a:pt x="0" y="0"/>
                </a:moveTo>
                <a:lnTo>
                  <a:pt x="6531317" y="0"/>
                </a:lnTo>
                <a:lnTo>
                  <a:pt x="6531317" y="7384932"/>
                </a:lnTo>
                <a:lnTo>
                  <a:pt x="0" y="7384932"/>
                </a:lnTo>
                <a:lnTo>
                  <a:pt x="0" y="0"/>
                </a:lnTo>
                <a:close/>
              </a:path>
            </a:pathLst>
          </a:custGeom>
          <a:blipFill>
            <a:blip r:embed="rId2">
              <a:extLst>
                <a:ext uri="{96DAC541-7B7A-43D3-8B79-37D633B846F1}">
                  <asvg:svgBlip xmlns:asvg="http://schemas.microsoft.com/office/drawing/2016/SVG/main" r:embed="rId3"/>
                </a:ext>
              </a:extLst>
            </a:blip>
            <a:stretch>
              <a:fillRect l="0" t="0" r="-855" b="-142866"/>
            </a:stretch>
          </a:blipFill>
        </p:spPr>
      </p:sp>
      <p:sp>
        <p:nvSpPr>
          <p:cNvPr name="Freeform 9" id="9"/>
          <p:cNvSpPr/>
          <p:nvPr/>
        </p:nvSpPr>
        <p:spPr>
          <a:xfrm flipH="true" flipV="false" rot="-1326666">
            <a:off x="8436954" y="-695718"/>
            <a:ext cx="11820618" cy="12989690"/>
          </a:xfrm>
          <a:custGeom>
            <a:avLst/>
            <a:gdLst/>
            <a:ahLst/>
            <a:cxnLst/>
            <a:rect r="r" b="b" t="t" l="l"/>
            <a:pathLst>
              <a:path h="12989690" w="11820618">
                <a:moveTo>
                  <a:pt x="11820618" y="0"/>
                </a:moveTo>
                <a:lnTo>
                  <a:pt x="0" y="0"/>
                </a:lnTo>
                <a:lnTo>
                  <a:pt x="0" y="12989690"/>
                </a:lnTo>
                <a:lnTo>
                  <a:pt x="11820618" y="12989690"/>
                </a:lnTo>
                <a:lnTo>
                  <a:pt x="11820618" y="0"/>
                </a:lnTo>
                <a:close/>
              </a:path>
            </a:pathLst>
          </a:custGeom>
          <a:blipFill>
            <a:blip r:embed="rId4">
              <a:extLst>
                <a:ext uri="{96DAC541-7B7A-43D3-8B79-37D633B846F1}">
                  <asvg:svgBlip xmlns:asvg="http://schemas.microsoft.com/office/drawing/2016/SVG/main" r:embed="rId5"/>
                </a:ext>
              </a:extLst>
            </a:blip>
            <a:stretch>
              <a:fillRect l="0" t="0" r="0" b="0"/>
            </a:stretch>
          </a:blipFill>
        </p:spPr>
      </p:sp>
      <p:sp>
        <p:nvSpPr>
          <p:cNvPr name="TextBox 10" id="10"/>
          <p:cNvSpPr txBox="true"/>
          <p:nvPr/>
        </p:nvSpPr>
        <p:spPr>
          <a:xfrm rot="0">
            <a:off x="1799859" y="4459253"/>
            <a:ext cx="5801458" cy="372745"/>
          </a:xfrm>
          <a:prstGeom prst="rect">
            <a:avLst/>
          </a:prstGeom>
        </p:spPr>
        <p:txBody>
          <a:bodyPr anchor="t" rtlCol="false" tIns="0" lIns="0" bIns="0" rIns="0">
            <a:spAutoFit/>
          </a:bodyPr>
          <a:lstStyle/>
          <a:p>
            <a:pPr algn="ctr" marL="0" indent="0" lvl="1">
              <a:lnSpc>
                <a:spcPts val="3080"/>
              </a:lnSpc>
              <a:spcBef>
                <a:spcPct val="0"/>
              </a:spcBef>
            </a:pPr>
            <a:r>
              <a:rPr lang="en-US" sz="2200" strike="noStrike" u="none">
                <a:solidFill>
                  <a:srgbClr val="F9F5E9"/>
                </a:solidFill>
                <a:latin typeface="Nunito"/>
              </a:rPr>
              <a:t>123 Anywhere St., Any City,ST 12345</a:t>
            </a:r>
          </a:p>
        </p:txBody>
      </p:sp>
      <p:sp>
        <p:nvSpPr>
          <p:cNvPr name="TextBox 11" id="11"/>
          <p:cNvSpPr txBox="true"/>
          <p:nvPr/>
        </p:nvSpPr>
        <p:spPr>
          <a:xfrm rot="0">
            <a:off x="2254110" y="5384876"/>
            <a:ext cx="4892954" cy="372745"/>
          </a:xfrm>
          <a:prstGeom prst="rect">
            <a:avLst/>
          </a:prstGeom>
        </p:spPr>
        <p:txBody>
          <a:bodyPr anchor="t" rtlCol="false" tIns="0" lIns="0" bIns="0" rIns="0">
            <a:spAutoFit/>
          </a:bodyPr>
          <a:lstStyle/>
          <a:p>
            <a:pPr algn="ctr" marL="0" indent="0" lvl="1">
              <a:lnSpc>
                <a:spcPts val="3080"/>
              </a:lnSpc>
              <a:spcBef>
                <a:spcPct val="0"/>
              </a:spcBef>
            </a:pPr>
            <a:r>
              <a:rPr lang="en-US" sz="2200" strike="noStrike" u="none">
                <a:solidFill>
                  <a:srgbClr val="F9F5E9"/>
                </a:solidFill>
                <a:latin typeface="Nunito"/>
              </a:rPr>
              <a:t>123-456-7890</a:t>
            </a:r>
          </a:p>
        </p:txBody>
      </p:sp>
      <p:sp>
        <p:nvSpPr>
          <p:cNvPr name="TextBox 12" id="12"/>
          <p:cNvSpPr txBox="true"/>
          <p:nvPr/>
        </p:nvSpPr>
        <p:spPr>
          <a:xfrm rot="0">
            <a:off x="2254110" y="6273435"/>
            <a:ext cx="4892954" cy="372745"/>
          </a:xfrm>
          <a:prstGeom prst="rect">
            <a:avLst/>
          </a:prstGeom>
        </p:spPr>
        <p:txBody>
          <a:bodyPr anchor="t" rtlCol="false" tIns="0" lIns="0" bIns="0" rIns="0">
            <a:spAutoFit/>
          </a:bodyPr>
          <a:lstStyle/>
          <a:p>
            <a:pPr algn="ctr" marL="0" indent="0" lvl="1">
              <a:lnSpc>
                <a:spcPts val="3080"/>
              </a:lnSpc>
              <a:spcBef>
                <a:spcPct val="0"/>
              </a:spcBef>
            </a:pPr>
            <a:r>
              <a:rPr lang="en-US" sz="2200" strike="noStrike" u="none">
                <a:solidFill>
                  <a:srgbClr val="F9F5E9"/>
                </a:solidFill>
                <a:latin typeface="Nunito"/>
              </a:rPr>
              <a:t>hello@reallygreatsite.com</a:t>
            </a:r>
          </a:p>
        </p:txBody>
      </p:sp>
      <p:sp>
        <p:nvSpPr>
          <p:cNvPr name="TextBox 13" id="13"/>
          <p:cNvSpPr txBox="true"/>
          <p:nvPr/>
        </p:nvSpPr>
        <p:spPr>
          <a:xfrm rot="0">
            <a:off x="2254110" y="8055081"/>
            <a:ext cx="4892954" cy="372745"/>
          </a:xfrm>
          <a:prstGeom prst="rect">
            <a:avLst/>
          </a:prstGeom>
        </p:spPr>
        <p:txBody>
          <a:bodyPr anchor="t" rtlCol="false" tIns="0" lIns="0" bIns="0" rIns="0">
            <a:spAutoFit/>
          </a:bodyPr>
          <a:lstStyle/>
          <a:p>
            <a:pPr algn="ctr" marL="0" indent="0" lvl="1">
              <a:lnSpc>
                <a:spcPts val="3080"/>
              </a:lnSpc>
              <a:spcBef>
                <a:spcPct val="0"/>
              </a:spcBef>
            </a:pPr>
            <a:r>
              <a:rPr lang="en-US" sz="2200" strike="noStrike" u="none">
                <a:solidFill>
                  <a:srgbClr val="F9F5E9"/>
                </a:solidFill>
                <a:latin typeface="Nunito"/>
              </a:rPr>
              <a:t>reallygreatsite.com</a:t>
            </a:r>
          </a:p>
        </p:txBody>
      </p:sp>
      <p:sp>
        <p:nvSpPr>
          <p:cNvPr name="TextBox 14" id="14"/>
          <p:cNvSpPr txBox="true"/>
          <p:nvPr/>
        </p:nvSpPr>
        <p:spPr>
          <a:xfrm rot="0">
            <a:off x="2254110" y="7150780"/>
            <a:ext cx="4892954" cy="372745"/>
          </a:xfrm>
          <a:prstGeom prst="rect">
            <a:avLst/>
          </a:prstGeom>
        </p:spPr>
        <p:txBody>
          <a:bodyPr anchor="t" rtlCol="false" tIns="0" lIns="0" bIns="0" rIns="0">
            <a:spAutoFit/>
          </a:bodyPr>
          <a:lstStyle/>
          <a:p>
            <a:pPr algn="ctr" marL="0" indent="0" lvl="1">
              <a:lnSpc>
                <a:spcPts val="3080"/>
              </a:lnSpc>
              <a:spcBef>
                <a:spcPct val="0"/>
              </a:spcBef>
            </a:pPr>
            <a:r>
              <a:rPr lang="en-US" sz="2200" strike="noStrike" u="none">
                <a:solidFill>
                  <a:srgbClr val="F9F5E9"/>
                </a:solidFill>
                <a:latin typeface="Nunito"/>
              </a:rPr>
              <a:t>@reallygreatsite</a:t>
            </a:r>
          </a:p>
        </p:txBody>
      </p:sp>
    </p:spTree>
  </p:cSld>
  <p:clrMapOvr>
    <a:masterClrMapping/>
  </p:clrMapOvr>
  <p:transition spd="fast">
    <p:cover dir="d"/>
  </p:transition>
</p:sld>
</file>

<file path=ppt/slides/slide15.xml><?xml version="1.0" encoding="utf-8"?>
<p:sld xmlns:p="http://schemas.openxmlformats.org/presentationml/2006/main" xmlns:a="http://schemas.openxmlformats.org/drawingml/2006/main" xmlns:r="http://schemas.openxmlformats.org/officeDocument/2006/relationships">
  <p:cSld>
    <p:bg>
      <p:bgPr>
        <a:solidFill>
          <a:srgbClr val="9BDBAF"/>
        </a:solidFill>
      </p:bgPr>
    </p:bg>
    <p:spTree>
      <p:nvGrpSpPr>
        <p:cNvPr id="1" name=""/>
        <p:cNvGrpSpPr/>
        <p:nvPr/>
      </p:nvGrpSpPr>
      <p:grpSpPr>
        <a:xfrm>
          <a:off x="0" y="0"/>
          <a:ext cx="0" cy="0"/>
          <a:chOff x="0" y="0"/>
          <a:chExt cx="0" cy="0"/>
        </a:xfrm>
      </p:grpSpPr>
      <p:sp>
        <p:nvSpPr>
          <p:cNvPr name="Freeform 2" id="2"/>
          <p:cNvSpPr/>
          <p:nvPr/>
        </p:nvSpPr>
        <p:spPr>
          <a:xfrm flipH="false" flipV="false" rot="-8316389">
            <a:off x="-4542651" y="5818595"/>
            <a:ext cx="6531317" cy="7384932"/>
          </a:xfrm>
          <a:custGeom>
            <a:avLst/>
            <a:gdLst/>
            <a:ahLst/>
            <a:cxnLst/>
            <a:rect r="r" b="b" t="t" l="l"/>
            <a:pathLst>
              <a:path h="7384932" w="6531317">
                <a:moveTo>
                  <a:pt x="0" y="0"/>
                </a:moveTo>
                <a:lnTo>
                  <a:pt x="6531317" y="0"/>
                </a:lnTo>
                <a:lnTo>
                  <a:pt x="6531317" y="7384932"/>
                </a:lnTo>
                <a:lnTo>
                  <a:pt x="0" y="7384932"/>
                </a:lnTo>
                <a:lnTo>
                  <a:pt x="0" y="0"/>
                </a:lnTo>
                <a:close/>
              </a:path>
            </a:pathLst>
          </a:custGeom>
          <a:blipFill>
            <a:blip r:embed="rId2">
              <a:extLst>
                <a:ext uri="{96DAC541-7B7A-43D3-8B79-37D633B846F1}">
                  <asvg:svgBlip xmlns:asvg="http://schemas.microsoft.com/office/drawing/2016/SVG/main" r:embed="rId3"/>
                </a:ext>
              </a:extLst>
            </a:blip>
            <a:stretch>
              <a:fillRect l="0" t="0" r="-855" b="-142866"/>
            </a:stretch>
          </a:blipFill>
        </p:spPr>
      </p:sp>
      <p:sp>
        <p:nvSpPr>
          <p:cNvPr name="Freeform 3" id="3"/>
          <p:cNvSpPr/>
          <p:nvPr/>
        </p:nvSpPr>
        <p:spPr>
          <a:xfrm flipH="false" flipV="false" rot="0">
            <a:off x="1028700" y="395553"/>
            <a:ext cx="6266083" cy="13621919"/>
          </a:xfrm>
          <a:custGeom>
            <a:avLst/>
            <a:gdLst/>
            <a:ahLst/>
            <a:cxnLst/>
            <a:rect r="r" b="b" t="t" l="l"/>
            <a:pathLst>
              <a:path h="13621919" w="6266083">
                <a:moveTo>
                  <a:pt x="0" y="0"/>
                </a:moveTo>
                <a:lnTo>
                  <a:pt x="6266083" y="0"/>
                </a:lnTo>
                <a:lnTo>
                  <a:pt x="6266083" y="13621919"/>
                </a:lnTo>
                <a:lnTo>
                  <a:pt x="0" y="13621919"/>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p:spPr>
      </p:sp>
      <p:sp>
        <p:nvSpPr>
          <p:cNvPr name="TextBox 4" id="4"/>
          <p:cNvSpPr txBox="true"/>
          <p:nvPr/>
        </p:nvSpPr>
        <p:spPr>
          <a:xfrm rot="0">
            <a:off x="6605623" y="3046827"/>
            <a:ext cx="10829854" cy="2479530"/>
          </a:xfrm>
          <a:prstGeom prst="rect">
            <a:avLst/>
          </a:prstGeom>
        </p:spPr>
        <p:txBody>
          <a:bodyPr anchor="t" rtlCol="false" tIns="0" lIns="0" bIns="0" rIns="0">
            <a:spAutoFit/>
          </a:bodyPr>
          <a:lstStyle/>
          <a:p>
            <a:pPr algn="ctr" marL="0" indent="0" lvl="0">
              <a:lnSpc>
                <a:spcPts val="18815"/>
              </a:lnSpc>
              <a:spcBef>
                <a:spcPct val="0"/>
              </a:spcBef>
            </a:pPr>
            <a:r>
              <a:rPr lang="en-US" sz="17262" strike="noStrike" u="none">
                <a:solidFill>
                  <a:srgbClr val="000000"/>
                </a:solidFill>
                <a:latin typeface="Shlop"/>
              </a:rPr>
              <a:t>Thank you!</a:t>
            </a:r>
          </a:p>
        </p:txBody>
      </p:sp>
      <p:sp>
        <p:nvSpPr>
          <p:cNvPr name="TextBox 5" id="5"/>
          <p:cNvSpPr txBox="true"/>
          <p:nvPr/>
        </p:nvSpPr>
        <p:spPr>
          <a:xfrm rot="0">
            <a:off x="8580368" y="5924453"/>
            <a:ext cx="6880363" cy="1458595"/>
          </a:xfrm>
          <a:prstGeom prst="rect">
            <a:avLst/>
          </a:prstGeom>
        </p:spPr>
        <p:txBody>
          <a:bodyPr anchor="t" rtlCol="false" tIns="0" lIns="0" bIns="0" rIns="0">
            <a:spAutoFit/>
          </a:bodyPr>
          <a:lstStyle/>
          <a:p>
            <a:pPr algn="ctr" marL="0" indent="0" lvl="0">
              <a:lnSpc>
                <a:spcPts val="5719"/>
              </a:lnSpc>
              <a:spcBef>
                <a:spcPct val="0"/>
              </a:spcBef>
            </a:pPr>
            <a:r>
              <a:rPr lang="en-US" sz="4399" strike="noStrike" u="none">
                <a:solidFill>
                  <a:srgbClr val="000000"/>
                </a:solidFill>
                <a:latin typeface="Fibre"/>
              </a:rPr>
              <a:t>Write a closing statement or call-to-action here.</a:t>
            </a:r>
          </a:p>
        </p:txBody>
      </p:sp>
      <p:sp>
        <p:nvSpPr>
          <p:cNvPr name="Freeform 6" id="6"/>
          <p:cNvSpPr/>
          <p:nvPr/>
        </p:nvSpPr>
        <p:spPr>
          <a:xfrm flipH="false" flipV="false" rot="-8316389">
            <a:off x="-5435549" y="-1934755"/>
            <a:ext cx="6531317" cy="7384932"/>
          </a:xfrm>
          <a:custGeom>
            <a:avLst/>
            <a:gdLst/>
            <a:ahLst/>
            <a:cxnLst/>
            <a:rect r="r" b="b" t="t" l="l"/>
            <a:pathLst>
              <a:path h="7384932" w="6531317">
                <a:moveTo>
                  <a:pt x="0" y="0"/>
                </a:moveTo>
                <a:lnTo>
                  <a:pt x="6531317" y="0"/>
                </a:lnTo>
                <a:lnTo>
                  <a:pt x="6531317" y="7384932"/>
                </a:lnTo>
                <a:lnTo>
                  <a:pt x="0" y="7384932"/>
                </a:lnTo>
                <a:lnTo>
                  <a:pt x="0" y="0"/>
                </a:lnTo>
                <a:close/>
              </a:path>
            </a:pathLst>
          </a:custGeom>
          <a:blipFill>
            <a:blip r:embed="rId2">
              <a:extLst>
                <a:ext uri="{96DAC541-7B7A-43D3-8B79-37D633B846F1}">
                  <asvg:svgBlip xmlns:asvg="http://schemas.microsoft.com/office/drawing/2016/SVG/main" r:embed="rId3"/>
                </a:ext>
              </a:extLst>
            </a:blip>
            <a:stretch>
              <a:fillRect l="0" t="0" r="-855" b="-142866"/>
            </a:stretch>
          </a:blipFill>
        </p:spPr>
      </p:sp>
      <p:sp>
        <p:nvSpPr>
          <p:cNvPr name="Freeform 7" id="7"/>
          <p:cNvSpPr/>
          <p:nvPr/>
        </p:nvSpPr>
        <p:spPr>
          <a:xfrm flipH="false" flipV="false" rot="-8316389">
            <a:off x="15022342" y="5565834"/>
            <a:ext cx="6531317" cy="7384932"/>
          </a:xfrm>
          <a:custGeom>
            <a:avLst/>
            <a:gdLst/>
            <a:ahLst/>
            <a:cxnLst/>
            <a:rect r="r" b="b" t="t" l="l"/>
            <a:pathLst>
              <a:path h="7384932" w="6531317">
                <a:moveTo>
                  <a:pt x="0" y="0"/>
                </a:moveTo>
                <a:lnTo>
                  <a:pt x="6531316" y="0"/>
                </a:lnTo>
                <a:lnTo>
                  <a:pt x="6531316" y="7384932"/>
                </a:lnTo>
                <a:lnTo>
                  <a:pt x="0" y="7384932"/>
                </a:lnTo>
                <a:lnTo>
                  <a:pt x="0" y="0"/>
                </a:lnTo>
                <a:close/>
              </a:path>
            </a:pathLst>
          </a:custGeom>
          <a:blipFill>
            <a:blip r:embed="rId2">
              <a:extLst>
                <a:ext uri="{96DAC541-7B7A-43D3-8B79-37D633B846F1}">
                  <asvg:svgBlip xmlns:asvg="http://schemas.microsoft.com/office/drawing/2016/SVG/main" r:embed="rId3"/>
                </a:ext>
              </a:extLst>
            </a:blip>
            <a:stretch>
              <a:fillRect l="0" t="0" r="-855" b="-142866"/>
            </a:stretch>
          </a:blipFill>
          <a:ln cap="sq">
            <a:noFill/>
            <a:prstDash val="solid"/>
            <a:miter/>
          </a:ln>
        </p:spPr>
      </p:sp>
      <p:sp>
        <p:nvSpPr>
          <p:cNvPr name="Freeform 8" id="8"/>
          <p:cNvSpPr/>
          <p:nvPr/>
        </p:nvSpPr>
        <p:spPr>
          <a:xfrm flipH="false" flipV="false" rot="-8316389">
            <a:off x="5878342" y="7737534"/>
            <a:ext cx="6531317" cy="7384932"/>
          </a:xfrm>
          <a:custGeom>
            <a:avLst/>
            <a:gdLst/>
            <a:ahLst/>
            <a:cxnLst/>
            <a:rect r="r" b="b" t="t" l="l"/>
            <a:pathLst>
              <a:path h="7384932" w="6531317">
                <a:moveTo>
                  <a:pt x="0" y="0"/>
                </a:moveTo>
                <a:lnTo>
                  <a:pt x="6531316" y="0"/>
                </a:lnTo>
                <a:lnTo>
                  <a:pt x="6531316" y="7384932"/>
                </a:lnTo>
                <a:lnTo>
                  <a:pt x="0" y="7384932"/>
                </a:lnTo>
                <a:lnTo>
                  <a:pt x="0" y="0"/>
                </a:lnTo>
                <a:close/>
              </a:path>
            </a:pathLst>
          </a:custGeom>
          <a:blipFill>
            <a:blip r:embed="rId2">
              <a:extLst>
                <a:ext uri="{96DAC541-7B7A-43D3-8B79-37D633B846F1}">
                  <asvg:svgBlip xmlns:asvg="http://schemas.microsoft.com/office/drawing/2016/SVG/main" r:embed="rId3"/>
                </a:ext>
              </a:extLst>
            </a:blip>
            <a:stretch>
              <a:fillRect l="0" t="0" r="-855" b="-142866"/>
            </a:stretch>
          </a:blipFill>
          <a:ln cap="sq">
            <a:noFill/>
            <a:prstDash val="solid"/>
            <a:miter/>
          </a:ln>
        </p:spPr>
      </p:sp>
      <p:sp>
        <p:nvSpPr>
          <p:cNvPr name="Freeform 9" id="9"/>
          <p:cNvSpPr/>
          <p:nvPr/>
        </p:nvSpPr>
        <p:spPr>
          <a:xfrm flipH="false" flipV="false" rot="-8316389">
            <a:off x="7936256" y="-3095486"/>
            <a:ext cx="6531317" cy="7384932"/>
          </a:xfrm>
          <a:custGeom>
            <a:avLst/>
            <a:gdLst/>
            <a:ahLst/>
            <a:cxnLst/>
            <a:rect r="r" b="b" t="t" l="l"/>
            <a:pathLst>
              <a:path h="7384932" w="6531317">
                <a:moveTo>
                  <a:pt x="0" y="0"/>
                </a:moveTo>
                <a:lnTo>
                  <a:pt x="6531317" y="0"/>
                </a:lnTo>
                <a:lnTo>
                  <a:pt x="6531317" y="7384932"/>
                </a:lnTo>
                <a:lnTo>
                  <a:pt x="0" y="7384932"/>
                </a:lnTo>
                <a:lnTo>
                  <a:pt x="0" y="0"/>
                </a:lnTo>
                <a:close/>
              </a:path>
            </a:pathLst>
          </a:custGeom>
          <a:blipFill>
            <a:blip r:embed="rId2">
              <a:extLst>
                <a:ext uri="{96DAC541-7B7A-43D3-8B79-37D633B846F1}">
                  <asvg:svgBlip xmlns:asvg="http://schemas.microsoft.com/office/drawing/2016/SVG/main" r:embed="rId3"/>
                </a:ext>
              </a:extLst>
            </a:blip>
            <a:stretch>
              <a:fillRect l="0" t="0" r="-855" b="-142866"/>
            </a:stretch>
          </a:blipFill>
          <a:ln cap="sq">
            <a:noFill/>
            <a:prstDash val="solid"/>
            <a:miter/>
          </a:ln>
        </p:spPr>
      </p:sp>
      <p:sp>
        <p:nvSpPr>
          <p:cNvPr name="Freeform 10" id="10"/>
          <p:cNvSpPr/>
          <p:nvPr/>
        </p:nvSpPr>
        <p:spPr>
          <a:xfrm flipH="false" flipV="false" rot="-8316389">
            <a:off x="16299206" y="-978220"/>
            <a:ext cx="6531317" cy="7384932"/>
          </a:xfrm>
          <a:custGeom>
            <a:avLst/>
            <a:gdLst/>
            <a:ahLst/>
            <a:cxnLst/>
            <a:rect r="r" b="b" t="t" l="l"/>
            <a:pathLst>
              <a:path h="7384932" w="6531317">
                <a:moveTo>
                  <a:pt x="0" y="0"/>
                </a:moveTo>
                <a:lnTo>
                  <a:pt x="6531317" y="0"/>
                </a:lnTo>
                <a:lnTo>
                  <a:pt x="6531317" y="7384931"/>
                </a:lnTo>
                <a:lnTo>
                  <a:pt x="0" y="7384931"/>
                </a:lnTo>
                <a:lnTo>
                  <a:pt x="0" y="0"/>
                </a:lnTo>
                <a:close/>
              </a:path>
            </a:pathLst>
          </a:custGeom>
          <a:blipFill>
            <a:blip r:embed="rId2">
              <a:extLst>
                <a:ext uri="{96DAC541-7B7A-43D3-8B79-37D633B846F1}">
                  <asvg:svgBlip xmlns:asvg="http://schemas.microsoft.com/office/drawing/2016/SVG/main" r:embed="rId3"/>
                </a:ext>
              </a:extLst>
            </a:blip>
            <a:stretch>
              <a:fillRect l="0" t="0" r="-855" b="-142866"/>
            </a:stretch>
          </a:blipFill>
          <a:ln cap="sq">
            <a:noFill/>
            <a:prstDash val="solid"/>
            <a:miter/>
          </a:ln>
        </p:spPr>
      </p:sp>
    </p:spTree>
  </p:cSld>
  <p:clrMapOvr>
    <a:masterClrMapping/>
  </p:clrMapOvr>
  <p:transition spd="fast">
    <p:cover dir="d"/>
  </p:transition>
</p:sld>
</file>

<file path=ppt/slides/slide16.xml><?xml version="1.0" encoding="utf-8"?>
<p:sld xmlns:p="http://schemas.openxmlformats.org/presentationml/2006/main" xmlns:a="http://schemas.openxmlformats.org/drawingml/2006/main" xmlns:r="http://schemas.openxmlformats.org/officeDocument/2006/relationships">
  <p:cSld>
    <p:bg>
      <p:bgPr>
        <a:solidFill>
          <a:srgbClr val="000000"/>
        </a:solidFill>
      </p:bgPr>
    </p:bg>
    <p:spTree>
      <p:nvGrpSpPr>
        <p:cNvPr id="1" name=""/>
        <p:cNvGrpSpPr/>
        <p:nvPr/>
      </p:nvGrpSpPr>
      <p:grpSpPr>
        <a:xfrm>
          <a:off x="0" y="0"/>
          <a:ext cx="0" cy="0"/>
          <a:chOff x="0" y="0"/>
          <a:chExt cx="0" cy="0"/>
        </a:xfrm>
      </p:grpSpPr>
      <p:sp>
        <p:nvSpPr>
          <p:cNvPr name="Freeform 2" id="2"/>
          <p:cNvSpPr/>
          <p:nvPr/>
        </p:nvSpPr>
        <p:spPr>
          <a:xfrm flipH="false" flipV="false" rot="0">
            <a:off x="5925464" y="508576"/>
            <a:ext cx="1840460" cy="2005951"/>
          </a:xfrm>
          <a:custGeom>
            <a:avLst/>
            <a:gdLst/>
            <a:ahLst/>
            <a:cxnLst/>
            <a:rect r="r" b="b" t="t" l="l"/>
            <a:pathLst>
              <a:path h="2005951" w="1840460">
                <a:moveTo>
                  <a:pt x="0" y="0"/>
                </a:moveTo>
                <a:lnTo>
                  <a:pt x="1840460" y="0"/>
                </a:lnTo>
                <a:lnTo>
                  <a:pt x="1840460" y="2005950"/>
                </a:lnTo>
                <a:lnTo>
                  <a:pt x="0" y="2005950"/>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3" id="3"/>
          <p:cNvSpPr/>
          <p:nvPr/>
        </p:nvSpPr>
        <p:spPr>
          <a:xfrm flipH="false" flipV="false" rot="0">
            <a:off x="5993159" y="2895575"/>
            <a:ext cx="1705070" cy="2057400"/>
          </a:xfrm>
          <a:custGeom>
            <a:avLst/>
            <a:gdLst/>
            <a:ahLst/>
            <a:cxnLst/>
            <a:rect r="r" b="b" t="t" l="l"/>
            <a:pathLst>
              <a:path h="2057400" w="1705070">
                <a:moveTo>
                  <a:pt x="0" y="0"/>
                </a:moveTo>
                <a:lnTo>
                  <a:pt x="1705070" y="0"/>
                </a:lnTo>
                <a:lnTo>
                  <a:pt x="1705070" y="2057400"/>
                </a:lnTo>
                <a:lnTo>
                  <a:pt x="0" y="2057400"/>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p:spPr>
      </p:sp>
      <p:sp>
        <p:nvSpPr>
          <p:cNvPr name="Freeform 4" id="4"/>
          <p:cNvSpPr/>
          <p:nvPr/>
        </p:nvSpPr>
        <p:spPr>
          <a:xfrm flipH="false" flipV="false" rot="0">
            <a:off x="8452901" y="508576"/>
            <a:ext cx="1732640" cy="2005951"/>
          </a:xfrm>
          <a:custGeom>
            <a:avLst/>
            <a:gdLst/>
            <a:ahLst/>
            <a:cxnLst/>
            <a:rect r="r" b="b" t="t" l="l"/>
            <a:pathLst>
              <a:path h="2005951" w="1732640">
                <a:moveTo>
                  <a:pt x="0" y="0"/>
                </a:moveTo>
                <a:lnTo>
                  <a:pt x="1732640" y="0"/>
                </a:lnTo>
                <a:lnTo>
                  <a:pt x="1732640" y="2005950"/>
                </a:lnTo>
                <a:lnTo>
                  <a:pt x="0" y="2005950"/>
                </a:lnTo>
                <a:lnTo>
                  <a:pt x="0" y="0"/>
                </a:lnTo>
                <a:close/>
              </a:path>
            </a:pathLst>
          </a:custGeom>
          <a:blipFill>
            <a:blip r:embed="rId6">
              <a:extLst>
                <a:ext uri="{96DAC541-7B7A-43D3-8B79-37D633B846F1}">
                  <asvg:svgBlip xmlns:asvg="http://schemas.microsoft.com/office/drawing/2016/SVG/main" r:embed="rId7"/>
                </a:ext>
              </a:extLst>
            </a:blip>
            <a:stretch>
              <a:fillRect l="0" t="0" r="0" b="0"/>
            </a:stretch>
          </a:blipFill>
        </p:spPr>
      </p:sp>
      <p:sp>
        <p:nvSpPr>
          <p:cNvPr name="Freeform 5" id="5"/>
          <p:cNvSpPr/>
          <p:nvPr/>
        </p:nvSpPr>
        <p:spPr>
          <a:xfrm flipH="false" flipV="false" rot="0">
            <a:off x="5489666" y="5267880"/>
            <a:ext cx="2712055" cy="2050991"/>
          </a:xfrm>
          <a:custGeom>
            <a:avLst/>
            <a:gdLst/>
            <a:ahLst/>
            <a:cxnLst/>
            <a:rect r="r" b="b" t="t" l="l"/>
            <a:pathLst>
              <a:path h="2050991" w="2712055">
                <a:moveTo>
                  <a:pt x="0" y="0"/>
                </a:moveTo>
                <a:lnTo>
                  <a:pt x="2712055" y="0"/>
                </a:lnTo>
                <a:lnTo>
                  <a:pt x="2712055" y="2050991"/>
                </a:lnTo>
                <a:lnTo>
                  <a:pt x="0" y="2050991"/>
                </a:lnTo>
                <a:lnTo>
                  <a:pt x="0" y="0"/>
                </a:lnTo>
                <a:close/>
              </a:path>
            </a:pathLst>
          </a:custGeom>
          <a:blipFill>
            <a:blip r:embed="rId8">
              <a:extLst>
                <a:ext uri="{96DAC541-7B7A-43D3-8B79-37D633B846F1}">
                  <asvg:svgBlip xmlns:asvg="http://schemas.microsoft.com/office/drawing/2016/SVG/main" r:embed="rId9"/>
                </a:ext>
              </a:extLst>
            </a:blip>
            <a:stretch>
              <a:fillRect l="0" t="0" r="0" b="0"/>
            </a:stretch>
          </a:blipFill>
        </p:spPr>
      </p:sp>
      <p:sp>
        <p:nvSpPr>
          <p:cNvPr name="Freeform 6" id="6"/>
          <p:cNvSpPr/>
          <p:nvPr/>
        </p:nvSpPr>
        <p:spPr>
          <a:xfrm flipH="false" flipV="false" rot="0">
            <a:off x="10653020" y="668900"/>
            <a:ext cx="2394744" cy="1685301"/>
          </a:xfrm>
          <a:custGeom>
            <a:avLst/>
            <a:gdLst/>
            <a:ahLst/>
            <a:cxnLst/>
            <a:rect r="r" b="b" t="t" l="l"/>
            <a:pathLst>
              <a:path h="1685301" w="2394744">
                <a:moveTo>
                  <a:pt x="0" y="0"/>
                </a:moveTo>
                <a:lnTo>
                  <a:pt x="2394744" y="0"/>
                </a:lnTo>
                <a:lnTo>
                  <a:pt x="2394744" y="1685301"/>
                </a:lnTo>
                <a:lnTo>
                  <a:pt x="0" y="1685301"/>
                </a:lnTo>
                <a:lnTo>
                  <a:pt x="0" y="0"/>
                </a:lnTo>
                <a:close/>
              </a:path>
            </a:pathLst>
          </a:custGeom>
          <a:blipFill>
            <a:blip r:embed="rId10">
              <a:extLst>
                <a:ext uri="{96DAC541-7B7A-43D3-8B79-37D633B846F1}">
                  <asvg:svgBlip xmlns:asvg="http://schemas.microsoft.com/office/drawing/2016/SVG/main" r:embed="rId11"/>
                </a:ext>
              </a:extLst>
            </a:blip>
            <a:stretch>
              <a:fillRect l="0" t="0" r="0" b="0"/>
            </a:stretch>
          </a:blipFill>
        </p:spPr>
      </p:sp>
      <p:sp>
        <p:nvSpPr>
          <p:cNvPr name="Freeform 7" id="7"/>
          <p:cNvSpPr/>
          <p:nvPr/>
        </p:nvSpPr>
        <p:spPr>
          <a:xfrm flipH="false" flipV="false" rot="0">
            <a:off x="5857769" y="7696273"/>
            <a:ext cx="1840460" cy="1937326"/>
          </a:xfrm>
          <a:custGeom>
            <a:avLst/>
            <a:gdLst/>
            <a:ahLst/>
            <a:cxnLst/>
            <a:rect r="r" b="b" t="t" l="l"/>
            <a:pathLst>
              <a:path h="1937326" w="1840460">
                <a:moveTo>
                  <a:pt x="0" y="0"/>
                </a:moveTo>
                <a:lnTo>
                  <a:pt x="1840460" y="0"/>
                </a:lnTo>
                <a:lnTo>
                  <a:pt x="1840460" y="1937326"/>
                </a:lnTo>
                <a:lnTo>
                  <a:pt x="0" y="1937326"/>
                </a:lnTo>
                <a:lnTo>
                  <a:pt x="0" y="0"/>
                </a:lnTo>
                <a:close/>
              </a:path>
            </a:pathLst>
          </a:custGeom>
          <a:blipFill>
            <a:blip r:embed="rId12">
              <a:extLst>
                <a:ext uri="{96DAC541-7B7A-43D3-8B79-37D633B846F1}">
                  <asvg:svgBlip xmlns:asvg="http://schemas.microsoft.com/office/drawing/2016/SVG/main" r:embed="rId13"/>
                </a:ext>
              </a:extLst>
            </a:blip>
            <a:stretch>
              <a:fillRect l="0" t="0" r="0" b="0"/>
            </a:stretch>
          </a:blipFill>
        </p:spPr>
      </p:sp>
      <p:sp>
        <p:nvSpPr>
          <p:cNvPr name="Freeform 8" id="8"/>
          <p:cNvSpPr/>
          <p:nvPr/>
        </p:nvSpPr>
        <p:spPr>
          <a:xfrm flipH="false" flipV="false" rot="0">
            <a:off x="8403422" y="3055070"/>
            <a:ext cx="1831598" cy="2012745"/>
          </a:xfrm>
          <a:custGeom>
            <a:avLst/>
            <a:gdLst/>
            <a:ahLst/>
            <a:cxnLst/>
            <a:rect r="r" b="b" t="t" l="l"/>
            <a:pathLst>
              <a:path h="2012745" w="1831598">
                <a:moveTo>
                  <a:pt x="0" y="0"/>
                </a:moveTo>
                <a:lnTo>
                  <a:pt x="1831598" y="0"/>
                </a:lnTo>
                <a:lnTo>
                  <a:pt x="1831598" y="2012746"/>
                </a:lnTo>
                <a:lnTo>
                  <a:pt x="0" y="2012746"/>
                </a:lnTo>
                <a:lnTo>
                  <a:pt x="0" y="0"/>
                </a:lnTo>
                <a:close/>
              </a:path>
            </a:pathLst>
          </a:custGeom>
          <a:blipFill>
            <a:blip r:embed="rId14">
              <a:extLst>
                <a:ext uri="{96DAC541-7B7A-43D3-8B79-37D633B846F1}">
                  <asvg:svgBlip xmlns:asvg="http://schemas.microsoft.com/office/drawing/2016/SVG/main" r:embed="rId15"/>
                </a:ext>
              </a:extLst>
            </a:blip>
            <a:stretch>
              <a:fillRect l="0" t="0" r="0" b="0"/>
            </a:stretch>
          </a:blipFill>
        </p:spPr>
      </p:sp>
      <p:sp>
        <p:nvSpPr>
          <p:cNvPr name="Freeform 9" id="9"/>
          <p:cNvSpPr/>
          <p:nvPr/>
        </p:nvSpPr>
        <p:spPr>
          <a:xfrm flipH="false" flipV="false" rot="0">
            <a:off x="10976570" y="2875831"/>
            <a:ext cx="1747644" cy="2291992"/>
          </a:xfrm>
          <a:custGeom>
            <a:avLst/>
            <a:gdLst/>
            <a:ahLst/>
            <a:cxnLst/>
            <a:rect r="r" b="b" t="t" l="l"/>
            <a:pathLst>
              <a:path h="2291992" w="1747644">
                <a:moveTo>
                  <a:pt x="0" y="0"/>
                </a:moveTo>
                <a:lnTo>
                  <a:pt x="1747644" y="0"/>
                </a:lnTo>
                <a:lnTo>
                  <a:pt x="1747644" y="2291992"/>
                </a:lnTo>
                <a:lnTo>
                  <a:pt x="0" y="2291992"/>
                </a:lnTo>
                <a:lnTo>
                  <a:pt x="0" y="0"/>
                </a:lnTo>
                <a:close/>
              </a:path>
            </a:pathLst>
          </a:custGeom>
          <a:blipFill>
            <a:blip r:embed="rId16">
              <a:extLst>
                <a:ext uri="{96DAC541-7B7A-43D3-8B79-37D633B846F1}">
                  <asvg:svgBlip xmlns:asvg="http://schemas.microsoft.com/office/drawing/2016/SVG/main" r:embed="rId17"/>
                </a:ext>
              </a:extLst>
            </a:blip>
            <a:stretch>
              <a:fillRect l="0" t="0" r="0" b="0"/>
            </a:stretch>
          </a:blipFill>
        </p:spPr>
      </p:sp>
      <p:sp>
        <p:nvSpPr>
          <p:cNvPr name="Freeform 10" id="10"/>
          <p:cNvSpPr/>
          <p:nvPr/>
        </p:nvSpPr>
        <p:spPr>
          <a:xfrm flipH="false" flipV="false" rot="0">
            <a:off x="8403422" y="5563713"/>
            <a:ext cx="1831598" cy="1836189"/>
          </a:xfrm>
          <a:custGeom>
            <a:avLst/>
            <a:gdLst/>
            <a:ahLst/>
            <a:cxnLst/>
            <a:rect r="r" b="b" t="t" l="l"/>
            <a:pathLst>
              <a:path h="1836189" w="1831598">
                <a:moveTo>
                  <a:pt x="0" y="0"/>
                </a:moveTo>
                <a:lnTo>
                  <a:pt x="1831598" y="0"/>
                </a:lnTo>
                <a:lnTo>
                  <a:pt x="1831598" y="1836188"/>
                </a:lnTo>
                <a:lnTo>
                  <a:pt x="0" y="1836188"/>
                </a:lnTo>
                <a:lnTo>
                  <a:pt x="0" y="0"/>
                </a:lnTo>
                <a:close/>
              </a:path>
            </a:pathLst>
          </a:custGeom>
          <a:blipFill>
            <a:blip r:embed="rId18">
              <a:extLst>
                <a:ext uri="{96DAC541-7B7A-43D3-8B79-37D633B846F1}">
                  <asvg:svgBlip xmlns:asvg="http://schemas.microsoft.com/office/drawing/2016/SVG/main" r:embed="rId19"/>
                </a:ext>
              </a:extLst>
            </a:blip>
            <a:stretch>
              <a:fillRect l="0" t="0" r="0" b="0"/>
            </a:stretch>
          </a:blipFill>
        </p:spPr>
      </p:sp>
      <p:sp>
        <p:nvSpPr>
          <p:cNvPr name="Freeform 11" id="11"/>
          <p:cNvSpPr/>
          <p:nvPr/>
        </p:nvSpPr>
        <p:spPr>
          <a:xfrm flipH="false" flipV="false" rot="0">
            <a:off x="8587480" y="7582879"/>
            <a:ext cx="1463482" cy="2164114"/>
          </a:xfrm>
          <a:custGeom>
            <a:avLst/>
            <a:gdLst/>
            <a:ahLst/>
            <a:cxnLst/>
            <a:rect r="r" b="b" t="t" l="l"/>
            <a:pathLst>
              <a:path h="2164114" w="1463482">
                <a:moveTo>
                  <a:pt x="0" y="0"/>
                </a:moveTo>
                <a:lnTo>
                  <a:pt x="1463482" y="0"/>
                </a:lnTo>
                <a:lnTo>
                  <a:pt x="1463482" y="2164114"/>
                </a:lnTo>
                <a:lnTo>
                  <a:pt x="0" y="2164114"/>
                </a:lnTo>
                <a:lnTo>
                  <a:pt x="0" y="0"/>
                </a:lnTo>
                <a:close/>
              </a:path>
            </a:pathLst>
          </a:custGeom>
          <a:blipFill>
            <a:blip r:embed="rId20">
              <a:extLst>
                <a:ext uri="{96DAC541-7B7A-43D3-8B79-37D633B846F1}">
                  <asvg:svgBlip xmlns:asvg="http://schemas.microsoft.com/office/drawing/2016/SVG/main" r:embed="rId21"/>
                </a:ext>
              </a:extLst>
            </a:blip>
            <a:stretch>
              <a:fillRect l="0" t="0" r="0" b="0"/>
            </a:stretch>
          </a:blipFill>
        </p:spPr>
      </p:sp>
      <p:sp>
        <p:nvSpPr>
          <p:cNvPr name="Freeform 12" id="12"/>
          <p:cNvSpPr/>
          <p:nvPr/>
        </p:nvSpPr>
        <p:spPr>
          <a:xfrm flipH="false" flipV="false" rot="0">
            <a:off x="11128314" y="5339532"/>
            <a:ext cx="1595899" cy="2479067"/>
          </a:xfrm>
          <a:custGeom>
            <a:avLst/>
            <a:gdLst/>
            <a:ahLst/>
            <a:cxnLst/>
            <a:rect r="r" b="b" t="t" l="l"/>
            <a:pathLst>
              <a:path h="2479067" w="1595899">
                <a:moveTo>
                  <a:pt x="0" y="0"/>
                </a:moveTo>
                <a:lnTo>
                  <a:pt x="1595900" y="0"/>
                </a:lnTo>
                <a:lnTo>
                  <a:pt x="1595900" y="2479067"/>
                </a:lnTo>
                <a:lnTo>
                  <a:pt x="0" y="2479067"/>
                </a:lnTo>
                <a:lnTo>
                  <a:pt x="0" y="0"/>
                </a:lnTo>
                <a:close/>
              </a:path>
            </a:pathLst>
          </a:custGeom>
          <a:blipFill>
            <a:blip r:embed="rId22">
              <a:extLst>
                <a:ext uri="{96DAC541-7B7A-43D3-8B79-37D633B846F1}">
                  <asvg:svgBlip xmlns:asvg="http://schemas.microsoft.com/office/drawing/2016/SVG/main" r:embed="rId23"/>
                </a:ext>
              </a:extLst>
            </a:blip>
            <a:stretch>
              <a:fillRect l="0" t="0" r="0" b="0"/>
            </a:stretch>
          </a:blipFill>
        </p:spPr>
      </p:sp>
      <p:sp>
        <p:nvSpPr>
          <p:cNvPr name="Freeform 13" id="13"/>
          <p:cNvSpPr/>
          <p:nvPr/>
        </p:nvSpPr>
        <p:spPr>
          <a:xfrm flipH="false" flipV="false" rot="-1224432">
            <a:off x="10656515" y="7791860"/>
            <a:ext cx="2559754" cy="1731034"/>
          </a:xfrm>
          <a:custGeom>
            <a:avLst/>
            <a:gdLst/>
            <a:ahLst/>
            <a:cxnLst/>
            <a:rect r="r" b="b" t="t" l="l"/>
            <a:pathLst>
              <a:path h="1731034" w="2559754">
                <a:moveTo>
                  <a:pt x="0" y="0"/>
                </a:moveTo>
                <a:lnTo>
                  <a:pt x="2559754" y="0"/>
                </a:lnTo>
                <a:lnTo>
                  <a:pt x="2559754" y="1731034"/>
                </a:lnTo>
                <a:lnTo>
                  <a:pt x="0" y="1731034"/>
                </a:lnTo>
                <a:lnTo>
                  <a:pt x="0" y="0"/>
                </a:lnTo>
                <a:close/>
              </a:path>
            </a:pathLst>
          </a:custGeom>
          <a:blipFill>
            <a:blip r:embed="rId24">
              <a:extLst>
                <a:ext uri="{96DAC541-7B7A-43D3-8B79-37D633B846F1}">
                  <asvg:svgBlip xmlns:asvg="http://schemas.microsoft.com/office/drawing/2016/SVG/main" r:embed="rId25"/>
                </a:ext>
              </a:extLst>
            </a:blip>
            <a:stretch>
              <a:fillRect l="0" t="0" r="0" b="0"/>
            </a:stretch>
          </a:blipFill>
        </p:spPr>
      </p:sp>
      <p:sp>
        <p:nvSpPr>
          <p:cNvPr name="Freeform 14" id="14"/>
          <p:cNvSpPr/>
          <p:nvPr/>
        </p:nvSpPr>
        <p:spPr>
          <a:xfrm flipH="false" flipV="false" rot="0">
            <a:off x="13437738" y="522215"/>
            <a:ext cx="1931679" cy="1978672"/>
          </a:xfrm>
          <a:custGeom>
            <a:avLst/>
            <a:gdLst/>
            <a:ahLst/>
            <a:cxnLst/>
            <a:rect r="r" b="b" t="t" l="l"/>
            <a:pathLst>
              <a:path h="1978672" w="1931679">
                <a:moveTo>
                  <a:pt x="0" y="0"/>
                </a:moveTo>
                <a:lnTo>
                  <a:pt x="1931679" y="0"/>
                </a:lnTo>
                <a:lnTo>
                  <a:pt x="1931679" y="1978672"/>
                </a:lnTo>
                <a:lnTo>
                  <a:pt x="0" y="1978672"/>
                </a:lnTo>
                <a:lnTo>
                  <a:pt x="0" y="0"/>
                </a:lnTo>
                <a:close/>
              </a:path>
            </a:pathLst>
          </a:custGeom>
          <a:blipFill>
            <a:blip r:embed="rId26">
              <a:extLst>
                <a:ext uri="{96DAC541-7B7A-43D3-8B79-37D633B846F1}">
                  <asvg:svgBlip xmlns:asvg="http://schemas.microsoft.com/office/drawing/2016/SVG/main" r:embed="rId27"/>
                </a:ext>
              </a:extLst>
            </a:blip>
            <a:stretch>
              <a:fillRect l="0" t="0" r="0" b="0"/>
            </a:stretch>
          </a:blipFill>
        </p:spPr>
      </p:sp>
      <p:sp>
        <p:nvSpPr>
          <p:cNvPr name="Freeform 15" id="15"/>
          <p:cNvSpPr/>
          <p:nvPr/>
        </p:nvSpPr>
        <p:spPr>
          <a:xfrm flipH="false" flipV="false" rot="0">
            <a:off x="13450744" y="2895575"/>
            <a:ext cx="1905667" cy="2057400"/>
          </a:xfrm>
          <a:custGeom>
            <a:avLst/>
            <a:gdLst/>
            <a:ahLst/>
            <a:cxnLst/>
            <a:rect r="r" b="b" t="t" l="l"/>
            <a:pathLst>
              <a:path h="2057400" w="1905667">
                <a:moveTo>
                  <a:pt x="0" y="0"/>
                </a:moveTo>
                <a:lnTo>
                  <a:pt x="1905667" y="0"/>
                </a:lnTo>
                <a:lnTo>
                  <a:pt x="1905667" y="2057400"/>
                </a:lnTo>
                <a:lnTo>
                  <a:pt x="0" y="2057400"/>
                </a:lnTo>
                <a:lnTo>
                  <a:pt x="0" y="0"/>
                </a:lnTo>
                <a:close/>
              </a:path>
            </a:pathLst>
          </a:custGeom>
          <a:blipFill>
            <a:blip r:embed="rId28">
              <a:extLst>
                <a:ext uri="{96DAC541-7B7A-43D3-8B79-37D633B846F1}">
                  <asvg:svgBlip xmlns:asvg="http://schemas.microsoft.com/office/drawing/2016/SVG/main" r:embed="rId29"/>
                </a:ext>
              </a:extLst>
            </a:blip>
            <a:stretch>
              <a:fillRect l="0" t="0" r="0" b="0"/>
            </a:stretch>
          </a:blipFill>
        </p:spPr>
      </p:sp>
      <p:sp>
        <p:nvSpPr>
          <p:cNvPr name="Freeform 16" id="16"/>
          <p:cNvSpPr/>
          <p:nvPr/>
        </p:nvSpPr>
        <p:spPr>
          <a:xfrm flipH="false" flipV="false" rot="0">
            <a:off x="13546306" y="7488991"/>
            <a:ext cx="1714543" cy="2241233"/>
          </a:xfrm>
          <a:custGeom>
            <a:avLst/>
            <a:gdLst/>
            <a:ahLst/>
            <a:cxnLst/>
            <a:rect r="r" b="b" t="t" l="l"/>
            <a:pathLst>
              <a:path h="2241233" w="1714543">
                <a:moveTo>
                  <a:pt x="0" y="0"/>
                </a:moveTo>
                <a:lnTo>
                  <a:pt x="1714543" y="0"/>
                </a:lnTo>
                <a:lnTo>
                  <a:pt x="1714543" y="2241233"/>
                </a:lnTo>
                <a:lnTo>
                  <a:pt x="0" y="2241233"/>
                </a:lnTo>
                <a:lnTo>
                  <a:pt x="0" y="0"/>
                </a:lnTo>
                <a:close/>
              </a:path>
            </a:pathLst>
          </a:custGeom>
          <a:blipFill>
            <a:blip r:embed="rId30">
              <a:extLst>
                <a:ext uri="{96DAC541-7B7A-43D3-8B79-37D633B846F1}">
                  <asvg:svgBlip xmlns:asvg="http://schemas.microsoft.com/office/drawing/2016/SVG/main" r:embed="rId31"/>
                </a:ext>
              </a:extLst>
            </a:blip>
            <a:stretch>
              <a:fillRect l="0" t="0" r="0" b="0"/>
            </a:stretch>
          </a:blipFill>
        </p:spPr>
      </p:sp>
      <p:sp>
        <p:nvSpPr>
          <p:cNvPr name="Freeform 17" id="17"/>
          <p:cNvSpPr/>
          <p:nvPr/>
        </p:nvSpPr>
        <p:spPr>
          <a:xfrm flipH="false" flipV="false" rot="0">
            <a:off x="13567045" y="5389931"/>
            <a:ext cx="1802372" cy="1806889"/>
          </a:xfrm>
          <a:custGeom>
            <a:avLst/>
            <a:gdLst/>
            <a:ahLst/>
            <a:cxnLst/>
            <a:rect r="r" b="b" t="t" l="l"/>
            <a:pathLst>
              <a:path h="1806889" w="1802372">
                <a:moveTo>
                  <a:pt x="0" y="0"/>
                </a:moveTo>
                <a:lnTo>
                  <a:pt x="1802372" y="0"/>
                </a:lnTo>
                <a:lnTo>
                  <a:pt x="1802372" y="1806889"/>
                </a:lnTo>
                <a:lnTo>
                  <a:pt x="0" y="1806889"/>
                </a:lnTo>
                <a:lnTo>
                  <a:pt x="0" y="0"/>
                </a:lnTo>
                <a:close/>
              </a:path>
            </a:pathLst>
          </a:custGeom>
          <a:blipFill>
            <a:blip r:embed="rId32">
              <a:extLst>
                <a:ext uri="{96DAC541-7B7A-43D3-8B79-37D633B846F1}">
                  <asvg:svgBlip xmlns:asvg="http://schemas.microsoft.com/office/drawing/2016/SVG/main" r:embed="rId33"/>
                </a:ext>
              </a:extLst>
            </a:blip>
            <a:stretch>
              <a:fillRect l="0" t="0" r="0" b="0"/>
            </a:stretch>
          </a:blipFill>
        </p:spPr>
      </p:sp>
      <p:sp>
        <p:nvSpPr>
          <p:cNvPr name="Freeform 18" id="18"/>
          <p:cNvSpPr/>
          <p:nvPr/>
        </p:nvSpPr>
        <p:spPr>
          <a:xfrm flipH="false" flipV="false" rot="-1689487">
            <a:off x="16249077" y="434532"/>
            <a:ext cx="1070171" cy="2326458"/>
          </a:xfrm>
          <a:custGeom>
            <a:avLst/>
            <a:gdLst/>
            <a:ahLst/>
            <a:cxnLst/>
            <a:rect r="r" b="b" t="t" l="l"/>
            <a:pathLst>
              <a:path h="2326458" w="1070171">
                <a:moveTo>
                  <a:pt x="0" y="0"/>
                </a:moveTo>
                <a:lnTo>
                  <a:pt x="1070171" y="0"/>
                </a:lnTo>
                <a:lnTo>
                  <a:pt x="1070171" y="2326458"/>
                </a:lnTo>
                <a:lnTo>
                  <a:pt x="0" y="2326458"/>
                </a:lnTo>
                <a:lnTo>
                  <a:pt x="0" y="0"/>
                </a:lnTo>
                <a:close/>
              </a:path>
            </a:pathLst>
          </a:custGeom>
          <a:blipFill>
            <a:blip r:embed="rId34">
              <a:extLst>
                <a:ext uri="{96DAC541-7B7A-43D3-8B79-37D633B846F1}">
                  <asvg:svgBlip xmlns:asvg="http://schemas.microsoft.com/office/drawing/2016/SVG/main" r:embed="rId35"/>
                </a:ext>
              </a:extLst>
            </a:blip>
            <a:stretch>
              <a:fillRect l="0" t="0" r="0" b="0"/>
            </a:stretch>
          </a:blipFill>
        </p:spPr>
      </p:sp>
      <p:sp>
        <p:nvSpPr>
          <p:cNvPr name="Freeform 19" id="19"/>
          <p:cNvSpPr/>
          <p:nvPr/>
        </p:nvSpPr>
        <p:spPr>
          <a:xfrm flipH="false" flipV="false" rot="0">
            <a:off x="15750417" y="2984124"/>
            <a:ext cx="2054438" cy="1946580"/>
          </a:xfrm>
          <a:custGeom>
            <a:avLst/>
            <a:gdLst/>
            <a:ahLst/>
            <a:cxnLst/>
            <a:rect r="r" b="b" t="t" l="l"/>
            <a:pathLst>
              <a:path h="1946580" w="2054438">
                <a:moveTo>
                  <a:pt x="0" y="0"/>
                </a:moveTo>
                <a:lnTo>
                  <a:pt x="2054438" y="0"/>
                </a:lnTo>
                <a:lnTo>
                  <a:pt x="2054438" y="1946580"/>
                </a:lnTo>
                <a:lnTo>
                  <a:pt x="0" y="1946580"/>
                </a:lnTo>
                <a:lnTo>
                  <a:pt x="0" y="0"/>
                </a:lnTo>
                <a:close/>
              </a:path>
            </a:pathLst>
          </a:custGeom>
          <a:blipFill>
            <a:blip r:embed="rId36">
              <a:extLst>
                <a:ext uri="{96DAC541-7B7A-43D3-8B79-37D633B846F1}">
                  <asvg:svgBlip xmlns:asvg="http://schemas.microsoft.com/office/drawing/2016/SVG/main" r:embed="rId37"/>
                </a:ext>
              </a:extLst>
            </a:blip>
            <a:stretch>
              <a:fillRect l="0" t="0" r="0" b="0"/>
            </a:stretch>
          </a:blipFill>
        </p:spPr>
      </p:sp>
      <p:sp>
        <p:nvSpPr>
          <p:cNvPr name="Freeform 20" id="20"/>
          <p:cNvSpPr/>
          <p:nvPr/>
        </p:nvSpPr>
        <p:spPr>
          <a:xfrm flipH="false" flipV="false" rot="0">
            <a:off x="15750417" y="5523806"/>
            <a:ext cx="2054438" cy="1795065"/>
          </a:xfrm>
          <a:custGeom>
            <a:avLst/>
            <a:gdLst/>
            <a:ahLst/>
            <a:cxnLst/>
            <a:rect r="r" b="b" t="t" l="l"/>
            <a:pathLst>
              <a:path h="1795065" w="2054438">
                <a:moveTo>
                  <a:pt x="0" y="0"/>
                </a:moveTo>
                <a:lnTo>
                  <a:pt x="2054438" y="0"/>
                </a:lnTo>
                <a:lnTo>
                  <a:pt x="2054438" y="1795065"/>
                </a:lnTo>
                <a:lnTo>
                  <a:pt x="0" y="1795065"/>
                </a:lnTo>
                <a:lnTo>
                  <a:pt x="0" y="0"/>
                </a:lnTo>
                <a:close/>
              </a:path>
            </a:pathLst>
          </a:custGeom>
          <a:blipFill>
            <a:blip r:embed="rId38">
              <a:extLst>
                <a:ext uri="{96DAC541-7B7A-43D3-8B79-37D633B846F1}">
                  <asvg:svgBlip xmlns:asvg="http://schemas.microsoft.com/office/drawing/2016/SVG/main" r:embed="rId39"/>
                </a:ext>
              </a:extLst>
            </a:blip>
            <a:stretch>
              <a:fillRect l="0" t="0" r="0" b="0"/>
            </a:stretch>
          </a:blipFill>
        </p:spPr>
      </p:sp>
      <p:sp>
        <p:nvSpPr>
          <p:cNvPr name="Freeform 21" id="21"/>
          <p:cNvSpPr/>
          <p:nvPr/>
        </p:nvSpPr>
        <p:spPr>
          <a:xfrm flipH="false" flipV="false" rot="-1365414">
            <a:off x="16307145" y="7662102"/>
            <a:ext cx="1298670" cy="2005667"/>
          </a:xfrm>
          <a:custGeom>
            <a:avLst/>
            <a:gdLst/>
            <a:ahLst/>
            <a:cxnLst/>
            <a:rect r="r" b="b" t="t" l="l"/>
            <a:pathLst>
              <a:path h="2005667" w="1298670">
                <a:moveTo>
                  <a:pt x="0" y="0"/>
                </a:moveTo>
                <a:lnTo>
                  <a:pt x="1298670" y="0"/>
                </a:lnTo>
                <a:lnTo>
                  <a:pt x="1298670" y="2005667"/>
                </a:lnTo>
                <a:lnTo>
                  <a:pt x="0" y="2005667"/>
                </a:lnTo>
                <a:lnTo>
                  <a:pt x="0" y="0"/>
                </a:lnTo>
                <a:close/>
              </a:path>
            </a:pathLst>
          </a:custGeom>
          <a:blipFill>
            <a:blip r:embed="rId40">
              <a:extLst>
                <a:ext uri="{96DAC541-7B7A-43D3-8B79-37D633B846F1}">
                  <asvg:svgBlip xmlns:asvg="http://schemas.microsoft.com/office/drawing/2016/SVG/main" r:embed="rId41"/>
                </a:ext>
              </a:extLst>
            </a:blip>
            <a:stretch>
              <a:fillRect l="0" t="0" r="0" b="0"/>
            </a:stretch>
          </a:blipFill>
        </p:spPr>
      </p:sp>
      <p:sp>
        <p:nvSpPr>
          <p:cNvPr name="TextBox 22" id="22"/>
          <p:cNvSpPr txBox="true"/>
          <p:nvPr/>
        </p:nvSpPr>
        <p:spPr>
          <a:xfrm rot="0">
            <a:off x="1028700" y="765751"/>
            <a:ext cx="3575254" cy="2289320"/>
          </a:xfrm>
          <a:prstGeom prst="rect">
            <a:avLst/>
          </a:prstGeom>
        </p:spPr>
        <p:txBody>
          <a:bodyPr anchor="t" rtlCol="false" tIns="0" lIns="0" bIns="0" rIns="0">
            <a:spAutoFit/>
          </a:bodyPr>
          <a:lstStyle/>
          <a:p>
            <a:pPr algn="l" marL="0" indent="0" lvl="0">
              <a:lnSpc>
                <a:spcPts val="8864"/>
              </a:lnSpc>
              <a:spcBef>
                <a:spcPct val="0"/>
              </a:spcBef>
            </a:pPr>
            <a:r>
              <a:rPr lang="en-US" sz="8132" strike="noStrike" u="none">
                <a:solidFill>
                  <a:srgbClr val="DAADD4"/>
                </a:solidFill>
                <a:latin typeface="Shlop"/>
              </a:rPr>
              <a:t>Resource </a:t>
            </a:r>
          </a:p>
          <a:p>
            <a:pPr algn="l" marL="0" indent="0" lvl="0">
              <a:lnSpc>
                <a:spcPts val="8864"/>
              </a:lnSpc>
              <a:spcBef>
                <a:spcPct val="0"/>
              </a:spcBef>
            </a:pPr>
            <a:r>
              <a:rPr lang="en-US" sz="8132" strike="noStrike" u="none">
                <a:solidFill>
                  <a:srgbClr val="DAADD4"/>
                </a:solidFill>
                <a:latin typeface="Shlop"/>
              </a:rPr>
              <a:t>Page</a:t>
            </a:r>
          </a:p>
        </p:txBody>
      </p:sp>
      <p:sp>
        <p:nvSpPr>
          <p:cNvPr name="TextBox 23" id="23"/>
          <p:cNvSpPr txBox="true"/>
          <p:nvPr/>
        </p:nvSpPr>
        <p:spPr>
          <a:xfrm rot="0">
            <a:off x="1028700" y="4711246"/>
            <a:ext cx="4011616" cy="4554220"/>
          </a:xfrm>
          <a:prstGeom prst="rect">
            <a:avLst/>
          </a:prstGeom>
        </p:spPr>
        <p:txBody>
          <a:bodyPr anchor="t" rtlCol="false" tIns="0" lIns="0" bIns="0" rIns="0">
            <a:spAutoFit/>
          </a:bodyPr>
          <a:lstStyle/>
          <a:p>
            <a:pPr algn="l" marL="0" indent="0" lvl="1">
              <a:lnSpc>
                <a:spcPts val="3080"/>
              </a:lnSpc>
              <a:spcBef>
                <a:spcPct val="0"/>
              </a:spcBef>
            </a:pPr>
            <a:r>
              <a:rPr lang="en-US" sz="2200" strike="noStrike" u="none">
                <a:solidFill>
                  <a:srgbClr val="F9F5E9"/>
                </a:solidFill>
                <a:latin typeface="Nunito"/>
              </a:rPr>
              <a:t>This presentation template</a:t>
            </a:r>
          </a:p>
          <a:p>
            <a:pPr algn="l" marL="0" indent="0" lvl="1">
              <a:lnSpc>
                <a:spcPts val="3080"/>
              </a:lnSpc>
              <a:spcBef>
                <a:spcPct val="0"/>
              </a:spcBef>
            </a:pPr>
            <a:r>
              <a:rPr lang="en-US" sz="2200" strike="noStrike" u="none">
                <a:solidFill>
                  <a:srgbClr val="F9F5E9"/>
                </a:solidFill>
                <a:latin typeface="Nunito"/>
              </a:rPr>
              <a:t>uses the following free fonts:</a:t>
            </a:r>
          </a:p>
          <a:p>
            <a:pPr algn="l" marL="0" indent="0" lvl="1">
              <a:lnSpc>
                <a:spcPts val="3080"/>
              </a:lnSpc>
              <a:spcBef>
                <a:spcPct val="0"/>
              </a:spcBef>
            </a:pPr>
          </a:p>
          <a:p>
            <a:pPr algn="l" marL="0" indent="0" lvl="1">
              <a:lnSpc>
                <a:spcPts val="3080"/>
              </a:lnSpc>
              <a:spcBef>
                <a:spcPct val="0"/>
              </a:spcBef>
            </a:pPr>
            <a:r>
              <a:rPr lang="en-US" sz="2200" strike="noStrike" u="none">
                <a:solidFill>
                  <a:srgbClr val="9BDBAF"/>
                </a:solidFill>
                <a:latin typeface="Nunito Bold"/>
              </a:rPr>
              <a:t>Titles: Shlop</a:t>
            </a:r>
          </a:p>
          <a:p>
            <a:pPr algn="l" marL="0" indent="0" lvl="1">
              <a:lnSpc>
                <a:spcPts val="3080"/>
              </a:lnSpc>
              <a:spcBef>
                <a:spcPct val="0"/>
              </a:spcBef>
            </a:pPr>
            <a:r>
              <a:rPr lang="en-US" sz="2200" strike="noStrike" u="none">
                <a:solidFill>
                  <a:srgbClr val="9BDBAF"/>
                </a:solidFill>
                <a:latin typeface="Nunito Bold"/>
              </a:rPr>
              <a:t>Headers: Fibre</a:t>
            </a:r>
          </a:p>
          <a:p>
            <a:pPr algn="l" marL="0" indent="0" lvl="1">
              <a:lnSpc>
                <a:spcPts val="3080"/>
              </a:lnSpc>
              <a:spcBef>
                <a:spcPct val="0"/>
              </a:spcBef>
            </a:pPr>
            <a:r>
              <a:rPr lang="en-US" sz="2200" strike="noStrike" u="none">
                <a:solidFill>
                  <a:srgbClr val="9BDBAF"/>
                </a:solidFill>
                <a:latin typeface="Nunito Bold"/>
              </a:rPr>
              <a:t>Body Copy: Nunito</a:t>
            </a:r>
          </a:p>
          <a:p>
            <a:pPr algn="l" marL="0" indent="0" lvl="1">
              <a:lnSpc>
                <a:spcPts val="3080"/>
              </a:lnSpc>
              <a:spcBef>
                <a:spcPct val="0"/>
              </a:spcBef>
            </a:pPr>
          </a:p>
          <a:p>
            <a:pPr algn="l" marL="0" indent="0" lvl="1">
              <a:lnSpc>
                <a:spcPts val="3080"/>
              </a:lnSpc>
              <a:spcBef>
                <a:spcPct val="0"/>
              </a:spcBef>
            </a:pPr>
            <a:r>
              <a:rPr lang="en-US" sz="2200" strike="noStrike" u="none">
                <a:solidFill>
                  <a:srgbClr val="F9F5E9"/>
                </a:solidFill>
                <a:latin typeface="Nunito"/>
              </a:rPr>
              <a:t>You can find these fonts</a:t>
            </a:r>
          </a:p>
          <a:p>
            <a:pPr algn="l" marL="0" indent="0" lvl="1">
              <a:lnSpc>
                <a:spcPts val="3080"/>
              </a:lnSpc>
              <a:spcBef>
                <a:spcPct val="0"/>
              </a:spcBef>
            </a:pPr>
            <a:r>
              <a:rPr lang="en-US" sz="2200" strike="noStrike" u="none">
                <a:solidFill>
                  <a:srgbClr val="F9F5E9"/>
                </a:solidFill>
                <a:latin typeface="Nunito"/>
              </a:rPr>
              <a:t>online too. Happy designing! </a:t>
            </a:r>
          </a:p>
          <a:p>
            <a:pPr algn="l" marL="0" indent="0" lvl="1">
              <a:lnSpc>
                <a:spcPts val="3080"/>
              </a:lnSpc>
              <a:spcBef>
                <a:spcPct val="0"/>
              </a:spcBef>
            </a:pPr>
          </a:p>
          <a:p>
            <a:pPr algn="l" marL="0" indent="0" lvl="1">
              <a:lnSpc>
                <a:spcPts val="3080"/>
              </a:lnSpc>
              <a:spcBef>
                <a:spcPct val="0"/>
              </a:spcBef>
            </a:pPr>
            <a:r>
              <a:rPr lang="en-US" sz="2200" strike="noStrike" u="none">
                <a:solidFill>
                  <a:srgbClr val="F9F5E9"/>
                </a:solidFill>
                <a:latin typeface="Nunito"/>
              </a:rPr>
              <a:t>Don't forget to delete this</a:t>
            </a:r>
          </a:p>
          <a:p>
            <a:pPr algn="l" marL="0" indent="0" lvl="1">
              <a:lnSpc>
                <a:spcPts val="3080"/>
              </a:lnSpc>
              <a:spcBef>
                <a:spcPct val="0"/>
              </a:spcBef>
            </a:pPr>
            <a:r>
              <a:rPr lang="en-US" sz="2200" strike="noStrike" u="none">
                <a:solidFill>
                  <a:srgbClr val="F9F5E9"/>
                </a:solidFill>
                <a:latin typeface="Nunito"/>
              </a:rPr>
              <a:t>page before presenting. </a:t>
            </a:r>
          </a:p>
        </p:txBody>
      </p:sp>
      <p:sp>
        <p:nvSpPr>
          <p:cNvPr name="TextBox 24" id="24"/>
          <p:cNvSpPr txBox="true"/>
          <p:nvPr/>
        </p:nvSpPr>
        <p:spPr>
          <a:xfrm rot="0">
            <a:off x="1028700" y="3556729"/>
            <a:ext cx="4011616" cy="763270"/>
          </a:xfrm>
          <a:prstGeom prst="rect">
            <a:avLst/>
          </a:prstGeom>
        </p:spPr>
        <p:txBody>
          <a:bodyPr anchor="t" rtlCol="false" tIns="0" lIns="0" bIns="0" rIns="0">
            <a:spAutoFit/>
          </a:bodyPr>
          <a:lstStyle/>
          <a:p>
            <a:pPr algn="l" marL="0" indent="0" lvl="1">
              <a:lnSpc>
                <a:spcPts val="3080"/>
              </a:lnSpc>
              <a:spcBef>
                <a:spcPct val="0"/>
              </a:spcBef>
            </a:pPr>
            <a:r>
              <a:rPr lang="en-US" sz="2200" strike="noStrike" u="none">
                <a:solidFill>
                  <a:srgbClr val="F9F5E9"/>
                </a:solidFill>
                <a:latin typeface="Nunito"/>
              </a:rPr>
              <a:t>Use these design resources</a:t>
            </a:r>
          </a:p>
          <a:p>
            <a:pPr algn="l" marL="0" indent="0" lvl="1">
              <a:lnSpc>
                <a:spcPts val="3080"/>
              </a:lnSpc>
              <a:spcBef>
                <a:spcPct val="0"/>
              </a:spcBef>
            </a:pPr>
            <a:r>
              <a:rPr lang="en-US" sz="2200" strike="noStrike" u="none">
                <a:solidFill>
                  <a:srgbClr val="F9F5E9"/>
                </a:solidFill>
                <a:latin typeface="Nunito"/>
              </a:rPr>
              <a:t>in your Canva Presentation.</a:t>
            </a:r>
          </a:p>
        </p:txBody>
      </p:sp>
    </p:spTree>
  </p:cSld>
  <p:clrMapOvr>
    <a:masterClrMapping/>
  </p:clrMapOvr>
  <p:transition spd="fast">
    <p:cover dir="d"/>
  </p:transition>
</p:sld>
</file>

<file path=ppt/slides/slide17.xml><?xml version="1.0" encoding="utf-8"?>
<p:sld xmlns:p="http://schemas.openxmlformats.org/presentationml/2006/main" xmlns:a="http://schemas.openxmlformats.org/drawingml/2006/main" xmlns:r="http://schemas.openxmlformats.org/officeDocument/2006/relationships">
  <p:cSld>
    <p:bg>
      <p:bgPr>
        <a:solidFill>
          <a:srgbClr val="000000"/>
        </a:solidFill>
      </p:bgPr>
    </p:bg>
    <p:spTree>
      <p:nvGrpSpPr>
        <p:cNvPr id="1" name=""/>
        <p:cNvGrpSpPr/>
        <p:nvPr/>
      </p:nvGrpSpPr>
      <p:grpSpPr>
        <a:xfrm>
          <a:off x="0" y="0"/>
          <a:ext cx="0" cy="0"/>
          <a:chOff x="0" y="0"/>
          <a:chExt cx="0" cy="0"/>
        </a:xfrm>
      </p:grpSpPr>
      <p:sp>
        <p:nvSpPr>
          <p:cNvPr name="TextBox 2" id="2"/>
          <p:cNvSpPr txBox="true"/>
          <p:nvPr/>
        </p:nvSpPr>
        <p:spPr>
          <a:xfrm rot="0">
            <a:off x="1810198" y="3434061"/>
            <a:ext cx="14477379" cy="1964690"/>
          </a:xfrm>
          <a:prstGeom prst="rect">
            <a:avLst/>
          </a:prstGeom>
        </p:spPr>
        <p:txBody>
          <a:bodyPr anchor="t" rtlCol="false" tIns="0" lIns="0" bIns="0" rIns="0">
            <a:spAutoFit/>
          </a:bodyPr>
          <a:lstStyle/>
          <a:p>
            <a:pPr algn="ctr" marL="0" indent="0" lvl="0">
              <a:lnSpc>
                <a:spcPts val="7629"/>
              </a:lnSpc>
              <a:spcBef>
                <a:spcPct val="0"/>
              </a:spcBef>
            </a:pPr>
            <a:r>
              <a:rPr lang="en-US" sz="6999" strike="noStrike" u="none">
                <a:solidFill>
                  <a:srgbClr val="F5A7BD"/>
                </a:solidFill>
                <a:latin typeface="Shlop"/>
              </a:rPr>
              <a:t>This presentation template is free for everyone to use thanks to the following:</a:t>
            </a:r>
          </a:p>
        </p:txBody>
      </p:sp>
      <p:sp>
        <p:nvSpPr>
          <p:cNvPr name="TextBox 3" id="3"/>
          <p:cNvSpPr txBox="true"/>
          <p:nvPr/>
        </p:nvSpPr>
        <p:spPr>
          <a:xfrm rot="0">
            <a:off x="2818025" y="6212376"/>
            <a:ext cx="12651949" cy="763270"/>
          </a:xfrm>
          <a:prstGeom prst="rect">
            <a:avLst/>
          </a:prstGeom>
        </p:spPr>
        <p:txBody>
          <a:bodyPr anchor="t" rtlCol="false" tIns="0" lIns="0" bIns="0" rIns="0">
            <a:spAutoFit/>
          </a:bodyPr>
          <a:lstStyle/>
          <a:p>
            <a:pPr algn="ctr" marL="0" indent="0" lvl="1">
              <a:lnSpc>
                <a:spcPts val="3080"/>
              </a:lnSpc>
              <a:spcBef>
                <a:spcPct val="0"/>
              </a:spcBef>
            </a:pPr>
            <a:r>
              <a:rPr lang="en-US" sz="2200" strike="noStrike" u="none">
                <a:solidFill>
                  <a:srgbClr val="F9F5E9"/>
                </a:solidFill>
                <a:latin typeface="Nunito"/>
              </a:rPr>
              <a:t>SlidesCarnival for the presentation template</a:t>
            </a:r>
          </a:p>
          <a:p>
            <a:pPr algn="ctr" marL="0" indent="0" lvl="1">
              <a:lnSpc>
                <a:spcPts val="3080"/>
              </a:lnSpc>
              <a:spcBef>
                <a:spcPct val="0"/>
              </a:spcBef>
            </a:pPr>
            <a:r>
              <a:rPr lang="en-US" sz="2200" strike="noStrike" u="none">
                <a:solidFill>
                  <a:srgbClr val="F9F5E9"/>
                </a:solidFill>
                <a:latin typeface="Nunito"/>
              </a:rPr>
              <a:t>Pexels for the photos</a:t>
            </a:r>
          </a:p>
        </p:txBody>
      </p:sp>
      <p:sp>
        <p:nvSpPr>
          <p:cNvPr name="TextBox 4" id="4"/>
          <p:cNvSpPr txBox="true"/>
          <p:nvPr/>
        </p:nvSpPr>
        <p:spPr>
          <a:xfrm rot="0">
            <a:off x="2818025" y="7884522"/>
            <a:ext cx="12651949" cy="1002665"/>
          </a:xfrm>
          <a:prstGeom prst="rect">
            <a:avLst/>
          </a:prstGeom>
        </p:spPr>
        <p:txBody>
          <a:bodyPr anchor="t" rtlCol="false" tIns="0" lIns="0" bIns="0" rIns="0">
            <a:spAutoFit/>
          </a:bodyPr>
          <a:lstStyle/>
          <a:p>
            <a:pPr algn="ctr" marL="0" indent="0" lvl="0">
              <a:lnSpc>
                <a:spcPts val="7629"/>
              </a:lnSpc>
              <a:spcBef>
                <a:spcPct val="0"/>
              </a:spcBef>
            </a:pPr>
            <a:r>
              <a:rPr lang="en-US" sz="6999" strike="noStrike" u="none">
                <a:solidFill>
                  <a:srgbClr val="F5A7BD"/>
                </a:solidFill>
                <a:latin typeface="Shlop"/>
              </a:rPr>
              <a:t>Happy designing! </a:t>
            </a:r>
          </a:p>
        </p:txBody>
      </p:sp>
      <p:sp>
        <p:nvSpPr>
          <p:cNvPr name="Freeform 5" id="5"/>
          <p:cNvSpPr/>
          <p:nvPr/>
        </p:nvSpPr>
        <p:spPr>
          <a:xfrm flipH="false" flipV="false" rot="0">
            <a:off x="6893256" y="1399813"/>
            <a:ext cx="4501487" cy="1125372"/>
          </a:xfrm>
          <a:custGeom>
            <a:avLst/>
            <a:gdLst/>
            <a:ahLst/>
            <a:cxnLst/>
            <a:rect r="r" b="b" t="t" l="l"/>
            <a:pathLst>
              <a:path h="1125372" w="4501487">
                <a:moveTo>
                  <a:pt x="0" y="0"/>
                </a:moveTo>
                <a:lnTo>
                  <a:pt x="4501488" y="0"/>
                </a:lnTo>
                <a:lnTo>
                  <a:pt x="4501488" y="1125372"/>
                </a:lnTo>
                <a:lnTo>
                  <a:pt x="0" y="1125372"/>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6" id="6"/>
          <p:cNvSpPr/>
          <p:nvPr/>
        </p:nvSpPr>
        <p:spPr>
          <a:xfrm flipH="false" flipV="false" rot="-8316389">
            <a:off x="-858731" y="-2008782"/>
            <a:ext cx="6531317" cy="7384932"/>
          </a:xfrm>
          <a:custGeom>
            <a:avLst/>
            <a:gdLst/>
            <a:ahLst/>
            <a:cxnLst/>
            <a:rect r="r" b="b" t="t" l="l"/>
            <a:pathLst>
              <a:path h="7384932" w="6531317">
                <a:moveTo>
                  <a:pt x="0" y="0"/>
                </a:moveTo>
                <a:lnTo>
                  <a:pt x="6531317" y="0"/>
                </a:lnTo>
                <a:lnTo>
                  <a:pt x="6531317" y="7384932"/>
                </a:lnTo>
                <a:lnTo>
                  <a:pt x="0" y="7384932"/>
                </a:lnTo>
                <a:lnTo>
                  <a:pt x="0" y="0"/>
                </a:lnTo>
                <a:close/>
              </a:path>
            </a:pathLst>
          </a:custGeom>
          <a:blipFill>
            <a:blip r:embed="rId4">
              <a:extLst>
                <a:ext uri="{96DAC541-7B7A-43D3-8B79-37D633B846F1}">
                  <asvg:svgBlip xmlns:asvg="http://schemas.microsoft.com/office/drawing/2016/SVG/main" r:embed="rId5"/>
                </a:ext>
              </a:extLst>
            </a:blip>
            <a:stretch>
              <a:fillRect l="0" t="0" r="-855" b="-142866"/>
            </a:stretch>
          </a:blipFill>
        </p:spPr>
      </p:sp>
      <p:sp>
        <p:nvSpPr>
          <p:cNvPr name="Freeform 7" id="7"/>
          <p:cNvSpPr/>
          <p:nvPr/>
        </p:nvSpPr>
        <p:spPr>
          <a:xfrm flipH="false" flipV="false" rot="-6941203">
            <a:off x="13633026" y="-1985428"/>
            <a:ext cx="6531317" cy="7384932"/>
          </a:xfrm>
          <a:custGeom>
            <a:avLst/>
            <a:gdLst/>
            <a:ahLst/>
            <a:cxnLst/>
            <a:rect r="r" b="b" t="t" l="l"/>
            <a:pathLst>
              <a:path h="7384932" w="6531317">
                <a:moveTo>
                  <a:pt x="0" y="0"/>
                </a:moveTo>
                <a:lnTo>
                  <a:pt x="6531317" y="0"/>
                </a:lnTo>
                <a:lnTo>
                  <a:pt x="6531317" y="7384932"/>
                </a:lnTo>
                <a:lnTo>
                  <a:pt x="0" y="7384932"/>
                </a:lnTo>
                <a:lnTo>
                  <a:pt x="0" y="0"/>
                </a:lnTo>
                <a:close/>
              </a:path>
            </a:pathLst>
          </a:custGeom>
          <a:blipFill>
            <a:blip r:embed="rId4">
              <a:extLst>
                <a:ext uri="{96DAC541-7B7A-43D3-8B79-37D633B846F1}">
                  <asvg:svgBlip xmlns:asvg="http://schemas.microsoft.com/office/drawing/2016/SVG/main" r:embed="rId5"/>
                </a:ext>
              </a:extLst>
            </a:blip>
            <a:stretch>
              <a:fillRect l="0" t="0" r="-855" b="-142866"/>
            </a:stretch>
          </a:blipFill>
        </p:spPr>
      </p:sp>
      <p:sp>
        <p:nvSpPr>
          <p:cNvPr name="Freeform 8" id="8"/>
          <p:cNvSpPr/>
          <p:nvPr/>
        </p:nvSpPr>
        <p:spPr>
          <a:xfrm flipH="false" flipV="false" rot="6299747">
            <a:off x="-139861" y="5194721"/>
            <a:ext cx="6531317" cy="7384932"/>
          </a:xfrm>
          <a:custGeom>
            <a:avLst/>
            <a:gdLst/>
            <a:ahLst/>
            <a:cxnLst/>
            <a:rect r="r" b="b" t="t" l="l"/>
            <a:pathLst>
              <a:path h="7384932" w="6531317">
                <a:moveTo>
                  <a:pt x="0" y="0"/>
                </a:moveTo>
                <a:lnTo>
                  <a:pt x="6531317" y="0"/>
                </a:lnTo>
                <a:lnTo>
                  <a:pt x="6531317" y="7384932"/>
                </a:lnTo>
                <a:lnTo>
                  <a:pt x="0" y="7384932"/>
                </a:lnTo>
                <a:lnTo>
                  <a:pt x="0" y="0"/>
                </a:lnTo>
                <a:close/>
              </a:path>
            </a:pathLst>
          </a:custGeom>
          <a:blipFill>
            <a:blip r:embed="rId4">
              <a:extLst>
                <a:ext uri="{96DAC541-7B7A-43D3-8B79-37D633B846F1}">
                  <asvg:svgBlip xmlns:asvg="http://schemas.microsoft.com/office/drawing/2016/SVG/main" r:embed="rId5"/>
                </a:ext>
              </a:extLst>
            </a:blip>
            <a:stretch>
              <a:fillRect l="0" t="0" r="-855" b="-142866"/>
            </a:stretch>
          </a:blipFill>
        </p:spPr>
      </p:sp>
      <p:sp>
        <p:nvSpPr>
          <p:cNvPr name="Freeform 9" id="9"/>
          <p:cNvSpPr/>
          <p:nvPr/>
        </p:nvSpPr>
        <p:spPr>
          <a:xfrm flipH="true" flipV="false" rot="3747433">
            <a:off x="13592035" y="5432918"/>
            <a:ext cx="6531317" cy="7384932"/>
          </a:xfrm>
          <a:custGeom>
            <a:avLst/>
            <a:gdLst/>
            <a:ahLst/>
            <a:cxnLst/>
            <a:rect r="r" b="b" t="t" l="l"/>
            <a:pathLst>
              <a:path h="7384932" w="6531317">
                <a:moveTo>
                  <a:pt x="6531317" y="0"/>
                </a:moveTo>
                <a:lnTo>
                  <a:pt x="0" y="0"/>
                </a:lnTo>
                <a:lnTo>
                  <a:pt x="0" y="7384931"/>
                </a:lnTo>
                <a:lnTo>
                  <a:pt x="6531317" y="7384931"/>
                </a:lnTo>
                <a:lnTo>
                  <a:pt x="6531317" y="0"/>
                </a:lnTo>
                <a:close/>
              </a:path>
            </a:pathLst>
          </a:custGeom>
          <a:blipFill>
            <a:blip r:embed="rId4">
              <a:extLst>
                <a:ext uri="{96DAC541-7B7A-43D3-8B79-37D633B846F1}">
                  <asvg:svgBlip xmlns:asvg="http://schemas.microsoft.com/office/drawing/2016/SVG/main" r:embed="rId5"/>
                </a:ext>
              </a:extLst>
            </a:blip>
            <a:stretch>
              <a:fillRect l="0" t="0" r="-855" b="-142866"/>
            </a:stretch>
          </a:blipFill>
        </p:spPr>
      </p:sp>
    </p:spTree>
  </p:cSld>
  <p:clrMapOvr>
    <a:masterClrMapping/>
  </p:clrMapOvr>
  <p:transition spd="fast">
    <p:cover dir="d"/>
  </p:transition>
</p:sld>
</file>

<file path=ppt/theme/theme1.xml><?xml version="1.0" encoding="utf-8"?>
<a:theme xmlns:a="http://schemas.openxmlformats.org/drawingml/2006/main" name="Office Theme">
  <a:themeElements>
    <a:clrScheme name="Office">
      <a:dk1>
        <a:sysClr val="windowText" lastClr="000000"/>
      </a:dk1>
      <a:lt1>
        <a:sysClr val="window" lastClr="FFFFFF"/>
      </a:lt1>
      <a:dk2>
        <a:srgbClr val="1F497D"/>
      </a:dk2>
      <a:lt2>
        <a:srgbClr val="EEECE1"/>
      </a:lt2>
      <a:accent1>
        <a:srgbClr val="4F81BD"/>
      </a:accent1>
      <a:accent2>
        <a:srgbClr val="C0504D"/>
      </a:accent2>
      <a:accent3>
        <a:srgbClr val="9BBB59"/>
      </a:accent3>
      <a:accent4>
        <a:srgbClr val="8064A2"/>
      </a:accent4>
      <a:accent5>
        <a:srgbClr val="4BACC6"/>
      </a:accent5>
      <a:accent6>
        <a:srgbClr val="F79646"/>
      </a:accent6>
      <a:hlink>
        <a:srgbClr val="0000FF"/>
      </a:hlink>
      <a:folHlink>
        <a:srgbClr val="800080"/>
      </a:folHlink>
    </a:clrScheme>
    <a:fontScheme name="Office">
      <a:majorFont>
        <a:latin typeface="Calibri"/>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majorFont>
      <a:minorFont>
        <a:latin typeface="Calibri"/>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shade val="51000"/>
                <a:satMod val="130000"/>
              </a:schemeClr>
            </a:gs>
            <a:gs pos="80000">
              <a:schemeClr val="phClr">
                <a:shade val="93000"/>
                <a:satMod val="130000"/>
              </a:schemeClr>
            </a:gs>
            <a:gs pos="100000">
              <a:schemeClr val="phClr">
                <a:shade val="94000"/>
                <a:satMod val="135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objectDefaults/>
  <a:extraClrSchemeLst/>
</a:theme>
</file>

<file path=docProps/app.xml><?xml version="1.0" encoding="utf-8"?>
<Properties xmlns="http://schemas.openxmlformats.org/officeDocument/2006/extended-properties" xmlns:vt="http://schemas.openxmlformats.org/officeDocument/2006/docPropsVTypes">
  <TotalTime>0</TotalTime>
  <Words>0</Words>
  <Application>Microsoft Office PowerPoint</Application>
  <PresentationFormat>On-screen Show (4:3)</PresentationFormat>
  <Paragraphs>0</Paragraphs>
  <Slides>0</Slides>
  <Notes>0</Notes>
  <HiddenSlides>0</HiddenSlides>
  <MMClips>0</MMClips>
  <ScaleCrop>false</ScaleCrop>
  <HeadingPairs>
    <vt:vector size="4" baseType="variant">
      <vt:variant>
        <vt:lpstr>Theme</vt:lpstr>
      </vt:variant>
      <vt:variant>
        <vt:i4>1</vt:i4>
      </vt:variant>
      <vt:variant>
        <vt:lpstr>Slide Titles</vt:lpstr>
      </vt:variant>
      <vt:variant>
        <vt:i4>0</vt:i4>
      </vt:variant>
    </vt:vector>
  </HeadingPairs>
  <TitlesOfParts>
    <vt:vector size="1" baseType="lpstr">
      <vt:lpstr>Office Theme</vt:lpstr>
    </vt:vector>
  </TitlesOfParts>
  <Company/>
  <LinksUpToDate>false</LinksUpToDate>
  <SharedDoc>false</SharedDoc>
  <HyperlinksChanged>false</HyperlinksChanged>
  <AppVersion>14.0000</AppVersion>
</Properties>
</file>

<file path=docProps/core.xml><?xml version="1.0" encoding="utf-8"?>
<cp:coreProperties xmlns:cp="http://schemas.openxmlformats.org/package/2006/metadata/core-properties" xmlns:dc="http://purl.org/dc/elements/1.1/" xmlns:dcterms="http://purl.org/dc/terms/" xmlns:xsi="http://www.w3.org/2001/XMLSchema-instance">
  <dcterms:created xsi:type="dcterms:W3CDTF">2006-08-16T00:00:00Z</dcterms:created>
  <dc:identifier>DAGGZwGImPw</dc:identifier>
  <dcterms:modified xsi:type="dcterms:W3CDTF">2011-08-01T06:04:30Z</dcterms:modified>
  <cp:revision>1</cp:revision>
  <dc:title>Copia de Paranormal Day Illustrative Presentation</dc:title>
</cp:coreProperties>
</file>