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52" autoAdjust="0"/>
    <p:restoredTop sz="93610" autoAdjust="0"/>
  </p:normalViewPr>
  <p:slideViewPr>
    <p:cSldViewPr snapToGrid="0">
      <p:cViewPr>
        <p:scale>
          <a:sx n="111" d="100"/>
          <a:sy n="111" d="100"/>
        </p:scale>
        <p:origin x="23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10/1/2024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B2FEAB03-AC12-FD47-B6DA-BBBD25E153D9}"/>
              </a:ext>
            </a:extLst>
          </p:cNvPr>
          <p:cNvSpPr/>
          <p:nvPr/>
        </p:nvSpPr>
        <p:spPr>
          <a:xfrm>
            <a:off x="6120402" y="1251548"/>
            <a:ext cx="6071598" cy="5606452"/>
          </a:xfrm>
          <a:custGeom>
            <a:avLst/>
            <a:gdLst/>
            <a:ahLst/>
            <a:cxnLst>
              <a:cxn ang="0">
                <a:pos x="wd2" y="hd2"/>
              </a:cxn>
              <a:cxn ang="5400000">
                <a:pos x="wd2" y="hd2"/>
              </a:cxn>
              <a:cxn ang="10800000">
                <a:pos x="wd2" y="hd2"/>
              </a:cxn>
              <a:cxn ang="16200000">
                <a:pos x="wd2" y="hd2"/>
              </a:cxn>
            </a:cxnLst>
            <a:rect l="0" t="0" r="r" b="b"/>
            <a:pathLst>
              <a:path w="21505" h="21275" extrusionOk="0">
                <a:moveTo>
                  <a:pt x="4" y="4036"/>
                </a:moveTo>
                <a:lnTo>
                  <a:pt x="692" y="21275"/>
                </a:lnTo>
                <a:lnTo>
                  <a:pt x="21505" y="21275"/>
                </a:lnTo>
                <a:lnTo>
                  <a:pt x="21505" y="2870"/>
                </a:lnTo>
                <a:lnTo>
                  <a:pt x="4156" y="46"/>
                </a:lnTo>
                <a:cubicBezTo>
                  <a:pt x="1907" y="-325"/>
                  <a:pt x="-95" y="1603"/>
                  <a:pt x="4" y="4036"/>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6" name="Freeform 15">
            <a:extLst>
              <a:ext uri="{FF2B5EF4-FFF2-40B4-BE49-F238E27FC236}">
                <a16:creationId xmlns:a16="http://schemas.microsoft.com/office/drawing/2014/main" id="{178B9FE8-D242-6542-813D-2ADD34582198}"/>
              </a:ext>
            </a:extLst>
          </p:cNvPr>
          <p:cNvSpPr>
            <a:spLocks noGrp="1"/>
          </p:cNvSpPr>
          <p:nvPr>
            <p:ph type="pic" sz="quarter" idx="13"/>
          </p:nvPr>
        </p:nvSpPr>
        <p:spPr>
          <a:xfrm>
            <a:off x="6627744" y="1759632"/>
            <a:ext cx="5564256" cy="5098368"/>
          </a:xfrm>
          <a:custGeom>
            <a:avLst/>
            <a:gdLst>
              <a:gd name="connsiteX0" fmla="*/ 476007 w 5564256"/>
              <a:gd name="connsiteY0" fmla="*/ 1286 h 5098368"/>
              <a:gd name="connsiteX1" fmla="*/ 589717 w 5564256"/>
              <a:gd name="connsiteY1" fmla="*/ 5819 h 5098368"/>
              <a:gd name="connsiteX2" fmla="*/ 5564256 w 5564256"/>
              <a:gd name="connsiteY2" fmla="*/ 685047 h 5098368"/>
              <a:gd name="connsiteX3" fmla="*/ 5564256 w 5564256"/>
              <a:gd name="connsiteY3" fmla="*/ 5098368 h 5098368"/>
              <a:gd name="connsiteX4" fmla="*/ 174269 w 5564256"/>
              <a:gd name="connsiteY4" fmla="*/ 5098368 h 5098368"/>
              <a:gd name="connsiteX5" fmla="*/ 457 w 5564256"/>
              <a:gd name="connsiteY5" fmla="*/ 533949 h 5098368"/>
              <a:gd name="connsiteX6" fmla="*/ 170659 w 5564256"/>
              <a:gd name="connsiteY6" fmla="*/ 131339 h 5098368"/>
              <a:gd name="connsiteX7" fmla="*/ 476007 w 5564256"/>
              <a:gd name="connsiteY7" fmla="*/ 1286 h 5098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564256" h="5098368">
                <a:moveTo>
                  <a:pt x="476007" y="1286"/>
                </a:moveTo>
                <a:cubicBezTo>
                  <a:pt x="513513" y="-1375"/>
                  <a:pt x="551615" y="76"/>
                  <a:pt x="589717" y="5819"/>
                </a:cubicBezTo>
                <a:lnTo>
                  <a:pt x="5564256" y="685047"/>
                </a:lnTo>
                <a:lnTo>
                  <a:pt x="5564256" y="5098368"/>
                </a:lnTo>
                <a:lnTo>
                  <a:pt x="174269" y="5098368"/>
                </a:lnTo>
                <a:lnTo>
                  <a:pt x="457" y="533949"/>
                </a:lnTo>
                <a:cubicBezTo>
                  <a:pt x="-5990" y="380247"/>
                  <a:pt x="56159" y="234360"/>
                  <a:pt x="170659" y="131339"/>
                </a:cubicBezTo>
                <a:cubicBezTo>
                  <a:pt x="256340" y="54251"/>
                  <a:pt x="363490" y="9268"/>
                  <a:pt x="476007" y="1286"/>
                </a:cubicBezTo>
                <a:close/>
              </a:path>
            </a:pathLst>
          </a:custGeom>
          <a:solidFill>
            <a:schemeClr val="accent3"/>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2385097"/>
            <a:ext cx="5440471" cy="2107521"/>
          </a:xfrm>
        </p:spPr>
        <p:txBody>
          <a:bodyPr anchor="b"/>
          <a:lstStyle>
            <a:lvl1pPr algn="ctr">
              <a:defRPr sz="6000">
                <a:solidFill>
                  <a:schemeClr val="bg1"/>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200" y="4592237"/>
            <a:ext cx="5440471" cy="1461532"/>
          </a:xfrm>
        </p:spPr>
        <p:txBody>
          <a:bodyPr/>
          <a:lstStyle>
            <a:lvl1pPr marL="0" indent="0" algn="ct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FA0E2D35-8D5E-4222-9EC2-79B74A6A3149}"/>
              </a:ext>
            </a:extLst>
          </p:cNvPr>
          <p:cNvGrpSpPr/>
          <p:nvPr userDrawn="1"/>
        </p:nvGrpSpPr>
        <p:grpSpPr>
          <a:xfrm>
            <a:off x="0" y="0"/>
            <a:ext cx="1678488" cy="6891023"/>
            <a:chOff x="0" y="0"/>
            <a:chExt cx="1678488" cy="6891023"/>
          </a:xfrm>
        </p:grpSpPr>
        <p:sp>
          <p:nvSpPr>
            <p:cNvPr id="11" name="Shape">
              <a:extLst>
                <a:ext uri="{FF2B5EF4-FFF2-40B4-BE49-F238E27FC236}">
                  <a16:creationId xmlns:a16="http://schemas.microsoft.com/office/drawing/2014/main" id="{0A5F45EB-B04D-254E-9FAC-7918FFB1A565}"/>
                </a:ext>
              </a:extLst>
            </p:cNvPr>
            <p:cNvSpPr/>
            <p:nvPr/>
          </p:nvSpPr>
          <p:spPr>
            <a:xfrm>
              <a:off x="0" y="1333501"/>
              <a:ext cx="1678488" cy="5557522"/>
            </a:xfrm>
            <a:custGeom>
              <a:avLst/>
              <a:gdLst/>
              <a:ahLst/>
              <a:cxnLst>
                <a:cxn ang="0">
                  <a:pos x="wd2" y="hd2"/>
                </a:cxn>
                <a:cxn ang="5400000">
                  <a:pos x="wd2" y="hd2"/>
                </a:cxn>
                <a:cxn ang="10800000">
                  <a:pos x="wd2" y="hd2"/>
                </a:cxn>
                <a:cxn ang="16200000">
                  <a:pos x="wd2" y="hd2"/>
                </a:cxn>
              </a:cxnLst>
              <a:rect l="0" t="0" r="r" b="b"/>
              <a:pathLst>
                <a:path w="20284" h="21600" extrusionOk="0">
                  <a:moveTo>
                    <a:pt x="0" y="21600"/>
                  </a:moveTo>
                  <a:lnTo>
                    <a:pt x="18882" y="9329"/>
                  </a:lnTo>
                  <a:cubicBezTo>
                    <a:pt x="21600" y="7562"/>
                    <a:pt x="20261" y="5326"/>
                    <a:pt x="15775" y="4146"/>
                  </a:cubicBezTo>
                  <a:lnTo>
                    <a:pt x="0" y="0"/>
                  </a:lnTo>
                  <a:lnTo>
                    <a:pt x="0" y="2160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A8934449-F05A-AB4A-ADDE-AD6C1BA7966B}"/>
                </a:ext>
              </a:extLst>
            </p:cNvPr>
            <p:cNvSpPr/>
            <p:nvPr/>
          </p:nvSpPr>
          <p:spPr>
            <a:xfrm>
              <a:off x="0" y="0"/>
              <a:ext cx="1330734" cy="2710180"/>
            </a:xfrm>
            <a:custGeom>
              <a:avLst/>
              <a:gdLst/>
              <a:ahLst/>
              <a:cxnLst>
                <a:cxn ang="0">
                  <a:pos x="wd2" y="hd2"/>
                </a:cxn>
                <a:cxn ang="5400000">
                  <a:pos x="wd2" y="hd2"/>
                </a:cxn>
                <a:cxn ang="10800000">
                  <a:pos x="wd2" y="hd2"/>
                </a:cxn>
                <a:cxn ang="16200000">
                  <a:pos x="wd2" y="hd2"/>
                </a:cxn>
              </a:cxnLst>
              <a:rect l="0" t="0" r="r" b="b"/>
              <a:pathLst>
                <a:path w="20124" h="21600" extrusionOk="0">
                  <a:moveTo>
                    <a:pt x="14813" y="0"/>
                  </a:moveTo>
                  <a:lnTo>
                    <a:pt x="18667" y="4595"/>
                  </a:lnTo>
                  <a:cubicBezTo>
                    <a:pt x="21600" y="8087"/>
                    <a:pt x="19991" y="12339"/>
                    <a:pt x="14847" y="14727"/>
                  </a:cubicBezTo>
                  <a:lnTo>
                    <a:pt x="0" y="21600"/>
                  </a:lnTo>
                  <a:lnTo>
                    <a:pt x="0" y="0"/>
                  </a:lnTo>
                  <a:lnTo>
                    <a:pt x="14813"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1678488" y="365125"/>
            <a:ext cx="9675312"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userDrawn="1">
            <p:ph idx="1"/>
          </p:nvPr>
        </p:nvSpPr>
        <p:spPr>
          <a:xfrm>
            <a:off x="1678488" y="1825625"/>
            <a:ext cx="9675312"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444D6591-7B87-B242-88BF-3C1F1AD58C84}"/>
              </a:ext>
            </a:extLst>
          </p:cNvPr>
          <p:cNvSpPr/>
          <p:nvPr/>
        </p:nvSpPr>
        <p:spPr>
          <a:xfrm>
            <a:off x="2800349" y="5269729"/>
            <a:ext cx="7223763" cy="1588271"/>
          </a:xfrm>
          <a:custGeom>
            <a:avLst/>
            <a:gdLst/>
            <a:ahLst/>
            <a:cxnLst>
              <a:cxn ang="0">
                <a:pos x="wd2" y="hd2"/>
              </a:cxn>
              <a:cxn ang="5400000">
                <a:pos x="wd2" y="hd2"/>
              </a:cxn>
              <a:cxn ang="10800000">
                <a:pos x="wd2" y="hd2"/>
              </a:cxn>
              <a:cxn ang="16200000">
                <a:pos x="wd2" y="hd2"/>
              </a:cxn>
            </a:cxnLst>
            <a:rect l="0" t="0" r="r" b="b"/>
            <a:pathLst>
              <a:path w="21600" h="20496" extrusionOk="0">
                <a:moveTo>
                  <a:pt x="0" y="20496"/>
                </a:moveTo>
                <a:lnTo>
                  <a:pt x="2115" y="6107"/>
                </a:lnTo>
                <a:cubicBezTo>
                  <a:pt x="2841" y="1174"/>
                  <a:pt x="4234" y="-1104"/>
                  <a:pt x="5537" y="518"/>
                </a:cubicBezTo>
                <a:lnTo>
                  <a:pt x="21600" y="20496"/>
                </a:lnTo>
                <a:lnTo>
                  <a:pt x="0" y="20496"/>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D85986E2-2BF8-7D4E-87B8-9BC1DFFEADA9}"/>
              </a:ext>
            </a:extLst>
          </p:cNvPr>
          <p:cNvSpPr/>
          <p:nvPr/>
        </p:nvSpPr>
        <p:spPr>
          <a:xfrm>
            <a:off x="6267450" y="5510756"/>
            <a:ext cx="5924550" cy="1347244"/>
          </a:xfrm>
          <a:custGeom>
            <a:avLst/>
            <a:gdLst/>
            <a:ahLst/>
            <a:cxnLst>
              <a:cxn ang="0">
                <a:pos x="wd2" y="hd2"/>
              </a:cxn>
              <a:cxn ang="5400000">
                <a:pos x="wd2" y="hd2"/>
              </a:cxn>
              <a:cxn ang="10800000">
                <a:pos x="wd2" y="hd2"/>
              </a:cxn>
              <a:cxn ang="16200000">
                <a:pos x="wd2" y="hd2"/>
              </a:cxn>
            </a:cxnLst>
            <a:rect l="0" t="0" r="r" b="b"/>
            <a:pathLst>
              <a:path w="21600" h="21158" extrusionOk="0">
                <a:moveTo>
                  <a:pt x="0" y="21158"/>
                </a:moveTo>
                <a:lnTo>
                  <a:pt x="10450" y="1353"/>
                </a:lnTo>
                <a:cubicBezTo>
                  <a:pt x="11326" y="-302"/>
                  <a:pt x="12312" y="-442"/>
                  <a:pt x="13210" y="954"/>
                </a:cubicBezTo>
                <a:lnTo>
                  <a:pt x="21600" y="13978"/>
                </a:lnTo>
                <a:lnTo>
                  <a:pt x="21600" y="21158"/>
                </a:lnTo>
                <a:lnTo>
                  <a:pt x="0" y="21158"/>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lvl1pPr>
              <a:defRPr>
                <a:solidFill>
                  <a:schemeClr val="tx2"/>
                </a:solidFill>
              </a:defRPr>
            </a:lvl1p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22872910-0004-594D-960E-BFA1DA05088C}"/>
              </a:ext>
            </a:extLst>
          </p:cNvPr>
          <p:cNvSpPr/>
          <p:nvPr/>
        </p:nvSpPr>
        <p:spPr>
          <a:xfrm>
            <a:off x="5050087" y="0"/>
            <a:ext cx="7141913" cy="5384105"/>
          </a:xfrm>
          <a:custGeom>
            <a:avLst/>
            <a:gdLst/>
            <a:ahLst/>
            <a:cxnLst>
              <a:cxn ang="0">
                <a:pos x="wd2" y="hd2"/>
              </a:cxn>
              <a:cxn ang="5400000">
                <a:pos x="wd2" y="hd2"/>
              </a:cxn>
              <a:cxn ang="10800000">
                <a:pos x="wd2" y="hd2"/>
              </a:cxn>
              <a:cxn ang="16200000">
                <a:pos x="wd2" y="hd2"/>
              </a:cxn>
            </a:cxnLst>
            <a:rect l="0" t="0" r="r" b="b"/>
            <a:pathLst>
              <a:path w="21370" h="20979" extrusionOk="0">
                <a:moveTo>
                  <a:pt x="1495" y="0"/>
                </a:moveTo>
                <a:lnTo>
                  <a:pt x="21" y="16543"/>
                </a:lnTo>
                <a:cubicBezTo>
                  <a:pt x="-230" y="19358"/>
                  <a:pt x="1795" y="21600"/>
                  <a:pt x="3889" y="20823"/>
                </a:cubicBezTo>
                <a:lnTo>
                  <a:pt x="21370" y="14331"/>
                </a:lnTo>
                <a:lnTo>
                  <a:pt x="21370" y="0"/>
                </a:lnTo>
                <a:lnTo>
                  <a:pt x="1495" y="0"/>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017B7F8B-7DCC-4549-9ED8-9D0473A62672}"/>
              </a:ext>
            </a:extLst>
          </p:cNvPr>
          <p:cNvSpPr/>
          <p:nvPr/>
        </p:nvSpPr>
        <p:spPr>
          <a:xfrm>
            <a:off x="6724535" y="1"/>
            <a:ext cx="5467465" cy="6859265"/>
          </a:xfrm>
          <a:custGeom>
            <a:avLst/>
            <a:gdLst/>
            <a:ahLst/>
            <a:cxnLst>
              <a:cxn ang="0">
                <a:pos x="wd2" y="hd2"/>
              </a:cxn>
              <a:cxn ang="5400000">
                <a:pos x="wd2" y="hd2"/>
              </a:cxn>
              <a:cxn ang="10800000">
                <a:pos x="wd2" y="hd2"/>
              </a:cxn>
              <a:cxn ang="16200000">
                <a:pos x="wd2" y="hd2"/>
              </a:cxn>
            </a:cxnLst>
            <a:rect l="0" t="0" r="r" b="b"/>
            <a:pathLst>
              <a:path w="21091" h="21600" extrusionOk="0">
                <a:moveTo>
                  <a:pt x="7942" y="0"/>
                </a:moveTo>
                <a:lnTo>
                  <a:pt x="618" y="9317"/>
                </a:lnTo>
                <a:cubicBezTo>
                  <a:pt x="-509" y="10754"/>
                  <a:pt x="-53" y="12653"/>
                  <a:pt x="1651" y="13644"/>
                </a:cubicBezTo>
                <a:lnTo>
                  <a:pt x="15408" y="21600"/>
                </a:lnTo>
                <a:lnTo>
                  <a:pt x="21091" y="21600"/>
                </a:lnTo>
                <a:lnTo>
                  <a:pt x="21091" y="4"/>
                </a:lnTo>
                <a:lnTo>
                  <a:pt x="7942" y="4"/>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1709738"/>
            <a:ext cx="4114800"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831850" y="4589463"/>
            <a:ext cx="411480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Freeform 18">
            <a:extLst>
              <a:ext uri="{FF2B5EF4-FFF2-40B4-BE49-F238E27FC236}">
                <a16:creationId xmlns:a16="http://schemas.microsoft.com/office/drawing/2014/main" id="{48F67B63-88B9-E34A-9529-8E55CF8CFEDB}"/>
              </a:ext>
            </a:extLst>
          </p:cNvPr>
          <p:cNvSpPr>
            <a:spLocks noGrp="1"/>
          </p:cNvSpPr>
          <p:nvPr>
            <p:ph type="pic" sz="quarter" idx="13"/>
          </p:nvPr>
        </p:nvSpPr>
        <p:spPr>
          <a:xfrm>
            <a:off x="7231938" y="0"/>
            <a:ext cx="4960062" cy="6858000"/>
          </a:xfrm>
          <a:custGeom>
            <a:avLst/>
            <a:gdLst>
              <a:gd name="connsiteX0" fmla="*/ 2158398 w 4960062"/>
              <a:gd name="connsiteY0" fmla="*/ 0 h 6858000"/>
              <a:gd name="connsiteX1" fmla="*/ 4960062 w 4960062"/>
              <a:gd name="connsiteY1" fmla="*/ 0 h 6858000"/>
              <a:gd name="connsiteX2" fmla="*/ 4960062 w 4960062"/>
              <a:gd name="connsiteY2" fmla="*/ 6858000 h 6858000"/>
              <a:gd name="connsiteX3" fmla="*/ 4392468 w 4960062"/>
              <a:gd name="connsiteY3" fmla="*/ 6858000 h 6858000"/>
              <a:gd name="connsiteX4" fmla="*/ 215456 w 4960062"/>
              <a:gd name="connsiteY4" fmla="*/ 3919538 h 6858000"/>
              <a:gd name="connsiteX5" fmla="*/ 80714 w 4960062"/>
              <a:gd name="connsiteY5" fmla="*/ 3230563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60062" h="6858000">
                <a:moveTo>
                  <a:pt x="2158398" y="0"/>
                </a:moveTo>
                <a:lnTo>
                  <a:pt x="4960062" y="0"/>
                </a:lnTo>
                <a:lnTo>
                  <a:pt x="4960062" y="6858000"/>
                </a:lnTo>
                <a:lnTo>
                  <a:pt x="4392468" y="6858000"/>
                </a:lnTo>
                <a:lnTo>
                  <a:pt x="215456" y="3919538"/>
                </a:lnTo>
                <a:cubicBezTo>
                  <a:pt x="-6788" y="3762693"/>
                  <a:pt x="-66595" y="3459480"/>
                  <a:pt x="80714" y="3230563"/>
                </a:cubicBezTo>
                <a:close/>
              </a:path>
            </a:pathLst>
          </a:custGeom>
          <a:solidFill>
            <a:schemeClr val="accent3"/>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1CB4956B-9166-6049-A5F1-B80E8CEC59E2}"/>
              </a:ext>
            </a:extLst>
          </p:cNvPr>
          <p:cNvSpPr/>
          <p:nvPr/>
        </p:nvSpPr>
        <p:spPr>
          <a:xfrm>
            <a:off x="5209607" y="0"/>
            <a:ext cx="6982393" cy="5816483"/>
          </a:xfrm>
          <a:custGeom>
            <a:avLst/>
            <a:gdLst/>
            <a:ahLst/>
            <a:cxnLst>
              <a:cxn ang="0">
                <a:pos x="wd2" y="hd2"/>
              </a:cxn>
              <a:cxn ang="5400000">
                <a:pos x="wd2" y="hd2"/>
              </a:cxn>
              <a:cxn ang="10800000">
                <a:pos x="wd2" y="hd2"/>
              </a:cxn>
              <a:cxn ang="16200000">
                <a:pos x="wd2" y="hd2"/>
              </a:cxn>
            </a:cxnLst>
            <a:rect l="0" t="0" r="r" b="b"/>
            <a:pathLst>
              <a:path w="21600" h="21261" extrusionOk="0">
                <a:moveTo>
                  <a:pt x="11418" y="19646"/>
                </a:moveTo>
                <a:lnTo>
                  <a:pt x="0" y="0"/>
                </a:lnTo>
                <a:lnTo>
                  <a:pt x="21600" y="0"/>
                </a:lnTo>
                <a:lnTo>
                  <a:pt x="21600" y="18392"/>
                </a:lnTo>
                <a:lnTo>
                  <a:pt x="15017" y="21062"/>
                </a:lnTo>
                <a:cubicBezTo>
                  <a:pt x="13691" y="21600"/>
                  <a:pt x="12220" y="21020"/>
                  <a:pt x="11418" y="19646"/>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3928375"/>
            <a:ext cx="6982393" cy="1592015"/>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5610390"/>
            <a:ext cx="7712075" cy="479260"/>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Freeform 18">
            <a:extLst>
              <a:ext uri="{FF2B5EF4-FFF2-40B4-BE49-F238E27FC236}">
                <a16:creationId xmlns:a16="http://schemas.microsoft.com/office/drawing/2014/main" id="{79FF7471-64B8-E348-A785-3CC144B2D290}"/>
              </a:ext>
            </a:extLst>
          </p:cNvPr>
          <p:cNvSpPr>
            <a:spLocks noGrp="1"/>
          </p:cNvSpPr>
          <p:nvPr>
            <p:ph type="pic" sz="quarter" idx="13"/>
          </p:nvPr>
        </p:nvSpPr>
        <p:spPr>
          <a:xfrm>
            <a:off x="5753328" y="0"/>
            <a:ext cx="6438672" cy="5307906"/>
          </a:xfrm>
          <a:custGeom>
            <a:avLst/>
            <a:gdLst>
              <a:gd name="connsiteX0" fmla="*/ 0 w 6438672"/>
              <a:gd name="connsiteY0" fmla="*/ 0 h 5307906"/>
              <a:gd name="connsiteX1" fmla="*/ 6438672 w 6438672"/>
              <a:gd name="connsiteY1" fmla="*/ 0 h 5307906"/>
              <a:gd name="connsiteX2" fmla="*/ 6438672 w 6438672"/>
              <a:gd name="connsiteY2" fmla="*/ 4485808 h 5307906"/>
              <a:gd name="connsiteX3" fmla="*/ 4147578 w 6438672"/>
              <a:gd name="connsiteY3" fmla="*/ 5280789 h 5307906"/>
              <a:gd name="connsiteX4" fmla="*/ 3563328 w 6438672"/>
              <a:gd name="connsiteY4" fmla="*/ 5086444 h 53079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38672" h="5307906">
                <a:moveTo>
                  <a:pt x="0" y="0"/>
                </a:moveTo>
                <a:lnTo>
                  <a:pt x="6438672" y="0"/>
                </a:lnTo>
                <a:lnTo>
                  <a:pt x="6438672" y="4485808"/>
                </a:lnTo>
                <a:lnTo>
                  <a:pt x="4147578" y="5280789"/>
                </a:lnTo>
                <a:cubicBezTo>
                  <a:pt x="3932359" y="5354412"/>
                  <a:pt x="3692101" y="5274344"/>
                  <a:pt x="3563328" y="5086444"/>
                </a:cubicBezTo>
                <a:close/>
              </a:path>
            </a:pathLst>
          </a:custGeom>
          <a:solidFill>
            <a:schemeClr val="accent3"/>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0" name="Shape">
            <a:extLst>
              <a:ext uri="{FF2B5EF4-FFF2-40B4-BE49-F238E27FC236}">
                <a16:creationId xmlns:a16="http://schemas.microsoft.com/office/drawing/2014/main" id="{BE3B70E0-776E-F449-B7AA-1A9220809F7C}"/>
              </a:ext>
            </a:extLst>
          </p:cNvPr>
          <p:cNvSpPr/>
          <p:nvPr/>
        </p:nvSpPr>
        <p:spPr>
          <a:xfrm>
            <a:off x="7714052" y="0"/>
            <a:ext cx="4477948" cy="3020885"/>
          </a:xfrm>
          <a:custGeom>
            <a:avLst/>
            <a:gdLst/>
            <a:ahLst/>
            <a:cxnLst>
              <a:cxn ang="0">
                <a:pos x="wd2" y="hd2"/>
              </a:cxn>
              <a:cxn ang="5400000">
                <a:pos x="wd2" y="hd2"/>
              </a:cxn>
              <a:cxn ang="10800000">
                <a:pos x="wd2" y="hd2"/>
              </a:cxn>
              <a:cxn ang="16200000">
                <a:pos x="wd2" y="hd2"/>
              </a:cxn>
            </a:cxnLst>
            <a:rect l="0" t="0" r="r" b="b"/>
            <a:pathLst>
              <a:path w="21039" h="20093" extrusionOk="0">
                <a:moveTo>
                  <a:pt x="1533" y="0"/>
                </a:moveTo>
                <a:lnTo>
                  <a:pt x="71" y="12156"/>
                </a:lnTo>
                <a:cubicBezTo>
                  <a:pt x="-561" y="17410"/>
                  <a:pt x="3132" y="21600"/>
                  <a:pt x="6617" y="19573"/>
                </a:cubicBezTo>
                <a:lnTo>
                  <a:pt x="21039" y="11184"/>
                </a:lnTo>
                <a:lnTo>
                  <a:pt x="21039" y="8"/>
                </a:lnTo>
                <a:lnTo>
                  <a:pt x="1533" y="8"/>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8F2130E2-FA25-5140-BA47-CAE62F989E63}"/>
              </a:ext>
            </a:extLst>
          </p:cNvPr>
          <p:cNvSpPr/>
          <p:nvPr/>
        </p:nvSpPr>
        <p:spPr>
          <a:xfrm>
            <a:off x="9019359" y="0"/>
            <a:ext cx="3172641" cy="3864611"/>
          </a:xfrm>
          <a:custGeom>
            <a:avLst/>
            <a:gdLst/>
            <a:ahLst/>
            <a:cxnLst>
              <a:cxn ang="0">
                <a:pos x="wd2" y="hd2"/>
              </a:cxn>
              <a:cxn ang="5400000">
                <a:pos x="wd2" y="hd2"/>
              </a:cxn>
              <a:cxn ang="10800000">
                <a:pos x="wd2" y="hd2"/>
              </a:cxn>
              <a:cxn ang="16200000">
                <a:pos x="wd2" y="hd2"/>
              </a:cxn>
            </a:cxnLst>
            <a:rect l="0" t="0" r="r" b="b"/>
            <a:pathLst>
              <a:path w="20501" h="21600" extrusionOk="0">
                <a:moveTo>
                  <a:pt x="5860" y="0"/>
                </a:moveTo>
                <a:lnTo>
                  <a:pt x="1027" y="6587"/>
                </a:lnTo>
                <a:cubicBezTo>
                  <a:pt x="-1099" y="9483"/>
                  <a:pt x="198" y="13338"/>
                  <a:pt x="3784" y="14800"/>
                </a:cubicBezTo>
                <a:lnTo>
                  <a:pt x="20501" y="21600"/>
                </a:lnTo>
                <a:lnTo>
                  <a:pt x="20501" y="0"/>
                </a:lnTo>
                <a:lnTo>
                  <a:pt x="5860"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1709738"/>
            <a:ext cx="6458298"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4589463"/>
            <a:ext cx="6458298"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8794966" y="3081806"/>
            <a:ext cx="1701800" cy="277736"/>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8794966" y="3359591"/>
            <a:ext cx="1701800" cy="277736"/>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8794966" y="3637327"/>
            <a:ext cx="1701800" cy="277736"/>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3" name="Freeform 22">
            <a:extLst>
              <a:ext uri="{FF2B5EF4-FFF2-40B4-BE49-F238E27FC236}">
                <a16:creationId xmlns:a16="http://schemas.microsoft.com/office/drawing/2014/main" id="{13444925-8286-CE45-A24E-DA35DBEE629A}"/>
              </a:ext>
            </a:extLst>
          </p:cNvPr>
          <p:cNvSpPr>
            <a:spLocks noGrp="1"/>
          </p:cNvSpPr>
          <p:nvPr>
            <p:ph type="pic" sz="quarter" idx="17"/>
          </p:nvPr>
        </p:nvSpPr>
        <p:spPr>
          <a:xfrm>
            <a:off x="9526900" y="0"/>
            <a:ext cx="2665100" cy="3331211"/>
          </a:xfrm>
          <a:custGeom>
            <a:avLst/>
            <a:gdLst>
              <a:gd name="connsiteX0" fmla="*/ 921381 w 2665100"/>
              <a:gd name="connsiteY0" fmla="*/ 0 h 3331211"/>
              <a:gd name="connsiteX1" fmla="*/ 2665100 w 2665100"/>
              <a:gd name="connsiteY1" fmla="*/ 0 h 3331211"/>
              <a:gd name="connsiteX2" fmla="*/ 2665100 w 2665100"/>
              <a:gd name="connsiteY2" fmla="*/ 3331211 h 3331211"/>
              <a:gd name="connsiteX3" fmla="*/ 295249 w 2665100"/>
              <a:gd name="connsiteY3" fmla="*/ 2188266 h 3331211"/>
              <a:gd name="connsiteX4" fmla="*/ 20920 w 2665100"/>
              <a:gd name="connsiteY4" fmla="*/ 1868100 h 3331211"/>
              <a:gd name="connsiteX5" fmla="*/ 80611 w 2665100"/>
              <a:gd name="connsiteY5" fmla="*/ 1450311 h 33312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665100" h="3331211">
                <a:moveTo>
                  <a:pt x="921381" y="0"/>
                </a:moveTo>
                <a:lnTo>
                  <a:pt x="2665100" y="0"/>
                </a:lnTo>
                <a:lnTo>
                  <a:pt x="2665100" y="3331211"/>
                </a:lnTo>
                <a:lnTo>
                  <a:pt x="295249" y="2188266"/>
                </a:lnTo>
                <a:cubicBezTo>
                  <a:pt x="159328" y="2124727"/>
                  <a:pt x="62828" y="2011681"/>
                  <a:pt x="20920" y="1868100"/>
                </a:cubicBezTo>
                <a:cubicBezTo>
                  <a:pt x="-20988" y="1724673"/>
                  <a:pt x="650" y="1576002"/>
                  <a:pt x="80611" y="1450311"/>
                </a:cubicBezTo>
                <a:close/>
              </a:path>
            </a:pathLst>
          </a:custGeom>
          <a:solidFill>
            <a:schemeClr val="accent3"/>
          </a:solidFill>
        </p:spPr>
        <p:txBody>
          <a:bodyPr wrap="square" anchor="ctr">
            <a:noAutofit/>
          </a:bodyPr>
          <a:lstStyle>
            <a:lvl1pPr algn="ctr">
              <a:buNone/>
              <a:defRPr>
                <a:solidFill>
                  <a:schemeClr val="tx1"/>
                </a:solidFill>
              </a:defRPr>
            </a:lvl1pPr>
          </a:lstStyle>
          <a:p>
            <a:r>
              <a:rPr lang="es-ES"/>
              <a:t>Haga clic en el icono para agregar una imagen</a:t>
            </a:r>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Picture Placeholder 7">
            <a:extLst>
              <a:ext uri="{FF2B5EF4-FFF2-40B4-BE49-F238E27FC236}">
                <a16:creationId xmlns:a16="http://schemas.microsoft.com/office/drawing/2014/main" id="{9DEF3354-2AFB-734B-9897-F4A1BAB3DA42}"/>
              </a:ext>
            </a:extLst>
          </p:cNvPr>
          <p:cNvSpPr>
            <a:spLocks noGrp="1"/>
          </p:cNvSpPr>
          <p:nvPr>
            <p:ph type="pic" sz="quarter" idx="13"/>
          </p:nvPr>
        </p:nvSpPr>
        <p:spPr/>
        <p:txBody>
          <a:bodyPr/>
          <a:lstStyle/>
          <a:p>
            <a:endParaRPr lang="es-ES" dirty="0"/>
          </a:p>
        </p:txBody>
      </p:sp>
      <p:sp>
        <p:nvSpPr>
          <p:cNvPr id="9" name="Shape">
            <a:extLst>
              <a:ext uri="{FF2B5EF4-FFF2-40B4-BE49-F238E27FC236}">
                <a16:creationId xmlns:a16="http://schemas.microsoft.com/office/drawing/2014/main" id="{586A78BF-DEC6-5E47-8F25-2EF7025269F7}"/>
              </a:ext>
            </a:extLst>
          </p:cNvPr>
          <p:cNvSpPr/>
          <p:nvPr/>
        </p:nvSpPr>
        <p:spPr>
          <a:xfrm>
            <a:off x="-1" y="0"/>
            <a:ext cx="8609883" cy="6872639"/>
          </a:xfrm>
          <a:custGeom>
            <a:avLst/>
            <a:gdLst/>
            <a:ahLst/>
            <a:cxnLst>
              <a:cxn ang="0">
                <a:pos x="wd2" y="hd2"/>
              </a:cxn>
              <a:cxn ang="5400000">
                <a:pos x="wd2" y="hd2"/>
              </a:cxn>
              <a:cxn ang="10800000">
                <a:pos x="wd2" y="hd2"/>
              </a:cxn>
              <a:cxn ang="16200000">
                <a:pos x="wd2" y="hd2"/>
              </a:cxn>
            </a:cxnLst>
            <a:rect l="0" t="0" r="r" b="b"/>
            <a:pathLst>
              <a:path w="21191" h="21600" extrusionOk="0">
                <a:moveTo>
                  <a:pt x="5351" y="0"/>
                </a:moveTo>
                <a:lnTo>
                  <a:pt x="19865" y="9940"/>
                </a:lnTo>
                <a:cubicBezTo>
                  <a:pt x="21195" y="10852"/>
                  <a:pt x="21600" y="13017"/>
                  <a:pt x="20734" y="14578"/>
                </a:cubicBezTo>
                <a:lnTo>
                  <a:pt x="16840" y="21600"/>
                </a:lnTo>
                <a:lnTo>
                  <a:pt x="0" y="21600"/>
                </a:lnTo>
                <a:lnTo>
                  <a:pt x="0" y="0"/>
                </a:lnTo>
                <a:lnTo>
                  <a:pt x="5351" y="0"/>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17" name="Picture Placeholder 16">
            <a:extLst>
              <a:ext uri="{FF2B5EF4-FFF2-40B4-BE49-F238E27FC236}">
                <a16:creationId xmlns:a16="http://schemas.microsoft.com/office/drawing/2014/main" id="{9126EC3A-D920-E745-876A-CDDF4418166D}"/>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17" name="Picture Placeholder 16">
            <a:extLst>
              <a:ext uri="{FF2B5EF4-FFF2-40B4-BE49-F238E27FC236}">
                <a16:creationId xmlns:a16="http://schemas.microsoft.com/office/drawing/2014/main" id="{1B2E1EE5-EF5F-F049-ADB9-3E1FBAD214B1}"/>
              </a:ext>
            </a:extLst>
          </p:cNvPr>
          <p:cNvSpPr>
            <a:spLocks noGrp="1"/>
          </p:cNvSpPr>
          <p:nvPr>
            <p:ph type="pic" sz="quarter" idx="13"/>
          </p:nvPr>
        </p:nvSpPr>
        <p:spPr/>
        <p:txBody>
          <a:bodyPr/>
          <a:lstStyle/>
          <a:p>
            <a:endParaRPr lang="es-ES"/>
          </a:p>
        </p:txBody>
      </p:sp>
      <p:sp>
        <p:nvSpPr>
          <p:cNvPr id="18" name="Shape">
            <a:extLst>
              <a:ext uri="{FF2B5EF4-FFF2-40B4-BE49-F238E27FC236}">
                <a16:creationId xmlns:a16="http://schemas.microsoft.com/office/drawing/2014/main" id="{09EFE0C9-D8C6-3B4B-A059-17B2B4A6F71D}"/>
              </a:ext>
            </a:extLst>
          </p:cNvPr>
          <p:cNvSpPr/>
          <p:nvPr/>
        </p:nvSpPr>
        <p:spPr>
          <a:xfrm>
            <a:off x="1" y="0"/>
            <a:ext cx="7608299" cy="3928375"/>
          </a:xfrm>
          <a:custGeom>
            <a:avLst/>
            <a:gdLst/>
            <a:ahLst/>
            <a:cxnLst>
              <a:cxn ang="0">
                <a:pos x="wd2" y="hd2"/>
              </a:cxn>
              <a:cxn ang="5400000">
                <a:pos x="wd2" y="hd2"/>
              </a:cxn>
              <a:cxn ang="10800000">
                <a:pos x="wd2" y="hd2"/>
              </a:cxn>
              <a:cxn ang="16200000">
                <a:pos x="wd2" y="hd2"/>
              </a:cxn>
            </a:cxnLst>
            <a:rect l="0" t="0" r="r" b="b"/>
            <a:pathLst>
              <a:path w="21600" h="20964" extrusionOk="0">
                <a:moveTo>
                  <a:pt x="0" y="6581"/>
                </a:moveTo>
                <a:lnTo>
                  <a:pt x="8975" y="19811"/>
                </a:lnTo>
                <a:cubicBezTo>
                  <a:pt x="10188" y="21600"/>
                  <a:pt x="11933" y="21275"/>
                  <a:pt x="12938" y="19065"/>
                </a:cubicBezTo>
                <a:lnTo>
                  <a:pt x="21600" y="0"/>
                </a:lnTo>
                <a:lnTo>
                  <a:pt x="4" y="0"/>
                </a:lnTo>
                <a:lnTo>
                  <a:pt x="4" y="6581"/>
                </a:lnTo>
                <a:close/>
              </a:path>
            </a:pathLst>
          </a:custGeom>
          <a:solidFill>
            <a:schemeClr val="accent5"/>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27" name="Picture Placeholder 26">
            <a:extLst>
              <a:ext uri="{FF2B5EF4-FFF2-40B4-BE49-F238E27FC236}">
                <a16:creationId xmlns:a16="http://schemas.microsoft.com/office/drawing/2014/main" id="{B3981007-D8BC-CC4C-85F3-0429CDF8BABE}"/>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Abstract Rounded Corners">
      <a:dk1>
        <a:srgbClr val="484848"/>
      </a:dk1>
      <a:lt1>
        <a:srgbClr val="FFFFFF"/>
      </a:lt1>
      <a:dk2>
        <a:srgbClr val="494949"/>
      </a:dk2>
      <a:lt2>
        <a:srgbClr val="F5F3EF"/>
      </a:lt2>
      <a:accent1>
        <a:srgbClr val="F9B89E"/>
      </a:accent1>
      <a:accent2>
        <a:srgbClr val="F4D0C2"/>
      </a:accent2>
      <a:accent3>
        <a:srgbClr val="F6F2F0"/>
      </a:accent3>
      <a:accent4>
        <a:srgbClr val="C5D6D0"/>
      </a:accent4>
      <a:accent5>
        <a:srgbClr val="5E9494"/>
      </a:accent5>
      <a:accent6>
        <a:srgbClr val="326A71"/>
      </a:accent6>
      <a:hlink>
        <a:srgbClr val="E3C459"/>
      </a:hlink>
      <a:folHlink>
        <a:srgbClr val="E3C4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3_T_PGO_Abstract-Rounded-Corners-16x9.pptx" id="{38E65C07-CAC9-4792-B8B1-7EDBDD4DF8C2}" vid="{ECEEE7D4-E8CC-453E-91B1-8778CC423BB2}"/>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3_T_PGO_Abstract-Rounded-Corners-16x9.pptx" id="{38E65C07-CAC9-4792-B8B1-7EDBDD4DF8C2}" vid="{DDF6E3D6-2E7B-45A3-8C4B-F4EE0546491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0183_T_PGO_Abstract-Rounded-Corners-16x9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2024-10-01T07:18:03Z</dcterms:created>
  <dcterms:modified xsi:type="dcterms:W3CDTF">2024-10-01T07:18:28Z</dcterms:modified>
  <cp:category>Templates</cp:category>
</cp:coreProperties>
</file>