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3" r:id="rId7"/>
    <p:sldId id="260" r:id="rId8"/>
    <p:sldId id="261" r:id="rId9"/>
    <p:sldId id="287" r:id="rId10"/>
    <p:sldId id="277" r:id="rId11"/>
    <p:sldId id="278" r:id="rId12"/>
    <p:sldId id="288" r:id="rId13"/>
    <p:sldId id="296" r:id="rId14"/>
    <p:sldId id="297" r:id="rId15"/>
    <p:sldId id="291" r:id="rId16"/>
    <p:sldId id="292" r:id="rId17"/>
    <p:sldId id="293" r:id="rId18"/>
    <p:sldId id="294" r:id="rId19"/>
    <p:sldId id="295"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1D7CD"/>
    <a:srgbClr val="EB2264"/>
    <a:srgbClr val="FEBD16"/>
    <a:srgbClr val="3C144B"/>
    <a:srgbClr val="208081"/>
    <a:srgbClr val="DC2C86"/>
    <a:srgbClr val="C699E7"/>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EB344D84-9AFB-497E-A393-DC336BA19D2E}" styleName="Medium Style 3 - Accent 3">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3"/>
          </a:solidFill>
        </a:fill>
      </a:tcStyle>
    </a:lastCol>
    <a:firstCol>
      <a:tcTxStyle b="on">
        <a:fontRef idx="minor">
          <a:scrgbClr r="0" g="0" b="0"/>
        </a:fontRef>
        <a:schemeClr val="lt1"/>
      </a:tcTxStyle>
      <a:tcStyle>
        <a:tcBdr/>
        <a:fill>
          <a:solidFill>
            <a:schemeClr val="accent3"/>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3"/>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p:scale>
          <a:sx n="50" d="100"/>
          <a:sy n="50" d="100"/>
        </p:scale>
        <p:origin x="618" y="3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anchor="ctr" anchorCtr="1"/>
              <a:lstStyle/>
              <a:p>
                <a:pPr>
                  <a:defRPr sz="20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sz="2000"/>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dgm:spPr/>
      <dgm:t>
        <a:bodyPr/>
        <a:lstStyle/>
        <a:p>
          <a:endParaRPr lang="en-US"/>
        </a:p>
      </dgm:t>
    </dgm:pt>
  </dgm:ptLst>
  <dgm:cxnLst>
    <dgm:cxn modelId="{4C57D352-22B2-4ADE-8F83-1E016AFBA244}" type="presOf" srcId="{93B8BBBA-839A-48A2-BEDD-96CBD596129D}" destId="{431CD06C-B5F4-49E0-9E58-9B56293CA74F}"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BC381702-4424-40DA-ACE0-076ED45EDD43}" type="presOf" srcId="{68FC957F-24FC-4F24-A8B5-39B039AC0627}" destId="{8644F819-BB7E-45B9-9BC9-97C0C73C149B}"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27C5869D-5AA1-4144-8460-9484E00D7A97}" type="presOf" srcId="{93B8BBBA-839A-48A2-BEDD-96CBD596129D}" destId="{A71778F0-FBA7-4FD7-9A44-F49E1C3112B3}"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6DA4279B-B3DE-44EC-8382-D74BF519F9AD}" type="presOf" srcId="{E44CDF4E-CCED-4C59-9767-C29E043EA7F9}" destId="{3093F168-9E55-4EC5-9B38-2D96D01E8FBE}"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image" Target="../media/image3.png"/><Relationship Id="rId1" Type="http://schemas.openxmlformats.org/officeDocument/2006/relationships/slideMaster" Target="../slideMasters/slideMaster1.xml"/><Relationship Id="rId4" Type="http://schemas.openxmlformats.org/officeDocument/2006/relationships/image" Target="../media/image5.png"/></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3.png"/><Relationship Id="rId1" Type="http://schemas.openxmlformats.org/officeDocument/2006/relationships/slideMaster" Target="../slideMasters/slideMaster1.xml"/><Relationship Id="rId4" Type="http://schemas.openxmlformats.org/officeDocument/2006/relationships/image" Target="../media/image2.pn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20" name="Group 19"/>
          <p:cNvGrpSpPr/>
          <p:nvPr userDrawn="1"/>
        </p:nvGrpSpPr>
        <p:grpSpPr>
          <a:xfrm>
            <a:off x="-5080" y="-25400"/>
            <a:ext cx="11363963" cy="5265058"/>
            <a:chOff x="-5080" y="-25400"/>
            <a:chExt cx="11363963" cy="5265058"/>
          </a:xfrm>
        </p:grpSpPr>
        <p:grpSp>
          <p:nvGrpSpPr>
            <p:cNvPr id="14" name="Group 13"/>
            <p:cNvGrpSpPr/>
            <p:nvPr userDrawn="1"/>
          </p:nvGrpSpPr>
          <p:grpSpPr>
            <a:xfrm>
              <a:off x="-5080" y="-25400"/>
              <a:ext cx="11363963" cy="5265058"/>
              <a:chOff x="-12700" y="-25400"/>
              <a:chExt cx="11363963" cy="5265058"/>
            </a:xfrm>
          </p:grpSpPr>
          <p:sp>
            <p:nvSpPr>
              <p:cNvPr id="2" name="Freeform 1"/>
              <p:cNvSpPr/>
              <p:nvPr userDrawn="1"/>
            </p:nvSpPr>
            <p:spPr>
              <a:xfrm>
                <a:off x="2603913" y="-13193"/>
                <a:ext cx="6017323" cy="3077029"/>
              </a:xfrm>
              <a:custGeom>
                <a:avLst/>
                <a:gdLst>
                  <a:gd name="connsiteX0" fmla="*/ 0 w 5994400"/>
                  <a:gd name="connsiteY0" fmla="*/ 0 h 3077029"/>
                  <a:gd name="connsiteX1" fmla="*/ 435429 w 5994400"/>
                  <a:gd name="connsiteY1" fmla="*/ 3077029 h 3077029"/>
                  <a:gd name="connsiteX2" fmla="*/ 5994400 w 5994400"/>
                  <a:gd name="connsiteY2" fmla="*/ 1567543 h 3077029"/>
                  <a:gd name="connsiteX3" fmla="*/ 2351315 w 5994400"/>
                  <a:gd name="connsiteY3" fmla="*/ 14515 h 3077029"/>
                  <a:gd name="connsiteX4" fmla="*/ 0 w 5994400"/>
                  <a:gd name="connsiteY4" fmla="*/ 0 h 307702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994400" h="3077029">
                    <a:moveTo>
                      <a:pt x="0" y="0"/>
                    </a:moveTo>
                    <a:lnTo>
                      <a:pt x="435429" y="3077029"/>
                    </a:lnTo>
                    <a:lnTo>
                      <a:pt x="5994400" y="1567543"/>
                    </a:lnTo>
                    <a:lnTo>
                      <a:pt x="2351315" y="14515"/>
                    </a:lnTo>
                    <a:lnTo>
                      <a:pt x="0" y="0"/>
                    </a:lnTo>
                    <a:close/>
                  </a:path>
                </a:pathLst>
              </a:custGeom>
              <a:gradFill flip="none" rotWithShape="1">
                <a:gsLst>
                  <a:gs pos="100000">
                    <a:srgbClr val="FFC000">
                      <a:lumMod val="80000"/>
                      <a:lumOff val="20000"/>
                    </a:srgbClr>
                  </a:gs>
                  <a:gs pos="2000">
                    <a:schemeClr val="accent5">
                      <a:lumMod val="68000"/>
                    </a:schemeClr>
                  </a:gs>
                </a:gsLst>
                <a:lin ang="135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Freeform 2"/>
              <p:cNvSpPr/>
              <p:nvPr userDrawn="1"/>
            </p:nvSpPr>
            <p:spPr>
              <a:xfrm>
                <a:off x="4878627" y="-19236"/>
                <a:ext cx="3720319" cy="1567543"/>
              </a:xfrm>
              <a:custGeom>
                <a:avLst/>
                <a:gdLst>
                  <a:gd name="connsiteX0" fmla="*/ 0 w 3614058"/>
                  <a:gd name="connsiteY0" fmla="*/ 0 h 1567543"/>
                  <a:gd name="connsiteX1" fmla="*/ 3614058 w 3614058"/>
                  <a:gd name="connsiteY1" fmla="*/ 1567543 h 1567543"/>
                  <a:gd name="connsiteX2" fmla="*/ 2017486 w 3614058"/>
                  <a:gd name="connsiteY2" fmla="*/ 14515 h 1567543"/>
                  <a:gd name="connsiteX3" fmla="*/ 0 w 3614058"/>
                  <a:gd name="connsiteY3" fmla="*/ 0 h 1567543"/>
                </a:gdLst>
                <a:ahLst/>
                <a:cxnLst>
                  <a:cxn ang="0">
                    <a:pos x="connsiteX0" y="connsiteY0"/>
                  </a:cxn>
                  <a:cxn ang="0">
                    <a:pos x="connsiteX1" y="connsiteY1"/>
                  </a:cxn>
                  <a:cxn ang="0">
                    <a:pos x="connsiteX2" y="connsiteY2"/>
                  </a:cxn>
                  <a:cxn ang="0">
                    <a:pos x="connsiteX3" y="connsiteY3"/>
                  </a:cxn>
                </a:cxnLst>
                <a:rect l="l" t="t" r="r" b="b"/>
                <a:pathLst>
                  <a:path w="3614058" h="1567543">
                    <a:moveTo>
                      <a:pt x="0" y="0"/>
                    </a:moveTo>
                    <a:lnTo>
                      <a:pt x="3614058" y="1567543"/>
                    </a:lnTo>
                    <a:lnTo>
                      <a:pt x="2017486" y="14515"/>
                    </a:lnTo>
                    <a:lnTo>
                      <a:pt x="0"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3"/>
              <p:cNvSpPr/>
              <p:nvPr userDrawn="1"/>
            </p:nvSpPr>
            <p:spPr>
              <a:xfrm>
                <a:off x="6190689" y="-13193"/>
                <a:ext cx="2415308" cy="1571344"/>
              </a:xfrm>
              <a:custGeom>
                <a:avLst/>
                <a:gdLst>
                  <a:gd name="connsiteX0" fmla="*/ 0 w 1582057"/>
                  <a:gd name="connsiteY0" fmla="*/ 0 h 1538514"/>
                  <a:gd name="connsiteX1" fmla="*/ 1582057 w 1582057"/>
                  <a:gd name="connsiteY1" fmla="*/ 1538514 h 1538514"/>
                  <a:gd name="connsiteX2" fmla="*/ 1219200 w 1582057"/>
                  <a:gd name="connsiteY2" fmla="*/ 14514 h 1538514"/>
                  <a:gd name="connsiteX3" fmla="*/ 0 w 1582057"/>
                  <a:gd name="connsiteY3" fmla="*/ 0 h 1538514"/>
                </a:gdLst>
                <a:ahLst/>
                <a:cxnLst>
                  <a:cxn ang="0">
                    <a:pos x="connsiteX0" y="connsiteY0"/>
                  </a:cxn>
                  <a:cxn ang="0">
                    <a:pos x="connsiteX1" y="connsiteY1"/>
                  </a:cxn>
                  <a:cxn ang="0">
                    <a:pos x="connsiteX2" y="connsiteY2"/>
                  </a:cxn>
                  <a:cxn ang="0">
                    <a:pos x="connsiteX3" y="connsiteY3"/>
                  </a:cxn>
                </a:cxnLst>
                <a:rect l="l" t="t" r="r" b="b"/>
                <a:pathLst>
                  <a:path w="1582057" h="1538514">
                    <a:moveTo>
                      <a:pt x="0" y="0"/>
                    </a:moveTo>
                    <a:lnTo>
                      <a:pt x="1582057" y="1538514"/>
                    </a:lnTo>
                    <a:lnTo>
                      <a:pt x="1219200" y="14514"/>
                    </a:lnTo>
                    <a:lnTo>
                      <a:pt x="0" y="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Freeform 7"/>
              <p:cNvSpPr/>
              <p:nvPr userDrawn="1"/>
            </p:nvSpPr>
            <p:spPr>
              <a:xfrm>
                <a:off x="-11988" y="1493241"/>
                <a:ext cx="3035300" cy="2514600"/>
              </a:xfrm>
              <a:custGeom>
                <a:avLst/>
                <a:gdLst>
                  <a:gd name="connsiteX0" fmla="*/ 0 w 3035300"/>
                  <a:gd name="connsiteY0" fmla="*/ 0 h 2514600"/>
                  <a:gd name="connsiteX1" fmla="*/ 3035300 w 3035300"/>
                  <a:gd name="connsiteY1" fmla="*/ 1549400 h 2514600"/>
                  <a:gd name="connsiteX2" fmla="*/ 0 w 3035300"/>
                  <a:gd name="connsiteY2" fmla="*/ 2514600 h 2514600"/>
                  <a:gd name="connsiteX3" fmla="*/ 0 w 3035300"/>
                  <a:gd name="connsiteY3" fmla="*/ 0 h 2514600"/>
                </a:gdLst>
                <a:ahLst/>
                <a:cxnLst>
                  <a:cxn ang="0">
                    <a:pos x="connsiteX0" y="connsiteY0"/>
                  </a:cxn>
                  <a:cxn ang="0">
                    <a:pos x="connsiteX1" y="connsiteY1"/>
                  </a:cxn>
                  <a:cxn ang="0">
                    <a:pos x="connsiteX2" y="connsiteY2"/>
                  </a:cxn>
                  <a:cxn ang="0">
                    <a:pos x="connsiteX3" y="connsiteY3"/>
                  </a:cxn>
                </a:cxnLst>
                <a:rect l="l" t="t" r="r" b="b"/>
                <a:pathLst>
                  <a:path w="3035300" h="2514600">
                    <a:moveTo>
                      <a:pt x="0" y="0"/>
                    </a:moveTo>
                    <a:lnTo>
                      <a:pt x="3035300" y="1549400"/>
                    </a:lnTo>
                    <a:lnTo>
                      <a:pt x="0" y="2514600"/>
                    </a:lnTo>
                    <a:cubicBezTo>
                      <a:pt x="4233" y="1689100"/>
                      <a:pt x="8467" y="863600"/>
                      <a:pt x="0" y="0"/>
                    </a:cubicBez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a:off x="-12700" y="-25400"/>
                <a:ext cx="1066800" cy="1092200"/>
              </a:xfrm>
              <a:custGeom>
                <a:avLst/>
                <a:gdLst>
                  <a:gd name="connsiteX0" fmla="*/ 228600 w 1066800"/>
                  <a:gd name="connsiteY0" fmla="*/ 0 h 1092200"/>
                  <a:gd name="connsiteX1" fmla="*/ 1066800 w 1066800"/>
                  <a:gd name="connsiteY1" fmla="*/ 508000 h 1092200"/>
                  <a:gd name="connsiteX2" fmla="*/ 12700 w 1066800"/>
                  <a:gd name="connsiteY2" fmla="*/ 1092200 h 1092200"/>
                  <a:gd name="connsiteX3" fmla="*/ 0 w 1066800"/>
                  <a:gd name="connsiteY3" fmla="*/ 0 h 1092200"/>
                  <a:gd name="connsiteX4" fmla="*/ 228600 w 1066800"/>
                  <a:gd name="connsiteY4" fmla="*/ 0 h 10922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66800" h="1092200">
                    <a:moveTo>
                      <a:pt x="228600" y="0"/>
                    </a:moveTo>
                    <a:lnTo>
                      <a:pt x="1066800" y="508000"/>
                    </a:lnTo>
                    <a:lnTo>
                      <a:pt x="12700" y="1092200"/>
                    </a:lnTo>
                    <a:lnTo>
                      <a:pt x="0" y="0"/>
                    </a:lnTo>
                    <a:lnTo>
                      <a:pt x="228600" y="0"/>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Isosceles Triangle 10"/>
              <p:cNvSpPr/>
              <p:nvPr userDrawn="1"/>
            </p:nvSpPr>
            <p:spPr>
              <a:xfrm rot="10800000">
                <a:off x="1072329" y="2274"/>
                <a:ext cx="563521" cy="561074"/>
              </a:xfrm>
              <a:prstGeom prst="triangle">
                <a:avLst/>
              </a:prstGeom>
              <a:solidFill>
                <a:srgbClr val="3C144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p:cNvSpPr/>
              <p:nvPr userDrawn="1"/>
            </p:nvSpPr>
            <p:spPr>
              <a:xfrm rot="12866824">
                <a:off x="8459218" y="458132"/>
                <a:ext cx="1699461" cy="1033374"/>
              </a:xfrm>
              <a:prstGeom prst="triangle">
                <a:avLst/>
              </a:prstGeom>
              <a:solidFill>
                <a:srgbClr val="DC2C8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Isosceles Triangle 24"/>
              <p:cNvSpPr/>
              <p:nvPr userDrawn="1"/>
            </p:nvSpPr>
            <p:spPr>
              <a:xfrm rot="12866824">
                <a:off x="10130439" y="1732455"/>
                <a:ext cx="1220824" cy="742334"/>
              </a:xfrm>
              <a:prstGeom prst="triangle">
                <a:avLst/>
              </a:prstGeom>
              <a:solidFill>
                <a:srgbClr val="DC2C8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a:off x="1397000" y="-12700"/>
                <a:ext cx="1676400" cy="3060700"/>
              </a:xfrm>
              <a:custGeom>
                <a:avLst/>
                <a:gdLst>
                  <a:gd name="connsiteX0" fmla="*/ 469900 w 1676400"/>
                  <a:gd name="connsiteY0" fmla="*/ 0 h 3060700"/>
                  <a:gd name="connsiteX1" fmla="*/ 1231900 w 1676400"/>
                  <a:gd name="connsiteY1" fmla="*/ 0 h 3060700"/>
                  <a:gd name="connsiteX2" fmla="*/ 1676400 w 1676400"/>
                  <a:gd name="connsiteY2" fmla="*/ 3060700 h 3060700"/>
                  <a:gd name="connsiteX3" fmla="*/ 0 w 1676400"/>
                  <a:gd name="connsiteY3" fmla="*/ 800100 h 3060700"/>
                  <a:gd name="connsiteX4" fmla="*/ 469900 w 1676400"/>
                  <a:gd name="connsiteY4" fmla="*/ 0 h 30607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676400" h="3060700">
                    <a:moveTo>
                      <a:pt x="469900" y="0"/>
                    </a:moveTo>
                    <a:lnTo>
                      <a:pt x="1231900" y="0"/>
                    </a:lnTo>
                    <a:lnTo>
                      <a:pt x="1676400" y="3060700"/>
                    </a:lnTo>
                    <a:lnTo>
                      <a:pt x="0" y="800100"/>
                    </a:lnTo>
                    <a:lnTo>
                      <a:pt x="469900"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Freeform 5"/>
              <p:cNvSpPr/>
              <p:nvPr userDrawn="1"/>
            </p:nvSpPr>
            <p:spPr>
              <a:xfrm>
                <a:off x="0" y="778328"/>
                <a:ext cx="3106056" cy="2298700"/>
              </a:xfrm>
              <a:custGeom>
                <a:avLst/>
                <a:gdLst>
                  <a:gd name="connsiteX0" fmla="*/ 1346200 w 3022600"/>
                  <a:gd name="connsiteY0" fmla="*/ 0 h 2298700"/>
                  <a:gd name="connsiteX1" fmla="*/ 0 w 3022600"/>
                  <a:gd name="connsiteY1" fmla="*/ 673100 h 2298700"/>
                  <a:gd name="connsiteX2" fmla="*/ 0 w 3022600"/>
                  <a:gd name="connsiteY2" fmla="*/ 787400 h 2298700"/>
                  <a:gd name="connsiteX3" fmla="*/ 3022600 w 3022600"/>
                  <a:gd name="connsiteY3" fmla="*/ 2298700 h 2298700"/>
                  <a:gd name="connsiteX4" fmla="*/ 1346200 w 3022600"/>
                  <a:gd name="connsiteY4" fmla="*/ 0 h 22987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022600" h="2298700">
                    <a:moveTo>
                      <a:pt x="1346200" y="0"/>
                    </a:moveTo>
                    <a:lnTo>
                      <a:pt x="0" y="673100"/>
                    </a:lnTo>
                    <a:lnTo>
                      <a:pt x="0" y="787400"/>
                    </a:lnTo>
                    <a:lnTo>
                      <a:pt x="3022600" y="2298700"/>
                    </a:lnTo>
                    <a:lnTo>
                      <a:pt x="1346200" y="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12700" y="3245758"/>
                <a:ext cx="2476500" cy="1993900"/>
              </a:xfrm>
              <a:custGeom>
                <a:avLst/>
                <a:gdLst>
                  <a:gd name="connsiteX0" fmla="*/ 2336800 w 2463800"/>
                  <a:gd name="connsiteY0" fmla="*/ 0 h 1993900"/>
                  <a:gd name="connsiteX1" fmla="*/ 2463800 w 2463800"/>
                  <a:gd name="connsiteY1" fmla="*/ 1993900 h 1993900"/>
                  <a:gd name="connsiteX2" fmla="*/ 0 w 2463800"/>
                  <a:gd name="connsiteY2" fmla="*/ 1028700 h 1993900"/>
                  <a:gd name="connsiteX3" fmla="*/ 0 w 2463800"/>
                  <a:gd name="connsiteY3" fmla="*/ 711200 h 1993900"/>
                  <a:gd name="connsiteX4" fmla="*/ 2336800 w 2463800"/>
                  <a:gd name="connsiteY4" fmla="*/ 0 h 19939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463800" h="1993900">
                    <a:moveTo>
                      <a:pt x="2336800" y="0"/>
                    </a:moveTo>
                    <a:lnTo>
                      <a:pt x="2463800" y="1993900"/>
                    </a:lnTo>
                    <a:lnTo>
                      <a:pt x="0" y="1028700"/>
                    </a:lnTo>
                    <a:lnTo>
                      <a:pt x="0" y="711200"/>
                    </a:lnTo>
                    <a:lnTo>
                      <a:pt x="2336800" y="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19" name="Oval 18"/>
            <p:cNvSpPr/>
            <p:nvPr userDrawn="1"/>
          </p:nvSpPr>
          <p:spPr>
            <a:xfrm>
              <a:off x="454317" y="1860930"/>
              <a:ext cx="727159" cy="727159"/>
            </a:xfrm>
            <a:prstGeom prst="ellipse">
              <a:avLst/>
            </a:prstGeom>
            <a:solidFill>
              <a:schemeClr val="bg1">
                <a:alpha val="4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a:off x="360195" y="2830458"/>
              <a:ext cx="454052" cy="454052"/>
            </a:xfrm>
            <a:prstGeom prst="ellipse">
              <a:avLst/>
            </a:prstGeom>
            <a:solidFill>
              <a:schemeClr val="bg1">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a:off x="1435817" y="1801576"/>
              <a:ext cx="454052" cy="454052"/>
            </a:xfrm>
            <a:prstGeom prst="ellipse">
              <a:avLst/>
            </a:prstGeom>
            <a:solidFill>
              <a:schemeClr val="bg1">
                <a:alpha val="4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a:off x="1229604" y="1228305"/>
              <a:ext cx="295873" cy="295873"/>
            </a:xfrm>
            <a:prstGeom prst="ellipse">
              <a:avLst/>
            </a:prstGeom>
            <a:solidFill>
              <a:schemeClr val="bg1">
                <a:alpha val="6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a:off x="1245094" y="2643110"/>
              <a:ext cx="295873" cy="295873"/>
            </a:xfrm>
            <a:prstGeom prst="ellipse">
              <a:avLst/>
            </a:prstGeom>
            <a:solidFill>
              <a:schemeClr val="bg1">
                <a:alpha val="5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a:off x="2144210" y="1925681"/>
              <a:ext cx="295873" cy="295873"/>
            </a:xfrm>
            <a:prstGeom prst="ellipse">
              <a:avLst/>
            </a:prstGeom>
            <a:solidFill>
              <a:schemeClr val="bg1">
                <a:alpha val="3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a:off x="252848" y="3644004"/>
              <a:ext cx="295873" cy="295873"/>
            </a:xfrm>
            <a:prstGeom prst="ellipse">
              <a:avLst/>
            </a:prstGeom>
            <a:solidFill>
              <a:schemeClr val="bg1">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a:off x="346305" y="1385310"/>
              <a:ext cx="295873" cy="295873"/>
            </a:xfrm>
            <a:prstGeom prst="ellips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3" name="Oval 42">
            <a:extLst>
              <a:ext uri="{FF2B5EF4-FFF2-40B4-BE49-F238E27FC236}">
                <a16:creationId xmlns:a16="http://schemas.microsoft.com/office/drawing/2014/main" id="{A5C0EA0A-A358-4B76-A4C9-B685BAB9D5B6}"/>
              </a:ext>
            </a:extLst>
          </p:cNvPr>
          <p:cNvSpPr/>
          <p:nvPr userDrawn="1"/>
        </p:nvSpPr>
        <p:spPr>
          <a:xfrm>
            <a:off x="3676144" y="1418143"/>
            <a:ext cx="5162550" cy="4933950"/>
          </a:xfrm>
          <a:prstGeom prst="ellipse">
            <a:avLst/>
          </a:prstGeom>
          <a:noFill/>
          <a:ln>
            <a:solidFill>
              <a:srgbClr val="FF0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a:extLst>
              <a:ext uri="{FF2B5EF4-FFF2-40B4-BE49-F238E27FC236}">
                <a16:creationId xmlns:a16="http://schemas.microsoft.com/office/drawing/2014/main" id="{563AC966-2D7C-4E65-A27C-B4E5E4C84EBE}"/>
              </a:ext>
            </a:extLst>
          </p:cNvPr>
          <p:cNvSpPr/>
          <p:nvPr userDrawn="1"/>
        </p:nvSpPr>
        <p:spPr>
          <a:xfrm>
            <a:off x="9337414" y="482468"/>
            <a:ext cx="1380225" cy="1319108"/>
          </a:xfrm>
          <a:prstGeom prst="ellipse">
            <a:avLst/>
          </a:prstGeom>
          <a:noFill/>
          <a:ln>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a:extLst>
              <a:ext uri="{FF2B5EF4-FFF2-40B4-BE49-F238E27FC236}">
                <a16:creationId xmlns:a16="http://schemas.microsoft.com/office/drawing/2014/main" id="{B9D397A3-7B55-4400-8F79-19848D6195F3}"/>
              </a:ext>
            </a:extLst>
          </p:cNvPr>
          <p:cNvSpPr/>
          <p:nvPr userDrawn="1"/>
        </p:nvSpPr>
        <p:spPr>
          <a:xfrm>
            <a:off x="2414087" y="5076263"/>
            <a:ext cx="1380225" cy="1319108"/>
          </a:xfrm>
          <a:prstGeom prst="ellipse">
            <a:avLst/>
          </a:prstGeom>
          <a:noFill/>
          <a:ln>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a:extLst>
              <a:ext uri="{FF2B5EF4-FFF2-40B4-BE49-F238E27FC236}">
                <a16:creationId xmlns:a16="http://schemas.microsoft.com/office/drawing/2014/main" id="{8FEED4C4-4C00-408D-859D-1A1B53A95847}"/>
              </a:ext>
            </a:extLst>
          </p:cNvPr>
          <p:cNvSpPr/>
          <p:nvPr userDrawn="1"/>
        </p:nvSpPr>
        <p:spPr>
          <a:xfrm>
            <a:off x="175609" y="234326"/>
            <a:ext cx="2404318" cy="2297854"/>
          </a:xfrm>
          <a:prstGeom prst="ellipse">
            <a:avLst/>
          </a:prstGeom>
          <a:noFill/>
          <a:ln>
            <a:solidFill>
              <a:srgbClr val="FFFF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Isosceles Triangle 47">
            <a:extLst>
              <a:ext uri="{FF2B5EF4-FFF2-40B4-BE49-F238E27FC236}">
                <a16:creationId xmlns:a16="http://schemas.microsoft.com/office/drawing/2014/main" id="{7388563C-090C-4085-95ED-E789DE900111}"/>
              </a:ext>
            </a:extLst>
          </p:cNvPr>
          <p:cNvSpPr/>
          <p:nvPr userDrawn="1"/>
        </p:nvSpPr>
        <p:spPr>
          <a:xfrm rot="19817785">
            <a:off x="10291841" y="1440687"/>
            <a:ext cx="750461" cy="870765"/>
          </a:xfrm>
          <a:prstGeom prst="triangl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Parallelogram 48">
            <a:extLst>
              <a:ext uri="{FF2B5EF4-FFF2-40B4-BE49-F238E27FC236}">
                <a16:creationId xmlns:a16="http://schemas.microsoft.com/office/drawing/2014/main" id="{2C04FBAB-A8CF-4214-8773-1FAFCA2FF46F}"/>
              </a:ext>
            </a:extLst>
          </p:cNvPr>
          <p:cNvSpPr/>
          <p:nvPr userDrawn="1"/>
        </p:nvSpPr>
        <p:spPr>
          <a:xfrm>
            <a:off x="2544054" y="2687194"/>
            <a:ext cx="7103893" cy="1483613"/>
          </a:xfrm>
          <a:prstGeom prst="parallelogram">
            <a:avLst>
              <a:gd name="adj" fmla="val 35272"/>
            </a:avLst>
          </a:prstGeom>
          <a:gradFill flip="none" rotWithShape="1">
            <a:gsLst>
              <a:gs pos="0">
                <a:srgbClr val="7030A0">
                  <a:shade val="30000"/>
                  <a:satMod val="115000"/>
                </a:srgbClr>
              </a:gs>
              <a:gs pos="98000">
                <a:srgbClr val="7030A0">
                  <a:shade val="67500"/>
                  <a:satMod val="115000"/>
                </a:srgbClr>
              </a:gs>
              <a:gs pos="52000">
                <a:srgbClr val="C699E7"/>
              </a:gs>
            </a:gsLst>
            <a:path path="circle">
              <a:fillToRect l="100000" t="100000"/>
            </a:path>
            <a:tileRect r="-100000" b="-100000"/>
          </a:gradFill>
          <a:ln w="38100">
            <a:solidFill>
              <a:schemeClr val="bg1"/>
            </a:solidFill>
          </a:ln>
          <a:effectLst>
            <a:outerShdw blurRad="177800" dist="38100" dir="13500000" sx="103000" sy="103000" algn="br" rotWithShape="0">
              <a:prstClr val="black">
                <a:alpha val="2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Rectangle: Rounded Corners 49">
            <a:extLst>
              <a:ext uri="{FF2B5EF4-FFF2-40B4-BE49-F238E27FC236}">
                <a16:creationId xmlns:a16="http://schemas.microsoft.com/office/drawing/2014/main" id="{4B22A77B-304E-4C5D-AE7C-595A6BED9FAC}"/>
              </a:ext>
            </a:extLst>
          </p:cNvPr>
          <p:cNvSpPr/>
          <p:nvPr userDrawn="1"/>
        </p:nvSpPr>
        <p:spPr>
          <a:xfrm>
            <a:off x="5127680" y="688074"/>
            <a:ext cx="1936639" cy="400465"/>
          </a:xfrm>
          <a:prstGeom prst="roundRect">
            <a:avLst>
              <a:gd name="adj" fmla="val 50000"/>
            </a:avLst>
          </a:prstGeom>
          <a:noFill/>
          <a:ln>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968689"/>
            <a:ext cx="5983600" cy="920623"/>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51" name="Isosceles Triangle 50">
            <a:extLst>
              <a:ext uri="{FF2B5EF4-FFF2-40B4-BE49-F238E27FC236}">
                <a16:creationId xmlns:a16="http://schemas.microsoft.com/office/drawing/2014/main" id="{54AD5B11-3348-45DE-B1E4-5E6015B46993}"/>
              </a:ext>
            </a:extLst>
          </p:cNvPr>
          <p:cNvSpPr/>
          <p:nvPr userDrawn="1"/>
        </p:nvSpPr>
        <p:spPr>
          <a:xfrm rot="13465826">
            <a:off x="10817290" y="494768"/>
            <a:ext cx="897129" cy="967760"/>
          </a:xfrm>
          <a:prstGeom prst="triangle">
            <a:avLst/>
          </a:prstGeom>
          <a:noFill/>
          <a:ln>
            <a:solidFill>
              <a:schemeClr val="accent3"/>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Isosceles Triangle 51">
            <a:extLst>
              <a:ext uri="{FF2B5EF4-FFF2-40B4-BE49-F238E27FC236}">
                <a16:creationId xmlns:a16="http://schemas.microsoft.com/office/drawing/2014/main" id="{F34FE7A1-6176-4DF0-B850-DA2BF76959F5}"/>
              </a:ext>
            </a:extLst>
          </p:cNvPr>
          <p:cNvSpPr/>
          <p:nvPr userDrawn="1"/>
        </p:nvSpPr>
        <p:spPr>
          <a:xfrm rot="13465826">
            <a:off x="260058" y="5193689"/>
            <a:ext cx="1108378" cy="1195641"/>
          </a:xfrm>
          <a:prstGeom prst="triangle">
            <a:avLst/>
          </a:prstGeom>
          <a:noFill/>
          <a:ln>
            <a:solidFill>
              <a:schemeClr val="accent3"/>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Freeform 86"/>
          <p:cNvSpPr/>
          <p:nvPr userDrawn="1"/>
        </p:nvSpPr>
        <p:spPr>
          <a:xfrm flipH="1">
            <a:off x="6981591" y="6077082"/>
            <a:ext cx="937634" cy="776785"/>
          </a:xfrm>
          <a:custGeom>
            <a:avLst/>
            <a:gdLst>
              <a:gd name="connsiteX0" fmla="*/ 0 w 3035300"/>
              <a:gd name="connsiteY0" fmla="*/ 0 h 2514600"/>
              <a:gd name="connsiteX1" fmla="*/ 3035300 w 3035300"/>
              <a:gd name="connsiteY1" fmla="*/ 1549400 h 2514600"/>
              <a:gd name="connsiteX2" fmla="*/ 0 w 3035300"/>
              <a:gd name="connsiteY2" fmla="*/ 2514600 h 2514600"/>
              <a:gd name="connsiteX3" fmla="*/ 0 w 3035300"/>
              <a:gd name="connsiteY3" fmla="*/ 0 h 2514600"/>
            </a:gdLst>
            <a:ahLst/>
            <a:cxnLst>
              <a:cxn ang="0">
                <a:pos x="connsiteX0" y="connsiteY0"/>
              </a:cxn>
              <a:cxn ang="0">
                <a:pos x="connsiteX1" y="connsiteY1"/>
              </a:cxn>
              <a:cxn ang="0">
                <a:pos x="connsiteX2" y="connsiteY2"/>
              </a:cxn>
              <a:cxn ang="0">
                <a:pos x="connsiteX3" y="connsiteY3"/>
              </a:cxn>
            </a:cxnLst>
            <a:rect l="l" t="t" r="r" b="b"/>
            <a:pathLst>
              <a:path w="3035300" h="2514600">
                <a:moveTo>
                  <a:pt x="0" y="0"/>
                </a:moveTo>
                <a:lnTo>
                  <a:pt x="3035300" y="1549400"/>
                </a:lnTo>
                <a:lnTo>
                  <a:pt x="0" y="2514600"/>
                </a:lnTo>
                <a:cubicBezTo>
                  <a:pt x="4233" y="1689100"/>
                  <a:pt x="8467" y="863600"/>
                  <a:pt x="0" y="0"/>
                </a:cubicBez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2" name="Picture 21"/>
          <p:cNvPicPr>
            <a:picLocks noChangeAspect="1"/>
          </p:cNvPicPr>
          <p:nvPr userDrawn="1"/>
        </p:nvPicPr>
        <p:blipFill rotWithShape="1">
          <a:blip r:embed="rId2"/>
          <a:srcRect r="8806" b="2244"/>
          <a:stretch/>
        </p:blipFill>
        <p:spPr>
          <a:xfrm>
            <a:off x="7983435" y="4797075"/>
            <a:ext cx="4208566" cy="2066723"/>
          </a:xfrm>
          <a:prstGeom prst="rect">
            <a:avLst/>
          </a:prstGeom>
        </p:spPr>
      </p:pic>
      <p:sp>
        <p:nvSpPr>
          <p:cNvPr id="47" name="Oval 46">
            <a:extLst>
              <a:ext uri="{FF2B5EF4-FFF2-40B4-BE49-F238E27FC236}">
                <a16:creationId xmlns:a16="http://schemas.microsoft.com/office/drawing/2014/main" id="{207005CB-3BC2-4A71-8A80-02C5F5D8FB53}"/>
              </a:ext>
            </a:extLst>
          </p:cNvPr>
          <p:cNvSpPr/>
          <p:nvPr userDrawn="1"/>
        </p:nvSpPr>
        <p:spPr>
          <a:xfrm>
            <a:off x="9198575" y="4450121"/>
            <a:ext cx="2404318" cy="2297854"/>
          </a:xfrm>
          <a:prstGeom prst="ellipse">
            <a:avLst/>
          </a:prstGeom>
          <a:noFill/>
          <a:ln>
            <a:solidFill>
              <a:srgbClr val="FFC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a:extLst>
              <a:ext uri="{FF2B5EF4-FFF2-40B4-BE49-F238E27FC236}">
                <a16:creationId xmlns:a16="http://schemas.microsoft.com/office/drawing/2014/main" id="{DFD7B069-997A-4FED-8215-937C494A4084}"/>
              </a:ext>
            </a:extLst>
          </p:cNvPr>
          <p:cNvSpPr/>
          <p:nvPr userDrawn="1"/>
        </p:nvSpPr>
        <p:spPr>
          <a:xfrm>
            <a:off x="11392302" y="5449339"/>
            <a:ext cx="716046" cy="684339"/>
          </a:xfrm>
          <a:prstGeom prst="ellipse">
            <a:avLst/>
          </a:prstGeom>
          <a:noFill/>
          <a:ln>
            <a:solidFill>
              <a:srgbClr val="C00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3530601" y="2339801"/>
            <a:ext cx="5130799"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01" y="3886200"/>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2" name="Picture 1"/>
          <p:cNvPicPr>
            <a:picLocks noChangeAspect="1"/>
          </p:cNvPicPr>
          <p:nvPr userDrawn="1"/>
        </p:nvPicPr>
        <p:blipFill rotWithShape="1">
          <a:blip r:embed="rId2"/>
          <a:srcRect l="2392" t="5836" r="769" b="9931"/>
          <a:stretch/>
        </p:blipFill>
        <p:spPr>
          <a:xfrm>
            <a:off x="0" y="0"/>
            <a:ext cx="3775587" cy="6858000"/>
          </a:xfrm>
          <a:prstGeom prst="rect">
            <a:avLst/>
          </a:prstGeom>
        </p:spPr>
      </p:pic>
      <p:pic>
        <p:nvPicPr>
          <p:cNvPr id="45" name="Picture 44"/>
          <p:cNvPicPr>
            <a:picLocks noChangeAspect="1"/>
          </p:cNvPicPr>
          <p:nvPr userDrawn="1"/>
        </p:nvPicPr>
        <p:blipFill rotWithShape="1">
          <a:blip r:embed="rId2"/>
          <a:srcRect l="2392" t="5836" r="769" b="9931"/>
          <a:stretch/>
        </p:blipFill>
        <p:spPr>
          <a:xfrm rot="10800000">
            <a:off x="8415140" y="0"/>
            <a:ext cx="3775587" cy="6858000"/>
          </a:xfrm>
          <a:prstGeom prst="rect">
            <a:avLst/>
          </a:prstGeom>
        </p:spPr>
      </p:pic>
      <p:sp>
        <p:nvSpPr>
          <p:cNvPr id="71" name="Oval 70">
            <a:extLst>
              <a:ext uri="{FF2B5EF4-FFF2-40B4-BE49-F238E27FC236}">
                <a16:creationId xmlns:a16="http://schemas.microsoft.com/office/drawing/2014/main" id="{563AC966-2D7C-4E65-A27C-B4E5E4C84EBE}"/>
              </a:ext>
            </a:extLst>
          </p:cNvPr>
          <p:cNvSpPr/>
          <p:nvPr userDrawn="1"/>
        </p:nvSpPr>
        <p:spPr>
          <a:xfrm>
            <a:off x="8928100" y="799968"/>
            <a:ext cx="1903839" cy="1819536"/>
          </a:xfrm>
          <a:prstGeom prst="ellipse">
            <a:avLst/>
          </a:prstGeom>
          <a:noFill/>
          <a:ln>
            <a:solidFill>
              <a:schemeClr val="bg1"/>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a:extLst>
              <a:ext uri="{FF2B5EF4-FFF2-40B4-BE49-F238E27FC236}">
                <a16:creationId xmlns:a16="http://schemas.microsoft.com/office/drawing/2014/main" id="{563AC966-2D7C-4E65-A27C-B4E5E4C84EBE}"/>
              </a:ext>
            </a:extLst>
          </p:cNvPr>
          <p:cNvSpPr/>
          <p:nvPr userDrawn="1"/>
        </p:nvSpPr>
        <p:spPr>
          <a:xfrm>
            <a:off x="163727" y="333372"/>
            <a:ext cx="2392053" cy="2286132"/>
          </a:xfrm>
          <a:prstGeom prst="ellipse">
            <a:avLst/>
          </a:prstGeom>
          <a:noFill/>
          <a:ln>
            <a:solidFill>
              <a:schemeClr val="bg1"/>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Isosceles Triangle 72">
            <a:extLst>
              <a:ext uri="{FF2B5EF4-FFF2-40B4-BE49-F238E27FC236}">
                <a16:creationId xmlns:a16="http://schemas.microsoft.com/office/drawing/2014/main" id="{F34FE7A1-6176-4DF0-B850-DA2BF76959F5}"/>
              </a:ext>
            </a:extLst>
          </p:cNvPr>
          <p:cNvSpPr/>
          <p:nvPr userDrawn="1"/>
        </p:nvSpPr>
        <p:spPr>
          <a:xfrm rot="11651441">
            <a:off x="59358" y="4153115"/>
            <a:ext cx="1636963" cy="1765842"/>
          </a:xfrm>
          <a:prstGeom prst="triangle">
            <a:avLst/>
          </a:prstGeom>
          <a:noFill/>
          <a:ln>
            <a:solidFill>
              <a:srgbClr val="EB2264"/>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Isosceles Triangle 73">
            <a:extLst>
              <a:ext uri="{FF2B5EF4-FFF2-40B4-BE49-F238E27FC236}">
                <a16:creationId xmlns:a16="http://schemas.microsoft.com/office/drawing/2014/main" id="{F34FE7A1-6176-4DF0-B850-DA2BF76959F5}"/>
              </a:ext>
            </a:extLst>
          </p:cNvPr>
          <p:cNvSpPr/>
          <p:nvPr userDrawn="1"/>
        </p:nvSpPr>
        <p:spPr>
          <a:xfrm rot="12703789">
            <a:off x="10013457" y="5054815"/>
            <a:ext cx="1636963" cy="1765842"/>
          </a:xfrm>
          <a:prstGeom prst="triangle">
            <a:avLst/>
          </a:prstGeom>
          <a:noFill/>
          <a:ln>
            <a:solidFill>
              <a:srgbClr val="EB2264"/>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2" name="Rectangle 1">
            <a:extLst>
              <a:ext uri="{FF2B5EF4-FFF2-40B4-BE49-F238E27FC236}">
                <a16:creationId xmlns:a16="http://schemas.microsoft.com/office/drawing/2014/main" id="{95168070-63E9-48DB-8E3B-267B17D78AC2}"/>
              </a:ext>
            </a:extLst>
          </p:cNvPr>
          <p:cNvSpPr/>
          <p:nvPr userDrawn="1"/>
        </p:nvSpPr>
        <p:spPr>
          <a:xfrm>
            <a:off x="1352550" y="1066800"/>
            <a:ext cx="9848850" cy="4895850"/>
          </a:xfrm>
          <a:prstGeom prst="rect">
            <a:avLst/>
          </a:prstGeom>
          <a:noFill/>
          <a:ln w="38100">
            <a:solidFill>
              <a:srgbClr val="C00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14" name="Group 13"/>
          <p:cNvGrpSpPr/>
          <p:nvPr userDrawn="1"/>
        </p:nvGrpSpPr>
        <p:grpSpPr>
          <a:xfrm>
            <a:off x="-14514" y="-14514"/>
            <a:ext cx="3882166" cy="3367314"/>
            <a:chOff x="-14514" y="-14514"/>
            <a:chExt cx="3882166" cy="3367314"/>
          </a:xfrm>
        </p:grpSpPr>
        <p:grpSp>
          <p:nvGrpSpPr>
            <p:cNvPr id="13" name="Group 12"/>
            <p:cNvGrpSpPr/>
            <p:nvPr userDrawn="1"/>
          </p:nvGrpSpPr>
          <p:grpSpPr>
            <a:xfrm>
              <a:off x="-14514" y="-14514"/>
              <a:ext cx="3882166" cy="3367314"/>
              <a:chOff x="-14514" y="-14514"/>
              <a:chExt cx="3512094" cy="3046321"/>
            </a:xfrm>
          </p:grpSpPr>
          <p:sp>
            <p:nvSpPr>
              <p:cNvPr id="3" name="Freeform 2"/>
              <p:cNvSpPr/>
              <p:nvPr userDrawn="1"/>
            </p:nvSpPr>
            <p:spPr>
              <a:xfrm>
                <a:off x="-14514" y="-726"/>
                <a:ext cx="551543" cy="1480457"/>
              </a:xfrm>
              <a:custGeom>
                <a:avLst/>
                <a:gdLst>
                  <a:gd name="connsiteX0" fmla="*/ 0 w 551543"/>
                  <a:gd name="connsiteY0" fmla="*/ 0 h 1480457"/>
                  <a:gd name="connsiteX1" fmla="*/ 14514 w 551543"/>
                  <a:gd name="connsiteY1" fmla="*/ 1480457 h 1480457"/>
                  <a:gd name="connsiteX2" fmla="*/ 551543 w 551543"/>
                  <a:gd name="connsiteY2" fmla="*/ 609600 h 1480457"/>
                  <a:gd name="connsiteX3" fmla="*/ 348343 w 551543"/>
                  <a:gd name="connsiteY3" fmla="*/ 0 h 1480457"/>
                  <a:gd name="connsiteX4" fmla="*/ 0 w 551543"/>
                  <a:gd name="connsiteY4" fmla="*/ 0 h 148045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51543" h="1480457">
                    <a:moveTo>
                      <a:pt x="0" y="0"/>
                    </a:moveTo>
                    <a:lnTo>
                      <a:pt x="14514" y="1480457"/>
                    </a:lnTo>
                    <a:lnTo>
                      <a:pt x="551543" y="609600"/>
                    </a:lnTo>
                    <a:lnTo>
                      <a:pt x="348343" y="0"/>
                    </a:lnTo>
                    <a:lnTo>
                      <a:pt x="0"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Freeform 5"/>
              <p:cNvSpPr/>
              <p:nvPr userDrawn="1"/>
            </p:nvSpPr>
            <p:spPr>
              <a:xfrm>
                <a:off x="0" y="609600"/>
                <a:ext cx="914400" cy="1493520"/>
              </a:xfrm>
              <a:custGeom>
                <a:avLst/>
                <a:gdLst>
                  <a:gd name="connsiteX0" fmla="*/ 510540 w 914400"/>
                  <a:gd name="connsiteY0" fmla="*/ 0 h 1493520"/>
                  <a:gd name="connsiteX1" fmla="*/ 0 w 914400"/>
                  <a:gd name="connsiteY1" fmla="*/ 845820 h 1493520"/>
                  <a:gd name="connsiteX2" fmla="*/ 0 w 914400"/>
                  <a:gd name="connsiteY2" fmla="*/ 1493520 h 1493520"/>
                  <a:gd name="connsiteX3" fmla="*/ 914400 w 914400"/>
                  <a:gd name="connsiteY3" fmla="*/ 1333500 h 1493520"/>
                  <a:gd name="connsiteX4" fmla="*/ 510540 w 914400"/>
                  <a:gd name="connsiteY4" fmla="*/ 0 h 149352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14400" h="1493520">
                    <a:moveTo>
                      <a:pt x="510540" y="0"/>
                    </a:moveTo>
                    <a:lnTo>
                      <a:pt x="0" y="845820"/>
                    </a:lnTo>
                    <a:lnTo>
                      <a:pt x="0" y="1493520"/>
                    </a:lnTo>
                    <a:lnTo>
                      <a:pt x="914400" y="1333500"/>
                    </a:lnTo>
                    <a:lnTo>
                      <a:pt x="510540"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 name="Freeform 6"/>
              <p:cNvSpPr/>
              <p:nvPr userDrawn="1"/>
            </p:nvSpPr>
            <p:spPr>
              <a:xfrm>
                <a:off x="904239" y="585470"/>
                <a:ext cx="1203143" cy="1354092"/>
              </a:xfrm>
              <a:custGeom>
                <a:avLst/>
                <a:gdLst>
                  <a:gd name="connsiteX0" fmla="*/ 1203960 w 1203960"/>
                  <a:gd name="connsiteY0" fmla="*/ 0 h 1386840"/>
                  <a:gd name="connsiteX1" fmla="*/ 0 w 1203960"/>
                  <a:gd name="connsiteY1" fmla="*/ 1386840 h 1386840"/>
                  <a:gd name="connsiteX2" fmla="*/ 929640 w 1203960"/>
                  <a:gd name="connsiteY2" fmla="*/ 1249680 h 1386840"/>
                  <a:gd name="connsiteX3" fmla="*/ 1203960 w 1203960"/>
                  <a:gd name="connsiteY3" fmla="*/ 0 h 1386840"/>
                  <a:gd name="connsiteX0" fmla="*/ 1194650 w 1194650"/>
                  <a:gd name="connsiteY0" fmla="*/ 0 h 1380367"/>
                  <a:gd name="connsiteX1" fmla="*/ 0 w 1194650"/>
                  <a:gd name="connsiteY1" fmla="*/ 1380367 h 1380367"/>
                  <a:gd name="connsiteX2" fmla="*/ 929640 w 1194650"/>
                  <a:gd name="connsiteY2" fmla="*/ 1243207 h 1380367"/>
                  <a:gd name="connsiteX3" fmla="*/ 1194650 w 1194650"/>
                  <a:gd name="connsiteY3" fmla="*/ 0 h 1380367"/>
                  <a:gd name="connsiteX0" fmla="*/ 1176029 w 1176029"/>
                  <a:gd name="connsiteY0" fmla="*/ 0 h 1380367"/>
                  <a:gd name="connsiteX1" fmla="*/ 0 w 1176029"/>
                  <a:gd name="connsiteY1" fmla="*/ 1380367 h 1380367"/>
                  <a:gd name="connsiteX2" fmla="*/ 911019 w 1176029"/>
                  <a:gd name="connsiteY2" fmla="*/ 1243207 h 1380367"/>
                  <a:gd name="connsiteX3" fmla="*/ 1176029 w 1176029"/>
                  <a:gd name="connsiteY3" fmla="*/ 0 h 1380367"/>
                </a:gdLst>
                <a:ahLst/>
                <a:cxnLst>
                  <a:cxn ang="0">
                    <a:pos x="connsiteX0" y="connsiteY0"/>
                  </a:cxn>
                  <a:cxn ang="0">
                    <a:pos x="connsiteX1" y="connsiteY1"/>
                  </a:cxn>
                  <a:cxn ang="0">
                    <a:pos x="connsiteX2" y="connsiteY2"/>
                  </a:cxn>
                  <a:cxn ang="0">
                    <a:pos x="connsiteX3" y="connsiteY3"/>
                  </a:cxn>
                </a:cxnLst>
                <a:rect l="l" t="t" r="r" b="b"/>
                <a:pathLst>
                  <a:path w="1176029" h="1380367">
                    <a:moveTo>
                      <a:pt x="1176029" y="0"/>
                    </a:moveTo>
                    <a:lnTo>
                      <a:pt x="0" y="1380367"/>
                    </a:lnTo>
                    <a:lnTo>
                      <a:pt x="911019" y="1243207"/>
                    </a:lnTo>
                    <a:lnTo>
                      <a:pt x="1176029"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Freeform 7"/>
              <p:cNvSpPr/>
              <p:nvPr userDrawn="1"/>
            </p:nvSpPr>
            <p:spPr>
              <a:xfrm>
                <a:off x="1889760" y="640080"/>
                <a:ext cx="639286" cy="1493996"/>
              </a:xfrm>
              <a:custGeom>
                <a:avLst/>
                <a:gdLst>
                  <a:gd name="connsiteX0" fmla="*/ 289560 w 640080"/>
                  <a:gd name="connsiteY0" fmla="*/ 0 h 1501140"/>
                  <a:gd name="connsiteX1" fmla="*/ 640080 w 640080"/>
                  <a:gd name="connsiteY1" fmla="*/ 1501140 h 1501140"/>
                  <a:gd name="connsiteX2" fmla="*/ 0 w 640080"/>
                  <a:gd name="connsiteY2" fmla="*/ 1211580 h 1501140"/>
                  <a:gd name="connsiteX3" fmla="*/ 289560 w 640080"/>
                  <a:gd name="connsiteY3" fmla="*/ 0 h 1501140"/>
                  <a:gd name="connsiteX0" fmla="*/ 289560 w 646430"/>
                  <a:gd name="connsiteY0" fmla="*/ 0 h 1501140"/>
                  <a:gd name="connsiteX1" fmla="*/ 646430 w 646430"/>
                  <a:gd name="connsiteY1" fmla="*/ 1501140 h 1501140"/>
                  <a:gd name="connsiteX2" fmla="*/ 0 w 646430"/>
                  <a:gd name="connsiteY2" fmla="*/ 1211580 h 1501140"/>
                  <a:gd name="connsiteX3" fmla="*/ 289560 w 646430"/>
                  <a:gd name="connsiteY3" fmla="*/ 0 h 1501140"/>
                  <a:gd name="connsiteX0" fmla="*/ 289560 w 636905"/>
                  <a:gd name="connsiteY0" fmla="*/ 0 h 1491615"/>
                  <a:gd name="connsiteX1" fmla="*/ 636905 w 636905"/>
                  <a:gd name="connsiteY1" fmla="*/ 1491615 h 1491615"/>
                  <a:gd name="connsiteX2" fmla="*/ 0 w 636905"/>
                  <a:gd name="connsiteY2" fmla="*/ 1211580 h 1491615"/>
                  <a:gd name="connsiteX3" fmla="*/ 289560 w 636905"/>
                  <a:gd name="connsiteY3" fmla="*/ 0 h 1491615"/>
                  <a:gd name="connsiteX0" fmla="*/ 289560 w 639286"/>
                  <a:gd name="connsiteY0" fmla="*/ 0 h 1493996"/>
                  <a:gd name="connsiteX1" fmla="*/ 639286 w 639286"/>
                  <a:gd name="connsiteY1" fmla="*/ 1493996 h 1493996"/>
                  <a:gd name="connsiteX2" fmla="*/ 0 w 639286"/>
                  <a:gd name="connsiteY2" fmla="*/ 1211580 h 1493996"/>
                  <a:gd name="connsiteX3" fmla="*/ 289560 w 639286"/>
                  <a:gd name="connsiteY3" fmla="*/ 0 h 1493996"/>
                </a:gdLst>
                <a:ahLst/>
                <a:cxnLst>
                  <a:cxn ang="0">
                    <a:pos x="connsiteX0" y="connsiteY0"/>
                  </a:cxn>
                  <a:cxn ang="0">
                    <a:pos x="connsiteX1" y="connsiteY1"/>
                  </a:cxn>
                  <a:cxn ang="0">
                    <a:pos x="connsiteX2" y="connsiteY2"/>
                  </a:cxn>
                  <a:cxn ang="0">
                    <a:pos x="connsiteX3" y="connsiteY3"/>
                  </a:cxn>
                </a:cxnLst>
                <a:rect l="l" t="t" r="r" b="b"/>
                <a:pathLst>
                  <a:path w="639286" h="1493996">
                    <a:moveTo>
                      <a:pt x="289560" y="0"/>
                    </a:moveTo>
                    <a:lnTo>
                      <a:pt x="639286" y="1493996"/>
                    </a:lnTo>
                    <a:lnTo>
                      <a:pt x="0" y="1211580"/>
                    </a:lnTo>
                    <a:lnTo>
                      <a:pt x="289560" y="0"/>
                    </a:lnTo>
                    <a:close/>
                  </a:path>
                </a:pathLst>
              </a:custGeom>
              <a:solidFill>
                <a:srgbClr val="3C144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a:off x="2169160" y="646430"/>
                <a:ext cx="1328420" cy="1494790"/>
              </a:xfrm>
              <a:custGeom>
                <a:avLst/>
                <a:gdLst>
                  <a:gd name="connsiteX0" fmla="*/ 0 w 1341120"/>
                  <a:gd name="connsiteY0" fmla="*/ 0 h 1531620"/>
                  <a:gd name="connsiteX1" fmla="*/ 365760 w 1341120"/>
                  <a:gd name="connsiteY1" fmla="*/ 1531620 h 1531620"/>
                  <a:gd name="connsiteX2" fmla="*/ 1341120 w 1341120"/>
                  <a:gd name="connsiteY2" fmla="*/ 853440 h 1531620"/>
                  <a:gd name="connsiteX3" fmla="*/ 0 w 1341120"/>
                  <a:gd name="connsiteY3" fmla="*/ 0 h 1531620"/>
                  <a:gd name="connsiteX0" fmla="*/ 0 w 1334770"/>
                  <a:gd name="connsiteY0" fmla="*/ 0 h 1525141"/>
                  <a:gd name="connsiteX1" fmla="*/ 359410 w 1334770"/>
                  <a:gd name="connsiteY1" fmla="*/ 1525141 h 1525141"/>
                  <a:gd name="connsiteX2" fmla="*/ 1334770 w 1334770"/>
                  <a:gd name="connsiteY2" fmla="*/ 846961 h 1525141"/>
                  <a:gd name="connsiteX3" fmla="*/ 0 w 1334770"/>
                  <a:gd name="connsiteY3" fmla="*/ 0 h 1525141"/>
                  <a:gd name="connsiteX0" fmla="*/ 0 w 1328420"/>
                  <a:gd name="connsiteY0" fmla="*/ 0 h 1525141"/>
                  <a:gd name="connsiteX1" fmla="*/ 353060 w 1328420"/>
                  <a:gd name="connsiteY1" fmla="*/ 1525141 h 1525141"/>
                  <a:gd name="connsiteX2" fmla="*/ 1328420 w 1328420"/>
                  <a:gd name="connsiteY2" fmla="*/ 846961 h 1525141"/>
                  <a:gd name="connsiteX3" fmla="*/ 0 w 1328420"/>
                  <a:gd name="connsiteY3" fmla="*/ 0 h 1525141"/>
                </a:gdLst>
                <a:ahLst/>
                <a:cxnLst>
                  <a:cxn ang="0">
                    <a:pos x="connsiteX0" y="connsiteY0"/>
                  </a:cxn>
                  <a:cxn ang="0">
                    <a:pos x="connsiteX1" y="connsiteY1"/>
                  </a:cxn>
                  <a:cxn ang="0">
                    <a:pos x="connsiteX2" y="connsiteY2"/>
                  </a:cxn>
                  <a:cxn ang="0">
                    <a:pos x="connsiteX3" y="connsiteY3"/>
                  </a:cxn>
                </a:cxnLst>
                <a:rect l="l" t="t" r="r" b="b"/>
                <a:pathLst>
                  <a:path w="1328420" h="1525141">
                    <a:moveTo>
                      <a:pt x="0" y="0"/>
                    </a:moveTo>
                    <a:lnTo>
                      <a:pt x="353060" y="1525141"/>
                    </a:lnTo>
                    <a:lnTo>
                      <a:pt x="1328420" y="846961"/>
                    </a:lnTo>
                    <a:lnTo>
                      <a:pt x="0"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1" name="Freeform 10"/>
              <p:cNvSpPr/>
              <p:nvPr userDrawn="1"/>
            </p:nvSpPr>
            <p:spPr>
              <a:xfrm>
                <a:off x="938530" y="1873567"/>
                <a:ext cx="845820" cy="1158240"/>
              </a:xfrm>
              <a:custGeom>
                <a:avLst/>
                <a:gdLst>
                  <a:gd name="connsiteX0" fmla="*/ 0 w 845820"/>
                  <a:gd name="connsiteY0" fmla="*/ 137160 h 1158240"/>
                  <a:gd name="connsiteX1" fmla="*/ 845820 w 845820"/>
                  <a:gd name="connsiteY1" fmla="*/ 0 h 1158240"/>
                  <a:gd name="connsiteX2" fmla="*/ 312420 w 845820"/>
                  <a:gd name="connsiteY2" fmla="*/ 1158240 h 1158240"/>
                  <a:gd name="connsiteX3" fmla="*/ 0 w 845820"/>
                  <a:gd name="connsiteY3" fmla="*/ 137160 h 1158240"/>
                </a:gdLst>
                <a:ahLst/>
                <a:cxnLst>
                  <a:cxn ang="0">
                    <a:pos x="connsiteX0" y="connsiteY0"/>
                  </a:cxn>
                  <a:cxn ang="0">
                    <a:pos x="connsiteX1" y="connsiteY1"/>
                  </a:cxn>
                  <a:cxn ang="0">
                    <a:pos x="connsiteX2" y="connsiteY2"/>
                  </a:cxn>
                  <a:cxn ang="0">
                    <a:pos x="connsiteX3" y="connsiteY3"/>
                  </a:cxn>
                </a:cxnLst>
                <a:rect l="l" t="t" r="r" b="b"/>
                <a:pathLst>
                  <a:path w="845820" h="1158240">
                    <a:moveTo>
                      <a:pt x="0" y="137160"/>
                    </a:moveTo>
                    <a:lnTo>
                      <a:pt x="845820" y="0"/>
                    </a:lnTo>
                    <a:lnTo>
                      <a:pt x="312420" y="1158240"/>
                    </a:lnTo>
                    <a:lnTo>
                      <a:pt x="0" y="13716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2" name="Freeform 11"/>
              <p:cNvSpPr/>
              <p:nvPr userDrawn="1"/>
            </p:nvSpPr>
            <p:spPr>
              <a:xfrm>
                <a:off x="1895475" y="2038350"/>
                <a:ext cx="552450" cy="828675"/>
              </a:xfrm>
              <a:custGeom>
                <a:avLst/>
                <a:gdLst>
                  <a:gd name="connsiteX0" fmla="*/ 0 w 552450"/>
                  <a:gd name="connsiteY0" fmla="*/ 0 h 828675"/>
                  <a:gd name="connsiteX1" fmla="*/ 133350 w 552450"/>
                  <a:gd name="connsiteY1" fmla="*/ 828675 h 828675"/>
                  <a:gd name="connsiteX2" fmla="*/ 552450 w 552450"/>
                  <a:gd name="connsiteY2" fmla="*/ 238125 h 828675"/>
                  <a:gd name="connsiteX3" fmla="*/ 0 w 552450"/>
                  <a:gd name="connsiteY3" fmla="*/ 0 h 828675"/>
                </a:gdLst>
                <a:ahLst/>
                <a:cxnLst>
                  <a:cxn ang="0">
                    <a:pos x="connsiteX0" y="connsiteY0"/>
                  </a:cxn>
                  <a:cxn ang="0">
                    <a:pos x="connsiteX1" y="connsiteY1"/>
                  </a:cxn>
                  <a:cxn ang="0">
                    <a:pos x="connsiteX2" y="connsiteY2"/>
                  </a:cxn>
                  <a:cxn ang="0">
                    <a:pos x="connsiteX3" y="connsiteY3"/>
                  </a:cxn>
                </a:cxnLst>
                <a:rect l="l" t="t" r="r" b="b"/>
                <a:pathLst>
                  <a:path w="552450" h="828675">
                    <a:moveTo>
                      <a:pt x="0" y="0"/>
                    </a:moveTo>
                    <a:lnTo>
                      <a:pt x="133350" y="828675"/>
                    </a:lnTo>
                    <a:lnTo>
                      <a:pt x="552450" y="238125"/>
                    </a:lnTo>
                    <a:lnTo>
                      <a:pt x="0" y="0"/>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3"/>
              <p:cNvSpPr/>
              <p:nvPr userDrawn="1"/>
            </p:nvSpPr>
            <p:spPr>
              <a:xfrm>
                <a:off x="303349" y="-14514"/>
                <a:ext cx="1814285" cy="1959428"/>
              </a:xfrm>
              <a:custGeom>
                <a:avLst/>
                <a:gdLst>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29028 h 1959428"/>
                  <a:gd name="connsiteX4" fmla="*/ 0 w 1814285"/>
                  <a:gd name="connsiteY4" fmla="*/ 0 h 1959428"/>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9978 h 1959428"/>
                  <a:gd name="connsiteX4" fmla="*/ 0 w 1814285"/>
                  <a:gd name="connsiteY4" fmla="*/ 0 h 19594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814285" h="1959428">
                    <a:moveTo>
                      <a:pt x="0" y="0"/>
                    </a:moveTo>
                    <a:lnTo>
                      <a:pt x="609600" y="1959428"/>
                    </a:lnTo>
                    <a:lnTo>
                      <a:pt x="1814285" y="609600"/>
                    </a:lnTo>
                    <a:lnTo>
                      <a:pt x="943428" y="9978"/>
                    </a:lnTo>
                    <a:lnTo>
                      <a:pt x="0" y="0"/>
                    </a:lnTo>
                    <a:close/>
                  </a:path>
                </a:pathLst>
              </a:custGeom>
              <a:gradFill flip="none" rotWithShape="1">
                <a:gsLst>
                  <a:gs pos="100000">
                    <a:srgbClr val="FFC000">
                      <a:lumMod val="80000"/>
                      <a:lumOff val="20000"/>
                    </a:srgbClr>
                  </a:gs>
                  <a:gs pos="2000">
                    <a:schemeClr val="accent5">
                      <a:lumMod val="68000"/>
                    </a:schemeClr>
                  </a:gs>
                </a:gsLst>
                <a:lin ang="135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Freeform 8"/>
              <p:cNvSpPr/>
              <p:nvPr userDrawn="1"/>
            </p:nvSpPr>
            <p:spPr>
              <a:xfrm>
                <a:off x="2415207" y="199390"/>
                <a:ext cx="1081405" cy="1280160"/>
              </a:xfrm>
              <a:custGeom>
                <a:avLst/>
                <a:gdLst>
                  <a:gd name="connsiteX0" fmla="*/ 617220 w 1059180"/>
                  <a:gd name="connsiteY0" fmla="*/ 0 h 1280160"/>
                  <a:gd name="connsiteX1" fmla="*/ 0 w 1059180"/>
                  <a:gd name="connsiteY1" fmla="*/ 594360 h 1280160"/>
                  <a:gd name="connsiteX2" fmla="*/ 1059180 w 1059180"/>
                  <a:gd name="connsiteY2" fmla="*/ 1280160 h 1280160"/>
                  <a:gd name="connsiteX3" fmla="*/ 617220 w 1059180"/>
                  <a:gd name="connsiteY3" fmla="*/ 0 h 1280160"/>
                  <a:gd name="connsiteX0" fmla="*/ 639445 w 1081405"/>
                  <a:gd name="connsiteY0" fmla="*/ 0 h 1280160"/>
                  <a:gd name="connsiteX1" fmla="*/ 0 w 1081405"/>
                  <a:gd name="connsiteY1" fmla="*/ 607060 h 1280160"/>
                  <a:gd name="connsiteX2" fmla="*/ 1081405 w 1081405"/>
                  <a:gd name="connsiteY2" fmla="*/ 1280160 h 1280160"/>
                  <a:gd name="connsiteX3" fmla="*/ 639445 w 1081405"/>
                  <a:gd name="connsiteY3" fmla="*/ 0 h 1280160"/>
                </a:gdLst>
                <a:ahLst/>
                <a:cxnLst>
                  <a:cxn ang="0">
                    <a:pos x="connsiteX0" y="connsiteY0"/>
                  </a:cxn>
                  <a:cxn ang="0">
                    <a:pos x="connsiteX1" y="connsiteY1"/>
                  </a:cxn>
                  <a:cxn ang="0">
                    <a:pos x="connsiteX2" y="connsiteY2"/>
                  </a:cxn>
                  <a:cxn ang="0">
                    <a:pos x="connsiteX3" y="connsiteY3"/>
                  </a:cxn>
                </a:cxnLst>
                <a:rect l="l" t="t" r="r" b="b"/>
                <a:pathLst>
                  <a:path w="1081405" h="1280160">
                    <a:moveTo>
                      <a:pt x="639445" y="0"/>
                    </a:moveTo>
                    <a:lnTo>
                      <a:pt x="0" y="607060"/>
                    </a:lnTo>
                    <a:lnTo>
                      <a:pt x="1081405" y="1280160"/>
                    </a:lnTo>
                    <a:lnTo>
                      <a:pt x="639445" y="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37" name="Oval 36"/>
            <p:cNvSpPr/>
            <p:nvPr userDrawn="1"/>
          </p:nvSpPr>
          <p:spPr>
            <a:xfrm>
              <a:off x="889194" y="360761"/>
              <a:ext cx="727159" cy="727159"/>
            </a:xfrm>
            <a:prstGeom prst="ellipse">
              <a:avLst/>
            </a:prstGeom>
            <a:solidFill>
              <a:schemeClr val="bg1">
                <a:alpha val="4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a:off x="606053" y="1352233"/>
              <a:ext cx="454052" cy="454052"/>
            </a:xfrm>
            <a:prstGeom prst="ellipse">
              <a:avLst/>
            </a:prstGeom>
            <a:solidFill>
              <a:schemeClr val="bg1">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a:off x="1623023" y="969002"/>
              <a:ext cx="454052" cy="454052"/>
            </a:xfrm>
            <a:prstGeom prst="ellipse">
              <a:avLst/>
            </a:prstGeom>
            <a:solidFill>
              <a:schemeClr val="bg1">
                <a:alpha val="4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a:off x="2765672" y="1790369"/>
              <a:ext cx="295873" cy="295873"/>
            </a:xfrm>
            <a:prstGeom prst="ellipse">
              <a:avLst/>
            </a:prstGeom>
            <a:solidFill>
              <a:schemeClr val="bg1">
                <a:alpha val="6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a:off x="1412493" y="1527614"/>
              <a:ext cx="295873" cy="295873"/>
            </a:xfrm>
            <a:prstGeom prst="ellipse">
              <a:avLst/>
            </a:prstGeom>
            <a:solidFill>
              <a:schemeClr val="bg1">
                <a:alpha val="5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3030153" y="1066800"/>
              <a:ext cx="295873" cy="295873"/>
            </a:xfrm>
            <a:prstGeom prst="ellipse">
              <a:avLst/>
            </a:prstGeom>
            <a:solidFill>
              <a:schemeClr val="bg1">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a:off x="299808" y="212824"/>
              <a:ext cx="295873" cy="295873"/>
            </a:xfrm>
            <a:prstGeom prst="ellips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5" name="Group 44"/>
          <p:cNvGrpSpPr/>
          <p:nvPr userDrawn="1"/>
        </p:nvGrpSpPr>
        <p:grpSpPr>
          <a:xfrm rot="10800000">
            <a:off x="8328884" y="3514725"/>
            <a:ext cx="3882166" cy="3367314"/>
            <a:chOff x="-14514" y="-14514"/>
            <a:chExt cx="3882166" cy="3367314"/>
          </a:xfrm>
        </p:grpSpPr>
        <p:grpSp>
          <p:nvGrpSpPr>
            <p:cNvPr id="46" name="Group 45"/>
            <p:cNvGrpSpPr/>
            <p:nvPr userDrawn="1"/>
          </p:nvGrpSpPr>
          <p:grpSpPr>
            <a:xfrm>
              <a:off x="-14514" y="-14514"/>
              <a:ext cx="3882166" cy="3367314"/>
              <a:chOff x="-14514" y="-14514"/>
              <a:chExt cx="3512094" cy="3046321"/>
            </a:xfrm>
          </p:grpSpPr>
          <p:sp>
            <p:nvSpPr>
              <p:cNvPr id="55" name="Freeform 54"/>
              <p:cNvSpPr/>
              <p:nvPr userDrawn="1"/>
            </p:nvSpPr>
            <p:spPr>
              <a:xfrm>
                <a:off x="-14514" y="-726"/>
                <a:ext cx="551543" cy="1480457"/>
              </a:xfrm>
              <a:custGeom>
                <a:avLst/>
                <a:gdLst>
                  <a:gd name="connsiteX0" fmla="*/ 0 w 551543"/>
                  <a:gd name="connsiteY0" fmla="*/ 0 h 1480457"/>
                  <a:gd name="connsiteX1" fmla="*/ 14514 w 551543"/>
                  <a:gd name="connsiteY1" fmla="*/ 1480457 h 1480457"/>
                  <a:gd name="connsiteX2" fmla="*/ 551543 w 551543"/>
                  <a:gd name="connsiteY2" fmla="*/ 609600 h 1480457"/>
                  <a:gd name="connsiteX3" fmla="*/ 348343 w 551543"/>
                  <a:gd name="connsiteY3" fmla="*/ 0 h 1480457"/>
                  <a:gd name="connsiteX4" fmla="*/ 0 w 551543"/>
                  <a:gd name="connsiteY4" fmla="*/ 0 h 148045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51543" h="1480457">
                    <a:moveTo>
                      <a:pt x="0" y="0"/>
                    </a:moveTo>
                    <a:lnTo>
                      <a:pt x="14514" y="1480457"/>
                    </a:lnTo>
                    <a:lnTo>
                      <a:pt x="551543" y="609600"/>
                    </a:lnTo>
                    <a:lnTo>
                      <a:pt x="348343" y="0"/>
                    </a:lnTo>
                    <a:lnTo>
                      <a:pt x="0"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6" name="Freeform 55"/>
              <p:cNvSpPr/>
              <p:nvPr userDrawn="1"/>
            </p:nvSpPr>
            <p:spPr>
              <a:xfrm>
                <a:off x="0" y="609600"/>
                <a:ext cx="914400" cy="1493520"/>
              </a:xfrm>
              <a:custGeom>
                <a:avLst/>
                <a:gdLst>
                  <a:gd name="connsiteX0" fmla="*/ 510540 w 914400"/>
                  <a:gd name="connsiteY0" fmla="*/ 0 h 1493520"/>
                  <a:gd name="connsiteX1" fmla="*/ 0 w 914400"/>
                  <a:gd name="connsiteY1" fmla="*/ 845820 h 1493520"/>
                  <a:gd name="connsiteX2" fmla="*/ 0 w 914400"/>
                  <a:gd name="connsiteY2" fmla="*/ 1493520 h 1493520"/>
                  <a:gd name="connsiteX3" fmla="*/ 914400 w 914400"/>
                  <a:gd name="connsiteY3" fmla="*/ 1333500 h 1493520"/>
                  <a:gd name="connsiteX4" fmla="*/ 510540 w 914400"/>
                  <a:gd name="connsiteY4" fmla="*/ 0 h 149352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14400" h="1493520">
                    <a:moveTo>
                      <a:pt x="510540" y="0"/>
                    </a:moveTo>
                    <a:lnTo>
                      <a:pt x="0" y="845820"/>
                    </a:lnTo>
                    <a:lnTo>
                      <a:pt x="0" y="1493520"/>
                    </a:lnTo>
                    <a:lnTo>
                      <a:pt x="914400" y="1333500"/>
                    </a:lnTo>
                    <a:lnTo>
                      <a:pt x="510540"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7" name="Freeform 56"/>
              <p:cNvSpPr/>
              <p:nvPr userDrawn="1"/>
            </p:nvSpPr>
            <p:spPr>
              <a:xfrm>
                <a:off x="904239" y="585470"/>
                <a:ext cx="1203143" cy="1354092"/>
              </a:xfrm>
              <a:custGeom>
                <a:avLst/>
                <a:gdLst>
                  <a:gd name="connsiteX0" fmla="*/ 1203960 w 1203960"/>
                  <a:gd name="connsiteY0" fmla="*/ 0 h 1386840"/>
                  <a:gd name="connsiteX1" fmla="*/ 0 w 1203960"/>
                  <a:gd name="connsiteY1" fmla="*/ 1386840 h 1386840"/>
                  <a:gd name="connsiteX2" fmla="*/ 929640 w 1203960"/>
                  <a:gd name="connsiteY2" fmla="*/ 1249680 h 1386840"/>
                  <a:gd name="connsiteX3" fmla="*/ 1203960 w 1203960"/>
                  <a:gd name="connsiteY3" fmla="*/ 0 h 1386840"/>
                  <a:gd name="connsiteX0" fmla="*/ 1194650 w 1194650"/>
                  <a:gd name="connsiteY0" fmla="*/ 0 h 1380367"/>
                  <a:gd name="connsiteX1" fmla="*/ 0 w 1194650"/>
                  <a:gd name="connsiteY1" fmla="*/ 1380367 h 1380367"/>
                  <a:gd name="connsiteX2" fmla="*/ 929640 w 1194650"/>
                  <a:gd name="connsiteY2" fmla="*/ 1243207 h 1380367"/>
                  <a:gd name="connsiteX3" fmla="*/ 1194650 w 1194650"/>
                  <a:gd name="connsiteY3" fmla="*/ 0 h 1380367"/>
                  <a:gd name="connsiteX0" fmla="*/ 1176029 w 1176029"/>
                  <a:gd name="connsiteY0" fmla="*/ 0 h 1380367"/>
                  <a:gd name="connsiteX1" fmla="*/ 0 w 1176029"/>
                  <a:gd name="connsiteY1" fmla="*/ 1380367 h 1380367"/>
                  <a:gd name="connsiteX2" fmla="*/ 911019 w 1176029"/>
                  <a:gd name="connsiteY2" fmla="*/ 1243207 h 1380367"/>
                  <a:gd name="connsiteX3" fmla="*/ 1176029 w 1176029"/>
                  <a:gd name="connsiteY3" fmla="*/ 0 h 1380367"/>
                </a:gdLst>
                <a:ahLst/>
                <a:cxnLst>
                  <a:cxn ang="0">
                    <a:pos x="connsiteX0" y="connsiteY0"/>
                  </a:cxn>
                  <a:cxn ang="0">
                    <a:pos x="connsiteX1" y="connsiteY1"/>
                  </a:cxn>
                  <a:cxn ang="0">
                    <a:pos x="connsiteX2" y="connsiteY2"/>
                  </a:cxn>
                  <a:cxn ang="0">
                    <a:pos x="connsiteX3" y="connsiteY3"/>
                  </a:cxn>
                </a:cxnLst>
                <a:rect l="l" t="t" r="r" b="b"/>
                <a:pathLst>
                  <a:path w="1176029" h="1380367">
                    <a:moveTo>
                      <a:pt x="1176029" y="0"/>
                    </a:moveTo>
                    <a:lnTo>
                      <a:pt x="0" y="1380367"/>
                    </a:lnTo>
                    <a:lnTo>
                      <a:pt x="911019" y="1243207"/>
                    </a:lnTo>
                    <a:lnTo>
                      <a:pt x="1176029"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8" name="Freeform 57"/>
              <p:cNvSpPr/>
              <p:nvPr userDrawn="1"/>
            </p:nvSpPr>
            <p:spPr>
              <a:xfrm>
                <a:off x="1889760" y="640080"/>
                <a:ext cx="639286" cy="1493996"/>
              </a:xfrm>
              <a:custGeom>
                <a:avLst/>
                <a:gdLst>
                  <a:gd name="connsiteX0" fmla="*/ 289560 w 640080"/>
                  <a:gd name="connsiteY0" fmla="*/ 0 h 1501140"/>
                  <a:gd name="connsiteX1" fmla="*/ 640080 w 640080"/>
                  <a:gd name="connsiteY1" fmla="*/ 1501140 h 1501140"/>
                  <a:gd name="connsiteX2" fmla="*/ 0 w 640080"/>
                  <a:gd name="connsiteY2" fmla="*/ 1211580 h 1501140"/>
                  <a:gd name="connsiteX3" fmla="*/ 289560 w 640080"/>
                  <a:gd name="connsiteY3" fmla="*/ 0 h 1501140"/>
                  <a:gd name="connsiteX0" fmla="*/ 289560 w 646430"/>
                  <a:gd name="connsiteY0" fmla="*/ 0 h 1501140"/>
                  <a:gd name="connsiteX1" fmla="*/ 646430 w 646430"/>
                  <a:gd name="connsiteY1" fmla="*/ 1501140 h 1501140"/>
                  <a:gd name="connsiteX2" fmla="*/ 0 w 646430"/>
                  <a:gd name="connsiteY2" fmla="*/ 1211580 h 1501140"/>
                  <a:gd name="connsiteX3" fmla="*/ 289560 w 646430"/>
                  <a:gd name="connsiteY3" fmla="*/ 0 h 1501140"/>
                  <a:gd name="connsiteX0" fmla="*/ 289560 w 636905"/>
                  <a:gd name="connsiteY0" fmla="*/ 0 h 1491615"/>
                  <a:gd name="connsiteX1" fmla="*/ 636905 w 636905"/>
                  <a:gd name="connsiteY1" fmla="*/ 1491615 h 1491615"/>
                  <a:gd name="connsiteX2" fmla="*/ 0 w 636905"/>
                  <a:gd name="connsiteY2" fmla="*/ 1211580 h 1491615"/>
                  <a:gd name="connsiteX3" fmla="*/ 289560 w 636905"/>
                  <a:gd name="connsiteY3" fmla="*/ 0 h 1491615"/>
                  <a:gd name="connsiteX0" fmla="*/ 289560 w 639286"/>
                  <a:gd name="connsiteY0" fmla="*/ 0 h 1493996"/>
                  <a:gd name="connsiteX1" fmla="*/ 639286 w 639286"/>
                  <a:gd name="connsiteY1" fmla="*/ 1493996 h 1493996"/>
                  <a:gd name="connsiteX2" fmla="*/ 0 w 639286"/>
                  <a:gd name="connsiteY2" fmla="*/ 1211580 h 1493996"/>
                  <a:gd name="connsiteX3" fmla="*/ 289560 w 639286"/>
                  <a:gd name="connsiteY3" fmla="*/ 0 h 1493996"/>
                </a:gdLst>
                <a:ahLst/>
                <a:cxnLst>
                  <a:cxn ang="0">
                    <a:pos x="connsiteX0" y="connsiteY0"/>
                  </a:cxn>
                  <a:cxn ang="0">
                    <a:pos x="connsiteX1" y="connsiteY1"/>
                  </a:cxn>
                  <a:cxn ang="0">
                    <a:pos x="connsiteX2" y="connsiteY2"/>
                  </a:cxn>
                  <a:cxn ang="0">
                    <a:pos x="connsiteX3" y="connsiteY3"/>
                  </a:cxn>
                </a:cxnLst>
                <a:rect l="l" t="t" r="r" b="b"/>
                <a:pathLst>
                  <a:path w="639286" h="1493996">
                    <a:moveTo>
                      <a:pt x="289560" y="0"/>
                    </a:moveTo>
                    <a:lnTo>
                      <a:pt x="639286" y="1493996"/>
                    </a:lnTo>
                    <a:lnTo>
                      <a:pt x="0" y="1211580"/>
                    </a:lnTo>
                    <a:lnTo>
                      <a:pt x="289560" y="0"/>
                    </a:lnTo>
                    <a:close/>
                  </a:path>
                </a:pathLst>
              </a:custGeom>
              <a:solidFill>
                <a:srgbClr val="3C144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Freeform 58"/>
              <p:cNvSpPr/>
              <p:nvPr userDrawn="1"/>
            </p:nvSpPr>
            <p:spPr>
              <a:xfrm>
                <a:off x="2169160" y="646430"/>
                <a:ext cx="1328420" cy="1494790"/>
              </a:xfrm>
              <a:custGeom>
                <a:avLst/>
                <a:gdLst>
                  <a:gd name="connsiteX0" fmla="*/ 0 w 1341120"/>
                  <a:gd name="connsiteY0" fmla="*/ 0 h 1531620"/>
                  <a:gd name="connsiteX1" fmla="*/ 365760 w 1341120"/>
                  <a:gd name="connsiteY1" fmla="*/ 1531620 h 1531620"/>
                  <a:gd name="connsiteX2" fmla="*/ 1341120 w 1341120"/>
                  <a:gd name="connsiteY2" fmla="*/ 853440 h 1531620"/>
                  <a:gd name="connsiteX3" fmla="*/ 0 w 1341120"/>
                  <a:gd name="connsiteY3" fmla="*/ 0 h 1531620"/>
                  <a:gd name="connsiteX0" fmla="*/ 0 w 1334770"/>
                  <a:gd name="connsiteY0" fmla="*/ 0 h 1525141"/>
                  <a:gd name="connsiteX1" fmla="*/ 359410 w 1334770"/>
                  <a:gd name="connsiteY1" fmla="*/ 1525141 h 1525141"/>
                  <a:gd name="connsiteX2" fmla="*/ 1334770 w 1334770"/>
                  <a:gd name="connsiteY2" fmla="*/ 846961 h 1525141"/>
                  <a:gd name="connsiteX3" fmla="*/ 0 w 1334770"/>
                  <a:gd name="connsiteY3" fmla="*/ 0 h 1525141"/>
                  <a:gd name="connsiteX0" fmla="*/ 0 w 1328420"/>
                  <a:gd name="connsiteY0" fmla="*/ 0 h 1525141"/>
                  <a:gd name="connsiteX1" fmla="*/ 353060 w 1328420"/>
                  <a:gd name="connsiteY1" fmla="*/ 1525141 h 1525141"/>
                  <a:gd name="connsiteX2" fmla="*/ 1328420 w 1328420"/>
                  <a:gd name="connsiteY2" fmla="*/ 846961 h 1525141"/>
                  <a:gd name="connsiteX3" fmla="*/ 0 w 1328420"/>
                  <a:gd name="connsiteY3" fmla="*/ 0 h 1525141"/>
                </a:gdLst>
                <a:ahLst/>
                <a:cxnLst>
                  <a:cxn ang="0">
                    <a:pos x="connsiteX0" y="connsiteY0"/>
                  </a:cxn>
                  <a:cxn ang="0">
                    <a:pos x="connsiteX1" y="connsiteY1"/>
                  </a:cxn>
                  <a:cxn ang="0">
                    <a:pos x="connsiteX2" y="connsiteY2"/>
                  </a:cxn>
                  <a:cxn ang="0">
                    <a:pos x="connsiteX3" y="connsiteY3"/>
                  </a:cxn>
                </a:cxnLst>
                <a:rect l="l" t="t" r="r" b="b"/>
                <a:pathLst>
                  <a:path w="1328420" h="1525141">
                    <a:moveTo>
                      <a:pt x="0" y="0"/>
                    </a:moveTo>
                    <a:lnTo>
                      <a:pt x="353060" y="1525141"/>
                    </a:lnTo>
                    <a:lnTo>
                      <a:pt x="1328420" y="846961"/>
                    </a:lnTo>
                    <a:lnTo>
                      <a:pt x="0"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0" name="Freeform 59"/>
              <p:cNvSpPr/>
              <p:nvPr userDrawn="1"/>
            </p:nvSpPr>
            <p:spPr>
              <a:xfrm>
                <a:off x="938530" y="1873567"/>
                <a:ext cx="845820" cy="1158240"/>
              </a:xfrm>
              <a:custGeom>
                <a:avLst/>
                <a:gdLst>
                  <a:gd name="connsiteX0" fmla="*/ 0 w 845820"/>
                  <a:gd name="connsiteY0" fmla="*/ 137160 h 1158240"/>
                  <a:gd name="connsiteX1" fmla="*/ 845820 w 845820"/>
                  <a:gd name="connsiteY1" fmla="*/ 0 h 1158240"/>
                  <a:gd name="connsiteX2" fmla="*/ 312420 w 845820"/>
                  <a:gd name="connsiteY2" fmla="*/ 1158240 h 1158240"/>
                  <a:gd name="connsiteX3" fmla="*/ 0 w 845820"/>
                  <a:gd name="connsiteY3" fmla="*/ 137160 h 1158240"/>
                </a:gdLst>
                <a:ahLst/>
                <a:cxnLst>
                  <a:cxn ang="0">
                    <a:pos x="connsiteX0" y="connsiteY0"/>
                  </a:cxn>
                  <a:cxn ang="0">
                    <a:pos x="connsiteX1" y="connsiteY1"/>
                  </a:cxn>
                  <a:cxn ang="0">
                    <a:pos x="connsiteX2" y="connsiteY2"/>
                  </a:cxn>
                  <a:cxn ang="0">
                    <a:pos x="connsiteX3" y="connsiteY3"/>
                  </a:cxn>
                </a:cxnLst>
                <a:rect l="l" t="t" r="r" b="b"/>
                <a:pathLst>
                  <a:path w="845820" h="1158240">
                    <a:moveTo>
                      <a:pt x="0" y="137160"/>
                    </a:moveTo>
                    <a:lnTo>
                      <a:pt x="845820" y="0"/>
                    </a:lnTo>
                    <a:lnTo>
                      <a:pt x="312420" y="1158240"/>
                    </a:lnTo>
                    <a:lnTo>
                      <a:pt x="0" y="13716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1" name="Freeform 60"/>
              <p:cNvSpPr/>
              <p:nvPr userDrawn="1"/>
            </p:nvSpPr>
            <p:spPr>
              <a:xfrm>
                <a:off x="1895475" y="2038350"/>
                <a:ext cx="552450" cy="828675"/>
              </a:xfrm>
              <a:custGeom>
                <a:avLst/>
                <a:gdLst>
                  <a:gd name="connsiteX0" fmla="*/ 0 w 552450"/>
                  <a:gd name="connsiteY0" fmla="*/ 0 h 828675"/>
                  <a:gd name="connsiteX1" fmla="*/ 133350 w 552450"/>
                  <a:gd name="connsiteY1" fmla="*/ 828675 h 828675"/>
                  <a:gd name="connsiteX2" fmla="*/ 552450 w 552450"/>
                  <a:gd name="connsiteY2" fmla="*/ 238125 h 828675"/>
                  <a:gd name="connsiteX3" fmla="*/ 0 w 552450"/>
                  <a:gd name="connsiteY3" fmla="*/ 0 h 828675"/>
                </a:gdLst>
                <a:ahLst/>
                <a:cxnLst>
                  <a:cxn ang="0">
                    <a:pos x="connsiteX0" y="connsiteY0"/>
                  </a:cxn>
                  <a:cxn ang="0">
                    <a:pos x="connsiteX1" y="connsiteY1"/>
                  </a:cxn>
                  <a:cxn ang="0">
                    <a:pos x="connsiteX2" y="connsiteY2"/>
                  </a:cxn>
                  <a:cxn ang="0">
                    <a:pos x="connsiteX3" y="connsiteY3"/>
                  </a:cxn>
                </a:cxnLst>
                <a:rect l="l" t="t" r="r" b="b"/>
                <a:pathLst>
                  <a:path w="552450" h="828675">
                    <a:moveTo>
                      <a:pt x="0" y="0"/>
                    </a:moveTo>
                    <a:lnTo>
                      <a:pt x="133350" y="828675"/>
                    </a:lnTo>
                    <a:lnTo>
                      <a:pt x="552450" y="238125"/>
                    </a:lnTo>
                    <a:lnTo>
                      <a:pt x="0" y="0"/>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Freeform 61"/>
              <p:cNvSpPr/>
              <p:nvPr userDrawn="1"/>
            </p:nvSpPr>
            <p:spPr>
              <a:xfrm>
                <a:off x="303349" y="-14514"/>
                <a:ext cx="1814285" cy="1959428"/>
              </a:xfrm>
              <a:custGeom>
                <a:avLst/>
                <a:gdLst>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29028 h 1959428"/>
                  <a:gd name="connsiteX4" fmla="*/ 0 w 1814285"/>
                  <a:gd name="connsiteY4" fmla="*/ 0 h 1959428"/>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9978 h 1959428"/>
                  <a:gd name="connsiteX4" fmla="*/ 0 w 1814285"/>
                  <a:gd name="connsiteY4" fmla="*/ 0 h 19594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814285" h="1959428">
                    <a:moveTo>
                      <a:pt x="0" y="0"/>
                    </a:moveTo>
                    <a:lnTo>
                      <a:pt x="609600" y="1959428"/>
                    </a:lnTo>
                    <a:lnTo>
                      <a:pt x="1814285" y="609600"/>
                    </a:lnTo>
                    <a:lnTo>
                      <a:pt x="943428" y="9978"/>
                    </a:lnTo>
                    <a:lnTo>
                      <a:pt x="0" y="0"/>
                    </a:lnTo>
                    <a:close/>
                  </a:path>
                </a:pathLst>
              </a:custGeom>
              <a:gradFill flip="none" rotWithShape="1">
                <a:gsLst>
                  <a:gs pos="100000">
                    <a:srgbClr val="FFC000">
                      <a:lumMod val="80000"/>
                      <a:lumOff val="20000"/>
                    </a:srgbClr>
                  </a:gs>
                  <a:gs pos="2000">
                    <a:schemeClr val="accent5">
                      <a:lumMod val="68000"/>
                    </a:schemeClr>
                  </a:gs>
                </a:gsLst>
                <a:lin ang="135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3" name="Freeform 62"/>
              <p:cNvSpPr/>
              <p:nvPr userDrawn="1"/>
            </p:nvSpPr>
            <p:spPr>
              <a:xfrm>
                <a:off x="2415207" y="216625"/>
                <a:ext cx="1081405" cy="1280160"/>
              </a:xfrm>
              <a:custGeom>
                <a:avLst/>
                <a:gdLst>
                  <a:gd name="connsiteX0" fmla="*/ 617220 w 1059180"/>
                  <a:gd name="connsiteY0" fmla="*/ 0 h 1280160"/>
                  <a:gd name="connsiteX1" fmla="*/ 0 w 1059180"/>
                  <a:gd name="connsiteY1" fmla="*/ 594360 h 1280160"/>
                  <a:gd name="connsiteX2" fmla="*/ 1059180 w 1059180"/>
                  <a:gd name="connsiteY2" fmla="*/ 1280160 h 1280160"/>
                  <a:gd name="connsiteX3" fmla="*/ 617220 w 1059180"/>
                  <a:gd name="connsiteY3" fmla="*/ 0 h 1280160"/>
                  <a:gd name="connsiteX0" fmla="*/ 639445 w 1081405"/>
                  <a:gd name="connsiteY0" fmla="*/ 0 h 1280160"/>
                  <a:gd name="connsiteX1" fmla="*/ 0 w 1081405"/>
                  <a:gd name="connsiteY1" fmla="*/ 607060 h 1280160"/>
                  <a:gd name="connsiteX2" fmla="*/ 1081405 w 1081405"/>
                  <a:gd name="connsiteY2" fmla="*/ 1280160 h 1280160"/>
                  <a:gd name="connsiteX3" fmla="*/ 639445 w 1081405"/>
                  <a:gd name="connsiteY3" fmla="*/ 0 h 1280160"/>
                </a:gdLst>
                <a:ahLst/>
                <a:cxnLst>
                  <a:cxn ang="0">
                    <a:pos x="connsiteX0" y="connsiteY0"/>
                  </a:cxn>
                  <a:cxn ang="0">
                    <a:pos x="connsiteX1" y="connsiteY1"/>
                  </a:cxn>
                  <a:cxn ang="0">
                    <a:pos x="connsiteX2" y="connsiteY2"/>
                  </a:cxn>
                  <a:cxn ang="0">
                    <a:pos x="connsiteX3" y="connsiteY3"/>
                  </a:cxn>
                </a:cxnLst>
                <a:rect l="l" t="t" r="r" b="b"/>
                <a:pathLst>
                  <a:path w="1081405" h="1280160">
                    <a:moveTo>
                      <a:pt x="639445" y="0"/>
                    </a:moveTo>
                    <a:lnTo>
                      <a:pt x="0" y="607060"/>
                    </a:lnTo>
                    <a:lnTo>
                      <a:pt x="1081405" y="1280160"/>
                    </a:lnTo>
                    <a:lnTo>
                      <a:pt x="639445" y="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47" name="Oval 46"/>
            <p:cNvSpPr/>
            <p:nvPr userDrawn="1"/>
          </p:nvSpPr>
          <p:spPr>
            <a:xfrm>
              <a:off x="889194" y="360761"/>
              <a:ext cx="727159" cy="727159"/>
            </a:xfrm>
            <a:prstGeom prst="ellipse">
              <a:avLst/>
            </a:prstGeom>
            <a:solidFill>
              <a:schemeClr val="bg1">
                <a:alpha val="4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a:off x="606053" y="1352233"/>
              <a:ext cx="454052" cy="454052"/>
            </a:xfrm>
            <a:prstGeom prst="ellipse">
              <a:avLst/>
            </a:prstGeom>
            <a:solidFill>
              <a:schemeClr val="bg1">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a:off x="1623023" y="969002"/>
              <a:ext cx="454052" cy="454052"/>
            </a:xfrm>
            <a:prstGeom prst="ellipse">
              <a:avLst/>
            </a:prstGeom>
            <a:solidFill>
              <a:schemeClr val="bg1">
                <a:alpha val="4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a:off x="2765672" y="1790369"/>
              <a:ext cx="295873" cy="295873"/>
            </a:xfrm>
            <a:prstGeom prst="ellipse">
              <a:avLst/>
            </a:prstGeom>
            <a:solidFill>
              <a:schemeClr val="bg1">
                <a:alpha val="6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a:off x="1412493" y="1527614"/>
              <a:ext cx="295873" cy="295873"/>
            </a:xfrm>
            <a:prstGeom prst="ellipse">
              <a:avLst/>
            </a:prstGeom>
            <a:solidFill>
              <a:schemeClr val="bg1">
                <a:alpha val="5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a:off x="3030153" y="1066800"/>
              <a:ext cx="295873" cy="295873"/>
            </a:xfrm>
            <a:prstGeom prst="ellipse">
              <a:avLst/>
            </a:prstGeom>
            <a:solidFill>
              <a:schemeClr val="bg1">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a:off x="299808" y="212824"/>
              <a:ext cx="295873" cy="295873"/>
            </a:xfrm>
            <a:prstGeom prst="ellips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4" name="Oval 63">
            <a:extLst>
              <a:ext uri="{FF2B5EF4-FFF2-40B4-BE49-F238E27FC236}">
                <a16:creationId xmlns:a16="http://schemas.microsoft.com/office/drawing/2014/main" id="{563AC966-2D7C-4E65-A27C-B4E5E4C84EBE}"/>
              </a:ext>
            </a:extLst>
          </p:cNvPr>
          <p:cNvSpPr/>
          <p:nvPr userDrawn="1"/>
        </p:nvSpPr>
        <p:spPr>
          <a:xfrm>
            <a:off x="10126210" y="3562384"/>
            <a:ext cx="1903839" cy="1819536"/>
          </a:xfrm>
          <a:prstGeom prst="ellipse">
            <a:avLst/>
          </a:prstGeom>
          <a:noFill/>
          <a:ln>
            <a:solidFill>
              <a:schemeClr val="bg1"/>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a:extLst>
              <a:ext uri="{FF2B5EF4-FFF2-40B4-BE49-F238E27FC236}">
                <a16:creationId xmlns:a16="http://schemas.microsoft.com/office/drawing/2014/main" id="{563AC966-2D7C-4E65-A27C-B4E5E4C84EBE}"/>
              </a:ext>
            </a:extLst>
          </p:cNvPr>
          <p:cNvSpPr/>
          <p:nvPr userDrawn="1"/>
        </p:nvSpPr>
        <p:spPr>
          <a:xfrm>
            <a:off x="163727" y="333372"/>
            <a:ext cx="2392053" cy="2286132"/>
          </a:xfrm>
          <a:prstGeom prst="ellipse">
            <a:avLst/>
          </a:prstGeom>
          <a:noFill/>
          <a:ln>
            <a:solidFill>
              <a:schemeClr val="bg1"/>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Isosceles Triangle 65">
            <a:extLst>
              <a:ext uri="{FF2B5EF4-FFF2-40B4-BE49-F238E27FC236}">
                <a16:creationId xmlns:a16="http://schemas.microsoft.com/office/drawing/2014/main" id="{F34FE7A1-6176-4DF0-B850-DA2BF76959F5}"/>
              </a:ext>
            </a:extLst>
          </p:cNvPr>
          <p:cNvSpPr/>
          <p:nvPr userDrawn="1"/>
        </p:nvSpPr>
        <p:spPr>
          <a:xfrm rot="11651441">
            <a:off x="9287813" y="5818987"/>
            <a:ext cx="863316" cy="931285"/>
          </a:xfrm>
          <a:prstGeom prst="triangle">
            <a:avLst/>
          </a:prstGeom>
          <a:noFill/>
          <a:ln>
            <a:solidFill>
              <a:srgbClr val="EB2264"/>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19" name="Picture 18">
            <a:extLst>
              <a:ext uri="{FF2B5EF4-FFF2-40B4-BE49-F238E27FC236}">
                <a16:creationId xmlns:a16="http://schemas.microsoft.com/office/drawing/2014/main" id="{2B83313C-B29A-48E0-A564-DCDDF8E5E2C6}"/>
              </a:ext>
            </a:extLst>
          </p:cNvPr>
          <p:cNvPicPr>
            <a:picLocks noChangeAspect="1"/>
          </p:cNvPicPr>
          <p:nvPr userDrawn="1"/>
        </p:nvPicPr>
        <p:blipFill>
          <a:blip r:embed="rId2"/>
          <a:stretch>
            <a:fillRect/>
          </a:stretch>
        </p:blipFill>
        <p:spPr>
          <a:xfrm>
            <a:off x="221995" y="124681"/>
            <a:ext cx="11748010" cy="6608637"/>
          </a:xfrm>
          <a:prstGeom prst="rect">
            <a:avLst/>
          </a:prstGeom>
        </p:spPr>
      </p:pic>
      <p:pic>
        <p:nvPicPr>
          <p:cNvPr id="16" name="Picture 15">
            <a:extLst>
              <a:ext uri="{FF2B5EF4-FFF2-40B4-BE49-F238E27FC236}">
                <a16:creationId xmlns:a16="http://schemas.microsoft.com/office/drawing/2014/main" id="{00E66517-6185-4506-8B5F-042C7AFDC6A1}"/>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28750"/>
            <a:ext cx="5276850" cy="6886750"/>
          </a:xfrm>
          <a:custGeom>
            <a:avLst/>
            <a:gdLst>
              <a:gd name="connsiteX0" fmla="*/ 5276850 w 5276850"/>
              <a:gd name="connsiteY0" fmla="*/ 0 h 6886750"/>
              <a:gd name="connsiteX1" fmla="*/ 5276850 w 5276850"/>
              <a:gd name="connsiteY1" fmla="*/ 6886750 h 6886750"/>
              <a:gd name="connsiteX2" fmla="*/ 0 w 5276850"/>
              <a:gd name="connsiteY2" fmla="*/ 6886750 h 6886750"/>
              <a:gd name="connsiteX3" fmla="*/ 0 w 5276850"/>
              <a:gd name="connsiteY3" fmla="*/ 5073484 h 6886750"/>
            </a:gdLst>
            <a:ahLst/>
            <a:cxnLst>
              <a:cxn ang="0">
                <a:pos x="connsiteX0" y="connsiteY0"/>
              </a:cxn>
              <a:cxn ang="0">
                <a:pos x="connsiteX1" y="connsiteY1"/>
              </a:cxn>
              <a:cxn ang="0">
                <a:pos x="connsiteX2" y="connsiteY2"/>
              </a:cxn>
              <a:cxn ang="0">
                <a:pos x="connsiteX3" y="connsiteY3"/>
              </a:cxn>
            </a:cxnLst>
            <a:rect l="l" t="t" r="r" b="b"/>
            <a:pathLst>
              <a:path w="5276850" h="6886750">
                <a:moveTo>
                  <a:pt x="5276850" y="0"/>
                </a:moveTo>
                <a:lnTo>
                  <a:pt x="5276850" y="6886750"/>
                </a:lnTo>
                <a:lnTo>
                  <a:pt x="0" y="6886750"/>
                </a:lnTo>
                <a:lnTo>
                  <a:pt x="0" y="5073484"/>
                </a:lnTo>
                <a:close/>
              </a:path>
            </a:pathLst>
          </a:custGeom>
        </p:spPr>
      </p:pic>
      <p:sp>
        <p:nvSpPr>
          <p:cNvPr id="47" name="Shape 47"/>
          <p:cNvSpPr txBox="1">
            <a:spLocks noGrp="1"/>
          </p:cNvSpPr>
          <p:nvPr>
            <p:ph type="title"/>
          </p:nvPr>
        </p:nvSpPr>
        <p:spPr>
          <a:xfrm>
            <a:off x="5426193" y="1297556"/>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426193" y="228115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4" name="Picture 3"/>
          <p:cNvPicPr>
            <a:picLocks noChangeAspect="1"/>
          </p:cNvPicPr>
          <p:nvPr userDrawn="1"/>
        </p:nvPicPr>
        <p:blipFill>
          <a:blip r:embed="rId4"/>
          <a:stretch>
            <a:fillRect/>
          </a:stretch>
        </p:blipFill>
        <p:spPr>
          <a:xfrm>
            <a:off x="0" y="124681"/>
            <a:ext cx="3182388" cy="6773243"/>
          </a:xfrm>
          <a:prstGeom prst="rect">
            <a:avLst/>
          </a:prstGeom>
          <a:effectLst>
            <a:outerShdw blurRad="50800" dist="38100" algn="l" rotWithShape="0">
              <a:prstClr val="black">
                <a:alpha val="65000"/>
              </a:prstClr>
            </a:outerShdw>
          </a:effectLst>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19" name="Picture 18">
            <a:extLst>
              <a:ext uri="{FF2B5EF4-FFF2-40B4-BE49-F238E27FC236}">
                <a16:creationId xmlns:a16="http://schemas.microsoft.com/office/drawing/2014/main" id="{DB6A70FA-E9E9-4EFE-85AC-225FFC32669B}"/>
              </a:ext>
            </a:extLst>
          </p:cNvPr>
          <p:cNvPicPr>
            <a:picLocks noChangeAspect="1"/>
          </p:cNvPicPr>
          <p:nvPr userDrawn="1"/>
        </p:nvPicPr>
        <p:blipFill>
          <a:blip r:embed="rId2"/>
          <a:stretch>
            <a:fillRect/>
          </a:stretch>
        </p:blipFill>
        <p:spPr>
          <a:xfrm>
            <a:off x="221995" y="124681"/>
            <a:ext cx="11748010" cy="6608637"/>
          </a:xfrm>
          <a:prstGeom prst="rect">
            <a:avLst/>
          </a:prstGeom>
        </p:spPr>
      </p:pic>
      <p:sp>
        <p:nvSpPr>
          <p:cNvPr id="47" name="Shape 47"/>
          <p:cNvSpPr txBox="1">
            <a:spLocks noGrp="1"/>
          </p:cNvSpPr>
          <p:nvPr>
            <p:ph type="title"/>
          </p:nvPr>
        </p:nvSpPr>
        <p:spPr>
          <a:xfrm>
            <a:off x="468196" y="1140231"/>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68196" y="2123826"/>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8" name="Picture 17">
            <a:extLst>
              <a:ext uri="{FF2B5EF4-FFF2-40B4-BE49-F238E27FC236}">
                <a16:creationId xmlns:a16="http://schemas.microsoft.com/office/drawing/2014/main" id="{5183D726-1630-4F64-8FC3-839A91143131}"/>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t="19167" r="54756"/>
          <a:stretch/>
        </p:blipFill>
        <p:spPr>
          <a:xfrm rot="20682208">
            <a:off x="7311795" y="937057"/>
            <a:ext cx="2660240" cy="5543550"/>
          </a:xfrm>
          <a:prstGeom prst="rect">
            <a:avLst/>
          </a:prstGeom>
        </p:spPr>
      </p:pic>
      <p:pic>
        <p:nvPicPr>
          <p:cNvPr id="7" name="Picture 6"/>
          <p:cNvPicPr>
            <a:picLocks noChangeAspect="1"/>
          </p:cNvPicPr>
          <p:nvPr userDrawn="1"/>
        </p:nvPicPr>
        <p:blipFill rotWithShape="1">
          <a:blip r:embed="rId4"/>
          <a:srcRect l="2392" t="5836" r="769" b="9931"/>
          <a:stretch/>
        </p:blipFill>
        <p:spPr>
          <a:xfrm rot="10800000">
            <a:off x="8415140" y="0"/>
            <a:ext cx="3775587" cy="6858000"/>
          </a:xfrm>
          <a:prstGeom prst="rect">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22" name="Oval 21">
            <a:extLst>
              <a:ext uri="{FF2B5EF4-FFF2-40B4-BE49-F238E27FC236}">
                <a16:creationId xmlns:a16="http://schemas.microsoft.com/office/drawing/2014/main" id="{746FD505-95FA-485A-8544-6E02F5C4116D}"/>
              </a:ext>
            </a:extLst>
          </p:cNvPr>
          <p:cNvSpPr/>
          <p:nvPr userDrawn="1"/>
        </p:nvSpPr>
        <p:spPr>
          <a:xfrm>
            <a:off x="4095863" y="3055807"/>
            <a:ext cx="3771900" cy="3604879"/>
          </a:xfrm>
          <a:prstGeom prst="ellipse">
            <a:avLst/>
          </a:prstGeom>
          <a:noFill/>
          <a:ln>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5" name="Picture 34">
            <a:extLst>
              <a:ext uri="{FF2B5EF4-FFF2-40B4-BE49-F238E27FC236}">
                <a16:creationId xmlns:a16="http://schemas.microsoft.com/office/drawing/2014/main" id="{F76CEB92-A15A-4650-B383-4DA88598014D}"/>
              </a:ext>
            </a:extLst>
          </p:cNvPr>
          <p:cNvPicPr>
            <a:picLocks noChangeAspect="1"/>
          </p:cNvPicPr>
          <p:nvPr userDrawn="1"/>
        </p:nvPicPr>
        <p:blipFill>
          <a:blip r:embed="rId2"/>
          <a:stretch>
            <a:fillRect/>
          </a:stretch>
        </p:blipFill>
        <p:spPr>
          <a:xfrm>
            <a:off x="329820" y="190692"/>
            <a:ext cx="6974428" cy="6572058"/>
          </a:xfrm>
          <a:prstGeom prst="rect">
            <a:avLst/>
          </a:prstGeom>
        </p:spPr>
      </p:pic>
      <p:sp>
        <p:nvSpPr>
          <p:cNvPr id="62" name="Shape 62"/>
          <p:cNvSpPr txBox="1">
            <a:spLocks noGrp="1"/>
          </p:cNvSpPr>
          <p:nvPr>
            <p:ph type="title"/>
          </p:nvPr>
        </p:nvSpPr>
        <p:spPr>
          <a:xfrm>
            <a:off x="601684" y="573184"/>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601702" y="163198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759161" y="163198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7" name="Isosceles Triangle 26">
            <a:extLst>
              <a:ext uri="{FF2B5EF4-FFF2-40B4-BE49-F238E27FC236}">
                <a16:creationId xmlns:a16="http://schemas.microsoft.com/office/drawing/2014/main" id="{B02D121E-853F-45E5-9E23-FE35E2D9AF73}"/>
              </a:ext>
            </a:extLst>
          </p:cNvPr>
          <p:cNvSpPr/>
          <p:nvPr userDrawn="1"/>
        </p:nvSpPr>
        <p:spPr>
          <a:xfrm rot="19817785">
            <a:off x="7911077" y="1611662"/>
            <a:ext cx="750461" cy="870765"/>
          </a:xfrm>
          <a:prstGeom prst="triangl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Isosceles Triangle 31">
            <a:extLst>
              <a:ext uri="{FF2B5EF4-FFF2-40B4-BE49-F238E27FC236}">
                <a16:creationId xmlns:a16="http://schemas.microsoft.com/office/drawing/2014/main" id="{71E7F30A-7BFD-4B93-B372-403DC4679C28}"/>
              </a:ext>
            </a:extLst>
          </p:cNvPr>
          <p:cNvSpPr/>
          <p:nvPr userDrawn="1"/>
        </p:nvSpPr>
        <p:spPr>
          <a:xfrm rot="17051060">
            <a:off x="9241732" y="1934543"/>
            <a:ext cx="750461" cy="870765"/>
          </a:xfrm>
          <a:prstGeom prst="triangle">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Isosceles Triangle 32">
            <a:extLst>
              <a:ext uri="{FF2B5EF4-FFF2-40B4-BE49-F238E27FC236}">
                <a16:creationId xmlns:a16="http://schemas.microsoft.com/office/drawing/2014/main" id="{57F16059-6E2A-4919-BDCF-609EC710CA5F}"/>
              </a:ext>
            </a:extLst>
          </p:cNvPr>
          <p:cNvSpPr/>
          <p:nvPr userDrawn="1"/>
        </p:nvSpPr>
        <p:spPr>
          <a:xfrm rot="19271413">
            <a:off x="8569131" y="4274321"/>
            <a:ext cx="582658" cy="676062"/>
          </a:xfrm>
          <a:prstGeom prst="triangle">
            <a:avLst/>
          </a:prstGeom>
          <a:solidFill>
            <a:srgbClr val="00B0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Freeform 1"/>
          <p:cNvSpPr/>
          <p:nvPr userDrawn="1"/>
        </p:nvSpPr>
        <p:spPr>
          <a:xfrm>
            <a:off x="9597390" y="2959211"/>
            <a:ext cx="2609850" cy="2362200"/>
          </a:xfrm>
          <a:custGeom>
            <a:avLst/>
            <a:gdLst>
              <a:gd name="connsiteX0" fmla="*/ 0 w 2609850"/>
              <a:gd name="connsiteY0" fmla="*/ 0 h 2362200"/>
              <a:gd name="connsiteX1" fmla="*/ 19050 w 2609850"/>
              <a:gd name="connsiteY1" fmla="*/ 2362200 h 2362200"/>
              <a:gd name="connsiteX2" fmla="*/ 2609850 w 2609850"/>
              <a:gd name="connsiteY2" fmla="*/ 1657350 h 2362200"/>
              <a:gd name="connsiteX3" fmla="*/ 2590800 w 2609850"/>
              <a:gd name="connsiteY3" fmla="*/ 1162050 h 2362200"/>
              <a:gd name="connsiteX4" fmla="*/ 0 w 2609850"/>
              <a:gd name="connsiteY4" fmla="*/ 0 h 23622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09850" h="2362200">
                <a:moveTo>
                  <a:pt x="0" y="0"/>
                </a:moveTo>
                <a:lnTo>
                  <a:pt x="19050" y="2362200"/>
                </a:lnTo>
                <a:lnTo>
                  <a:pt x="2609850" y="1657350"/>
                </a:lnTo>
                <a:lnTo>
                  <a:pt x="2590800" y="1162050"/>
                </a:lnTo>
                <a:lnTo>
                  <a:pt x="0" y="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 name="Freeform 2"/>
          <p:cNvSpPr/>
          <p:nvPr userDrawn="1"/>
        </p:nvSpPr>
        <p:spPr>
          <a:xfrm>
            <a:off x="8696325" y="4602480"/>
            <a:ext cx="3510915" cy="2270760"/>
          </a:xfrm>
          <a:custGeom>
            <a:avLst/>
            <a:gdLst>
              <a:gd name="connsiteX0" fmla="*/ 3474720 w 3474720"/>
              <a:gd name="connsiteY0" fmla="*/ 0 h 2270760"/>
              <a:gd name="connsiteX1" fmla="*/ 3398520 w 3474720"/>
              <a:gd name="connsiteY1" fmla="*/ 0 h 2270760"/>
              <a:gd name="connsiteX2" fmla="*/ 3474720 w 3474720"/>
              <a:gd name="connsiteY2" fmla="*/ 2270760 h 2270760"/>
              <a:gd name="connsiteX3" fmla="*/ 2377440 w 3474720"/>
              <a:gd name="connsiteY3" fmla="*/ 2255520 h 2270760"/>
              <a:gd name="connsiteX4" fmla="*/ 0 w 3474720"/>
              <a:gd name="connsiteY4" fmla="*/ 868680 h 2270760"/>
              <a:gd name="connsiteX5" fmla="*/ 3474720 w 3474720"/>
              <a:gd name="connsiteY5" fmla="*/ 0 h 2270760"/>
              <a:gd name="connsiteX0" fmla="*/ 3474720 w 3474720"/>
              <a:gd name="connsiteY0" fmla="*/ 0 h 2270760"/>
              <a:gd name="connsiteX1" fmla="*/ 3465195 w 3474720"/>
              <a:gd name="connsiteY1" fmla="*/ 23812 h 2270760"/>
              <a:gd name="connsiteX2" fmla="*/ 3474720 w 3474720"/>
              <a:gd name="connsiteY2" fmla="*/ 2270760 h 2270760"/>
              <a:gd name="connsiteX3" fmla="*/ 2377440 w 3474720"/>
              <a:gd name="connsiteY3" fmla="*/ 2255520 h 2270760"/>
              <a:gd name="connsiteX4" fmla="*/ 0 w 3474720"/>
              <a:gd name="connsiteY4" fmla="*/ 868680 h 2270760"/>
              <a:gd name="connsiteX5" fmla="*/ 3474720 w 3474720"/>
              <a:gd name="connsiteY5" fmla="*/ 0 h 2270760"/>
              <a:gd name="connsiteX0" fmla="*/ 3493676 w 3493676"/>
              <a:gd name="connsiteY0" fmla="*/ 0 h 2270760"/>
              <a:gd name="connsiteX1" fmla="*/ 3484151 w 3493676"/>
              <a:gd name="connsiteY1" fmla="*/ 23812 h 2270760"/>
              <a:gd name="connsiteX2" fmla="*/ 3493676 w 3493676"/>
              <a:gd name="connsiteY2" fmla="*/ 2270760 h 2270760"/>
              <a:gd name="connsiteX3" fmla="*/ 2396396 w 3493676"/>
              <a:gd name="connsiteY3" fmla="*/ 2255520 h 2270760"/>
              <a:gd name="connsiteX4" fmla="*/ 0 w 3493676"/>
              <a:gd name="connsiteY4" fmla="*/ 887730 h 2270760"/>
              <a:gd name="connsiteX5" fmla="*/ 3493676 w 3493676"/>
              <a:gd name="connsiteY5" fmla="*/ 0 h 22707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493676" h="2270760">
                <a:moveTo>
                  <a:pt x="3493676" y="0"/>
                </a:moveTo>
                <a:lnTo>
                  <a:pt x="3484151" y="23812"/>
                </a:lnTo>
                <a:lnTo>
                  <a:pt x="3493676" y="2270760"/>
                </a:lnTo>
                <a:lnTo>
                  <a:pt x="2396396" y="2255520"/>
                </a:lnTo>
                <a:lnTo>
                  <a:pt x="0" y="887730"/>
                </a:lnTo>
                <a:lnTo>
                  <a:pt x="3493676"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Freeform 5"/>
          <p:cNvSpPr/>
          <p:nvPr userDrawn="1"/>
        </p:nvSpPr>
        <p:spPr>
          <a:xfrm>
            <a:off x="1813560" y="5471160"/>
            <a:ext cx="6979920" cy="1386840"/>
          </a:xfrm>
          <a:custGeom>
            <a:avLst/>
            <a:gdLst>
              <a:gd name="connsiteX0" fmla="*/ 0 w 6979920"/>
              <a:gd name="connsiteY0" fmla="*/ 1371600 h 1386840"/>
              <a:gd name="connsiteX1" fmla="*/ 6903720 w 6979920"/>
              <a:gd name="connsiteY1" fmla="*/ 0 h 1386840"/>
              <a:gd name="connsiteX2" fmla="*/ 6979920 w 6979920"/>
              <a:gd name="connsiteY2" fmla="*/ 1386840 h 1386840"/>
              <a:gd name="connsiteX3" fmla="*/ 0 w 6979920"/>
              <a:gd name="connsiteY3" fmla="*/ 1371600 h 1386840"/>
            </a:gdLst>
            <a:ahLst/>
            <a:cxnLst>
              <a:cxn ang="0">
                <a:pos x="connsiteX0" y="connsiteY0"/>
              </a:cxn>
              <a:cxn ang="0">
                <a:pos x="connsiteX1" y="connsiteY1"/>
              </a:cxn>
              <a:cxn ang="0">
                <a:pos x="connsiteX2" y="connsiteY2"/>
              </a:cxn>
              <a:cxn ang="0">
                <a:pos x="connsiteX3" y="connsiteY3"/>
              </a:cxn>
            </a:cxnLst>
            <a:rect l="l" t="t" r="r" b="b"/>
            <a:pathLst>
              <a:path w="6979920" h="1386840">
                <a:moveTo>
                  <a:pt x="0" y="1371600"/>
                </a:moveTo>
                <a:lnTo>
                  <a:pt x="6903720" y="0"/>
                </a:lnTo>
                <a:lnTo>
                  <a:pt x="6979920" y="1386840"/>
                </a:lnTo>
                <a:lnTo>
                  <a:pt x="0" y="1371600"/>
                </a:lnTo>
                <a:close/>
              </a:path>
            </a:pathLst>
          </a:custGeom>
          <a:gradFill flip="none" rotWithShape="1">
            <a:gsLst>
              <a:gs pos="100000">
                <a:srgbClr val="FFC000">
                  <a:lumMod val="80000"/>
                  <a:lumOff val="20000"/>
                </a:srgbClr>
              </a:gs>
              <a:gs pos="2000">
                <a:schemeClr val="accent5">
                  <a:lumMod val="68000"/>
                </a:schemeClr>
              </a:gs>
            </a:gsLst>
            <a:lin ang="135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 name="Freeform 6"/>
          <p:cNvSpPr/>
          <p:nvPr userDrawn="1"/>
        </p:nvSpPr>
        <p:spPr>
          <a:xfrm>
            <a:off x="8712200" y="5480050"/>
            <a:ext cx="2413000" cy="1390650"/>
          </a:xfrm>
          <a:custGeom>
            <a:avLst/>
            <a:gdLst>
              <a:gd name="connsiteX0" fmla="*/ 0 w 2413000"/>
              <a:gd name="connsiteY0" fmla="*/ 0 h 1390650"/>
              <a:gd name="connsiteX1" fmla="*/ 0 w 2413000"/>
              <a:gd name="connsiteY1" fmla="*/ 0 h 1390650"/>
              <a:gd name="connsiteX2" fmla="*/ 76200 w 2413000"/>
              <a:gd name="connsiteY2" fmla="*/ 1390650 h 1390650"/>
              <a:gd name="connsiteX3" fmla="*/ 2413000 w 2413000"/>
              <a:gd name="connsiteY3" fmla="*/ 1377950 h 1390650"/>
              <a:gd name="connsiteX4" fmla="*/ 0 w 2413000"/>
              <a:gd name="connsiteY4" fmla="*/ 0 h 13906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413000" h="1390650">
                <a:moveTo>
                  <a:pt x="0" y="0"/>
                </a:moveTo>
                <a:lnTo>
                  <a:pt x="0" y="0"/>
                </a:lnTo>
                <a:lnTo>
                  <a:pt x="76200" y="1390650"/>
                </a:lnTo>
                <a:lnTo>
                  <a:pt x="2413000" y="1377950"/>
                </a:lnTo>
                <a:lnTo>
                  <a:pt x="0"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20" name="Group 19"/>
          <p:cNvGrpSpPr/>
          <p:nvPr userDrawn="1"/>
        </p:nvGrpSpPr>
        <p:grpSpPr>
          <a:xfrm rot="5400000">
            <a:off x="9747478" y="174466"/>
            <a:ext cx="2634115" cy="2285409"/>
            <a:chOff x="-14514" y="-14514"/>
            <a:chExt cx="3881096" cy="3367314"/>
          </a:xfrm>
        </p:grpSpPr>
        <p:grpSp>
          <p:nvGrpSpPr>
            <p:cNvPr id="23" name="Group 22"/>
            <p:cNvGrpSpPr/>
            <p:nvPr userDrawn="1"/>
          </p:nvGrpSpPr>
          <p:grpSpPr>
            <a:xfrm>
              <a:off x="-14514" y="-14514"/>
              <a:ext cx="3881096" cy="3367314"/>
              <a:chOff x="-14514" y="-14514"/>
              <a:chExt cx="3511126" cy="3046321"/>
            </a:xfrm>
          </p:grpSpPr>
          <p:sp>
            <p:nvSpPr>
              <p:cNvPr id="36" name="Freeform 35"/>
              <p:cNvSpPr/>
              <p:nvPr userDrawn="1"/>
            </p:nvSpPr>
            <p:spPr>
              <a:xfrm>
                <a:off x="-14514" y="-726"/>
                <a:ext cx="551543" cy="1480457"/>
              </a:xfrm>
              <a:custGeom>
                <a:avLst/>
                <a:gdLst>
                  <a:gd name="connsiteX0" fmla="*/ 0 w 551543"/>
                  <a:gd name="connsiteY0" fmla="*/ 0 h 1480457"/>
                  <a:gd name="connsiteX1" fmla="*/ 14514 w 551543"/>
                  <a:gd name="connsiteY1" fmla="*/ 1480457 h 1480457"/>
                  <a:gd name="connsiteX2" fmla="*/ 551543 w 551543"/>
                  <a:gd name="connsiteY2" fmla="*/ 609600 h 1480457"/>
                  <a:gd name="connsiteX3" fmla="*/ 348343 w 551543"/>
                  <a:gd name="connsiteY3" fmla="*/ 0 h 1480457"/>
                  <a:gd name="connsiteX4" fmla="*/ 0 w 551543"/>
                  <a:gd name="connsiteY4" fmla="*/ 0 h 148045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51543" h="1480457">
                    <a:moveTo>
                      <a:pt x="0" y="0"/>
                    </a:moveTo>
                    <a:lnTo>
                      <a:pt x="14514" y="1480457"/>
                    </a:lnTo>
                    <a:lnTo>
                      <a:pt x="551543" y="609600"/>
                    </a:lnTo>
                    <a:lnTo>
                      <a:pt x="348343" y="0"/>
                    </a:lnTo>
                    <a:lnTo>
                      <a:pt x="0"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7" name="Freeform 36"/>
              <p:cNvSpPr/>
              <p:nvPr userDrawn="1"/>
            </p:nvSpPr>
            <p:spPr>
              <a:xfrm>
                <a:off x="0" y="609600"/>
                <a:ext cx="914400" cy="1493520"/>
              </a:xfrm>
              <a:custGeom>
                <a:avLst/>
                <a:gdLst>
                  <a:gd name="connsiteX0" fmla="*/ 510540 w 914400"/>
                  <a:gd name="connsiteY0" fmla="*/ 0 h 1493520"/>
                  <a:gd name="connsiteX1" fmla="*/ 0 w 914400"/>
                  <a:gd name="connsiteY1" fmla="*/ 845820 h 1493520"/>
                  <a:gd name="connsiteX2" fmla="*/ 0 w 914400"/>
                  <a:gd name="connsiteY2" fmla="*/ 1493520 h 1493520"/>
                  <a:gd name="connsiteX3" fmla="*/ 914400 w 914400"/>
                  <a:gd name="connsiteY3" fmla="*/ 1333500 h 1493520"/>
                  <a:gd name="connsiteX4" fmla="*/ 510540 w 914400"/>
                  <a:gd name="connsiteY4" fmla="*/ 0 h 149352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14400" h="1493520">
                    <a:moveTo>
                      <a:pt x="510540" y="0"/>
                    </a:moveTo>
                    <a:lnTo>
                      <a:pt x="0" y="845820"/>
                    </a:lnTo>
                    <a:lnTo>
                      <a:pt x="0" y="1493520"/>
                    </a:lnTo>
                    <a:lnTo>
                      <a:pt x="914400" y="1333500"/>
                    </a:lnTo>
                    <a:lnTo>
                      <a:pt x="510540"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8" name="Freeform 37"/>
              <p:cNvSpPr/>
              <p:nvPr userDrawn="1"/>
            </p:nvSpPr>
            <p:spPr>
              <a:xfrm>
                <a:off x="904239" y="585470"/>
                <a:ext cx="1203143" cy="1354092"/>
              </a:xfrm>
              <a:custGeom>
                <a:avLst/>
                <a:gdLst>
                  <a:gd name="connsiteX0" fmla="*/ 1203960 w 1203960"/>
                  <a:gd name="connsiteY0" fmla="*/ 0 h 1386840"/>
                  <a:gd name="connsiteX1" fmla="*/ 0 w 1203960"/>
                  <a:gd name="connsiteY1" fmla="*/ 1386840 h 1386840"/>
                  <a:gd name="connsiteX2" fmla="*/ 929640 w 1203960"/>
                  <a:gd name="connsiteY2" fmla="*/ 1249680 h 1386840"/>
                  <a:gd name="connsiteX3" fmla="*/ 1203960 w 1203960"/>
                  <a:gd name="connsiteY3" fmla="*/ 0 h 1386840"/>
                  <a:gd name="connsiteX0" fmla="*/ 1194650 w 1194650"/>
                  <a:gd name="connsiteY0" fmla="*/ 0 h 1380367"/>
                  <a:gd name="connsiteX1" fmla="*/ 0 w 1194650"/>
                  <a:gd name="connsiteY1" fmla="*/ 1380367 h 1380367"/>
                  <a:gd name="connsiteX2" fmla="*/ 929640 w 1194650"/>
                  <a:gd name="connsiteY2" fmla="*/ 1243207 h 1380367"/>
                  <a:gd name="connsiteX3" fmla="*/ 1194650 w 1194650"/>
                  <a:gd name="connsiteY3" fmla="*/ 0 h 1380367"/>
                  <a:gd name="connsiteX0" fmla="*/ 1176029 w 1176029"/>
                  <a:gd name="connsiteY0" fmla="*/ 0 h 1380367"/>
                  <a:gd name="connsiteX1" fmla="*/ 0 w 1176029"/>
                  <a:gd name="connsiteY1" fmla="*/ 1380367 h 1380367"/>
                  <a:gd name="connsiteX2" fmla="*/ 911019 w 1176029"/>
                  <a:gd name="connsiteY2" fmla="*/ 1243207 h 1380367"/>
                  <a:gd name="connsiteX3" fmla="*/ 1176029 w 1176029"/>
                  <a:gd name="connsiteY3" fmla="*/ 0 h 1380367"/>
                </a:gdLst>
                <a:ahLst/>
                <a:cxnLst>
                  <a:cxn ang="0">
                    <a:pos x="connsiteX0" y="connsiteY0"/>
                  </a:cxn>
                  <a:cxn ang="0">
                    <a:pos x="connsiteX1" y="connsiteY1"/>
                  </a:cxn>
                  <a:cxn ang="0">
                    <a:pos x="connsiteX2" y="connsiteY2"/>
                  </a:cxn>
                  <a:cxn ang="0">
                    <a:pos x="connsiteX3" y="connsiteY3"/>
                  </a:cxn>
                </a:cxnLst>
                <a:rect l="l" t="t" r="r" b="b"/>
                <a:pathLst>
                  <a:path w="1176029" h="1380367">
                    <a:moveTo>
                      <a:pt x="1176029" y="0"/>
                    </a:moveTo>
                    <a:lnTo>
                      <a:pt x="0" y="1380367"/>
                    </a:lnTo>
                    <a:lnTo>
                      <a:pt x="911019" y="1243207"/>
                    </a:lnTo>
                    <a:lnTo>
                      <a:pt x="1176029"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9" name="Freeform 38"/>
              <p:cNvSpPr/>
              <p:nvPr userDrawn="1"/>
            </p:nvSpPr>
            <p:spPr>
              <a:xfrm>
                <a:off x="1889760" y="640080"/>
                <a:ext cx="639286" cy="1493996"/>
              </a:xfrm>
              <a:custGeom>
                <a:avLst/>
                <a:gdLst>
                  <a:gd name="connsiteX0" fmla="*/ 289560 w 640080"/>
                  <a:gd name="connsiteY0" fmla="*/ 0 h 1501140"/>
                  <a:gd name="connsiteX1" fmla="*/ 640080 w 640080"/>
                  <a:gd name="connsiteY1" fmla="*/ 1501140 h 1501140"/>
                  <a:gd name="connsiteX2" fmla="*/ 0 w 640080"/>
                  <a:gd name="connsiteY2" fmla="*/ 1211580 h 1501140"/>
                  <a:gd name="connsiteX3" fmla="*/ 289560 w 640080"/>
                  <a:gd name="connsiteY3" fmla="*/ 0 h 1501140"/>
                  <a:gd name="connsiteX0" fmla="*/ 289560 w 646430"/>
                  <a:gd name="connsiteY0" fmla="*/ 0 h 1501140"/>
                  <a:gd name="connsiteX1" fmla="*/ 646430 w 646430"/>
                  <a:gd name="connsiteY1" fmla="*/ 1501140 h 1501140"/>
                  <a:gd name="connsiteX2" fmla="*/ 0 w 646430"/>
                  <a:gd name="connsiteY2" fmla="*/ 1211580 h 1501140"/>
                  <a:gd name="connsiteX3" fmla="*/ 289560 w 646430"/>
                  <a:gd name="connsiteY3" fmla="*/ 0 h 1501140"/>
                  <a:gd name="connsiteX0" fmla="*/ 289560 w 636905"/>
                  <a:gd name="connsiteY0" fmla="*/ 0 h 1491615"/>
                  <a:gd name="connsiteX1" fmla="*/ 636905 w 636905"/>
                  <a:gd name="connsiteY1" fmla="*/ 1491615 h 1491615"/>
                  <a:gd name="connsiteX2" fmla="*/ 0 w 636905"/>
                  <a:gd name="connsiteY2" fmla="*/ 1211580 h 1491615"/>
                  <a:gd name="connsiteX3" fmla="*/ 289560 w 636905"/>
                  <a:gd name="connsiteY3" fmla="*/ 0 h 1491615"/>
                  <a:gd name="connsiteX0" fmla="*/ 289560 w 639286"/>
                  <a:gd name="connsiteY0" fmla="*/ 0 h 1493996"/>
                  <a:gd name="connsiteX1" fmla="*/ 639286 w 639286"/>
                  <a:gd name="connsiteY1" fmla="*/ 1493996 h 1493996"/>
                  <a:gd name="connsiteX2" fmla="*/ 0 w 639286"/>
                  <a:gd name="connsiteY2" fmla="*/ 1211580 h 1493996"/>
                  <a:gd name="connsiteX3" fmla="*/ 289560 w 639286"/>
                  <a:gd name="connsiteY3" fmla="*/ 0 h 1493996"/>
                </a:gdLst>
                <a:ahLst/>
                <a:cxnLst>
                  <a:cxn ang="0">
                    <a:pos x="connsiteX0" y="connsiteY0"/>
                  </a:cxn>
                  <a:cxn ang="0">
                    <a:pos x="connsiteX1" y="connsiteY1"/>
                  </a:cxn>
                  <a:cxn ang="0">
                    <a:pos x="connsiteX2" y="connsiteY2"/>
                  </a:cxn>
                  <a:cxn ang="0">
                    <a:pos x="connsiteX3" y="connsiteY3"/>
                  </a:cxn>
                </a:cxnLst>
                <a:rect l="l" t="t" r="r" b="b"/>
                <a:pathLst>
                  <a:path w="639286" h="1493996">
                    <a:moveTo>
                      <a:pt x="289560" y="0"/>
                    </a:moveTo>
                    <a:lnTo>
                      <a:pt x="639286" y="1493996"/>
                    </a:lnTo>
                    <a:lnTo>
                      <a:pt x="0" y="1211580"/>
                    </a:lnTo>
                    <a:lnTo>
                      <a:pt x="289560" y="0"/>
                    </a:lnTo>
                    <a:close/>
                  </a:path>
                </a:pathLst>
              </a:custGeom>
              <a:solidFill>
                <a:srgbClr val="3C144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Freeform 39"/>
              <p:cNvSpPr/>
              <p:nvPr userDrawn="1"/>
            </p:nvSpPr>
            <p:spPr>
              <a:xfrm>
                <a:off x="2148847" y="646430"/>
                <a:ext cx="1328419" cy="1494789"/>
              </a:xfrm>
              <a:custGeom>
                <a:avLst/>
                <a:gdLst>
                  <a:gd name="connsiteX0" fmla="*/ 0 w 1341120"/>
                  <a:gd name="connsiteY0" fmla="*/ 0 h 1531620"/>
                  <a:gd name="connsiteX1" fmla="*/ 365760 w 1341120"/>
                  <a:gd name="connsiteY1" fmla="*/ 1531620 h 1531620"/>
                  <a:gd name="connsiteX2" fmla="*/ 1341120 w 1341120"/>
                  <a:gd name="connsiteY2" fmla="*/ 853440 h 1531620"/>
                  <a:gd name="connsiteX3" fmla="*/ 0 w 1341120"/>
                  <a:gd name="connsiteY3" fmla="*/ 0 h 1531620"/>
                  <a:gd name="connsiteX0" fmla="*/ 0 w 1334770"/>
                  <a:gd name="connsiteY0" fmla="*/ 0 h 1525141"/>
                  <a:gd name="connsiteX1" fmla="*/ 359410 w 1334770"/>
                  <a:gd name="connsiteY1" fmla="*/ 1525141 h 1525141"/>
                  <a:gd name="connsiteX2" fmla="*/ 1334770 w 1334770"/>
                  <a:gd name="connsiteY2" fmla="*/ 846961 h 1525141"/>
                  <a:gd name="connsiteX3" fmla="*/ 0 w 1334770"/>
                  <a:gd name="connsiteY3" fmla="*/ 0 h 1525141"/>
                  <a:gd name="connsiteX0" fmla="*/ 0 w 1328420"/>
                  <a:gd name="connsiteY0" fmla="*/ 0 h 1525141"/>
                  <a:gd name="connsiteX1" fmla="*/ 353060 w 1328420"/>
                  <a:gd name="connsiteY1" fmla="*/ 1525141 h 1525141"/>
                  <a:gd name="connsiteX2" fmla="*/ 1328420 w 1328420"/>
                  <a:gd name="connsiteY2" fmla="*/ 846961 h 1525141"/>
                  <a:gd name="connsiteX3" fmla="*/ 0 w 1328420"/>
                  <a:gd name="connsiteY3" fmla="*/ 0 h 1525141"/>
                </a:gdLst>
                <a:ahLst/>
                <a:cxnLst>
                  <a:cxn ang="0">
                    <a:pos x="connsiteX0" y="connsiteY0"/>
                  </a:cxn>
                  <a:cxn ang="0">
                    <a:pos x="connsiteX1" y="connsiteY1"/>
                  </a:cxn>
                  <a:cxn ang="0">
                    <a:pos x="connsiteX2" y="connsiteY2"/>
                  </a:cxn>
                  <a:cxn ang="0">
                    <a:pos x="connsiteX3" y="connsiteY3"/>
                  </a:cxn>
                </a:cxnLst>
                <a:rect l="l" t="t" r="r" b="b"/>
                <a:pathLst>
                  <a:path w="1328420" h="1525141">
                    <a:moveTo>
                      <a:pt x="0" y="0"/>
                    </a:moveTo>
                    <a:lnTo>
                      <a:pt x="353060" y="1525141"/>
                    </a:lnTo>
                    <a:lnTo>
                      <a:pt x="1328420" y="846961"/>
                    </a:lnTo>
                    <a:lnTo>
                      <a:pt x="0"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1" name="Freeform 40"/>
              <p:cNvSpPr/>
              <p:nvPr userDrawn="1"/>
            </p:nvSpPr>
            <p:spPr>
              <a:xfrm>
                <a:off x="938530" y="1873567"/>
                <a:ext cx="845820" cy="1158240"/>
              </a:xfrm>
              <a:custGeom>
                <a:avLst/>
                <a:gdLst>
                  <a:gd name="connsiteX0" fmla="*/ 0 w 845820"/>
                  <a:gd name="connsiteY0" fmla="*/ 137160 h 1158240"/>
                  <a:gd name="connsiteX1" fmla="*/ 845820 w 845820"/>
                  <a:gd name="connsiteY1" fmla="*/ 0 h 1158240"/>
                  <a:gd name="connsiteX2" fmla="*/ 312420 w 845820"/>
                  <a:gd name="connsiteY2" fmla="*/ 1158240 h 1158240"/>
                  <a:gd name="connsiteX3" fmla="*/ 0 w 845820"/>
                  <a:gd name="connsiteY3" fmla="*/ 137160 h 1158240"/>
                </a:gdLst>
                <a:ahLst/>
                <a:cxnLst>
                  <a:cxn ang="0">
                    <a:pos x="connsiteX0" y="connsiteY0"/>
                  </a:cxn>
                  <a:cxn ang="0">
                    <a:pos x="connsiteX1" y="connsiteY1"/>
                  </a:cxn>
                  <a:cxn ang="0">
                    <a:pos x="connsiteX2" y="connsiteY2"/>
                  </a:cxn>
                  <a:cxn ang="0">
                    <a:pos x="connsiteX3" y="connsiteY3"/>
                  </a:cxn>
                </a:cxnLst>
                <a:rect l="l" t="t" r="r" b="b"/>
                <a:pathLst>
                  <a:path w="845820" h="1158240">
                    <a:moveTo>
                      <a:pt x="0" y="137160"/>
                    </a:moveTo>
                    <a:lnTo>
                      <a:pt x="845820" y="0"/>
                    </a:lnTo>
                    <a:lnTo>
                      <a:pt x="312420" y="1158240"/>
                    </a:lnTo>
                    <a:lnTo>
                      <a:pt x="0" y="13716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2" name="Freeform 41"/>
              <p:cNvSpPr/>
              <p:nvPr userDrawn="1"/>
            </p:nvSpPr>
            <p:spPr>
              <a:xfrm>
                <a:off x="1895475" y="2038350"/>
                <a:ext cx="552450" cy="828675"/>
              </a:xfrm>
              <a:custGeom>
                <a:avLst/>
                <a:gdLst>
                  <a:gd name="connsiteX0" fmla="*/ 0 w 552450"/>
                  <a:gd name="connsiteY0" fmla="*/ 0 h 828675"/>
                  <a:gd name="connsiteX1" fmla="*/ 133350 w 552450"/>
                  <a:gd name="connsiteY1" fmla="*/ 828675 h 828675"/>
                  <a:gd name="connsiteX2" fmla="*/ 552450 w 552450"/>
                  <a:gd name="connsiteY2" fmla="*/ 238125 h 828675"/>
                  <a:gd name="connsiteX3" fmla="*/ 0 w 552450"/>
                  <a:gd name="connsiteY3" fmla="*/ 0 h 828675"/>
                </a:gdLst>
                <a:ahLst/>
                <a:cxnLst>
                  <a:cxn ang="0">
                    <a:pos x="connsiteX0" y="connsiteY0"/>
                  </a:cxn>
                  <a:cxn ang="0">
                    <a:pos x="connsiteX1" y="connsiteY1"/>
                  </a:cxn>
                  <a:cxn ang="0">
                    <a:pos x="connsiteX2" y="connsiteY2"/>
                  </a:cxn>
                  <a:cxn ang="0">
                    <a:pos x="connsiteX3" y="connsiteY3"/>
                  </a:cxn>
                </a:cxnLst>
                <a:rect l="l" t="t" r="r" b="b"/>
                <a:pathLst>
                  <a:path w="552450" h="828675">
                    <a:moveTo>
                      <a:pt x="0" y="0"/>
                    </a:moveTo>
                    <a:lnTo>
                      <a:pt x="133350" y="828675"/>
                    </a:lnTo>
                    <a:lnTo>
                      <a:pt x="552450" y="238125"/>
                    </a:lnTo>
                    <a:lnTo>
                      <a:pt x="0" y="0"/>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Freeform 42"/>
              <p:cNvSpPr/>
              <p:nvPr userDrawn="1"/>
            </p:nvSpPr>
            <p:spPr>
              <a:xfrm>
                <a:off x="303349" y="-14514"/>
                <a:ext cx="1814285" cy="1959428"/>
              </a:xfrm>
              <a:custGeom>
                <a:avLst/>
                <a:gdLst>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29028 h 1959428"/>
                  <a:gd name="connsiteX4" fmla="*/ 0 w 1814285"/>
                  <a:gd name="connsiteY4" fmla="*/ 0 h 1959428"/>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9978 h 1959428"/>
                  <a:gd name="connsiteX4" fmla="*/ 0 w 1814285"/>
                  <a:gd name="connsiteY4" fmla="*/ 0 h 19594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814285" h="1959428">
                    <a:moveTo>
                      <a:pt x="0" y="0"/>
                    </a:moveTo>
                    <a:lnTo>
                      <a:pt x="609600" y="1959428"/>
                    </a:lnTo>
                    <a:lnTo>
                      <a:pt x="1814285" y="609600"/>
                    </a:lnTo>
                    <a:lnTo>
                      <a:pt x="943428" y="9978"/>
                    </a:lnTo>
                    <a:lnTo>
                      <a:pt x="0" y="0"/>
                    </a:lnTo>
                    <a:close/>
                  </a:path>
                </a:pathLst>
              </a:custGeom>
              <a:gradFill flip="none" rotWithShape="1">
                <a:gsLst>
                  <a:gs pos="100000">
                    <a:srgbClr val="FFC000">
                      <a:lumMod val="80000"/>
                      <a:lumOff val="20000"/>
                    </a:srgbClr>
                  </a:gs>
                  <a:gs pos="2000">
                    <a:schemeClr val="accent5">
                      <a:lumMod val="68000"/>
                    </a:schemeClr>
                  </a:gs>
                </a:gsLst>
                <a:lin ang="135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4" name="Freeform 43"/>
              <p:cNvSpPr/>
              <p:nvPr userDrawn="1"/>
            </p:nvSpPr>
            <p:spPr>
              <a:xfrm>
                <a:off x="2415207" y="236939"/>
                <a:ext cx="1081405" cy="1280160"/>
              </a:xfrm>
              <a:custGeom>
                <a:avLst/>
                <a:gdLst>
                  <a:gd name="connsiteX0" fmla="*/ 617220 w 1059180"/>
                  <a:gd name="connsiteY0" fmla="*/ 0 h 1280160"/>
                  <a:gd name="connsiteX1" fmla="*/ 0 w 1059180"/>
                  <a:gd name="connsiteY1" fmla="*/ 594360 h 1280160"/>
                  <a:gd name="connsiteX2" fmla="*/ 1059180 w 1059180"/>
                  <a:gd name="connsiteY2" fmla="*/ 1280160 h 1280160"/>
                  <a:gd name="connsiteX3" fmla="*/ 617220 w 1059180"/>
                  <a:gd name="connsiteY3" fmla="*/ 0 h 1280160"/>
                  <a:gd name="connsiteX0" fmla="*/ 639445 w 1081405"/>
                  <a:gd name="connsiteY0" fmla="*/ 0 h 1280160"/>
                  <a:gd name="connsiteX1" fmla="*/ 0 w 1081405"/>
                  <a:gd name="connsiteY1" fmla="*/ 607060 h 1280160"/>
                  <a:gd name="connsiteX2" fmla="*/ 1081405 w 1081405"/>
                  <a:gd name="connsiteY2" fmla="*/ 1280160 h 1280160"/>
                  <a:gd name="connsiteX3" fmla="*/ 639445 w 1081405"/>
                  <a:gd name="connsiteY3" fmla="*/ 0 h 1280160"/>
                </a:gdLst>
                <a:ahLst/>
                <a:cxnLst>
                  <a:cxn ang="0">
                    <a:pos x="connsiteX0" y="connsiteY0"/>
                  </a:cxn>
                  <a:cxn ang="0">
                    <a:pos x="connsiteX1" y="connsiteY1"/>
                  </a:cxn>
                  <a:cxn ang="0">
                    <a:pos x="connsiteX2" y="connsiteY2"/>
                  </a:cxn>
                  <a:cxn ang="0">
                    <a:pos x="connsiteX3" y="connsiteY3"/>
                  </a:cxn>
                </a:cxnLst>
                <a:rect l="l" t="t" r="r" b="b"/>
                <a:pathLst>
                  <a:path w="1081405" h="1280160">
                    <a:moveTo>
                      <a:pt x="639445" y="0"/>
                    </a:moveTo>
                    <a:lnTo>
                      <a:pt x="0" y="607060"/>
                    </a:lnTo>
                    <a:lnTo>
                      <a:pt x="1081405" y="1280160"/>
                    </a:lnTo>
                    <a:lnTo>
                      <a:pt x="639445" y="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24" name="Oval 23"/>
            <p:cNvSpPr/>
            <p:nvPr userDrawn="1"/>
          </p:nvSpPr>
          <p:spPr>
            <a:xfrm>
              <a:off x="889194" y="360761"/>
              <a:ext cx="727159" cy="727159"/>
            </a:xfrm>
            <a:prstGeom prst="ellipse">
              <a:avLst/>
            </a:prstGeom>
            <a:solidFill>
              <a:schemeClr val="bg1">
                <a:alpha val="4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a:off x="606053" y="1352233"/>
              <a:ext cx="454052" cy="454052"/>
            </a:xfrm>
            <a:prstGeom prst="ellipse">
              <a:avLst/>
            </a:prstGeom>
            <a:solidFill>
              <a:schemeClr val="bg1">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a:off x="1623023" y="969002"/>
              <a:ext cx="454052" cy="454052"/>
            </a:xfrm>
            <a:prstGeom prst="ellipse">
              <a:avLst/>
            </a:prstGeom>
            <a:solidFill>
              <a:schemeClr val="bg1">
                <a:alpha val="4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a:off x="2765672" y="1790369"/>
              <a:ext cx="295873" cy="295873"/>
            </a:xfrm>
            <a:prstGeom prst="ellipse">
              <a:avLst/>
            </a:prstGeom>
            <a:solidFill>
              <a:schemeClr val="bg1">
                <a:alpha val="6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1412493" y="1527614"/>
              <a:ext cx="295873" cy="295873"/>
            </a:xfrm>
            <a:prstGeom prst="ellipse">
              <a:avLst/>
            </a:prstGeom>
            <a:solidFill>
              <a:schemeClr val="bg1">
                <a:alpha val="5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3030153" y="1066800"/>
              <a:ext cx="295873" cy="295873"/>
            </a:xfrm>
            <a:prstGeom prst="ellipse">
              <a:avLst/>
            </a:prstGeom>
            <a:solidFill>
              <a:schemeClr val="bg1">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a:off x="299808" y="212824"/>
              <a:ext cx="295873" cy="295873"/>
            </a:xfrm>
            <a:prstGeom prst="ellips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18" name="Picture 17">
            <a:extLst>
              <a:ext uri="{FF2B5EF4-FFF2-40B4-BE49-F238E27FC236}">
                <a16:creationId xmlns:a16="http://schemas.microsoft.com/office/drawing/2014/main" id="{3CE689E3-B562-4683-BF2A-4658B93FCFD3}"/>
              </a:ext>
            </a:extLst>
          </p:cNvPr>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9078215" y="1913894"/>
            <a:ext cx="2773920" cy="4218798"/>
          </a:xfrm>
          <a:prstGeom prst="rect">
            <a:avLst/>
          </a:prstGeom>
        </p:spPr>
      </p:pic>
      <p:sp>
        <p:nvSpPr>
          <p:cNvPr id="34" name="Isosceles Triangle 33">
            <a:extLst>
              <a:ext uri="{FF2B5EF4-FFF2-40B4-BE49-F238E27FC236}">
                <a16:creationId xmlns:a16="http://schemas.microsoft.com/office/drawing/2014/main" id="{C3C5B391-AAAB-40CD-BDD6-AC6D369B7A96}"/>
              </a:ext>
            </a:extLst>
          </p:cNvPr>
          <p:cNvSpPr/>
          <p:nvPr userDrawn="1"/>
        </p:nvSpPr>
        <p:spPr>
          <a:xfrm rot="18871296">
            <a:off x="7576112" y="5317444"/>
            <a:ext cx="750461" cy="870765"/>
          </a:xfrm>
          <a:prstGeom prst="triangl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rot="5400000">
            <a:off x="10592702" y="4827885"/>
            <a:ext cx="493526" cy="493526"/>
          </a:xfrm>
          <a:prstGeom prst="ellipse">
            <a:avLst/>
          </a:prstGeom>
          <a:solidFill>
            <a:schemeClr val="bg1">
              <a:alpha val="4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rot="5400000">
            <a:off x="10105145" y="4635716"/>
            <a:ext cx="308167" cy="308167"/>
          </a:xfrm>
          <a:prstGeom prst="ellipse">
            <a:avLst/>
          </a:prstGeom>
          <a:solidFill>
            <a:schemeClr val="bg1">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rot="5400000">
            <a:off x="10365245" y="5325938"/>
            <a:ext cx="308167" cy="308167"/>
          </a:xfrm>
          <a:prstGeom prst="ellipse">
            <a:avLst/>
          </a:prstGeom>
          <a:solidFill>
            <a:schemeClr val="bg1">
              <a:alpha val="4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rot="5400000">
            <a:off x="10985823" y="4427867"/>
            <a:ext cx="200810" cy="200810"/>
          </a:xfrm>
          <a:prstGeom prst="ellips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rot="5400000">
            <a:off x="8887158" y="5969990"/>
            <a:ext cx="350016" cy="350016"/>
          </a:xfrm>
          <a:prstGeom prst="ellipse">
            <a:avLst/>
          </a:prstGeom>
          <a:solidFill>
            <a:schemeClr val="bg1">
              <a:alpha val="4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rot="5400000">
            <a:off x="8399600" y="5777821"/>
            <a:ext cx="218557" cy="218557"/>
          </a:xfrm>
          <a:prstGeom prst="ellipse">
            <a:avLst/>
          </a:prstGeom>
          <a:solidFill>
            <a:schemeClr val="bg1">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rot="5400000">
            <a:off x="8659700" y="6468043"/>
            <a:ext cx="218557" cy="218557"/>
          </a:xfrm>
          <a:prstGeom prst="ellipse">
            <a:avLst/>
          </a:prstGeom>
          <a:solidFill>
            <a:schemeClr val="bg1">
              <a:alpha val="4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rot="5400000">
            <a:off x="9280279" y="5569972"/>
            <a:ext cx="142417" cy="142417"/>
          </a:xfrm>
          <a:prstGeom prst="ellips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9AE8A4A4-90CC-45FE-804D-93C682447BB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4" name="Rectangle 3">
            <a:extLst>
              <a:ext uri="{FF2B5EF4-FFF2-40B4-BE49-F238E27FC236}">
                <a16:creationId xmlns:a16="http://schemas.microsoft.com/office/drawing/2014/main" id="{5AC93C2D-8B6B-408B-A548-4769F5CC71A8}"/>
              </a:ext>
            </a:extLst>
          </p:cNvPr>
          <p:cNvSpPr/>
          <p:nvPr userDrawn="1"/>
        </p:nvSpPr>
        <p:spPr>
          <a:xfrm>
            <a:off x="1409700" y="839041"/>
            <a:ext cx="9410700" cy="5179917"/>
          </a:xfrm>
          <a:prstGeom prst="rect">
            <a:avLst/>
          </a:prstGeom>
          <a:solidFill>
            <a:schemeClr val="bg1"/>
          </a:solidFill>
          <a:ln>
            <a:noFill/>
          </a:ln>
          <a:effectLst>
            <a:outerShdw blurRad="228600" sx="105000" sy="105000" algn="ctr" rotWithShape="0">
              <a:schemeClr val="tx1">
                <a:alpha val="60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a:extLst>
              <a:ext uri="{FF2B5EF4-FFF2-40B4-BE49-F238E27FC236}">
                <a16:creationId xmlns:a16="http://schemas.microsoft.com/office/drawing/2014/main" id="{B1CD9510-1FCC-425A-B657-28D10B597E05}"/>
              </a:ext>
            </a:extLst>
          </p:cNvPr>
          <p:cNvSpPr/>
          <p:nvPr userDrawn="1"/>
        </p:nvSpPr>
        <p:spPr>
          <a:xfrm>
            <a:off x="3272005" y="595137"/>
            <a:ext cx="6131218" cy="5859725"/>
          </a:xfrm>
          <a:prstGeom prst="ellipse">
            <a:avLst/>
          </a:prstGeom>
          <a:noFill/>
          <a:ln>
            <a:solidFill>
              <a:srgbClr val="FF0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a:extLst>
              <a:ext uri="{FF2B5EF4-FFF2-40B4-BE49-F238E27FC236}">
                <a16:creationId xmlns:a16="http://schemas.microsoft.com/office/drawing/2014/main" id="{83A5D47C-9453-4573-9562-4D77532BDEDF}"/>
              </a:ext>
            </a:extLst>
          </p:cNvPr>
          <p:cNvSpPr/>
          <p:nvPr userDrawn="1"/>
        </p:nvSpPr>
        <p:spPr>
          <a:xfrm>
            <a:off x="2414087" y="5076263"/>
            <a:ext cx="1380225" cy="1319108"/>
          </a:xfrm>
          <a:prstGeom prst="ellipse">
            <a:avLst/>
          </a:prstGeom>
          <a:noFill/>
          <a:ln>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a:extLst>
              <a:ext uri="{FF2B5EF4-FFF2-40B4-BE49-F238E27FC236}">
                <a16:creationId xmlns:a16="http://schemas.microsoft.com/office/drawing/2014/main" id="{99FB1447-7411-4FA0-A002-0BAF09AB4899}"/>
              </a:ext>
            </a:extLst>
          </p:cNvPr>
          <p:cNvSpPr/>
          <p:nvPr userDrawn="1"/>
        </p:nvSpPr>
        <p:spPr>
          <a:xfrm rot="13465826">
            <a:off x="1488330" y="1137665"/>
            <a:ext cx="1108378" cy="1195641"/>
          </a:xfrm>
          <a:prstGeom prst="triangle">
            <a:avLst/>
          </a:prstGeom>
          <a:noFill/>
          <a:ln>
            <a:solidFill>
              <a:schemeClr val="accent3"/>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9" name="Picture 18">
            <a:extLst>
              <a:ext uri="{FF2B5EF4-FFF2-40B4-BE49-F238E27FC236}">
                <a16:creationId xmlns:a16="http://schemas.microsoft.com/office/drawing/2014/main" id="{63E69F5D-AEA2-46E0-9725-9080CA73813E}"/>
              </a:ext>
            </a:extLst>
          </p:cNvPr>
          <p:cNvPicPr>
            <a:picLocks noChangeAspect="1"/>
          </p:cNvPicPr>
          <p:nvPr userDrawn="1"/>
        </p:nvPicPr>
        <p:blipFill>
          <a:blip r:embed="rId3">
            <a:extLst>
              <a:ext uri="{28A0092B-C50C-407E-A947-70E740481C1C}">
                <a14:useLocalDpi xmlns:a14="http://schemas.microsoft.com/office/drawing/2010/main" val="0"/>
              </a:ext>
            </a:extLst>
          </a:blip>
          <a:srcRect l="58250" b="44353"/>
          <a:stretch>
            <a:fillRect/>
          </a:stretch>
        </p:blipFill>
        <p:spPr>
          <a:xfrm>
            <a:off x="1390650" y="4595227"/>
            <a:ext cx="1471446" cy="1416351"/>
          </a:xfrm>
          <a:custGeom>
            <a:avLst/>
            <a:gdLst>
              <a:gd name="connsiteX0" fmla="*/ 0 w 1471446"/>
              <a:gd name="connsiteY0" fmla="*/ 0 h 1416351"/>
              <a:gd name="connsiteX1" fmla="*/ 1471446 w 1471446"/>
              <a:gd name="connsiteY1" fmla="*/ 0 h 1416351"/>
              <a:gd name="connsiteX2" fmla="*/ 1471446 w 1471446"/>
              <a:gd name="connsiteY2" fmla="*/ 1416351 h 1416351"/>
              <a:gd name="connsiteX3" fmla="*/ 0 w 1471446"/>
              <a:gd name="connsiteY3" fmla="*/ 1416351 h 1416351"/>
            </a:gdLst>
            <a:ahLst/>
            <a:cxnLst>
              <a:cxn ang="0">
                <a:pos x="connsiteX0" y="connsiteY0"/>
              </a:cxn>
              <a:cxn ang="0">
                <a:pos x="connsiteX1" y="connsiteY1"/>
              </a:cxn>
              <a:cxn ang="0">
                <a:pos x="connsiteX2" y="connsiteY2"/>
              </a:cxn>
              <a:cxn ang="0">
                <a:pos x="connsiteX3" y="connsiteY3"/>
              </a:cxn>
            </a:cxnLst>
            <a:rect l="l" t="t" r="r" b="b"/>
            <a:pathLst>
              <a:path w="1471446" h="1416351">
                <a:moveTo>
                  <a:pt x="0" y="0"/>
                </a:moveTo>
                <a:lnTo>
                  <a:pt x="1471446" y="0"/>
                </a:lnTo>
                <a:lnTo>
                  <a:pt x="1471446" y="1416351"/>
                </a:lnTo>
                <a:lnTo>
                  <a:pt x="0" y="1416351"/>
                </a:lnTo>
                <a:close/>
              </a:path>
            </a:pathLst>
          </a:custGeom>
        </p:spPr>
      </p:pic>
      <p:pic>
        <p:nvPicPr>
          <p:cNvPr id="20" name="Picture 19">
            <a:extLst>
              <a:ext uri="{FF2B5EF4-FFF2-40B4-BE49-F238E27FC236}">
                <a16:creationId xmlns:a16="http://schemas.microsoft.com/office/drawing/2014/main" id="{8A741FC8-3018-4553-8F74-31438967D21B}"/>
              </a:ext>
            </a:extLst>
          </p:cNvPr>
          <p:cNvPicPr>
            <a:picLocks noChangeAspect="1"/>
          </p:cNvPicPr>
          <p:nvPr userDrawn="1"/>
        </p:nvPicPr>
        <p:blipFill>
          <a:blip r:embed="rId3">
            <a:extLst>
              <a:ext uri="{28A0092B-C50C-407E-A947-70E740481C1C}">
                <a14:useLocalDpi xmlns:a14="http://schemas.microsoft.com/office/drawing/2010/main" val="0"/>
              </a:ext>
            </a:extLst>
          </a:blip>
          <a:srcRect l="58250" b="44353"/>
          <a:stretch>
            <a:fillRect/>
          </a:stretch>
        </p:blipFill>
        <p:spPr>
          <a:xfrm rot="10800000">
            <a:off x="9366422" y="839041"/>
            <a:ext cx="1471446" cy="1416351"/>
          </a:xfrm>
          <a:custGeom>
            <a:avLst/>
            <a:gdLst>
              <a:gd name="connsiteX0" fmla="*/ 0 w 1471446"/>
              <a:gd name="connsiteY0" fmla="*/ 0 h 1416351"/>
              <a:gd name="connsiteX1" fmla="*/ 1471446 w 1471446"/>
              <a:gd name="connsiteY1" fmla="*/ 0 h 1416351"/>
              <a:gd name="connsiteX2" fmla="*/ 1471446 w 1471446"/>
              <a:gd name="connsiteY2" fmla="*/ 1416351 h 1416351"/>
              <a:gd name="connsiteX3" fmla="*/ 0 w 1471446"/>
              <a:gd name="connsiteY3" fmla="*/ 1416351 h 1416351"/>
            </a:gdLst>
            <a:ahLst/>
            <a:cxnLst>
              <a:cxn ang="0">
                <a:pos x="connsiteX0" y="connsiteY0"/>
              </a:cxn>
              <a:cxn ang="0">
                <a:pos x="connsiteX1" y="connsiteY1"/>
              </a:cxn>
              <a:cxn ang="0">
                <a:pos x="connsiteX2" y="connsiteY2"/>
              </a:cxn>
              <a:cxn ang="0">
                <a:pos x="connsiteX3" y="connsiteY3"/>
              </a:cxn>
            </a:cxnLst>
            <a:rect l="l" t="t" r="r" b="b"/>
            <a:pathLst>
              <a:path w="1471446" h="1416351">
                <a:moveTo>
                  <a:pt x="0" y="0"/>
                </a:moveTo>
                <a:lnTo>
                  <a:pt x="1471446" y="0"/>
                </a:lnTo>
                <a:lnTo>
                  <a:pt x="1471446" y="1416351"/>
                </a:lnTo>
                <a:lnTo>
                  <a:pt x="0" y="1416351"/>
                </a:lnTo>
                <a:close/>
              </a:path>
            </a:pathLst>
          </a:custGeom>
        </p:spPr>
      </p:pic>
      <p:sp>
        <p:nvSpPr>
          <p:cNvPr id="78" name="Shape 78"/>
          <p:cNvSpPr txBox="1">
            <a:spLocks noGrp="1"/>
          </p:cNvSpPr>
          <p:nvPr>
            <p:ph type="title"/>
          </p:nvPr>
        </p:nvSpPr>
        <p:spPr>
          <a:xfrm>
            <a:off x="1935200" y="1125577"/>
            <a:ext cx="83216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1935200" y="2144178"/>
            <a:ext cx="2206989" cy="358824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4992514" y="2144178"/>
            <a:ext cx="2206989" cy="358824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8049811" y="2144178"/>
            <a:ext cx="2206989" cy="358824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2" name="Picture 1"/>
          <p:cNvPicPr>
            <a:picLocks noChangeAspect="1"/>
          </p:cNvPicPr>
          <p:nvPr userDrawn="1"/>
        </p:nvPicPr>
        <p:blipFill rotWithShape="1">
          <a:blip r:embed="rId2"/>
          <a:srcRect l="1148" t="12857" r="6947" b="27230"/>
          <a:stretch/>
        </p:blipFill>
        <p:spPr>
          <a:xfrm>
            <a:off x="-38100" y="-38100"/>
            <a:ext cx="12192000" cy="6896100"/>
          </a:xfrm>
          <a:prstGeom prst="rect">
            <a:avLst/>
          </a:prstGeom>
        </p:spPr>
      </p:pic>
      <p:sp>
        <p:nvSpPr>
          <p:cNvPr id="10" name="Rectangle 9">
            <a:extLst>
              <a:ext uri="{FF2B5EF4-FFF2-40B4-BE49-F238E27FC236}">
                <a16:creationId xmlns:a16="http://schemas.microsoft.com/office/drawing/2014/main" id="{2429B637-CD48-4B1A-B8F9-F05FAC09B572}"/>
              </a:ext>
            </a:extLst>
          </p:cNvPr>
          <p:cNvSpPr/>
          <p:nvPr userDrawn="1"/>
        </p:nvSpPr>
        <p:spPr>
          <a:xfrm>
            <a:off x="1314450" y="647700"/>
            <a:ext cx="9867900" cy="5798275"/>
          </a:xfrm>
          <a:prstGeom prst="rect">
            <a:avLst/>
          </a:prstGeom>
          <a:solidFill>
            <a:schemeClr val="bg1">
              <a:alpha val="88000"/>
            </a:schemeClr>
          </a:solidFill>
          <a:ln w="38100">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523359" y="822361"/>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Oval 12">
            <a:extLst>
              <a:ext uri="{FF2B5EF4-FFF2-40B4-BE49-F238E27FC236}">
                <a16:creationId xmlns:a16="http://schemas.microsoft.com/office/drawing/2014/main" id="{85C0FA48-BD38-41AA-AD33-DCF19BB194BD}"/>
              </a:ext>
            </a:extLst>
          </p:cNvPr>
          <p:cNvSpPr/>
          <p:nvPr userDrawn="1"/>
        </p:nvSpPr>
        <p:spPr>
          <a:xfrm>
            <a:off x="832317" y="5227558"/>
            <a:ext cx="1691042" cy="1616162"/>
          </a:xfrm>
          <a:prstGeom prst="ellipse">
            <a:avLst/>
          </a:prstGeom>
          <a:noFill/>
          <a:ln>
            <a:solidFill>
              <a:srgbClr val="FF0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a:extLst>
              <a:ext uri="{FF2B5EF4-FFF2-40B4-BE49-F238E27FC236}">
                <a16:creationId xmlns:a16="http://schemas.microsoft.com/office/drawing/2014/main" id="{5DF7DAD6-FFA4-4C37-9AD9-2F9704186883}"/>
              </a:ext>
            </a:extLst>
          </p:cNvPr>
          <p:cNvSpPr/>
          <p:nvPr userDrawn="1"/>
        </p:nvSpPr>
        <p:spPr>
          <a:xfrm>
            <a:off x="10336829" y="2620919"/>
            <a:ext cx="1691042" cy="1616162"/>
          </a:xfrm>
          <a:prstGeom prst="ellipse">
            <a:avLst/>
          </a:prstGeom>
          <a:noFill/>
          <a:ln>
            <a:solidFill>
              <a:schemeClr val="accent3"/>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7" name="Picture 6"/>
          <p:cNvPicPr>
            <a:picLocks noChangeAspect="1"/>
          </p:cNvPicPr>
          <p:nvPr userDrawn="1"/>
        </p:nvPicPr>
        <p:blipFill rotWithShape="1">
          <a:blip r:embed="rId2"/>
          <a:srcRect l="1148" t="12857" r="6947" b="27230"/>
          <a:stretch/>
        </p:blipFill>
        <p:spPr>
          <a:xfrm rot="10800000">
            <a:off x="0" y="-38100"/>
            <a:ext cx="12192000" cy="6896100"/>
          </a:xfrm>
          <a:prstGeom prst="rect">
            <a:avLst/>
          </a:prstGeom>
        </p:spPr>
      </p:pic>
      <p:sp>
        <p:nvSpPr>
          <p:cNvPr id="12" name="Rectangle 11">
            <a:extLst>
              <a:ext uri="{FF2B5EF4-FFF2-40B4-BE49-F238E27FC236}">
                <a16:creationId xmlns:a16="http://schemas.microsoft.com/office/drawing/2014/main" id="{EC7B99DE-19B3-4B84-81C5-A119CFF5581E}"/>
              </a:ext>
            </a:extLst>
          </p:cNvPr>
          <p:cNvSpPr/>
          <p:nvPr userDrawn="1"/>
        </p:nvSpPr>
        <p:spPr>
          <a:xfrm>
            <a:off x="1314450" y="647700"/>
            <a:ext cx="9867900" cy="5798275"/>
          </a:xfrm>
          <a:prstGeom prst="rect">
            <a:avLst/>
          </a:prstGeom>
          <a:solidFill>
            <a:schemeClr val="bg1">
              <a:alpha val="88000"/>
            </a:schemeClr>
          </a:solidFill>
          <a:ln w="38100">
            <a:solidFill>
              <a:srgbClr val="7030A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a:extLst>
              <a:ext uri="{FF2B5EF4-FFF2-40B4-BE49-F238E27FC236}">
                <a16:creationId xmlns:a16="http://schemas.microsoft.com/office/drawing/2014/main" id="{52DF2C7D-9818-4D3C-A8E6-BFD9C9E679EA}"/>
              </a:ext>
            </a:extLst>
          </p:cNvPr>
          <p:cNvSpPr/>
          <p:nvPr userDrawn="1"/>
        </p:nvSpPr>
        <p:spPr>
          <a:xfrm>
            <a:off x="468929" y="235675"/>
            <a:ext cx="1691042" cy="1616162"/>
          </a:xfrm>
          <a:prstGeom prst="ellipse">
            <a:avLst/>
          </a:prstGeom>
          <a:noFill/>
          <a:ln>
            <a:solidFill>
              <a:srgbClr val="FF0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a:extLst>
              <a:ext uri="{FF2B5EF4-FFF2-40B4-BE49-F238E27FC236}">
                <a16:creationId xmlns:a16="http://schemas.microsoft.com/office/drawing/2014/main" id="{1C5AEDB6-A5AD-4460-99B5-72DB9812DAD1}"/>
              </a:ext>
            </a:extLst>
          </p:cNvPr>
          <p:cNvSpPr/>
          <p:nvPr userDrawn="1"/>
        </p:nvSpPr>
        <p:spPr>
          <a:xfrm>
            <a:off x="10336829" y="2620919"/>
            <a:ext cx="1691042" cy="1616162"/>
          </a:xfrm>
          <a:prstGeom prst="ellipse">
            <a:avLst/>
          </a:prstGeom>
          <a:noFill/>
          <a:ln>
            <a:solidFill>
              <a:schemeClr val="accent3"/>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0838" y="5827210"/>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11" name="Rectangle 10">
            <a:extLst>
              <a:ext uri="{FF2B5EF4-FFF2-40B4-BE49-F238E27FC236}">
                <a16:creationId xmlns:a16="http://schemas.microsoft.com/office/drawing/2014/main" id="{56395E85-8E7F-4077-8A3B-B71D6EBACC2B}"/>
              </a:ext>
            </a:extLst>
          </p:cNvPr>
          <p:cNvSpPr/>
          <p:nvPr userDrawn="1"/>
        </p:nvSpPr>
        <p:spPr>
          <a:xfrm>
            <a:off x="1295400" y="1414220"/>
            <a:ext cx="9576984" cy="4029560"/>
          </a:xfrm>
          <a:prstGeom prst="rect">
            <a:avLst/>
          </a:prstGeom>
          <a:solidFill>
            <a:srgbClr val="7030A0">
              <a:alpha val="12000"/>
            </a:srgbClr>
          </a:solidFill>
          <a:ln w="38100">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0" name="Picture 19">
            <a:extLst>
              <a:ext uri="{FF2B5EF4-FFF2-40B4-BE49-F238E27FC236}">
                <a16:creationId xmlns:a16="http://schemas.microsoft.com/office/drawing/2014/main" id="{651A2819-4C49-47D5-B3D3-9F31FF77FD04}"/>
              </a:ext>
            </a:extLst>
          </p:cNvPr>
          <p:cNvPicPr>
            <a:picLocks noChangeAspect="1"/>
          </p:cNvPicPr>
          <p:nvPr userDrawn="1"/>
        </p:nvPicPr>
        <p:blipFill>
          <a:blip r:embed="rId2">
            <a:extLst>
              <a:ext uri="{28A0092B-C50C-407E-A947-70E740481C1C}">
                <a14:useLocalDpi xmlns:a14="http://schemas.microsoft.com/office/drawing/2010/main" val="0"/>
              </a:ext>
            </a:extLst>
          </a:blip>
          <a:srcRect l="58250" b="44353"/>
          <a:stretch>
            <a:fillRect/>
          </a:stretch>
        </p:blipFill>
        <p:spPr>
          <a:xfrm>
            <a:off x="1282700" y="4051764"/>
            <a:ext cx="1471446" cy="1416351"/>
          </a:xfrm>
          <a:custGeom>
            <a:avLst/>
            <a:gdLst>
              <a:gd name="connsiteX0" fmla="*/ 0 w 1471446"/>
              <a:gd name="connsiteY0" fmla="*/ 0 h 1416351"/>
              <a:gd name="connsiteX1" fmla="*/ 1471446 w 1471446"/>
              <a:gd name="connsiteY1" fmla="*/ 0 h 1416351"/>
              <a:gd name="connsiteX2" fmla="*/ 1471446 w 1471446"/>
              <a:gd name="connsiteY2" fmla="*/ 1416351 h 1416351"/>
              <a:gd name="connsiteX3" fmla="*/ 0 w 1471446"/>
              <a:gd name="connsiteY3" fmla="*/ 1416351 h 1416351"/>
            </a:gdLst>
            <a:ahLst/>
            <a:cxnLst>
              <a:cxn ang="0">
                <a:pos x="connsiteX0" y="connsiteY0"/>
              </a:cxn>
              <a:cxn ang="0">
                <a:pos x="connsiteX1" y="connsiteY1"/>
              </a:cxn>
              <a:cxn ang="0">
                <a:pos x="connsiteX2" y="connsiteY2"/>
              </a:cxn>
              <a:cxn ang="0">
                <a:pos x="connsiteX3" y="connsiteY3"/>
              </a:cxn>
            </a:cxnLst>
            <a:rect l="l" t="t" r="r" b="b"/>
            <a:pathLst>
              <a:path w="1471446" h="1416351">
                <a:moveTo>
                  <a:pt x="0" y="0"/>
                </a:moveTo>
                <a:lnTo>
                  <a:pt x="1471446" y="0"/>
                </a:lnTo>
                <a:lnTo>
                  <a:pt x="1471446" y="1416351"/>
                </a:lnTo>
                <a:lnTo>
                  <a:pt x="0" y="1416351"/>
                </a:lnTo>
                <a:close/>
              </a:path>
            </a:pathLst>
          </a:custGeom>
        </p:spPr>
      </p:pic>
      <p:sp>
        <p:nvSpPr>
          <p:cNvPr id="21" name="Oval 20">
            <a:extLst>
              <a:ext uri="{FF2B5EF4-FFF2-40B4-BE49-F238E27FC236}">
                <a16:creationId xmlns:a16="http://schemas.microsoft.com/office/drawing/2014/main" id="{1DDA2123-1EDE-4ED0-BFBD-2A91A7907431}"/>
              </a:ext>
            </a:extLst>
          </p:cNvPr>
          <p:cNvSpPr/>
          <p:nvPr userDrawn="1"/>
        </p:nvSpPr>
        <p:spPr>
          <a:xfrm>
            <a:off x="698014" y="800612"/>
            <a:ext cx="1169371" cy="1178545"/>
          </a:xfrm>
          <a:prstGeom prst="ellipse">
            <a:avLst/>
          </a:prstGeom>
          <a:noFill/>
          <a:ln>
            <a:solidFill>
              <a:srgbClr val="FF000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a:extLst>
              <a:ext uri="{FF2B5EF4-FFF2-40B4-BE49-F238E27FC236}">
                <a16:creationId xmlns:a16="http://schemas.microsoft.com/office/drawing/2014/main" id="{2B2C2A82-5F21-4880-8B9C-2B0E6E0DFA2B}"/>
              </a:ext>
            </a:extLst>
          </p:cNvPr>
          <p:cNvSpPr/>
          <p:nvPr userDrawn="1"/>
        </p:nvSpPr>
        <p:spPr>
          <a:xfrm>
            <a:off x="3196010" y="5102350"/>
            <a:ext cx="1169371" cy="1178545"/>
          </a:xfrm>
          <a:prstGeom prst="ellipse">
            <a:avLst/>
          </a:prstGeom>
          <a:noFill/>
          <a:ln>
            <a:solidFill>
              <a:srgbClr val="7030A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Isosceles Triangle 23">
            <a:extLst>
              <a:ext uri="{FF2B5EF4-FFF2-40B4-BE49-F238E27FC236}">
                <a16:creationId xmlns:a16="http://schemas.microsoft.com/office/drawing/2014/main" id="{7A8545B7-601E-4CBA-A5B1-7A012225379A}"/>
              </a:ext>
            </a:extLst>
          </p:cNvPr>
          <p:cNvSpPr/>
          <p:nvPr userDrawn="1"/>
        </p:nvSpPr>
        <p:spPr>
          <a:xfrm rot="8595640">
            <a:off x="655437" y="5806577"/>
            <a:ext cx="819150" cy="895350"/>
          </a:xfrm>
          <a:prstGeom prst="triangle">
            <a:avLst/>
          </a:prstGeom>
          <a:noFill/>
          <a:ln>
            <a:solidFill>
              <a:srgbClr val="7030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p:cNvGrpSpPr/>
          <p:nvPr userDrawn="1"/>
        </p:nvGrpSpPr>
        <p:grpSpPr>
          <a:xfrm>
            <a:off x="6685345" y="-15191"/>
            <a:ext cx="5506656" cy="6866260"/>
            <a:chOff x="6685345" y="-15191"/>
            <a:chExt cx="5506656" cy="6866260"/>
          </a:xfrm>
        </p:grpSpPr>
        <p:sp>
          <p:nvSpPr>
            <p:cNvPr id="22" name="Oval 21">
              <a:extLst>
                <a:ext uri="{FF2B5EF4-FFF2-40B4-BE49-F238E27FC236}">
                  <a16:creationId xmlns:a16="http://schemas.microsoft.com/office/drawing/2014/main" id="{51EE0F21-ACB6-44D8-AA5E-CD54C0438984}"/>
                </a:ext>
              </a:extLst>
            </p:cNvPr>
            <p:cNvSpPr/>
            <p:nvPr userDrawn="1"/>
          </p:nvSpPr>
          <p:spPr>
            <a:xfrm>
              <a:off x="10336829" y="2620919"/>
              <a:ext cx="1691042" cy="1616162"/>
            </a:xfrm>
            <a:prstGeom prst="ellipse">
              <a:avLst/>
            </a:prstGeom>
            <a:noFill/>
            <a:ln>
              <a:solidFill>
                <a:schemeClr val="accent3"/>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Isosceles Triangle 24">
              <a:extLst>
                <a:ext uri="{FF2B5EF4-FFF2-40B4-BE49-F238E27FC236}">
                  <a16:creationId xmlns:a16="http://schemas.microsoft.com/office/drawing/2014/main" id="{74BDEB0C-B70C-49AB-A153-39FEAC5DBEA4}"/>
                </a:ext>
              </a:extLst>
            </p:cNvPr>
            <p:cNvSpPr/>
            <p:nvPr userDrawn="1"/>
          </p:nvSpPr>
          <p:spPr>
            <a:xfrm rot="8595640">
              <a:off x="7159142" y="885580"/>
              <a:ext cx="819150" cy="895350"/>
            </a:xfrm>
            <a:prstGeom prst="triangle">
              <a:avLst/>
            </a:prstGeom>
            <a:noFill/>
            <a:ln>
              <a:solidFill>
                <a:srgbClr val="7030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0" name="Picture 9"/>
            <p:cNvPicPr>
              <a:picLocks noChangeAspect="1"/>
            </p:cNvPicPr>
            <p:nvPr userDrawn="1"/>
          </p:nvPicPr>
          <p:blipFill rotWithShape="1">
            <a:blip r:embed="rId3"/>
            <a:srcRect r="8806" b="2244"/>
            <a:stretch/>
          </p:blipFill>
          <p:spPr>
            <a:xfrm rot="16200000">
              <a:off x="7072946" y="1732013"/>
              <a:ext cx="6866260" cy="3371851"/>
            </a:xfrm>
            <a:prstGeom prst="rect">
              <a:avLst/>
            </a:prstGeom>
          </p:spPr>
        </p:pic>
        <p:grpSp>
          <p:nvGrpSpPr>
            <p:cNvPr id="2" name="Group 1"/>
            <p:cNvGrpSpPr/>
            <p:nvPr userDrawn="1"/>
          </p:nvGrpSpPr>
          <p:grpSpPr>
            <a:xfrm rot="717237">
              <a:off x="7230189" y="233005"/>
              <a:ext cx="3256120" cy="3451218"/>
              <a:chOff x="6254261" y="377581"/>
              <a:chExt cx="3256120" cy="3451218"/>
            </a:xfrm>
          </p:grpSpPr>
          <p:sp>
            <p:nvSpPr>
              <p:cNvPr id="30" name="Freeform 29"/>
              <p:cNvSpPr/>
              <p:nvPr userDrawn="1"/>
            </p:nvSpPr>
            <p:spPr>
              <a:xfrm rot="12014439">
                <a:off x="7650113" y="1576180"/>
                <a:ext cx="1329919" cy="1496774"/>
              </a:xfrm>
              <a:custGeom>
                <a:avLst/>
                <a:gdLst>
                  <a:gd name="connsiteX0" fmla="*/ 1203960 w 1203960"/>
                  <a:gd name="connsiteY0" fmla="*/ 0 h 1386840"/>
                  <a:gd name="connsiteX1" fmla="*/ 0 w 1203960"/>
                  <a:gd name="connsiteY1" fmla="*/ 1386840 h 1386840"/>
                  <a:gd name="connsiteX2" fmla="*/ 929640 w 1203960"/>
                  <a:gd name="connsiteY2" fmla="*/ 1249680 h 1386840"/>
                  <a:gd name="connsiteX3" fmla="*/ 1203960 w 1203960"/>
                  <a:gd name="connsiteY3" fmla="*/ 0 h 1386840"/>
                  <a:gd name="connsiteX0" fmla="*/ 1194650 w 1194650"/>
                  <a:gd name="connsiteY0" fmla="*/ 0 h 1380367"/>
                  <a:gd name="connsiteX1" fmla="*/ 0 w 1194650"/>
                  <a:gd name="connsiteY1" fmla="*/ 1380367 h 1380367"/>
                  <a:gd name="connsiteX2" fmla="*/ 929640 w 1194650"/>
                  <a:gd name="connsiteY2" fmla="*/ 1243207 h 1380367"/>
                  <a:gd name="connsiteX3" fmla="*/ 1194650 w 1194650"/>
                  <a:gd name="connsiteY3" fmla="*/ 0 h 1380367"/>
                  <a:gd name="connsiteX0" fmla="*/ 1176029 w 1176029"/>
                  <a:gd name="connsiteY0" fmla="*/ 0 h 1380367"/>
                  <a:gd name="connsiteX1" fmla="*/ 0 w 1176029"/>
                  <a:gd name="connsiteY1" fmla="*/ 1380367 h 1380367"/>
                  <a:gd name="connsiteX2" fmla="*/ 911019 w 1176029"/>
                  <a:gd name="connsiteY2" fmla="*/ 1243207 h 1380367"/>
                  <a:gd name="connsiteX3" fmla="*/ 1176029 w 1176029"/>
                  <a:gd name="connsiteY3" fmla="*/ 0 h 1380367"/>
                </a:gdLst>
                <a:ahLst/>
                <a:cxnLst>
                  <a:cxn ang="0">
                    <a:pos x="connsiteX0" y="connsiteY0"/>
                  </a:cxn>
                  <a:cxn ang="0">
                    <a:pos x="connsiteX1" y="connsiteY1"/>
                  </a:cxn>
                  <a:cxn ang="0">
                    <a:pos x="connsiteX2" y="connsiteY2"/>
                  </a:cxn>
                  <a:cxn ang="0">
                    <a:pos x="connsiteX3" y="connsiteY3"/>
                  </a:cxn>
                </a:cxnLst>
                <a:rect l="l" t="t" r="r" b="b"/>
                <a:pathLst>
                  <a:path w="1176029" h="1380367">
                    <a:moveTo>
                      <a:pt x="1176029" y="0"/>
                    </a:moveTo>
                    <a:lnTo>
                      <a:pt x="0" y="1380367"/>
                    </a:lnTo>
                    <a:lnTo>
                      <a:pt x="911019" y="1243207"/>
                    </a:lnTo>
                    <a:lnTo>
                      <a:pt x="1176029" y="0"/>
                    </a:lnTo>
                    <a:close/>
                  </a:path>
                </a:pathLst>
              </a:custGeom>
              <a:gradFill>
                <a:gsLst>
                  <a:gs pos="100000">
                    <a:srgbClr val="208081">
                      <a:lumMod val="79000"/>
                      <a:lumOff val="21000"/>
                    </a:srgbClr>
                  </a:gs>
                  <a:gs pos="2000">
                    <a:srgbClr val="208081">
                      <a:lumMod val="78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1" name="Freeform 30"/>
              <p:cNvSpPr/>
              <p:nvPr userDrawn="1"/>
            </p:nvSpPr>
            <p:spPr>
              <a:xfrm rot="12014439">
                <a:off x="7279679" y="1100606"/>
                <a:ext cx="706648" cy="1651419"/>
              </a:xfrm>
              <a:custGeom>
                <a:avLst/>
                <a:gdLst>
                  <a:gd name="connsiteX0" fmla="*/ 289560 w 640080"/>
                  <a:gd name="connsiteY0" fmla="*/ 0 h 1501140"/>
                  <a:gd name="connsiteX1" fmla="*/ 640080 w 640080"/>
                  <a:gd name="connsiteY1" fmla="*/ 1501140 h 1501140"/>
                  <a:gd name="connsiteX2" fmla="*/ 0 w 640080"/>
                  <a:gd name="connsiteY2" fmla="*/ 1211580 h 1501140"/>
                  <a:gd name="connsiteX3" fmla="*/ 289560 w 640080"/>
                  <a:gd name="connsiteY3" fmla="*/ 0 h 1501140"/>
                  <a:gd name="connsiteX0" fmla="*/ 289560 w 646430"/>
                  <a:gd name="connsiteY0" fmla="*/ 0 h 1501140"/>
                  <a:gd name="connsiteX1" fmla="*/ 646430 w 646430"/>
                  <a:gd name="connsiteY1" fmla="*/ 1501140 h 1501140"/>
                  <a:gd name="connsiteX2" fmla="*/ 0 w 646430"/>
                  <a:gd name="connsiteY2" fmla="*/ 1211580 h 1501140"/>
                  <a:gd name="connsiteX3" fmla="*/ 289560 w 646430"/>
                  <a:gd name="connsiteY3" fmla="*/ 0 h 1501140"/>
                  <a:gd name="connsiteX0" fmla="*/ 289560 w 636905"/>
                  <a:gd name="connsiteY0" fmla="*/ 0 h 1491615"/>
                  <a:gd name="connsiteX1" fmla="*/ 636905 w 636905"/>
                  <a:gd name="connsiteY1" fmla="*/ 1491615 h 1491615"/>
                  <a:gd name="connsiteX2" fmla="*/ 0 w 636905"/>
                  <a:gd name="connsiteY2" fmla="*/ 1211580 h 1491615"/>
                  <a:gd name="connsiteX3" fmla="*/ 289560 w 636905"/>
                  <a:gd name="connsiteY3" fmla="*/ 0 h 1491615"/>
                  <a:gd name="connsiteX0" fmla="*/ 289560 w 639286"/>
                  <a:gd name="connsiteY0" fmla="*/ 0 h 1493996"/>
                  <a:gd name="connsiteX1" fmla="*/ 639286 w 639286"/>
                  <a:gd name="connsiteY1" fmla="*/ 1493996 h 1493996"/>
                  <a:gd name="connsiteX2" fmla="*/ 0 w 639286"/>
                  <a:gd name="connsiteY2" fmla="*/ 1211580 h 1493996"/>
                  <a:gd name="connsiteX3" fmla="*/ 289560 w 639286"/>
                  <a:gd name="connsiteY3" fmla="*/ 0 h 1493996"/>
                </a:gdLst>
                <a:ahLst/>
                <a:cxnLst>
                  <a:cxn ang="0">
                    <a:pos x="connsiteX0" y="connsiteY0"/>
                  </a:cxn>
                  <a:cxn ang="0">
                    <a:pos x="connsiteX1" y="connsiteY1"/>
                  </a:cxn>
                  <a:cxn ang="0">
                    <a:pos x="connsiteX2" y="connsiteY2"/>
                  </a:cxn>
                  <a:cxn ang="0">
                    <a:pos x="connsiteX3" y="connsiteY3"/>
                  </a:cxn>
                </a:cxnLst>
                <a:rect l="l" t="t" r="r" b="b"/>
                <a:pathLst>
                  <a:path w="639286" h="1493996">
                    <a:moveTo>
                      <a:pt x="289560" y="0"/>
                    </a:moveTo>
                    <a:lnTo>
                      <a:pt x="639286" y="1493996"/>
                    </a:lnTo>
                    <a:lnTo>
                      <a:pt x="0" y="1211580"/>
                    </a:lnTo>
                    <a:lnTo>
                      <a:pt x="289560" y="0"/>
                    </a:lnTo>
                    <a:close/>
                  </a:path>
                </a:pathLst>
              </a:custGeom>
              <a:solidFill>
                <a:srgbClr val="3C144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Freeform 31"/>
              <p:cNvSpPr/>
              <p:nvPr userDrawn="1"/>
            </p:nvSpPr>
            <p:spPr>
              <a:xfrm rot="12014439">
                <a:off x="6254261" y="854553"/>
                <a:ext cx="1468397" cy="1652297"/>
              </a:xfrm>
              <a:custGeom>
                <a:avLst/>
                <a:gdLst>
                  <a:gd name="connsiteX0" fmla="*/ 0 w 1341120"/>
                  <a:gd name="connsiteY0" fmla="*/ 0 h 1531620"/>
                  <a:gd name="connsiteX1" fmla="*/ 365760 w 1341120"/>
                  <a:gd name="connsiteY1" fmla="*/ 1531620 h 1531620"/>
                  <a:gd name="connsiteX2" fmla="*/ 1341120 w 1341120"/>
                  <a:gd name="connsiteY2" fmla="*/ 853440 h 1531620"/>
                  <a:gd name="connsiteX3" fmla="*/ 0 w 1341120"/>
                  <a:gd name="connsiteY3" fmla="*/ 0 h 1531620"/>
                  <a:gd name="connsiteX0" fmla="*/ 0 w 1334770"/>
                  <a:gd name="connsiteY0" fmla="*/ 0 h 1525141"/>
                  <a:gd name="connsiteX1" fmla="*/ 359410 w 1334770"/>
                  <a:gd name="connsiteY1" fmla="*/ 1525141 h 1525141"/>
                  <a:gd name="connsiteX2" fmla="*/ 1334770 w 1334770"/>
                  <a:gd name="connsiteY2" fmla="*/ 846961 h 1525141"/>
                  <a:gd name="connsiteX3" fmla="*/ 0 w 1334770"/>
                  <a:gd name="connsiteY3" fmla="*/ 0 h 1525141"/>
                  <a:gd name="connsiteX0" fmla="*/ 0 w 1328420"/>
                  <a:gd name="connsiteY0" fmla="*/ 0 h 1525141"/>
                  <a:gd name="connsiteX1" fmla="*/ 353060 w 1328420"/>
                  <a:gd name="connsiteY1" fmla="*/ 1525141 h 1525141"/>
                  <a:gd name="connsiteX2" fmla="*/ 1328420 w 1328420"/>
                  <a:gd name="connsiteY2" fmla="*/ 846961 h 1525141"/>
                  <a:gd name="connsiteX3" fmla="*/ 0 w 1328420"/>
                  <a:gd name="connsiteY3" fmla="*/ 0 h 1525141"/>
                </a:gdLst>
                <a:ahLst/>
                <a:cxnLst>
                  <a:cxn ang="0">
                    <a:pos x="connsiteX0" y="connsiteY0"/>
                  </a:cxn>
                  <a:cxn ang="0">
                    <a:pos x="connsiteX1" y="connsiteY1"/>
                  </a:cxn>
                  <a:cxn ang="0">
                    <a:pos x="connsiteX2" y="connsiteY2"/>
                  </a:cxn>
                  <a:cxn ang="0">
                    <a:pos x="connsiteX3" y="connsiteY3"/>
                  </a:cxn>
                </a:cxnLst>
                <a:rect l="l" t="t" r="r" b="b"/>
                <a:pathLst>
                  <a:path w="1328420" h="1525141">
                    <a:moveTo>
                      <a:pt x="0" y="0"/>
                    </a:moveTo>
                    <a:lnTo>
                      <a:pt x="353060" y="1525141"/>
                    </a:lnTo>
                    <a:lnTo>
                      <a:pt x="1328420" y="846961"/>
                    </a:lnTo>
                    <a:lnTo>
                      <a:pt x="0"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3" name="Freeform 32"/>
              <p:cNvSpPr/>
              <p:nvPr userDrawn="1"/>
            </p:nvSpPr>
            <p:spPr>
              <a:xfrm rot="12014439">
                <a:off x="8452472" y="505294"/>
                <a:ext cx="934945" cy="1280284"/>
              </a:xfrm>
              <a:custGeom>
                <a:avLst/>
                <a:gdLst>
                  <a:gd name="connsiteX0" fmla="*/ 0 w 845820"/>
                  <a:gd name="connsiteY0" fmla="*/ 137160 h 1158240"/>
                  <a:gd name="connsiteX1" fmla="*/ 845820 w 845820"/>
                  <a:gd name="connsiteY1" fmla="*/ 0 h 1158240"/>
                  <a:gd name="connsiteX2" fmla="*/ 312420 w 845820"/>
                  <a:gd name="connsiteY2" fmla="*/ 1158240 h 1158240"/>
                  <a:gd name="connsiteX3" fmla="*/ 0 w 845820"/>
                  <a:gd name="connsiteY3" fmla="*/ 137160 h 1158240"/>
                </a:gdLst>
                <a:ahLst/>
                <a:cxnLst>
                  <a:cxn ang="0">
                    <a:pos x="connsiteX0" y="connsiteY0"/>
                  </a:cxn>
                  <a:cxn ang="0">
                    <a:pos x="connsiteX1" y="connsiteY1"/>
                  </a:cxn>
                  <a:cxn ang="0">
                    <a:pos x="connsiteX2" y="connsiteY2"/>
                  </a:cxn>
                  <a:cxn ang="0">
                    <a:pos x="connsiteX3" y="connsiteY3"/>
                  </a:cxn>
                </a:cxnLst>
                <a:rect l="l" t="t" r="r" b="b"/>
                <a:pathLst>
                  <a:path w="845820" h="1158240">
                    <a:moveTo>
                      <a:pt x="0" y="137160"/>
                    </a:moveTo>
                    <a:lnTo>
                      <a:pt x="845820" y="0"/>
                    </a:lnTo>
                    <a:lnTo>
                      <a:pt x="312420" y="1158240"/>
                    </a:lnTo>
                    <a:lnTo>
                      <a:pt x="0" y="137160"/>
                    </a:lnTo>
                    <a:close/>
                  </a:path>
                </a:pathLst>
              </a:custGeom>
              <a:gradFill>
                <a:gsLst>
                  <a:gs pos="46000">
                    <a:srgbClr val="3C144B"/>
                  </a:gs>
                  <a:gs pos="100000">
                    <a:srgbClr val="7030A0"/>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4" name="Freeform 33"/>
              <p:cNvSpPr/>
              <p:nvPr userDrawn="1"/>
            </p:nvSpPr>
            <p:spPr>
              <a:xfrm rot="12014439">
                <a:off x="7774283" y="377581"/>
                <a:ext cx="610662" cy="915993"/>
              </a:xfrm>
              <a:custGeom>
                <a:avLst/>
                <a:gdLst>
                  <a:gd name="connsiteX0" fmla="*/ 0 w 552450"/>
                  <a:gd name="connsiteY0" fmla="*/ 0 h 828675"/>
                  <a:gd name="connsiteX1" fmla="*/ 133350 w 552450"/>
                  <a:gd name="connsiteY1" fmla="*/ 828675 h 828675"/>
                  <a:gd name="connsiteX2" fmla="*/ 552450 w 552450"/>
                  <a:gd name="connsiteY2" fmla="*/ 238125 h 828675"/>
                  <a:gd name="connsiteX3" fmla="*/ 0 w 552450"/>
                  <a:gd name="connsiteY3" fmla="*/ 0 h 828675"/>
                </a:gdLst>
                <a:ahLst/>
                <a:cxnLst>
                  <a:cxn ang="0">
                    <a:pos x="connsiteX0" y="connsiteY0"/>
                  </a:cxn>
                  <a:cxn ang="0">
                    <a:pos x="connsiteX1" y="connsiteY1"/>
                  </a:cxn>
                  <a:cxn ang="0">
                    <a:pos x="connsiteX2" y="connsiteY2"/>
                  </a:cxn>
                  <a:cxn ang="0">
                    <a:pos x="connsiteX3" y="connsiteY3"/>
                  </a:cxn>
                </a:cxnLst>
                <a:rect l="l" t="t" r="r" b="b"/>
                <a:pathLst>
                  <a:path w="552450" h="828675">
                    <a:moveTo>
                      <a:pt x="0" y="0"/>
                    </a:moveTo>
                    <a:lnTo>
                      <a:pt x="133350" y="828675"/>
                    </a:lnTo>
                    <a:lnTo>
                      <a:pt x="552450" y="238125"/>
                    </a:lnTo>
                    <a:lnTo>
                      <a:pt x="0" y="0"/>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Freeform 34"/>
              <p:cNvSpPr/>
              <p:nvPr userDrawn="1"/>
            </p:nvSpPr>
            <p:spPr>
              <a:xfrm rot="12014439">
                <a:off x="7504923" y="1662905"/>
                <a:ext cx="2005458" cy="2165894"/>
              </a:xfrm>
              <a:custGeom>
                <a:avLst/>
                <a:gdLst>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29028 h 1959428"/>
                  <a:gd name="connsiteX4" fmla="*/ 0 w 1814285"/>
                  <a:gd name="connsiteY4" fmla="*/ 0 h 1959428"/>
                  <a:gd name="connsiteX0" fmla="*/ 0 w 1814285"/>
                  <a:gd name="connsiteY0" fmla="*/ 0 h 1959428"/>
                  <a:gd name="connsiteX1" fmla="*/ 609600 w 1814285"/>
                  <a:gd name="connsiteY1" fmla="*/ 1959428 h 1959428"/>
                  <a:gd name="connsiteX2" fmla="*/ 1814285 w 1814285"/>
                  <a:gd name="connsiteY2" fmla="*/ 609600 h 1959428"/>
                  <a:gd name="connsiteX3" fmla="*/ 943428 w 1814285"/>
                  <a:gd name="connsiteY3" fmla="*/ 9978 h 1959428"/>
                  <a:gd name="connsiteX4" fmla="*/ 0 w 1814285"/>
                  <a:gd name="connsiteY4" fmla="*/ 0 h 19594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814285" h="1959428">
                    <a:moveTo>
                      <a:pt x="0" y="0"/>
                    </a:moveTo>
                    <a:lnTo>
                      <a:pt x="609600" y="1959428"/>
                    </a:lnTo>
                    <a:lnTo>
                      <a:pt x="1814285" y="609600"/>
                    </a:lnTo>
                    <a:lnTo>
                      <a:pt x="943428" y="9978"/>
                    </a:lnTo>
                    <a:lnTo>
                      <a:pt x="0" y="0"/>
                    </a:lnTo>
                    <a:close/>
                  </a:path>
                </a:pathLst>
              </a:custGeom>
              <a:gradFill flip="none" rotWithShape="1">
                <a:gsLst>
                  <a:gs pos="100000">
                    <a:srgbClr val="EB2264"/>
                  </a:gs>
                  <a:gs pos="2000">
                    <a:srgbClr val="EB2264"/>
                  </a:gs>
                </a:gsLst>
                <a:lin ang="135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36" name="Freeform 35"/>
            <p:cNvSpPr/>
            <p:nvPr userDrawn="1"/>
          </p:nvSpPr>
          <p:spPr>
            <a:xfrm rot="12680978">
              <a:off x="9463283" y="5408727"/>
              <a:ext cx="1195354" cy="1415051"/>
            </a:xfrm>
            <a:custGeom>
              <a:avLst/>
              <a:gdLst>
                <a:gd name="connsiteX0" fmla="*/ 617220 w 1059180"/>
                <a:gd name="connsiteY0" fmla="*/ 0 h 1280160"/>
                <a:gd name="connsiteX1" fmla="*/ 0 w 1059180"/>
                <a:gd name="connsiteY1" fmla="*/ 594360 h 1280160"/>
                <a:gd name="connsiteX2" fmla="*/ 1059180 w 1059180"/>
                <a:gd name="connsiteY2" fmla="*/ 1280160 h 1280160"/>
                <a:gd name="connsiteX3" fmla="*/ 617220 w 1059180"/>
                <a:gd name="connsiteY3" fmla="*/ 0 h 1280160"/>
                <a:gd name="connsiteX0" fmla="*/ 639445 w 1081405"/>
                <a:gd name="connsiteY0" fmla="*/ 0 h 1280160"/>
                <a:gd name="connsiteX1" fmla="*/ 0 w 1081405"/>
                <a:gd name="connsiteY1" fmla="*/ 607060 h 1280160"/>
                <a:gd name="connsiteX2" fmla="*/ 1081405 w 1081405"/>
                <a:gd name="connsiteY2" fmla="*/ 1280160 h 1280160"/>
                <a:gd name="connsiteX3" fmla="*/ 639445 w 1081405"/>
                <a:gd name="connsiteY3" fmla="*/ 0 h 1280160"/>
              </a:gdLst>
              <a:ahLst/>
              <a:cxnLst>
                <a:cxn ang="0">
                  <a:pos x="connsiteX0" y="connsiteY0"/>
                </a:cxn>
                <a:cxn ang="0">
                  <a:pos x="connsiteX1" y="connsiteY1"/>
                </a:cxn>
                <a:cxn ang="0">
                  <a:pos x="connsiteX2" y="connsiteY2"/>
                </a:cxn>
                <a:cxn ang="0">
                  <a:pos x="connsiteX3" y="connsiteY3"/>
                </a:cxn>
              </a:cxnLst>
              <a:rect l="l" t="t" r="r" b="b"/>
              <a:pathLst>
                <a:path w="1081405" h="1280160">
                  <a:moveTo>
                    <a:pt x="639445" y="0"/>
                  </a:moveTo>
                  <a:lnTo>
                    <a:pt x="0" y="607060"/>
                  </a:lnTo>
                  <a:lnTo>
                    <a:pt x="1081405" y="1280160"/>
                  </a:lnTo>
                  <a:lnTo>
                    <a:pt x="639445" y="0"/>
                  </a:lnTo>
                  <a:close/>
                </a:path>
              </a:pathLst>
            </a:custGeom>
            <a:gradFill>
              <a:gsLst>
                <a:gs pos="100000">
                  <a:srgbClr val="DC2C86"/>
                </a:gs>
                <a:gs pos="2000">
                  <a:srgbClr val="EB2264">
                    <a:lumMod val="93000"/>
                  </a:srgbClr>
                </a:gs>
              </a:gsLst>
              <a:lin ang="135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4" name="Oval 13"/>
            <p:cNvSpPr/>
            <p:nvPr userDrawn="1"/>
          </p:nvSpPr>
          <p:spPr>
            <a:xfrm rot="12014439">
              <a:off x="8106466" y="2735146"/>
              <a:ext cx="727159" cy="727159"/>
            </a:xfrm>
            <a:prstGeom prst="ellipse">
              <a:avLst/>
            </a:prstGeom>
            <a:solidFill>
              <a:schemeClr val="bg1">
                <a:alpha val="4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userDrawn="1"/>
          </p:nvSpPr>
          <p:spPr>
            <a:xfrm rot="12014439">
              <a:off x="8932568" y="2214773"/>
              <a:ext cx="454052" cy="454052"/>
            </a:xfrm>
            <a:prstGeom prst="ellipse">
              <a:avLst/>
            </a:prstGeom>
            <a:solidFill>
              <a:schemeClr val="bg1">
                <a:alpha val="4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userDrawn="1"/>
          </p:nvSpPr>
          <p:spPr>
            <a:xfrm rot="12014439">
              <a:off x="7845814" y="2222504"/>
              <a:ext cx="454052" cy="454052"/>
            </a:xfrm>
            <a:prstGeom prst="ellipse">
              <a:avLst/>
            </a:prstGeom>
            <a:solidFill>
              <a:schemeClr val="bg1">
                <a:alpha val="4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userDrawn="1"/>
          </p:nvSpPr>
          <p:spPr>
            <a:xfrm rot="12014439">
              <a:off x="7183823" y="1237200"/>
              <a:ext cx="295873" cy="295873"/>
            </a:xfrm>
            <a:prstGeom prst="ellipse">
              <a:avLst/>
            </a:prstGeom>
            <a:solidFill>
              <a:schemeClr val="bg1">
                <a:alpha val="6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rot="12014439">
              <a:off x="8362536" y="1951880"/>
              <a:ext cx="295873" cy="295873"/>
            </a:xfrm>
            <a:prstGeom prst="ellipse">
              <a:avLst/>
            </a:prstGeom>
            <a:solidFill>
              <a:schemeClr val="bg1">
                <a:alpha val="5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rot="12014439">
              <a:off x="6685345" y="1824586"/>
              <a:ext cx="295873" cy="295873"/>
            </a:xfrm>
            <a:prstGeom prst="ellipse">
              <a:avLst/>
            </a:prstGeom>
            <a:solidFill>
              <a:schemeClr val="bg1">
                <a:alpha val="5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rot="12014439">
              <a:off x="8951641" y="3570428"/>
              <a:ext cx="295873" cy="295873"/>
            </a:xfrm>
            <a:prstGeom prst="ellipse">
              <a:avLst/>
            </a:prstGeom>
            <a:solidFill>
              <a:schemeClr val="bg1">
                <a:alpha val="4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3" name="Rectangle 2">
            <a:extLst>
              <a:ext uri="{FF2B5EF4-FFF2-40B4-BE49-F238E27FC236}">
                <a16:creationId xmlns:a16="http://schemas.microsoft.com/office/drawing/2014/main" id="{4DF425EF-AC0B-48D1-8598-2049A8FD1B20}"/>
              </a:ext>
            </a:extLst>
          </p:cNvPr>
          <p:cNvSpPr/>
          <p:nvPr userDrawn="1"/>
        </p:nvSpPr>
        <p:spPr>
          <a:xfrm>
            <a:off x="1295400" y="1414220"/>
            <a:ext cx="10077450" cy="4029560"/>
          </a:xfrm>
          <a:prstGeom prst="rect">
            <a:avLst/>
          </a:prstGeom>
          <a:solidFill>
            <a:srgbClr val="7030A0">
              <a:alpha val="12000"/>
            </a:srgbClr>
          </a:solidFill>
          <a:ln w="38100">
            <a:solidFill>
              <a:srgbClr val="00B0F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7" name="Picture 46"/>
          <p:cNvPicPr>
            <a:picLocks noChangeAspect="1"/>
          </p:cNvPicPr>
          <p:nvPr userDrawn="1"/>
        </p:nvPicPr>
        <p:blipFill rotWithShape="1">
          <a:blip r:embed="rId2"/>
          <a:srcRect r="6382" b="29930"/>
          <a:stretch/>
        </p:blipFill>
        <p:spPr>
          <a:xfrm>
            <a:off x="-40012" y="0"/>
            <a:ext cx="7355212" cy="6858594"/>
          </a:xfrm>
          <a:prstGeom prst="rect">
            <a:avLst/>
          </a:prstGeom>
        </p:spPr>
      </p:pic>
      <p:pic>
        <p:nvPicPr>
          <p:cNvPr id="4" name="Picture 3">
            <a:extLst>
              <a:ext uri="{FF2B5EF4-FFF2-40B4-BE49-F238E27FC236}">
                <a16:creationId xmlns:a16="http://schemas.microsoft.com/office/drawing/2014/main" id="{CC797691-1DEF-4AD3-AD54-EA476A11F195}"/>
              </a:ext>
            </a:extLst>
          </p:cNvPr>
          <p:cNvPicPr>
            <a:picLocks noChangeAspect="1"/>
          </p:cNvPicPr>
          <p:nvPr userDrawn="1"/>
        </p:nvPicPr>
        <p:blipFill>
          <a:blip r:embed="rId3">
            <a:extLst>
              <a:ext uri="{28A0092B-C50C-407E-A947-70E740481C1C}">
                <a14:useLocalDpi xmlns:a14="http://schemas.microsoft.com/office/drawing/2010/main" val="0"/>
              </a:ext>
            </a:extLst>
          </a:blip>
          <a:srcRect l="58250" b="44353"/>
          <a:stretch>
            <a:fillRect/>
          </a:stretch>
        </p:blipFill>
        <p:spPr>
          <a:xfrm rot="16200000">
            <a:off x="9948002" y="4018931"/>
            <a:ext cx="1471446" cy="1416351"/>
          </a:xfrm>
          <a:custGeom>
            <a:avLst/>
            <a:gdLst>
              <a:gd name="connsiteX0" fmla="*/ 0 w 1471446"/>
              <a:gd name="connsiteY0" fmla="*/ 0 h 1416351"/>
              <a:gd name="connsiteX1" fmla="*/ 1471446 w 1471446"/>
              <a:gd name="connsiteY1" fmla="*/ 0 h 1416351"/>
              <a:gd name="connsiteX2" fmla="*/ 1471446 w 1471446"/>
              <a:gd name="connsiteY2" fmla="*/ 1416351 h 1416351"/>
              <a:gd name="connsiteX3" fmla="*/ 0 w 1471446"/>
              <a:gd name="connsiteY3" fmla="*/ 1416351 h 1416351"/>
            </a:gdLst>
            <a:ahLst/>
            <a:cxnLst>
              <a:cxn ang="0">
                <a:pos x="connsiteX0" y="connsiteY0"/>
              </a:cxn>
              <a:cxn ang="0">
                <a:pos x="connsiteX1" y="connsiteY1"/>
              </a:cxn>
              <a:cxn ang="0">
                <a:pos x="connsiteX2" y="connsiteY2"/>
              </a:cxn>
              <a:cxn ang="0">
                <a:pos x="connsiteX3" y="connsiteY3"/>
              </a:cxn>
            </a:cxnLst>
            <a:rect l="l" t="t" r="r" b="b"/>
            <a:pathLst>
              <a:path w="1471446" h="1416351">
                <a:moveTo>
                  <a:pt x="0" y="0"/>
                </a:moveTo>
                <a:lnTo>
                  <a:pt x="1471446" y="0"/>
                </a:lnTo>
                <a:lnTo>
                  <a:pt x="1471446" y="1416351"/>
                </a:lnTo>
                <a:lnTo>
                  <a:pt x="0" y="1416351"/>
                </a:lnTo>
                <a:close/>
              </a:path>
            </a:pathLst>
          </a:custGeom>
        </p:spPr>
      </p:pic>
      <p:sp>
        <p:nvSpPr>
          <p:cNvPr id="6" name="Oval 5">
            <a:extLst>
              <a:ext uri="{FF2B5EF4-FFF2-40B4-BE49-F238E27FC236}">
                <a16:creationId xmlns:a16="http://schemas.microsoft.com/office/drawing/2014/main" id="{70524B90-A7C9-4DB8-A6CE-AA1D1AA5BDB6}"/>
              </a:ext>
            </a:extLst>
          </p:cNvPr>
          <p:cNvSpPr/>
          <p:nvPr userDrawn="1"/>
        </p:nvSpPr>
        <p:spPr>
          <a:xfrm>
            <a:off x="7000143" y="5102349"/>
            <a:ext cx="1169371" cy="1178545"/>
          </a:xfrm>
          <a:prstGeom prst="ellipse">
            <a:avLst/>
          </a:prstGeom>
          <a:noFill/>
          <a:ln>
            <a:solidFill>
              <a:srgbClr val="7030A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32BA4DE4-6335-4037-9808-1A2DA9A897DE}"/>
              </a:ext>
            </a:extLst>
          </p:cNvPr>
          <p:cNvSpPr/>
          <p:nvPr userDrawn="1"/>
        </p:nvSpPr>
        <p:spPr>
          <a:xfrm rot="8595640">
            <a:off x="4459570" y="5806576"/>
            <a:ext cx="819150" cy="895350"/>
          </a:xfrm>
          <a:prstGeom prst="triangle">
            <a:avLst/>
          </a:prstGeom>
          <a:noFill/>
          <a:ln>
            <a:solidFill>
              <a:srgbClr val="7030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0BE39717-D2BC-4A7B-8958-2431F06E33DC}"/>
              </a:ext>
            </a:extLst>
          </p:cNvPr>
          <p:cNvSpPr/>
          <p:nvPr userDrawn="1"/>
        </p:nvSpPr>
        <p:spPr>
          <a:xfrm rot="8595640">
            <a:off x="10963275" y="885579"/>
            <a:ext cx="819150" cy="895350"/>
          </a:xfrm>
          <a:prstGeom prst="triangle">
            <a:avLst/>
          </a:prstGeom>
          <a:noFill/>
          <a:ln>
            <a:solidFill>
              <a:srgbClr val="7030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Oval 4">
            <a:extLst>
              <a:ext uri="{FF2B5EF4-FFF2-40B4-BE49-F238E27FC236}">
                <a16:creationId xmlns:a16="http://schemas.microsoft.com/office/drawing/2014/main" id="{E5EAE970-799A-47F1-9DF8-C031076D1436}"/>
              </a:ext>
            </a:extLst>
          </p:cNvPr>
          <p:cNvSpPr/>
          <p:nvPr userDrawn="1"/>
        </p:nvSpPr>
        <p:spPr>
          <a:xfrm>
            <a:off x="132653" y="2417149"/>
            <a:ext cx="3405848" cy="3432568"/>
          </a:xfrm>
          <a:prstGeom prst="ellipse">
            <a:avLst/>
          </a:prstGeom>
          <a:noFill/>
          <a:ln>
            <a:solidFill>
              <a:schemeClr val="bg1"/>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247468951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204383456"/>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59" r:id="rId11"/>
    <p:sldLayoutId id="2147483661"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8.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977243" y="2880327"/>
            <a:ext cx="6237515" cy="1097346"/>
          </a:xfrm>
          <a:prstGeom prst="rect">
            <a:avLst/>
          </a:prstGeom>
        </p:spPr>
        <p:txBody>
          <a:bodyPr lIns="91425" tIns="91425" rIns="91425" bIns="91425" anchor="b" anchorCtr="0">
            <a:noAutofit/>
          </a:bodyPr>
          <a:lstStyle/>
          <a:p>
            <a:pPr lvl="0">
              <a:spcBef>
                <a:spcPts val="0"/>
              </a:spcBef>
              <a:buNone/>
            </a:pPr>
            <a:r>
              <a:rPr lang="en-US" sz="7200" dirty="0">
                <a:effectLst>
                  <a:outerShdw blurRad="38100" dist="38100" dir="2700000" algn="tl">
                    <a:srgbClr val="000000">
                      <a:alpha val="43137"/>
                    </a:srgbClr>
                  </a:outerShdw>
                </a:effectLst>
              </a:rPr>
              <a:t>GROOVY </a:t>
            </a:r>
            <a:endParaRPr lang="en" sz="7200" dirty="0">
              <a:effectLst>
                <a:outerShdw blurRad="38100" dist="38100" dir="2700000" algn="tl">
                  <a:srgbClr val="000000">
                    <a:alpha val="43137"/>
                  </a:srgbClr>
                </a:outerShdw>
              </a:effectLst>
            </a:endParaRP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EB4695AE-40F2-4112-A89B-5807059015BC}"/>
              </a:ext>
            </a:extLst>
          </p:cNvPr>
          <p:cNvSpPr txBox="1">
            <a:spLocks/>
          </p:cNvSpPr>
          <p:nvPr/>
        </p:nvSpPr>
        <p:spPr>
          <a:xfrm>
            <a:off x="5764008" y="145784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84044622-AF02-4276-BC47-FE24F1EC9A69}"/>
              </a:ext>
            </a:extLst>
          </p:cNvPr>
          <p:cNvSpPr txBox="1">
            <a:spLocks/>
          </p:cNvSpPr>
          <p:nvPr/>
        </p:nvSpPr>
        <p:spPr>
          <a:xfrm>
            <a:off x="6126336" y="24428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66B961F2-FE8D-4107-97EC-8D910DCCAFD1}"/>
              </a:ext>
            </a:extLst>
          </p:cNvPr>
          <p:cNvSpPr/>
          <p:nvPr/>
        </p:nvSpPr>
        <p:spPr>
          <a:xfrm>
            <a:off x="5764008" y="5018025"/>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FE79BDF7-24CF-4CE6-867C-B70AECF70C92}"/>
              </a:ext>
            </a:extLst>
          </p:cNvPr>
          <p:cNvSpPr/>
          <p:nvPr/>
        </p:nvSpPr>
        <p:spPr>
          <a:xfrm>
            <a:off x="5764008" y="243959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1466144C-8788-4188-8F53-ABC8E8AD80F6}"/>
              </a:ext>
            </a:extLst>
          </p:cNvPr>
          <p:cNvSpPr/>
          <p:nvPr/>
        </p:nvSpPr>
        <p:spPr>
          <a:xfrm>
            <a:off x="8842010" y="2439595"/>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2BC7492C-7E68-46B1-9760-A2F24C4CD678}"/>
              </a:ext>
            </a:extLst>
          </p:cNvPr>
          <p:cNvSpPr/>
          <p:nvPr/>
        </p:nvSpPr>
        <p:spPr>
          <a:xfrm>
            <a:off x="5764008" y="557753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3068474928"/>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977819" y="1721650"/>
            <a:ext cx="3897859" cy="2154571"/>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3782946" y="3756299"/>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chemeClr val="tx1">
                    <a:lumMod val="65000"/>
                    <a:lumOff val="35000"/>
                  </a:schemeClr>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567" y="2882401"/>
            <a:ext cx="6256800" cy="1441950"/>
          </a:xfrm>
        </p:spPr>
        <p:txBody>
          <a:bodyPr>
            <a:normAutofit/>
          </a:bodyPr>
          <a:lstStyle/>
          <a:p>
            <a:r>
              <a:rPr lang="en-US" sz="2400" b="0" dirty="0"/>
              <a:t>A fine quotation is a diamond in the hand of a man of wit and a pebble in the hand of a fool. </a:t>
            </a:r>
          </a:p>
          <a:p>
            <a:endParaRPr lang="en-US" sz="2400"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extLst>
              <a:ext uri="{BEBA8EAE-BF5A-486C-A8C5-ECC9F3942E4B}">
                <a14:imgProps xmlns:a14="http://schemas.microsoft.com/office/drawing/2010/main">
                  <a14:imgLayer r:embed="rId3">
                    <a14:imgEffect>
                      <a14:brightnessContrast bright="-40000"/>
                    </a14:imgEffect>
                  </a14:imgLayer>
                </a14:imgProps>
              </a:ext>
            </a:extLst>
          </a:blip>
          <a:srcRect l="37102" t="22388" r="35344" b="54142"/>
          <a:stretch/>
        </p:blipFill>
        <p:spPr>
          <a:xfrm rot="10800000">
            <a:off x="5648292" y="1562101"/>
            <a:ext cx="895350" cy="971549"/>
          </a:xfrm>
          <a:prstGeom prst="rect">
            <a:avLst/>
          </a:prstGeom>
        </p:spPr>
      </p:pic>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36C6D5CE-6820-45F9-8663-04337E9B7AC5}"/>
              </a:ext>
            </a:extLst>
          </p:cNvPr>
          <p:cNvSpPr txBox="1">
            <a:spLocks/>
          </p:cNvSpPr>
          <p:nvPr/>
        </p:nvSpPr>
        <p:spPr>
          <a:xfrm>
            <a:off x="4184588" y="3118221"/>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B050"/>
                </a:solidFill>
              </a:rPr>
              <a:t>IDEA</a:t>
            </a:r>
          </a:p>
        </p:txBody>
      </p:sp>
      <p:sp>
        <p:nvSpPr>
          <p:cNvPr id="3" name="Rectangle 2">
            <a:extLst>
              <a:ext uri="{FF2B5EF4-FFF2-40B4-BE49-F238E27FC236}">
                <a16:creationId xmlns:a16="http://schemas.microsoft.com/office/drawing/2014/main" id="{F5787663-B7ED-40BC-842B-6A7514245460}"/>
              </a:ext>
            </a:extLst>
          </p:cNvPr>
          <p:cNvSpPr/>
          <p:nvPr/>
        </p:nvSpPr>
        <p:spPr>
          <a:xfrm>
            <a:off x="4139618" y="3815310"/>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4" name="Rectangle 3">
            <a:extLst>
              <a:ext uri="{FF2B5EF4-FFF2-40B4-BE49-F238E27FC236}">
                <a16:creationId xmlns:a16="http://schemas.microsoft.com/office/drawing/2014/main" id="{483591B0-B2E3-4388-8691-ABAB84B0C553}"/>
              </a:ext>
            </a:extLst>
          </p:cNvPr>
          <p:cNvSpPr/>
          <p:nvPr/>
        </p:nvSpPr>
        <p:spPr>
          <a:xfrm>
            <a:off x="695325" y="495300"/>
            <a:ext cx="10801350" cy="5867400"/>
          </a:xfrm>
          <a:prstGeom prst="rect">
            <a:avLst/>
          </a:prstGeom>
          <a:noFill/>
          <a:ln w="28575">
            <a:solidFill>
              <a:srgbClr val="7030A0"/>
            </a:solidFill>
            <a:prstDash val="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Isosceles Triangle 4">
            <a:extLst>
              <a:ext uri="{FF2B5EF4-FFF2-40B4-BE49-F238E27FC236}">
                <a16:creationId xmlns:a16="http://schemas.microsoft.com/office/drawing/2014/main" id="{7E96AC81-1079-4889-B3C1-9DA0AF46C28D}"/>
              </a:ext>
            </a:extLst>
          </p:cNvPr>
          <p:cNvSpPr/>
          <p:nvPr/>
        </p:nvSpPr>
        <p:spPr>
          <a:xfrm rot="17362373">
            <a:off x="876301" y="791392"/>
            <a:ext cx="495300" cy="611221"/>
          </a:xfrm>
          <a:prstGeom prst="triangl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a:extLst>
              <a:ext uri="{FF2B5EF4-FFF2-40B4-BE49-F238E27FC236}">
                <a16:creationId xmlns:a16="http://schemas.microsoft.com/office/drawing/2014/main" id="{0F60201F-72DE-433D-9E93-49A13ACE9102}"/>
              </a:ext>
            </a:extLst>
          </p:cNvPr>
          <p:cNvSpPr/>
          <p:nvPr/>
        </p:nvSpPr>
        <p:spPr>
          <a:xfrm rot="6298195">
            <a:off x="1235510" y="5709339"/>
            <a:ext cx="495300" cy="611221"/>
          </a:xfrm>
          <a:prstGeom prst="triangl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7" name="Isosceles Triangle 6">
            <a:extLst>
              <a:ext uri="{FF2B5EF4-FFF2-40B4-BE49-F238E27FC236}">
                <a16:creationId xmlns:a16="http://schemas.microsoft.com/office/drawing/2014/main" id="{65489E23-6B3E-40A4-8667-91BB419758A6}"/>
              </a:ext>
            </a:extLst>
          </p:cNvPr>
          <p:cNvSpPr/>
          <p:nvPr/>
        </p:nvSpPr>
        <p:spPr>
          <a:xfrm rot="11449750">
            <a:off x="10820400" y="837389"/>
            <a:ext cx="495300" cy="611221"/>
          </a:xfrm>
          <a:prstGeom prst="triangle">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8" name="Oval 7">
            <a:extLst>
              <a:ext uri="{FF2B5EF4-FFF2-40B4-BE49-F238E27FC236}">
                <a16:creationId xmlns:a16="http://schemas.microsoft.com/office/drawing/2014/main" id="{BFA97F67-F8DA-44D2-9588-74B234714A21}"/>
              </a:ext>
            </a:extLst>
          </p:cNvPr>
          <p:cNvSpPr/>
          <p:nvPr/>
        </p:nvSpPr>
        <p:spPr>
          <a:xfrm>
            <a:off x="3665229" y="194298"/>
            <a:ext cx="1643780" cy="1682379"/>
          </a:xfrm>
          <a:prstGeom prst="ellipse">
            <a:avLst/>
          </a:prstGeom>
          <a:noFill/>
          <a:ln>
            <a:solidFill>
              <a:schemeClr val="accent2"/>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a:extLst>
              <a:ext uri="{FF2B5EF4-FFF2-40B4-BE49-F238E27FC236}">
                <a16:creationId xmlns:a16="http://schemas.microsoft.com/office/drawing/2014/main" id="{BB600548-F0A5-4524-916E-CFD62BA354F1}"/>
              </a:ext>
            </a:extLst>
          </p:cNvPr>
          <p:cNvSpPr/>
          <p:nvPr/>
        </p:nvSpPr>
        <p:spPr>
          <a:xfrm>
            <a:off x="10281520" y="4981323"/>
            <a:ext cx="1643780" cy="1682379"/>
          </a:xfrm>
          <a:prstGeom prst="ellipse">
            <a:avLst/>
          </a:prstGeom>
          <a:noFill/>
          <a:ln>
            <a:solidFill>
              <a:srgbClr val="FF0000"/>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a:extLst>
              <a:ext uri="{FF2B5EF4-FFF2-40B4-BE49-F238E27FC236}">
                <a16:creationId xmlns:a16="http://schemas.microsoft.com/office/drawing/2014/main" id="{5341DEE8-1C2B-4166-85E9-9CE69F545F20}"/>
              </a:ext>
            </a:extLst>
          </p:cNvPr>
          <p:cNvSpPr/>
          <p:nvPr/>
        </p:nvSpPr>
        <p:spPr>
          <a:xfrm>
            <a:off x="266700" y="4260979"/>
            <a:ext cx="1108745" cy="1134780"/>
          </a:xfrm>
          <a:prstGeom prst="ellipse">
            <a:avLst/>
          </a:prstGeom>
          <a:noFill/>
          <a:ln>
            <a:solidFill>
              <a:srgbClr val="00B0F0"/>
            </a:solidFill>
            <a:prstDash val="sysDash"/>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6" name="Group 15">
            <a:extLst>
              <a:ext uri="{FF2B5EF4-FFF2-40B4-BE49-F238E27FC236}">
                <a16:creationId xmlns:a16="http://schemas.microsoft.com/office/drawing/2014/main" id="{A9CDAA05-95FD-4469-A3CC-6C4D7051AA70}"/>
              </a:ext>
            </a:extLst>
          </p:cNvPr>
          <p:cNvGrpSpPr/>
          <p:nvPr/>
        </p:nvGrpSpPr>
        <p:grpSpPr>
          <a:xfrm>
            <a:off x="4817894" y="1489697"/>
            <a:ext cx="2065099" cy="1478023"/>
            <a:chOff x="4817894" y="1489697"/>
            <a:chExt cx="2065099" cy="1478023"/>
          </a:xfrm>
        </p:grpSpPr>
        <p:grpSp>
          <p:nvGrpSpPr>
            <p:cNvPr id="14" name="Group 13">
              <a:extLst>
                <a:ext uri="{FF2B5EF4-FFF2-40B4-BE49-F238E27FC236}">
                  <a16:creationId xmlns:a16="http://schemas.microsoft.com/office/drawing/2014/main" id="{84153EB5-F4BD-4AD7-BA25-4BC70680F08C}"/>
                </a:ext>
              </a:extLst>
            </p:cNvPr>
            <p:cNvGrpSpPr/>
            <p:nvPr/>
          </p:nvGrpSpPr>
          <p:grpSpPr>
            <a:xfrm>
              <a:off x="4817894" y="1489697"/>
              <a:ext cx="2065099" cy="1478023"/>
              <a:chOff x="5003398" y="1765611"/>
              <a:chExt cx="1380806" cy="988264"/>
            </a:xfrm>
          </p:grpSpPr>
          <p:sp>
            <p:nvSpPr>
              <p:cNvPr id="13" name="Isosceles Triangle 12">
                <a:extLst>
                  <a:ext uri="{FF2B5EF4-FFF2-40B4-BE49-F238E27FC236}">
                    <a16:creationId xmlns:a16="http://schemas.microsoft.com/office/drawing/2014/main" id="{67C95205-B799-4F82-8318-C83A7FD72AF6}"/>
                  </a:ext>
                </a:extLst>
              </p:cNvPr>
              <p:cNvSpPr/>
              <p:nvPr/>
            </p:nvSpPr>
            <p:spPr>
              <a:xfrm rot="3128229">
                <a:off x="5830944" y="1837998"/>
                <a:ext cx="495300" cy="611221"/>
              </a:xfrm>
              <a:prstGeom prst="triangle">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algn="ctr"/>
                <a:endParaRPr lang="en-US"/>
              </a:p>
            </p:txBody>
          </p:sp>
          <p:sp>
            <p:nvSpPr>
              <p:cNvPr id="11" name="Isosceles Triangle 10">
                <a:extLst>
                  <a:ext uri="{FF2B5EF4-FFF2-40B4-BE49-F238E27FC236}">
                    <a16:creationId xmlns:a16="http://schemas.microsoft.com/office/drawing/2014/main" id="{1FDE050E-5F0D-4068-98BB-9F424A5206E6}"/>
                  </a:ext>
                </a:extLst>
              </p:cNvPr>
              <p:cNvSpPr/>
              <p:nvPr/>
            </p:nvSpPr>
            <p:spPr>
              <a:xfrm rot="16200000">
                <a:off x="5061359" y="2069446"/>
                <a:ext cx="495300" cy="611221"/>
              </a:xfrm>
              <a:prstGeom prst="triangl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a:extLst>
                  <a:ext uri="{FF2B5EF4-FFF2-40B4-BE49-F238E27FC236}">
                    <a16:creationId xmlns:a16="http://schemas.microsoft.com/office/drawing/2014/main" id="{D685C8CA-72F6-4452-A15C-9E541291B503}"/>
                  </a:ext>
                </a:extLst>
              </p:cNvPr>
              <p:cNvSpPr/>
              <p:nvPr/>
            </p:nvSpPr>
            <p:spPr>
              <a:xfrm>
                <a:off x="5337216" y="1765611"/>
                <a:ext cx="800835" cy="988264"/>
              </a:xfrm>
              <a:prstGeom prst="triangle">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5" name="Oval 14">
              <a:extLst>
                <a:ext uri="{FF2B5EF4-FFF2-40B4-BE49-F238E27FC236}">
                  <a16:creationId xmlns:a16="http://schemas.microsoft.com/office/drawing/2014/main" id="{2CACA3E4-D01F-43A1-9F40-5B8F06AA06E1}"/>
                </a:ext>
              </a:extLst>
            </p:cNvPr>
            <p:cNvSpPr/>
            <p:nvPr/>
          </p:nvSpPr>
          <p:spPr>
            <a:xfrm>
              <a:off x="5715671" y="2228708"/>
              <a:ext cx="358366" cy="397869"/>
            </a:xfrm>
            <a:prstGeom prst="ellipse">
              <a:avLst/>
            </a:prstGeom>
            <a:solidFill>
              <a:schemeClr val="bg1"/>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708310733"/>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39646" y="1432912"/>
            <a:ext cx="6159486" cy="847999"/>
          </a:xfrm>
        </p:spPr>
        <p:txBody>
          <a:bodyPr>
            <a:normAutofit fontScale="90000"/>
          </a:bodyPr>
          <a:lstStyle/>
          <a:p>
            <a:r>
              <a:rPr lang="en-US" dirty="0"/>
              <a:t>THIS IS YOUR </a:t>
            </a:r>
            <a:r>
              <a:rPr lang="en-US" dirty="0">
                <a:solidFill>
                  <a:srgbClr val="FF0000"/>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39646" y="2280911"/>
            <a:ext cx="6159486" cy="2705326"/>
          </a:xfrm>
          <a:prstGeom prst="rect">
            <a:avLst/>
          </a:prstGeom>
        </p:spPr>
        <p:txBody>
          <a:bodyPr wrap="square">
            <a:spAutoFit/>
          </a:bodyPr>
          <a:lstStyle/>
          <a:p>
            <a:pPr marL="0" indent="0" algn="just">
              <a:buNone/>
            </a:pPr>
            <a:r>
              <a:rPr lang="en-US" sz="1400" b="1" dirty="0">
                <a:solidFill>
                  <a:srgbClr val="FFC000"/>
                </a:solidFill>
              </a:rPr>
              <a:t>Chris Hadfield</a:t>
            </a:r>
            <a:r>
              <a:rPr lang="en-US" sz="1400" dirty="0">
                <a:solidFill>
                  <a:srgbClr val="FFC00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79755" y="1242541"/>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FF0000"/>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479755" y="2732067"/>
            <a:ext cx="3182229" cy="2677656"/>
          </a:xfrm>
          <a:prstGeom prst="rect">
            <a:avLst/>
          </a:prstGeom>
        </p:spPr>
        <p:txBody>
          <a:bodyPr wrap="square">
            <a:spAutoFit/>
          </a:bodyPr>
          <a:lstStyle/>
          <a:p>
            <a:pPr algn="just"/>
            <a:r>
              <a:rPr lang="en-US" sz="1400" b="1" dirty="0">
                <a:solidFill>
                  <a:schemeClr val="accent5"/>
                </a:solidFill>
              </a:rPr>
              <a:t>Chris Hadfield</a:t>
            </a:r>
            <a:r>
              <a:rPr lang="en-US" sz="1400" dirty="0">
                <a:solidFill>
                  <a:schemeClr val="accent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845770" y="2732067"/>
            <a:ext cx="3345305" cy="2462213"/>
          </a:xfrm>
          <a:prstGeom prst="rect">
            <a:avLst/>
          </a:prstGeom>
        </p:spPr>
        <p:txBody>
          <a:bodyPr wrap="square">
            <a:spAutoFit/>
          </a:bodyPr>
          <a:lstStyle/>
          <a:p>
            <a:pPr algn="just"/>
            <a:r>
              <a:rPr lang="en-US" sz="1400" b="1" dirty="0">
                <a:solidFill>
                  <a:schemeClr val="accent5"/>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478629" y="1524000"/>
            <a:ext cx="7234743" cy="889683"/>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FF000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736173" y="2654236"/>
            <a:ext cx="2648549" cy="2031325"/>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852021" y="2774203"/>
            <a:ext cx="2648549" cy="2031325"/>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967869" y="2786156"/>
            <a:ext cx="2648549" cy="2031325"/>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4117C462-E4F8-44C9-917E-29F5B8838122}"/>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
            <a:ext cx="12192000" cy="6858001"/>
          </a:xfrm>
          <a:prstGeom prst="rect">
            <a:avLst/>
          </a:prstGeom>
        </p:spPr>
      </p:pic>
      <p:sp>
        <p:nvSpPr>
          <p:cNvPr id="6" name="Rectangle 5">
            <a:extLst>
              <a:ext uri="{FF2B5EF4-FFF2-40B4-BE49-F238E27FC236}">
                <a16:creationId xmlns:a16="http://schemas.microsoft.com/office/drawing/2014/main" id="{6A370166-F8EE-4576-AAC6-A215DEBAD29C}"/>
              </a:ext>
            </a:extLst>
          </p:cNvPr>
          <p:cNvSpPr/>
          <p:nvPr/>
        </p:nvSpPr>
        <p:spPr>
          <a:xfrm>
            <a:off x="0" y="495300"/>
            <a:ext cx="5619750" cy="1562100"/>
          </a:xfrm>
          <a:prstGeom prst="rect">
            <a:avLst/>
          </a:prstGeom>
          <a:gradFill flip="none" rotWithShape="1">
            <a:gsLst>
              <a:gs pos="0">
                <a:srgbClr val="FFC000">
                  <a:shade val="30000"/>
                  <a:satMod val="115000"/>
                </a:srgbClr>
              </a:gs>
              <a:gs pos="50000">
                <a:srgbClr val="FFC000">
                  <a:shade val="67500"/>
                  <a:satMod val="115000"/>
                </a:srgbClr>
              </a:gs>
              <a:gs pos="100000">
                <a:srgbClr val="FFC000">
                  <a:shade val="100000"/>
                  <a:satMod val="115000"/>
                </a:srgbClr>
              </a:gs>
            </a:gsLst>
            <a:lin ang="0" scaled="1"/>
            <a:tileRect/>
          </a:gradFill>
          <a:ln>
            <a:noFill/>
          </a:ln>
          <a:effectLst>
            <a:outerShdw blurRad="254000" dist="38100" dir="3600000" sx="101000" sy="101000" algn="l" rotWithShape="0">
              <a:prstClr val="black">
                <a:alpha val="5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Title 1">
            <a:extLst>
              <a:ext uri="{FF2B5EF4-FFF2-40B4-BE49-F238E27FC236}">
                <a16:creationId xmlns:a16="http://schemas.microsoft.com/office/drawing/2014/main" id="{0DBD4A4B-6103-46DC-9715-571A5050D00F}"/>
              </a:ext>
            </a:extLst>
          </p:cNvPr>
          <p:cNvSpPr txBox="1">
            <a:spLocks/>
          </p:cNvSpPr>
          <p:nvPr/>
        </p:nvSpPr>
        <p:spPr>
          <a:xfrm>
            <a:off x="0" y="602677"/>
            <a:ext cx="5353050" cy="1347345"/>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2890739888"/>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096664" y="879037"/>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FF000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316505801"/>
              </p:ext>
            </p:extLst>
          </p:nvPr>
        </p:nvGraphicFramePr>
        <p:xfrm>
          <a:off x="2438400" y="1613555"/>
          <a:ext cx="7656936"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97188"/>
            <a:ext cx="887567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FF0000"/>
                </a:solidFill>
              </a:rPr>
              <a:t>DATA</a:t>
            </a:r>
            <a:endParaRPr lang="en" sz="3600" dirty="0">
              <a:solidFill>
                <a:srgbClr val="FF000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86990324"/>
              </p:ext>
            </p:extLst>
          </p:nvPr>
        </p:nvGraphicFramePr>
        <p:xfrm>
          <a:off x="2200274" y="1619250"/>
          <a:ext cx="7791452" cy="4536812"/>
        </p:xfrm>
        <a:graphic>
          <a:graphicData uri="http://schemas.openxmlformats.org/drawingml/2006/table">
            <a:tbl>
              <a:tblPr firstRow="1" bandRow="1">
                <a:tableStyleId>{F5AB1C69-6EDB-4FF4-983F-18BD219EF322}</a:tableStyleId>
              </a:tblPr>
              <a:tblGrid>
                <a:gridCol w="1947863">
                  <a:extLst>
                    <a:ext uri="{9D8B030D-6E8A-4147-A177-3AD203B41FA5}">
                      <a16:colId xmlns:a16="http://schemas.microsoft.com/office/drawing/2014/main" val="4287316403"/>
                    </a:ext>
                  </a:extLst>
                </a:gridCol>
                <a:gridCol w="1947863">
                  <a:extLst>
                    <a:ext uri="{9D8B030D-6E8A-4147-A177-3AD203B41FA5}">
                      <a16:colId xmlns:a16="http://schemas.microsoft.com/office/drawing/2014/main" val="1902235641"/>
                    </a:ext>
                  </a:extLst>
                </a:gridCol>
                <a:gridCol w="1947863">
                  <a:extLst>
                    <a:ext uri="{9D8B030D-6E8A-4147-A177-3AD203B41FA5}">
                      <a16:colId xmlns:a16="http://schemas.microsoft.com/office/drawing/2014/main" val="3162900589"/>
                    </a:ext>
                  </a:extLst>
                </a:gridCol>
                <a:gridCol w="1947863">
                  <a:extLst>
                    <a:ext uri="{9D8B030D-6E8A-4147-A177-3AD203B41FA5}">
                      <a16:colId xmlns:a16="http://schemas.microsoft.com/office/drawing/2014/main" val="2921416807"/>
                    </a:ext>
                  </a:extLst>
                </a:gridCol>
              </a:tblGrid>
              <a:tr h="42072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8801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88012">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8801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8801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8801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8801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8801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17601157-31BB-4496-8146-39A2C0E88ADE}"/>
              </a:ext>
            </a:extLst>
          </p:cNvPr>
          <p:cNvSpPr txBox="1">
            <a:spLocks/>
          </p:cNvSpPr>
          <p:nvPr/>
        </p:nvSpPr>
        <p:spPr>
          <a:xfrm>
            <a:off x="4914453" y="66900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FF0000"/>
                </a:solidFill>
              </a:rPr>
              <a:t>MAPS</a:t>
            </a:r>
          </a:p>
        </p:txBody>
      </p:sp>
      <p:grpSp>
        <p:nvGrpSpPr>
          <p:cNvPr id="4" name="Group 3">
            <a:extLst>
              <a:ext uri="{FF2B5EF4-FFF2-40B4-BE49-F238E27FC236}">
                <a16:creationId xmlns:a16="http://schemas.microsoft.com/office/drawing/2014/main" id="{9DFF467F-1A8A-49EE-AC2C-55C5D0D11054}"/>
              </a:ext>
            </a:extLst>
          </p:cNvPr>
          <p:cNvGrpSpPr/>
          <p:nvPr/>
        </p:nvGrpSpPr>
        <p:grpSpPr>
          <a:xfrm>
            <a:off x="1440505" y="1524310"/>
            <a:ext cx="10027596" cy="4777360"/>
            <a:chOff x="539625" y="1145596"/>
            <a:chExt cx="10389632" cy="4949842"/>
          </a:xfrm>
        </p:grpSpPr>
        <p:sp>
          <p:nvSpPr>
            <p:cNvPr id="5" name="Shape 249">
              <a:extLst>
                <a:ext uri="{FF2B5EF4-FFF2-40B4-BE49-F238E27FC236}">
                  <a16:creationId xmlns:a16="http://schemas.microsoft.com/office/drawing/2014/main" id="{AE4969CC-EA1C-4777-9B4C-C406EA789B4E}"/>
                </a:ext>
              </a:extLst>
            </p:cNvPr>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69E871D1-F4D8-4808-B121-3693A220B660}"/>
                </a:ext>
              </a:extLst>
            </p:cNvPr>
            <p:cNvSpPr/>
            <p:nvPr/>
          </p:nvSpPr>
          <p:spPr>
            <a:xfrm>
              <a:off x="1557748" y="1954524"/>
              <a:ext cx="1181833" cy="241920"/>
            </a:xfrm>
            <a:prstGeom prst="wedgeRectCallout">
              <a:avLst>
                <a:gd name="adj1" fmla="val -21428"/>
                <a:gd name="adj2" fmla="val 84287"/>
              </a:avLst>
            </a:prstGeom>
            <a:solidFill>
              <a:srgbClr val="F24745"/>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E54E0A4F-978C-4676-8911-065B633D76E3}"/>
                </a:ext>
              </a:extLst>
            </p:cNvPr>
            <p:cNvSpPr/>
            <p:nvPr/>
          </p:nvSpPr>
          <p:spPr>
            <a:xfrm rot="8100000">
              <a:off x="1765759" y="2395343"/>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652FFA51-EFF6-4887-B25A-71A2AF08CDE7}"/>
                </a:ext>
              </a:extLst>
            </p:cNvPr>
            <p:cNvSpPr/>
            <p:nvPr/>
          </p:nvSpPr>
          <p:spPr>
            <a:xfrm rot="8100000">
              <a:off x="2771364" y="3830329"/>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B1D172BB-BBC9-4B49-9453-E2133A700C4C}"/>
                </a:ext>
              </a:extLst>
            </p:cNvPr>
            <p:cNvSpPr/>
            <p:nvPr/>
          </p:nvSpPr>
          <p:spPr>
            <a:xfrm rot="8100000">
              <a:off x="5794187" y="3280379"/>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160256366"/>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73017464"/>
      </p:ext>
    </p:extLst>
  </p:cSld>
  <p:clrMapOvr>
    <a:masterClrMapping/>
  </p:clrMapOvr>
  <p:transition spd="med">
    <p:pull/>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p:grpSpPr>
        <p:cxnSp>
          <p:nvCxnSpPr>
            <p:cNvPr id="58" name="Straight Connector 57"/>
            <p:cNvCxnSpPr>
              <a:stCxn id="62"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D06D8C"/>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699646" y="1757235"/>
            <a:ext cx="1413516" cy="461665"/>
          </a:xfrm>
          <a:prstGeom prst="rect">
            <a:avLst/>
          </a:prstGeom>
        </p:spPr>
        <p:txBody>
          <a:bodyPr wrap="squar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77" name="Rectangle 176"/>
          <p:cNvSpPr/>
          <p:nvPr/>
        </p:nvSpPr>
        <p:spPr>
          <a:xfrm>
            <a:off x="4424983" y="590355"/>
            <a:ext cx="1413516" cy="461665"/>
          </a:xfrm>
          <a:prstGeom prst="rect">
            <a:avLst/>
          </a:prstGeom>
        </p:spPr>
        <p:txBody>
          <a:bodyPr wrap="squar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34697" y="1760337"/>
            <a:ext cx="1413516" cy="461665"/>
          </a:xfrm>
          <a:prstGeom prst="rect">
            <a:avLst/>
          </a:prstGeom>
        </p:spPr>
        <p:txBody>
          <a:bodyPr wrap="squar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72096" y="602532"/>
            <a:ext cx="1413516" cy="461665"/>
          </a:xfrm>
          <a:prstGeom prst="rect">
            <a:avLst/>
          </a:prstGeom>
        </p:spPr>
        <p:txBody>
          <a:bodyPr wrap="squar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100246065"/>
      </p:ext>
    </p:extLst>
  </p:cSld>
  <p:clrMapOvr>
    <a:masterClrMapping/>
  </p:clrMapOvr>
  <p:transition spd="med">
    <p:pull/>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41C8FF05-E0F0-47D0-B15A-A7136D1EAC74}"/>
              </a:ext>
            </a:extLst>
          </p:cNvPr>
          <p:cNvPicPr>
            <a:picLocks noChangeAspect="1"/>
          </p:cNvPicPr>
          <p:nvPr/>
        </p:nvPicPr>
        <p:blipFill>
          <a:blip r:embed="rId2"/>
          <a:stretch>
            <a:fillRect/>
          </a:stretch>
        </p:blipFill>
        <p:spPr>
          <a:xfrm>
            <a:off x="7076270" y="1070702"/>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395">
            <a:extLst>
              <a:ext uri="{FF2B5EF4-FFF2-40B4-BE49-F238E27FC236}">
                <a16:creationId xmlns:a16="http://schemas.microsoft.com/office/drawing/2014/main" id="{CC9A62E1-6F37-4180-8300-28CE63DFE6DE}"/>
              </a:ext>
            </a:extLst>
          </p:cNvPr>
          <p:cNvSpPr txBox="1">
            <a:spLocks/>
          </p:cNvSpPr>
          <p:nvPr/>
        </p:nvSpPr>
        <p:spPr>
          <a:xfrm>
            <a:off x="1369143" y="1572569"/>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FF0000"/>
                </a:solidFill>
                <a:latin typeface="+mj-lt"/>
                <a:ea typeface="Muli"/>
                <a:cs typeface="Muli"/>
                <a:sym typeface="Muli"/>
              </a:rPr>
              <a:t>	ANDROID MOCKUP</a:t>
            </a:r>
            <a:endParaRPr lang="en-US" sz="3600" dirty="0">
              <a:solidFill>
                <a:srgbClr val="FF0000"/>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4" name="Shape 394">
            <a:extLst>
              <a:ext uri="{FF2B5EF4-FFF2-40B4-BE49-F238E27FC236}">
                <a16:creationId xmlns:a16="http://schemas.microsoft.com/office/drawing/2014/main" id="{C3971EA8-5F00-4497-AB81-AA09374E0738}"/>
              </a:ext>
            </a:extLst>
          </p:cNvPr>
          <p:cNvSpPr/>
          <p:nvPr/>
        </p:nvSpPr>
        <p:spPr>
          <a:xfrm>
            <a:off x="6957765" y="671165"/>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496">
            <a:extLst>
              <a:ext uri="{FF2B5EF4-FFF2-40B4-BE49-F238E27FC236}">
                <a16:creationId xmlns:a16="http://schemas.microsoft.com/office/drawing/2014/main" id="{8AD7E5C2-6AF2-47C9-A520-CB7E8C8F0BBC}"/>
              </a:ext>
            </a:extLst>
          </p:cNvPr>
          <p:cNvSpPr/>
          <p:nvPr/>
        </p:nvSpPr>
        <p:spPr>
          <a:xfrm>
            <a:off x="2162950" y="257193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46EAE7B9-7661-487F-AC2A-977614802E2E}"/>
              </a:ext>
            </a:extLst>
          </p:cNvPr>
          <p:cNvSpPr/>
          <p:nvPr/>
        </p:nvSpPr>
        <p:spPr>
          <a:xfrm>
            <a:off x="2162950" y="373769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Rectangle 11">
            <a:extLst>
              <a:ext uri="{FF2B5EF4-FFF2-40B4-BE49-F238E27FC236}">
                <a16:creationId xmlns:a16="http://schemas.microsoft.com/office/drawing/2014/main" id="{F931C149-D783-48AB-8188-D81DD275948F}"/>
              </a:ext>
            </a:extLst>
          </p:cNvPr>
          <p:cNvSpPr/>
          <p:nvPr/>
        </p:nvSpPr>
        <p:spPr>
          <a:xfrm>
            <a:off x="2603960" y="2347265"/>
            <a:ext cx="3049126"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AD464BC0-AD88-4858-BABD-C307078C4C76}"/>
              </a:ext>
            </a:extLst>
          </p:cNvPr>
          <p:cNvSpPr/>
          <p:nvPr/>
        </p:nvSpPr>
        <p:spPr>
          <a:xfrm>
            <a:off x="2603960" y="3489948"/>
            <a:ext cx="3078048"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311737952"/>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8C226731-6A5C-46C7-A399-1CD890D0E6CD}"/>
              </a:ext>
            </a:extLst>
          </p:cNvPr>
          <p:cNvPicPr>
            <a:picLocks noChangeAspect="1"/>
          </p:cNvPicPr>
          <p:nvPr/>
        </p:nvPicPr>
        <p:blipFill>
          <a:blip r:embed="rId2"/>
          <a:stretch>
            <a:fillRect/>
          </a:stretch>
        </p:blipFill>
        <p:spPr>
          <a:xfrm>
            <a:off x="3289645" y="1417060"/>
            <a:ext cx="2589116" cy="4496886"/>
          </a:xfrm>
          <a:prstGeom prst="rect">
            <a:avLst/>
          </a:prstGeom>
        </p:spPr>
      </p:pic>
      <p:sp>
        <p:nvSpPr>
          <p:cNvPr id="3" name="Shape 401">
            <a:extLst>
              <a:ext uri="{FF2B5EF4-FFF2-40B4-BE49-F238E27FC236}">
                <a16:creationId xmlns:a16="http://schemas.microsoft.com/office/drawing/2014/main" id="{71947CE4-9C21-4EAC-B1F1-B650AFA50F4E}"/>
              </a:ext>
            </a:extLst>
          </p:cNvPr>
          <p:cNvSpPr/>
          <p:nvPr/>
        </p:nvSpPr>
        <p:spPr>
          <a:xfrm>
            <a:off x="3178231" y="593274"/>
            <a:ext cx="2811945" cy="591753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sp>
        <p:nvSpPr>
          <p:cNvPr id="6" name="Shape 496">
            <a:extLst>
              <a:ext uri="{FF2B5EF4-FFF2-40B4-BE49-F238E27FC236}">
                <a16:creationId xmlns:a16="http://schemas.microsoft.com/office/drawing/2014/main" id="{6A61F6B3-3C98-4BF0-8107-28A2AACC77B5}"/>
              </a:ext>
            </a:extLst>
          </p:cNvPr>
          <p:cNvSpPr/>
          <p:nvPr/>
        </p:nvSpPr>
        <p:spPr>
          <a:xfrm>
            <a:off x="6635646" y="28863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910F2C63-2BC3-4455-8308-F35EB223B411}"/>
              </a:ext>
            </a:extLst>
          </p:cNvPr>
          <p:cNvSpPr/>
          <p:nvPr/>
        </p:nvSpPr>
        <p:spPr>
          <a:xfrm>
            <a:off x="6635646" y="401677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F50F3FEB-6C61-4049-98F4-52C1603EEF43}"/>
              </a:ext>
            </a:extLst>
          </p:cNvPr>
          <p:cNvSpPr/>
          <p:nvPr/>
        </p:nvSpPr>
        <p:spPr>
          <a:xfrm>
            <a:off x="6952163" y="1926726"/>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FF0000"/>
                </a:solidFill>
                <a:latin typeface="+mj-lt"/>
                <a:ea typeface="Muli"/>
                <a:cs typeface="Muli"/>
                <a:sym typeface="Muli"/>
              </a:rPr>
              <a:t>iPhone MOCK</a:t>
            </a:r>
          </a:p>
        </p:txBody>
      </p:sp>
      <p:sp>
        <p:nvSpPr>
          <p:cNvPr id="9" name="Rectangle 8">
            <a:extLst>
              <a:ext uri="{FF2B5EF4-FFF2-40B4-BE49-F238E27FC236}">
                <a16:creationId xmlns:a16="http://schemas.microsoft.com/office/drawing/2014/main" id="{6C7989CB-87EE-47DF-84D0-05F4A3CF740F}"/>
              </a:ext>
            </a:extLst>
          </p:cNvPr>
          <p:cNvSpPr/>
          <p:nvPr/>
        </p:nvSpPr>
        <p:spPr>
          <a:xfrm>
            <a:off x="7064412" y="2677987"/>
            <a:ext cx="3049126"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6B9DFEDB-5A7B-46A3-9A34-9743615AF6AA}"/>
              </a:ext>
            </a:extLst>
          </p:cNvPr>
          <p:cNvSpPr/>
          <p:nvPr/>
        </p:nvSpPr>
        <p:spPr>
          <a:xfrm>
            <a:off x="7064412" y="3820670"/>
            <a:ext cx="3078048"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787096404"/>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89ED02BC-A71E-416D-B91C-4E46E5477F0C}"/>
              </a:ext>
            </a:extLst>
          </p:cNvPr>
          <p:cNvSpPr txBox="1">
            <a:spLocks/>
          </p:cNvSpPr>
          <p:nvPr/>
        </p:nvSpPr>
        <p:spPr>
          <a:xfrm>
            <a:off x="943878" y="1633653"/>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FF0000"/>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3" name="Group 2">
            <a:extLst>
              <a:ext uri="{FF2B5EF4-FFF2-40B4-BE49-F238E27FC236}">
                <a16:creationId xmlns:a16="http://schemas.microsoft.com/office/drawing/2014/main" id="{E10D3E03-5346-4DA2-8228-C4231B551845}"/>
              </a:ext>
            </a:extLst>
          </p:cNvPr>
          <p:cNvGrpSpPr/>
          <p:nvPr/>
        </p:nvGrpSpPr>
        <p:grpSpPr>
          <a:xfrm>
            <a:off x="6083294" y="1318863"/>
            <a:ext cx="5494305" cy="3886200"/>
            <a:chOff x="5897595" y="1485900"/>
            <a:chExt cx="5494305" cy="3948147"/>
          </a:xfrm>
        </p:grpSpPr>
        <p:pic>
          <p:nvPicPr>
            <p:cNvPr id="4" name="Picture 3">
              <a:extLst>
                <a:ext uri="{FF2B5EF4-FFF2-40B4-BE49-F238E27FC236}">
                  <a16:creationId xmlns:a16="http://schemas.microsoft.com/office/drawing/2014/main" id="{1372F470-5C33-427C-A02D-76CF2AB82B98}"/>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5" name="Group 4">
              <a:extLst>
                <a:ext uri="{FF2B5EF4-FFF2-40B4-BE49-F238E27FC236}">
                  <a16:creationId xmlns:a16="http://schemas.microsoft.com/office/drawing/2014/main" id="{A728855E-3D7F-435F-9C28-13725CB3C08E}"/>
                </a:ext>
              </a:extLst>
            </p:cNvPr>
            <p:cNvGrpSpPr/>
            <p:nvPr/>
          </p:nvGrpSpPr>
          <p:grpSpPr>
            <a:xfrm>
              <a:off x="5927091" y="1507954"/>
              <a:ext cx="5464809" cy="3926093"/>
              <a:chOff x="5995956" y="1011667"/>
              <a:chExt cx="5464809" cy="3926093"/>
            </a:xfrm>
          </p:grpSpPr>
          <p:sp>
            <p:nvSpPr>
              <p:cNvPr id="6" name="Rectangle 5">
                <a:extLst>
                  <a:ext uri="{FF2B5EF4-FFF2-40B4-BE49-F238E27FC236}">
                    <a16:creationId xmlns:a16="http://schemas.microsoft.com/office/drawing/2014/main" id="{145063B2-9FC5-49E5-AEE6-73BCC042747E}"/>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74AF35FE-09AD-4185-8707-8D62DA8CF08E}"/>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415">
            <a:extLst>
              <a:ext uri="{FF2B5EF4-FFF2-40B4-BE49-F238E27FC236}">
                <a16:creationId xmlns:a16="http://schemas.microsoft.com/office/drawing/2014/main" id="{DCF06807-6420-4DEB-8921-A267DCC4E2C0}"/>
              </a:ext>
            </a:extLst>
          </p:cNvPr>
          <p:cNvSpPr/>
          <p:nvPr/>
        </p:nvSpPr>
        <p:spPr>
          <a:xfrm>
            <a:off x="5892752" y="1087189"/>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grpSp>
        <p:nvGrpSpPr>
          <p:cNvPr id="11" name="Shape 497">
            <a:extLst>
              <a:ext uri="{FF2B5EF4-FFF2-40B4-BE49-F238E27FC236}">
                <a16:creationId xmlns:a16="http://schemas.microsoft.com/office/drawing/2014/main" id="{061974A8-AB4D-4C03-B29B-5A50B3584820}"/>
              </a:ext>
            </a:extLst>
          </p:cNvPr>
          <p:cNvGrpSpPr/>
          <p:nvPr/>
        </p:nvGrpSpPr>
        <p:grpSpPr>
          <a:xfrm>
            <a:off x="1548373" y="2686615"/>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D79F7785-4892-4A3B-8ABA-CA18BF09C5BA}"/>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0A8B280E-C6EF-4276-8FAA-14F7B126645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5D36E7C9-BCFD-4C8F-A03C-0E275DEBB117}"/>
              </a:ext>
            </a:extLst>
          </p:cNvPr>
          <p:cNvGrpSpPr/>
          <p:nvPr/>
        </p:nvGrpSpPr>
        <p:grpSpPr>
          <a:xfrm>
            <a:off x="1504248" y="3993278"/>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EF335132-69B5-443E-B1BA-87A3E9A52D13}"/>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FBDB468F-E190-4347-AC11-3680AEE7DB21}"/>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
        <p:nvSpPr>
          <p:cNvPr id="17" name="Rectangle 16">
            <a:extLst>
              <a:ext uri="{FF2B5EF4-FFF2-40B4-BE49-F238E27FC236}">
                <a16:creationId xmlns:a16="http://schemas.microsoft.com/office/drawing/2014/main" id="{05F6E9C8-6108-4B1D-86D3-22AE72A2315B}"/>
              </a:ext>
            </a:extLst>
          </p:cNvPr>
          <p:cNvSpPr/>
          <p:nvPr/>
        </p:nvSpPr>
        <p:spPr>
          <a:xfrm>
            <a:off x="2246225" y="2464799"/>
            <a:ext cx="3049126"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8" name="Rectangle 17">
            <a:extLst>
              <a:ext uri="{FF2B5EF4-FFF2-40B4-BE49-F238E27FC236}">
                <a16:creationId xmlns:a16="http://schemas.microsoft.com/office/drawing/2014/main" id="{F62FC500-8566-4F12-A9D1-CB63A8EEAE60}"/>
              </a:ext>
            </a:extLst>
          </p:cNvPr>
          <p:cNvSpPr/>
          <p:nvPr/>
        </p:nvSpPr>
        <p:spPr>
          <a:xfrm>
            <a:off x="2246225" y="3607482"/>
            <a:ext cx="3078048"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3397554706"/>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16">
            <a:extLst>
              <a:ext uri="{FF2B5EF4-FFF2-40B4-BE49-F238E27FC236}">
                <a16:creationId xmlns:a16="http://schemas.microsoft.com/office/drawing/2014/main" id="{C7EEB4E6-1872-4778-9452-4B0689C7775F}"/>
              </a:ext>
            </a:extLst>
          </p:cNvPr>
          <p:cNvPicPr>
            <a:picLocks noChangeAspect="1"/>
          </p:cNvPicPr>
          <p:nvPr/>
        </p:nvPicPr>
        <p:blipFill>
          <a:blip r:embed="rId2"/>
          <a:stretch>
            <a:fillRect/>
          </a:stretch>
        </p:blipFill>
        <p:spPr>
          <a:xfrm>
            <a:off x="2176478" y="1305147"/>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18" name="Shape 408">
            <a:extLst>
              <a:ext uri="{FF2B5EF4-FFF2-40B4-BE49-F238E27FC236}">
                <a16:creationId xmlns:a16="http://schemas.microsoft.com/office/drawing/2014/main" id="{713695C2-E4B1-4B6A-AC70-538139EEBFCA}"/>
              </a:ext>
            </a:extLst>
          </p:cNvPr>
          <p:cNvSpPr/>
          <p:nvPr/>
        </p:nvSpPr>
        <p:spPr>
          <a:xfrm>
            <a:off x="1917118" y="78709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9" name="Rectangle 18">
            <a:extLst>
              <a:ext uri="{FF2B5EF4-FFF2-40B4-BE49-F238E27FC236}">
                <a16:creationId xmlns:a16="http://schemas.microsoft.com/office/drawing/2014/main" id="{D5B5038C-6A28-42E8-AD07-AA8361839700}"/>
              </a:ext>
            </a:extLst>
          </p:cNvPr>
          <p:cNvSpPr/>
          <p:nvPr/>
        </p:nvSpPr>
        <p:spPr>
          <a:xfrm>
            <a:off x="6590438" y="1970831"/>
            <a:ext cx="3684444" cy="646331"/>
          </a:xfrm>
          <a:prstGeom prst="rect">
            <a:avLst/>
          </a:prstGeom>
        </p:spPr>
        <p:txBody>
          <a:bodyPr wrap="square">
            <a:spAutoFit/>
          </a:bodyPr>
          <a:lstStyle/>
          <a:p>
            <a:pPr algn="ctr"/>
            <a:r>
              <a:rPr lang="en-US" sz="3600" dirty="0">
                <a:solidFill>
                  <a:srgbClr val="FF0000"/>
                </a:solidFill>
                <a:latin typeface="+mj-lt"/>
                <a:ea typeface="Muli"/>
                <a:cs typeface="Muli"/>
                <a:sym typeface="Muli"/>
              </a:rPr>
              <a:t>TABLET MOCK</a:t>
            </a:r>
          </a:p>
        </p:txBody>
      </p:sp>
      <p:sp>
        <p:nvSpPr>
          <p:cNvPr id="20" name="Rectangle 19">
            <a:extLst>
              <a:ext uri="{FF2B5EF4-FFF2-40B4-BE49-F238E27FC236}">
                <a16:creationId xmlns:a16="http://schemas.microsoft.com/office/drawing/2014/main" id="{9AFBAC20-4ECE-4E25-8E86-D9B55855B9B2}"/>
              </a:ext>
            </a:extLst>
          </p:cNvPr>
          <p:cNvSpPr/>
          <p:nvPr/>
        </p:nvSpPr>
        <p:spPr>
          <a:xfrm>
            <a:off x="7025697" y="2636354"/>
            <a:ext cx="3049126"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1" name="Rectangle 20">
            <a:extLst>
              <a:ext uri="{FF2B5EF4-FFF2-40B4-BE49-F238E27FC236}">
                <a16:creationId xmlns:a16="http://schemas.microsoft.com/office/drawing/2014/main" id="{373F369A-7918-4A7F-B2AE-D8C802C4B5AC}"/>
              </a:ext>
            </a:extLst>
          </p:cNvPr>
          <p:cNvSpPr/>
          <p:nvPr/>
        </p:nvSpPr>
        <p:spPr>
          <a:xfrm>
            <a:off x="7025697" y="3779037"/>
            <a:ext cx="3078048"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22" name="Shape 495">
            <a:extLst>
              <a:ext uri="{FF2B5EF4-FFF2-40B4-BE49-F238E27FC236}">
                <a16:creationId xmlns:a16="http://schemas.microsoft.com/office/drawing/2014/main" id="{D1FA0B1D-8672-4F85-BD08-7D9E0CBFEFD5}"/>
              </a:ext>
            </a:extLst>
          </p:cNvPr>
          <p:cNvSpPr/>
          <p:nvPr/>
        </p:nvSpPr>
        <p:spPr>
          <a:xfrm>
            <a:off x="6453983" y="286394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23" name="Shape 495">
            <a:extLst>
              <a:ext uri="{FF2B5EF4-FFF2-40B4-BE49-F238E27FC236}">
                <a16:creationId xmlns:a16="http://schemas.microsoft.com/office/drawing/2014/main" id="{97503AB2-5D28-4F2C-88EF-D4FBBB3C238C}"/>
              </a:ext>
            </a:extLst>
          </p:cNvPr>
          <p:cNvSpPr/>
          <p:nvPr/>
        </p:nvSpPr>
        <p:spPr>
          <a:xfrm>
            <a:off x="6453984" y="409209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1785775404"/>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3">
            <a:lumMod val="60000"/>
            <a:lumOff val="40000"/>
          </a:schemeClr>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9B557BC6-A13F-4F39-9526-4143A97632E1}"/>
              </a:ext>
            </a:extLst>
          </p:cNvPr>
          <p:cNvGrpSpPr/>
          <p:nvPr/>
        </p:nvGrpSpPr>
        <p:grpSpPr>
          <a:xfrm>
            <a:off x="4572584" y="409303"/>
            <a:ext cx="442856" cy="560078"/>
            <a:chOff x="584925" y="238125"/>
            <a:chExt cx="415200" cy="525100"/>
          </a:xfrm>
          <a:solidFill>
            <a:schemeClr val="bg1"/>
          </a:solidFill>
        </p:grpSpPr>
        <p:sp>
          <p:nvSpPr>
            <p:cNvPr id="3" name="Shape 351">
              <a:extLst>
                <a:ext uri="{FF2B5EF4-FFF2-40B4-BE49-F238E27FC236}">
                  <a16:creationId xmlns:a16="http://schemas.microsoft.com/office/drawing/2014/main" id="{8CC96609-8049-430A-897F-04CC3096B851}"/>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821DBD3D-C29F-4FDF-8C9A-8750D5873A80}"/>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8EB05C85-5706-44D2-9D3D-CE1E42B08140}"/>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F2FECD1B-409D-4CC5-8B1D-0AB6EC1C2964}"/>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CE1FE4E1-2A59-4557-B1CF-13AF762B12E8}"/>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FD622211-55A4-4F34-8B6E-555BF5166EE6}"/>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2BE85277-4A72-47DB-9AA0-78B89C58D009}"/>
              </a:ext>
            </a:extLst>
          </p:cNvPr>
          <p:cNvGrpSpPr/>
          <p:nvPr/>
        </p:nvGrpSpPr>
        <p:grpSpPr>
          <a:xfrm>
            <a:off x="5275909" y="490686"/>
            <a:ext cx="474134" cy="394699"/>
            <a:chOff x="1244325" y="314425"/>
            <a:chExt cx="444525" cy="370050"/>
          </a:xfrm>
          <a:solidFill>
            <a:schemeClr val="bg1"/>
          </a:solidFill>
        </p:grpSpPr>
        <p:sp>
          <p:nvSpPr>
            <p:cNvPr id="10" name="Shape 358">
              <a:extLst>
                <a:ext uri="{FF2B5EF4-FFF2-40B4-BE49-F238E27FC236}">
                  <a16:creationId xmlns:a16="http://schemas.microsoft.com/office/drawing/2014/main" id="{8BBF2B1F-AA43-45F1-9E5F-FF13665FA631}"/>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A04A5534-0466-476A-BB74-5B445E30CF8D}"/>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51EB6D14-728D-4DC9-85AB-5CBECD5D7285}"/>
              </a:ext>
            </a:extLst>
          </p:cNvPr>
          <p:cNvGrpSpPr/>
          <p:nvPr/>
        </p:nvGrpSpPr>
        <p:grpSpPr>
          <a:xfrm>
            <a:off x="6005312" y="488738"/>
            <a:ext cx="453311" cy="398593"/>
            <a:chOff x="1928175" y="312600"/>
            <a:chExt cx="425000" cy="373700"/>
          </a:xfrm>
          <a:solidFill>
            <a:schemeClr val="bg1"/>
          </a:solidFill>
        </p:grpSpPr>
        <p:sp>
          <p:nvSpPr>
            <p:cNvPr id="13" name="Shape 361">
              <a:extLst>
                <a:ext uri="{FF2B5EF4-FFF2-40B4-BE49-F238E27FC236}">
                  <a16:creationId xmlns:a16="http://schemas.microsoft.com/office/drawing/2014/main" id="{9344C8D2-D1C0-4225-98D6-0553284D8854}"/>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7F43128A-1C97-4925-8CB4-3B8ECE76B386}"/>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BAFF3682-1B83-4890-B099-035B56F16187}"/>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71BF18A9-0E6B-4485-8847-84889AAC2A0A}"/>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C5827C68-3C0A-4958-A926-6C4663914B5A}"/>
              </a:ext>
            </a:extLst>
          </p:cNvPr>
          <p:cNvGrpSpPr/>
          <p:nvPr/>
        </p:nvGrpSpPr>
        <p:grpSpPr>
          <a:xfrm>
            <a:off x="8128377" y="467913"/>
            <a:ext cx="521040" cy="440270"/>
            <a:chOff x="3918650" y="293075"/>
            <a:chExt cx="488500" cy="412775"/>
          </a:xfrm>
          <a:solidFill>
            <a:schemeClr val="bg1"/>
          </a:solidFill>
        </p:grpSpPr>
        <p:sp>
          <p:nvSpPr>
            <p:cNvPr id="18" name="Shape 366">
              <a:extLst>
                <a:ext uri="{FF2B5EF4-FFF2-40B4-BE49-F238E27FC236}">
                  <a16:creationId xmlns:a16="http://schemas.microsoft.com/office/drawing/2014/main" id="{7E628DF9-BBC8-46DF-AA88-6E983EA0D312}"/>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27E1C70F-F06F-4BE0-AF83-3215321C41E4}"/>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BEB2CF28-5EAC-4B21-8BA6-0899C634ED00}"/>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47394D33-DA9D-460E-93C2-179E676EE70E}"/>
              </a:ext>
            </a:extLst>
          </p:cNvPr>
          <p:cNvGrpSpPr/>
          <p:nvPr/>
        </p:nvGrpSpPr>
        <p:grpSpPr>
          <a:xfrm>
            <a:off x="8893592" y="434688"/>
            <a:ext cx="428564" cy="506693"/>
            <a:chOff x="4636075" y="261925"/>
            <a:chExt cx="401800" cy="475050"/>
          </a:xfrm>
          <a:solidFill>
            <a:schemeClr val="bg1"/>
          </a:solidFill>
        </p:grpSpPr>
        <p:sp>
          <p:nvSpPr>
            <p:cNvPr id="22" name="Shape 370">
              <a:extLst>
                <a:ext uri="{FF2B5EF4-FFF2-40B4-BE49-F238E27FC236}">
                  <a16:creationId xmlns:a16="http://schemas.microsoft.com/office/drawing/2014/main" id="{EA90A44B-9F75-4A81-839A-FC3FEAC48EF4}"/>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58CF2793-9515-4781-AD53-9EC2552A3852}"/>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D1C88BBA-C345-4DA1-B407-A04BA5192933}"/>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07944878-525B-4BF1-BADD-1227455D1E00}"/>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8FC98F8D-CD38-451C-9BA1-1F58AF592764}"/>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CAFB7D9A-D3D7-440E-B607-6FD66A46A734}"/>
              </a:ext>
            </a:extLst>
          </p:cNvPr>
          <p:cNvGrpSpPr/>
          <p:nvPr/>
        </p:nvGrpSpPr>
        <p:grpSpPr>
          <a:xfrm>
            <a:off x="10330906" y="477032"/>
            <a:ext cx="429845" cy="421365"/>
            <a:chOff x="5983625" y="301625"/>
            <a:chExt cx="403000" cy="395050"/>
          </a:xfrm>
          <a:solidFill>
            <a:schemeClr val="bg1"/>
          </a:solidFill>
        </p:grpSpPr>
        <p:sp>
          <p:nvSpPr>
            <p:cNvPr id="28" name="Shape 376">
              <a:extLst>
                <a:ext uri="{FF2B5EF4-FFF2-40B4-BE49-F238E27FC236}">
                  <a16:creationId xmlns:a16="http://schemas.microsoft.com/office/drawing/2014/main" id="{86B42EE0-8419-466B-9E18-F523604262E5}"/>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41A528EA-A7C2-42FC-9776-F8F4F54FD278}"/>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9C725E2B-D98D-4370-9A49-FCDA9044412C}"/>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928A70B8-2781-4824-908F-166ED4DBF75D}"/>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B1ADCAE2-1FA6-46DE-8FAE-4170109EB531}"/>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955374A0-AF10-41B7-8FEC-40E8FB23579F}"/>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C577A870-B2E3-4F47-A1AC-91F5EC086C2F}"/>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FE59CCE3-0CCB-4536-AC42-84C2E5D074AF}"/>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59D4A7A5-5D61-4978-A895-FC6DB9EA04FB}"/>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5B0CB61A-74F7-43D4-960C-EC24F1D2F960}"/>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0066931E-64AF-4CDB-8A73-125CECF4A1B3}"/>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0DD78FBE-55D2-40EA-AAB7-B529DE36C236}"/>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DD5A119E-490E-4700-AD4E-D5DBA42690A5}"/>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AA97BC1E-AB66-4579-8E7C-3BD86F153D74}"/>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594B0880-A9FD-4B87-9B02-22AE8A5BD4EC}"/>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FBF6BD0E-1A1F-4766-BA80-7118F8CDB71A}"/>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D6F31567-F006-4FF5-8FC7-6179D59B66AC}"/>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7A6BA97A-A8F6-4D9F-801A-63334F214158}"/>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35CE7713-92AF-482A-8C92-77ED103D4C30}"/>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D97FEBDE-10A7-4AB2-8E20-476ACEEB847E}"/>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85D01B26-976E-4E0A-8E8B-4CEB89BD52C6}"/>
              </a:ext>
            </a:extLst>
          </p:cNvPr>
          <p:cNvGrpSpPr/>
          <p:nvPr/>
        </p:nvGrpSpPr>
        <p:grpSpPr>
          <a:xfrm>
            <a:off x="11053136" y="473753"/>
            <a:ext cx="423338" cy="422697"/>
            <a:chOff x="6660750" y="298550"/>
            <a:chExt cx="396900" cy="396300"/>
          </a:xfrm>
          <a:solidFill>
            <a:schemeClr val="bg1"/>
          </a:solidFill>
        </p:grpSpPr>
        <p:sp>
          <p:nvSpPr>
            <p:cNvPr id="49" name="Shape 397">
              <a:extLst>
                <a:ext uri="{FF2B5EF4-FFF2-40B4-BE49-F238E27FC236}">
                  <a16:creationId xmlns:a16="http://schemas.microsoft.com/office/drawing/2014/main" id="{A678A1D3-45FD-4576-869F-67EFCFB2F675}"/>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77507258-6109-4A70-8EC3-3D7EEFCC9C3A}"/>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0DE894B9-FB35-4CA0-AC72-C6475E45DE65}"/>
              </a:ext>
            </a:extLst>
          </p:cNvPr>
          <p:cNvGrpSpPr/>
          <p:nvPr/>
        </p:nvGrpSpPr>
        <p:grpSpPr>
          <a:xfrm>
            <a:off x="4572584" y="1139346"/>
            <a:ext cx="442856" cy="535999"/>
            <a:chOff x="584925" y="922575"/>
            <a:chExt cx="415200" cy="502525"/>
          </a:xfrm>
          <a:solidFill>
            <a:schemeClr val="bg1"/>
          </a:solidFill>
        </p:grpSpPr>
        <p:sp>
          <p:nvSpPr>
            <p:cNvPr id="52" name="Shape 400">
              <a:extLst>
                <a:ext uri="{FF2B5EF4-FFF2-40B4-BE49-F238E27FC236}">
                  <a16:creationId xmlns:a16="http://schemas.microsoft.com/office/drawing/2014/main" id="{8D9F2E2D-3DBF-4FA5-9F98-6170461CB327}"/>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DE30AF85-F798-46B6-BEAF-1DA4A0B7FA8F}"/>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ECA2B725-FA8C-4D35-B7CF-A5905C6A195F}"/>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423D6845-F3AB-4801-822A-1A635474479A}"/>
              </a:ext>
            </a:extLst>
          </p:cNvPr>
          <p:cNvGrpSpPr/>
          <p:nvPr/>
        </p:nvGrpSpPr>
        <p:grpSpPr>
          <a:xfrm>
            <a:off x="5278521" y="1126973"/>
            <a:ext cx="468936" cy="558797"/>
            <a:chOff x="1246775" y="910975"/>
            <a:chExt cx="439650" cy="523900"/>
          </a:xfrm>
          <a:solidFill>
            <a:schemeClr val="bg1"/>
          </a:solidFill>
        </p:grpSpPr>
        <p:sp>
          <p:nvSpPr>
            <p:cNvPr id="56" name="Shape 404">
              <a:extLst>
                <a:ext uri="{FF2B5EF4-FFF2-40B4-BE49-F238E27FC236}">
                  <a16:creationId xmlns:a16="http://schemas.microsoft.com/office/drawing/2014/main" id="{6E8D2105-8EA4-44F0-AE43-0FD97540B36F}"/>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C6E4B6BB-6C93-4946-AA47-C659FD587F10}"/>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8684D278-C886-4F89-81EB-DF85963A864C}"/>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C10D8D3D-0141-463B-B6E5-6A85934FDB6B}"/>
              </a:ext>
            </a:extLst>
          </p:cNvPr>
          <p:cNvGrpSpPr/>
          <p:nvPr/>
        </p:nvGrpSpPr>
        <p:grpSpPr>
          <a:xfrm>
            <a:off x="6003365" y="1216836"/>
            <a:ext cx="457203" cy="380354"/>
            <a:chOff x="1926350" y="995225"/>
            <a:chExt cx="428650" cy="356600"/>
          </a:xfrm>
          <a:solidFill>
            <a:schemeClr val="bg1"/>
          </a:solidFill>
        </p:grpSpPr>
        <p:sp>
          <p:nvSpPr>
            <p:cNvPr id="60" name="Shape 408">
              <a:extLst>
                <a:ext uri="{FF2B5EF4-FFF2-40B4-BE49-F238E27FC236}">
                  <a16:creationId xmlns:a16="http://schemas.microsoft.com/office/drawing/2014/main" id="{3D554643-409F-4160-8352-AE4E1D116C2D}"/>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75CD5DEA-3B93-425C-9FED-AE5E33A37ED9}"/>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9A42FE14-0351-492F-AC9A-7CC220717947}"/>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96874DF3-2781-4ED7-BEF6-32932F01EF7D}"/>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D458AA26-00DA-40C1-A349-CA62F72E3217}"/>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20D19558-DB48-451C-AD0E-7374B2B23A1C}"/>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6224817F-B52A-41E1-A400-DADB0D18AA47}"/>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117DB26F-4F23-49B7-985C-DF3E8365F02A}"/>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B6EF3403-68E3-4D8D-9CAC-8B9C44FD37B4}"/>
              </a:ext>
            </a:extLst>
          </p:cNvPr>
          <p:cNvGrpSpPr/>
          <p:nvPr/>
        </p:nvGrpSpPr>
        <p:grpSpPr>
          <a:xfrm>
            <a:off x="9604116" y="1188197"/>
            <a:ext cx="445470" cy="446110"/>
            <a:chOff x="5302225" y="968375"/>
            <a:chExt cx="417650" cy="418250"/>
          </a:xfrm>
          <a:solidFill>
            <a:schemeClr val="bg1"/>
          </a:solidFill>
        </p:grpSpPr>
        <p:sp>
          <p:nvSpPr>
            <p:cNvPr id="69" name="Shape 417">
              <a:extLst>
                <a:ext uri="{FF2B5EF4-FFF2-40B4-BE49-F238E27FC236}">
                  <a16:creationId xmlns:a16="http://schemas.microsoft.com/office/drawing/2014/main" id="{7560931B-06E8-4655-9E5A-ABF55E810FA6}"/>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10D0F8DC-4A69-4F01-8629-836A691877AF}"/>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D085A313-DDF0-440D-93EA-3E9B245105E9}"/>
              </a:ext>
            </a:extLst>
          </p:cNvPr>
          <p:cNvGrpSpPr/>
          <p:nvPr/>
        </p:nvGrpSpPr>
        <p:grpSpPr>
          <a:xfrm>
            <a:off x="10269682" y="1138039"/>
            <a:ext cx="552291" cy="537946"/>
            <a:chOff x="5926225" y="921350"/>
            <a:chExt cx="517800" cy="504350"/>
          </a:xfrm>
          <a:solidFill>
            <a:schemeClr val="bg1"/>
          </a:solidFill>
        </p:grpSpPr>
        <p:sp>
          <p:nvSpPr>
            <p:cNvPr id="72" name="Shape 420">
              <a:extLst>
                <a:ext uri="{FF2B5EF4-FFF2-40B4-BE49-F238E27FC236}">
                  <a16:creationId xmlns:a16="http://schemas.microsoft.com/office/drawing/2014/main" id="{89825F65-1608-4469-A68E-E6C872ABE44F}"/>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A8F2524F-51F2-4340-AFFF-06ECA4AC0390}"/>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725C3691-C46B-4EB8-9A9A-2D048C3276E5}"/>
              </a:ext>
            </a:extLst>
          </p:cNvPr>
          <p:cNvGrpSpPr/>
          <p:nvPr/>
        </p:nvGrpSpPr>
        <p:grpSpPr>
          <a:xfrm>
            <a:off x="11006898" y="1148466"/>
            <a:ext cx="515813" cy="517121"/>
            <a:chOff x="6617400" y="931125"/>
            <a:chExt cx="483600" cy="484825"/>
          </a:xfrm>
          <a:solidFill>
            <a:schemeClr val="bg1"/>
          </a:solidFill>
        </p:grpSpPr>
        <p:sp>
          <p:nvSpPr>
            <p:cNvPr id="75" name="Shape 423">
              <a:extLst>
                <a:ext uri="{FF2B5EF4-FFF2-40B4-BE49-F238E27FC236}">
                  <a16:creationId xmlns:a16="http://schemas.microsoft.com/office/drawing/2014/main" id="{AA82DE59-C6D0-4026-B903-E7FA6DD0B787}"/>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4A48D394-6A04-4CD8-8AC7-495C8BB9BB07}"/>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AC6CBB29-0177-420D-8930-8CC7EB54E31F}"/>
              </a:ext>
            </a:extLst>
          </p:cNvPr>
          <p:cNvGrpSpPr/>
          <p:nvPr/>
        </p:nvGrpSpPr>
        <p:grpSpPr>
          <a:xfrm>
            <a:off x="4545226" y="1951438"/>
            <a:ext cx="497574" cy="349102"/>
            <a:chOff x="559275" y="1683950"/>
            <a:chExt cx="466500" cy="327300"/>
          </a:xfrm>
          <a:solidFill>
            <a:schemeClr val="bg1"/>
          </a:solidFill>
        </p:grpSpPr>
        <p:sp>
          <p:nvSpPr>
            <p:cNvPr id="78" name="Shape 426">
              <a:extLst>
                <a:ext uri="{FF2B5EF4-FFF2-40B4-BE49-F238E27FC236}">
                  <a16:creationId xmlns:a16="http://schemas.microsoft.com/office/drawing/2014/main" id="{F0200EC4-F03A-4DF0-B739-93264517A9C3}"/>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7AEA37A4-AB86-4855-BF8B-7383CF3B6CDD}"/>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36EF16CA-FE55-46E0-AF94-BFBD042135F2}"/>
              </a:ext>
            </a:extLst>
          </p:cNvPr>
          <p:cNvGrpSpPr/>
          <p:nvPr/>
        </p:nvGrpSpPr>
        <p:grpSpPr>
          <a:xfrm>
            <a:off x="5264204" y="1882429"/>
            <a:ext cx="497574" cy="487148"/>
            <a:chOff x="1233350" y="1619250"/>
            <a:chExt cx="466500" cy="456725"/>
          </a:xfrm>
          <a:solidFill>
            <a:schemeClr val="bg1"/>
          </a:solidFill>
        </p:grpSpPr>
        <p:sp>
          <p:nvSpPr>
            <p:cNvPr id="81" name="Shape 429">
              <a:extLst>
                <a:ext uri="{FF2B5EF4-FFF2-40B4-BE49-F238E27FC236}">
                  <a16:creationId xmlns:a16="http://schemas.microsoft.com/office/drawing/2014/main" id="{940C8B43-DFD7-4173-8095-146D316044F8}"/>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3FC75971-90EA-48C0-AA90-4235534E3067}"/>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6FB596BC-8136-4573-8A1D-75BFD94525CB}"/>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9A0442E9-8B02-4CE0-A332-389A03AD3A51}"/>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1B5C61A4-F4FF-48EE-BCF5-EF4CABDE2AA3}"/>
              </a:ext>
            </a:extLst>
          </p:cNvPr>
          <p:cNvGrpSpPr/>
          <p:nvPr/>
        </p:nvGrpSpPr>
        <p:grpSpPr>
          <a:xfrm>
            <a:off x="5998805" y="1892827"/>
            <a:ext cx="466322" cy="466322"/>
            <a:chOff x="1922075" y="1629000"/>
            <a:chExt cx="437200" cy="437200"/>
          </a:xfrm>
          <a:solidFill>
            <a:schemeClr val="bg1"/>
          </a:solidFill>
        </p:grpSpPr>
        <p:sp>
          <p:nvSpPr>
            <p:cNvPr id="86" name="Shape 434">
              <a:extLst>
                <a:ext uri="{FF2B5EF4-FFF2-40B4-BE49-F238E27FC236}">
                  <a16:creationId xmlns:a16="http://schemas.microsoft.com/office/drawing/2014/main" id="{7BC43EAF-1D5D-473D-B3DE-6D6E135452BA}"/>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BC71B230-98FD-4A18-A670-176ED6E4432D}"/>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79C6269C-947C-430F-B74D-2E2BD972BA4E}"/>
              </a:ext>
            </a:extLst>
          </p:cNvPr>
          <p:cNvGrpSpPr/>
          <p:nvPr/>
        </p:nvGrpSpPr>
        <p:grpSpPr>
          <a:xfrm>
            <a:off x="6715837" y="1890882"/>
            <a:ext cx="470214" cy="470215"/>
            <a:chOff x="2594325" y="1627175"/>
            <a:chExt cx="440850" cy="440850"/>
          </a:xfrm>
          <a:solidFill>
            <a:schemeClr val="bg1"/>
          </a:solidFill>
        </p:grpSpPr>
        <p:sp>
          <p:nvSpPr>
            <p:cNvPr id="89" name="Shape 437">
              <a:extLst>
                <a:ext uri="{FF2B5EF4-FFF2-40B4-BE49-F238E27FC236}">
                  <a16:creationId xmlns:a16="http://schemas.microsoft.com/office/drawing/2014/main" id="{40A2DBE2-3B23-43BC-8FB9-2929DD72ED7D}"/>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A657C5B5-4018-423E-99E1-1A0513B64074}"/>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87B68E5B-834D-4EEB-A474-6891D01B63C1}"/>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657520DC-83BF-4B54-8173-AF6AF04CF283}"/>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3E683B93-117C-4F10-A398-388580169C55}"/>
              </a:ext>
            </a:extLst>
          </p:cNvPr>
          <p:cNvGrpSpPr/>
          <p:nvPr/>
        </p:nvGrpSpPr>
        <p:grpSpPr>
          <a:xfrm>
            <a:off x="8198081" y="1855709"/>
            <a:ext cx="381633" cy="540558"/>
            <a:chOff x="3984000" y="1594200"/>
            <a:chExt cx="357800" cy="506800"/>
          </a:xfrm>
          <a:solidFill>
            <a:schemeClr val="bg1"/>
          </a:solidFill>
        </p:grpSpPr>
        <p:sp>
          <p:nvSpPr>
            <p:cNvPr id="94" name="Shape 442">
              <a:extLst>
                <a:ext uri="{FF2B5EF4-FFF2-40B4-BE49-F238E27FC236}">
                  <a16:creationId xmlns:a16="http://schemas.microsoft.com/office/drawing/2014/main" id="{22CA14DD-8AE2-4902-935C-1EA9EFE196A6}"/>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6E5CE75E-C6BF-4791-9E65-9F876AC42248}"/>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9B7FCC29-B38C-471B-85F1-C55D760E993D}"/>
              </a:ext>
            </a:extLst>
          </p:cNvPr>
          <p:cNvGrpSpPr/>
          <p:nvPr/>
        </p:nvGrpSpPr>
        <p:grpSpPr>
          <a:xfrm>
            <a:off x="8856475" y="1971623"/>
            <a:ext cx="502800" cy="308731"/>
            <a:chOff x="4601275" y="1702875"/>
            <a:chExt cx="471400" cy="289450"/>
          </a:xfrm>
          <a:solidFill>
            <a:schemeClr val="bg1"/>
          </a:solidFill>
        </p:grpSpPr>
        <p:sp>
          <p:nvSpPr>
            <p:cNvPr id="97" name="Shape 445">
              <a:extLst>
                <a:ext uri="{FF2B5EF4-FFF2-40B4-BE49-F238E27FC236}">
                  <a16:creationId xmlns:a16="http://schemas.microsoft.com/office/drawing/2014/main" id="{734FFE54-53B2-4B6E-A1F5-720CD736BCF0}"/>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6C6A1927-171A-4B2D-9270-504B8F3F78ED}"/>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5FB34FA9-A53E-4823-A040-DB879421CFFA}"/>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FAE45F32-75BF-46C9-9014-8CD09D9519B2}"/>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D46459A9-A993-4D4B-915A-2BEC062A01ED}"/>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94381A70-CEFB-40A0-AC24-2AD0DD2D3087}"/>
              </a:ext>
            </a:extLst>
          </p:cNvPr>
          <p:cNvGrpSpPr/>
          <p:nvPr/>
        </p:nvGrpSpPr>
        <p:grpSpPr>
          <a:xfrm>
            <a:off x="9599556" y="1896080"/>
            <a:ext cx="454589" cy="459816"/>
            <a:chOff x="5297950" y="1632050"/>
            <a:chExt cx="426200" cy="431100"/>
          </a:xfrm>
          <a:solidFill>
            <a:schemeClr val="bg1"/>
          </a:solidFill>
        </p:grpSpPr>
        <p:sp>
          <p:nvSpPr>
            <p:cNvPr id="103" name="Shape 451">
              <a:extLst>
                <a:ext uri="{FF2B5EF4-FFF2-40B4-BE49-F238E27FC236}">
                  <a16:creationId xmlns:a16="http://schemas.microsoft.com/office/drawing/2014/main" id="{D3058D23-196A-4D94-9824-8843ACEDD7A8}"/>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7525303B-F25E-4244-9021-500E3A72CA6E}"/>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57ABEC5D-5430-492B-8D19-E8A79DC0972E}"/>
              </a:ext>
            </a:extLst>
          </p:cNvPr>
          <p:cNvGrpSpPr/>
          <p:nvPr/>
        </p:nvGrpSpPr>
        <p:grpSpPr>
          <a:xfrm>
            <a:off x="10317227" y="1882429"/>
            <a:ext cx="457203" cy="487148"/>
            <a:chOff x="5970800" y="1619250"/>
            <a:chExt cx="428650" cy="456725"/>
          </a:xfrm>
          <a:solidFill>
            <a:schemeClr val="bg1"/>
          </a:solidFill>
        </p:grpSpPr>
        <p:sp>
          <p:nvSpPr>
            <p:cNvPr id="106" name="Shape 454">
              <a:extLst>
                <a:ext uri="{FF2B5EF4-FFF2-40B4-BE49-F238E27FC236}">
                  <a16:creationId xmlns:a16="http://schemas.microsoft.com/office/drawing/2014/main" id="{1FB91356-585F-4505-9CBD-C81C45E9CBB4}"/>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FF29A616-9DC8-4BF0-B4FC-1642FE13DC47}"/>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CBA04027-BDEF-4DE2-878E-3582D13B4723}"/>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2A2639D7-AAFC-4875-A6EC-65461DDC59AF}"/>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C4E999AA-A22F-4318-B2C8-6FADB9711D8E}"/>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2183360B-3516-4D0F-BD8F-4778E676F489}"/>
              </a:ext>
            </a:extLst>
          </p:cNvPr>
          <p:cNvGrpSpPr/>
          <p:nvPr/>
        </p:nvGrpSpPr>
        <p:grpSpPr>
          <a:xfrm>
            <a:off x="11015377" y="1876562"/>
            <a:ext cx="512533" cy="467601"/>
            <a:chOff x="6625350" y="1613750"/>
            <a:chExt cx="480525" cy="438400"/>
          </a:xfrm>
          <a:solidFill>
            <a:schemeClr val="bg1"/>
          </a:solidFill>
        </p:grpSpPr>
        <p:sp>
          <p:nvSpPr>
            <p:cNvPr id="112" name="Shape 460">
              <a:extLst>
                <a:ext uri="{FF2B5EF4-FFF2-40B4-BE49-F238E27FC236}">
                  <a16:creationId xmlns:a16="http://schemas.microsoft.com/office/drawing/2014/main" id="{A28791A0-87A1-4226-92A1-B5F2E680FC1E}"/>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9E531C02-6473-45B4-BE4F-23461594EC04}"/>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384A7672-8891-4C39-804E-A8A631E6472D}"/>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3ED7D6DF-D53B-498A-BA69-2FAC5E9E2C24}"/>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DE269D92-13B1-4674-8549-1D4C1CBAF54A}"/>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70B96115-1989-4165-B03F-F1B50BC915E5}"/>
              </a:ext>
            </a:extLst>
          </p:cNvPr>
          <p:cNvGrpSpPr/>
          <p:nvPr/>
        </p:nvGrpSpPr>
        <p:grpSpPr>
          <a:xfrm>
            <a:off x="4600583" y="2637216"/>
            <a:ext cx="386860" cy="415525"/>
            <a:chOff x="611175" y="2326900"/>
            <a:chExt cx="362700" cy="389575"/>
          </a:xfrm>
          <a:solidFill>
            <a:schemeClr val="bg1"/>
          </a:solidFill>
        </p:grpSpPr>
        <p:sp>
          <p:nvSpPr>
            <p:cNvPr id="118" name="Shape 466">
              <a:extLst>
                <a:ext uri="{FF2B5EF4-FFF2-40B4-BE49-F238E27FC236}">
                  <a16:creationId xmlns:a16="http://schemas.microsoft.com/office/drawing/2014/main" id="{05D58D45-99A2-42E2-8C73-48CE6BF824B7}"/>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681ACDFE-083F-41F2-8042-F5F6FA3ACFCC}"/>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C1A32550-18FE-45F9-8C34-0E9846E16CE1}"/>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25A023E8-D875-4503-B7CA-5830DFDEADFA}"/>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6689A021-1A92-4C82-A5A2-EB1FF5F4800A}"/>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DD437C12-F0B6-413F-8DA7-57DE47320B5A}"/>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4B6BD71D-4FE7-47B5-B995-383414E162E2}"/>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BB179AE6-F8D6-438B-AACE-D60FD4020C63}"/>
              </a:ext>
            </a:extLst>
          </p:cNvPr>
          <p:cNvGrpSpPr/>
          <p:nvPr/>
        </p:nvGrpSpPr>
        <p:grpSpPr>
          <a:xfrm>
            <a:off x="7561153" y="2570793"/>
            <a:ext cx="217535" cy="543171"/>
            <a:chOff x="3386850" y="2264625"/>
            <a:chExt cx="203950" cy="509250"/>
          </a:xfrm>
          <a:solidFill>
            <a:schemeClr val="bg1"/>
          </a:solidFill>
        </p:grpSpPr>
        <p:sp>
          <p:nvSpPr>
            <p:cNvPr id="126" name="Shape 474">
              <a:extLst>
                <a:ext uri="{FF2B5EF4-FFF2-40B4-BE49-F238E27FC236}">
                  <a16:creationId xmlns:a16="http://schemas.microsoft.com/office/drawing/2014/main" id="{AB55A518-9976-4DF6-B46B-B706004C9F26}"/>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D53513F4-EB2A-4846-9EDF-93483F95CAB0}"/>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E75CAA47-84BE-45C3-A129-5C4761AA3017}"/>
              </a:ext>
            </a:extLst>
          </p:cNvPr>
          <p:cNvGrpSpPr/>
          <p:nvPr/>
        </p:nvGrpSpPr>
        <p:grpSpPr>
          <a:xfrm>
            <a:off x="9018652" y="2639830"/>
            <a:ext cx="178443" cy="405099"/>
            <a:chOff x="4753325" y="2329350"/>
            <a:chExt cx="167300" cy="379800"/>
          </a:xfrm>
          <a:solidFill>
            <a:schemeClr val="bg1"/>
          </a:solidFill>
        </p:grpSpPr>
        <p:sp>
          <p:nvSpPr>
            <p:cNvPr id="129" name="Shape 477">
              <a:extLst>
                <a:ext uri="{FF2B5EF4-FFF2-40B4-BE49-F238E27FC236}">
                  <a16:creationId xmlns:a16="http://schemas.microsoft.com/office/drawing/2014/main" id="{B10F2549-6367-4E3A-9DA3-69A2BD8ED734}"/>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F4A72040-3141-4F33-8A5E-5477D6C5B95A}"/>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43E15EEA-9880-4549-9842-B4890A2D03C0}"/>
              </a:ext>
            </a:extLst>
          </p:cNvPr>
          <p:cNvGrpSpPr/>
          <p:nvPr/>
        </p:nvGrpSpPr>
        <p:grpSpPr>
          <a:xfrm>
            <a:off x="8296395" y="2573379"/>
            <a:ext cx="185002" cy="537971"/>
            <a:chOff x="4076175" y="2267050"/>
            <a:chExt cx="173450" cy="504375"/>
          </a:xfrm>
          <a:solidFill>
            <a:schemeClr val="bg1"/>
          </a:solidFill>
        </p:grpSpPr>
        <p:sp>
          <p:nvSpPr>
            <p:cNvPr id="132" name="Shape 480">
              <a:extLst>
                <a:ext uri="{FF2B5EF4-FFF2-40B4-BE49-F238E27FC236}">
                  <a16:creationId xmlns:a16="http://schemas.microsoft.com/office/drawing/2014/main" id="{F52C987C-F9B4-41B4-8165-73F4471142E3}"/>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AA042C68-B68E-43B1-8360-74D9A20CB64A}"/>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77FC85C4-4E7E-44A1-B727-7BF2AFEC44B4}"/>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BDA08F7E-7137-4F0B-B817-C7906B0ED96D}"/>
              </a:ext>
            </a:extLst>
          </p:cNvPr>
          <p:cNvGrpSpPr/>
          <p:nvPr/>
        </p:nvGrpSpPr>
        <p:grpSpPr>
          <a:xfrm>
            <a:off x="10321786" y="2637857"/>
            <a:ext cx="448083" cy="414219"/>
            <a:chOff x="5975075" y="2327500"/>
            <a:chExt cx="420100" cy="388350"/>
          </a:xfrm>
          <a:solidFill>
            <a:schemeClr val="bg1"/>
          </a:solidFill>
        </p:grpSpPr>
        <p:sp>
          <p:nvSpPr>
            <p:cNvPr id="136" name="Shape 484">
              <a:extLst>
                <a:ext uri="{FF2B5EF4-FFF2-40B4-BE49-F238E27FC236}">
                  <a16:creationId xmlns:a16="http://schemas.microsoft.com/office/drawing/2014/main" id="{F8BFBE28-DCCA-487C-84FD-B53494B6E1F7}"/>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BB2245F8-2AB6-47F6-A4F4-C04EDA38B314}"/>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FF87DD88-C73B-434F-8AAA-B18393DB4130}"/>
              </a:ext>
            </a:extLst>
          </p:cNvPr>
          <p:cNvGrpSpPr/>
          <p:nvPr/>
        </p:nvGrpSpPr>
        <p:grpSpPr>
          <a:xfrm>
            <a:off x="11127371" y="2625483"/>
            <a:ext cx="274865" cy="448083"/>
            <a:chOff x="6730350" y="2315900"/>
            <a:chExt cx="257700" cy="420100"/>
          </a:xfrm>
          <a:solidFill>
            <a:schemeClr val="bg1"/>
          </a:solidFill>
        </p:grpSpPr>
        <p:sp>
          <p:nvSpPr>
            <p:cNvPr id="139" name="Shape 487">
              <a:extLst>
                <a:ext uri="{FF2B5EF4-FFF2-40B4-BE49-F238E27FC236}">
                  <a16:creationId xmlns:a16="http://schemas.microsoft.com/office/drawing/2014/main" id="{4C623E3D-7446-499D-A9CE-7536C337CA70}"/>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2CB6EC9B-C062-4BDC-9312-37E95DDC5045}"/>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F00D79B8-3C31-42B1-8EBD-31BBFBC41BE6}"/>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C24714E4-B9FF-4912-B457-EBB048982F93}"/>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DD7ACC57-8702-4E33-8316-7CB364F062D4}"/>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11F279C5-4262-43B1-984C-1814DB7CE4C7}"/>
              </a:ext>
            </a:extLst>
          </p:cNvPr>
          <p:cNvGrpSpPr/>
          <p:nvPr/>
        </p:nvGrpSpPr>
        <p:grpSpPr>
          <a:xfrm>
            <a:off x="4724310" y="3309955"/>
            <a:ext cx="139405" cy="508001"/>
            <a:chOff x="727175" y="2957625"/>
            <a:chExt cx="130700" cy="476275"/>
          </a:xfrm>
          <a:solidFill>
            <a:schemeClr val="bg1"/>
          </a:solidFill>
        </p:grpSpPr>
        <p:sp>
          <p:nvSpPr>
            <p:cNvPr id="145" name="Shape 493">
              <a:extLst>
                <a:ext uri="{FF2B5EF4-FFF2-40B4-BE49-F238E27FC236}">
                  <a16:creationId xmlns:a16="http://schemas.microsoft.com/office/drawing/2014/main" id="{0D9E40F0-481A-4C4C-9723-48BB0A569884}"/>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7D4B0ADE-E84C-4938-B5B2-2B5AB2CDB2B7}"/>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855C1697-A571-445B-8AEF-5C8547502F73}"/>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B5770455-09FC-4071-AEE7-3637FAD9B511}"/>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EFE21916-BCF8-49BB-90D6-FD5256B0B1A5}"/>
              </a:ext>
            </a:extLst>
          </p:cNvPr>
          <p:cNvGrpSpPr/>
          <p:nvPr/>
        </p:nvGrpSpPr>
        <p:grpSpPr>
          <a:xfrm>
            <a:off x="6704104" y="3326221"/>
            <a:ext cx="493682" cy="475442"/>
            <a:chOff x="2583325" y="2972875"/>
            <a:chExt cx="462850" cy="445750"/>
          </a:xfrm>
          <a:solidFill>
            <a:schemeClr val="bg1"/>
          </a:solidFill>
        </p:grpSpPr>
        <p:sp>
          <p:nvSpPr>
            <p:cNvPr id="150" name="Shape 498">
              <a:extLst>
                <a:ext uri="{FF2B5EF4-FFF2-40B4-BE49-F238E27FC236}">
                  <a16:creationId xmlns:a16="http://schemas.microsoft.com/office/drawing/2014/main" id="{2F58D11C-776F-4920-B812-8C88FAB3105D}"/>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4784FB88-9134-43E3-AEAE-89880DCE47FE}"/>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8B633584-C844-40CC-A04C-65B1F0C7BF94}"/>
              </a:ext>
            </a:extLst>
          </p:cNvPr>
          <p:cNvGrpSpPr/>
          <p:nvPr/>
        </p:nvGrpSpPr>
        <p:grpSpPr>
          <a:xfrm>
            <a:off x="7406147" y="3397231"/>
            <a:ext cx="527546" cy="333449"/>
            <a:chOff x="3241525" y="3039450"/>
            <a:chExt cx="494600" cy="312625"/>
          </a:xfrm>
          <a:solidFill>
            <a:schemeClr val="bg1"/>
          </a:solidFill>
        </p:grpSpPr>
        <p:sp>
          <p:nvSpPr>
            <p:cNvPr id="153" name="Shape 501">
              <a:extLst>
                <a:ext uri="{FF2B5EF4-FFF2-40B4-BE49-F238E27FC236}">
                  <a16:creationId xmlns:a16="http://schemas.microsoft.com/office/drawing/2014/main" id="{0F8D6B52-4CD1-4727-88EE-1AF693D5AEAE}"/>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9C0D3ED6-B0C9-4553-A79E-A89667E044F1}"/>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3472B2A6-E85D-4309-9735-85305923896B}"/>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E295BB6E-D00C-479F-905B-F8DFE664CA1B}"/>
              </a:ext>
            </a:extLst>
          </p:cNvPr>
          <p:cNvGrpSpPr/>
          <p:nvPr/>
        </p:nvGrpSpPr>
        <p:grpSpPr>
          <a:xfrm>
            <a:off x="9553958" y="3362059"/>
            <a:ext cx="545785" cy="403792"/>
            <a:chOff x="5255200" y="3006475"/>
            <a:chExt cx="511700" cy="378575"/>
          </a:xfrm>
          <a:solidFill>
            <a:schemeClr val="bg1"/>
          </a:solidFill>
        </p:grpSpPr>
        <p:sp>
          <p:nvSpPr>
            <p:cNvPr id="157" name="Shape 505">
              <a:extLst>
                <a:ext uri="{FF2B5EF4-FFF2-40B4-BE49-F238E27FC236}">
                  <a16:creationId xmlns:a16="http://schemas.microsoft.com/office/drawing/2014/main" id="{DC6ED911-13E8-45ED-9FA9-D4C83A0C3029}"/>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38F88B03-E6DE-4990-B01D-AC157AFC7886}"/>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2DD60E0F-99CF-46BC-AC36-35C063940E2F}"/>
              </a:ext>
            </a:extLst>
          </p:cNvPr>
          <p:cNvGrpSpPr/>
          <p:nvPr/>
        </p:nvGrpSpPr>
        <p:grpSpPr>
          <a:xfrm>
            <a:off x="8168108" y="3338620"/>
            <a:ext cx="441578" cy="450669"/>
            <a:chOff x="3955900" y="2984500"/>
            <a:chExt cx="414000" cy="422525"/>
          </a:xfrm>
          <a:solidFill>
            <a:schemeClr val="bg1"/>
          </a:solidFill>
        </p:grpSpPr>
        <p:sp>
          <p:nvSpPr>
            <p:cNvPr id="160" name="Shape 508">
              <a:extLst>
                <a:ext uri="{FF2B5EF4-FFF2-40B4-BE49-F238E27FC236}">
                  <a16:creationId xmlns:a16="http://schemas.microsoft.com/office/drawing/2014/main" id="{F1E63B08-DD77-4F45-ABAA-8DE1EC0FFD25}"/>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2416B80F-BDAC-46B4-BE47-1DCE798C12F7}"/>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647D68C6-C056-4642-8C3F-3E92415E7D13}"/>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88CFD05E-015C-4CA5-A275-33A8F6387E2C}"/>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A07C4C0C-04BC-481C-A0B3-39A5062B5848}"/>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3C71EBCA-9BA1-4EF3-9E05-74546DF8AB20}"/>
              </a:ext>
            </a:extLst>
          </p:cNvPr>
          <p:cNvGrpSpPr/>
          <p:nvPr/>
        </p:nvGrpSpPr>
        <p:grpSpPr>
          <a:xfrm>
            <a:off x="11096120" y="3332088"/>
            <a:ext cx="337369" cy="479361"/>
            <a:chOff x="6701050" y="2978375"/>
            <a:chExt cx="316300" cy="449425"/>
          </a:xfrm>
          <a:solidFill>
            <a:schemeClr val="bg1"/>
          </a:solidFill>
        </p:grpSpPr>
        <p:sp>
          <p:nvSpPr>
            <p:cNvPr id="166" name="Shape 514">
              <a:extLst>
                <a:ext uri="{FF2B5EF4-FFF2-40B4-BE49-F238E27FC236}">
                  <a16:creationId xmlns:a16="http://schemas.microsoft.com/office/drawing/2014/main" id="{A75BFAD5-BE50-4230-886A-F86E15519B2E}"/>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1C440733-BB46-450F-8EC7-3D3723BA2F67}"/>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483DA59D-18F3-4BF8-9F2F-79E53C9ACD58}"/>
              </a:ext>
            </a:extLst>
          </p:cNvPr>
          <p:cNvGrpSpPr/>
          <p:nvPr/>
        </p:nvGrpSpPr>
        <p:grpSpPr>
          <a:xfrm>
            <a:off x="5272657" y="4121408"/>
            <a:ext cx="480668" cy="323050"/>
            <a:chOff x="1241275" y="3718400"/>
            <a:chExt cx="450650" cy="302875"/>
          </a:xfrm>
          <a:solidFill>
            <a:schemeClr val="bg1"/>
          </a:solidFill>
        </p:grpSpPr>
        <p:sp>
          <p:nvSpPr>
            <p:cNvPr id="169" name="Shape 517">
              <a:extLst>
                <a:ext uri="{FF2B5EF4-FFF2-40B4-BE49-F238E27FC236}">
                  <a16:creationId xmlns:a16="http://schemas.microsoft.com/office/drawing/2014/main" id="{4C21AEB9-4EF9-4A56-AE4A-166C59EEABB6}"/>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2B13725D-8BEC-417F-A1D4-745EF658E530}"/>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408C0164-8ABF-4CE1-A1D8-A41296B59DF5}"/>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0E15C3A9-EA64-4E6C-BFF1-B986253279DF}"/>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222AE64A-E937-41A1-8D14-E5B6EE5C453B}"/>
              </a:ext>
            </a:extLst>
          </p:cNvPr>
          <p:cNvGrpSpPr/>
          <p:nvPr/>
        </p:nvGrpSpPr>
        <p:grpSpPr>
          <a:xfrm>
            <a:off x="5998164" y="4096663"/>
            <a:ext cx="467601" cy="373180"/>
            <a:chOff x="1921475" y="3695200"/>
            <a:chExt cx="438400" cy="349875"/>
          </a:xfrm>
          <a:solidFill>
            <a:schemeClr val="bg1"/>
          </a:solidFill>
        </p:grpSpPr>
        <p:sp>
          <p:nvSpPr>
            <p:cNvPr id="174" name="Shape 522">
              <a:extLst>
                <a:ext uri="{FF2B5EF4-FFF2-40B4-BE49-F238E27FC236}">
                  <a16:creationId xmlns:a16="http://schemas.microsoft.com/office/drawing/2014/main" id="{88967E90-58FE-40E3-91A1-48458834141D}"/>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48374C14-7AFB-458E-A4B3-F1B86946F333}"/>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DDC87E2A-3693-4BC4-9BDB-B4F1304E9DB3}"/>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16941800-E807-46DB-95E6-60BCAEB7DF62}"/>
              </a:ext>
            </a:extLst>
          </p:cNvPr>
          <p:cNvGrpSpPr/>
          <p:nvPr/>
        </p:nvGrpSpPr>
        <p:grpSpPr>
          <a:xfrm>
            <a:off x="6721703" y="4090797"/>
            <a:ext cx="458482" cy="384274"/>
            <a:chOff x="2599825" y="3689700"/>
            <a:chExt cx="429850" cy="360275"/>
          </a:xfrm>
          <a:solidFill>
            <a:schemeClr val="bg1"/>
          </a:solidFill>
        </p:grpSpPr>
        <p:sp>
          <p:nvSpPr>
            <p:cNvPr id="178" name="Shape 526">
              <a:extLst>
                <a:ext uri="{FF2B5EF4-FFF2-40B4-BE49-F238E27FC236}">
                  <a16:creationId xmlns:a16="http://schemas.microsoft.com/office/drawing/2014/main" id="{65F2A445-0EB1-4DA7-B567-73D4599CB860}"/>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A79815F5-3BA1-484F-9E2E-631BA01FF4F5}"/>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97CE899B-40F0-423C-8B76-8E2383223F78}"/>
              </a:ext>
            </a:extLst>
          </p:cNvPr>
          <p:cNvGrpSpPr/>
          <p:nvPr/>
        </p:nvGrpSpPr>
        <p:grpSpPr>
          <a:xfrm>
            <a:off x="7462811" y="4051065"/>
            <a:ext cx="414219" cy="432458"/>
            <a:chOff x="3294650" y="3652450"/>
            <a:chExt cx="388350" cy="405450"/>
          </a:xfrm>
          <a:solidFill>
            <a:schemeClr val="bg1"/>
          </a:solidFill>
        </p:grpSpPr>
        <p:sp>
          <p:nvSpPr>
            <p:cNvPr id="181" name="Shape 529">
              <a:extLst>
                <a:ext uri="{FF2B5EF4-FFF2-40B4-BE49-F238E27FC236}">
                  <a16:creationId xmlns:a16="http://schemas.microsoft.com/office/drawing/2014/main" id="{14AECE01-94F8-41CA-9EF2-2EB1DC9F4649}"/>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2E348DF1-135F-4769-BA75-0230E783AAF5}"/>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C3C219D4-0ACC-4331-8CDF-6DA781B9F81C}"/>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383BFDA9-4537-4134-AEB2-9E563CEDAFBA}"/>
              </a:ext>
            </a:extLst>
          </p:cNvPr>
          <p:cNvGrpSpPr/>
          <p:nvPr/>
        </p:nvGrpSpPr>
        <p:grpSpPr>
          <a:xfrm>
            <a:off x="8147283" y="4105782"/>
            <a:ext cx="483228" cy="354301"/>
            <a:chOff x="3936375" y="3703750"/>
            <a:chExt cx="453050" cy="332175"/>
          </a:xfrm>
          <a:solidFill>
            <a:schemeClr val="bg1"/>
          </a:solidFill>
        </p:grpSpPr>
        <p:sp>
          <p:nvSpPr>
            <p:cNvPr id="185" name="Shape 533">
              <a:extLst>
                <a:ext uri="{FF2B5EF4-FFF2-40B4-BE49-F238E27FC236}">
                  <a16:creationId xmlns:a16="http://schemas.microsoft.com/office/drawing/2014/main" id="{A4BEF021-1D96-4A43-8AFD-70245B684272}"/>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C98F64D4-62C2-4D44-9FF9-3B62B5C69FE6}"/>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6AB8F080-E1C9-482F-B66D-BFA9108F5B5E}"/>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D655F389-5A21-4D6E-B20A-527ECA2E8399}"/>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CCC2A45F-84C2-48E0-8312-C2F10184B7BA}"/>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B9AACB9A-182D-42EE-9F87-28059072919D}"/>
              </a:ext>
            </a:extLst>
          </p:cNvPr>
          <p:cNvGrpSpPr/>
          <p:nvPr/>
        </p:nvGrpSpPr>
        <p:grpSpPr>
          <a:xfrm>
            <a:off x="8866260" y="4105782"/>
            <a:ext cx="483228" cy="354301"/>
            <a:chOff x="4610450" y="3703750"/>
            <a:chExt cx="453050" cy="332175"/>
          </a:xfrm>
          <a:solidFill>
            <a:schemeClr val="bg1"/>
          </a:solidFill>
        </p:grpSpPr>
        <p:sp>
          <p:nvSpPr>
            <p:cNvPr id="191" name="Shape 539">
              <a:extLst>
                <a:ext uri="{FF2B5EF4-FFF2-40B4-BE49-F238E27FC236}">
                  <a16:creationId xmlns:a16="http://schemas.microsoft.com/office/drawing/2014/main" id="{7EC15B3A-6E2B-4DAF-AEA7-F4895A1AD73A}"/>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169AED9D-1004-4448-82DF-E108CEDC2E87}"/>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DA448E95-B631-482B-9410-3A007A9B9AF0}"/>
              </a:ext>
            </a:extLst>
          </p:cNvPr>
          <p:cNvGrpSpPr/>
          <p:nvPr/>
        </p:nvGrpSpPr>
        <p:grpSpPr>
          <a:xfrm>
            <a:off x="9602170" y="4069971"/>
            <a:ext cx="449363" cy="425925"/>
            <a:chOff x="5300400" y="3670175"/>
            <a:chExt cx="421300" cy="399325"/>
          </a:xfrm>
          <a:solidFill>
            <a:schemeClr val="bg1"/>
          </a:solidFill>
        </p:grpSpPr>
        <p:sp>
          <p:nvSpPr>
            <p:cNvPr id="194" name="Shape 542">
              <a:extLst>
                <a:ext uri="{FF2B5EF4-FFF2-40B4-BE49-F238E27FC236}">
                  <a16:creationId xmlns:a16="http://schemas.microsoft.com/office/drawing/2014/main" id="{2C62950B-1626-40B3-A1D6-8AB0E82E7242}"/>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AD8257E9-7C6F-4063-B665-5CB966FA4BA8}"/>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22857920-BC0E-47F5-ABBD-BC5968787ADC}"/>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D2BE2969-2790-471D-8A81-8FF10AADA2A7}"/>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3D9A42C2-D1D8-40BE-A5CF-AFF7E14204C8}"/>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794165CC-5D4A-456A-B32B-F2D3A4AC9A28}"/>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4FABE8F2-C35B-4495-A72A-D129714C22CD}"/>
              </a:ext>
            </a:extLst>
          </p:cNvPr>
          <p:cNvGrpSpPr/>
          <p:nvPr/>
        </p:nvGrpSpPr>
        <p:grpSpPr>
          <a:xfrm>
            <a:off x="11046629" y="4064743"/>
            <a:ext cx="436350" cy="436377"/>
            <a:chOff x="6654650" y="3665275"/>
            <a:chExt cx="409100" cy="409125"/>
          </a:xfrm>
          <a:solidFill>
            <a:schemeClr val="bg1"/>
          </a:solidFill>
        </p:grpSpPr>
        <p:sp>
          <p:nvSpPr>
            <p:cNvPr id="201" name="Shape 549">
              <a:extLst>
                <a:ext uri="{FF2B5EF4-FFF2-40B4-BE49-F238E27FC236}">
                  <a16:creationId xmlns:a16="http://schemas.microsoft.com/office/drawing/2014/main" id="{EB33854D-241C-4C4C-9DCC-51E2E2418BCC}"/>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CCFA5E0C-1D3C-4F61-8822-0AB7DDF05431}"/>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A30973F7-4C03-42B5-A00D-DEA80C411200}"/>
              </a:ext>
            </a:extLst>
          </p:cNvPr>
          <p:cNvGrpSpPr/>
          <p:nvPr/>
        </p:nvGrpSpPr>
        <p:grpSpPr>
          <a:xfrm>
            <a:off x="4557599" y="4765481"/>
            <a:ext cx="472829" cy="472856"/>
            <a:chOff x="570875" y="4322250"/>
            <a:chExt cx="443300" cy="443325"/>
          </a:xfrm>
          <a:solidFill>
            <a:schemeClr val="bg1"/>
          </a:solidFill>
        </p:grpSpPr>
        <p:sp>
          <p:nvSpPr>
            <p:cNvPr id="204" name="Shape 552">
              <a:extLst>
                <a:ext uri="{FF2B5EF4-FFF2-40B4-BE49-F238E27FC236}">
                  <a16:creationId xmlns:a16="http://schemas.microsoft.com/office/drawing/2014/main" id="{9819857F-20BD-4A83-8DC7-21F7352EAE3D}"/>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FDBF296E-6E59-43D1-B0DA-8923D298867E}"/>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D6781DAC-A8F0-4EB7-ACAA-491320346627}"/>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7547B915-91EE-45C3-8A8E-3CB557D260F5}"/>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3D38EB1B-3D1E-4D43-8090-5A8249E3823D}"/>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69DC5B99-F59E-4AAD-AF01-682D73CBADD3}"/>
              </a:ext>
            </a:extLst>
          </p:cNvPr>
          <p:cNvGrpSpPr/>
          <p:nvPr/>
        </p:nvGrpSpPr>
        <p:grpSpPr>
          <a:xfrm>
            <a:off x="6060029" y="4730337"/>
            <a:ext cx="343876" cy="543144"/>
            <a:chOff x="1979475" y="4289300"/>
            <a:chExt cx="322400" cy="509225"/>
          </a:xfrm>
          <a:solidFill>
            <a:schemeClr val="bg1"/>
          </a:solidFill>
        </p:grpSpPr>
        <p:sp>
          <p:nvSpPr>
            <p:cNvPr id="210" name="Shape 558">
              <a:extLst>
                <a:ext uri="{FF2B5EF4-FFF2-40B4-BE49-F238E27FC236}">
                  <a16:creationId xmlns:a16="http://schemas.microsoft.com/office/drawing/2014/main" id="{989E8892-E288-41B1-BB70-96C1862AD697}"/>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4A129F76-BFBE-4963-BEA4-36F26D824F6B}"/>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3F37F56A-8884-4C76-8DFA-DE891956CA7F}"/>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A9A2CC64-0843-4AAC-809E-B86B843F66A1}"/>
              </a:ext>
            </a:extLst>
          </p:cNvPr>
          <p:cNvGrpSpPr/>
          <p:nvPr/>
        </p:nvGrpSpPr>
        <p:grpSpPr>
          <a:xfrm>
            <a:off x="6748393" y="4737483"/>
            <a:ext cx="405739" cy="528852"/>
            <a:chOff x="2624850" y="4296000"/>
            <a:chExt cx="380400" cy="495825"/>
          </a:xfrm>
          <a:solidFill>
            <a:schemeClr val="bg1"/>
          </a:solidFill>
        </p:grpSpPr>
        <p:sp>
          <p:nvSpPr>
            <p:cNvPr id="214" name="Shape 562">
              <a:extLst>
                <a:ext uri="{FF2B5EF4-FFF2-40B4-BE49-F238E27FC236}">
                  <a16:creationId xmlns:a16="http://schemas.microsoft.com/office/drawing/2014/main" id="{BE430C7A-F8F3-4459-8AA8-7CB6824FA943}"/>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C9C7B21B-8D1A-460E-BF9C-283F3B122A2D}"/>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45F490F0-EF5A-49C5-9E34-A5965124BF1B}"/>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DEDABF43-8F89-45A5-85B6-A44A2A2F7EDC}"/>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B9584883-1B1D-4C22-8E81-5BDC31E93A9A}"/>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736CE8DD-6369-47EE-810E-9314E28E59A3}"/>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0ED8792E-00F3-4657-9B0D-31D38FED535F}"/>
              </a:ext>
            </a:extLst>
          </p:cNvPr>
          <p:cNvGrpSpPr/>
          <p:nvPr/>
        </p:nvGrpSpPr>
        <p:grpSpPr>
          <a:xfrm>
            <a:off x="9576117" y="4789587"/>
            <a:ext cx="501468" cy="424644"/>
            <a:chOff x="5275975" y="4344850"/>
            <a:chExt cx="470150" cy="398125"/>
          </a:xfrm>
          <a:solidFill>
            <a:schemeClr val="bg1"/>
          </a:solidFill>
        </p:grpSpPr>
        <p:sp>
          <p:nvSpPr>
            <p:cNvPr id="221" name="Shape 569">
              <a:extLst>
                <a:ext uri="{FF2B5EF4-FFF2-40B4-BE49-F238E27FC236}">
                  <a16:creationId xmlns:a16="http://schemas.microsoft.com/office/drawing/2014/main" id="{02AC2A42-2308-4A4F-8071-166428D0A68A}"/>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6DFF29FF-5458-4CB8-9A66-8E635B73AEC6}"/>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BEBF843A-01AD-45DE-A243-7C22BD4E49C0}"/>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F77D0219-C49C-477A-A804-F97F0B865A23}"/>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3B6F2EC2-B749-43CB-A5AF-12F19A6F1989}"/>
              </a:ext>
            </a:extLst>
          </p:cNvPr>
          <p:cNvGrpSpPr/>
          <p:nvPr/>
        </p:nvGrpSpPr>
        <p:grpSpPr>
          <a:xfrm>
            <a:off x="11033590" y="4755083"/>
            <a:ext cx="462428" cy="493655"/>
            <a:chOff x="6642425" y="4312500"/>
            <a:chExt cx="433550" cy="462825"/>
          </a:xfrm>
          <a:solidFill>
            <a:schemeClr val="bg1"/>
          </a:solidFill>
        </p:grpSpPr>
        <p:sp>
          <p:nvSpPr>
            <p:cNvPr id="226" name="Shape 574">
              <a:extLst>
                <a:ext uri="{FF2B5EF4-FFF2-40B4-BE49-F238E27FC236}">
                  <a16:creationId xmlns:a16="http://schemas.microsoft.com/office/drawing/2014/main" id="{1CADC0A5-5667-4608-AB2B-CE221582F51D}"/>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6C91E98E-5420-4C1D-94CF-0634A34C44B1}"/>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A5CE3FDA-C48A-4428-84ED-B0E15CDE6BD4}"/>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07DBB6CB-30BD-4357-AF72-617D3744E6CE}"/>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66A3AF47-CF35-4AB0-A7B9-5C684483512B}"/>
              </a:ext>
            </a:extLst>
          </p:cNvPr>
          <p:cNvGrpSpPr/>
          <p:nvPr/>
        </p:nvGrpSpPr>
        <p:grpSpPr>
          <a:xfrm>
            <a:off x="5275909" y="5487739"/>
            <a:ext cx="474134" cy="466322"/>
            <a:chOff x="1244325" y="4999400"/>
            <a:chExt cx="444525" cy="437200"/>
          </a:xfrm>
          <a:solidFill>
            <a:schemeClr val="bg1"/>
          </a:solidFill>
        </p:grpSpPr>
        <p:sp>
          <p:nvSpPr>
            <p:cNvPr id="231" name="Shape 579">
              <a:extLst>
                <a:ext uri="{FF2B5EF4-FFF2-40B4-BE49-F238E27FC236}">
                  <a16:creationId xmlns:a16="http://schemas.microsoft.com/office/drawing/2014/main" id="{296BE976-B11A-4372-9648-FA2610EBF8A7}"/>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BD41D94A-B83C-45FD-8A0C-C08D688D2666}"/>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2E625A51-F902-4CF8-B330-89A28D70818D}"/>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BEBEEDF0-A11C-4879-BA36-EA94679289D1}"/>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FE7A59E4-5F62-4FA6-B5E6-B0E050596B88}"/>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2B739137-5A99-4D3D-AF97-6758BAE99F2A}"/>
              </a:ext>
            </a:extLst>
          </p:cNvPr>
          <p:cNvGrpSpPr/>
          <p:nvPr/>
        </p:nvGrpSpPr>
        <p:grpSpPr>
          <a:xfrm>
            <a:off x="6037230" y="5472753"/>
            <a:ext cx="389474" cy="496268"/>
            <a:chOff x="1958100" y="4985350"/>
            <a:chExt cx="365150" cy="465275"/>
          </a:xfrm>
          <a:solidFill>
            <a:schemeClr val="bg1"/>
          </a:solidFill>
        </p:grpSpPr>
        <p:sp>
          <p:nvSpPr>
            <p:cNvPr id="237" name="Shape 585">
              <a:extLst>
                <a:ext uri="{FF2B5EF4-FFF2-40B4-BE49-F238E27FC236}">
                  <a16:creationId xmlns:a16="http://schemas.microsoft.com/office/drawing/2014/main" id="{3431C236-CC26-450A-AF94-4DB4B32F9523}"/>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A18415A9-2447-4426-91E1-3046114F641C}"/>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E3F0D79B-7730-48E6-A8F7-A6BDD6F61528}"/>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D3A7B6C4-CC9C-4A25-84DD-13C1B6846F81}"/>
              </a:ext>
            </a:extLst>
          </p:cNvPr>
          <p:cNvGrpSpPr/>
          <p:nvPr/>
        </p:nvGrpSpPr>
        <p:grpSpPr>
          <a:xfrm>
            <a:off x="6727543" y="5491631"/>
            <a:ext cx="446803" cy="459150"/>
            <a:chOff x="2605300" y="5003050"/>
            <a:chExt cx="418900" cy="430475"/>
          </a:xfrm>
          <a:solidFill>
            <a:schemeClr val="bg1"/>
          </a:solidFill>
        </p:grpSpPr>
        <p:sp>
          <p:nvSpPr>
            <p:cNvPr id="241" name="Shape 589">
              <a:extLst>
                <a:ext uri="{FF2B5EF4-FFF2-40B4-BE49-F238E27FC236}">
                  <a16:creationId xmlns:a16="http://schemas.microsoft.com/office/drawing/2014/main" id="{E3DC338F-1D72-4CAB-BE50-237FE4EEA682}"/>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F1381D97-70C9-4BFD-8C52-B4AC68719CED}"/>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A5D931F6-097B-4728-B7FD-60B5F09CA449}"/>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AB2CD860-4A8F-4942-91EE-3654FA612E81}"/>
              </a:ext>
            </a:extLst>
          </p:cNvPr>
          <p:cNvGrpSpPr/>
          <p:nvPr/>
        </p:nvGrpSpPr>
        <p:grpSpPr>
          <a:xfrm>
            <a:off x="7402894" y="5501418"/>
            <a:ext cx="534053" cy="438963"/>
            <a:chOff x="3238475" y="5012225"/>
            <a:chExt cx="500700" cy="411550"/>
          </a:xfrm>
          <a:solidFill>
            <a:schemeClr val="bg1"/>
          </a:solidFill>
        </p:grpSpPr>
        <p:sp>
          <p:nvSpPr>
            <p:cNvPr id="245" name="Shape 593">
              <a:extLst>
                <a:ext uri="{FF2B5EF4-FFF2-40B4-BE49-F238E27FC236}">
                  <a16:creationId xmlns:a16="http://schemas.microsoft.com/office/drawing/2014/main" id="{3721D382-4FEF-44EB-B218-3AF9855D43E1}"/>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0C7F5AC2-C7E3-4D93-BD46-4AFFA582E885}"/>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08412F23-D2A8-4E0C-9E03-C2D49D9859B8}"/>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FD784EE9-1782-4BFA-BEAF-5D9635E57830}"/>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C54ED0AC-2A55-43AC-A97A-D88180F8CB2C}"/>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0B829575-1070-4E95-A60B-4580B788B6E1}"/>
              </a:ext>
            </a:extLst>
          </p:cNvPr>
          <p:cNvGrpSpPr/>
          <p:nvPr/>
        </p:nvGrpSpPr>
        <p:grpSpPr>
          <a:xfrm>
            <a:off x="8814796" y="5454515"/>
            <a:ext cx="586155" cy="532746"/>
            <a:chOff x="4562200" y="4968250"/>
            <a:chExt cx="549550" cy="499475"/>
          </a:xfrm>
          <a:solidFill>
            <a:schemeClr val="bg1"/>
          </a:solidFill>
        </p:grpSpPr>
        <p:sp>
          <p:nvSpPr>
            <p:cNvPr id="251" name="Shape 599">
              <a:extLst>
                <a:ext uri="{FF2B5EF4-FFF2-40B4-BE49-F238E27FC236}">
                  <a16:creationId xmlns:a16="http://schemas.microsoft.com/office/drawing/2014/main" id="{EB0087D8-0B04-475C-837E-369F9F01E13A}"/>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BC5B1039-64E4-44B8-8366-8F261381D977}"/>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4B1AB64C-B138-4973-971C-A0E1FD66B74A}"/>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448E2E18-7A15-4BDD-A39D-7D5B33378122}"/>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6BBC4129-F026-4D33-BDA1-98B13594ED22}"/>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7D2F6A93-855C-400B-8724-0A94322355AC}"/>
              </a:ext>
            </a:extLst>
          </p:cNvPr>
          <p:cNvGrpSpPr/>
          <p:nvPr/>
        </p:nvGrpSpPr>
        <p:grpSpPr>
          <a:xfrm>
            <a:off x="8185708" y="5484486"/>
            <a:ext cx="406378" cy="472162"/>
            <a:chOff x="3972400" y="4996350"/>
            <a:chExt cx="381000" cy="442675"/>
          </a:xfrm>
          <a:solidFill>
            <a:schemeClr val="bg1"/>
          </a:solidFill>
        </p:grpSpPr>
        <p:sp>
          <p:nvSpPr>
            <p:cNvPr id="257" name="Shape 605">
              <a:extLst>
                <a:ext uri="{FF2B5EF4-FFF2-40B4-BE49-F238E27FC236}">
                  <a16:creationId xmlns:a16="http://schemas.microsoft.com/office/drawing/2014/main" id="{DE929B48-7D7D-4422-B2D1-DE58C82BE961}"/>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73E42DB2-FCE8-44DC-B57A-5F24800C25F8}"/>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BC4322D1-BA65-4AD0-BFF7-B9889795063F}"/>
              </a:ext>
            </a:extLst>
          </p:cNvPr>
          <p:cNvGrpSpPr/>
          <p:nvPr/>
        </p:nvGrpSpPr>
        <p:grpSpPr>
          <a:xfrm>
            <a:off x="9538999" y="5444755"/>
            <a:ext cx="575730" cy="552264"/>
            <a:chOff x="5241175" y="4959100"/>
            <a:chExt cx="539775" cy="517775"/>
          </a:xfrm>
          <a:solidFill>
            <a:schemeClr val="bg1"/>
          </a:solidFill>
        </p:grpSpPr>
        <p:sp>
          <p:nvSpPr>
            <p:cNvPr id="260" name="Shape 608">
              <a:extLst>
                <a:ext uri="{FF2B5EF4-FFF2-40B4-BE49-F238E27FC236}">
                  <a16:creationId xmlns:a16="http://schemas.microsoft.com/office/drawing/2014/main" id="{D69E0AD5-7C5B-4A42-99B9-A2EB64B67523}"/>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EB38B690-707F-4667-B020-442C4BDF5D27}"/>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4D6C7426-5E52-476E-84A4-75EA070ED93D}"/>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919E5DB0-3327-445F-A3DA-3D027A09BC36}"/>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E3FD31E7-6FA2-429A-BF35-B39F00AAB3C2}"/>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92E0D7C0-278C-4BA8-A0CC-92938D4F732C}"/>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E9660EAA-3493-404D-A8D0-7409A7F03B28}"/>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6322D982-208B-456D-8D02-1278DD804C5B}"/>
              </a:ext>
            </a:extLst>
          </p:cNvPr>
          <p:cNvGrpSpPr/>
          <p:nvPr/>
        </p:nvGrpSpPr>
        <p:grpSpPr>
          <a:xfrm>
            <a:off x="11079187" y="5526804"/>
            <a:ext cx="369288" cy="424644"/>
            <a:chOff x="6685175" y="5036025"/>
            <a:chExt cx="346225" cy="398125"/>
          </a:xfrm>
          <a:solidFill>
            <a:schemeClr val="bg1"/>
          </a:solidFill>
        </p:grpSpPr>
        <p:sp>
          <p:nvSpPr>
            <p:cNvPr id="268" name="Shape 616">
              <a:extLst>
                <a:ext uri="{FF2B5EF4-FFF2-40B4-BE49-F238E27FC236}">
                  <a16:creationId xmlns:a16="http://schemas.microsoft.com/office/drawing/2014/main" id="{A7B2B105-9068-4374-8D5C-DE84722CB5D2}"/>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E378872E-CF8E-4C9A-A3DC-7ED4D4698859}"/>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EF306751-F4AE-44E0-B22F-31FD70F012FD}"/>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B5A7E2AA-D212-4FCF-B1BF-D2F198FC5C09}"/>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EACC6F17-19D2-4079-BB94-FBDB5F76703D}"/>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3CCE5EAA-9D07-4429-B47E-87ABF7103395}"/>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a:extLst>
              <a:ext uri="{FF2B5EF4-FFF2-40B4-BE49-F238E27FC236}">
                <a16:creationId xmlns:a16="http://schemas.microsoft.com/office/drawing/2014/main" id="{593E80C4-DE41-4DA4-98AE-9C70F678C4A7}"/>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5" name="Rectangle 274">
            <a:extLst>
              <a:ext uri="{FF2B5EF4-FFF2-40B4-BE49-F238E27FC236}">
                <a16:creationId xmlns:a16="http://schemas.microsoft.com/office/drawing/2014/main" id="{B15DB9A1-B1A8-4A83-AA00-D739E7654DE6}"/>
              </a:ext>
            </a:extLst>
          </p:cNvPr>
          <p:cNvSpPr/>
          <p:nvPr/>
        </p:nvSpPr>
        <p:spPr>
          <a:xfrm>
            <a:off x="31918" y="6211274"/>
            <a:ext cx="12160082" cy="584775"/>
          </a:xfrm>
          <a:prstGeom prst="rect">
            <a:avLst/>
          </a:prstGeom>
        </p:spPr>
        <p:txBody>
          <a:bodyPr wrap="square">
            <a:spAutoFit/>
          </a:bodyPr>
          <a:lstStyle/>
          <a:p>
            <a:pPr algn="ctr"/>
            <a:r>
              <a:rPr lang="en-US" sz="1600" dirty="0">
                <a:solidFill>
                  <a:schemeClr val="bg1"/>
                </a:solidFill>
              </a:rPr>
              <a:t>Special thanks and credits  to: </a:t>
            </a:r>
            <a:r>
              <a:rPr lang="en-US" sz="1600" dirty="0" smtClean="0">
                <a:solidFill>
                  <a:schemeClr val="bg1"/>
                </a:solidFill>
              </a:rPr>
              <a:t>Pexels.com</a:t>
            </a:r>
            <a:r>
              <a:rPr lang="en-US" sz="1600" dirty="0" smtClean="0">
                <a:solidFill>
                  <a:schemeClr val="bg1"/>
                </a:solidFill>
              </a:rPr>
              <a:t>  </a:t>
            </a:r>
            <a:r>
              <a:rPr lang="en-US" sz="1600" dirty="0">
                <a:solidFill>
                  <a:schemeClr val="bg1"/>
                </a:solidFill>
              </a:rPr>
              <a:t>|   Unsplash.com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130782905"/>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Marquee">
      <a:dk1>
        <a:srgbClr val="000000"/>
      </a:dk1>
      <a:lt1>
        <a:sysClr val="window" lastClr="FFFFFF"/>
      </a:lt1>
      <a:dk2>
        <a:srgbClr val="5E5E5E"/>
      </a:dk2>
      <a:lt2>
        <a:srgbClr val="DDDDDD"/>
      </a:lt2>
      <a:accent1>
        <a:srgbClr val="418AB3"/>
      </a:accent1>
      <a:accent2>
        <a:srgbClr val="A6B727"/>
      </a:accent2>
      <a:accent3>
        <a:srgbClr val="F69200"/>
      </a:accent3>
      <a:accent4>
        <a:srgbClr val="838383"/>
      </a:accent4>
      <a:accent5>
        <a:srgbClr val="FEC306"/>
      </a:accent5>
      <a:accent6>
        <a:srgbClr val="DF5327"/>
      </a:accent6>
      <a:hlink>
        <a:srgbClr val="F59E00"/>
      </a:hlink>
      <a:folHlink>
        <a:srgbClr val="B2B2B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603</TotalTime>
  <Words>966</Words>
  <Application>Microsoft Office PowerPoint</Application>
  <PresentationFormat>Widescreen</PresentationFormat>
  <Paragraphs>101</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GROOVY </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89</cp:revision>
  <dcterms:created xsi:type="dcterms:W3CDTF">2017-08-02T20:41:11Z</dcterms:created>
  <dcterms:modified xsi:type="dcterms:W3CDTF">2018-10-08T12:45:09Z</dcterms:modified>
</cp:coreProperties>
</file>