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6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</p:sldIdLst>
  <p:sldSz cy="5143500" cx="9144000"/>
  <p:notesSz cx="6858000" cy="9144000"/>
  <p:embeddedFontLst>
    <p:embeddedFont>
      <p:font typeface="Arial Black"/>
      <p:regular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520A6D16-8993-4C2C-AA91-41BC56AC82CF}">
  <a:tblStyle styleId="{520A6D16-8993-4C2C-AA91-41BC56AC82CF}" styleName="Table_0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  <a:tblStyle styleId="{19B9A966-F9D1-4946-829B-7DA8C15BBA9D}" styleName="Table_1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font" Target="fonts/ArialBlack-regular.fntdata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1c507444bd_2_1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g1c507444bd_2_10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g1c507444bd_2_1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g1c507444bd_2_1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g1c507444bd_2_1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g1c507444bd_2_16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g1c507444bd_2_1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g1c507444bd_2_17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g1c507444bd_2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g1c507444bd_2_17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g1c507444bd_2_1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g1c507444bd_2_18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1c507444bd_2_2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g1c507444bd_2_20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1c507444bd_2_2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g1c507444bd_2_23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g1c507444bd_2_2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" name="Google Shape;266;g1c507444bd_2_26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1c507444bd_2_2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g1c507444bd_2_2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1c507444bd_2_2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g1c507444bd_2_28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g1c507444bd_2_3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g1c507444bd_2_31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g1c507444bd_2_3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g1c507444bd_2_35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g1c507444bd_2_3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g1c507444bd_2_36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g1c507444bd_2_3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g1c507444bd_2_39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7" name="Shape 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8" name="Google Shape;418;g1c507444bd_2_4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g1c507444bd_2_41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7" name="Shape 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8" name="Google Shape;478;g1c507444bd_2_4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9" name="Google Shape;479;g1c507444bd_2_47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1" name="Shape 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2" name="Google Shape;542;g1c507444bd_2_5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g1c507444bd_2_53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3" name="Shape 5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4" name="Google Shape;584;g1c507444bd_2_5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g1c507444bd_2_57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4" name="Shape 6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5" name="Google Shape;615;g1c507444bd_2_6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" name="Google Shape;616;g1c507444bd_2_60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5" name="Shape 6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6" name="Google Shape;656;g1c507444bd_2_6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7" name="Google Shape;657;g1c507444bd_2_64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2" name="Shape 6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3" name="Google Shape;663;g1c507444bd_2_6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" name="Google Shape;664;g1c507444bd_2_65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6" name="Shape 6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7" name="Google Shape;697;g1c507444bd_2_6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8" name="Google Shape;698;g1c507444bd_2_68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2" name="Shape 7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3" name="Google Shape;723;g1c507444bd_2_7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" name="Google Shape;724;g1c507444bd_2_70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0" name="Shape 7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1" name="Google Shape;751;g1c507444bd_2_7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2" name="Google Shape;752;g1c507444bd_2_73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3" name="Shape 8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4" name="Google Shape;804;g1c507444bd_2_7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5" name="Google Shape;805;g1c507444bd_2_78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8" name="Shape 8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9" name="Google Shape;819;g1c507444bd_2_8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0" name="Google Shape;820;g1c507444bd_2_80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0" name="Shape 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1" name="Google Shape;841;g1c507444bd_2_8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2" name="Google Shape;842;g1c507444bd_2_82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78" name="Shape 8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9" name="Google Shape;879;g1c507444bd_2_8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0" name="Google Shape;880;g1c507444bd_2_85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5" name="Shape 8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6" name="Google Shape;896;g1c507444bd_2_8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7" name="Google Shape;897;g1c507444bd_2_8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17" name="Shape 9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8" name="Google Shape;918;g1c507444bd_2_8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9" name="Google Shape;919;g1c507444bd_2_89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3" name="Shape 9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4" name="Google Shape;924;g1c507444bd_2_9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5" name="Google Shape;925;g1c507444bd_2_90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4" name="Shape 9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5" name="Google Shape;935;g1c507444bd_2_9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6" name="Google Shape;936;g1c507444bd_2_91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6" name="Shape 9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7" name="Google Shape;997;g1c507444bd_2_9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8" name="Google Shape;998;g1c507444bd_2_97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1" name="Shape 10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2" name="Google Shape;1052;g1c507444bd_2_10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3" name="Google Shape;1053;g1c507444bd_2_102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7" name="Shape 1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8" name="Google Shape;1108;g1c507444bd_2_108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109" name="Google Shape;1109;g1c507444bd_2_10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0" name="Google Shape;1110;g1c507444bd_2_1081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Relationship Id="rId3" Type="http://schemas.openxmlformats.org/officeDocument/2006/relationships/image" Target="../media/image1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Relationship Id="rId3" Type="http://schemas.openxmlformats.org/officeDocument/2006/relationships/image" Target="../media/image8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06\02-\color-pencil.png" id="7" name="Google Shape;7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2955036"/>
            <a:ext cx="9144000" cy="2188464"/>
          </a:xfrm>
          <a:prstGeom prst="rect">
            <a:avLst/>
          </a:prstGeom>
          <a:noFill/>
          <a:ln>
            <a:noFill/>
          </a:ln>
        </p:spPr>
      </p:pic>
      <p:sp>
        <p:nvSpPr>
          <p:cNvPr id="8" name="Google Shape;8;p2"/>
          <p:cNvSpPr txBox="1"/>
          <p:nvPr>
            <p:ph idx="1" type="subTitle"/>
          </p:nvPr>
        </p:nvSpPr>
        <p:spPr>
          <a:xfrm>
            <a:off x="14325" y="1375892"/>
            <a:ext cx="9144000" cy="33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C771B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C771B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C771B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C771B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C771B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C771B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C771B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C771B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EC771B"/>
                </a:solidFill>
              </a:defRPr>
            </a:lvl9pPr>
          </a:lstStyle>
          <a:p/>
        </p:txBody>
      </p:sp>
      <p:sp>
        <p:nvSpPr>
          <p:cNvPr id="9" name="Google Shape;9;p2"/>
          <p:cNvSpPr txBox="1"/>
          <p:nvPr>
            <p:ph type="title"/>
          </p:nvPr>
        </p:nvSpPr>
        <p:spPr>
          <a:xfrm>
            <a:off x="0" y="702271"/>
            <a:ext cx="9144000" cy="72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solidFill>
          <a:schemeClr val="lt1"/>
        </a:solid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06\02-\blue-pencil.jpg" id="11" name="Google Shape;11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191" y="2859782"/>
            <a:ext cx="3867829" cy="228371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06\02-\color-pencil2.png" id="13" name="Google Shape;13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4613979"/>
            <a:ext cx="9144000" cy="536448"/>
          </a:xfrm>
          <a:prstGeom prst="rect">
            <a:avLst/>
          </a:prstGeom>
          <a:noFill/>
          <a:ln>
            <a:noFill/>
          </a:ln>
        </p:spPr>
      </p:pic>
      <p:sp>
        <p:nvSpPr>
          <p:cNvPr id="14" name="Google Shape;14;p4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9pPr>
          </a:lstStyle>
          <a:p/>
        </p:txBody>
      </p:sp>
      <p:sp>
        <p:nvSpPr>
          <p:cNvPr id="15" name="Google Shape;15;p4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bg>
      <p:bgPr>
        <a:solidFill>
          <a:srgbClr val="EC771B"/>
        </a:solidFill>
      </p:bgPr>
    </p:bg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06\02-\pencil-png.png" id="17" name="Google Shape;17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8467" y="0"/>
            <a:ext cx="2678021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solidFill>
          <a:srgbClr val="8388E3"/>
        </a:solidFill>
      </p:bgPr>
    </p:bg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:\Users\WIN7\Downloads\color-1305606_1920.jpg" id="19" name="Google Shape;19;p6"/>
          <p:cNvPicPr preferRelativeResize="0"/>
          <p:nvPr/>
        </p:nvPicPr>
        <p:blipFill rotWithShape="1">
          <a:blip r:embed="rId2">
            <a:alphaModFix/>
          </a:blip>
          <a:srcRect b="7734" l="0" r="0" t="32349"/>
          <a:stretch/>
        </p:blipFill>
        <p:spPr>
          <a:xfrm>
            <a:off x="10864" y="0"/>
            <a:ext cx="9124752" cy="33401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s and Contents Layout">
  <p:cSld name="Images and Contents Layout"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7"/>
          <p:cNvSpPr/>
          <p:nvPr>
            <p:ph idx="2" type="pic"/>
          </p:nvPr>
        </p:nvSpPr>
        <p:spPr>
          <a:xfrm>
            <a:off x="487207" y="1259198"/>
            <a:ext cx="2375807" cy="341630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2" name="Google Shape;22;p7"/>
          <p:cNvSpPr/>
          <p:nvPr>
            <p:ph idx="3" type="pic"/>
          </p:nvPr>
        </p:nvSpPr>
        <p:spPr>
          <a:xfrm>
            <a:off x="3016871" y="1258740"/>
            <a:ext cx="1800000" cy="234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3" name="Google Shape;23;p7"/>
          <p:cNvSpPr/>
          <p:nvPr>
            <p:ph idx="4" type="pic"/>
          </p:nvPr>
        </p:nvSpPr>
        <p:spPr>
          <a:xfrm>
            <a:off x="4946664" y="1258740"/>
            <a:ext cx="1800000" cy="234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4" name="Google Shape;24;p7"/>
          <p:cNvSpPr/>
          <p:nvPr>
            <p:ph idx="5" type="pic"/>
          </p:nvPr>
        </p:nvSpPr>
        <p:spPr>
          <a:xfrm>
            <a:off x="6876456" y="1258740"/>
            <a:ext cx="1800000" cy="234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5" name="Google Shape;25;p7"/>
          <p:cNvSpPr/>
          <p:nvPr/>
        </p:nvSpPr>
        <p:spPr>
          <a:xfrm>
            <a:off x="3016871" y="3723878"/>
            <a:ext cx="1800000" cy="951622"/>
          </a:xfrm>
          <a:prstGeom prst="rect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" name="Google Shape;26;p7"/>
          <p:cNvSpPr/>
          <p:nvPr/>
        </p:nvSpPr>
        <p:spPr>
          <a:xfrm>
            <a:off x="4946664" y="3723878"/>
            <a:ext cx="1800000" cy="951622"/>
          </a:xfrm>
          <a:prstGeom prst="rect">
            <a:avLst/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" name="Google Shape;27;p7"/>
          <p:cNvSpPr/>
          <p:nvPr/>
        </p:nvSpPr>
        <p:spPr>
          <a:xfrm>
            <a:off x="6876456" y="3723878"/>
            <a:ext cx="1800000" cy="951622"/>
          </a:xfrm>
          <a:prstGeom prst="rect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" name="Google Shape;28;p7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9pPr>
          </a:lstStyle>
          <a:p/>
        </p:txBody>
      </p:sp>
      <p:sp>
        <p:nvSpPr>
          <p:cNvPr id="29" name="Google Shape;29;p7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Images and Contents Layout">
  <p:cSld name="7_Images and Contents Layout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8"/>
          <p:cNvSpPr/>
          <p:nvPr>
            <p:ph idx="2" type="pic"/>
          </p:nvPr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Images and Contents Layout">
  <p:cSld name="4_Images and Contents Layout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Fullppt\PNG이미지\모니터.png" id="33" name="Google Shape;33;p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486943" y="2427734"/>
            <a:ext cx="2170113" cy="2163763"/>
          </a:xfrm>
          <a:prstGeom prst="rect">
            <a:avLst/>
          </a:prstGeom>
          <a:noFill/>
          <a:ln>
            <a:noFill/>
          </a:ln>
        </p:spPr>
      </p:pic>
      <p:sp>
        <p:nvSpPr>
          <p:cNvPr id="34" name="Google Shape;34;p9"/>
          <p:cNvSpPr/>
          <p:nvPr>
            <p:ph idx="2" type="pic"/>
          </p:nvPr>
        </p:nvSpPr>
        <p:spPr>
          <a:xfrm>
            <a:off x="3592765" y="2525682"/>
            <a:ext cx="1969901" cy="134221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pic>
        <p:nvPicPr>
          <p:cNvPr descr="E:\002-KIMS BUSINESS\007-02-Fullslidesppt-Contents\20161206\02-\color-pencil2.png" id="35" name="Google Shape;35;p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4613979"/>
            <a:ext cx="9144000" cy="536448"/>
          </a:xfrm>
          <a:prstGeom prst="rect">
            <a:avLst/>
          </a:prstGeom>
          <a:noFill/>
          <a:ln>
            <a:noFill/>
          </a:ln>
        </p:spPr>
      </p:pic>
      <p:sp>
        <p:nvSpPr>
          <p:cNvPr id="36" name="Google Shape;36;p9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9pPr>
          </a:lstStyle>
          <a:p/>
        </p:txBody>
      </p:sp>
      <p:sp>
        <p:nvSpPr>
          <p:cNvPr id="37" name="Google Shape;37;p9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Images and Contents Layout">
  <p:cSld name="1_Images and Contents Layout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10"/>
          <p:cNvSpPr/>
          <p:nvPr>
            <p:ph idx="2" type="pic"/>
          </p:nvPr>
        </p:nvSpPr>
        <p:spPr>
          <a:xfrm>
            <a:off x="3642106" y="1274642"/>
            <a:ext cx="1987177" cy="1692000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0" name="Google Shape;40;p10"/>
          <p:cNvSpPr/>
          <p:nvPr>
            <p:ph idx="3" type="pic"/>
          </p:nvPr>
        </p:nvSpPr>
        <p:spPr>
          <a:xfrm>
            <a:off x="5628812" y="1274642"/>
            <a:ext cx="1757238" cy="169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1" name="Google Shape;41;p10"/>
          <p:cNvSpPr/>
          <p:nvPr>
            <p:ph idx="4" type="pic"/>
          </p:nvPr>
        </p:nvSpPr>
        <p:spPr>
          <a:xfrm>
            <a:off x="7385770" y="1274642"/>
            <a:ext cx="1757238" cy="1692000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2" name="Google Shape;42;p10"/>
          <p:cNvSpPr/>
          <p:nvPr>
            <p:ph idx="5" type="pic"/>
          </p:nvPr>
        </p:nvSpPr>
        <p:spPr>
          <a:xfrm>
            <a:off x="3638459" y="2964646"/>
            <a:ext cx="1987177" cy="169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3" name="Google Shape;43;p10"/>
          <p:cNvSpPr/>
          <p:nvPr>
            <p:ph idx="6" type="pic"/>
          </p:nvPr>
        </p:nvSpPr>
        <p:spPr>
          <a:xfrm>
            <a:off x="5625165" y="2964646"/>
            <a:ext cx="1757238" cy="1692000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4" name="Google Shape;44;p10"/>
          <p:cNvSpPr/>
          <p:nvPr>
            <p:ph idx="7" type="pic"/>
          </p:nvPr>
        </p:nvSpPr>
        <p:spPr>
          <a:xfrm>
            <a:off x="7382123" y="2964646"/>
            <a:ext cx="1757238" cy="169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5" name="Google Shape;45;p10"/>
          <p:cNvSpPr/>
          <p:nvPr/>
        </p:nvSpPr>
        <p:spPr>
          <a:xfrm>
            <a:off x="1" y="1272646"/>
            <a:ext cx="3644522" cy="3384000"/>
          </a:xfrm>
          <a:prstGeom prst="rect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" name="Google Shape;46;p10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9pPr>
          </a:lstStyle>
          <a:p/>
        </p:txBody>
      </p:sp>
      <p:sp>
        <p:nvSpPr>
          <p:cNvPr id="47" name="Google Shape;47;p10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Images and Contents Layout">
  <p:cSld name="2_Images and Contents Layout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1"/>
          <p:cNvSpPr/>
          <p:nvPr>
            <p:ph idx="2" type="pic"/>
          </p:nvPr>
        </p:nvSpPr>
        <p:spPr>
          <a:xfrm>
            <a:off x="4932039" y="1239550"/>
            <a:ext cx="3743959" cy="343595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0" name="Google Shape;50;p11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9pPr>
          </a:lstStyle>
          <a:p/>
        </p:txBody>
      </p:sp>
      <p:sp>
        <p:nvSpPr>
          <p:cNvPr id="51" name="Google Shape;51;p11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Basic Layout">
  <p:cSld name="6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2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75686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" name="Google Shape;54;p12"/>
          <p:cNvSpPr/>
          <p:nvPr/>
        </p:nvSpPr>
        <p:spPr>
          <a:xfrm>
            <a:off x="0" y="0"/>
            <a:ext cx="9144000" cy="987574"/>
          </a:xfrm>
          <a:prstGeom prst="rect">
            <a:avLst/>
          </a:prstGeom>
          <a:solidFill>
            <a:schemeClr val="lt1">
              <a:alpha val="6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" name="Google Shape;55;p12"/>
          <p:cNvSpPr/>
          <p:nvPr/>
        </p:nvSpPr>
        <p:spPr>
          <a:xfrm>
            <a:off x="0" y="2787774"/>
            <a:ext cx="9144000" cy="1851670"/>
          </a:xfrm>
          <a:prstGeom prst="rect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56" name="Google Shape;56;p1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347200" y="1239550"/>
            <a:ext cx="4170638" cy="2285250"/>
          </a:xfrm>
          <a:prstGeom prst="rect">
            <a:avLst/>
          </a:prstGeom>
          <a:noFill/>
          <a:ln>
            <a:noFill/>
          </a:ln>
        </p:spPr>
      </p:pic>
      <p:sp>
        <p:nvSpPr>
          <p:cNvPr id="57" name="Google Shape;57;p12"/>
          <p:cNvSpPr/>
          <p:nvPr>
            <p:ph idx="2" type="pic"/>
          </p:nvPr>
        </p:nvSpPr>
        <p:spPr>
          <a:xfrm>
            <a:off x="3054196" y="1347614"/>
            <a:ext cx="2767817" cy="18002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8" name="Google Shape;58;p12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9pPr>
          </a:lstStyle>
          <a:p/>
        </p:txBody>
      </p:sp>
      <p:sp>
        <p:nvSpPr>
          <p:cNvPr id="59" name="Google Shape;59;p12"/>
          <p:cNvSpPr txBox="1"/>
          <p:nvPr>
            <p:ph idx="1" type="subTitle"/>
          </p:nvPr>
        </p:nvSpPr>
        <p:spPr>
          <a:xfrm>
            <a:off x="0" y="683400"/>
            <a:ext cx="9144000" cy="30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Basic Layout">
  <p:cSld name="4_Basic Layout"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3"/>
          <p:cNvSpPr/>
          <p:nvPr/>
        </p:nvSpPr>
        <p:spPr>
          <a:xfrm>
            <a:off x="3816606" y="2514208"/>
            <a:ext cx="1296145" cy="2648247"/>
          </a:xfrm>
          <a:custGeom>
            <a:rect b="b" l="l" r="r" t="t"/>
            <a:pathLst>
              <a:path extrusionOk="0" h="120000" w="120000">
                <a:moveTo>
                  <a:pt x="47881" y="120000"/>
                </a:moveTo>
                <a:lnTo>
                  <a:pt x="112246" y="119670"/>
                </a:lnTo>
                <a:cubicBezTo>
                  <a:pt x="105717" y="100126"/>
                  <a:pt x="102229" y="87948"/>
                  <a:pt x="92221" y="69176"/>
                </a:cubicBezTo>
                <a:cubicBezTo>
                  <a:pt x="90989" y="66171"/>
                  <a:pt x="88051" y="64623"/>
                  <a:pt x="87023" y="61019"/>
                </a:cubicBezTo>
                <a:cubicBezTo>
                  <a:pt x="90702" y="54966"/>
                  <a:pt x="93187" y="54208"/>
                  <a:pt x="96386" y="49781"/>
                </a:cubicBezTo>
                <a:cubicBezTo>
                  <a:pt x="98758" y="44516"/>
                  <a:pt x="98796" y="43808"/>
                  <a:pt x="100378" y="39106"/>
                </a:cubicBezTo>
                <a:cubicBezTo>
                  <a:pt x="100081" y="35412"/>
                  <a:pt x="111994" y="26387"/>
                  <a:pt x="119226" y="20526"/>
                </a:cubicBezTo>
                <a:cubicBezTo>
                  <a:pt x="122333" y="16989"/>
                  <a:pt x="115508" y="14362"/>
                  <a:pt x="108913" y="18808"/>
                </a:cubicBezTo>
                <a:cubicBezTo>
                  <a:pt x="103705" y="21698"/>
                  <a:pt x="94057" y="28427"/>
                  <a:pt x="88229" y="32480"/>
                </a:cubicBezTo>
                <a:cubicBezTo>
                  <a:pt x="92857" y="25005"/>
                  <a:pt x="97138" y="17700"/>
                  <a:pt x="100725" y="10055"/>
                </a:cubicBezTo>
                <a:cubicBezTo>
                  <a:pt x="102518" y="5609"/>
                  <a:pt x="94593" y="3712"/>
                  <a:pt x="90659" y="7082"/>
                </a:cubicBezTo>
                <a:cubicBezTo>
                  <a:pt x="86146" y="10154"/>
                  <a:pt x="78362" y="24432"/>
                  <a:pt x="74151" y="29345"/>
                </a:cubicBezTo>
                <a:cubicBezTo>
                  <a:pt x="76234" y="21304"/>
                  <a:pt x="75733" y="11216"/>
                  <a:pt x="75907" y="2750"/>
                </a:cubicBezTo>
                <a:cubicBezTo>
                  <a:pt x="75907" y="683"/>
                  <a:pt x="66882" y="-2318"/>
                  <a:pt x="64452" y="2920"/>
                </a:cubicBezTo>
                <a:cubicBezTo>
                  <a:pt x="61299" y="7096"/>
                  <a:pt x="59726" y="22026"/>
                  <a:pt x="59242" y="28911"/>
                </a:cubicBezTo>
                <a:cubicBezTo>
                  <a:pt x="57007" y="21501"/>
                  <a:pt x="54849" y="13679"/>
                  <a:pt x="54039" y="6742"/>
                </a:cubicBezTo>
                <a:cubicBezTo>
                  <a:pt x="52997" y="1504"/>
                  <a:pt x="44493" y="2382"/>
                  <a:pt x="43626" y="6572"/>
                </a:cubicBezTo>
                <a:cubicBezTo>
                  <a:pt x="41427" y="15067"/>
                  <a:pt x="42373" y="22567"/>
                  <a:pt x="43299" y="30637"/>
                </a:cubicBezTo>
                <a:cubicBezTo>
                  <a:pt x="41549" y="36487"/>
                  <a:pt x="43718" y="38667"/>
                  <a:pt x="38134" y="41427"/>
                </a:cubicBezTo>
                <a:cubicBezTo>
                  <a:pt x="31191" y="37859"/>
                  <a:pt x="22521" y="33942"/>
                  <a:pt x="8290" y="32498"/>
                </a:cubicBezTo>
                <a:cubicBezTo>
                  <a:pt x="-560" y="32017"/>
                  <a:pt x="-3721" y="35480"/>
                  <a:pt x="5823" y="38057"/>
                </a:cubicBezTo>
                <a:cubicBezTo>
                  <a:pt x="12592" y="42247"/>
                  <a:pt x="27578" y="46577"/>
                  <a:pt x="31405" y="51043"/>
                </a:cubicBezTo>
                <a:cubicBezTo>
                  <a:pt x="37566" y="55743"/>
                  <a:pt x="43960" y="57986"/>
                  <a:pt x="50237" y="61214"/>
                </a:cubicBezTo>
                <a:cubicBezTo>
                  <a:pt x="55631" y="64574"/>
                  <a:pt x="55019" y="68913"/>
                  <a:pt x="54907" y="73253"/>
                </a:cubicBezTo>
                <a:cubicBezTo>
                  <a:pt x="55150" y="93940"/>
                  <a:pt x="53361" y="98574"/>
                  <a:pt x="47881" y="120000"/>
                </a:cubicBezTo>
                <a:close/>
              </a:path>
            </a:pathLst>
          </a:custGeom>
          <a:solidFill>
            <a:srgbClr val="BFBFBF">
              <a:alpha val="6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06\02-\color-pencil2.png" id="62" name="Google Shape;62;p1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4613979"/>
            <a:ext cx="9144000" cy="536448"/>
          </a:xfrm>
          <a:prstGeom prst="rect">
            <a:avLst/>
          </a:prstGeom>
          <a:noFill/>
          <a:ln>
            <a:noFill/>
          </a:ln>
        </p:spPr>
      </p:pic>
      <p:sp>
        <p:nvSpPr>
          <p:cNvPr id="63" name="Google Shape;63;p13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9pPr>
          </a:lstStyle>
          <a:p/>
        </p:txBody>
      </p:sp>
      <p:sp>
        <p:nvSpPr>
          <p:cNvPr id="64" name="Google Shape;64;p13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and Contents Layout">
  <p:cSld name="5_Images and Contents Layout"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14"/>
          <p:cNvSpPr/>
          <p:nvPr>
            <p:ph idx="2" type="pic"/>
          </p:nvPr>
        </p:nvSpPr>
        <p:spPr>
          <a:xfrm>
            <a:off x="1" y="0"/>
            <a:ext cx="2843808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7" name="Google Shape;67;p14"/>
          <p:cNvSpPr/>
          <p:nvPr/>
        </p:nvSpPr>
        <p:spPr>
          <a:xfrm>
            <a:off x="2843808" y="0"/>
            <a:ext cx="1746996" cy="5143500"/>
          </a:xfrm>
          <a:prstGeom prst="rect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Basic Layout">
  <p:cSld name="5_Basic Layout">
    <p:bg>
      <p:bgPr>
        <a:solidFill>
          <a:schemeClr val="lt1"/>
        </a:solidFill>
      </p:bgPr>
    </p:bg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15"/>
          <p:cNvSpPr/>
          <p:nvPr/>
        </p:nvSpPr>
        <p:spPr>
          <a:xfrm>
            <a:off x="0" y="3291830"/>
            <a:ext cx="9144000" cy="1851670"/>
          </a:xfrm>
          <a:prstGeom prst="rect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Images and Contents Layout">
  <p:cSld name="6_Images and Contents Layout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6"/>
          <p:cNvSpPr/>
          <p:nvPr/>
        </p:nvSpPr>
        <p:spPr>
          <a:xfrm>
            <a:off x="4499992" y="0"/>
            <a:ext cx="4644008" cy="5143500"/>
          </a:xfrm>
          <a:prstGeom prst="rect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" name="Google Shape;72;p16"/>
          <p:cNvSpPr/>
          <p:nvPr>
            <p:ph idx="2" type="pic"/>
          </p:nvPr>
        </p:nvSpPr>
        <p:spPr>
          <a:xfrm>
            <a:off x="0" y="0"/>
            <a:ext cx="4499992" cy="253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3" name="Google Shape;73;p16"/>
          <p:cNvSpPr/>
          <p:nvPr>
            <p:ph idx="3" type="pic"/>
          </p:nvPr>
        </p:nvSpPr>
        <p:spPr>
          <a:xfrm>
            <a:off x="0" y="2605500"/>
            <a:ext cx="4499992" cy="253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">
  <p:cSld name="3_Basic Layout">
    <p:bg>
      <p:bgPr>
        <a:solidFill>
          <a:srgbClr val="EC771B"/>
        </a:solidFill>
      </p:bgPr>
    </p:bg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06\02-\color-pencil2.png" id="75" name="Google Shape;75;p1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4613979"/>
            <a:ext cx="9144000" cy="536448"/>
          </a:xfrm>
          <a:prstGeom prst="rect">
            <a:avLst/>
          </a:prstGeom>
          <a:noFill/>
          <a:ln>
            <a:noFill/>
          </a:ln>
        </p:spPr>
      </p:pic>
      <p:sp>
        <p:nvSpPr>
          <p:cNvPr id="76" name="Google Shape;76;p17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77" name="Google Shape;77;p17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18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75686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" name="Google Shape;80;p18"/>
          <p:cNvSpPr/>
          <p:nvPr/>
        </p:nvSpPr>
        <p:spPr>
          <a:xfrm>
            <a:off x="395536" y="159482"/>
            <a:ext cx="8352928" cy="4824536"/>
          </a:xfrm>
          <a:prstGeom prst="rect">
            <a:avLst/>
          </a:prstGeom>
          <a:solidFill>
            <a:schemeClr val="lt1">
              <a:alpha val="6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" name="Google Shape;81;p18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EC771B"/>
                </a:solidFill>
              </a:defRPr>
            </a:lvl9pPr>
          </a:lstStyle>
          <a:p/>
        </p:txBody>
      </p:sp>
      <p:sp>
        <p:nvSpPr>
          <p:cNvPr id="82" name="Google Shape;82;p18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9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" name="Google Shape;85;p19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" name="Google Shape;86;p19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" name="Google Shape;87;p19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" name="Google Shape;88;p19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9" name="Google Shape;89;p19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90" name="Google Shape;90;p19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" name="Google Shape;91;p19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20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theme" Target="../theme/theme2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www.free-powerpoint-templates-design.com/free-powerpoint-templates-design" TargetMode="External"/><Relationship Id="rId4" Type="http://schemas.openxmlformats.org/officeDocument/2006/relationships/hyperlink" Target="http://full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9.jpg"/><Relationship Id="rId4" Type="http://schemas.openxmlformats.org/officeDocument/2006/relationships/image" Target="../media/image16.jpg"/><Relationship Id="rId5" Type="http://schemas.openxmlformats.org/officeDocument/2006/relationships/image" Target="../media/image26.jpg"/><Relationship Id="rId6" Type="http://schemas.openxmlformats.org/officeDocument/2006/relationships/image" Target="../media/image12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4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0.jpg"/><Relationship Id="rId4" Type="http://schemas.openxmlformats.org/officeDocument/2006/relationships/image" Target="../media/image18.jpg"/><Relationship Id="rId5" Type="http://schemas.openxmlformats.org/officeDocument/2006/relationships/image" Target="../media/image11.jpg"/><Relationship Id="rId6" Type="http://schemas.openxmlformats.org/officeDocument/2006/relationships/image" Target="../media/image19.jpg"/><Relationship Id="rId7" Type="http://schemas.openxmlformats.org/officeDocument/2006/relationships/image" Target="../media/image17.jpg"/><Relationship Id="rId8" Type="http://schemas.openxmlformats.org/officeDocument/2006/relationships/image" Target="../media/image13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21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1.pn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7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20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24.png"/><Relationship Id="rId4" Type="http://schemas.openxmlformats.org/officeDocument/2006/relationships/image" Target="../media/image22.pn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25.jpg"/><Relationship Id="rId4" Type="http://schemas.openxmlformats.org/officeDocument/2006/relationships/image" Target="../media/image23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2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6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21">
            <a:hlinkClick r:id="rId3"/>
          </p:cNvPr>
          <p:cNvSpPr txBox="1"/>
          <p:nvPr/>
        </p:nvSpPr>
        <p:spPr>
          <a:xfrm>
            <a:off x="0" y="4917808"/>
            <a:ext cx="9144000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fullslidesppt.com _ 30+ Ready Made PowerPoint Templates  with Google Slides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" name="Google Shape;99;p21"/>
          <p:cNvSpPr txBox="1"/>
          <p:nvPr/>
        </p:nvSpPr>
        <p:spPr>
          <a:xfrm>
            <a:off x="3851920" y="1754468"/>
            <a:ext cx="1440160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800" u="none" cap="none" strike="noStrike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rPr>
              <a:t>LogoType</a:t>
            </a:r>
            <a:endParaRPr b="0" i="0" sz="1800" u="none" cap="none" strike="noStrike">
              <a:solidFill>
                <a:srgbClr val="EC771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" name="Google Shape;100;p21"/>
          <p:cNvSpPr txBox="1"/>
          <p:nvPr>
            <p:ph type="title"/>
          </p:nvPr>
        </p:nvSpPr>
        <p:spPr>
          <a:xfrm>
            <a:off x="0" y="702271"/>
            <a:ext cx="9144000" cy="723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EC771B"/>
                </a:solidFill>
              </a:rPr>
              <a:t>Free Presentation Template</a:t>
            </a:r>
            <a:endParaRPr/>
          </a:p>
        </p:txBody>
      </p:sp>
      <p:sp>
        <p:nvSpPr>
          <p:cNvPr id="101" name="Google Shape;101;p21"/>
          <p:cNvSpPr txBox="1"/>
          <p:nvPr>
            <p:ph idx="1" type="subTitle"/>
          </p:nvPr>
        </p:nvSpPr>
        <p:spPr>
          <a:xfrm>
            <a:off x="14325" y="1375892"/>
            <a:ext cx="9144000" cy="336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>
                <a:solidFill>
                  <a:srgbClr val="EC771B"/>
                </a:solidFill>
              </a:rPr>
              <a:t>30+ Ready Made PPT with Google Slides for Free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22"/>
          <p:cNvSpPr/>
          <p:nvPr/>
        </p:nvSpPr>
        <p:spPr>
          <a:xfrm flipH="1" rot="5400000">
            <a:off x="5994253" y="-1408260"/>
            <a:ext cx="612000" cy="4389009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1"/>
          </a:solidFill>
          <a:ln cap="flat" cmpd="sng" w="25400">
            <a:solidFill>
              <a:srgbClr val="8388E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800" u="none" cap="none" strike="noStrike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107" name="Google Shape;107;p22"/>
          <p:cNvSpPr/>
          <p:nvPr/>
        </p:nvSpPr>
        <p:spPr>
          <a:xfrm flipH="1" rot="5400000">
            <a:off x="5994255" y="-521431"/>
            <a:ext cx="612000" cy="4389006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1"/>
          </a:solidFill>
          <a:ln cap="flat" cmpd="sng" w="25400">
            <a:solidFill>
              <a:srgbClr val="B2F60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800" u="none" cap="none" strike="noStrike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108" name="Google Shape;108;p22"/>
          <p:cNvSpPr/>
          <p:nvPr/>
        </p:nvSpPr>
        <p:spPr>
          <a:xfrm flipH="1" rot="5400000">
            <a:off x="5994255" y="366837"/>
            <a:ext cx="612000" cy="4389006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1"/>
          </a:solidFill>
          <a:ln cap="flat" cmpd="sng" w="25400">
            <a:solidFill>
              <a:srgbClr val="DF261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800" u="none" cap="none" strike="noStrike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109" name="Google Shape;109;p22"/>
          <p:cNvSpPr/>
          <p:nvPr/>
        </p:nvSpPr>
        <p:spPr>
          <a:xfrm flipH="1" rot="5400000">
            <a:off x="5994255" y="1260703"/>
            <a:ext cx="612000" cy="4389006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1"/>
          </a:solidFill>
          <a:ln cap="flat" cmpd="sng" w="25400">
            <a:solidFill>
              <a:srgbClr val="EC77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800" u="none" cap="none" strike="noStrike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grpSp>
        <p:nvGrpSpPr>
          <p:cNvPr id="110" name="Google Shape;110;p22"/>
          <p:cNvGrpSpPr/>
          <p:nvPr/>
        </p:nvGrpSpPr>
        <p:grpSpPr>
          <a:xfrm>
            <a:off x="4599292" y="518510"/>
            <a:ext cx="2815342" cy="535469"/>
            <a:chOff x="2299400" y="1781114"/>
            <a:chExt cx="4576856" cy="535469"/>
          </a:xfrm>
        </p:grpSpPr>
        <p:sp>
          <p:nvSpPr>
            <p:cNvPr id="111" name="Google Shape;111;p22"/>
            <p:cNvSpPr/>
            <p:nvPr/>
          </p:nvSpPr>
          <p:spPr>
            <a:xfrm>
              <a:off x="2299400" y="1781114"/>
              <a:ext cx="4576856" cy="322659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" sz="1400" u="none" cap="none" strike="noStrike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i="0" sz="14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" name="Google Shape;112;p22"/>
            <p:cNvSpPr/>
            <p:nvPr/>
          </p:nvSpPr>
          <p:spPr>
            <a:xfrm>
              <a:off x="2299400" y="2050389"/>
              <a:ext cx="4576856" cy="266194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050" u="none" cap="none" strike="noStrike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0" i="0" sz="105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3" name="Google Shape;113;p22"/>
          <p:cNvSpPr/>
          <p:nvPr/>
        </p:nvSpPr>
        <p:spPr>
          <a:xfrm flipH="1" rot="-5400000">
            <a:off x="3753597" y="462245"/>
            <a:ext cx="648000" cy="648000"/>
          </a:xfrm>
          <a:prstGeom prst="ellipse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800" u="none" cap="none" strike="noStrike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114" name="Google Shape;114;p22"/>
          <p:cNvSpPr/>
          <p:nvPr/>
        </p:nvSpPr>
        <p:spPr>
          <a:xfrm flipH="1" rot="-5400000">
            <a:off x="3753597" y="1349073"/>
            <a:ext cx="648000" cy="648000"/>
          </a:xfrm>
          <a:prstGeom prst="ellipse">
            <a:avLst/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800" u="none" cap="none" strike="noStrike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115" name="Google Shape;115;p22"/>
          <p:cNvSpPr/>
          <p:nvPr/>
        </p:nvSpPr>
        <p:spPr>
          <a:xfrm flipH="1" rot="-5400000">
            <a:off x="3753597" y="2237341"/>
            <a:ext cx="648000" cy="648000"/>
          </a:xfrm>
          <a:prstGeom prst="ellipse">
            <a:avLst/>
          </a:prstGeom>
          <a:solidFill>
            <a:srgbClr val="DF261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800" u="none" cap="none" strike="noStrike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116" name="Google Shape;116;p22"/>
          <p:cNvSpPr/>
          <p:nvPr/>
        </p:nvSpPr>
        <p:spPr>
          <a:xfrm flipH="1" rot="-5400000">
            <a:off x="3753597" y="3131207"/>
            <a:ext cx="648000" cy="648000"/>
          </a:xfrm>
          <a:prstGeom prst="ellipse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800" u="none" cap="none" strike="noStrike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117" name="Google Shape;117;p22"/>
          <p:cNvSpPr/>
          <p:nvPr/>
        </p:nvSpPr>
        <p:spPr>
          <a:xfrm>
            <a:off x="3864468" y="514001"/>
            <a:ext cx="444352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2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" name="Google Shape;118;p22"/>
          <p:cNvSpPr/>
          <p:nvPr/>
        </p:nvSpPr>
        <p:spPr>
          <a:xfrm>
            <a:off x="3864468" y="1404613"/>
            <a:ext cx="444352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2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B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" name="Google Shape;119;p22"/>
          <p:cNvSpPr/>
          <p:nvPr/>
        </p:nvSpPr>
        <p:spPr>
          <a:xfrm>
            <a:off x="3864468" y="2295225"/>
            <a:ext cx="444352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2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" name="Google Shape;120;p22"/>
          <p:cNvSpPr/>
          <p:nvPr/>
        </p:nvSpPr>
        <p:spPr>
          <a:xfrm>
            <a:off x="3864468" y="3185837"/>
            <a:ext cx="444352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2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1" name="Google Shape;121;p22"/>
          <p:cNvGrpSpPr/>
          <p:nvPr/>
        </p:nvGrpSpPr>
        <p:grpSpPr>
          <a:xfrm>
            <a:off x="7918690" y="714644"/>
            <a:ext cx="283532" cy="143201"/>
            <a:chOff x="7123783" y="2013388"/>
            <a:chExt cx="283532" cy="143201"/>
          </a:xfrm>
        </p:grpSpPr>
        <p:sp>
          <p:nvSpPr>
            <p:cNvPr id="122" name="Google Shape;122;p22"/>
            <p:cNvSpPr/>
            <p:nvPr/>
          </p:nvSpPr>
          <p:spPr>
            <a:xfrm flipH="1" rot="5400000">
              <a:off x="7116411" y="2030989"/>
              <a:ext cx="122744" cy="108000"/>
            </a:xfrm>
            <a:prstGeom prst="triangle">
              <a:avLst>
                <a:gd fmla="val 50000" name="adj"/>
              </a:avLst>
            </a:prstGeom>
            <a:solidFill>
              <a:srgbClr val="8388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" name="Google Shape;123;p22"/>
            <p:cNvSpPr/>
            <p:nvPr/>
          </p:nvSpPr>
          <p:spPr>
            <a:xfrm flipH="1" rot="5400000">
              <a:off x="7272714" y="2021989"/>
              <a:ext cx="143201" cy="126000"/>
            </a:xfrm>
            <a:prstGeom prst="triangle">
              <a:avLst>
                <a:gd fmla="val 50000" name="adj"/>
              </a:avLst>
            </a:prstGeom>
            <a:solidFill>
              <a:srgbClr val="8388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4" name="Google Shape;124;p22"/>
          <p:cNvGrpSpPr/>
          <p:nvPr/>
        </p:nvGrpSpPr>
        <p:grpSpPr>
          <a:xfrm>
            <a:off x="7918690" y="1601472"/>
            <a:ext cx="283532" cy="143201"/>
            <a:chOff x="7123783" y="2013388"/>
            <a:chExt cx="283532" cy="143201"/>
          </a:xfrm>
        </p:grpSpPr>
        <p:sp>
          <p:nvSpPr>
            <p:cNvPr id="125" name="Google Shape;125;p22"/>
            <p:cNvSpPr/>
            <p:nvPr/>
          </p:nvSpPr>
          <p:spPr>
            <a:xfrm flipH="1" rot="5400000">
              <a:off x="7116411" y="2030989"/>
              <a:ext cx="122744" cy="108000"/>
            </a:xfrm>
            <a:prstGeom prst="triangle">
              <a:avLst>
                <a:gd fmla="val 50000" name="adj"/>
              </a:avLst>
            </a:prstGeom>
            <a:solidFill>
              <a:srgbClr val="B2F60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" name="Google Shape;126;p22"/>
            <p:cNvSpPr/>
            <p:nvPr/>
          </p:nvSpPr>
          <p:spPr>
            <a:xfrm flipH="1" rot="5400000">
              <a:off x="7272714" y="2021989"/>
              <a:ext cx="143201" cy="126000"/>
            </a:xfrm>
            <a:prstGeom prst="triangle">
              <a:avLst>
                <a:gd fmla="val 50000" name="adj"/>
              </a:avLst>
            </a:prstGeom>
            <a:solidFill>
              <a:srgbClr val="B2F60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7" name="Google Shape;127;p22"/>
          <p:cNvGrpSpPr/>
          <p:nvPr/>
        </p:nvGrpSpPr>
        <p:grpSpPr>
          <a:xfrm>
            <a:off x="7918690" y="2489740"/>
            <a:ext cx="283532" cy="143201"/>
            <a:chOff x="7123783" y="2013388"/>
            <a:chExt cx="283532" cy="143201"/>
          </a:xfrm>
        </p:grpSpPr>
        <p:sp>
          <p:nvSpPr>
            <p:cNvPr id="128" name="Google Shape;128;p22"/>
            <p:cNvSpPr/>
            <p:nvPr/>
          </p:nvSpPr>
          <p:spPr>
            <a:xfrm flipH="1" rot="5400000">
              <a:off x="7116411" y="2030989"/>
              <a:ext cx="122744" cy="108000"/>
            </a:xfrm>
            <a:prstGeom prst="triangle">
              <a:avLst>
                <a:gd fmla="val 50000" name="adj"/>
              </a:avLst>
            </a:prstGeom>
            <a:solidFill>
              <a:srgbClr val="DF26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" name="Google Shape;129;p22"/>
            <p:cNvSpPr/>
            <p:nvPr/>
          </p:nvSpPr>
          <p:spPr>
            <a:xfrm flipH="1" rot="5400000">
              <a:off x="7272714" y="2021989"/>
              <a:ext cx="143201" cy="126000"/>
            </a:xfrm>
            <a:prstGeom prst="triangle">
              <a:avLst>
                <a:gd fmla="val 50000" name="adj"/>
              </a:avLst>
            </a:prstGeom>
            <a:solidFill>
              <a:srgbClr val="DF26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0" name="Google Shape;130;p22"/>
          <p:cNvGrpSpPr/>
          <p:nvPr/>
        </p:nvGrpSpPr>
        <p:grpSpPr>
          <a:xfrm>
            <a:off x="7918690" y="3383606"/>
            <a:ext cx="283532" cy="143201"/>
            <a:chOff x="7123783" y="2013388"/>
            <a:chExt cx="283532" cy="143201"/>
          </a:xfrm>
        </p:grpSpPr>
        <p:sp>
          <p:nvSpPr>
            <p:cNvPr id="131" name="Google Shape;131;p22"/>
            <p:cNvSpPr/>
            <p:nvPr/>
          </p:nvSpPr>
          <p:spPr>
            <a:xfrm flipH="1" rot="5400000">
              <a:off x="7116411" y="2030989"/>
              <a:ext cx="122744" cy="108000"/>
            </a:xfrm>
            <a:prstGeom prst="triangle">
              <a:avLst>
                <a:gd fmla="val 50000" name="adj"/>
              </a:avLst>
            </a:prstGeom>
            <a:solidFill>
              <a:srgbClr val="EC7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" name="Google Shape;132;p22"/>
            <p:cNvSpPr/>
            <p:nvPr/>
          </p:nvSpPr>
          <p:spPr>
            <a:xfrm flipH="1" rot="5400000">
              <a:off x="7272714" y="2021989"/>
              <a:ext cx="143201" cy="126000"/>
            </a:xfrm>
            <a:prstGeom prst="triangle">
              <a:avLst>
                <a:gd fmla="val 50000" name="adj"/>
              </a:avLst>
            </a:prstGeom>
            <a:solidFill>
              <a:srgbClr val="EC7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3" name="Google Shape;133;p22"/>
          <p:cNvGrpSpPr/>
          <p:nvPr/>
        </p:nvGrpSpPr>
        <p:grpSpPr>
          <a:xfrm>
            <a:off x="4599292" y="1405338"/>
            <a:ext cx="2815342" cy="535469"/>
            <a:chOff x="2299400" y="1781114"/>
            <a:chExt cx="4576856" cy="535469"/>
          </a:xfrm>
        </p:grpSpPr>
        <p:sp>
          <p:nvSpPr>
            <p:cNvPr id="134" name="Google Shape;134;p22"/>
            <p:cNvSpPr/>
            <p:nvPr/>
          </p:nvSpPr>
          <p:spPr>
            <a:xfrm>
              <a:off x="2299400" y="1781114"/>
              <a:ext cx="4576856" cy="322659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" sz="1400" u="none" cap="none" strike="noStrike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i="0" sz="14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" name="Google Shape;135;p22"/>
            <p:cNvSpPr/>
            <p:nvPr/>
          </p:nvSpPr>
          <p:spPr>
            <a:xfrm>
              <a:off x="2299400" y="2050389"/>
              <a:ext cx="4576856" cy="266194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050" u="none" cap="none" strike="noStrike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0" i="0" sz="105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6" name="Google Shape;136;p22"/>
          <p:cNvGrpSpPr/>
          <p:nvPr/>
        </p:nvGrpSpPr>
        <p:grpSpPr>
          <a:xfrm>
            <a:off x="4599292" y="2293606"/>
            <a:ext cx="2815342" cy="535469"/>
            <a:chOff x="2299400" y="1781114"/>
            <a:chExt cx="4576856" cy="535469"/>
          </a:xfrm>
        </p:grpSpPr>
        <p:sp>
          <p:nvSpPr>
            <p:cNvPr id="137" name="Google Shape;137;p22"/>
            <p:cNvSpPr/>
            <p:nvPr/>
          </p:nvSpPr>
          <p:spPr>
            <a:xfrm>
              <a:off x="2299400" y="1781114"/>
              <a:ext cx="4576856" cy="322659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" sz="1400" u="none" cap="none" strike="noStrike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i="0" sz="14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" name="Google Shape;138;p22"/>
            <p:cNvSpPr/>
            <p:nvPr/>
          </p:nvSpPr>
          <p:spPr>
            <a:xfrm>
              <a:off x="2299400" y="2050389"/>
              <a:ext cx="4576856" cy="266194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050" u="none" cap="none" strike="noStrike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0" i="0" sz="105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9" name="Google Shape;139;p22"/>
          <p:cNvGrpSpPr/>
          <p:nvPr/>
        </p:nvGrpSpPr>
        <p:grpSpPr>
          <a:xfrm>
            <a:off x="4599292" y="3187472"/>
            <a:ext cx="2815342" cy="535469"/>
            <a:chOff x="2299400" y="1781114"/>
            <a:chExt cx="4576856" cy="535469"/>
          </a:xfrm>
        </p:grpSpPr>
        <p:sp>
          <p:nvSpPr>
            <p:cNvPr id="140" name="Google Shape;140;p22"/>
            <p:cNvSpPr/>
            <p:nvPr/>
          </p:nvSpPr>
          <p:spPr>
            <a:xfrm>
              <a:off x="2299400" y="1781114"/>
              <a:ext cx="4576856" cy="322659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" sz="1400" u="none" cap="none" strike="noStrike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i="0" sz="14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" name="Google Shape;141;p22"/>
            <p:cNvSpPr/>
            <p:nvPr/>
          </p:nvSpPr>
          <p:spPr>
            <a:xfrm>
              <a:off x="2299400" y="2050389"/>
              <a:ext cx="4576856" cy="266194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050" u="none" cap="none" strike="noStrike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0" i="0" sz="105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2" name="Google Shape;142;p22"/>
          <p:cNvSpPr txBox="1"/>
          <p:nvPr>
            <p:ph idx="1" type="body"/>
          </p:nvPr>
        </p:nvSpPr>
        <p:spPr>
          <a:xfrm>
            <a:off x="683568" y="483518"/>
            <a:ext cx="2592288" cy="144016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rPr>
              <a:t>Agenda Style</a:t>
            </a:r>
            <a:endParaRPr b="0" i="0" sz="4000" u="none" cap="none" strike="noStrike">
              <a:solidFill>
                <a:srgbClr val="EC771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" name="Google Shape;143;p22"/>
          <p:cNvSpPr txBox="1"/>
          <p:nvPr>
            <p:ph idx="2" type="body"/>
          </p:nvPr>
        </p:nvSpPr>
        <p:spPr>
          <a:xfrm>
            <a:off x="683568" y="1930993"/>
            <a:ext cx="1872208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/>
          </a:p>
        </p:txBody>
      </p:sp>
      <p:sp>
        <p:nvSpPr>
          <p:cNvPr id="144" name="Google Shape;144;p22"/>
          <p:cNvSpPr/>
          <p:nvPr/>
        </p:nvSpPr>
        <p:spPr>
          <a:xfrm flipH="1" rot="5400000">
            <a:off x="5994255" y="2154189"/>
            <a:ext cx="612000" cy="4389006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lt1"/>
          </a:solidFill>
          <a:ln cap="flat" cmpd="sng" w="25400">
            <a:solidFill>
              <a:srgbClr val="F6E21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800" u="none" cap="none" strike="noStrike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145" name="Google Shape;145;p22"/>
          <p:cNvSpPr/>
          <p:nvPr/>
        </p:nvSpPr>
        <p:spPr>
          <a:xfrm flipH="1" rot="-5400000">
            <a:off x="3753597" y="4024693"/>
            <a:ext cx="648000" cy="648000"/>
          </a:xfrm>
          <a:prstGeom prst="ellipse">
            <a:avLst/>
          </a:prstGeom>
          <a:solidFill>
            <a:srgbClr val="F6E21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800" u="none" cap="none" strike="noStrike">
              <a:solidFill>
                <a:schemeClr val="lt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146" name="Google Shape;146;p22"/>
          <p:cNvSpPr/>
          <p:nvPr/>
        </p:nvSpPr>
        <p:spPr>
          <a:xfrm>
            <a:off x="3874887" y="4076449"/>
            <a:ext cx="423514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2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</a:t>
            </a:r>
            <a:endParaRPr b="1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7" name="Google Shape;147;p22"/>
          <p:cNvGrpSpPr/>
          <p:nvPr/>
        </p:nvGrpSpPr>
        <p:grpSpPr>
          <a:xfrm>
            <a:off x="7918690" y="4277092"/>
            <a:ext cx="283532" cy="143201"/>
            <a:chOff x="7123783" y="2013388"/>
            <a:chExt cx="283532" cy="143201"/>
          </a:xfrm>
        </p:grpSpPr>
        <p:sp>
          <p:nvSpPr>
            <p:cNvPr id="148" name="Google Shape;148;p22"/>
            <p:cNvSpPr/>
            <p:nvPr/>
          </p:nvSpPr>
          <p:spPr>
            <a:xfrm flipH="1" rot="5400000">
              <a:off x="7116411" y="2030989"/>
              <a:ext cx="122744" cy="108000"/>
            </a:xfrm>
            <a:prstGeom prst="triangle">
              <a:avLst>
                <a:gd fmla="val 50000" name="adj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" name="Google Shape;149;p22"/>
            <p:cNvSpPr/>
            <p:nvPr/>
          </p:nvSpPr>
          <p:spPr>
            <a:xfrm flipH="1" rot="5400000">
              <a:off x="7272714" y="2021989"/>
              <a:ext cx="143201" cy="126000"/>
            </a:xfrm>
            <a:prstGeom prst="triangle">
              <a:avLst>
                <a:gd fmla="val 50000" name="adj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0" name="Google Shape;150;p22"/>
          <p:cNvGrpSpPr/>
          <p:nvPr/>
        </p:nvGrpSpPr>
        <p:grpSpPr>
          <a:xfrm>
            <a:off x="4587921" y="4080958"/>
            <a:ext cx="2815342" cy="535469"/>
            <a:chOff x="2299400" y="1781114"/>
            <a:chExt cx="4576856" cy="535469"/>
          </a:xfrm>
        </p:grpSpPr>
        <p:sp>
          <p:nvSpPr>
            <p:cNvPr id="151" name="Google Shape;151;p22"/>
            <p:cNvSpPr/>
            <p:nvPr/>
          </p:nvSpPr>
          <p:spPr>
            <a:xfrm>
              <a:off x="2299400" y="1781114"/>
              <a:ext cx="4576856" cy="322659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" sz="1400" u="none" cap="none" strike="noStrike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i="0" sz="14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" name="Google Shape;152;p22"/>
            <p:cNvSpPr/>
            <p:nvPr/>
          </p:nvSpPr>
          <p:spPr>
            <a:xfrm>
              <a:off x="2299400" y="2050389"/>
              <a:ext cx="4576856" cy="266194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050" u="none" cap="none" strike="noStrike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0" i="0" sz="105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p23"/>
          <p:cNvSpPr txBox="1"/>
          <p:nvPr/>
        </p:nvSpPr>
        <p:spPr>
          <a:xfrm>
            <a:off x="1075412" y="940317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8" name="Google Shape;158;p23"/>
          <p:cNvGrpSpPr/>
          <p:nvPr/>
        </p:nvGrpSpPr>
        <p:grpSpPr>
          <a:xfrm>
            <a:off x="1075412" y="1707004"/>
            <a:ext cx="3312368" cy="1828076"/>
            <a:chOff x="1619672" y="2139702"/>
            <a:chExt cx="3240360" cy="1828076"/>
          </a:xfrm>
        </p:grpSpPr>
        <p:sp>
          <p:nvSpPr>
            <p:cNvPr id="159" name="Google Shape;159;p23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8388E3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rgbClr val="8388E3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0" name="Google Shape;160;p23"/>
            <p:cNvSpPr txBox="1"/>
            <p:nvPr/>
          </p:nvSpPr>
          <p:spPr>
            <a:xfrm>
              <a:off x="1619672" y="2582783"/>
              <a:ext cx="324036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1" name="Google Shape;161;p23"/>
          <p:cNvGrpSpPr/>
          <p:nvPr/>
        </p:nvGrpSpPr>
        <p:grpSpPr>
          <a:xfrm>
            <a:off x="4747820" y="1707004"/>
            <a:ext cx="3312368" cy="1458744"/>
            <a:chOff x="1619672" y="2139702"/>
            <a:chExt cx="3240360" cy="1458744"/>
          </a:xfrm>
        </p:grpSpPr>
        <p:sp>
          <p:nvSpPr>
            <p:cNvPr id="162" name="Google Shape;162;p23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8388E3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rgbClr val="8388E3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" name="Google Shape;163;p23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64" name="Google Shape;164;p23"/>
          <p:cNvSpPr txBox="1"/>
          <p:nvPr/>
        </p:nvSpPr>
        <p:spPr>
          <a:xfrm>
            <a:off x="1075412" y="3676621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5" name="Google Shape;165;p23"/>
          <p:cNvSpPr txBox="1"/>
          <p:nvPr>
            <p:ph type="title"/>
          </p:nvPr>
        </p:nvSpPr>
        <p:spPr>
          <a:xfrm>
            <a:off x="1075375" y="136175"/>
            <a:ext cx="80685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EC771B"/>
                </a:solidFill>
              </a:rPr>
              <a:t>INSTRUCTIONS FOR USE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p24"/>
          <p:cNvSpPr txBox="1"/>
          <p:nvPr>
            <p:ph idx="1" type="body"/>
          </p:nvPr>
        </p:nvSpPr>
        <p:spPr>
          <a:xfrm>
            <a:off x="4572000" y="2139702"/>
            <a:ext cx="4572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Section Break</a:t>
            </a:r>
            <a:endParaRPr b="0" i="0" sz="36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1" name="Google Shape;171;p24"/>
          <p:cNvSpPr txBox="1"/>
          <p:nvPr>
            <p:ph idx="2" type="body"/>
          </p:nvPr>
        </p:nvSpPr>
        <p:spPr>
          <a:xfrm>
            <a:off x="4572000" y="2715766"/>
            <a:ext cx="45720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2" name="Google Shape;172;p24"/>
          <p:cNvSpPr/>
          <p:nvPr/>
        </p:nvSpPr>
        <p:spPr>
          <a:xfrm>
            <a:off x="3484565" y="2114550"/>
            <a:ext cx="914400" cy="91440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3" name="Google Shape;173;p24"/>
          <p:cNvSpPr/>
          <p:nvPr/>
        </p:nvSpPr>
        <p:spPr>
          <a:xfrm rot="2700000">
            <a:off x="3750518" y="2228880"/>
            <a:ext cx="382495" cy="68574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25"/>
          <p:cNvSpPr txBox="1"/>
          <p:nvPr>
            <p:ph idx="1" type="body"/>
          </p:nvPr>
        </p:nvSpPr>
        <p:spPr>
          <a:xfrm>
            <a:off x="0" y="3794744"/>
            <a:ext cx="9144000" cy="57606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Welcome!!</a:t>
            </a:r>
            <a:endParaRPr b="1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" name="Google Shape;179;p25"/>
          <p:cNvSpPr txBox="1"/>
          <p:nvPr>
            <p:ph idx="2" type="body"/>
          </p:nvPr>
        </p:nvSpPr>
        <p:spPr>
          <a:xfrm>
            <a:off x="-148" y="4370808"/>
            <a:ext cx="91440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26"/>
          <p:cNvSpPr/>
          <p:nvPr/>
        </p:nvSpPr>
        <p:spPr>
          <a:xfrm>
            <a:off x="4849012" y="1658485"/>
            <a:ext cx="693414" cy="693414"/>
          </a:xfrm>
          <a:prstGeom prst="ellipse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5" name="Google Shape;185;p26"/>
          <p:cNvSpPr/>
          <p:nvPr/>
        </p:nvSpPr>
        <p:spPr>
          <a:xfrm>
            <a:off x="672724" y="1658485"/>
            <a:ext cx="693414" cy="693414"/>
          </a:xfrm>
          <a:prstGeom prst="ellipse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6" name="Google Shape;186;p26"/>
          <p:cNvSpPr/>
          <p:nvPr/>
        </p:nvSpPr>
        <p:spPr>
          <a:xfrm>
            <a:off x="693076" y="3295425"/>
            <a:ext cx="693414" cy="693414"/>
          </a:xfrm>
          <a:prstGeom prst="ellipse">
            <a:avLst/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7" name="Google Shape;187;p26"/>
          <p:cNvSpPr/>
          <p:nvPr/>
        </p:nvSpPr>
        <p:spPr>
          <a:xfrm>
            <a:off x="4849012" y="3295425"/>
            <a:ext cx="693414" cy="693414"/>
          </a:xfrm>
          <a:prstGeom prst="ellipse">
            <a:avLst/>
          </a:prstGeom>
          <a:solidFill>
            <a:srgbClr val="DF261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8" name="Google Shape;188;p26"/>
          <p:cNvSpPr txBox="1"/>
          <p:nvPr/>
        </p:nvSpPr>
        <p:spPr>
          <a:xfrm>
            <a:off x="717112" y="1789749"/>
            <a:ext cx="604639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/>
          </a:p>
        </p:txBody>
      </p:sp>
      <p:sp>
        <p:nvSpPr>
          <p:cNvPr id="189" name="Google Shape;189;p26"/>
          <p:cNvSpPr txBox="1"/>
          <p:nvPr/>
        </p:nvSpPr>
        <p:spPr>
          <a:xfrm>
            <a:off x="737463" y="3426689"/>
            <a:ext cx="604639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/>
          </a:p>
        </p:txBody>
      </p:sp>
      <p:sp>
        <p:nvSpPr>
          <p:cNvPr id="190" name="Google Shape;190;p26"/>
          <p:cNvSpPr txBox="1"/>
          <p:nvPr/>
        </p:nvSpPr>
        <p:spPr>
          <a:xfrm>
            <a:off x="4893400" y="1789749"/>
            <a:ext cx="604639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/>
          </a:p>
        </p:txBody>
      </p:sp>
      <p:sp>
        <p:nvSpPr>
          <p:cNvPr id="191" name="Google Shape;191;p26"/>
          <p:cNvSpPr txBox="1"/>
          <p:nvPr/>
        </p:nvSpPr>
        <p:spPr>
          <a:xfrm>
            <a:off x="4893400" y="3426689"/>
            <a:ext cx="604639" cy="430887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91425" spcFirstLastPara="1" rIns="91425" wrap="square" tIns="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/>
          </a:p>
        </p:txBody>
      </p:sp>
      <p:grpSp>
        <p:nvGrpSpPr>
          <p:cNvPr id="192" name="Google Shape;192;p26"/>
          <p:cNvGrpSpPr/>
          <p:nvPr/>
        </p:nvGrpSpPr>
        <p:grpSpPr>
          <a:xfrm>
            <a:off x="1432669" y="1451194"/>
            <a:ext cx="2932815" cy="1107996"/>
            <a:chOff x="1448989" y="1595280"/>
            <a:chExt cx="3030085" cy="1107996"/>
          </a:xfrm>
        </p:grpSpPr>
        <p:sp>
          <p:nvSpPr>
            <p:cNvPr id="193" name="Google Shape;193;p26"/>
            <p:cNvSpPr txBox="1"/>
            <p:nvPr/>
          </p:nvSpPr>
          <p:spPr>
            <a:xfrm>
              <a:off x="1454023" y="1872279"/>
              <a:ext cx="3023679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. Easy to change colors, photos and Text.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" name="Google Shape;194;p26"/>
            <p:cNvSpPr txBox="1"/>
            <p:nvPr/>
          </p:nvSpPr>
          <p:spPr>
            <a:xfrm>
              <a:off x="1448989" y="1595280"/>
              <a:ext cx="303008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EC771B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5" name="Google Shape;195;p26"/>
          <p:cNvGrpSpPr/>
          <p:nvPr/>
        </p:nvGrpSpPr>
        <p:grpSpPr>
          <a:xfrm>
            <a:off x="1482388" y="3088134"/>
            <a:ext cx="2932815" cy="1107996"/>
            <a:chOff x="1448989" y="1595280"/>
            <a:chExt cx="3030085" cy="1107996"/>
          </a:xfrm>
        </p:grpSpPr>
        <p:sp>
          <p:nvSpPr>
            <p:cNvPr id="196" name="Google Shape;196;p26"/>
            <p:cNvSpPr txBox="1"/>
            <p:nvPr/>
          </p:nvSpPr>
          <p:spPr>
            <a:xfrm>
              <a:off x="1454023" y="1872279"/>
              <a:ext cx="3023679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. Easy to change colors, photos and Text.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7" name="Google Shape;197;p26"/>
            <p:cNvSpPr txBox="1"/>
            <p:nvPr/>
          </p:nvSpPr>
          <p:spPr>
            <a:xfrm>
              <a:off x="1448989" y="1595280"/>
              <a:ext cx="303008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B2F608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B2F60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8" name="Google Shape;198;p26"/>
          <p:cNvGrpSpPr/>
          <p:nvPr/>
        </p:nvGrpSpPr>
        <p:grpSpPr>
          <a:xfrm>
            <a:off x="5656236" y="1449650"/>
            <a:ext cx="2932815" cy="1107996"/>
            <a:chOff x="1448989" y="1595280"/>
            <a:chExt cx="3030085" cy="1107996"/>
          </a:xfrm>
        </p:grpSpPr>
        <p:sp>
          <p:nvSpPr>
            <p:cNvPr id="199" name="Google Shape;199;p26"/>
            <p:cNvSpPr txBox="1"/>
            <p:nvPr/>
          </p:nvSpPr>
          <p:spPr>
            <a:xfrm>
              <a:off x="1454023" y="1872279"/>
              <a:ext cx="3023679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. Easy to change colors, photos and Text.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" name="Google Shape;200;p26"/>
            <p:cNvSpPr txBox="1"/>
            <p:nvPr/>
          </p:nvSpPr>
          <p:spPr>
            <a:xfrm>
              <a:off x="1448989" y="1595280"/>
              <a:ext cx="303008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8388E3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8388E3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1" name="Google Shape;201;p26"/>
          <p:cNvGrpSpPr/>
          <p:nvPr/>
        </p:nvGrpSpPr>
        <p:grpSpPr>
          <a:xfrm>
            <a:off x="5705955" y="3086590"/>
            <a:ext cx="2932815" cy="1107996"/>
            <a:chOff x="1448989" y="1595280"/>
            <a:chExt cx="3030085" cy="1107996"/>
          </a:xfrm>
        </p:grpSpPr>
        <p:sp>
          <p:nvSpPr>
            <p:cNvPr id="202" name="Google Shape;202;p26"/>
            <p:cNvSpPr txBox="1"/>
            <p:nvPr/>
          </p:nvSpPr>
          <p:spPr>
            <a:xfrm>
              <a:off x="1454023" y="1872279"/>
              <a:ext cx="3023679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. Easy to change colors, photos and Text.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3" name="Google Shape;203;p26"/>
            <p:cNvSpPr txBox="1"/>
            <p:nvPr/>
          </p:nvSpPr>
          <p:spPr>
            <a:xfrm>
              <a:off x="1448989" y="1595280"/>
              <a:ext cx="303008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F261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DF261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04" name="Google Shape;204;p26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Our Services</a:t>
            </a:r>
            <a:endParaRPr/>
          </a:p>
        </p:txBody>
      </p:sp>
      <p:sp>
        <p:nvSpPr>
          <p:cNvPr id="205" name="Google Shape;205;p26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0" name="Google Shape;210;p27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6016" l="0" r="0" t="6025"/>
          <a:stretch/>
        </p:blipFill>
        <p:spPr>
          <a:xfrm>
            <a:off x="3016871" y="1258740"/>
            <a:ext cx="1800000" cy="234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11" name="Google Shape;211;p27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6016" l="0" r="0" t="6025"/>
          <a:stretch/>
        </p:blipFill>
        <p:spPr>
          <a:xfrm>
            <a:off x="4946664" y="1258740"/>
            <a:ext cx="1800000" cy="234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12" name="Google Shape;212;p27"/>
          <p:cNvPicPr preferRelativeResize="0"/>
          <p:nvPr>
            <p:ph idx="5" type="pic"/>
          </p:nvPr>
        </p:nvPicPr>
        <p:blipFill rotWithShape="1">
          <a:blip r:embed="rId5">
            <a:alphaModFix/>
          </a:blip>
          <a:srcRect b="6016" l="0" r="0" t="6025"/>
          <a:stretch/>
        </p:blipFill>
        <p:spPr>
          <a:xfrm>
            <a:off x="6876456" y="1258740"/>
            <a:ext cx="1800000" cy="234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13" name="Google Shape;213;p27"/>
          <p:cNvPicPr preferRelativeResize="0"/>
          <p:nvPr>
            <p:ph idx="2" type="pic"/>
          </p:nvPr>
        </p:nvPicPr>
        <p:blipFill rotWithShape="1">
          <a:blip r:embed="rId6">
            <a:alphaModFix/>
          </a:blip>
          <a:srcRect b="1352" l="0" r="0" t="1352"/>
          <a:stretch/>
        </p:blipFill>
        <p:spPr>
          <a:xfrm>
            <a:off x="487207" y="1259198"/>
            <a:ext cx="2375700" cy="34164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214" name="Google Shape;214;p27"/>
          <p:cNvGrpSpPr/>
          <p:nvPr/>
        </p:nvGrpSpPr>
        <p:grpSpPr>
          <a:xfrm>
            <a:off x="3059832" y="3745823"/>
            <a:ext cx="1728192" cy="925583"/>
            <a:chOff x="3779911" y="3327771"/>
            <a:chExt cx="1584177" cy="925583"/>
          </a:xfrm>
        </p:grpSpPr>
        <p:sp>
          <p:nvSpPr>
            <p:cNvPr id="215" name="Google Shape;215;p27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6" name="Google Shape;216;p27"/>
            <p:cNvSpPr txBox="1"/>
            <p:nvPr/>
          </p:nvSpPr>
          <p:spPr>
            <a:xfrm>
              <a:off x="3779911" y="3558666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" name="Google Shape;217;p27"/>
            <p:cNvSpPr txBox="1"/>
            <p:nvPr/>
          </p:nvSpPr>
          <p:spPr>
            <a:xfrm>
              <a:off x="3779911" y="3791689"/>
              <a:ext cx="158417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/>
            </a:p>
          </p:txBody>
        </p:sp>
      </p:grpSp>
      <p:grpSp>
        <p:nvGrpSpPr>
          <p:cNvPr id="218" name="Google Shape;218;p27"/>
          <p:cNvGrpSpPr/>
          <p:nvPr/>
        </p:nvGrpSpPr>
        <p:grpSpPr>
          <a:xfrm>
            <a:off x="4991042" y="3745823"/>
            <a:ext cx="1728192" cy="925583"/>
            <a:chOff x="3779911" y="3327771"/>
            <a:chExt cx="1584177" cy="925583"/>
          </a:xfrm>
        </p:grpSpPr>
        <p:sp>
          <p:nvSpPr>
            <p:cNvPr id="219" name="Google Shape;219;p27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0" name="Google Shape;220;p27"/>
            <p:cNvSpPr txBox="1"/>
            <p:nvPr/>
          </p:nvSpPr>
          <p:spPr>
            <a:xfrm>
              <a:off x="3779911" y="3558666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1" name="Google Shape;221;p27"/>
            <p:cNvSpPr txBox="1"/>
            <p:nvPr/>
          </p:nvSpPr>
          <p:spPr>
            <a:xfrm>
              <a:off x="3779911" y="3791689"/>
              <a:ext cx="158417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/>
            </a:p>
          </p:txBody>
        </p:sp>
      </p:grpSp>
      <p:grpSp>
        <p:nvGrpSpPr>
          <p:cNvPr id="222" name="Google Shape;222;p27"/>
          <p:cNvGrpSpPr/>
          <p:nvPr/>
        </p:nvGrpSpPr>
        <p:grpSpPr>
          <a:xfrm>
            <a:off x="6922252" y="3745823"/>
            <a:ext cx="1728192" cy="925583"/>
            <a:chOff x="3779911" y="3327771"/>
            <a:chExt cx="1584177" cy="925583"/>
          </a:xfrm>
        </p:grpSpPr>
        <p:sp>
          <p:nvSpPr>
            <p:cNvPr id="223" name="Google Shape;223;p27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4" name="Google Shape;224;p27"/>
            <p:cNvSpPr txBox="1"/>
            <p:nvPr/>
          </p:nvSpPr>
          <p:spPr>
            <a:xfrm>
              <a:off x="3779911" y="3558666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5" name="Google Shape;225;p27"/>
            <p:cNvSpPr txBox="1"/>
            <p:nvPr/>
          </p:nvSpPr>
          <p:spPr>
            <a:xfrm>
              <a:off x="3779911" y="3791689"/>
              <a:ext cx="158417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/>
            </a:p>
          </p:txBody>
        </p:sp>
      </p:grpSp>
      <p:sp>
        <p:nvSpPr>
          <p:cNvPr id="226" name="Google Shape;226;p27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EC771B"/>
                </a:solidFill>
              </a:rPr>
              <a:t>Our Team Layout</a:t>
            </a:r>
            <a:endParaRPr/>
          </a:p>
        </p:txBody>
      </p:sp>
      <p:sp>
        <p:nvSpPr>
          <p:cNvPr id="227" name="Google Shape;227;p27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2" name="Google Shape;232;p28"/>
          <p:cNvGrpSpPr/>
          <p:nvPr/>
        </p:nvGrpSpPr>
        <p:grpSpPr>
          <a:xfrm>
            <a:off x="7083044" y="2084114"/>
            <a:ext cx="1455662" cy="1437620"/>
            <a:chOff x="7083044" y="2084114"/>
            <a:chExt cx="1455662" cy="1437620"/>
          </a:xfrm>
        </p:grpSpPr>
        <p:sp>
          <p:nvSpPr>
            <p:cNvPr id="233" name="Google Shape;233;p28"/>
            <p:cNvSpPr txBox="1"/>
            <p:nvPr/>
          </p:nvSpPr>
          <p:spPr>
            <a:xfrm>
              <a:off x="7088940" y="2321405"/>
              <a:ext cx="1449765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4" name="Google Shape;234;p28"/>
            <p:cNvSpPr txBox="1"/>
            <p:nvPr/>
          </p:nvSpPr>
          <p:spPr>
            <a:xfrm>
              <a:off x="7083044" y="2084114"/>
              <a:ext cx="145566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F261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DF261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5" name="Google Shape;235;p28"/>
          <p:cNvGrpSpPr/>
          <p:nvPr/>
        </p:nvGrpSpPr>
        <p:grpSpPr>
          <a:xfrm>
            <a:off x="5593168" y="2537429"/>
            <a:ext cx="1455662" cy="1488362"/>
            <a:chOff x="5593168" y="2537429"/>
            <a:chExt cx="1455662" cy="1488362"/>
          </a:xfrm>
        </p:grpSpPr>
        <p:sp>
          <p:nvSpPr>
            <p:cNvPr id="236" name="Google Shape;236;p28"/>
            <p:cNvSpPr txBox="1"/>
            <p:nvPr/>
          </p:nvSpPr>
          <p:spPr>
            <a:xfrm>
              <a:off x="5599064" y="2825461"/>
              <a:ext cx="1449765" cy="120033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7" name="Google Shape;237;p28"/>
            <p:cNvSpPr txBox="1"/>
            <p:nvPr/>
          </p:nvSpPr>
          <p:spPr>
            <a:xfrm>
              <a:off x="5593168" y="2537429"/>
              <a:ext cx="145566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EC771B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8" name="Google Shape;238;p28"/>
          <p:cNvGrpSpPr/>
          <p:nvPr/>
        </p:nvGrpSpPr>
        <p:grpSpPr>
          <a:xfrm>
            <a:off x="4092551" y="3079454"/>
            <a:ext cx="1455662" cy="1450394"/>
            <a:chOff x="4092551" y="3079454"/>
            <a:chExt cx="1455662" cy="1450394"/>
          </a:xfrm>
        </p:grpSpPr>
        <p:sp>
          <p:nvSpPr>
            <p:cNvPr id="239" name="Google Shape;239;p28"/>
            <p:cNvSpPr txBox="1"/>
            <p:nvPr/>
          </p:nvSpPr>
          <p:spPr>
            <a:xfrm>
              <a:off x="4098447" y="3329518"/>
              <a:ext cx="1449765" cy="120033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0" name="Google Shape;240;p28"/>
            <p:cNvSpPr txBox="1"/>
            <p:nvPr/>
          </p:nvSpPr>
          <p:spPr>
            <a:xfrm>
              <a:off x="4092551" y="3079454"/>
              <a:ext cx="145566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6E213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F6E213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1" name="Google Shape;241;p28"/>
          <p:cNvGrpSpPr/>
          <p:nvPr/>
        </p:nvGrpSpPr>
        <p:grpSpPr>
          <a:xfrm>
            <a:off x="2190867" y="1423766"/>
            <a:ext cx="1455662" cy="1494968"/>
            <a:chOff x="2190867" y="1423766"/>
            <a:chExt cx="1455662" cy="1494968"/>
          </a:xfrm>
        </p:grpSpPr>
        <p:sp>
          <p:nvSpPr>
            <p:cNvPr id="242" name="Google Shape;242;p28"/>
            <p:cNvSpPr txBox="1"/>
            <p:nvPr/>
          </p:nvSpPr>
          <p:spPr>
            <a:xfrm>
              <a:off x="2196763" y="1718405"/>
              <a:ext cx="1449765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3" name="Google Shape;243;p28"/>
            <p:cNvSpPr txBox="1"/>
            <p:nvPr/>
          </p:nvSpPr>
          <p:spPr>
            <a:xfrm>
              <a:off x="2190867" y="1423766"/>
              <a:ext cx="145566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B2F608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B2F60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4" name="Google Shape;244;p28"/>
          <p:cNvGrpSpPr/>
          <p:nvPr/>
        </p:nvGrpSpPr>
        <p:grpSpPr>
          <a:xfrm>
            <a:off x="683645" y="1927822"/>
            <a:ext cx="1455662" cy="1494968"/>
            <a:chOff x="683645" y="1927822"/>
            <a:chExt cx="1455662" cy="1494968"/>
          </a:xfrm>
        </p:grpSpPr>
        <p:sp>
          <p:nvSpPr>
            <p:cNvPr id="245" name="Google Shape;245;p28"/>
            <p:cNvSpPr txBox="1"/>
            <p:nvPr/>
          </p:nvSpPr>
          <p:spPr>
            <a:xfrm>
              <a:off x="689541" y="2222461"/>
              <a:ext cx="1449765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6" name="Google Shape;246;p28"/>
            <p:cNvSpPr txBox="1"/>
            <p:nvPr/>
          </p:nvSpPr>
          <p:spPr>
            <a:xfrm>
              <a:off x="683645" y="1927822"/>
              <a:ext cx="145566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8388E3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8388E3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7" name="Google Shape;247;p28"/>
          <p:cNvSpPr/>
          <p:nvPr/>
        </p:nvSpPr>
        <p:spPr>
          <a:xfrm>
            <a:off x="713977" y="3472747"/>
            <a:ext cx="1773895" cy="498260"/>
          </a:xfrm>
          <a:prstGeom prst="round2SameRect">
            <a:avLst>
              <a:gd fmla="val 30795" name="adj1"/>
              <a:gd fmla="val 0" name="adj2"/>
            </a:avLst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8" name="Google Shape;248;p28"/>
          <p:cNvSpPr/>
          <p:nvPr/>
        </p:nvSpPr>
        <p:spPr>
          <a:xfrm>
            <a:off x="2225119" y="2979336"/>
            <a:ext cx="1773895" cy="498260"/>
          </a:xfrm>
          <a:prstGeom prst="round2SameRect">
            <a:avLst>
              <a:gd fmla="val 32929" name="adj1"/>
              <a:gd fmla="val 0" name="adj2"/>
            </a:avLst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9" name="Google Shape;249;p28"/>
          <p:cNvSpPr/>
          <p:nvPr/>
        </p:nvSpPr>
        <p:spPr>
          <a:xfrm>
            <a:off x="3736261" y="2485926"/>
            <a:ext cx="1773895" cy="498260"/>
          </a:xfrm>
          <a:prstGeom prst="round2SameRect">
            <a:avLst>
              <a:gd fmla="val 30795" name="adj1"/>
              <a:gd fmla="val 0" name="adj2"/>
            </a:avLst>
          </a:prstGeom>
          <a:solidFill>
            <a:srgbClr val="F6E21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28"/>
          <p:cNvSpPr/>
          <p:nvPr/>
        </p:nvSpPr>
        <p:spPr>
          <a:xfrm>
            <a:off x="5247403" y="1992516"/>
            <a:ext cx="1773895" cy="498260"/>
          </a:xfrm>
          <a:prstGeom prst="round2SameRect">
            <a:avLst>
              <a:gd fmla="val 28661" name="adj1"/>
              <a:gd fmla="val 0" name="adj2"/>
            </a:avLst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28"/>
          <p:cNvSpPr/>
          <p:nvPr/>
        </p:nvSpPr>
        <p:spPr>
          <a:xfrm>
            <a:off x="6758545" y="1499106"/>
            <a:ext cx="1773895" cy="498260"/>
          </a:xfrm>
          <a:prstGeom prst="round2SameRect">
            <a:avLst>
              <a:gd fmla="val 32928" name="adj1"/>
              <a:gd fmla="val 0" name="adj2"/>
            </a:avLst>
          </a:prstGeom>
          <a:solidFill>
            <a:srgbClr val="DF261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" name="Google Shape;252;p28"/>
          <p:cNvSpPr/>
          <p:nvPr/>
        </p:nvSpPr>
        <p:spPr>
          <a:xfrm>
            <a:off x="2413869" y="3497331"/>
            <a:ext cx="137855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B2F608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B2F608"/>
                </a:solidFill>
              </a:rPr>
              <a:t>6</a:t>
            </a:r>
            <a:endParaRPr sz="1800">
              <a:solidFill>
                <a:srgbClr val="B2F608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3" name="Google Shape;253;p28"/>
          <p:cNvSpPr/>
          <p:nvPr/>
        </p:nvSpPr>
        <p:spPr>
          <a:xfrm>
            <a:off x="3928146" y="2143501"/>
            <a:ext cx="137855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6E213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F6E213"/>
                </a:solidFill>
              </a:rPr>
              <a:t>7</a:t>
            </a:r>
            <a:endParaRPr sz="1800">
              <a:solidFill>
                <a:srgbClr val="F6E21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4" name="Google Shape;254;p28"/>
          <p:cNvSpPr/>
          <p:nvPr/>
        </p:nvSpPr>
        <p:spPr>
          <a:xfrm>
            <a:off x="5442423" y="1593093"/>
            <a:ext cx="137855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EC771B"/>
                </a:solidFill>
              </a:rPr>
              <a:t>8</a:t>
            </a:r>
            <a:endParaRPr sz="1800">
              <a:solidFill>
                <a:srgbClr val="EC771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5" name="Google Shape;255;p28"/>
          <p:cNvSpPr/>
          <p:nvPr/>
        </p:nvSpPr>
        <p:spPr>
          <a:xfrm>
            <a:off x="6956701" y="1129048"/>
            <a:ext cx="137855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DF2619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DF2619"/>
                </a:solidFill>
              </a:rPr>
              <a:t>9</a:t>
            </a:r>
            <a:endParaRPr sz="1800">
              <a:solidFill>
                <a:srgbClr val="DF261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6" name="Google Shape;256;p28"/>
          <p:cNvSpPr/>
          <p:nvPr/>
        </p:nvSpPr>
        <p:spPr>
          <a:xfrm>
            <a:off x="899592" y="3977588"/>
            <a:ext cx="137855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8388E3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8388E3"/>
                </a:solidFill>
              </a:rPr>
              <a:t>5</a:t>
            </a:r>
            <a:endParaRPr sz="1800">
              <a:solidFill>
                <a:srgbClr val="8388E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7" name="Google Shape;257;p28"/>
          <p:cNvSpPr/>
          <p:nvPr/>
        </p:nvSpPr>
        <p:spPr>
          <a:xfrm>
            <a:off x="4475090" y="2596361"/>
            <a:ext cx="232956" cy="21806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8" name="Google Shape;258;p28"/>
          <p:cNvSpPr/>
          <p:nvPr/>
        </p:nvSpPr>
        <p:spPr>
          <a:xfrm>
            <a:off x="7503157" y="1634265"/>
            <a:ext cx="284670" cy="286987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9" name="Google Shape;259;p28"/>
          <p:cNvSpPr/>
          <p:nvPr/>
        </p:nvSpPr>
        <p:spPr>
          <a:xfrm>
            <a:off x="2994767" y="3111167"/>
            <a:ext cx="234598" cy="234598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" name="Google Shape;260;p28"/>
          <p:cNvSpPr/>
          <p:nvPr/>
        </p:nvSpPr>
        <p:spPr>
          <a:xfrm>
            <a:off x="1458853" y="3592239"/>
            <a:ext cx="260035" cy="25927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" name="Google Shape;261;p28"/>
          <p:cNvSpPr/>
          <p:nvPr/>
        </p:nvSpPr>
        <p:spPr>
          <a:xfrm>
            <a:off x="6000256" y="2144400"/>
            <a:ext cx="262892" cy="201937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2" name="Google Shape;262;p28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EC771B"/>
                </a:solidFill>
              </a:rPr>
              <a:t>TimeLine Style</a:t>
            </a:r>
            <a:endParaRPr/>
          </a:p>
        </p:txBody>
      </p:sp>
      <p:sp>
        <p:nvSpPr>
          <p:cNvPr id="263" name="Google Shape;263;p28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8" name="Google Shape;268;p2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69" name="Google Shape;269;p29"/>
          <p:cNvSpPr/>
          <p:nvPr/>
        </p:nvSpPr>
        <p:spPr>
          <a:xfrm rot="5400000">
            <a:off x="4266037" y="1059583"/>
            <a:ext cx="1259997" cy="5544616"/>
          </a:xfrm>
          <a:prstGeom prst="round2SameRect">
            <a:avLst>
              <a:gd fmla="val 15768" name="adj1"/>
              <a:gd fmla="val 0" name="adj2"/>
            </a:avLst>
          </a:prstGeom>
          <a:solidFill>
            <a:srgbClr val="EC771B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" name="Google Shape;270;p29"/>
          <p:cNvSpPr/>
          <p:nvPr/>
        </p:nvSpPr>
        <p:spPr>
          <a:xfrm>
            <a:off x="1187624" y="3147814"/>
            <a:ext cx="1368152" cy="1368152"/>
          </a:xfrm>
          <a:prstGeom prst="ellipse">
            <a:avLst/>
          </a:prstGeom>
          <a:solidFill>
            <a:srgbClr val="EC771B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" name="Google Shape;271;p29"/>
          <p:cNvSpPr/>
          <p:nvPr/>
        </p:nvSpPr>
        <p:spPr>
          <a:xfrm>
            <a:off x="1687928" y="3381588"/>
            <a:ext cx="367544" cy="900606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72" name="Google Shape;272;p29"/>
          <p:cNvGrpSpPr/>
          <p:nvPr/>
        </p:nvGrpSpPr>
        <p:grpSpPr>
          <a:xfrm>
            <a:off x="2852434" y="3381588"/>
            <a:ext cx="4464496" cy="923330"/>
            <a:chOff x="2551706" y="4283314"/>
            <a:chExt cx="1480091" cy="923330"/>
          </a:xfrm>
        </p:grpSpPr>
        <p:sp>
          <p:nvSpPr>
            <p:cNvPr id="273" name="Google Shape;273;p29"/>
            <p:cNvSpPr txBox="1"/>
            <p:nvPr/>
          </p:nvSpPr>
          <p:spPr>
            <a:xfrm>
              <a:off x="2551706" y="4560313"/>
              <a:ext cx="1480091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I hope and I believe that this Template will your Time, Money and Reputation. Get a modern PowerPoint  Presentation that is beautifully designed.  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4" name="Google Shape;274;p29"/>
            <p:cNvSpPr txBox="1"/>
            <p:nvPr/>
          </p:nvSpPr>
          <p:spPr>
            <a:xfrm>
              <a:off x="2551706" y="4283314"/>
              <a:ext cx="148009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79" name="Google Shape;279;p30"/>
          <p:cNvGraphicFramePr/>
          <p:nvPr/>
        </p:nvGraphicFramePr>
        <p:xfrm>
          <a:off x="562766" y="1627132"/>
          <a:ext cx="3000000" cy="3000000"/>
        </p:xfrm>
        <a:graphic>
          <a:graphicData uri="http://schemas.openxmlformats.org/drawingml/2006/table">
            <a:tbl>
              <a:tblPr bandCol="1" bandRow="1" firstRow="1" lastCol="1">
                <a:noFill/>
                <a:tableStyleId>{520A6D16-8993-4C2C-AA91-41BC56AC82CF}</a:tableStyleId>
              </a:tblPr>
              <a:tblGrid>
                <a:gridCol w="1130125"/>
                <a:gridCol w="1045375"/>
                <a:gridCol w="988875"/>
                <a:gridCol w="988875"/>
              </a:tblGrid>
              <a:tr h="177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 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 TITLE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388E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B TITLE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2F60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 TITLE</a:t>
                      </a:r>
                      <a:endParaRPr/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771B"/>
                    </a:solidFill>
                  </a:tcPr>
                </a:tc>
              </a:tr>
              <a:tr h="285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1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1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1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1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1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42150">
                <a:tc gridSpan="4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Replaced with your own text. 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F2619"/>
                    </a:solidFill>
                  </a:tcPr>
                </a:tc>
                <a:tc hMerge="1"/>
                <a:tc hMerge="1"/>
                <a:tc hMerge="1"/>
              </a:tr>
            </a:tbl>
          </a:graphicData>
        </a:graphic>
      </p:graphicFrame>
      <p:sp>
        <p:nvSpPr>
          <p:cNvPr id="280" name="Google Shape;280;p30"/>
          <p:cNvSpPr txBox="1"/>
          <p:nvPr/>
        </p:nvSpPr>
        <p:spPr>
          <a:xfrm>
            <a:off x="572119" y="1267285"/>
            <a:ext cx="1663417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281" name="Google Shape;281;p30"/>
          <p:cNvGraphicFramePr/>
          <p:nvPr/>
        </p:nvGraphicFramePr>
        <p:xfrm>
          <a:off x="5074486" y="1422045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{19B9A966-F9D1-4946-829B-7DA8C15BBA9D}</a:tableStyleId>
              </a:tblPr>
              <a:tblGrid>
                <a:gridCol w="3476350"/>
              </a:tblGrid>
              <a:tr h="3367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Replaced with your own text</a:t>
                      </a:r>
                      <a:endParaRPr sz="1400" u="none" cap="none" strike="noStrike">
                        <a:solidFill>
                          <a:schemeClr val="lt1"/>
                        </a:solidFill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388E3"/>
                    </a:solidFill>
                  </a:tcPr>
                </a:tc>
              </a:tr>
              <a:tr h="3414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Power Point Template</a:t>
                      </a:r>
                      <a:endParaRPr sz="14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388E3">
                        <a:alpha val="49803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282" name="Google Shape;282;p30"/>
          <p:cNvSpPr/>
          <p:nvPr/>
        </p:nvSpPr>
        <p:spPr>
          <a:xfrm>
            <a:off x="6632640" y="2133338"/>
            <a:ext cx="360040" cy="352403"/>
          </a:xfrm>
          <a:prstGeom prst="downArrow">
            <a:avLst>
              <a:gd fmla="val 50000" name="adj1"/>
              <a:gd fmla="val 50000" name="adj2"/>
            </a:avLst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8388E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283" name="Google Shape;283;p30"/>
          <p:cNvGraphicFramePr/>
          <p:nvPr/>
        </p:nvGraphicFramePr>
        <p:xfrm>
          <a:off x="5074486" y="251883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{19B9A966-F9D1-4946-829B-7DA8C15BBA9D}</a:tableStyleId>
              </a:tblPr>
              <a:tblGrid>
                <a:gridCol w="3476350"/>
              </a:tblGrid>
              <a:tr h="3367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Replaced with your own text</a:t>
                      </a:r>
                      <a:endParaRPr sz="1400" u="none" cap="none" strike="noStrike">
                        <a:solidFill>
                          <a:schemeClr val="lt1"/>
                        </a:solidFill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2F608"/>
                    </a:solidFill>
                  </a:tcPr>
                </a:tc>
              </a:tr>
              <a:tr h="3414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Power Point Template</a:t>
                      </a:r>
                      <a:endParaRPr sz="14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2F608">
                        <a:alpha val="49803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284" name="Google Shape;284;p30"/>
          <p:cNvSpPr/>
          <p:nvPr/>
        </p:nvSpPr>
        <p:spPr>
          <a:xfrm>
            <a:off x="6632640" y="3230131"/>
            <a:ext cx="360040" cy="352403"/>
          </a:xfrm>
          <a:prstGeom prst="downArrow">
            <a:avLst>
              <a:gd fmla="val 50000" name="adj1"/>
              <a:gd fmla="val 50000" name="adj2"/>
            </a:avLst>
          </a:pr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8388E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285" name="Google Shape;285;p30"/>
          <p:cNvGraphicFramePr/>
          <p:nvPr/>
        </p:nvGraphicFramePr>
        <p:xfrm>
          <a:off x="5074486" y="361563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{19B9A966-F9D1-4946-829B-7DA8C15BBA9D}</a:tableStyleId>
              </a:tblPr>
              <a:tblGrid>
                <a:gridCol w="3476350"/>
              </a:tblGrid>
              <a:tr h="3367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Replaced with your own text</a:t>
                      </a:r>
                      <a:endParaRPr sz="1400" u="none" cap="none" strike="noStrike">
                        <a:solidFill>
                          <a:schemeClr val="lt1"/>
                        </a:solidFill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771B"/>
                    </a:solidFill>
                  </a:tcPr>
                </a:tc>
              </a:tr>
              <a:tr h="3414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7F7F7F"/>
                        </a:buClr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rgbClr val="7F7F7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Power Point Template</a:t>
                      </a:r>
                      <a:endParaRPr sz="14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771B">
                        <a:alpha val="49803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286" name="Google Shape;286;p30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Table Style</a:t>
            </a:r>
            <a:endParaRPr/>
          </a:p>
        </p:txBody>
      </p:sp>
      <p:sp>
        <p:nvSpPr>
          <p:cNvPr id="287" name="Google Shape;287;p30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2" name="Google Shape;292;p3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4751" l="0" r="0" t="4751"/>
          <a:stretch/>
        </p:blipFill>
        <p:spPr>
          <a:xfrm>
            <a:off x="3592765" y="2525682"/>
            <a:ext cx="1969800" cy="13422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93" name="Google Shape;293;p31"/>
          <p:cNvSpPr/>
          <p:nvPr/>
        </p:nvSpPr>
        <p:spPr>
          <a:xfrm>
            <a:off x="5894022" y="2450240"/>
            <a:ext cx="1288432" cy="1080120"/>
          </a:xfrm>
          <a:custGeom>
            <a:rect b="b" l="l" r="r" t="t"/>
            <a:pathLst>
              <a:path extrusionOk="0" h="120000" w="120000">
                <a:moveTo>
                  <a:pt x="120000" y="95848"/>
                </a:moveTo>
                <a:lnTo>
                  <a:pt x="120000" y="96478"/>
                </a:lnTo>
                <a:lnTo>
                  <a:pt x="119534" y="96478"/>
                </a:lnTo>
                <a:cubicBezTo>
                  <a:pt x="119726" y="96302"/>
                  <a:pt x="119865" y="96077"/>
                  <a:pt x="120000" y="95848"/>
                </a:cubicBezTo>
                <a:close/>
                <a:moveTo>
                  <a:pt x="16020" y="0"/>
                </a:moveTo>
                <a:lnTo>
                  <a:pt x="102505" y="0"/>
                </a:lnTo>
                <a:cubicBezTo>
                  <a:pt x="111353" y="0"/>
                  <a:pt x="118525" y="8555"/>
                  <a:pt x="118525" y="19109"/>
                </a:cubicBezTo>
                <a:lnTo>
                  <a:pt x="118525" y="79838"/>
                </a:lnTo>
                <a:cubicBezTo>
                  <a:pt x="118525" y="90392"/>
                  <a:pt x="111353" y="98948"/>
                  <a:pt x="102505" y="98948"/>
                </a:cubicBezTo>
                <a:lnTo>
                  <a:pt x="62670" y="98948"/>
                </a:lnTo>
                <a:cubicBezTo>
                  <a:pt x="44370" y="113340"/>
                  <a:pt x="37011" y="115923"/>
                  <a:pt x="6709" y="120000"/>
                </a:cubicBezTo>
                <a:cubicBezTo>
                  <a:pt x="24389" y="108495"/>
                  <a:pt x="26345" y="109720"/>
                  <a:pt x="34453" y="98948"/>
                </a:cubicBezTo>
                <a:lnTo>
                  <a:pt x="16020" y="98948"/>
                </a:lnTo>
                <a:cubicBezTo>
                  <a:pt x="7172" y="98948"/>
                  <a:pt x="0" y="90392"/>
                  <a:pt x="0" y="79838"/>
                </a:cubicBezTo>
                <a:lnTo>
                  <a:pt x="0" y="19109"/>
                </a:lnTo>
                <a:cubicBezTo>
                  <a:pt x="0" y="8555"/>
                  <a:pt x="7172" y="0"/>
                  <a:pt x="16020" y="0"/>
                </a:cubicBezTo>
                <a:close/>
              </a:path>
            </a:pathLst>
          </a:cu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4" name="Google Shape;294;p31"/>
          <p:cNvSpPr/>
          <p:nvPr/>
        </p:nvSpPr>
        <p:spPr>
          <a:xfrm>
            <a:off x="4843727" y="1334651"/>
            <a:ext cx="952409" cy="798425"/>
          </a:xfrm>
          <a:custGeom>
            <a:rect b="b" l="l" r="r" t="t"/>
            <a:pathLst>
              <a:path extrusionOk="0" h="120000" w="120000">
                <a:moveTo>
                  <a:pt x="120000" y="95848"/>
                </a:moveTo>
                <a:lnTo>
                  <a:pt x="120000" y="96478"/>
                </a:lnTo>
                <a:lnTo>
                  <a:pt x="119534" y="96478"/>
                </a:lnTo>
                <a:cubicBezTo>
                  <a:pt x="119726" y="96302"/>
                  <a:pt x="119865" y="96077"/>
                  <a:pt x="120000" y="95848"/>
                </a:cubicBezTo>
                <a:close/>
                <a:moveTo>
                  <a:pt x="16020" y="0"/>
                </a:moveTo>
                <a:lnTo>
                  <a:pt x="102505" y="0"/>
                </a:lnTo>
                <a:cubicBezTo>
                  <a:pt x="111353" y="0"/>
                  <a:pt x="118525" y="8555"/>
                  <a:pt x="118525" y="19109"/>
                </a:cubicBezTo>
                <a:lnTo>
                  <a:pt x="118525" y="79838"/>
                </a:lnTo>
                <a:cubicBezTo>
                  <a:pt x="118525" y="90392"/>
                  <a:pt x="111353" y="98948"/>
                  <a:pt x="102505" y="98948"/>
                </a:cubicBezTo>
                <a:lnTo>
                  <a:pt x="62670" y="98948"/>
                </a:lnTo>
                <a:cubicBezTo>
                  <a:pt x="44370" y="113340"/>
                  <a:pt x="37011" y="115923"/>
                  <a:pt x="6709" y="120000"/>
                </a:cubicBezTo>
                <a:cubicBezTo>
                  <a:pt x="24389" y="108495"/>
                  <a:pt x="26345" y="109720"/>
                  <a:pt x="34453" y="98948"/>
                </a:cubicBezTo>
                <a:lnTo>
                  <a:pt x="16020" y="98948"/>
                </a:lnTo>
                <a:cubicBezTo>
                  <a:pt x="7172" y="98948"/>
                  <a:pt x="0" y="90392"/>
                  <a:pt x="0" y="79838"/>
                </a:cubicBezTo>
                <a:lnTo>
                  <a:pt x="0" y="19109"/>
                </a:lnTo>
                <a:cubicBezTo>
                  <a:pt x="0" y="8555"/>
                  <a:pt x="7172" y="0"/>
                  <a:pt x="16020" y="0"/>
                </a:cubicBezTo>
                <a:close/>
              </a:path>
            </a:pathLst>
          </a:cu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5" name="Google Shape;295;p31"/>
          <p:cNvSpPr/>
          <p:nvPr/>
        </p:nvSpPr>
        <p:spPr>
          <a:xfrm flipH="1">
            <a:off x="1921042" y="2450240"/>
            <a:ext cx="1288432" cy="1080120"/>
          </a:xfrm>
          <a:custGeom>
            <a:rect b="b" l="l" r="r" t="t"/>
            <a:pathLst>
              <a:path extrusionOk="0" h="120000" w="120000">
                <a:moveTo>
                  <a:pt x="120000" y="95848"/>
                </a:moveTo>
                <a:lnTo>
                  <a:pt x="120000" y="96478"/>
                </a:lnTo>
                <a:lnTo>
                  <a:pt x="119534" y="96478"/>
                </a:lnTo>
                <a:cubicBezTo>
                  <a:pt x="119726" y="96302"/>
                  <a:pt x="119865" y="96077"/>
                  <a:pt x="120000" y="95848"/>
                </a:cubicBezTo>
                <a:close/>
                <a:moveTo>
                  <a:pt x="16020" y="0"/>
                </a:moveTo>
                <a:lnTo>
                  <a:pt x="102505" y="0"/>
                </a:lnTo>
                <a:cubicBezTo>
                  <a:pt x="111353" y="0"/>
                  <a:pt x="118525" y="8555"/>
                  <a:pt x="118525" y="19109"/>
                </a:cubicBezTo>
                <a:lnTo>
                  <a:pt x="118525" y="79838"/>
                </a:lnTo>
                <a:cubicBezTo>
                  <a:pt x="118525" y="90392"/>
                  <a:pt x="111353" y="98948"/>
                  <a:pt x="102505" y="98948"/>
                </a:cubicBezTo>
                <a:lnTo>
                  <a:pt x="62670" y="98948"/>
                </a:lnTo>
                <a:cubicBezTo>
                  <a:pt x="44370" y="113340"/>
                  <a:pt x="37011" y="115923"/>
                  <a:pt x="6709" y="120000"/>
                </a:cubicBezTo>
                <a:cubicBezTo>
                  <a:pt x="24389" y="108495"/>
                  <a:pt x="26345" y="109720"/>
                  <a:pt x="34453" y="98948"/>
                </a:cubicBezTo>
                <a:lnTo>
                  <a:pt x="16020" y="98948"/>
                </a:lnTo>
                <a:cubicBezTo>
                  <a:pt x="7172" y="98948"/>
                  <a:pt x="0" y="90392"/>
                  <a:pt x="0" y="79838"/>
                </a:cubicBezTo>
                <a:lnTo>
                  <a:pt x="0" y="19109"/>
                </a:lnTo>
                <a:cubicBezTo>
                  <a:pt x="0" y="8555"/>
                  <a:pt x="7172" y="0"/>
                  <a:pt x="16020" y="0"/>
                </a:cubicBezTo>
                <a:close/>
              </a:path>
            </a:pathLst>
          </a:cu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6" name="Google Shape;296;p31"/>
          <p:cNvSpPr/>
          <p:nvPr/>
        </p:nvSpPr>
        <p:spPr>
          <a:xfrm flipH="1">
            <a:off x="3275856" y="1334651"/>
            <a:ext cx="952409" cy="798425"/>
          </a:xfrm>
          <a:custGeom>
            <a:rect b="b" l="l" r="r" t="t"/>
            <a:pathLst>
              <a:path extrusionOk="0" h="120000" w="120000">
                <a:moveTo>
                  <a:pt x="120000" y="95848"/>
                </a:moveTo>
                <a:lnTo>
                  <a:pt x="120000" y="96478"/>
                </a:lnTo>
                <a:lnTo>
                  <a:pt x="119534" y="96478"/>
                </a:lnTo>
                <a:cubicBezTo>
                  <a:pt x="119726" y="96302"/>
                  <a:pt x="119865" y="96077"/>
                  <a:pt x="120000" y="95848"/>
                </a:cubicBezTo>
                <a:close/>
                <a:moveTo>
                  <a:pt x="16020" y="0"/>
                </a:moveTo>
                <a:lnTo>
                  <a:pt x="102505" y="0"/>
                </a:lnTo>
                <a:cubicBezTo>
                  <a:pt x="111353" y="0"/>
                  <a:pt x="118525" y="8555"/>
                  <a:pt x="118525" y="19109"/>
                </a:cubicBezTo>
                <a:lnTo>
                  <a:pt x="118525" y="79838"/>
                </a:lnTo>
                <a:cubicBezTo>
                  <a:pt x="118525" y="90392"/>
                  <a:pt x="111353" y="98948"/>
                  <a:pt x="102505" y="98948"/>
                </a:cubicBezTo>
                <a:lnTo>
                  <a:pt x="62670" y="98948"/>
                </a:lnTo>
                <a:cubicBezTo>
                  <a:pt x="44370" y="113340"/>
                  <a:pt x="37011" y="115923"/>
                  <a:pt x="6709" y="120000"/>
                </a:cubicBezTo>
                <a:cubicBezTo>
                  <a:pt x="24389" y="108495"/>
                  <a:pt x="26345" y="109720"/>
                  <a:pt x="34453" y="98948"/>
                </a:cubicBezTo>
                <a:lnTo>
                  <a:pt x="16020" y="98948"/>
                </a:lnTo>
                <a:cubicBezTo>
                  <a:pt x="7172" y="98948"/>
                  <a:pt x="0" y="90392"/>
                  <a:pt x="0" y="79838"/>
                </a:cubicBezTo>
                <a:lnTo>
                  <a:pt x="0" y="19109"/>
                </a:lnTo>
                <a:cubicBezTo>
                  <a:pt x="0" y="8555"/>
                  <a:pt x="7172" y="0"/>
                  <a:pt x="16020" y="0"/>
                </a:cubicBezTo>
                <a:close/>
              </a:path>
            </a:pathLst>
          </a:custGeom>
          <a:solidFill>
            <a:srgbClr val="DF261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7" name="Google Shape;297;p31"/>
          <p:cNvSpPr/>
          <p:nvPr/>
        </p:nvSpPr>
        <p:spPr>
          <a:xfrm>
            <a:off x="3592318" y="1514301"/>
            <a:ext cx="319484" cy="299065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8" name="Google Shape;298;p31"/>
          <p:cNvSpPr/>
          <p:nvPr/>
        </p:nvSpPr>
        <p:spPr>
          <a:xfrm>
            <a:off x="5159063" y="1491630"/>
            <a:ext cx="321736" cy="321736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9" name="Google Shape;299;p31"/>
          <p:cNvSpPr/>
          <p:nvPr/>
        </p:nvSpPr>
        <p:spPr>
          <a:xfrm>
            <a:off x="2386560" y="2738304"/>
            <a:ext cx="356621" cy="355579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0" name="Google Shape;300;p31"/>
          <p:cNvSpPr/>
          <p:nvPr/>
        </p:nvSpPr>
        <p:spPr>
          <a:xfrm>
            <a:off x="6357968" y="2777621"/>
            <a:ext cx="360540" cy="276944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01" name="Google Shape;301;p31"/>
          <p:cNvGrpSpPr/>
          <p:nvPr/>
        </p:nvGrpSpPr>
        <p:grpSpPr>
          <a:xfrm>
            <a:off x="899592" y="1211764"/>
            <a:ext cx="2158242" cy="1068288"/>
            <a:chOff x="7083044" y="2084114"/>
            <a:chExt cx="1455662" cy="1068288"/>
          </a:xfrm>
        </p:grpSpPr>
        <p:sp>
          <p:nvSpPr>
            <p:cNvPr id="302" name="Google Shape;302;p31"/>
            <p:cNvSpPr txBox="1"/>
            <p:nvPr/>
          </p:nvSpPr>
          <p:spPr>
            <a:xfrm>
              <a:off x="7088940" y="2321405"/>
              <a:ext cx="14497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3" name="Google Shape;303;p31"/>
            <p:cNvSpPr txBox="1"/>
            <p:nvPr/>
          </p:nvSpPr>
          <p:spPr>
            <a:xfrm>
              <a:off x="7083044" y="2084114"/>
              <a:ext cx="145566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F261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DF261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4" name="Google Shape;304;p31"/>
          <p:cNvGrpSpPr/>
          <p:nvPr/>
        </p:nvGrpSpPr>
        <p:grpSpPr>
          <a:xfrm>
            <a:off x="6538238" y="3442453"/>
            <a:ext cx="2162404" cy="1119029"/>
            <a:chOff x="5593168" y="2537429"/>
            <a:chExt cx="1455662" cy="1119029"/>
          </a:xfrm>
        </p:grpSpPr>
        <p:sp>
          <p:nvSpPr>
            <p:cNvPr id="305" name="Google Shape;305;p31"/>
            <p:cNvSpPr txBox="1"/>
            <p:nvPr/>
          </p:nvSpPr>
          <p:spPr>
            <a:xfrm>
              <a:off x="5599064" y="2825461"/>
              <a:ext cx="14497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6" name="Google Shape;306;p31"/>
            <p:cNvSpPr txBox="1"/>
            <p:nvPr/>
          </p:nvSpPr>
          <p:spPr>
            <a:xfrm>
              <a:off x="5593168" y="2537429"/>
              <a:ext cx="145566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EC771B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7" name="Google Shape;307;p31"/>
          <p:cNvGrpSpPr/>
          <p:nvPr/>
        </p:nvGrpSpPr>
        <p:grpSpPr>
          <a:xfrm>
            <a:off x="545280" y="3435846"/>
            <a:ext cx="2162404" cy="1125636"/>
            <a:chOff x="2190867" y="1423766"/>
            <a:chExt cx="1455662" cy="1125636"/>
          </a:xfrm>
        </p:grpSpPr>
        <p:sp>
          <p:nvSpPr>
            <p:cNvPr id="308" name="Google Shape;308;p31"/>
            <p:cNvSpPr txBox="1"/>
            <p:nvPr/>
          </p:nvSpPr>
          <p:spPr>
            <a:xfrm>
              <a:off x="2196763" y="1718405"/>
              <a:ext cx="14497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9" name="Google Shape;309;p31"/>
            <p:cNvSpPr txBox="1"/>
            <p:nvPr/>
          </p:nvSpPr>
          <p:spPr>
            <a:xfrm>
              <a:off x="2190867" y="1423766"/>
              <a:ext cx="145566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B2F608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B2F60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0" name="Google Shape;310;p31"/>
          <p:cNvGrpSpPr/>
          <p:nvPr/>
        </p:nvGrpSpPr>
        <p:grpSpPr>
          <a:xfrm>
            <a:off x="6156176" y="1154416"/>
            <a:ext cx="2232248" cy="1125636"/>
            <a:chOff x="683645" y="1927822"/>
            <a:chExt cx="1455662" cy="1125636"/>
          </a:xfrm>
        </p:grpSpPr>
        <p:sp>
          <p:nvSpPr>
            <p:cNvPr id="311" name="Google Shape;311;p31"/>
            <p:cNvSpPr txBox="1"/>
            <p:nvPr/>
          </p:nvSpPr>
          <p:spPr>
            <a:xfrm>
              <a:off x="689541" y="2222461"/>
              <a:ext cx="14497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2" name="Google Shape;312;p31"/>
            <p:cNvSpPr txBox="1"/>
            <p:nvPr/>
          </p:nvSpPr>
          <p:spPr>
            <a:xfrm>
              <a:off x="683645" y="1927822"/>
              <a:ext cx="145566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8388E3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8388E3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13" name="Google Shape;313;p31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Infographic Style</a:t>
            </a:r>
            <a:endParaRPr/>
          </a:p>
        </p:txBody>
      </p:sp>
      <p:sp>
        <p:nvSpPr>
          <p:cNvPr id="314" name="Google Shape;314;p31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p32"/>
          <p:cNvSpPr/>
          <p:nvPr/>
        </p:nvSpPr>
        <p:spPr>
          <a:xfrm>
            <a:off x="4042219" y="1419622"/>
            <a:ext cx="1060704" cy="9144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0" name="Google Shape;320;p32"/>
          <p:cNvSpPr/>
          <p:nvPr/>
        </p:nvSpPr>
        <p:spPr>
          <a:xfrm>
            <a:off x="2971807" y="2122548"/>
            <a:ext cx="1060704" cy="9144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" name="Google Shape;321;p32"/>
          <p:cNvSpPr/>
          <p:nvPr/>
        </p:nvSpPr>
        <p:spPr>
          <a:xfrm>
            <a:off x="5112631" y="2122548"/>
            <a:ext cx="1060704" cy="9144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" name="Google Shape;322;p32"/>
          <p:cNvSpPr/>
          <p:nvPr/>
        </p:nvSpPr>
        <p:spPr>
          <a:xfrm>
            <a:off x="4042219" y="3029849"/>
            <a:ext cx="1060704" cy="9144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DF261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23" name="Google Shape;323;p32"/>
          <p:cNvGrpSpPr/>
          <p:nvPr/>
        </p:nvGrpSpPr>
        <p:grpSpPr>
          <a:xfrm>
            <a:off x="3411789" y="1513334"/>
            <a:ext cx="978522" cy="914400"/>
            <a:chOff x="3411790" y="1493007"/>
            <a:chExt cx="978522" cy="914400"/>
          </a:xfrm>
        </p:grpSpPr>
        <p:sp>
          <p:nvSpPr>
            <p:cNvPr id="324" name="Google Shape;324;p32"/>
            <p:cNvSpPr/>
            <p:nvPr/>
          </p:nvSpPr>
          <p:spPr>
            <a:xfrm>
              <a:off x="3475912" y="1493007"/>
              <a:ext cx="914400" cy="914400"/>
            </a:xfrm>
            <a:prstGeom prst="blockArc">
              <a:avLst>
                <a:gd fmla="val 10800000" name="adj1"/>
                <a:gd fmla="val 16345862" name="adj2"/>
                <a:gd fmla="val 7562" name="adj3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5" name="Google Shape;325;p32"/>
            <p:cNvSpPr/>
            <p:nvPr/>
          </p:nvSpPr>
          <p:spPr>
            <a:xfrm rot="10800000">
              <a:off x="3411790" y="1857093"/>
              <a:ext cx="216024" cy="186228"/>
            </a:xfrm>
            <a:prstGeom prst="triangle">
              <a:avLst>
                <a:gd fmla="val 50000" name="adj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6" name="Google Shape;326;p32"/>
          <p:cNvGrpSpPr/>
          <p:nvPr/>
        </p:nvGrpSpPr>
        <p:grpSpPr>
          <a:xfrm rot="-5400000">
            <a:off x="3460193" y="2891843"/>
            <a:ext cx="978522" cy="914400"/>
            <a:chOff x="3411790" y="1493007"/>
            <a:chExt cx="978522" cy="914400"/>
          </a:xfrm>
        </p:grpSpPr>
        <p:sp>
          <p:nvSpPr>
            <p:cNvPr id="327" name="Google Shape;327;p32"/>
            <p:cNvSpPr/>
            <p:nvPr/>
          </p:nvSpPr>
          <p:spPr>
            <a:xfrm>
              <a:off x="3475912" y="1493007"/>
              <a:ext cx="914400" cy="914400"/>
            </a:xfrm>
            <a:prstGeom prst="blockArc">
              <a:avLst>
                <a:gd fmla="val 10800000" name="adj1"/>
                <a:gd fmla="val 16345862" name="adj2"/>
                <a:gd fmla="val 7562" name="adj3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8" name="Google Shape;328;p32"/>
            <p:cNvSpPr/>
            <p:nvPr/>
          </p:nvSpPr>
          <p:spPr>
            <a:xfrm rot="10800000">
              <a:off x="3411790" y="1857093"/>
              <a:ext cx="216024" cy="186228"/>
            </a:xfrm>
            <a:prstGeom prst="triangle">
              <a:avLst>
                <a:gd fmla="val 50000" name="adj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9" name="Google Shape;329;p32"/>
          <p:cNvGrpSpPr/>
          <p:nvPr/>
        </p:nvGrpSpPr>
        <p:grpSpPr>
          <a:xfrm rot="10800000">
            <a:off x="4788024" y="2787774"/>
            <a:ext cx="978522" cy="914400"/>
            <a:chOff x="3411790" y="1493007"/>
            <a:chExt cx="978522" cy="914400"/>
          </a:xfrm>
        </p:grpSpPr>
        <p:sp>
          <p:nvSpPr>
            <p:cNvPr id="330" name="Google Shape;330;p32"/>
            <p:cNvSpPr/>
            <p:nvPr/>
          </p:nvSpPr>
          <p:spPr>
            <a:xfrm>
              <a:off x="3475912" y="1493007"/>
              <a:ext cx="914400" cy="914400"/>
            </a:xfrm>
            <a:prstGeom prst="blockArc">
              <a:avLst>
                <a:gd fmla="val 10800000" name="adj1"/>
                <a:gd fmla="val 16345862" name="adj2"/>
                <a:gd fmla="val 7562" name="adj3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32"/>
            <p:cNvSpPr/>
            <p:nvPr/>
          </p:nvSpPr>
          <p:spPr>
            <a:xfrm rot="10800000">
              <a:off x="3411790" y="1857093"/>
              <a:ext cx="216024" cy="186228"/>
            </a:xfrm>
            <a:prstGeom prst="triangle">
              <a:avLst>
                <a:gd fmla="val 50000" name="adj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2" name="Google Shape;332;p32"/>
          <p:cNvGrpSpPr/>
          <p:nvPr/>
        </p:nvGrpSpPr>
        <p:grpSpPr>
          <a:xfrm rot="5400000">
            <a:off x="4748077" y="1460946"/>
            <a:ext cx="978522" cy="914400"/>
            <a:chOff x="3411790" y="1493007"/>
            <a:chExt cx="978522" cy="914400"/>
          </a:xfrm>
        </p:grpSpPr>
        <p:sp>
          <p:nvSpPr>
            <p:cNvPr id="333" name="Google Shape;333;p32"/>
            <p:cNvSpPr/>
            <p:nvPr/>
          </p:nvSpPr>
          <p:spPr>
            <a:xfrm>
              <a:off x="3475912" y="1493007"/>
              <a:ext cx="914400" cy="914400"/>
            </a:xfrm>
            <a:prstGeom prst="blockArc">
              <a:avLst>
                <a:gd fmla="val 10800000" name="adj1"/>
                <a:gd fmla="val 16345862" name="adj2"/>
                <a:gd fmla="val 7562" name="adj3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" name="Google Shape;334;p32"/>
            <p:cNvSpPr/>
            <p:nvPr/>
          </p:nvSpPr>
          <p:spPr>
            <a:xfrm rot="10800000">
              <a:off x="3411790" y="1857093"/>
              <a:ext cx="216024" cy="186228"/>
            </a:xfrm>
            <a:prstGeom prst="triangle">
              <a:avLst>
                <a:gd fmla="val 50000" name="adj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35" name="Google Shape;335;p32"/>
          <p:cNvSpPr/>
          <p:nvPr/>
        </p:nvSpPr>
        <p:spPr>
          <a:xfrm>
            <a:off x="4376321" y="1693115"/>
            <a:ext cx="392501" cy="367415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6" name="Google Shape;336;p32"/>
          <p:cNvSpPr/>
          <p:nvPr/>
        </p:nvSpPr>
        <p:spPr>
          <a:xfrm>
            <a:off x="4332755" y="3245281"/>
            <a:ext cx="479632" cy="483536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7" name="Google Shape;337;p32"/>
          <p:cNvSpPr/>
          <p:nvPr/>
        </p:nvSpPr>
        <p:spPr>
          <a:xfrm>
            <a:off x="3304525" y="2382114"/>
            <a:ext cx="395268" cy="395268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8" name="Google Shape;338;p32"/>
          <p:cNvSpPr/>
          <p:nvPr/>
        </p:nvSpPr>
        <p:spPr>
          <a:xfrm flipH="1" rot="2700000">
            <a:off x="5570935" y="2290900"/>
            <a:ext cx="144096" cy="577697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39" name="Google Shape;339;p32"/>
          <p:cNvGrpSpPr/>
          <p:nvPr/>
        </p:nvGrpSpPr>
        <p:grpSpPr>
          <a:xfrm>
            <a:off x="467544" y="1231870"/>
            <a:ext cx="2376264" cy="1292662"/>
            <a:chOff x="2551706" y="4283314"/>
            <a:chExt cx="1480091" cy="1292662"/>
          </a:xfrm>
        </p:grpSpPr>
        <p:sp>
          <p:nvSpPr>
            <p:cNvPr id="340" name="Google Shape;340;p32"/>
            <p:cNvSpPr txBox="1"/>
            <p:nvPr/>
          </p:nvSpPr>
          <p:spPr>
            <a:xfrm>
              <a:off x="2551706" y="4560313"/>
              <a:ext cx="1480091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I hope and I believe that this Template will your Time, Money and Reputation. Get a modern PowerPoint  Presentation that is beautifully designed.    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" name="Google Shape;341;p32"/>
            <p:cNvSpPr txBox="1"/>
            <p:nvPr/>
          </p:nvSpPr>
          <p:spPr>
            <a:xfrm>
              <a:off x="2551706" y="4283314"/>
              <a:ext cx="148009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2" name="Google Shape;342;p32"/>
          <p:cNvGrpSpPr/>
          <p:nvPr/>
        </p:nvGrpSpPr>
        <p:grpSpPr>
          <a:xfrm>
            <a:off x="467544" y="2929954"/>
            <a:ext cx="2376264" cy="1292662"/>
            <a:chOff x="2551706" y="4283314"/>
            <a:chExt cx="1480091" cy="1292662"/>
          </a:xfrm>
        </p:grpSpPr>
        <p:sp>
          <p:nvSpPr>
            <p:cNvPr id="343" name="Google Shape;343;p32"/>
            <p:cNvSpPr txBox="1"/>
            <p:nvPr/>
          </p:nvSpPr>
          <p:spPr>
            <a:xfrm>
              <a:off x="2551706" y="4560313"/>
              <a:ext cx="1480091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I hope and I believe that this Template will your Time, Money and Reputation. Get a modern PowerPoint  Presentation that is beautifully designed.    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" name="Google Shape;344;p32"/>
            <p:cNvSpPr txBox="1"/>
            <p:nvPr/>
          </p:nvSpPr>
          <p:spPr>
            <a:xfrm>
              <a:off x="2551706" y="4283314"/>
              <a:ext cx="148009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5" name="Google Shape;345;p32"/>
          <p:cNvGrpSpPr/>
          <p:nvPr/>
        </p:nvGrpSpPr>
        <p:grpSpPr>
          <a:xfrm>
            <a:off x="6300192" y="1231870"/>
            <a:ext cx="2376264" cy="1292662"/>
            <a:chOff x="2551706" y="4283314"/>
            <a:chExt cx="1480091" cy="1292662"/>
          </a:xfrm>
        </p:grpSpPr>
        <p:sp>
          <p:nvSpPr>
            <p:cNvPr id="346" name="Google Shape;346;p32"/>
            <p:cNvSpPr txBox="1"/>
            <p:nvPr/>
          </p:nvSpPr>
          <p:spPr>
            <a:xfrm>
              <a:off x="2551706" y="4560313"/>
              <a:ext cx="1480091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I hope and I believe that this Template will your Time, Money and Reputation. Get a modern PowerPoint  Presentation that is beautifully designed.    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" name="Google Shape;347;p32"/>
            <p:cNvSpPr txBox="1"/>
            <p:nvPr/>
          </p:nvSpPr>
          <p:spPr>
            <a:xfrm>
              <a:off x="2551706" y="4283314"/>
              <a:ext cx="148009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8" name="Google Shape;348;p32"/>
          <p:cNvGrpSpPr/>
          <p:nvPr/>
        </p:nvGrpSpPr>
        <p:grpSpPr>
          <a:xfrm>
            <a:off x="6300192" y="2929954"/>
            <a:ext cx="2376264" cy="1292662"/>
            <a:chOff x="2551706" y="4283314"/>
            <a:chExt cx="1480091" cy="1292662"/>
          </a:xfrm>
        </p:grpSpPr>
        <p:sp>
          <p:nvSpPr>
            <p:cNvPr id="349" name="Google Shape;349;p32"/>
            <p:cNvSpPr txBox="1"/>
            <p:nvPr/>
          </p:nvSpPr>
          <p:spPr>
            <a:xfrm>
              <a:off x="2551706" y="4560313"/>
              <a:ext cx="1480091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I hope and I believe that this Template will your Time, Money and Reputation. Get a modern PowerPoint  Presentation that is beautifully designed.    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0" name="Google Shape;350;p32"/>
            <p:cNvSpPr txBox="1"/>
            <p:nvPr/>
          </p:nvSpPr>
          <p:spPr>
            <a:xfrm>
              <a:off x="2551706" y="4283314"/>
              <a:ext cx="148009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51" name="Google Shape;351;p32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Infographic Style</a:t>
            </a:r>
            <a:endParaRPr/>
          </a:p>
        </p:txBody>
      </p:sp>
      <p:sp>
        <p:nvSpPr>
          <p:cNvPr id="352" name="Google Shape;352;p32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57" name="Google Shape;357;p33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10906" r="10906" t="0"/>
          <a:stretch/>
        </p:blipFill>
        <p:spPr>
          <a:xfrm>
            <a:off x="5628812" y="1274642"/>
            <a:ext cx="1757100" cy="169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58" name="Google Shape;358;p33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10906" r="10906" t="0"/>
          <a:stretch/>
        </p:blipFill>
        <p:spPr>
          <a:xfrm>
            <a:off x="7385770" y="1274642"/>
            <a:ext cx="1757100" cy="16920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  <p:pic>
        <p:nvPicPr>
          <p:cNvPr id="359" name="Google Shape;359;p33"/>
          <p:cNvPicPr preferRelativeResize="0"/>
          <p:nvPr>
            <p:ph idx="7" type="pic"/>
          </p:nvPr>
        </p:nvPicPr>
        <p:blipFill rotWithShape="1">
          <a:blip r:embed="rId5">
            <a:alphaModFix/>
          </a:blip>
          <a:srcRect b="0" l="10906" r="10906" t="0"/>
          <a:stretch/>
        </p:blipFill>
        <p:spPr>
          <a:xfrm>
            <a:off x="7382123" y="2964646"/>
            <a:ext cx="1757100" cy="169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60" name="Google Shape;360;p33"/>
          <p:cNvSpPr/>
          <p:nvPr/>
        </p:nvSpPr>
        <p:spPr>
          <a:xfrm rot="-5400000">
            <a:off x="1376639" y="1772945"/>
            <a:ext cx="936104" cy="1013297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61" name="Google Shape;361;p33"/>
          <p:cNvGrpSpPr/>
          <p:nvPr/>
        </p:nvGrpSpPr>
        <p:grpSpPr>
          <a:xfrm>
            <a:off x="378284" y="3107684"/>
            <a:ext cx="2932815" cy="1107996"/>
            <a:chOff x="1448989" y="1595280"/>
            <a:chExt cx="3030085" cy="1107996"/>
          </a:xfrm>
        </p:grpSpPr>
        <p:sp>
          <p:nvSpPr>
            <p:cNvPr id="362" name="Google Shape;362;p33"/>
            <p:cNvSpPr txBox="1"/>
            <p:nvPr/>
          </p:nvSpPr>
          <p:spPr>
            <a:xfrm>
              <a:off x="1454023" y="1872279"/>
              <a:ext cx="3023679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. 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3" name="Google Shape;363;p33"/>
            <p:cNvSpPr txBox="1"/>
            <p:nvPr/>
          </p:nvSpPr>
          <p:spPr>
            <a:xfrm>
              <a:off x="1448989" y="1595280"/>
              <a:ext cx="303008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364" name="Google Shape;364;p33"/>
          <p:cNvPicPr preferRelativeResize="0"/>
          <p:nvPr>
            <p:ph idx="2" type="pic"/>
          </p:nvPr>
        </p:nvPicPr>
        <p:blipFill rotWithShape="1">
          <a:blip r:embed="rId6">
            <a:alphaModFix/>
          </a:blip>
          <a:srcRect b="0" l="5791" r="5783" t="0"/>
          <a:stretch/>
        </p:blipFill>
        <p:spPr>
          <a:xfrm>
            <a:off x="3642106" y="1274642"/>
            <a:ext cx="1987200" cy="16920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  <p:pic>
        <p:nvPicPr>
          <p:cNvPr id="365" name="Google Shape;365;p33"/>
          <p:cNvPicPr preferRelativeResize="0"/>
          <p:nvPr>
            <p:ph idx="5" type="pic"/>
          </p:nvPr>
        </p:nvPicPr>
        <p:blipFill rotWithShape="1">
          <a:blip r:embed="rId7">
            <a:alphaModFix/>
          </a:blip>
          <a:srcRect b="0" l="5791" r="5783" t="0"/>
          <a:stretch/>
        </p:blipFill>
        <p:spPr>
          <a:xfrm>
            <a:off x="3638459" y="2964646"/>
            <a:ext cx="1987200" cy="169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66" name="Google Shape;366;p33"/>
          <p:cNvPicPr preferRelativeResize="0"/>
          <p:nvPr>
            <p:ph idx="6" type="pic"/>
          </p:nvPr>
        </p:nvPicPr>
        <p:blipFill rotWithShape="1">
          <a:blip r:embed="rId8">
            <a:alphaModFix/>
          </a:blip>
          <a:srcRect b="0" l="10906" r="10906" t="0"/>
          <a:stretch/>
        </p:blipFill>
        <p:spPr>
          <a:xfrm>
            <a:off x="5625165" y="2964646"/>
            <a:ext cx="1757100" cy="16920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  <p:sp>
        <p:nvSpPr>
          <p:cNvPr id="367" name="Google Shape;367;p33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EC771B"/>
                </a:solidFill>
              </a:rPr>
              <a:t>Portfolio Presentation</a:t>
            </a:r>
            <a:endParaRPr/>
          </a:p>
        </p:txBody>
      </p:sp>
      <p:sp>
        <p:nvSpPr>
          <p:cNvPr id="368" name="Google Shape;368;p33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p34"/>
          <p:cNvSpPr/>
          <p:nvPr/>
        </p:nvSpPr>
        <p:spPr>
          <a:xfrm>
            <a:off x="820475" y="1734518"/>
            <a:ext cx="1157002" cy="1157002"/>
          </a:xfrm>
          <a:prstGeom prst="diamond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4" name="Google Shape;374;p34"/>
          <p:cNvSpPr/>
          <p:nvPr/>
        </p:nvSpPr>
        <p:spPr>
          <a:xfrm>
            <a:off x="2631611" y="1734518"/>
            <a:ext cx="1157002" cy="1157002"/>
          </a:xfrm>
          <a:prstGeom prst="diamond">
            <a:avLst/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5" name="Google Shape;375;p34"/>
          <p:cNvSpPr/>
          <p:nvPr/>
        </p:nvSpPr>
        <p:spPr>
          <a:xfrm>
            <a:off x="4442747" y="1734518"/>
            <a:ext cx="1157002" cy="1157002"/>
          </a:xfrm>
          <a:prstGeom prst="diamond">
            <a:avLst/>
          </a:prstGeom>
          <a:solidFill>
            <a:srgbClr val="F6E21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6" name="Google Shape;376;p34"/>
          <p:cNvSpPr/>
          <p:nvPr/>
        </p:nvSpPr>
        <p:spPr>
          <a:xfrm>
            <a:off x="6158446" y="1251917"/>
            <a:ext cx="2122205" cy="2122205"/>
          </a:xfrm>
          <a:prstGeom prst="diamond">
            <a:avLst/>
          </a:prstGeom>
          <a:solidFill>
            <a:srgbClr val="DF261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7" name="Google Shape;377;p34"/>
          <p:cNvSpPr/>
          <p:nvPr/>
        </p:nvSpPr>
        <p:spPr>
          <a:xfrm>
            <a:off x="2028226" y="2036701"/>
            <a:ext cx="552636" cy="552636"/>
          </a:xfrm>
          <a:prstGeom prst="mathPlus">
            <a:avLst>
              <a:gd fmla="val 23520" name="adj1"/>
            </a:avLst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8" name="Google Shape;378;p34"/>
          <p:cNvSpPr/>
          <p:nvPr/>
        </p:nvSpPr>
        <p:spPr>
          <a:xfrm>
            <a:off x="3839362" y="2036701"/>
            <a:ext cx="552636" cy="552636"/>
          </a:xfrm>
          <a:prstGeom prst="mathPlus">
            <a:avLst>
              <a:gd fmla="val 23520" name="adj1"/>
            </a:avLst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9" name="Google Shape;379;p34"/>
          <p:cNvSpPr/>
          <p:nvPr/>
        </p:nvSpPr>
        <p:spPr>
          <a:xfrm>
            <a:off x="5650498" y="2084419"/>
            <a:ext cx="457200" cy="457200"/>
          </a:xfrm>
          <a:prstGeom prst="mathEqual">
            <a:avLst>
              <a:gd fmla="val 23520" name="adj1"/>
              <a:gd fmla="val 11760" name="adj2"/>
            </a:avLst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0" name="Google Shape;380;p34"/>
          <p:cNvSpPr/>
          <p:nvPr/>
        </p:nvSpPr>
        <p:spPr>
          <a:xfrm>
            <a:off x="1186734" y="2114601"/>
            <a:ext cx="390361" cy="365412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1" name="Google Shape;381;p34"/>
          <p:cNvSpPr/>
          <p:nvPr/>
        </p:nvSpPr>
        <p:spPr>
          <a:xfrm>
            <a:off x="6855534" y="1986121"/>
            <a:ext cx="728028" cy="73395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" name="Google Shape;382;p34"/>
          <p:cNvSpPr/>
          <p:nvPr/>
        </p:nvSpPr>
        <p:spPr>
          <a:xfrm>
            <a:off x="2981838" y="2084745"/>
            <a:ext cx="456549" cy="456549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" name="Google Shape;383;p34"/>
          <p:cNvSpPr/>
          <p:nvPr/>
        </p:nvSpPr>
        <p:spPr>
          <a:xfrm flipH="1" rot="2700000">
            <a:off x="4938030" y="1979388"/>
            <a:ext cx="166436" cy="667261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84" name="Google Shape;384;p34"/>
          <p:cNvGrpSpPr/>
          <p:nvPr/>
        </p:nvGrpSpPr>
        <p:grpSpPr>
          <a:xfrm>
            <a:off x="689022" y="3021190"/>
            <a:ext cx="1402807" cy="1048024"/>
            <a:chOff x="803640" y="3362835"/>
            <a:chExt cx="2059657" cy="1048024"/>
          </a:xfrm>
        </p:grpSpPr>
        <p:sp>
          <p:nvSpPr>
            <p:cNvPr id="385" name="Google Shape;385;p34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6" name="Google Shape;386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87" name="Google Shape;387;p34"/>
          <p:cNvGrpSpPr/>
          <p:nvPr/>
        </p:nvGrpSpPr>
        <p:grpSpPr>
          <a:xfrm>
            <a:off x="2508708" y="3021190"/>
            <a:ext cx="1402807" cy="1048024"/>
            <a:chOff x="803640" y="3362835"/>
            <a:chExt cx="2059657" cy="1048024"/>
          </a:xfrm>
        </p:grpSpPr>
        <p:sp>
          <p:nvSpPr>
            <p:cNvPr id="388" name="Google Shape;388;p34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9" name="Google Shape;389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0" name="Google Shape;390;p34"/>
          <p:cNvGrpSpPr/>
          <p:nvPr/>
        </p:nvGrpSpPr>
        <p:grpSpPr>
          <a:xfrm>
            <a:off x="4328394" y="3021190"/>
            <a:ext cx="1402807" cy="1048024"/>
            <a:chOff x="803640" y="3362835"/>
            <a:chExt cx="2059657" cy="1048024"/>
          </a:xfrm>
        </p:grpSpPr>
        <p:sp>
          <p:nvSpPr>
            <p:cNvPr id="391" name="Google Shape;391;p34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2" name="Google Shape;392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3" name="Google Shape;393;p34"/>
          <p:cNvGrpSpPr/>
          <p:nvPr/>
        </p:nvGrpSpPr>
        <p:grpSpPr>
          <a:xfrm>
            <a:off x="5879098" y="3412337"/>
            <a:ext cx="2653342" cy="678692"/>
            <a:chOff x="803640" y="3362835"/>
            <a:chExt cx="2059657" cy="678692"/>
          </a:xfrm>
        </p:grpSpPr>
        <p:sp>
          <p:nvSpPr>
            <p:cNvPr id="394" name="Google Shape;394;p34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5" name="Google Shape;395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6" name="Google Shape;396;p34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EC771B"/>
                </a:solidFill>
              </a:rPr>
              <a:t>Infographic Style</a:t>
            </a:r>
            <a:endParaRPr/>
          </a:p>
        </p:txBody>
      </p:sp>
      <p:sp>
        <p:nvSpPr>
          <p:cNvPr id="397" name="Google Shape;397;p34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02" name="Google Shape;402;p3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9210" l="0" r="0" t="9210"/>
          <a:stretch/>
        </p:blipFill>
        <p:spPr>
          <a:xfrm>
            <a:off x="4932039" y="1239550"/>
            <a:ext cx="3744000" cy="3435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403" name="Google Shape;403;p35"/>
          <p:cNvGrpSpPr/>
          <p:nvPr/>
        </p:nvGrpSpPr>
        <p:grpSpPr>
          <a:xfrm>
            <a:off x="467544" y="1275606"/>
            <a:ext cx="4102598" cy="738664"/>
            <a:chOff x="1448989" y="1595280"/>
            <a:chExt cx="3028713" cy="738664"/>
          </a:xfrm>
        </p:grpSpPr>
        <p:sp>
          <p:nvSpPr>
            <p:cNvPr id="404" name="Google Shape;404;p35"/>
            <p:cNvSpPr txBox="1"/>
            <p:nvPr/>
          </p:nvSpPr>
          <p:spPr>
            <a:xfrm>
              <a:off x="1454023" y="1872279"/>
              <a:ext cx="302367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5" name="Google Shape;405;p35"/>
            <p:cNvSpPr txBox="1"/>
            <p:nvPr/>
          </p:nvSpPr>
          <p:spPr>
            <a:xfrm>
              <a:off x="1448989" y="1595280"/>
              <a:ext cx="1541622" cy="276999"/>
            </a:xfrm>
            <a:prstGeom prst="rect">
              <a:avLst/>
            </a:prstGeom>
            <a:solidFill>
              <a:srgbClr val="EC771B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06" name="Google Shape;406;p35"/>
          <p:cNvGrpSpPr/>
          <p:nvPr/>
        </p:nvGrpSpPr>
        <p:grpSpPr>
          <a:xfrm>
            <a:off x="467544" y="2167580"/>
            <a:ext cx="4102598" cy="738664"/>
            <a:chOff x="1448989" y="1595280"/>
            <a:chExt cx="3028713" cy="738664"/>
          </a:xfrm>
        </p:grpSpPr>
        <p:sp>
          <p:nvSpPr>
            <p:cNvPr id="407" name="Google Shape;407;p35"/>
            <p:cNvSpPr txBox="1"/>
            <p:nvPr/>
          </p:nvSpPr>
          <p:spPr>
            <a:xfrm>
              <a:off x="1454023" y="1872279"/>
              <a:ext cx="302367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8" name="Google Shape;408;p35"/>
            <p:cNvSpPr txBox="1"/>
            <p:nvPr/>
          </p:nvSpPr>
          <p:spPr>
            <a:xfrm>
              <a:off x="1448989" y="1595280"/>
              <a:ext cx="1541622" cy="276999"/>
            </a:xfrm>
            <a:prstGeom prst="rect">
              <a:avLst/>
            </a:prstGeom>
            <a:solidFill>
              <a:srgbClr val="B2F60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09" name="Google Shape;409;p35"/>
          <p:cNvGrpSpPr/>
          <p:nvPr/>
        </p:nvGrpSpPr>
        <p:grpSpPr>
          <a:xfrm>
            <a:off x="467544" y="3059554"/>
            <a:ext cx="4102598" cy="738664"/>
            <a:chOff x="1448989" y="1595280"/>
            <a:chExt cx="3028713" cy="738664"/>
          </a:xfrm>
        </p:grpSpPr>
        <p:sp>
          <p:nvSpPr>
            <p:cNvPr id="410" name="Google Shape;410;p35"/>
            <p:cNvSpPr txBox="1"/>
            <p:nvPr/>
          </p:nvSpPr>
          <p:spPr>
            <a:xfrm>
              <a:off x="1454023" y="1872279"/>
              <a:ext cx="302367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1" name="Google Shape;411;p35"/>
            <p:cNvSpPr txBox="1"/>
            <p:nvPr/>
          </p:nvSpPr>
          <p:spPr>
            <a:xfrm>
              <a:off x="1448989" y="1595280"/>
              <a:ext cx="1541622" cy="276999"/>
            </a:xfrm>
            <a:prstGeom prst="rect">
              <a:avLst/>
            </a:prstGeom>
            <a:solidFill>
              <a:srgbClr val="DF261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2" name="Google Shape;412;p35"/>
          <p:cNvGrpSpPr/>
          <p:nvPr/>
        </p:nvGrpSpPr>
        <p:grpSpPr>
          <a:xfrm>
            <a:off x="467544" y="3951528"/>
            <a:ext cx="4102598" cy="738664"/>
            <a:chOff x="1448989" y="1595280"/>
            <a:chExt cx="3028713" cy="738664"/>
          </a:xfrm>
        </p:grpSpPr>
        <p:sp>
          <p:nvSpPr>
            <p:cNvPr id="413" name="Google Shape;413;p35"/>
            <p:cNvSpPr txBox="1"/>
            <p:nvPr/>
          </p:nvSpPr>
          <p:spPr>
            <a:xfrm>
              <a:off x="1454023" y="1872279"/>
              <a:ext cx="302367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4" name="Google Shape;414;p35"/>
            <p:cNvSpPr txBox="1"/>
            <p:nvPr/>
          </p:nvSpPr>
          <p:spPr>
            <a:xfrm>
              <a:off x="1448989" y="1595280"/>
              <a:ext cx="1541622" cy="276999"/>
            </a:xfrm>
            <a:prstGeom prst="rect">
              <a:avLst/>
            </a:prstGeom>
            <a:solidFill>
              <a:srgbClr val="8388E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15" name="Google Shape;415;p35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EC771B"/>
                </a:solidFill>
              </a:rPr>
              <a:t>Portfolio Presentation</a:t>
            </a:r>
            <a:endParaRPr/>
          </a:p>
        </p:txBody>
      </p:sp>
      <p:sp>
        <p:nvSpPr>
          <p:cNvPr id="416" name="Google Shape;416;p35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0" name="Shape 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1" name="Google Shape;421;p36"/>
          <p:cNvSpPr/>
          <p:nvPr/>
        </p:nvSpPr>
        <p:spPr>
          <a:xfrm>
            <a:off x="670512" y="3259128"/>
            <a:ext cx="1656184" cy="1080120"/>
          </a:xfrm>
          <a:prstGeom prst="roundRect">
            <a:avLst>
              <a:gd fmla="val 16667" name="adj"/>
            </a:avLst>
          </a:prstGeom>
          <a:solidFill>
            <a:schemeClr val="lt1"/>
          </a:solidFill>
          <a:ln cap="flat" cmpd="sng" w="38100">
            <a:solidFill>
              <a:srgbClr val="8388E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22" name="Google Shape;422;p36"/>
          <p:cNvGrpSpPr/>
          <p:nvPr/>
        </p:nvGrpSpPr>
        <p:grpSpPr>
          <a:xfrm>
            <a:off x="814528" y="3369675"/>
            <a:ext cx="1368152" cy="872368"/>
            <a:chOff x="867339" y="4843642"/>
            <a:chExt cx="1368152" cy="872368"/>
          </a:xfrm>
        </p:grpSpPr>
        <p:sp>
          <p:nvSpPr>
            <p:cNvPr id="423" name="Google Shape;423;p36"/>
            <p:cNvSpPr/>
            <p:nvPr/>
          </p:nvSpPr>
          <p:spPr>
            <a:xfrm>
              <a:off x="867339" y="5069679"/>
              <a:ext cx="136815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/>
            </a:p>
          </p:txBody>
        </p:sp>
        <p:sp>
          <p:nvSpPr>
            <p:cNvPr id="424" name="Google Shape;424;p36"/>
            <p:cNvSpPr txBox="1"/>
            <p:nvPr/>
          </p:nvSpPr>
          <p:spPr>
            <a:xfrm>
              <a:off x="867339" y="4843642"/>
              <a:ext cx="136815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5" name="Google Shape;425;p36"/>
          <p:cNvSpPr/>
          <p:nvPr/>
        </p:nvSpPr>
        <p:spPr>
          <a:xfrm>
            <a:off x="2727019" y="3259128"/>
            <a:ext cx="1656184" cy="1080120"/>
          </a:xfrm>
          <a:prstGeom prst="roundRect">
            <a:avLst>
              <a:gd fmla="val 16667" name="adj"/>
            </a:avLst>
          </a:prstGeom>
          <a:solidFill>
            <a:schemeClr val="lt1"/>
          </a:solidFill>
          <a:ln cap="flat" cmpd="sng" w="38100">
            <a:solidFill>
              <a:srgbClr val="B2F60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26" name="Google Shape;426;p36"/>
          <p:cNvGrpSpPr/>
          <p:nvPr/>
        </p:nvGrpSpPr>
        <p:grpSpPr>
          <a:xfrm>
            <a:off x="2871035" y="3369675"/>
            <a:ext cx="1368152" cy="872368"/>
            <a:chOff x="867339" y="4843642"/>
            <a:chExt cx="1368152" cy="872368"/>
          </a:xfrm>
        </p:grpSpPr>
        <p:sp>
          <p:nvSpPr>
            <p:cNvPr id="427" name="Google Shape;427;p36"/>
            <p:cNvSpPr/>
            <p:nvPr/>
          </p:nvSpPr>
          <p:spPr>
            <a:xfrm>
              <a:off x="867339" y="5069679"/>
              <a:ext cx="136815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/>
            </a:p>
          </p:txBody>
        </p:sp>
        <p:sp>
          <p:nvSpPr>
            <p:cNvPr id="428" name="Google Shape;428;p36"/>
            <p:cNvSpPr txBox="1"/>
            <p:nvPr/>
          </p:nvSpPr>
          <p:spPr>
            <a:xfrm>
              <a:off x="867339" y="4843642"/>
              <a:ext cx="136815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9" name="Google Shape;429;p36"/>
          <p:cNvSpPr/>
          <p:nvPr/>
        </p:nvSpPr>
        <p:spPr>
          <a:xfrm>
            <a:off x="4783526" y="3259128"/>
            <a:ext cx="1656184" cy="1080120"/>
          </a:xfrm>
          <a:prstGeom prst="roundRect">
            <a:avLst>
              <a:gd fmla="val 16667" name="adj"/>
            </a:avLst>
          </a:prstGeom>
          <a:solidFill>
            <a:schemeClr val="lt1"/>
          </a:solidFill>
          <a:ln cap="flat" cmpd="sng" w="38100">
            <a:solidFill>
              <a:srgbClr val="EC77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30" name="Google Shape;430;p36"/>
          <p:cNvGrpSpPr/>
          <p:nvPr/>
        </p:nvGrpSpPr>
        <p:grpSpPr>
          <a:xfrm>
            <a:off x="4927542" y="3369675"/>
            <a:ext cx="1368152" cy="872368"/>
            <a:chOff x="867339" y="4843642"/>
            <a:chExt cx="1368152" cy="872368"/>
          </a:xfrm>
        </p:grpSpPr>
        <p:sp>
          <p:nvSpPr>
            <p:cNvPr id="431" name="Google Shape;431;p36"/>
            <p:cNvSpPr/>
            <p:nvPr/>
          </p:nvSpPr>
          <p:spPr>
            <a:xfrm>
              <a:off x="867339" y="5069679"/>
              <a:ext cx="136815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/>
            </a:p>
          </p:txBody>
        </p:sp>
        <p:sp>
          <p:nvSpPr>
            <p:cNvPr id="432" name="Google Shape;432;p36"/>
            <p:cNvSpPr txBox="1"/>
            <p:nvPr/>
          </p:nvSpPr>
          <p:spPr>
            <a:xfrm>
              <a:off x="867339" y="4843642"/>
              <a:ext cx="136815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33" name="Google Shape;433;p36"/>
          <p:cNvSpPr/>
          <p:nvPr/>
        </p:nvSpPr>
        <p:spPr>
          <a:xfrm>
            <a:off x="6840032" y="3259128"/>
            <a:ext cx="1656184" cy="1080120"/>
          </a:xfrm>
          <a:prstGeom prst="roundRect">
            <a:avLst>
              <a:gd fmla="val 16667" name="adj"/>
            </a:avLst>
          </a:prstGeom>
          <a:solidFill>
            <a:schemeClr val="lt1"/>
          </a:solidFill>
          <a:ln cap="flat" cmpd="sng" w="38100">
            <a:solidFill>
              <a:srgbClr val="DF261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34" name="Google Shape;434;p36"/>
          <p:cNvGrpSpPr/>
          <p:nvPr/>
        </p:nvGrpSpPr>
        <p:grpSpPr>
          <a:xfrm>
            <a:off x="6984048" y="3369675"/>
            <a:ext cx="1368152" cy="872368"/>
            <a:chOff x="867339" y="4843642"/>
            <a:chExt cx="1368152" cy="872368"/>
          </a:xfrm>
        </p:grpSpPr>
        <p:sp>
          <p:nvSpPr>
            <p:cNvPr id="435" name="Google Shape;435;p36"/>
            <p:cNvSpPr/>
            <p:nvPr/>
          </p:nvSpPr>
          <p:spPr>
            <a:xfrm>
              <a:off x="867339" y="5069679"/>
              <a:ext cx="136815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/>
            </a:p>
          </p:txBody>
        </p:sp>
        <p:sp>
          <p:nvSpPr>
            <p:cNvPr id="436" name="Google Shape;436;p36"/>
            <p:cNvSpPr txBox="1"/>
            <p:nvPr/>
          </p:nvSpPr>
          <p:spPr>
            <a:xfrm>
              <a:off x="867339" y="4843642"/>
              <a:ext cx="136815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437" name="Google Shape;437;p36"/>
          <p:cNvCxnSpPr>
            <a:stCxn id="421" idx="3"/>
          </p:cNvCxnSpPr>
          <p:nvPr/>
        </p:nvCxnSpPr>
        <p:spPr>
          <a:xfrm>
            <a:off x="2326696" y="3799188"/>
            <a:ext cx="354300" cy="0"/>
          </a:xfrm>
          <a:prstGeom prst="straightConnector1">
            <a:avLst/>
          </a:prstGeom>
          <a:noFill/>
          <a:ln cap="flat" cmpd="sng" w="38100">
            <a:solidFill>
              <a:srgbClr val="8388E3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438" name="Google Shape;438;p36"/>
          <p:cNvCxnSpPr/>
          <p:nvPr/>
        </p:nvCxnSpPr>
        <p:spPr>
          <a:xfrm>
            <a:off x="4366656" y="3799188"/>
            <a:ext cx="354246" cy="0"/>
          </a:xfrm>
          <a:prstGeom prst="straightConnector1">
            <a:avLst/>
          </a:prstGeom>
          <a:noFill/>
          <a:ln cap="flat" cmpd="sng" w="38100">
            <a:solidFill>
              <a:srgbClr val="B2F608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439" name="Google Shape;439;p36"/>
          <p:cNvCxnSpPr/>
          <p:nvPr/>
        </p:nvCxnSpPr>
        <p:spPr>
          <a:xfrm>
            <a:off x="6427882" y="3799188"/>
            <a:ext cx="354246" cy="0"/>
          </a:xfrm>
          <a:prstGeom prst="straightConnector1">
            <a:avLst/>
          </a:prstGeom>
          <a:noFill/>
          <a:ln cap="flat" cmpd="sng" w="38100">
            <a:solidFill>
              <a:srgbClr val="EC771B"/>
            </a:solidFill>
            <a:prstDash val="dot"/>
            <a:round/>
            <a:headEnd len="sm" w="sm" type="none"/>
            <a:tailEnd len="med" w="med" type="triangle"/>
          </a:ln>
        </p:spPr>
      </p:cxnSp>
      <p:sp>
        <p:nvSpPr>
          <p:cNvPr id="440" name="Google Shape;440;p36"/>
          <p:cNvSpPr txBox="1"/>
          <p:nvPr/>
        </p:nvSpPr>
        <p:spPr>
          <a:xfrm>
            <a:off x="522425" y="1187696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100</a:t>
            </a:r>
            <a:endParaRPr sz="11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1" name="Google Shape;441;p36"/>
          <p:cNvSpPr txBox="1"/>
          <p:nvPr/>
        </p:nvSpPr>
        <p:spPr>
          <a:xfrm>
            <a:off x="522425" y="1524136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80</a:t>
            </a:r>
            <a:endParaRPr sz="11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2" name="Google Shape;442;p36"/>
          <p:cNvSpPr txBox="1"/>
          <p:nvPr/>
        </p:nvSpPr>
        <p:spPr>
          <a:xfrm>
            <a:off x="522425" y="1860576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60</a:t>
            </a:r>
            <a:endParaRPr sz="11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" name="Google Shape;443;p36"/>
          <p:cNvSpPr txBox="1"/>
          <p:nvPr/>
        </p:nvSpPr>
        <p:spPr>
          <a:xfrm>
            <a:off x="522425" y="2197016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endParaRPr sz="11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4" name="Google Shape;444;p36"/>
          <p:cNvSpPr txBox="1"/>
          <p:nvPr/>
        </p:nvSpPr>
        <p:spPr>
          <a:xfrm>
            <a:off x="522425" y="2533456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</a:t>
            </a:r>
            <a:endParaRPr sz="11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5" name="Google Shape;445;p36"/>
          <p:cNvSpPr txBox="1"/>
          <p:nvPr/>
        </p:nvSpPr>
        <p:spPr>
          <a:xfrm>
            <a:off x="522425" y="2869895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</a:t>
            </a:r>
            <a:endParaRPr sz="11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46" name="Google Shape;446;p36"/>
          <p:cNvGrpSpPr/>
          <p:nvPr/>
        </p:nvGrpSpPr>
        <p:grpSpPr>
          <a:xfrm>
            <a:off x="971599" y="1323310"/>
            <a:ext cx="7576363" cy="1677390"/>
            <a:chOff x="704365" y="1572276"/>
            <a:chExt cx="7843598" cy="1380720"/>
          </a:xfrm>
        </p:grpSpPr>
        <p:cxnSp>
          <p:nvCxnSpPr>
            <p:cNvPr id="447" name="Google Shape;447;p36"/>
            <p:cNvCxnSpPr/>
            <p:nvPr/>
          </p:nvCxnSpPr>
          <p:spPr>
            <a:xfrm>
              <a:off x="704370" y="2952994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48" name="Google Shape;448;p36"/>
            <p:cNvCxnSpPr/>
            <p:nvPr/>
          </p:nvCxnSpPr>
          <p:spPr>
            <a:xfrm flipH="1" rot="10800000">
              <a:off x="704365" y="1586302"/>
              <a:ext cx="1" cy="136669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49" name="Google Shape;449;p36"/>
            <p:cNvCxnSpPr/>
            <p:nvPr/>
          </p:nvCxnSpPr>
          <p:spPr>
            <a:xfrm>
              <a:off x="704370" y="2676852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50" name="Google Shape;450;p36"/>
            <p:cNvCxnSpPr/>
            <p:nvPr/>
          </p:nvCxnSpPr>
          <p:spPr>
            <a:xfrm>
              <a:off x="704369" y="2400710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51" name="Google Shape;451;p36"/>
            <p:cNvCxnSpPr/>
            <p:nvPr/>
          </p:nvCxnSpPr>
          <p:spPr>
            <a:xfrm>
              <a:off x="704368" y="2124568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52" name="Google Shape;452;p36"/>
            <p:cNvCxnSpPr/>
            <p:nvPr/>
          </p:nvCxnSpPr>
          <p:spPr>
            <a:xfrm>
              <a:off x="704367" y="1848426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53" name="Google Shape;453;p36"/>
            <p:cNvCxnSpPr/>
            <p:nvPr/>
          </p:nvCxnSpPr>
          <p:spPr>
            <a:xfrm>
              <a:off x="704366" y="1572284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54" name="Google Shape;454;p36"/>
            <p:cNvCxnSpPr/>
            <p:nvPr/>
          </p:nvCxnSpPr>
          <p:spPr>
            <a:xfrm flipH="1" rot="10800000">
              <a:off x="8533333" y="1572276"/>
              <a:ext cx="14630" cy="1380718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grpSp>
        <p:nvGrpSpPr>
          <p:cNvPr id="455" name="Google Shape;455;p36"/>
          <p:cNvGrpSpPr/>
          <p:nvPr/>
        </p:nvGrpSpPr>
        <p:grpSpPr>
          <a:xfrm>
            <a:off x="1763688" y="1563638"/>
            <a:ext cx="5904436" cy="1224137"/>
            <a:chOff x="1763688" y="1563638"/>
            <a:chExt cx="5904436" cy="1224137"/>
          </a:xfrm>
        </p:grpSpPr>
        <p:cxnSp>
          <p:nvCxnSpPr>
            <p:cNvPr id="456" name="Google Shape;456;p36"/>
            <p:cNvCxnSpPr/>
            <p:nvPr/>
          </p:nvCxnSpPr>
          <p:spPr>
            <a:xfrm flipH="1" rot="10800000">
              <a:off x="1763688" y="1707654"/>
              <a:ext cx="1440160" cy="792088"/>
            </a:xfrm>
            <a:prstGeom prst="straightConnector1">
              <a:avLst/>
            </a:prstGeom>
            <a:noFill/>
            <a:ln cap="flat" cmpd="sng" w="25400">
              <a:solidFill>
                <a:srgbClr val="DF2619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57" name="Google Shape;457;p36"/>
            <p:cNvCxnSpPr/>
            <p:nvPr/>
          </p:nvCxnSpPr>
          <p:spPr>
            <a:xfrm>
              <a:off x="3203848" y="1707654"/>
              <a:ext cx="1517054" cy="1080120"/>
            </a:xfrm>
            <a:prstGeom prst="straightConnector1">
              <a:avLst/>
            </a:prstGeom>
            <a:noFill/>
            <a:ln cap="flat" cmpd="sng" w="25400">
              <a:solidFill>
                <a:srgbClr val="DF2619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58" name="Google Shape;458;p36"/>
            <p:cNvCxnSpPr/>
            <p:nvPr/>
          </p:nvCxnSpPr>
          <p:spPr>
            <a:xfrm flipH="1" rot="10800000">
              <a:off x="4728567" y="2103698"/>
              <a:ext cx="1427609" cy="684077"/>
            </a:xfrm>
            <a:prstGeom prst="straightConnector1">
              <a:avLst/>
            </a:prstGeom>
            <a:noFill/>
            <a:ln cap="flat" cmpd="sng" w="25400">
              <a:solidFill>
                <a:srgbClr val="DF2619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59" name="Google Shape;459;p36"/>
            <p:cNvCxnSpPr/>
            <p:nvPr/>
          </p:nvCxnSpPr>
          <p:spPr>
            <a:xfrm flipH="1" rot="10800000">
              <a:off x="6151807" y="1563638"/>
              <a:ext cx="1516317" cy="528494"/>
            </a:xfrm>
            <a:prstGeom prst="straightConnector1">
              <a:avLst/>
            </a:prstGeom>
            <a:noFill/>
            <a:ln cap="flat" cmpd="sng" w="25400">
              <a:solidFill>
                <a:srgbClr val="DF2619"/>
              </a:solidFill>
              <a:prstDash val="solid"/>
              <a:round/>
              <a:headEnd len="sm" w="sm" type="oval"/>
              <a:tailEnd len="sm" w="sm" type="oval"/>
            </a:ln>
          </p:spPr>
        </p:cxnSp>
      </p:grpSp>
      <p:grpSp>
        <p:nvGrpSpPr>
          <p:cNvPr id="460" name="Google Shape;460;p36"/>
          <p:cNvGrpSpPr/>
          <p:nvPr/>
        </p:nvGrpSpPr>
        <p:grpSpPr>
          <a:xfrm>
            <a:off x="1776349" y="1716038"/>
            <a:ext cx="5904436" cy="936104"/>
            <a:chOff x="1763688" y="1563638"/>
            <a:chExt cx="5904436" cy="936104"/>
          </a:xfrm>
        </p:grpSpPr>
        <p:cxnSp>
          <p:nvCxnSpPr>
            <p:cNvPr id="461" name="Google Shape;461;p36"/>
            <p:cNvCxnSpPr/>
            <p:nvPr/>
          </p:nvCxnSpPr>
          <p:spPr>
            <a:xfrm flipH="1" rot="10800000">
              <a:off x="1763688" y="1707654"/>
              <a:ext cx="1440160" cy="792088"/>
            </a:xfrm>
            <a:prstGeom prst="straightConnector1">
              <a:avLst/>
            </a:prstGeom>
            <a:noFill/>
            <a:ln cap="flat" cmpd="sng" w="25400">
              <a:solidFill>
                <a:srgbClr val="8388E3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62" name="Google Shape;462;p36"/>
            <p:cNvCxnSpPr/>
            <p:nvPr/>
          </p:nvCxnSpPr>
          <p:spPr>
            <a:xfrm>
              <a:off x="3203848" y="1707654"/>
              <a:ext cx="1535776" cy="673402"/>
            </a:xfrm>
            <a:prstGeom prst="straightConnector1">
              <a:avLst/>
            </a:prstGeom>
            <a:noFill/>
            <a:ln cap="flat" cmpd="sng" w="25400">
              <a:solidFill>
                <a:srgbClr val="8388E3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63" name="Google Shape;463;p36"/>
            <p:cNvCxnSpPr/>
            <p:nvPr/>
          </p:nvCxnSpPr>
          <p:spPr>
            <a:xfrm flipH="1" rot="10800000">
              <a:off x="4739620" y="1827885"/>
              <a:ext cx="1399526" cy="553172"/>
            </a:xfrm>
            <a:prstGeom prst="straightConnector1">
              <a:avLst/>
            </a:prstGeom>
            <a:noFill/>
            <a:ln cap="flat" cmpd="sng" w="25400">
              <a:solidFill>
                <a:srgbClr val="8388E3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64" name="Google Shape;464;p36"/>
            <p:cNvCxnSpPr/>
            <p:nvPr/>
          </p:nvCxnSpPr>
          <p:spPr>
            <a:xfrm flipH="1" rot="10800000">
              <a:off x="6139146" y="1563638"/>
              <a:ext cx="1528978" cy="278233"/>
            </a:xfrm>
            <a:prstGeom prst="straightConnector1">
              <a:avLst/>
            </a:prstGeom>
            <a:noFill/>
            <a:ln cap="flat" cmpd="sng" w="25400">
              <a:solidFill>
                <a:srgbClr val="8388E3"/>
              </a:solidFill>
              <a:prstDash val="solid"/>
              <a:round/>
              <a:headEnd len="sm" w="sm" type="oval"/>
              <a:tailEnd len="sm" w="sm" type="oval"/>
            </a:ln>
          </p:spPr>
        </p:cxnSp>
      </p:grpSp>
      <p:grpSp>
        <p:nvGrpSpPr>
          <p:cNvPr id="465" name="Google Shape;465;p36"/>
          <p:cNvGrpSpPr/>
          <p:nvPr/>
        </p:nvGrpSpPr>
        <p:grpSpPr>
          <a:xfrm>
            <a:off x="1763688" y="1940530"/>
            <a:ext cx="5976664" cy="828911"/>
            <a:chOff x="1763688" y="1670831"/>
            <a:chExt cx="5976664" cy="828911"/>
          </a:xfrm>
        </p:grpSpPr>
        <p:cxnSp>
          <p:nvCxnSpPr>
            <p:cNvPr id="466" name="Google Shape;466;p36"/>
            <p:cNvCxnSpPr/>
            <p:nvPr/>
          </p:nvCxnSpPr>
          <p:spPr>
            <a:xfrm flipH="1" rot="10800000">
              <a:off x="1763688" y="2018367"/>
              <a:ext cx="1440160" cy="481375"/>
            </a:xfrm>
            <a:prstGeom prst="straightConnector1">
              <a:avLst/>
            </a:prstGeom>
            <a:noFill/>
            <a:ln cap="flat" cmpd="sng" w="25400">
              <a:solidFill>
                <a:srgbClr val="B2F608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67" name="Google Shape;467;p36"/>
            <p:cNvCxnSpPr/>
            <p:nvPr/>
          </p:nvCxnSpPr>
          <p:spPr>
            <a:xfrm flipH="1" rot="10800000">
              <a:off x="3131840" y="2018367"/>
              <a:ext cx="1620445" cy="25988"/>
            </a:xfrm>
            <a:prstGeom prst="straightConnector1">
              <a:avLst/>
            </a:prstGeom>
            <a:noFill/>
            <a:ln cap="flat" cmpd="sng" w="25400">
              <a:solidFill>
                <a:srgbClr val="B2F608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68" name="Google Shape;468;p36"/>
            <p:cNvCxnSpPr/>
            <p:nvPr/>
          </p:nvCxnSpPr>
          <p:spPr>
            <a:xfrm>
              <a:off x="4783526" y="2018367"/>
              <a:ext cx="1372650" cy="182992"/>
            </a:xfrm>
            <a:prstGeom prst="straightConnector1">
              <a:avLst/>
            </a:prstGeom>
            <a:noFill/>
            <a:ln cap="flat" cmpd="sng" w="25400">
              <a:solidFill>
                <a:srgbClr val="B2F608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69" name="Google Shape;469;p36"/>
            <p:cNvCxnSpPr/>
            <p:nvPr/>
          </p:nvCxnSpPr>
          <p:spPr>
            <a:xfrm flipH="1" rot="10800000">
              <a:off x="6145476" y="1670831"/>
              <a:ext cx="1594876" cy="530529"/>
            </a:xfrm>
            <a:prstGeom prst="straightConnector1">
              <a:avLst/>
            </a:prstGeom>
            <a:noFill/>
            <a:ln cap="flat" cmpd="sng" w="25400">
              <a:solidFill>
                <a:srgbClr val="B2F608"/>
              </a:solidFill>
              <a:prstDash val="solid"/>
              <a:round/>
              <a:headEnd len="sm" w="sm" type="oval"/>
              <a:tailEnd len="sm" w="sm" type="oval"/>
            </a:ln>
          </p:spPr>
        </p:cxnSp>
      </p:grpSp>
      <p:grpSp>
        <p:nvGrpSpPr>
          <p:cNvPr id="470" name="Google Shape;470;p36"/>
          <p:cNvGrpSpPr/>
          <p:nvPr/>
        </p:nvGrpSpPr>
        <p:grpSpPr>
          <a:xfrm>
            <a:off x="1763688" y="1990574"/>
            <a:ext cx="5904436" cy="936104"/>
            <a:chOff x="1763688" y="1563638"/>
            <a:chExt cx="5904436" cy="936104"/>
          </a:xfrm>
        </p:grpSpPr>
        <p:cxnSp>
          <p:nvCxnSpPr>
            <p:cNvPr id="471" name="Google Shape;471;p36"/>
            <p:cNvCxnSpPr/>
            <p:nvPr/>
          </p:nvCxnSpPr>
          <p:spPr>
            <a:xfrm flipH="1" rot="10800000">
              <a:off x="1763688" y="1707654"/>
              <a:ext cx="1440160" cy="792088"/>
            </a:xfrm>
            <a:prstGeom prst="straightConnector1">
              <a:avLst/>
            </a:prstGeom>
            <a:noFill/>
            <a:ln cap="flat" cmpd="sng" w="25400">
              <a:solidFill>
                <a:srgbClr val="EC771B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72" name="Google Shape;472;p36"/>
            <p:cNvCxnSpPr/>
            <p:nvPr/>
          </p:nvCxnSpPr>
          <p:spPr>
            <a:xfrm>
              <a:off x="3203848" y="1707654"/>
              <a:ext cx="1535776" cy="673402"/>
            </a:xfrm>
            <a:prstGeom prst="straightConnector1">
              <a:avLst/>
            </a:prstGeom>
            <a:noFill/>
            <a:ln cap="flat" cmpd="sng" w="25400">
              <a:solidFill>
                <a:srgbClr val="EC771B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73" name="Google Shape;473;p36"/>
            <p:cNvCxnSpPr/>
            <p:nvPr/>
          </p:nvCxnSpPr>
          <p:spPr>
            <a:xfrm flipH="1" rot="10800000">
              <a:off x="4739620" y="1827885"/>
              <a:ext cx="1399526" cy="553172"/>
            </a:xfrm>
            <a:prstGeom prst="straightConnector1">
              <a:avLst/>
            </a:prstGeom>
            <a:noFill/>
            <a:ln cap="flat" cmpd="sng" w="25400">
              <a:solidFill>
                <a:srgbClr val="EC771B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474" name="Google Shape;474;p36"/>
            <p:cNvCxnSpPr/>
            <p:nvPr/>
          </p:nvCxnSpPr>
          <p:spPr>
            <a:xfrm flipH="1" rot="10800000">
              <a:off x="6139146" y="1563638"/>
              <a:ext cx="1528978" cy="278233"/>
            </a:xfrm>
            <a:prstGeom prst="straightConnector1">
              <a:avLst/>
            </a:prstGeom>
            <a:noFill/>
            <a:ln cap="flat" cmpd="sng" w="25400">
              <a:solidFill>
                <a:srgbClr val="EC771B"/>
              </a:solidFill>
              <a:prstDash val="solid"/>
              <a:round/>
              <a:headEnd len="sm" w="sm" type="oval"/>
              <a:tailEnd len="sm" w="sm" type="oval"/>
            </a:ln>
          </p:spPr>
        </p:cxnSp>
      </p:grpSp>
      <p:sp>
        <p:nvSpPr>
          <p:cNvPr id="475" name="Google Shape;475;p36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Chart Style</a:t>
            </a:r>
            <a:endParaRPr/>
          </a:p>
        </p:txBody>
      </p:sp>
      <p:sp>
        <p:nvSpPr>
          <p:cNvPr id="476" name="Google Shape;476;p36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0" name="Shape 4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81" name="Google Shape;481;p37"/>
          <p:cNvGrpSpPr/>
          <p:nvPr/>
        </p:nvGrpSpPr>
        <p:grpSpPr>
          <a:xfrm>
            <a:off x="1006665" y="2743443"/>
            <a:ext cx="1196438" cy="1480173"/>
            <a:chOff x="1187623" y="2740415"/>
            <a:chExt cx="1371281" cy="1696480"/>
          </a:xfrm>
        </p:grpSpPr>
        <p:grpSp>
          <p:nvGrpSpPr>
            <p:cNvPr id="482" name="Google Shape;482;p37"/>
            <p:cNvGrpSpPr/>
            <p:nvPr/>
          </p:nvGrpSpPr>
          <p:grpSpPr>
            <a:xfrm rot="-5400000">
              <a:off x="958081" y="3408634"/>
              <a:ext cx="1696480" cy="360041"/>
              <a:chOff x="1709238" y="4209096"/>
              <a:chExt cx="3492000" cy="437610"/>
            </a:xfrm>
          </p:grpSpPr>
          <p:sp>
            <p:nvSpPr>
              <p:cNvPr id="483" name="Google Shape;483;p37"/>
              <p:cNvSpPr/>
              <p:nvPr/>
            </p:nvSpPr>
            <p:spPr>
              <a:xfrm>
                <a:off x="1709238" y="4214706"/>
                <a:ext cx="3492000" cy="432000"/>
              </a:xfrm>
              <a:prstGeom prst="rect">
                <a:avLst/>
              </a:prstGeom>
              <a:solidFill>
                <a:srgbClr val="EC771B"/>
              </a:solidFill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484" name="Google Shape;484;p37"/>
              <p:cNvGrpSpPr/>
              <p:nvPr/>
            </p:nvGrpSpPr>
            <p:grpSpPr>
              <a:xfrm>
                <a:off x="2078720" y="4209096"/>
                <a:ext cx="469833" cy="432000"/>
                <a:chOff x="2078720" y="4209096"/>
                <a:chExt cx="469833" cy="432000"/>
              </a:xfrm>
            </p:grpSpPr>
            <p:sp>
              <p:nvSpPr>
                <p:cNvPr id="485" name="Google Shape;485;p37"/>
                <p:cNvSpPr/>
                <p:nvPr/>
              </p:nvSpPr>
              <p:spPr>
                <a:xfrm>
                  <a:off x="2078720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6" name="Google Shape;486;p37"/>
                <p:cNvSpPr/>
                <p:nvPr/>
              </p:nvSpPr>
              <p:spPr>
                <a:xfrm>
                  <a:off x="2217331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7" name="Google Shape;487;p37"/>
                <p:cNvSpPr/>
                <p:nvPr/>
              </p:nvSpPr>
              <p:spPr>
                <a:xfrm>
                  <a:off x="2355942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8" name="Google Shape;488;p37"/>
                <p:cNvSpPr/>
                <p:nvPr/>
              </p:nvSpPr>
              <p:spPr>
                <a:xfrm>
                  <a:off x="2494553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489" name="Google Shape;489;p37"/>
              <p:cNvGrpSpPr/>
              <p:nvPr/>
            </p:nvGrpSpPr>
            <p:grpSpPr>
              <a:xfrm>
                <a:off x="4098293" y="4384000"/>
                <a:ext cx="900965" cy="82800"/>
                <a:chOff x="4098293" y="4384000"/>
                <a:chExt cx="900965" cy="82800"/>
              </a:xfrm>
            </p:grpSpPr>
            <p:sp>
              <p:nvSpPr>
                <p:cNvPr id="490" name="Google Shape;490;p37"/>
                <p:cNvSpPr/>
                <p:nvPr/>
              </p:nvSpPr>
              <p:spPr>
                <a:xfrm>
                  <a:off x="4098293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1" name="Google Shape;491;p37"/>
                <p:cNvSpPr/>
                <p:nvPr/>
              </p:nvSpPr>
              <p:spPr>
                <a:xfrm>
                  <a:off x="4260486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2" name="Google Shape;492;p37"/>
                <p:cNvSpPr/>
                <p:nvPr/>
              </p:nvSpPr>
              <p:spPr>
                <a:xfrm>
                  <a:off x="4422679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3" name="Google Shape;493;p37"/>
                <p:cNvSpPr/>
                <p:nvPr/>
              </p:nvSpPr>
              <p:spPr>
                <a:xfrm>
                  <a:off x="4584872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4" name="Google Shape;494;p37"/>
                <p:cNvSpPr/>
                <p:nvPr/>
              </p:nvSpPr>
              <p:spPr>
                <a:xfrm>
                  <a:off x="4747065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5" name="Google Shape;495;p37"/>
                <p:cNvSpPr/>
                <p:nvPr/>
              </p:nvSpPr>
              <p:spPr>
                <a:xfrm>
                  <a:off x="4909258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grpSp>
          <p:nvGrpSpPr>
            <p:cNvPr id="496" name="Google Shape;496;p37"/>
            <p:cNvGrpSpPr/>
            <p:nvPr/>
          </p:nvGrpSpPr>
          <p:grpSpPr>
            <a:xfrm flipH="1" rot="5400000">
              <a:off x="519403" y="3408635"/>
              <a:ext cx="1696480" cy="360040"/>
              <a:chOff x="1709238" y="4209096"/>
              <a:chExt cx="3492000" cy="437610"/>
            </a:xfrm>
          </p:grpSpPr>
          <p:sp>
            <p:nvSpPr>
              <p:cNvPr id="497" name="Google Shape;497;p37"/>
              <p:cNvSpPr/>
              <p:nvPr/>
            </p:nvSpPr>
            <p:spPr>
              <a:xfrm>
                <a:off x="1709238" y="4214706"/>
                <a:ext cx="3492000" cy="432000"/>
              </a:xfrm>
              <a:prstGeom prst="rect">
                <a:avLst/>
              </a:prstGeom>
              <a:solidFill>
                <a:srgbClr val="B2F608"/>
              </a:solidFill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498" name="Google Shape;498;p37"/>
              <p:cNvGrpSpPr/>
              <p:nvPr/>
            </p:nvGrpSpPr>
            <p:grpSpPr>
              <a:xfrm>
                <a:off x="2078720" y="4209096"/>
                <a:ext cx="469833" cy="432000"/>
                <a:chOff x="2078720" y="4209096"/>
                <a:chExt cx="469833" cy="432000"/>
              </a:xfrm>
            </p:grpSpPr>
            <p:sp>
              <p:nvSpPr>
                <p:cNvPr id="499" name="Google Shape;499;p37"/>
                <p:cNvSpPr/>
                <p:nvPr/>
              </p:nvSpPr>
              <p:spPr>
                <a:xfrm>
                  <a:off x="2078720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0" name="Google Shape;500;p37"/>
                <p:cNvSpPr/>
                <p:nvPr/>
              </p:nvSpPr>
              <p:spPr>
                <a:xfrm>
                  <a:off x="2217331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1" name="Google Shape;501;p37"/>
                <p:cNvSpPr/>
                <p:nvPr/>
              </p:nvSpPr>
              <p:spPr>
                <a:xfrm>
                  <a:off x="2355942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2" name="Google Shape;502;p37"/>
                <p:cNvSpPr/>
                <p:nvPr/>
              </p:nvSpPr>
              <p:spPr>
                <a:xfrm>
                  <a:off x="2494553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503" name="Google Shape;503;p37"/>
              <p:cNvGrpSpPr/>
              <p:nvPr/>
            </p:nvGrpSpPr>
            <p:grpSpPr>
              <a:xfrm>
                <a:off x="4098293" y="4384000"/>
                <a:ext cx="900965" cy="82800"/>
                <a:chOff x="4098293" y="4384000"/>
                <a:chExt cx="900965" cy="82800"/>
              </a:xfrm>
            </p:grpSpPr>
            <p:sp>
              <p:nvSpPr>
                <p:cNvPr id="504" name="Google Shape;504;p37"/>
                <p:cNvSpPr/>
                <p:nvPr/>
              </p:nvSpPr>
              <p:spPr>
                <a:xfrm>
                  <a:off x="4098293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5" name="Google Shape;505;p37"/>
                <p:cNvSpPr/>
                <p:nvPr/>
              </p:nvSpPr>
              <p:spPr>
                <a:xfrm>
                  <a:off x="4260486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6" name="Google Shape;506;p37"/>
                <p:cNvSpPr/>
                <p:nvPr/>
              </p:nvSpPr>
              <p:spPr>
                <a:xfrm>
                  <a:off x="4422679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7" name="Google Shape;507;p37"/>
                <p:cNvSpPr/>
                <p:nvPr/>
              </p:nvSpPr>
              <p:spPr>
                <a:xfrm>
                  <a:off x="4584872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8" name="Google Shape;508;p37"/>
                <p:cNvSpPr/>
                <p:nvPr/>
              </p:nvSpPr>
              <p:spPr>
                <a:xfrm>
                  <a:off x="4747065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9" name="Google Shape;509;p37"/>
                <p:cNvSpPr/>
                <p:nvPr/>
              </p:nvSpPr>
              <p:spPr>
                <a:xfrm>
                  <a:off x="4909258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grpSp>
          <p:nvGrpSpPr>
            <p:cNvPr id="510" name="Google Shape;510;p37"/>
            <p:cNvGrpSpPr/>
            <p:nvPr/>
          </p:nvGrpSpPr>
          <p:grpSpPr>
            <a:xfrm rot="-5901952">
              <a:off x="1654194" y="3614280"/>
              <a:ext cx="1334909" cy="283305"/>
              <a:chOff x="1709238" y="4209096"/>
              <a:chExt cx="3492000" cy="437610"/>
            </a:xfrm>
          </p:grpSpPr>
          <p:sp>
            <p:nvSpPr>
              <p:cNvPr id="511" name="Google Shape;511;p37"/>
              <p:cNvSpPr/>
              <p:nvPr/>
            </p:nvSpPr>
            <p:spPr>
              <a:xfrm>
                <a:off x="1709238" y="4214706"/>
                <a:ext cx="3492000" cy="432000"/>
              </a:xfrm>
              <a:prstGeom prst="rect">
                <a:avLst/>
              </a:prstGeom>
              <a:solidFill>
                <a:srgbClr val="8388E3"/>
              </a:solidFill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512" name="Google Shape;512;p37"/>
              <p:cNvGrpSpPr/>
              <p:nvPr/>
            </p:nvGrpSpPr>
            <p:grpSpPr>
              <a:xfrm>
                <a:off x="2078720" y="4209096"/>
                <a:ext cx="469833" cy="432000"/>
                <a:chOff x="2078720" y="4209096"/>
                <a:chExt cx="469833" cy="432000"/>
              </a:xfrm>
            </p:grpSpPr>
            <p:sp>
              <p:nvSpPr>
                <p:cNvPr id="513" name="Google Shape;513;p37"/>
                <p:cNvSpPr/>
                <p:nvPr/>
              </p:nvSpPr>
              <p:spPr>
                <a:xfrm>
                  <a:off x="2078720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4" name="Google Shape;514;p37"/>
                <p:cNvSpPr/>
                <p:nvPr/>
              </p:nvSpPr>
              <p:spPr>
                <a:xfrm>
                  <a:off x="2217331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5" name="Google Shape;515;p37"/>
                <p:cNvSpPr/>
                <p:nvPr/>
              </p:nvSpPr>
              <p:spPr>
                <a:xfrm>
                  <a:off x="2355942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6" name="Google Shape;516;p37"/>
                <p:cNvSpPr/>
                <p:nvPr/>
              </p:nvSpPr>
              <p:spPr>
                <a:xfrm>
                  <a:off x="2494553" y="4209096"/>
                  <a:ext cx="54000" cy="4320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517" name="Google Shape;517;p37"/>
              <p:cNvGrpSpPr/>
              <p:nvPr/>
            </p:nvGrpSpPr>
            <p:grpSpPr>
              <a:xfrm>
                <a:off x="4098293" y="4384000"/>
                <a:ext cx="900965" cy="82800"/>
                <a:chOff x="4098293" y="4384000"/>
                <a:chExt cx="900965" cy="82800"/>
              </a:xfrm>
            </p:grpSpPr>
            <p:sp>
              <p:nvSpPr>
                <p:cNvPr id="518" name="Google Shape;518;p37"/>
                <p:cNvSpPr/>
                <p:nvPr/>
              </p:nvSpPr>
              <p:spPr>
                <a:xfrm>
                  <a:off x="4098293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9" name="Google Shape;519;p37"/>
                <p:cNvSpPr/>
                <p:nvPr/>
              </p:nvSpPr>
              <p:spPr>
                <a:xfrm>
                  <a:off x="4260486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0" name="Google Shape;520;p37"/>
                <p:cNvSpPr/>
                <p:nvPr/>
              </p:nvSpPr>
              <p:spPr>
                <a:xfrm>
                  <a:off x="4422679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1" name="Google Shape;521;p37"/>
                <p:cNvSpPr/>
                <p:nvPr/>
              </p:nvSpPr>
              <p:spPr>
                <a:xfrm>
                  <a:off x="4584872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2" name="Google Shape;522;p37"/>
                <p:cNvSpPr/>
                <p:nvPr/>
              </p:nvSpPr>
              <p:spPr>
                <a:xfrm>
                  <a:off x="4747065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3" name="Google Shape;523;p37"/>
                <p:cNvSpPr/>
                <p:nvPr/>
              </p:nvSpPr>
              <p:spPr>
                <a:xfrm>
                  <a:off x="4909258" y="4384000"/>
                  <a:ext cx="90000" cy="82800"/>
                </a:xfrm>
                <a:prstGeom prst="rect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</p:grpSp>
      <p:grpSp>
        <p:nvGrpSpPr>
          <p:cNvPr id="524" name="Google Shape;524;p37"/>
          <p:cNvGrpSpPr/>
          <p:nvPr/>
        </p:nvGrpSpPr>
        <p:grpSpPr>
          <a:xfrm>
            <a:off x="3622392" y="2707183"/>
            <a:ext cx="1719246" cy="1552693"/>
            <a:chOff x="3369348" y="2673754"/>
            <a:chExt cx="1970490" cy="1779598"/>
          </a:xfrm>
        </p:grpSpPr>
        <p:sp>
          <p:nvSpPr>
            <p:cNvPr id="525" name="Google Shape;525;p37"/>
            <p:cNvSpPr/>
            <p:nvPr/>
          </p:nvSpPr>
          <p:spPr>
            <a:xfrm rot="-5400000">
              <a:off x="3293187" y="2768331"/>
              <a:ext cx="1761182" cy="1608860"/>
            </a:xfrm>
            <a:custGeom>
              <a:rect b="b" l="l" r="r" t="t"/>
              <a:pathLst>
                <a:path extrusionOk="0" h="120000" w="120000">
                  <a:moveTo>
                    <a:pt x="19048" y="42644"/>
                  </a:moveTo>
                  <a:lnTo>
                    <a:pt x="12494" y="42644"/>
                  </a:lnTo>
                  <a:lnTo>
                    <a:pt x="12494" y="106614"/>
                  </a:lnTo>
                  <a:lnTo>
                    <a:pt x="19048" y="106614"/>
                  </a:lnTo>
                  <a:close/>
                  <a:moveTo>
                    <a:pt x="20072" y="4680"/>
                  </a:moveTo>
                  <a:lnTo>
                    <a:pt x="20072" y="18051"/>
                  </a:lnTo>
                  <a:cubicBezTo>
                    <a:pt x="20072" y="20636"/>
                    <a:pt x="17983" y="22732"/>
                    <a:pt x="15405" y="22732"/>
                  </a:cubicBezTo>
                  <a:cubicBezTo>
                    <a:pt x="12828" y="22732"/>
                    <a:pt x="10739" y="20636"/>
                    <a:pt x="10739" y="18051"/>
                  </a:cubicBezTo>
                  <a:lnTo>
                    <a:pt x="10739" y="4680"/>
                  </a:lnTo>
                  <a:cubicBezTo>
                    <a:pt x="10739" y="2095"/>
                    <a:pt x="12828" y="0"/>
                    <a:pt x="15405" y="0"/>
                  </a:cubicBezTo>
                  <a:cubicBezTo>
                    <a:pt x="17983" y="0"/>
                    <a:pt x="20072" y="2095"/>
                    <a:pt x="20072" y="4680"/>
                  </a:cubicBezTo>
                  <a:close/>
                  <a:moveTo>
                    <a:pt x="36446" y="42644"/>
                  </a:moveTo>
                  <a:lnTo>
                    <a:pt x="29892" y="42644"/>
                  </a:lnTo>
                  <a:lnTo>
                    <a:pt x="29892" y="106614"/>
                  </a:lnTo>
                  <a:lnTo>
                    <a:pt x="36446" y="106614"/>
                  </a:lnTo>
                  <a:close/>
                  <a:moveTo>
                    <a:pt x="43050" y="4680"/>
                  </a:moveTo>
                  <a:lnTo>
                    <a:pt x="43050" y="18051"/>
                  </a:lnTo>
                  <a:cubicBezTo>
                    <a:pt x="43050" y="20636"/>
                    <a:pt x="40960" y="22732"/>
                    <a:pt x="38383" y="22732"/>
                  </a:cubicBezTo>
                  <a:cubicBezTo>
                    <a:pt x="35806" y="22732"/>
                    <a:pt x="33716" y="20636"/>
                    <a:pt x="33716" y="18051"/>
                  </a:cubicBezTo>
                  <a:lnTo>
                    <a:pt x="33716" y="4680"/>
                  </a:lnTo>
                  <a:cubicBezTo>
                    <a:pt x="33716" y="2095"/>
                    <a:pt x="35806" y="0"/>
                    <a:pt x="38383" y="0"/>
                  </a:cubicBezTo>
                  <a:cubicBezTo>
                    <a:pt x="40960" y="0"/>
                    <a:pt x="43050" y="2095"/>
                    <a:pt x="43050" y="4680"/>
                  </a:cubicBezTo>
                  <a:close/>
                  <a:moveTo>
                    <a:pt x="53844" y="42644"/>
                  </a:moveTo>
                  <a:lnTo>
                    <a:pt x="47290" y="42644"/>
                  </a:lnTo>
                  <a:lnTo>
                    <a:pt x="47290" y="106614"/>
                  </a:lnTo>
                  <a:lnTo>
                    <a:pt x="53844" y="106614"/>
                  </a:lnTo>
                  <a:close/>
                  <a:moveTo>
                    <a:pt x="66028" y="4680"/>
                  </a:moveTo>
                  <a:lnTo>
                    <a:pt x="66028" y="18051"/>
                  </a:lnTo>
                  <a:cubicBezTo>
                    <a:pt x="66028" y="20636"/>
                    <a:pt x="63938" y="22732"/>
                    <a:pt x="61361" y="22732"/>
                  </a:cubicBezTo>
                  <a:cubicBezTo>
                    <a:pt x="58784" y="22732"/>
                    <a:pt x="56694" y="20636"/>
                    <a:pt x="56694" y="18051"/>
                  </a:cubicBezTo>
                  <a:lnTo>
                    <a:pt x="56694" y="4680"/>
                  </a:lnTo>
                  <a:cubicBezTo>
                    <a:pt x="56694" y="2095"/>
                    <a:pt x="58784" y="0"/>
                    <a:pt x="61361" y="0"/>
                  </a:cubicBezTo>
                  <a:cubicBezTo>
                    <a:pt x="63938" y="0"/>
                    <a:pt x="66028" y="2095"/>
                    <a:pt x="66028" y="4680"/>
                  </a:cubicBezTo>
                  <a:close/>
                  <a:moveTo>
                    <a:pt x="71242" y="42644"/>
                  </a:moveTo>
                  <a:lnTo>
                    <a:pt x="64688" y="42644"/>
                  </a:lnTo>
                  <a:lnTo>
                    <a:pt x="64688" y="106614"/>
                  </a:lnTo>
                  <a:lnTo>
                    <a:pt x="71242" y="106614"/>
                  </a:lnTo>
                  <a:close/>
                  <a:moveTo>
                    <a:pt x="88640" y="42644"/>
                  </a:moveTo>
                  <a:lnTo>
                    <a:pt x="82086" y="42644"/>
                  </a:lnTo>
                  <a:lnTo>
                    <a:pt x="82086" y="106614"/>
                  </a:lnTo>
                  <a:lnTo>
                    <a:pt x="88640" y="106614"/>
                  </a:lnTo>
                  <a:close/>
                  <a:moveTo>
                    <a:pt x="89005" y="4680"/>
                  </a:moveTo>
                  <a:lnTo>
                    <a:pt x="89005" y="18051"/>
                  </a:lnTo>
                  <a:cubicBezTo>
                    <a:pt x="89005" y="20636"/>
                    <a:pt x="86916" y="22731"/>
                    <a:pt x="84339" y="22731"/>
                  </a:cubicBezTo>
                  <a:cubicBezTo>
                    <a:pt x="81761" y="22731"/>
                    <a:pt x="79672" y="20636"/>
                    <a:pt x="79672" y="18051"/>
                  </a:cubicBezTo>
                  <a:lnTo>
                    <a:pt x="79672" y="4680"/>
                  </a:lnTo>
                  <a:cubicBezTo>
                    <a:pt x="79672" y="2095"/>
                    <a:pt x="81761" y="0"/>
                    <a:pt x="84339" y="0"/>
                  </a:cubicBezTo>
                  <a:cubicBezTo>
                    <a:pt x="86916" y="0"/>
                    <a:pt x="89005" y="2095"/>
                    <a:pt x="89005" y="4680"/>
                  </a:cubicBezTo>
                  <a:close/>
                  <a:moveTo>
                    <a:pt x="106038" y="42644"/>
                  </a:moveTo>
                  <a:lnTo>
                    <a:pt x="99484" y="42644"/>
                  </a:lnTo>
                  <a:lnTo>
                    <a:pt x="99484" y="106614"/>
                  </a:lnTo>
                  <a:lnTo>
                    <a:pt x="106038" y="106614"/>
                  </a:lnTo>
                  <a:close/>
                  <a:moveTo>
                    <a:pt x="111983" y="4680"/>
                  </a:moveTo>
                  <a:lnTo>
                    <a:pt x="111983" y="18051"/>
                  </a:lnTo>
                  <a:cubicBezTo>
                    <a:pt x="111983" y="20636"/>
                    <a:pt x="109894" y="22731"/>
                    <a:pt x="107316" y="22731"/>
                  </a:cubicBezTo>
                  <a:cubicBezTo>
                    <a:pt x="104739" y="22731"/>
                    <a:pt x="102650" y="20636"/>
                    <a:pt x="102650" y="18051"/>
                  </a:cubicBezTo>
                  <a:lnTo>
                    <a:pt x="102650" y="4680"/>
                  </a:lnTo>
                  <a:cubicBezTo>
                    <a:pt x="102650" y="2095"/>
                    <a:pt x="104739" y="0"/>
                    <a:pt x="107316" y="0"/>
                  </a:cubicBezTo>
                  <a:cubicBezTo>
                    <a:pt x="109894" y="0"/>
                    <a:pt x="111983" y="2095"/>
                    <a:pt x="111983" y="4680"/>
                  </a:cubicBezTo>
                  <a:close/>
                  <a:moveTo>
                    <a:pt x="119999" y="11366"/>
                  </a:moveTo>
                  <a:lnTo>
                    <a:pt x="119999" y="120000"/>
                  </a:lnTo>
                  <a:lnTo>
                    <a:pt x="0" y="120000"/>
                  </a:lnTo>
                  <a:lnTo>
                    <a:pt x="0" y="11366"/>
                  </a:lnTo>
                  <a:lnTo>
                    <a:pt x="6739" y="11366"/>
                  </a:lnTo>
                  <a:lnTo>
                    <a:pt x="6739" y="17459"/>
                  </a:lnTo>
                  <a:cubicBezTo>
                    <a:pt x="6739" y="22260"/>
                    <a:pt x="10619" y="26151"/>
                    <a:pt x="15405" y="26151"/>
                  </a:cubicBezTo>
                  <a:cubicBezTo>
                    <a:pt x="20192" y="26151"/>
                    <a:pt x="24072" y="22260"/>
                    <a:pt x="24072" y="17459"/>
                  </a:cubicBezTo>
                  <a:lnTo>
                    <a:pt x="24072" y="11366"/>
                  </a:lnTo>
                  <a:lnTo>
                    <a:pt x="29716" y="11366"/>
                  </a:lnTo>
                  <a:lnTo>
                    <a:pt x="29716" y="17459"/>
                  </a:lnTo>
                  <a:cubicBezTo>
                    <a:pt x="29716" y="22260"/>
                    <a:pt x="33597" y="26151"/>
                    <a:pt x="38383" y="26151"/>
                  </a:cubicBezTo>
                  <a:cubicBezTo>
                    <a:pt x="43170" y="26151"/>
                    <a:pt x="47050" y="22260"/>
                    <a:pt x="47050" y="17459"/>
                  </a:cubicBezTo>
                  <a:lnTo>
                    <a:pt x="47050" y="11366"/>
                  </a:lnTo>
                  <a:lnTo>
                    <a:pt x="52694" y="11366"/>
                  </a:lnTo>
                  <a:lnTo>
                    <a:pt x="52694" y="17459"/>
                  </a:lnTo>
                  <a:cubicBezTo>
                    <a:pt x="52694" y="22260"/>
                    <a:pt x="56574" y="26151"/>
                    <a:pt x="61361" y="26151"/>
                  </a:cubicBezTo>
                  <a:cubicBezTo>
                    <a:pt x="66147" y="26151"/>
                    <a:pt x="70028" y="22260"/>
                    <a:pt x="70028" y="17459"/>
                  </a:cubicBezTo>
                  <a:lnTo>
                    <a:pt x="70028" y="11366"/>
                  </a:lnTo>
                  <a:lnTo>
                    <a:pt x="75672" y="11366"/>
                  </a:lnTo>
                  <a:lnTo>
                    <a:pt x="75672" y="17459"/>
                  </a:lnTo>
                  <a:cubicBezTo>
                    <a:pt x="75672" y="22260"/>
                    <a:pt x="79552" y="26151"/>
                    <a:pt x="84339" y="26151"/>
                  </a:cubicBezTo>
                  <a:cubicBezTo>
                    <a:pt x="89125" y="26151"/>
                    <a:pt x="93005" y="22260"/>
                    <a:pt x="93005" y="17459"/>
                  </a:cubicBezTo>
                  <a:lnTo>
                    <a:pt x="93005" y="11366"/>
                  </a:lnTo>
                  <a:lnTo>
                    <a:pt x="98650" y="11366"/>
                  </a:lnTo>
                  <a:lnTo>
                    <a:pt x="98650" y="17459"/>
                  </a:lnTo>
                  <a:cubicBezTo>
                    <a:pt x="98650" y="22259"/>
                    <a:pt x="102530" y="26151"/>
                    <a:pt x="107316" y="26151"/>
                  </a:cubicBezTo>
                  <a:cubicBezTo>
                    <a:pt x="112103" y="26151"/>
                    <a:pt x="115983" y="22259"/>
                    <a:pt x="115983" y="17459"/>
                  </a:cubicBezTo>
                  <a:lnTo>
                    <a:pt x="115983" y="11366"/>
                  </a:lnTo>
                  <a:close/>
                </a:path>
              </a:pathLst>
            </a:custGeom>
            <a:solidFill>
              <a:srgbClr val="8388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6" name="Google Shape;526;p37"/>
            <p:cNvSpPr/>
            <p:nvPr/>
          </p:nvSpPr>
          <p:spPr>
            <a:xfrm flipH="1" rot="10800000">
              <a:off x="5076056" y="2673754"/>
              <a:ext cx="263782" cy="1779598"/>
            </a:xfrm>
            <a:custGeom>
              <a:rect b="b" l="l" r="r" t="t"/>
              <a:pathLst>
                <a:path extrusionOk="0" h="120000" w="120000">
                  <a:moveTo>
                    <a:pt x="32145" y="108615"/>
                  </a:moveTo>
                  <a:lnTo>
                    <a:pt x="87853" y="108615"/>
                  </a:lnTo>
                  <a:lnTo>
                    <a:pt x="59999" y="120000"/>
                  </a:lnTo>
                  <a:close/>
                  <a:moveTo>
                    <a:pt x="4936" y="85089"/>
                  </a:moveTo>
                  <a:cubicBezTo>
                    <a:pt x="17830" y="84991"/>
                    <a:pt x="28554" y="83488"/>
                    <a:pt x="31934" y="81452"/>
                  </a:cubicBezTo>
                  <a:cubicBezTo>
                    <a:pt x="35290" y="83578"/>
                    <a:pt x="46771" y="85117"/>
                    <a:pt x="60364" y="85117"/>
                  </a:cubicBezTo>
                  <a:cubicBezTo>
                    <a:pt x="73958" y="85117"/>
                    <a:pt x="85439" y="83578"/>
                    <a:pt x="88795" y="81452"/>
                  </a:cubicBezTo>
                  <a:cubicBezTo>
                    <a:pt x="92107" y="83449"/>
                    <a:pt x="102492" y="84934"/>
                    <a:pt x="115063" y="85077"/>
                  </a:cubicBezTo>
                  <a:lnTo>
                    <a:pt x="89988" y="105672"/>
                  </a:lnTo>
                  <a:lnTo>
                    <a:pt x="29995" y="105672"/>
                  </a:lnTo>
                  <a:close/>
                  <a:moveTo>
                    <a:pt x="93725" y="16312"/>
                  </a:moveTo>
                  <a:lnTo>
                    <a:pt x="119999" y="16312"/>
                  </a:lnTo>
                  <a:lnTo>
                    <a:pt x="119999" y="82020"/>
                  </a:lnTo>
                  <a:cubicBezTo>
                    <a:pt x="119266" y="82070"/>
                    <a:pt x="118512" y="82079"/>
                    <a:pt x="117749" y="82079"/>
                  </a:cubicBezTo>
                  <a:cubicBezTo>
                    <a:pt x="104481" y="82079"/>
                    <a:pt x="93725" y="79273"/>
                    <a:pt x="93725" y="75812"/>
                  </a:cubicBezTo>
                  <a:close/>
                  <a:moveTo>
                    <a:pt x="35976" y="16312"/>
                  </a:moveTo>
                  <a:lnTo>
                    <a:pt x="84023" y="16312"/>
                  </a:lnTo>
                  <a:lnTo>
                    <a:pt x="84023" y="76087"/>
                  </a:lnTo>
                  <a:cubicBezTo>
                    <a:pt x="84023" y="79397"/>
                    <a:pt x="73268" y="82079"/>
                    <a:pt x="60000" y="82079"/>
                  </a:cubicBezTo>
                  <a:cubicBezTo>
                    <a:pt x="46731" y="82079"/>
                    <a:pt x="35976" y="79397"/>
                    <a:pt x="35976" y="76087"/>
                  </a:cubicBezTo>
                  <a:close/>
                  <a:moveTo>
                    <a:pt x="0" y="16312"/>
                  </a:moveTo>
                  <a:lnTo>
                    <a:pt x="26273" y="16312"/>
                  </a:lnTo>
                  <a:lnTo>
                    <a:pt x="26273" y="75812"/>
                  </a:lnTo>
                  <a:cubicBezTo>
                    <a:pt x="26273" y="79273"/>
                    <a:pt x="15518" y="82079"/>
                    <a:pt x="2250" y="82079"/>
                  </a:cubicBezTo>
                  <a:cubicBezTo>
                    <a:pt x="1487" y="82079"/>
                    <a:pt x="733" y="82070"/>
                    <a:pt x="0" y="82020"/>
                  </a:cubicBezTo>
                  <a:close/>
                  <a:moveTo>
                    <a:pt x="8336" y="2079"/>
                  </a:moveTo>
                  <a:cubicBezTo>
                    <a:pt x="13486" y="794"/>
                    <a:pt x="20602" y="0"/>
                    <a:pt x="28461" y="0"/>
                  </a:cubicBezTo>
                  <a:lnTo>
                    <a:pt x="91538" y="0"/>
                  </a:lnTo>
                  <a:cubicBezTo>
                    <a:pt x="107257" y="0"/>
                    <a:pt x="120000" y="3178"/>
                    <a:pt x="120000" y="7099"/>
                  </a:cubicBezTo>
                  <a:cubicBezTo>
                    <a:pt x="120000" y="9465"/>
                    <a:pt x="119999" y="11832"/>
                    <a:pt x="119999" y="14198"/>
                  </a:cubicBezTo>
                  <a:lnTo>
                    <a:pt x="0" y="14198"/>
                  </a:lnTo>
                  <a:lnTo>
                    <a:pt x="0" y="7099"/>
                  </a:lnTo>
                  <a:cubicBezTo>
                    <a:pt x="0" y="5138"/>
                    <a:pt x="3185" y="3364"/>
                    <a:pt x="8336" y="2079"/>
                  </a:cubicBezTo>
                  <a:close/>
                </a:path>
              </a:pathLst>
            </a:custGeom>
            <a:solidFill>
              <a:srgbClr val="EC7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27" name="Google Shape;527;p37"/>
          <p:cNvSpPr/>
          <p:nvPr/>
        </p:nvSpPr>
        <p:spPr>
          <a:xfrm rot="-5400000">
            <a:off x="6907737" y="2651324"/>
            <a:ext cx="1537616" cy="1664412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8" name="Google Shape;528;p37"/>
          <p:cNvSpPr/>
          <p:nvPr/>
        </p:nvSpPr>
        <p:spPr>
          <a:xfrm>
            <a:off x="2628725" y="3123489"/>
            <a:ext cx="484632" cy="720080"/>
          </a:xfrm>
          <a:prstGeom prst="chevron">
            <a:avLst>
              <a:gd fmla="val 50000" name="adj"/>
            </a:avLst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6E21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9" name="Google Shape;529;p37"/>
          <p:cNvSpPr/>
          <p:nvPr/>
        </p:nvSpPr>
        <p:spPr>
          <a:xfrm>
            <a:off x="5850673" y="3123489"/>
            <a:ext cx="484632" cy="720080"/>
          </a:xfrm>
          <a:prstGeom prst="chevron">
            <a:avLst>
              <a:gd fmla="val 50000" name="adj"/>
            </a:avLst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6E21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30" name="Google Shape;530;p37"/>
          <p:cNvGrpSpPr/>
          <p:nvPr/>
        </p:nvGrpSpPr>
        <p:grpSpPr>
          <a:xfrm>
            <a:off x="702488" y="1275606"/>
            <a:ext cx="1721379" cy="1283038"/>
            <a:chOff x="2551705" y="4211306"/>
            <a:chExt cx="2357003" cy="1283038"/>
          </a:xfrm>
        </p:grpSpPr>
        <p:sp>
          <p:nvSpPr>
            <p:cNvPr id="531" name="Google Shape;531;p37"/>
            <p:cNvSpPr txBox="1"/>
            <p:nvPr/>
          </p:nvSpPr>
          <p:spPr>
            <a:xfrm>
              <a:off x="2551706" y="4478681"/>
              <a:ext cx="2357002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2" name="Google Shape;532;p37"/>
            <p:cNvSpPr txBox="1"/>
            <p:nvPr/>
          </p:nvSpPr>
          <p:spPr>
            <a:xfrm>
              <a:off x="2551705" y="4211306"/>
              <a:ext cx="2336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3" name="Google Shape;533;p37"/>
          <p:cNvGrpSpPr/>
          <p:nvPr/>
        </p:nvGrpSpPr>
        <p:grpSpPr>
          <a:xfrm>
            <a:off x="3620259" y="1275606"/>
            <a:ext cx="1721379" cy="1283038"/>
            <a:chOff x="2551705" y="4211306"/>
            <a:chExt cx="2357003" cy="1283038"/>
          </a:xfrm>
        </p:grpSpPr>
        <p:sp>
          <p:nvSpPr>
            <p:cNvPr id="534" name="Google Shape;534;p37"/>
            <p:cNvSpPr txBox="1"/>
            <p:nvPr/>
          </p:nvSpPr>
          <p:spPr>
            <a:xfrm>
              <a:off x="2551706" y="4478681"/>
              <a:ext cx="2357002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5" name="Google Shape;535;p37"/>
            <p:cNvSpPr txBox="1"/>
            <p:nvPr/>
          </p:nvSpPr>
          <p:spPr>
            <a:xfrm>
              <a:off x="2551705" y="4211306"/>
              <a:ext cx="2336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6" name="Google Shape;536;p37"/>
          <p:cNvGrpSpPr/>
          <p:nvPr/>
        </p:nvGrpSpPr>
        <p:grpSpPr>
          <a:xfrm>
            <a:off x="6829904" y="1275606"/>
            <a:ext cx="1721379" cy="1283038"/>
            <a:chOff x="2551705" y="4211306"/>
            <a:chExt cx="2357003" cy="1283038"/>
          </a:xfrm>
        </p:grpSpPr>
        <p:sp>
          <p:nvSpPr>
            <p:cNvPr id="537" name="Google Shape;537;p37"/>
            <p:cNvSpPr txBox="1"/>
            <p:nvPr/>
          </p:nvSpPr>
          <p:spPr>
            <a:xfrm>
              <a:off x="2551706" y="4478681"/>
              <a:ext cx="2357002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8" name="Google Shape;538;p37"/>
            <p:cNvSpPr txBox="1"/>
            <p:nvPr/>
          </p:nvSpPr>
          <p:spPr>
            <a:xfrm>
              <a:off x="2551705" y="4211306"/>
              <a:ext cx="2336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9" name="Google Shape;539;p37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Infographic Style</a:t>
            </a:r>
            <a:endParaRPr/>
          </a:p>
        </p:txBody>
      </p:sp>
      <p:sp>
        <p:nvSpPr>
          <p:cNvPr id="540" name="Google Shape;540;p37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4" name="Shape 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5" name="Google Shape;545;p38"/>
          <p:cNvSpPr/>
          <p:nvPr/>
        </p:nvSpPr>
        <p:spPr>
          <a:xfrm>
            <a:off x="6113385" y="1971492"/>
            <a:ext cx="943899" cy="943899"/>
          </a:xfrm>
          <a:prstGeom prst="ellipse">
            <a:avLst/>
          </a:prstGeom>
          <a:solidFill>
            <a:srgbClr val="8388E3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6" name="Google Shape;546;p38"/>
          <p:cNvSpPr/>
          <p:nvPr/>
        </p:nvSpPr>
        <p:spPr>
          <a:xfrm>
            <a:off x="6785210" y="2807328"/>
            <a:ext cx="722466" cy="722466"/>
          </a:xfrm>
          <a:prstGeom prst="ellipse">
            <a:avLst/>
          </a:prstGeom>
          <a:solidFill>
            <a:srgbClr val="8388E3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7" name="Google Shape;547;p38"/>
          <p:cNvSpPr/>
          <p:nvPr/>
        </p:nvSpPr>
        <p:spPr>
          <a:xfrm>
            <a:off x="5520009" y="2371784"/>
            <a:ext cx="1783637" cy="1783637"/>
          </a:xfrm>
          <a:prstGeom prst="ellipse">
            <a:avLst/>
          </a:prstGeom>
          <a:solidFill>
            <a:srgbClr val="EC771B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548" name="Google Shape;548;p38"/>
          <p:cNvCxnSpPr/>
          <p:nvPr/>
        </p:nvCxnSpPr>
        <p:spPr>
          <a:xfrm flipH="1" rot="10800000">
            <a:off x="6785210" y="3142776"/>
            <a:ext cx="924600" cy="524400"/>
          </a:xfrm>
          <a:prstGeom prst="bentConnector3">
            <a:avLst>
              <a:gd fmla="val 49999" name="adj1"/>
            </a:avLst>
          </a:prstGeom>
          <a:noFill/>
          <a:ln cap="flat" cmpd="sng" w="38100">
            <a:solidFill>
              <a:srgbClr val="B2F608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549" name="Google Shape;549;p38"/>
          <p:cNvSpPr/>
          <p:nvPr/>
        </p:nvSpPr>
        <p:spPr>
          <a:xfrm>
            <a:off x="6818286" y="3620784"/>
            <a:ext cx="597317" cy="597317"/>
          </a:xfrm>
          <a:prstGeom prst="ellipse">
            <a:avLst/>
          </a:prstGeom>
          <a:solidFill>
            <a:srgbClr val="B2F608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0" name="Google Shape;550;p38"/>
          <p:cNvSpPr/>
          <p:nvPr/>
        </p:nvSpPr>
        <p:spPr>
          <a:xfrm>
            <a:off x="5438837" y="3376426"/>
            <a:ext cx="597317" cy="597317"/>
          </a:xfrm>
          <a:prstGeom prst="ellipse">
            <a:avLst/>
          </a:prstGeom>
          <a:solidFill>
            <a:srgbClr val="B2F608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1" name="Google Shape;551;p38"/>
          <p:cNvSpPr/>
          <p:nvPr/>
        </p:nvSpPr>
        <p:spPr>
          <a:xfrm>
            <a:off x="7057284" y="2327421"/>
            <a:ext cx="523749" cy="523749"/>
          </a:xfrm>
          <a:prstGeom prst="ellipse">
            <a:avLst/>
          </a:prstGeom>
          <a:solidFill>
            <a:srgbClr val="EC771B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2" name="Google Shape;552;p38"/>
          <p:cNvSpPr/>
          <p:nvPr/>
        </p:nvSpPr>
        <p:spPr>
          <a:xfrm>
            <a:off x="5299482" y="2468821"/>
            <a:ext cx="573378" cy="573378"/>
          </a:xfrm>
          <a:prstGeom prst="ellipse">
            <a:avLst/>
          </a:prstGeom>
          <a:solidFill>
            <a:srgbClr val="F6E213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3" name="Google Shape;553;p38"/>
          <p:cNvSpPr/>
          <p:nvPr/>
        </p:nvSpPr>
        <p:spPr>
          <a:xfrm>
            <a:off x="7555988" y="3295764"/>
            <a:ext cx="379321" cy="379321"/>
          </a:xfrm>
          <a:prstGeom prst="ellipse">
            <a:avLst/>
          </a:prstGeom>
          <a:solidFill>
            <a:srgbClr val="F6E213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" name="Google Shape;554;p38"/>
          <p:cNvSpPr/>
          <p:nvPr/>
        </p:nvSpPr>
        <p:spPr>
          <a:xfrm>
            <a:off x="6145968" y="1152544"/>
            <a:ext cx="531721" cy="531721"/>
          </a:xfrm>
          <a:prstGeom prst="ellipse">
            <a:avLst/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" name="Google Shape;555;p38"/>
          <p:cNvSpPr/>
          <p:nvPr/>
        </p:nvSpPr>
        <p:spPr>
          <a:xfrm>
            <a:off x="4943776" y="2948467"/>
            <a:ext cx="531721" cy="531721"/>
          </a:xfrm>
          <a:prstGeom prst="ellipse">
            <a:avLst/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6" name="Google Shape;556;p38"/>
          <p:cNvSpPr/>
          <p:nvPr/>
        </p:nvSpPr>
        <p:spPr>
          <a:xfrm>
            <a:off x="7695164" y="2795994"/>
            <a:ext cx="531721" cy="531721"/>
          </a:xfrm>
          <a:prstGeom prst="ellipse">
            <a:avLst/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7" name="Google Shape;557;p38"/>
          <p:cNvSpPr/>
          <p:nvPr/>
        </p:nvSpPr>
        <p:spPr>
          <a:xfrm>
            <a:off x="7017379" y="1671531"/>
            <a:ext cx="531721" cy="531721"/>
          </a:xfrm>
          <a:prstGeom prst="ellipse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8" name="Google Shape;558;p38"/>
          <p:cNvSpPr/>
          <p:nvPr/>
        </p:nvSpPr>
        <p:spPr>
          <a:xfrm>
            <a:off x="5608293" y="1958874"/>
            <a:ext cx="531721" cy="531721"/>
          </a:xfrm>
          <a:prstGeom prst="ellipse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9" name="Google Shape;559;p38"/>
          <p:cNvSpPr/>
          <p:nvPr/>
        </p:nvSpPr>
        <p:spPr>
          <a:xfrm>
            <a:off x="7150875" y="1817568"/>
            <a:ext cx="264728" cy="2478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0" name="Google Shape;560;p38"/>
          <p:cNvSpPr/>
          <p:nvPr/>
        </p:nvSpPr>
        <p:spPr>
          <a:xfrm rot="2700000">
            <a:off x="7877798" y="2869422"/>
            <a:ext cx="200561" cy="359568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1" name="Google Shape;561;p38"/>
          <p:cNvSpPr/>
          <p:nvPr/>
        </p:nvSpPr>
        <p:spPr>
          <a:xfrm rot="-5400000">
            <a:off x="6266296" y="1244121"/>
            <a:ext cx="291063" cy="31506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2" name="Google Shape;562;p38"/>
          <p:cNvSpPr/>
          <p:nvPr/>
        </p:nvSpPr>
        <p:spPr>
          <a:xfrm>
            <a:off x="5044160" y="3065885"/>
            <a:ext cx="298536" cy="296883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" name="Google Shape;563;p38"/>
          <p:cNvSpPr/>
          <p:nvPr/>
        </p:nvSpPr>
        <p:spPr>
          <a:xfrm rot="2700000">
            <a:off x="5829255" y="2078590"/>
            <a:ext cx="89795" cy="360000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" name="Google Shape;564;p38"/>
          <p:cNvSpPr/>
          <p:nvPr/>
        </p:nvSpPr>
        <p:spPr>
          <a:xfrm>
            <a:off x="8120811" y="3516074"/>
            <a:ext cx="531721" cy="531721"/>
          </a:xfrm>
          <a:prstGeom prst="ellipse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5" name="Google Shape;565;p38"/>
          <p:cNvSpPr/>
          <p:nvPr/>
        </p:nvSpPr>
        <p:spPr>
          <a:xfrm>
            <a:off x="4713123" y="3732098"/>
            <a:ext cx="531721" cy="531721"/>
          </a:xfrm>
          <a:prstGeom prst="ellipse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6" name="Google Shape;566;p38"/>
          <p:cNvSpPr/>
          <p:nvPr/>
        </p:nvSpPr>
        <p:spPr>
          <a:xfrm>
            <a:off x="4860945" y="3883200"/>
            <a:ext cx="236076" cy="235386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7" name="Google Shape;567;p38"/>
          <p:cNvSpPr/>
          <p:nvPr/>
        </p:nvSpPr>
        <p:spPr>
          <a:xfrm>
            <a:off x="8241515" y="3666231"/>
            <a:ext cx="295662" cy="22710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568" name="Google Shape;568;p38"/>
          <p:cNvCxnSpPr/>
          <p:nvPr/>
        </p:nvCxnSpPr>
        <p:spPr>
          <a:xfrm flipH="1" rot="5400000">
            <a:off x="5665235" y="2407615"/>
            <a:ext cx="1665300" cy="174900"/>
          </a:xfrm>
          <a:prstGeom prst="bentConnector3">
            <a:avLst>
              <a:gd fmla="val 50003" name="adj1"/>
            </a:avLst>
          </a:prstGeom>
          <a:noFill/>
          <a:ln cap="flat" cmpd="sng" w="38100">
            <a:solidFill>
              <a:srgbClr val="B2F608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569" name="Google Shape;569;p38"/>
          <p:cNvCxnSpPr>
            <a:endCxn id="558" idx="4"/>
          </p:cNvCxnSpPr>
          <p:nvPr/>
        </p:nvCxnSpPr>
        <p:spPr>
          <a:xfrm flipH="1" rot="5400000">
            <a:off x="5612553" y="2752195"/>
            <a:ext cx="1103100" cy="579900"/>
          </a:xfrm>
          <a:prstGeom prst="bentConnector3">
            <a:avLst>
              <a:gd fmla="val 49995" name="adj1"/>
            </a:avLst>
          </a:prstGeom>
          <a:noFill/>
          <a:ln cap="flat" cmpd="sng" w="38100">
            <a:solidFill>
              <a:srgbClr val="8388E3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570" name="Google Shape;570;p38"/>
          <p:cNvCxnSpPr>
            <a:endCxn id="557" idx="4"/>
          </p:cNvCxnSpPr>
          <p:nvPr/>
        </p:nvCxnSpPr>
        <p:spPr>
          <a:xfrm rot="-5400000">
            <a:off x="6316789" y="2616802"/>
            <a:ext cx="1380000" cy="552900"/>
          </a:xfrm>
          <a:prstGeom prst="bentConnector3">
            <a:avLst>
              <a:gd fmla="val 50003" name="adj1"/>
            </a:avLst>
          </a:prstGeom>
          <a:noFill/>
          <a:ln cap="flat" cmpd="sng" w="38100">
            <a:solidFill>
              <a:srgbClr val="8388E3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571" name="Google Shape;571;p38"/>
          <p:cNvCxnSpPr/>
          <p:nvPr/>
        </p:nvCxnSpPr>
        <p:spPr>
          <a:xfrm rot="10800000">
            <a:off x="5460823" y="3235336"/>
            <a:ext cx="874200" cy="546600"/>
          </a:xfrm>
          <a:prstGeom prst="bentConnector3">
            <a:avLst>
              <a:gd fmla="val 49997" name="adj1"/>
            </a:avLst>
          </a:prstGeom>
          <a:noFill/>
          <a:ln cap="flat" cmpd="sng" w="38100">
            <a:solidFill>
              <a:srgbClr val="B2F608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572" name="Google Shape;572;p38"/>
          <p:cNvCxnSpPr>
            <a:endCxn id="564" idx="2"/>
          </p:cNvCxnSpPr>
          <p:nvPr/>
        </p:nvCxnSpPr>
        <p:spPr>
          <a:xfrm flipH="1" rot="10800000">
            <a:off x="6832311" y="3781934"/>
            <a:ext cx="1288500" cy="265800"/>
          </a:xfrm>
          <a:prstGeom prst="bentConnector3">
            <a:avLst>
              <a:gd fmla="val 44324" name="adj1"/>
            </a:avLst>
          </a:prstGeom>
          <a:noFill/>
          <a:ln cap="flat" cmpd="sng" w="38100">
            <a:solidFill>
              <a:srgbClr val="8388E3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573" name="Google Shape;573;p38"/>
          <p:cNvCxnSpPr>
            <a:endCxn id="565" idx="6"/>
          </p:cNvCxnSpPr>
          <p:nvPr/>
        </p:nvCxnSpPr>
        <p:spPr>
          <a:xfrm rot="10800000">
            <a:off x="5244844" y="3997959"/>
            <a:ext cx="1090200" cy="409800"/>
          </a:xfrm>
          <a:prstGeom prst="bentConnector3">
            <a:avLst>
              <a:gd fmla="val 50001" name="adj1"/>
            </a:avLst>
          </a:prstGeom>
          <a:noFill/>
          <a:ln cap="flat" cmpd="sng" w="38100">
            <a:solidFill>
              <a:srgbClr val="8388E3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574" name="Google Shape;574;p38"/>
          <p:cNvSpPr txBox="1"/>
          <p:nvPr/>
        </p:nvSpPr>
        <p:spPr>
          <a:xfrm>
            <a:off x="323528" y="1340735"/>
            <a:ext cx="3588874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800">
                <a:solidFill>
                  <a:srgbClr val="8388E3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" name="Google Shape;575;p38"/>
          <p:cNvSpPr txBox="1"/>
          <p:nvPr/>
        </p:nvSpPr>
        <p:spPr>
          <a:xfrm>
            <a:off x="323528" y="3163531"/>
            <a:ext cx="380092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6" name="Google Shape;576;p38"/>
          <p:cNvSpPr txBox="1"/>
          <p:nvPr/>
        </p:nvSpPr>
        <p:spPr>
          <a:xfrm>
            <a:off x="323528" y="4166959"/>
            <a:ext cx="3528392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/>
          </a:p>
        </p:txBody>
      </p:sp>
      <p:sp>
        <p:nvSpPr>
          <p:cNvPr id="577" name="Google Shape;577;p38"/>
          <p:cNvSpPr txBox="1"/>
          <p:nvPr/>
        </p:nvSpPr>
        <p:spPr>
          <a:xfrm>
            <a:off x="395536" y="2283402"/>
            <a:ext cx="288681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r>
              <a:rPr b="1" lang="en" sz="2800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Your Text</a:t>
            </a:r>
            <a:endParaRPr b="1" sz="2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8" name="Google Shape;578;p38"/>
          <p:cNvSpPr/>
          <p:nvPr/>
        </p:nvSpPr>
        <p:spPr>
          <a:xfrm flipH="1" rot="10800000">
            <a:off x="6295381" y="3007024"/>
            <a:ext cx="584719" cy="2136476"/>
          </a:xfrm>
          <a:custGeom>
            <a:rect b="b" l="l" r="r" t="t"/>
            <a:pathLst>
              <a:path extrusionOk="0" h="120000" w="120000">
                <a:moveTo>
                  <a:pt x="2250" y="49984"/>
                </a:moveTo>
                <a:cubicBezTo>
                  <a:pt x="15518" y="49984"/>
                  <a:pt x="26273" y="44802"/>
                  <a:pt x="26273" y="38411"/>
                </a:cubicBezTo>
                <a:lnTo>
                  <a:pt x="26273" y="0"/>
                </a:lnTo>
                <a:lnTo>
                  <a:pt x="0" y="0"/>
                </a:lnTo>
                <a:lnTo>
                  <a:pt x="0" y="49874"/>
                </a:lnTo>
                <a:cubicBezTo>
                  <a:pt x="733" y="49967"/>
                  <a:pt x="1487" y="49984"/>
                  <a:pt x="2250" y="49984"/>
                </a:cubicBezTo>
                <a:close/>
                <a:moveTo>
                  <a:pt x="117749" y="49984"/>
                </a:moveTo>
                <a:cubicBezTo>
                  <a:pt x="118512" y="49984"/>
                  <a:pt x="119266" y="49967"/>
                  <a:pt x="120000" y="49874"/>
                </a:cubicBezTo>
                <a:lnTo>
                  <a:pt x="120000" y="0"/>
                </a:lnTo>
                <a:lnTo>
                  <a:pt x="93725" y="0"/>
                </a:lnTo>
                <a:lnTo>
                  <a:pt x="93725" y="38411"/>
                </a:lnTo>
                <a:cubicBezTo>
                  <a:pt x="93726" y="44802"/>
                  <a:pt x="104481" y="49984"/>
                  <a:pt x="117749" y="49984"/>
                </a:cubicBezTo>
                <a:close/>
                <a:moveTo>
                  <a:pt x="60000" y="49984"/>
                </a:moveTo>
                <a:cubicBezTo>
                  <a:pt x="73268" y="49984"/>
                  <a:pt x="84023" y="45030"/>
                  <a:pt x="84023" y="38920"/>
                </a:cubicBezTo>
                <a:lnTo>
                  <a:pt x="84023" y="0"/>
                </a:lnTo>
                <a:lnTo>
                  <a:pt x="35976" y="0"/>
                </a:lnTo>
                <a:lnTo>
                  <a:pt x="35976" y="38920"/>
                </a:lnTo>
                <a:cubicBezTo>
                  <a:pt x="35976" y="45030"/>
                  <a:pt x="46731" y="49984"/>
                  <a:pt x="60000" y="49984"/>
                </a:cubicBezTo>
                <a:close/>
                <a:moveTo>
                  <a:pt x="29995" y="93546"/>
                </a:moveTo>
                <a:lnTo>
                  <a:pt x="89988" y="93546"/>
                </a:lnTo>
                <a:lnTo>
                  <a:pt x="115063" y="55518"/>
                </a:lnTo>
                <a:cubicBezTo>
                  <a:pt x="102492" y="55254"/>
                  <a:pt x="92107" y="52513"/>
                  <a:pt x="88795" y="48825"/>
                </a:cubicBezTo>
                <a:cubicBezTo>
                  <a:pt x="85439" y="52752"/>
                  <a:pt x="73958" y="55593"/>
                  <a:pt x="60364" y="55593"/>
                </a:cubicBezTo>
                <a:cubicBezTo>
                  <a:pt x="46771" y="55593"/>
                  <a:pt x="35290" y="52752"/>
                  <a:pt x="31934" y="48825"/>
                </a:cubicBezTo>
                <a:cubicBezTo>
                  <a:pt x="28554" y="52585"/>
                  <a:pt x="17830" y="55360"/>
                  <a:pt x="4936" y="55541"/>
                </a:cubicBezTo>
                <a:close/>
                <a:moveTo>
                  <a:pt x="59999" y="120000"/>
                </a:moveTo>
                <a:lnTo>
                  <a:pt x="87853" y="98978"/>
                </a:lnTo>
                <a:lnTo>
                  <a:pt x="32145" y="98978"/>
                </a:lnTo>
                <a:close/>
              </a:path>
            </a:pathLst>
          </a:cu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06\02-\color-pencil2.png" id="579" name="Google Shape;579;p3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4613979"/>
            <a:ext cx="9144000" cy="536448"/>
          </a:xfrm>
          <a:prstGeom prst="rect">
            <a:avLst/>
          </a:prstGeom>
          <a:noFill/>
          <a:ln>
            <a:noFill/>
          </a:ln>
        </p:spPr>
      </p:pic>
      <p:sp>
        <p:nvSpPr>
          <p:cNvPr id="580" name="Google Shape;580;p38"/>
          <p:cNvSpPr/>
          <p:nvPr/>
        </p:nvSpPr>
        <p:spPr>
          <a:xfrm>
            <a:off x="6037006" y="3189307"/>
            <a:ext cx="276816" cy="276816"/>
          </a:xfrm>
          <a:prstGeom prst="ellipse">
            <a:avLst/>
          </a:prstGeom>
          <a:solidFill>
            <a:srgbClr val="B2F608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1" name="Google Shape;581;p38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Infographic Style</a:t>
            </a:r>
            <a:endParaRPr/>
          </a:p>
        </p:txBody>
      </p:sp>
      <p:sp>
        <p:nvSpPr>
          <p:cNvPr id="582" name="Google Shape;582;p38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6" name="Shape 5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87" name="Google Shape;587;p3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6399" l="0" r="0" t="6408"/>
          <a:stretch/>
        </p:blipFill>
        <p:spPr>
          <a:xfrm>
            <a:off x="3054196" y="1347614"/>
            <a:ext cx="2767800" cy="1800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88" name="Google Shape;588;p39"/>
          <p:cNvSpPr/>
          <p:nvPr/>
        </p:nvSpPr>
        <p:spPr>
          <a:xfrm>
            <a:off x="3054196" y="2787774"/>
            <a:ext cx="2767817" cy="414020"/>
          </a:xfrm>
          <a:prstGeom prst="rect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9" name="Google Shape;589;p39"/>
          <p:cNvSpPr/>
          <p:nvPr/>
        </p:nvSpPr>
        <p:spPr>
          <a:xfrm>
            <a:off x="519846" y="3796516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0" name="Google Shape;590;p39"/>
          <p:cNvSpPr/>
          <p:nvPr/>
        </p:nvSpPr>
        <p:spPr>
          <a:xfrm>
            <a:off x="2603781" y="3796516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1" name="Google Shape;591;p39"/>
          <p:cNvSpPr/>
          <p:nvPr/>
        </p:nvSpPr>
        <p:spPr>
          <a:xfrm>
            <a:off x="4687716" y="3796516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2" name="Google Shape;592;p39"/>
          <p:cNvSpPr/>
          <p:nvPr/>
        </p:nvSpPr>
        <p:spPr>
          <a:xfrm>
            <a:off x="6771652" y="3796516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93" name="Google Shape;593;p39"/>
          <p:cNvGrpSpPr/>
          <p:nvPr/>
        </p:nvGrpSpPr>
        <p:grpSpPr>
          <a:xfrm>
            <a:off x="1187624" y="3723878"/>
            <a:ext cx="1209506" cy="720109"/>
            <a:chOff x="1472558" y="998559"/>
            <a:chExt cx="2765965" cy="720109"/>
          </a:xfrm>
        </p:grpSpPr>
        <p:sp>
          <p:nvSpPr>
            <p:cNvPr id="594" name="Google Shape;594;p39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5" name="Google Shape;595;p39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6" name="Google Shape;596;p39"/>
          <p:cNvGrpSpPr/>
          <p:nvPr/>
        </p:nvGrpSpPr>
        <p:grpSpPr>
          <a:xfrm>
            <a:off x="3262481" y="3723878"/>
            <a:ext cx="1209506" cy="720109"/>
            <a:chOff x="1472558" y="998559"/>
            <a:chExt cx="2765965" cy="720109"/>
          </a:xfrm>
        </p:grpSpPr>
        <p:sp>
          <p:nvSpPr>
            <p:cNvPr id="597" name="Google Shape;597;p39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8" name="Google Shape;598;p39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9" name="Google Shape;599;p39"/>
          <p:cNvGrpSpPr/>
          <p:nvPr/>
        </p:nvGrpSpPr>
        <p:grpSpPr>
          <a:xfrm>
            <a:off x="5337338" y="3723878"/>
            <a:ext cx="1209506" cy="720109"/>
            <a:chOff x="1472558" y="998559"/>
            <a:chExt cx="2765965" cy="720109"/>
          </a:xfrm>
        </p:grpSpPr>
        <p:sp>
          <p:nvSpPr>
            <p:cNvPr id="600" name="Google Shape;600;p39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1" name="Google Shape;601;p39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2" name="Google Shape;602;p39"/>
          <p:cNvGrpSpPr/>
          <p:nvPr/>
        </p:nvGrpSpPr>
        <p:grpSpPr>
          <a:xfrm>
            <a:off x="7412194" y="3723878"/>
            <a:ext cx="1209506" cy="720109"/>
            <a:chOff x="1472558" y="998559"/>
            <a:chExt cx="2765965" cy="720109"/>
          </a:xfrm>
        </p:grpSpPr>
        <p:sp>
          <p:nvSpPr>
            <p:cNvPr id="603" name="Google Shape;603;p39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4" name="Google Shape;604;p39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05" name="Google Shape;605;p39"/>
          <p:cNvSpPr/>
          <p:nvPr/>
        </p:nvSpPr>
        <p:spPr>
          <a:xfrm>
            <a:off x="2775335" y="3972010"/>
            <a:ext cx="232956" cy="21806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6" name="Google Shape;606;p39"/>
          <p:cNvSpPr/>
          <p:nvPr/>
        </p:nvSpPr>
        <p:spPr>
          <a:xfrm>
            <a:off x="6942385" y="3984546"/>
            <a:ext cx="234598" cy="234598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7" name="Google Shape;607;p39"/>
          <p:cNvSpPr/>
          <p:nvPr/>
        </p:nvSpPr>
        <p:spPr>
          <a:xfrm>
            <a:off x="683557" y="3951407"/>
            <a:ext cx="260035" cy="25927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8" name="Google Shape;608;p39"/>
          <p:cNvSpPr/>
          <p:nvPr/>
        </p:nvSpPr>
        <p:spPr>
          <a:xfrm>
            <a:off x="4868155" y="3984975"/>
            <a:ext cx="262892" cy="201937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9" name="Google Shape;609;p39"/>
          <p:cNvSpPr/>
          <p:nvPr/>
        </p:nvSpPr>
        <p:spPr>
          <a:xfrm>
            <a:off x="4006056" y="1758559"/>
            <a:ext cx="864096" cy="864096"/>
          </a:xfrm>
          <a:prstGeom prst="ellipse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0" name="Google Shape;610;p39"/>
          <p:cNvSpPr/>
          <p:nvPr/>
        </p:nvSpPr>
        <p:spPr>
          <a:xfrm>
            <a:off x="4242130" y="1993038"/>
            <a:ext cx="391947" cy="395137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1" name="Google Shape;611;p39"/>
          <p:cNvSpPr txBox="1"/>
          <p:nvPr/>
        </p:nvSpPr>
        <p:spPr>
          <a:xfrm>
            <a:off x="3193562" y="2839032"/>
            <a:ext cx="253056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2" name="Google Shape;612;p39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EC771B"/>
                </a:solidFill>
              </a:rPr>
              <a:t>Portfolio Presentation</a:t>
            </a:r>
            <a:endParaRPr/>
          </a:p>
        </p:txBody>
      </p:sp>
      <p:sp>
        <p:nvSpPr>
          <p:cNvPr id="613" name="Google Shape;613;p39"/>
          <p:cNvSpPr txBox="1"/>
          <p:nvPr>
            <p:ph idx="1" type="subTitle"/>
          </p:nvPr>
        </p:nvSpPr>
        <p:spPr>
          <a:xfrm>
            <a:off x="0" y="6834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7" name="Shape 6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8" name="Google Shape;618;p40"/>
          <p:cNvGrpSpPr/>
          <p:nvPr/>
        </p:nvGrpSpPr>
        <p:grpSpPr>
          <a:xfrm rot="-2700000">
            <a:off x="2803378" y="2864900"/>
            <a:ext cx="720080" cy="720081"/>
            <a:chOff x="5446454" y="1672186"/>
            <a:chExt cx="914400" cy="914401"/>
          </a:xfrm>
        </p:grpSpPr>
        <p:sp>
          <p:nvSpPr>
            <p:cNvPr id="619" name="Google Shape;619;p40"/>
            <p:cNvSpPr/>
            <p:nvPr/>
          </p:nvSpPr>
          <p:spPr>
            <a:xfrm rot="5400000">
              <a:off x="5446454" y="1672186"/>
              <a:ext cx="914400" cy="914400"/>
            </a:xfrm>
            <a:prstGeom prst="teardrop">
              <a:avLst>
                <a:gd fmla="val 100000" name="adj"/>
              </a:avLst>
            </a:prstGeom>
            <a:solidFill>
              <a:srgbClr val="EC7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0" name="Google Shape;620;p40"/>
            <p:cNvSpPr/>
            <p:nvPr/>
          </p:nvSpPr>
          <p:spPr>
            <a:xfrm rot="-5400000">
              <a:off x="5446454" y="1672187"/>
              <a:ext cx="914400" cy="914400"/>
            </a:xfrm>
            <a:prstGeom prst="teardrop">
              <a:avLst>
                <a:gd fmla="val 100000" name="adj"/>
              </a:avLst>
            </a:prstGeom>
            <a:solidFill>
              <a:srgbClr val="EC7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1" name="Google Shape;621;p40"/>
          <p:cNvGrpSpPr/>
          <p:nvPr/>
        </p:nvGrpSpPr>
        <p:grpSpPr>
          <a:xfrm>
            <a:off x="3237594" y="1944984"/>
            <a:ext cx="720080" cy="720081"/>
            <a:chOff x="5446454" y="1672186"/>
            <a:chExt cx="914400" cy="914401"/>
          </a:xfrm>
        </p:grpSpPr>
        <p:sp>
          <p:nvSpPr>
            <p:cNvPr id="622" name="Google Shape;622;p40"/>
            <p:cNvSpPr/>
            <p:nvPr/>
          </p:nvSpPr>
          <p:spPr>
            <a:xfrm rot="5400000">
              <a:off x="5446454" y="1672186"/>
              <a:ext cx="914400" cy="914400"/>
            </a:xfrm>
            <a:prstGeom prst="teardrop">
              <a:avLst>
                <a:gd fmla="val 100000" name="adj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3" name="Google Shape;623;p40"/>
            <p:cNvSpPr/>
            <p:nvPr/>
          </p:nvSpPr>
          <p:spPr>
            <a:xfrm rot="-5400000">
              <a:off x="5446454" y="1672187"/>
              <a:ext cx="914400" cy="914400"/>
            </a:xfrm>
            <a:prstGeom prst="teardrop">
              <a:avLst>
                <a:gd fmla="val 100000" name="adj"/>
              </a:avLst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4" name="Google Shape;624;p40"/>
          <p:cNvGrpSpPr/>
          <p:nvPr/>
        </p:nvGrpSpPr>
        <p:grpSpPr>
          <a:xfrm rot="2700000">
            <a:off x="4221592" y="1488625"/>
            <a:ext cx="720080" cy="720081"/>
            <a:chOff x="5446454" y="1672186"/>
            <a:chExt cx="914400" cy="914401"/>
          </a:xfrm>
        </p:grpSpPr>
        <p:sp>
          <p:nvSpPr>
            <p:cNvPr id="625" name="Google Shape;625;p40"/>
            <p:cNvSpPr/>
            <p:nvPr/>
          </p:nvSpPr>
          <p:spPr>
            <a:xfrm rot="5400000">
              <a:off x="5446454" y="1672186"/>
              <a:ext cx="914400" cy="914400"/>
            </a:xfrm>
            <a:prstGeom prst="teardrop">
              <a:avLst>
                <a:gd fmla="val 100000" name="adj"/>
              </a:avLst>
            </a:prstGeom>
            <a:solidFill>
              <a:srgbClr val="DF26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6" name="Google Shape;626;p40"/>
            <p:cNvSpPr/>
            <p:nvPr/>
          </p:nvSpPr>
          <p:spPr>
            <a:xfrm rot="-5400000">
              <a:off x="5446454" y="1672187"/>
              <a:ext cx="914400" cy="914400"/>
            </a:xfrm>
            <a:prstGeom prst="teardrop">
              <a:avLst>
                <a:gd fmla="val 100000" name="adj"/>
              </a:avLst>
            </a:prstGeom>
            <a:solidFill>
              <a:srgbClr val="DF26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7" name="Google Shape;627;p40"/>
          <p:cNvGrpSpPr/>
          <p:nvPr/>
        </p:nvGrpSpPr>
        <p:grpSpPr>
          <a:xfrm rot="5400000">
            <a:off x="5309327" y="1944984"/>
            <a:ext cx="720080" cy="720081"/>
            <a:chOff x="5446454" y="1672186"/>
            <a:chExt cx="914400" cy="914401"/>
          </a:xfrm>
        </p:grpSpPr>
        <p:sp>
          <p:nvSpPr>
            <p:cNvPr id="628" name="Google Shape;628;p40"/>
            <p:cNvSpPr/>
            <p:nvPr/>
          </p:nvSpPr>
          <p:spPr>
            <a:xfrm rot="5400000">
              <a:off x="5446454" y="1672186"/>
              <a:ext cx="914400" cy="914400"/>
            </a:xfrm>
            <a:prstGeom prst="teardrop">
              <a:avLst>
                <a:gd fmla="val 100000" name="adj"/>
              </a:avLst>
            </a:prstGeom>
            <a:solidFill>
              <a:srgbClr val="8388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9" name="Google Shape;629;p40"/>
            <p:cNvSpPr/>
            <p:nvPr/>
          </p:nvSpPr>
          <p:spPr>
            <a:xfrm rot="-5400000">
              <a:off x="5446454" y="1672187"/>
              <a:ext cx="914400" cy="914400"/>
            </a:xfrm>
            <a:prstGeom prst="teardrop">
              <a:avLst>
                <a:gd fmla="val 100000" name="adj"/>
              </a:avLst>
            </a:prstGeom>
            <a:solidFill>
              <a:srgbClr val="8388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0" name="Google Shape;630;p40"/>
          <p:cNvGrpSpPr/>
          <p:nvPr/>
        </p:nvGrpSpPr>
        <p:grpSpPr>
          <a:xfrm rot="8100000">
            <a:off x="5496934" y="2879530"/>
            <a:ext cx="720080" cy="720081"/>
            <a:chOff x="5446454" y="1672186"/>
            <a:chExt cx="914400" cy="914401"/>
          </a:xfrm>
        </p:grpSpPr>
        <p:sp>
          <p:nvSpPr>
            <p:cNvPr id="631" name="Google Shape;631;p40"/>
            <p:cNvSpPr/>
            <p:nvPr/>
          </p:nvSpPr>
          <p:spPr>
            <a:xfrm rot="5400000">
              <a:off x="5446454" y="1672186"/>
              <a:ext cx="914400" cy="914400"/>
            </a:xfrm>
            <a:prstGeom prst="teardrop">
              <a:avLst>
                <a:gd fmla="val 100000" name="adj"/>
              </a:avLst>
            </a:prstGeom>
            <a:solidFill>
              <a:srgbClr val="B2F60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2" name="Google Shape;632;p40"/>
            <p:cNvSpPr/>
            <p:nvPr/>
          </p:nvSpPr>
          <p:spPr>
            <a:xfrm rot="-5400000">
              <a:off x="5446454" y="1672187"/>
              <a:ext cx="914400" cy="914400"/>
            </a:xfrm>
            <a:prstGeom prst="teardrop">
              <a:avLst>
                <a:gd fmla="val 100000" name="adj"/>
              </a:avLst>
            </a:prstGeom>
            <a:solidFill>
              <a:srgbClr val="B2F60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3" name="Google Shape;633;p40"/>
          <p:cNvGrpSpPr/>
          <p:nvPr/>
        </p:nvGrpSpPr>
        <p:grpSpPr>
          <a:xfrm>
            <a:off x="5669367" y="3649050"/>
            <a:ext cx="2949954" cy="657032"/>
            <a:chOff x="2551705" y="4283314"/>
            <a:chExt cx="2357003" cy="657032"/>
          </a:xfrm>
        </p:grpSpPr>
        <p:sp>
          <p:nvSpPr>
            <p:cNvPr id="634" name="Google Shape;634;p40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5" name="Google Shape;635;p40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6" name="Google Shape;636;p40"/>
          <p:cNvGrpSpPr/>
          <p:nvPr/>
        </p:nvGrpSpPr>
        <p:grpSpPr>
          <a:xfrm>
            <a:off x="6160973" y="2058734"/>
            <a:ext cx="2949954" cy="657032"/>
            <a:chOff x="2551705" y="4283314"/>
            <a:chExt cx="2357003" cy="657032"/>
          </a:xfrm>
        </p:grpSpPr>
        <p:sp>
          <p:nvSpPr>
            <p:cNvPr id="637" name="Google Shape;637;p40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8" name="Google Shape;638;p40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9" name="Google Shape;639;p40"/>
          <p:cNvGrpSpPr/>
          <p:nvPr/>
        </p:nvGrpSpPr>
        <p:grpSpPr>
          <a:xfrm>
            <a:off x="5040744" y="1170949"/>
            <a:ext cx="2949954" cy="657032"/>
            <a:chOff x="2551705" y="4283314"/>
            <a:chExt cx="2357003" cy="657032"/>
          </a:xfrm>
        </p:grpSpPr>
        <p:sp>
          <p:nvSpPr>
            <p:cNvPr id="640" name="Google Shape;640;p40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1" name="Google Shape;641;p40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2" name="Google Shape;642;p40"/>
          <p:cNvGrpSpPr/>
          <p:nvPr/>
        </p:nvGrpSpPr>
        <p:grpSpPr>
          <a:xfrm>
            <a:off x="269999" y="3649050"/>
            <a:ext cx="3050778" cy="657032"/>
            <a:chOff x="2551705" y="4283314"/>
            <a:chExt cx="2357003" cy="657032"/>
          </a:xfrm>
        </p:grpSpPr>
        <p:sp>
          <p:nvSpPr>
            <p:cNvPr id="643" name="Google Shape;643;p40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4" name="Google Shape;644;p40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5" name="Google Shape;645;p40"/>
          <p:cNvGrpSpPr/>
          <p:nvPr/>
        </p:nvGrpSpPr>
        <p:grpSpPr>
          <a:xfrm>
            <a:off x="270000" y="2058734"/>
            <a:ext cx="2898536" cy="657032"/>
            <a:chOff x="2551705" y="4283314"/>
            <a:chExt cx="2357003" cy="657032"/>
          </a:xfrm>
        </p:grpSpPr>
        <p:sp>
          <p:nvSpPr>
            <p:cNvPr id="646" name="Google Shape;646;p40"/>
            <p:cNvSpPr txBox="1"/>
            <p:nvPr/>
          </p:nvSpPr>
          <p:spPr>
            <a:xfrm>
              <a:off x="2551706" y="4478681"/>
              <a:ext cx="235700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7" name="Google Shape;647;p40"/>
            <p:cNvSpPr txBox="1"/>
            <p:nvPr/>
          </p:nvSpPr>
          <p:spPr>
            <a:xfrm>
              <a:off x="2551705" y="4283314"/>
              <a:ext cx="233696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48" name="Google Shape;648;p40"/>
          <p:cNvSpPr/>
          <p:nvPr/>
        </p:nvSpPr>
        <p:spPr>
          <a:xfrm>
            <a:off x="3018301" y="3103137"/>
            <a:ext cx="290234" cy="271685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9" name="Google Shape;649;p40"/>
          <p:cNvSpPr/>
          <p:nvPr/>
        </p:nvSpPr>
        <p:spPr>
          <a:xfrm>
            <a:off x="4409460" y="1747390"/>
            <a:ext cx="344342" cy="202550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0" name="Google Shape;650;p40"/>
          <p:cNvSpPr/>
          <p:nvPr/>
        </p:nvSpPr>
        <p:spPr>
          <a:xfrm>
            <a:off x="3502245" y="2198027"/>
            <a:ext cx="260035" cy="25927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1" name="Google Shape;651;p40"/>
          <p:cNvSpPr/>
          <p:nvPr/>
        </p:nvSpPr>
        <p:spPr>
          <a:xfrm rot="-904745">
            <a:off x="5686004" y="3070718"/>
            <a:ext cx="341939" cy="344795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2" name="Google Shape;652;p40"/>
          <p:cNvSpPr/>
          <p:nvPr/>
        </p:nvSpPr>
        <p:spPr>
          <a:xfrm>
            <a:off x="5572340" y="2182511"/>
            <a:ext cx="262892" cy="201937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3" name="Google Shape;653;p40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Infographic Style</a:t>
            </a:r>
            <a:endParaRPr/>
          </a:p>
        </p:txBody>
      </p:sp>
      <p:sp>
        <p:nvSpPr>
          <p:cNvPr id="654" name="Google Shape;654;p40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8" name="Shape 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59" name="Google Shape;659;p41"/>
          <p:cNvGraphicFramePr/>
          <p:nvPr/>
        </p:nvGraphicFramePr>
        <p:xfrm>
          <a:off x="512499" y="123955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{19B9A966-F9D1-4946-829B-7DA8C15BBA9D}</a:tableStyleId>
              </a:tblPr>
              <a:tblGrid>
                <a:gridCol w="2033025"/>
                <a:gridCol w="2033025"/>
                <a:gridCol w="2033025"/>
                <a:gridCol w="2033025"/>
              </a:tblGrid>
              <a:tr h="4948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FBFB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FBFB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FBFB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FBFBF"/>
                    </a:solidFill>
                  </a:tcPr>
                </a:tc>
              </a:tr>
              <a:tr h="6362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 Presentation 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388E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 Presentation 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2F60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 Presentation 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E21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 Presentation 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771B"/>
                    </a:solidFill>
                  </a:tcPr>
                </a:tc>
              </a:tr>
              <a:tr h="63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388E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2F60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E21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771B"/>
                    </a:solidFill>
                  </a:tcPr>
                </a:tc>
              </a:tr>
              <a:tr h="6362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 Presentation 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388E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 Presentation 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2F60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 Presentation 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E21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 Presentation 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771B"/>
                    </a:solidFill>
                  </a:tcPr>
                </a:tc>
              </a:tr>
              <a:tr h="63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388E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2F60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E21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771B"/>
                    </a:solidFill>
                  </a:tcPr>
                </a:tc>
              </a:tr>
            </a:tbl>
          </a:graphicData>
        </a:graphic>
      </p:graphicFrame>
      <p:sp>
        <p:nvSpPr>
          <p:cNvPr id="660" name="Google Shape;660;p41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Table Style</a:t>
            </a:r>
            <a:endParaRPr/>
          </a:p>
        </p:txBody>
      </p:sp>
      <p:sp>
        <p:nvSpPr>
          <p:cNvPr id="661" name="Google Shape;661;p41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5" name="Shape 6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6" name="Google Shape;666;p42"/>
          <p:cNvSpPr/>
          <p:nvPr/>
        </p:nvSpPr>
        <p:spPr>
          <a:xfrm>
            <a:off x="985097" y="1531590"/>
            <a:ext cx="1034093" cy="1034092"/>
          </a:xfrm>
          <a:prstGeom prst="ellipse">
            <a:avLst/>
          </a:prstGeom>
          <a:solidFill>
            <a:srgbClr val="8388E3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7" name="Google Shape;667;p42"/>
          <p:cNvSpPr/>
          <p:nvPr/>
        </p:nvSpPr>
        <p:spPr>
          <a:xfrm>
            <a:off x="3020250" y="1531590"/>
            <a:ext cx="1034093" cy="1034092"/>
          </a:xfrm>
          <a:prstGeom prst="ellipse">
            <a:avLst/>
          </a:prstGeom>
          <a:solidFill>
            <a:srgbClr val="B2F608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8" name="Google Shape;668;p42"/>
          <p:cNvSpPr/>
          <p:nvPr/>
        </p:nvSpPr>
        <p:spPr>
          <a:xfrm>
            <a:off x="5055403" y="1531590"/>
            <a:ext cx="1034093" cy="1034092"/>
          </a:xfrm>
          <a:prstGeom prst="ellipse">
            <a:avLst/>
          </a:prstGeom>
          <a:solidFill>
            <a:srgbClr val="EC771B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9" name="Google Shape;669;p42"/>
          <p:cNvSpPr txBox="1"/>
          <p:nvPr/>
        </p:nvSpPr>
        <p:spPr>
          <a:xfrm>
            <a:off x="4839606" y="1662272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35%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0" name="Google Shape;670;p42"/>
          <p:cNvSpPr/>
          <p:nvPr/>
        </p:nvSpPr>
        <p:spPr>
          <a:xfrm>
            <a:off x="7090556" y="1531590"/>
            <a:ext cx="1034093" cy="1034092"/>
          </a:xfrm>
          <a:prstGeom prst="ellipse">
            <a:avLst/>
          </a:prstGeom>
          <a:solidFill>
            <a:srgbClr val="DF2619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1" name="Google Shape;671;p42"/>
          <p:cNvSpPr txBox="1"/>
          <p:nvPr/>
        </p:nvSpPr>
        <p:spPr>
          <a:xfrm>
            <a:off x="6877937" y="1662272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70%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2" name="Google Shape;672;p42"/>
          <p:cNvSpPr txBox="1"/>
          <p:nvPr/>
        </p:nvSpPr>
        <p:spPr>
          <a:xfrm>
            <a:off x="762946" y="1662272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3" name="Google Shape;673;p42"/>
          <p:cNvSpPr txBox="1"/>
          <p:nvPr/>
        </p:nvSpPr>
        <p:spPr>
          <a:xfrm>
            <a:off x="2801276" y="1662272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74" name="Google Shape;674;p42"/>
          <p:cNvGrpSpPr/>
          <p:nvPr/>
        </p:nvGrpSpPr>
        <p:grpSpPr>
          <a:xfrm>
            <a:off x="576896" y="2855678"/>
            <a:ext cx="1871759" cy="1504669"/>
            <a:chOff x="1343487" y="1612564"/>
            <a:chExt cx="2361875" cy="1504669"/>
          </a:xfrm>
        </p:grpSpPr>
        <p:sp>
          <p:nvSpPr>
            <p:cNvPr id="675" name="Google Shape;675;p42"/>
            <p:cNvSpPr txBox="1"/>
            <p:nvPr/>
          </p:nvSpPr>
          <p:spPr>
            <a:xfrm>
              <a:off x="1343487" y="1916904"/>
              <a:ext cx="2361875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6" name="Google Shape;676;p42"/>
            <p:cNvSpPr txBox="1"/>
            <p:nvPr/>
          </p:nvSpPr>
          <p:spPr>
            <a:xfrm>
              <a:off x="1343487" y="1612564"/>
              <a:ext cx="2361875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108000" spcFirstLastPara="1" rIns="108000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Contents Title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77" name="Google Shape;677;p42"/>
          <p:cNvGrpSpPr/>
          <p:nvPr/>
        </p:nvGrpSpPr>
        <p:grpSpPr>
          <a:xfrm>
            <a:off x="2615593" y="2855678"/>
            <a:ext cx="1871759" cy="1504669"/>
            <a:chOff x="1343487" y="1612564"/>
            <a:chExt cx="2361875" cy="1504669"/>
          </a:xfrm>
        </p:grpSpPr>
        <p:sp>
          <p:nvSpPr>
            <p:cNvPr id="678" name="Google Shape;678;p42"/>
            <p:cNvSpPr txBox="1"/>
            <p:nvPr/>
          </p:nvSpPr>
          <p:spPr>
            <a:xfrm>
              <a:off x="1343487" y="1916904"/>
              <a:ext cx="2361875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9" name="Google Shape;679;p42"/>
            <p:cNvSpPr txBox="1"/>
            <p:nvPr/>
          </p:nvSpPr>
          <p:spPr>
            <a:xfrm>
              <a:off x="1343487" y="1612564"/>
              <a:ext cx="2361875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108000" spcFirstLastPara="1" rIns="108000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Contents Title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0" name="Google Shape;680;p42"/>
          <p:cNvGrpSpPr/>
          <p:nvPr/>
        </p:nvGrpSpPr>
        <p:grpSpPr>
          <a:xfrm>
            <a:off x="4654290" y="2855678"/>
            <a:ext cx="1871759" cy="1504669"/>
            <a:chOff x="1343487" y="1612564"/>
            <a:chExt cx="2361875" cy="1504669"/>
          </a:xfrm>
        </p:grpSpPr>
        <p:sp>
          <p:nvSpPr>
            <p:cNvPr id="681" name="Google Shape;681;p42"/>
            <p:cNvSpPr txBox="1"/>
            <p:nvPr/>
          </p:nvSpPr>
          <p:spPr>
            <a:xfrm>
              <a:off x="1343487" y="1916904"/>
              <a:ext cx="2361875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2" name="Google Shape;682;p42"/>
            <p:cNvSpPr txBox="1"/>
            <p:nvPr/>
          </p:nvSpPr>
          <p:spPr>
            <a:xfrm>
              <a:off x="1343487" y="1612564"/>
              <a:ext cx="2361875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108000" spcFirstLastPara="1" rIns="108000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Contents Title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3" name="Google Shape;683;p42"/>
          <p:cNvGrpSpPr/>
          <p:nvPr/>
        </p:nvGrpSpPr>
        <p:grpSpPr>
          <a:xfrm>
            <a:off x="6692988" y="2855678"/>
            <a:ext cx="1871759" cy="1504669"/>
            <a:chOff x="1343487" y="1612564"/>
            <a:chExt cx="2361875" cy="1504669"/>
          </a:xfrm>
        </p:grpSpPr>
        <p:sp>
          <p:nvSpPr>
            <p:cNvPr id="684" name="Google Shape;684;p42"/>
            <p:cNvSpPr txBox="1"/>
            <p:nvPr/>
          </p:nvSpPr>
          <p:spPr>
            <a:xfrm>
              <a:off x="1343487" y="1916904"/>
              <a:ext cx="2361875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5" name="Google Shape;685;p42"/>
            <p:cNvSpPr txBox="1"/>
            <p:nvPr/>
          </p:nvSpPr>
          <p:spPr>
            <a:xfrm>
              <a:off x="1343487" y="1612564"/>
              <a:ext cx="2361875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108000" spcFirstLastPara="1" rIns="108000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Contents Title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86" name="Google Shape;686;p42"/>
          <p:cNvSpPr/>
          <p:nvPr/>
        </p:nvSpPr>
        <p:spPr>
          <a:xfrm>
            <a:off x="872726" y="1359751"/>
            <a:ext cx="1368000" cy="1368000"/>
          </a:xfrm>
          <a:prstGeom prst="pie">
            <a:avLst>
              <a:gd fmla="val 3132743" name="adj1"/>
              <a:gd fmla="val 16200000" name="adj2"/>
            </a:avLst>
          </a:prstGeom>
          <a:solidFill>
            <a:srgbClr val="8388E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7" name="Google Shape;687;p42"/>
          <p:cNvSpPr/>
          <p:nvPr/>
        </p:nvSpPr>
        <p:spPr>
          <a:xfrm>
            <a:off x="2899423" y="1359751"/>
            <a:ext cx="1368000" cy="1368000"/>
          </a:xfrm>
          <a:prstGeom prst="pie">
            <a:avLst>
              <a:gd fmla="val 20477804" name="adj1"/>
              <a:gd fmla="val 16200000" name="adj2"/>
            </a:avLst>
          </a:prstGeom>
          <a:solidFill>
            <a:srgbClr val="B2F60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8" name="Google Shape;688;p42"/>
          <p:cNvSpPr/>
          <p:nvPr/>
        </p:nvSpPr>
        <p:spPr>
          <a:xfrm>
            <a:off x="4926120" y="1359751"/>
            <a:ext cx="1368000" cy="1368000"/>
          </a:xfrm>
          <a:prstGeom prst="pie">
            <a:avLst>
              <a:gd fmla="val 8498944" name="adj1"/>
              <a:gd fmla="val 16200000" name="adj2"/>
            </a:avLst>
          </a:prstGeom>
          <a:solidFill>
            <a:srgbClr val="EC771B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9" name="Google Shape;689;p42"/>
          <p:cNvSpPr/>
          <p:nvPr/>
        </p:nvSpPr>
        <p:spPr>
          <a:xfrm>
            <a:off x="6952818" y="1359751"/>
            <a:ext cx="1368000" cy="1368000"/>
          </a:xfrm>
          <a:prstGeom prst="pie">
            <a:avLst>
              <a:gd fmla="val 1177333" name="adj1"/>
              <a:gd fmla="val 16200000" name="adj2"/>
            </a:avLst>
          </a:prstGeom>
          <a:solidFill>
            <a:srgbClr val="DF261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0" name="Google Shape;690;p42"/>
          <p:cNvSpPr txBox="1"/>
          <p:nvPr/>
        </p:nvSpPr>
        <p:spPr>
          <a:xfrm>
            <a:off x="4840187" y="1707654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35%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1" name="Google Shape;691;p42"/>
          <p:cNvSpPr txBox="1"/>
          <p:nvPr/>
        </p:nvSpPr>
        <p:spPr>
          <a:xfrm>
            <a:off x="6878518" y="1707654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70%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2" name="Google Shape;692;p42"/>
          <p:cNvSpPr txBox="1"/>
          <p:nvPr/>
        </p:nvSpPr>
        <p:spPr>
          <a:xfrm>
            <a:off x="763527" y="1707654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3" name="Google Shape;693;p42"/>
          <p:cNvSpPr txBox="1"/>
          <p:nvPr/>
        </p:nvSpPr>
        <p:spPr>
          <a:xfrm>
            <a:off x="2801857" y="1707654"/>
            <a:ext cx="866638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4" name="Google Shape;694;p42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EC771B"/>
                </a:solidFill>
              </a:rPr>
              <a:t>Chart Style</a:t>
            </a:r>
            <a:endParaRPr/>
          </a:p>
        </p:txBody>
      </p:sp>
      <p:sp>
        <p:nvSpPr>
          <p:cNvPr id="695" name="Google Shape;695;p42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9" name="Shape 6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0" name="Google Shape;700;p43"/>
          <p:cNvSpPr txBox="1"/>
          <p:nvPr>
            <p:ph idx="1" type="body"/>
          </p:nvPr>
        </p:nvSpPr>
        <p:spPr>
          <a:xfrm>
            <a:off x="5058804" y="469664"/>
            <a:ext cx="4085196" cy="130999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 b="0" i="0" sz="4000" u="none" cap="none" strike="noStrike">
              <a:solidFill>
                <a:srgbClr val="EC771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1" name="Google Shape;701;p43"/>
          <p:cNvSpPr txBox="1"/>
          <p:nvPr>
            <p:ph idx="2" type="body"/>
          </p:nvPr>
        </p:nvSpPr>
        <p:spPr>
          <a:xfrm>
            <a:off x="5047457" y="1779662"/>
            <a:ext cx="4085196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02" name="Google Shape;702;p4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8519" l="0" r="0" t="8519"/>
          <a:stretch/>
        </p:blipFill>
        <p:spPr>
          <a:xfrm>
            <a:off x="1" y="0"/>
            <a:ext cx="28437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03" name="Google Shape;703;p43"/>
          <p:cNvSpPr/>
          <p:nvPr/>
        </p:nvSpPr>
        <p:spPr>
          <a:xfrm>
            <a:off x="3559097" y="1586807"/>
            <a:ext cx="323492" cy="30281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4" name="Google Shape;704;p43"/>
          <p:cNvSpPr/>
          <p:nvPr/>
        </p:nvSpPr>
        <p:spPr>
          <a:xfrm>
            <a:off x="3557957" y="3728548"/>
            <a:ext cx="325772" cy="325772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" name="Google Shape;705;p43"/>
          <p:cNvSpPr/>
          <p:nvPr/>
        </p:nvSpPr>
        <p:spPr>
          <a:xfrm>
            <a:off x="3540296" y="447514"/>
            <a:ext cx="361095" cy="360040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" name="Google Shape;706;p43"/>
          <p:cNvSpPr/>
          <p:nvPr/>
        </p:nvSpPr>
        <p:spPr>
          <a:xfrm>
            <a:off x="3538312" y="2668877"/>
            <a:ext cx="365063" cy="280418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07" name="Google Shape;707;p43"/>
          <p:cNvGrpSpPr/>
          <p:nvPr/>
        </p:nvGrpSpPr>
        <p:grpSpPr>
          <a:xfrm>
            <a:off x="3116090" y="837126"/>
            <a:ext cx="1209506" cy="720109"/>
            <a:chOff x="1472558" y="998559"/>
            <a:chExt cx="2765965" cy="720109"/>
          </a:xfrm>
        </p:grpSpPr>
        <p:sp>
          <p:nvSpPr>
            <p:cNvPr id="708" name="Google Shape;708;p43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9" name="Google Shape;709;p4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0" name="Google Shape;710;p43"/>
          <p:cNvGrpSpPr/>
          <p:nvPr/>
        </p:nvGrpSpPr>
        <p:grpSpPr>
          <a:xfrm>
            <a:off x="3116090" y="1919196"/>
            <a:ext cx="1209506" cy="720109"/>
            <a:chOff x="1472558" y="998559"/>
            <a:chExt cx="2765965" cy="720109"/>
          </a:xfrm>
        </p:grpSpPr>
        <p:sp>
          <p:nvSpPr>
            <p:cNvPr id="711" name="Google Shape;711;p43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2" name="Google Shape;712;p4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3" name="Google Shape;713;p43"/>
          <p:cNvGrpSpPr/>
          <p:nvPr/>
        </p:nvGrpSpPr>
        <p:grpSpPr>
          <a:xfrm>
            <a:off x="3116090" y="2978867"/>
            <a:ext cx="1209506" cy="720109"/>
            <a:chOff x="1472558" y="998559"/>
            <a:chExt cx="2765965" cy="720109"/>
          </a:xfrm>
        </p:grpSpPr>
        <p:sp>
          <p:nvSpPr>
            <p:cNvPr id="714" name="Google Shape;714;p43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5" name="Google Shape;715;p4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6" name="Google Shape;716;p43"/>
          <p:cNvGrpSpPr/>
          <p:nvPr/>
        </p:nvGrpSpPr>
        <p:grpSpPr>
          <a:xfrm>
            <a:off x="3116090" y="4083889"/>
            <a:ext cx="1209506" cy="720109"/>
            <a:chOff x="1472558" y="998559"/>
            <a:chExt cx="2765965" cy="720109"/>
          </a:xfrm>
        </p:grpSpPr>
        <p:sp>
          <p:nvSpPr>
            <p:cNvPr id="717" name="Google Shape;717;p43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8" name="Google Shape;718;p4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9" name="Google Shape;719;p43"/>
          <p:cNvGrpSpPr/>
          <p:nvPr/>
        </p:nvGrpSpPr>
        <p:grpSpPr>
          <a:xfrm>
            <a:off x="5093308" y="2555596"/>
            <a:ext cx="3528392" cy="2032378"/>
            <a:chOff x="2227884" y="1330362"/>
            <a:chExt cx="2835932" cy="2032378"/>
          </a:xfrm>
        </p:grpSpPr>
        <p:sp>
          <p:nvSpPr>
            <p:cNvPr id="720" name="Google Shape;720;p43"/>
            <p:cNvSpPr txBox="1"/>
            <p:nvPr/>
          </p:nvSpPr>
          <p:spPr>
            <a:xfrm>
              <a:off x="2227884" y="1608414"/>
              <a:ext cx="2835932" cy="175432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</a:t>
              </a: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I hope and I believe that this Template will your Time, Money and Reputation. Get a modern PowerPoint  Presentation that is beautifully designed.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1" name="Google Shape;721;p43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5" name="Shape 7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6" name="Google Shape;726;p44"/>
          <p:cNvSpPr txBox="1"/>
          <p:nvPr>
            <p:ph idx="1" type="body"/>
          </p:nvPr>
        </p:nvSpPr>
        <p:spPr>
          <a:xfrm>
            <a:off x="539552" y="3628599"/>
            <a:ext cx="3115187" cy="117813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Worldmap Style</a:t>
            </a:r>
            <a:endParaRPr b="1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27" name="Google Shape;727;p44"/>
          <p:cNvGrpSpPr/>
          <p:nvPr/>
        </p:nvGrpSpPr>
        <p:grpSpPr>
          <a:xfrm>
            <a:off x="694649" y="257277"/>
            <a:ext cx="7776415" cy="2964112"/>
            <a:chOff x="635000" y="1382713"/>
            <a:chExt cx="7869238" cy="4572000"/>
          </a:xfrm>
        </p:grpSpPr>
        <p:sp>
          <p:nvSpPr>
            <p:cNvPr id="728" name="Google Shape;728;p44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EC771B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9" name="Google Shape;729;p44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EC771B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0" name="Google Shape;730;p44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EC771B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1" name="Google Shape;731;p44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EC771B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732" name="Google Shape;732;p4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971161" y="3723878"/>
            <a:ext cx="944688" cy="979114"/>
          </a:xfrm>
          <a:prstGeom prst="rect">
            <a:avLst/>
          </a:prstGeom>
          <a:noFill/>
          <a:ln>
            <a:noFill/>
          </a:ln>
        </p:spPr>
      </p:pic>
      <p:pic>
        <p:nvPicPr>
          <p:cNvPr id="733" name="Google Shape;733;p44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011018" y="3723878"/>
            <a:ext cx="944688" cy="979114"/>
          </a:xfrm>
          <a:prstGeom prst="rect">
            <a:avLst/>
          </a:prstGeom>
          <a:noFill/>
          <a:ln>
            <a:noFill/>
          </a:ln>
        </p:spPr>
      </p:pic>
      <p:sp>
        <p:nvSpPr>
          <p:cNvPr id="734" name="Google Shape;734;p44"/>
          <p:cNvSpPr/>
          <p:nvPr/>
        </p:nvSpPr>
        <p:spPr>
          <a:xfrm>
            <a:off x="6174096" y="3891212"/>
            <a:ext cx="576000" cy="57600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" name="Google Shape;735;p44"/>
          <p:cNvSpPr/>
          <p:nvPr/>
        </p:nvSpPr>
        <p:spPr>
          <a:xfrm>
            <a:off x="5125810" y="3891212"/>
            <a:ext cx="576000" cy="57600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6" name="Google Shape;736;p44"/>
          <p:cNvSpPr txBox="1"/>
          <p:nvPr/>
        </p:nvSpPr>
        <p:spPr>
          <a:xfrm>
            <a:off x="6174263" y="4040713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200">
              <a:solidFill>
                <a:srgbClr val="EC771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7" name="Google Shape;737;p44"/>
          <p:cNvSpPr txBox="1"/>
          <p:nvPr/>
        </p:nvSpPr>
        <p:spPr>
          <a:xfrm>
            <a:off x="5112319" y="4040713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1200">
              <a:solidFill>
                <a:srgbClr val="EC771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8" name="Google Shape;738;p44"/>
          <p:cNvSpPr/>
          <p:nvPr/>
        </p:nvSpPr>
        <p:spPr>
          <a:xfrm>
            <a:off x="4539113" y="3726504"/>
            <a:ext cx="343774" cy="905417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9" name="Google Shape;739;p44"/>
          <p:cNvSpPr/>
          <p:nvPr/>
        </p:nvSpPr>
        <p:spPr>
          <a:xfrm rot="10800000">
            <a:off x="7071152" y="3722324"/>
            <a:ext cx="428360" cy="913776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40" name="Google Shape;740;p44"/>
          <p:cNvGrpSpPr/>
          <p:nvPr/>
        </p:nvGrpSpPr>
        <p:grpSpPr>
          <a:xfrm>
            <a:off x="7521457" y="3630739"/>
            <a:ext cx="1238121" cy="1096946"/>
            <a:chOff x="2079598" y="4324401"/>
            <a:chExt cx="3303211" cy="1096946"/>
          </a:xfrm>
        </p:grpSpPr>
        <p:sp>
          <p:nvSpPr>
            <p:cNvPr id="741" name="Google Shape;741;p44"/>
            <p:cNvSpPr txBox="1"/>
            <p:nvPr/>
          </p:nvSpPr>
          <p:spPr>
            <a:xfrm>
              <a:off x="2098434" y="4590350"/>
              <a:ext cx="325573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2" name="Google Shape;742;p44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43" name="Google Shape;743;p44"/>
          <p:cNvGrpSpPr/>
          <p:nvPr/>
        </p:nvGrpSpPr>
        <p:grpSpPr>
          <a:xfrm>
            <a:off x="3260022" y="3630739"/>
            <a:ext cx="1238121" cy="1096946"/>
            <a:chOff x="2079598" y="4324401"/>
            <a:chExt cx="3303211" cy="1096946"/>
          </a:xfrm>
        </p:grpSpPr>
        <p:sp>
          <p:nvSpPr>
            <p:cNvPr id="744" name="Google Shape;744;p44"/>
            <p:cNvSpPr txBox="1"/>
            <p:nvPr/>
          </p:nvSpPr>
          <p:spPr>
            <a:xfrm>
              <a:off x="2098434" y="4590350"/>
              <a:ext cx="325573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5" name="Google Shape;745;p44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46" name="Google Shape;746;p44"/>
          <p:cNvGrpSpPr/>
          <p:nvPr/>
        </p:nvGrpSpPr>
        <p:grpSpPr>
          <a:xfrm>
            <a:off x="2936759" y="1437042"/>
            <a:ext cx="840392" cy="840392"/>
            <a:chOff x="5390734" y="1419623"/>
            <a:chExt cx="1293157" cy="1293157"/>
          </a:xfrm>
        </p:grpSpPr>
        <p:sp>
          <p:nvSpPr>
            <p:cNvPr id="747" name="Google Shape;747;p44"/>
            <p:cNvSpPr/>
            <p:nvPr/>
          </p:nvSpPr>
          <p:spPr>
            <a:xfrm rot="8100000">
              <a:off x="5580112" y="1609001"/>
              <a:ext cx="914400" cy="914400"/>
            </a:xfrm>
            <a:prstGeom prst="teardrop">
              <a:avLst>
                <a:gd fmla="val 169014" name="adj"/>
              </a:avLst>
            </a:prstGeom>
            <a:solidFill>
              <a:schemeClr val="lt1"/>
            </a:solidFill>
            <a:ln cap="flat" cmpd="sng" w="38100">
              <a:solidFill>
                <a:srgbClr val="EC77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8" name="Google Shape;748;p44"/>
            <p:cNvSpPr/>
            <p:nvPr/>
          </p:nvSpPr>
          <p:spPr>
            <a:xfrm>
              <a:off x="5674537" y="1688796"/>
              <a:ext cx="725550" cy="725550"/>
            </a:xfrm>
            <a:prstGeom prst="ellipse">
              <a:avLst/>
            </a:prstGeom>
            <a:solidFill>
              <a:srgbClr val="EC7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9" name="Google Shape;749;p44"/>
          <p:cNvSpPr/>
          <p:nvPr/>
        </p:nvSpPr>
        <p:spPr>
          <a:xfrm>
            <a:off x="3236131" y="1734629"/>
            <a:ext cx="241648" cy="22620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3" name="Shape 7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4" name="Google Shape;754;p45"/>
          <p:cNvSpPr/>
          <p:nvPr/>
        </p:nvSpPr>
        <p:spPr>
          <a:xfrm>
            <a:off x="4515798" y="3423416"/>
            <a:ext cx="787987" cy="360040"/>
          </a:xfrm>
          <a:prstGeom prst="rect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25%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5" name="Google Shape;755;p45"/>
          <p:cNvSpPr/>
          <p:nvPr/>
        </p:nvSpPr>
        <p:spPr>
          <a:xfrm>
            <a:off x="4515798" y="2349511"/>
            <a:ext cx="787987" cy="360040"/>
          </a:xfrm>
          <a:prstGeom prst="rect">
            <a:avLst/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6" name="Google Shape;756;p45"/>
          <p:cNvSpPr/>
          <p:nvPr/>
        </p:nvSpPr>
        <p:spPr>
          <a:xfrm>
            <a:off x="4515798" y="1275606"/>
            <a:ext cx="787987" cy="360040"/>
          </a:xfrm>
          <a:prstGeom prst="rect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30%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57" name="Google Shape;757;p45"/>
          <p:cNvGrpSpPr/>
          <p:nvPr/>
        </p:nvGrpSpPr>
        <p:grpSpPr>
          <a:xfrm>
            <a:off x="5409042" y="1201175"/>
            <a:ext cx="3165929" cy="897877"/>
            <a:chOff x="2079598" y="4324401"/>
            <a:chExt cx="3303211" cy="897877"/>
          </a:xfrm>
        </p:grpSpPr>
        <p:sp>
          <p:nvSpPr>
            <p:cNvPr id="758" name="Google Shape;758;p45"/>
            <p:cNvSpPr txBox="1"/>
            <p:nvPr/>
          </p:nvSpPr>
          <p:spPr>
            <a:xfrm>
              <a:off x="2098434" y="4575947"/>
              <a:ext cx="32557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</a:t>
              </a:r>
              <a:endParaRPr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9" name="Google Shape;759;p45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60" name="Google Shape;760;p45"/>
          <p:cNvGrpSpPr/>
          <p:nvPr/>
        </p:nvGrpSpPr>
        <p:grpSpPr>
          <a:xfrm>
            <a:off x="5409042" y="2267903"/>
            <a:ext cx="3165929" cy="912280"/>
            <a:chOff x="2079598" y="4324401"/>
            <a:chExt cx="3303211" cy="912280"/>
          </a:xfrm>
        </p:grpSpPr>
        <p:sp>
          <p:nvSpPr>
            <p:cNvPr id="761" name="Google Shape;761;p45"/>
            <p:cNvSpPr txBox="1"/>
            <p:nvPr/>
          </p:nvSpPr>
          <p:spPr>
            <a:xfrm>
              <a:off x="2098434" y="4590350"/>
              <a:ext cx="32557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</a:t>
              </a:r>
              <a:endParaRPr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2" name="Google Shape;762;p45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63" name="Google Shape;763;p45"/>
          <p:cNvGrpSpPr/>
          <p:nvPr/>
        </p:nvGrpSpPr>
        <p:grpSpPr>
          <a:xfrm>
            <a:off x="5409042" y="3349034"/>
            <a:ext cx="3165929" cy="937852"/>
            <a:chOff x="2079598" y="4324401"/>
            <a:chExt cx="3303211" cy="937852"/>
          </a:xfrm>
        </p:grpSpPr>
        <p:sp>
          <p:nvSpPr>
            <p:cNvPr id="764" name="Google Shape;764;p45"/>
            <p:cNvSpPr txBox="1"/>
            <p:nvPr/>
          </p:nvSpPr>
          <p:spPr>
            <a:xfrm>
              <a:off x="2098434" y="4615922"/>
              <a:ext cx="32557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</a:t>
              </a:r>
              <a:endParaRPr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5" name="Google Shape;765;p45"/>
            <p:cNvSpPr txBox="1"/>
            <p:nvPr/>
          </p:nvSpPr>
          <p:spPr>
            <a:xfrm>
              <a:off x="2079598" y="4324401"/>
              <a:ext cx="33032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66" name="Google Shape;766;p45"/>
          <p:cNvGrpSpPr/>
          <p:nvPr/>
        </p:nvGrpSpPr>
        <p:grpSpPr>
          <a:xfrm>
            <a:off x="663444" y="1275606"/>
            <a:ext cx="3548516" cy="3025617"/>
            <a:chOff x="663444" y="1275606"/>
            <a:chExt cx="3548516" cy="3025617"/>
          </a:xfrm>
        </p:grpSpPr>
        <p:sp>
          <p:nvSpPr>
            <p:cNvPr id="767" name="Google Shape;767;p45"/>
            <p:cNvSpPr txBox="1"/>
            <p:nvPr/>
          </p:nvSpPr>
          <p:spPr>
            <a:xfrm>
              <a:off x="974998" y="2294351"/>
              <a:ext cx="5742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30%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8" name="Google Shape;768;p45"/>
            <p:cNvSpPr txBox="1"/>
            <p:nvPr/>
          </p:nvSpPr>
          <p:spPr>
            <a:xfrm>
              <a:off x="985631" y="3601848"/>
              <a:ext cx="5742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15%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9" name="Google Shape;769;p45"/>
            <p:cNvSpPr txBox="1"/>
            <p:nvPr/>
          </p:nvSpPr>
          <p:spPr>
            <a:xfrm>
              <a:off x="974998" y="3022641"/>
              <a:ext cx="5742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25%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0" name="Google Shape;770;p45"/>
            <p:cNvSpPr txBox="1"/>
            <p:nvPr/>
          </p:nvSpPr>
          <p:spPr>
            <a:xfrm>
              <a:off x="3314449" y="3676279"/>
              <a:ext cx="5742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10%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1" name="Google Shape;771;p45"/>
            <p:cNvSpPr txBox="1"/>
            <p:nvPr/>
          </p:nvSpPr>
          <p:spPr>
            <a:xfrm>
              <a:off x="3314449" y="3272502"/>
              <a:ext cx="5742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2" name="Google Shape;772;p45"/>
            <p:cNvSpPr txBox="1"/>
            <p:nvPr/>
          </p:nvSpPr>
          <p:spPr>
            <a:xfrm>
              <a:off x="3314449" y="2550484"/>
              <a:ext cx="5742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30%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3" name="Google Shape;773;p45"/>
            <p:cNvSpPr txBox="1"/>
            <p:nvPr/>
          </p:nvSpPr>
          <p:spPr>
            <a:xfrm>
              <a:off x="2146514" y="3475955"/>
              <a:ext cx="5742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25%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4" name="Google Shape;774;p45"/>
            <p:cNvSpPr txBox="1"/>
            <p:nvPr/>
          </p:nvSpPr>
          <p:spPr>
            <a:xfrm>
              <a:off x="2135881" y="1417722"/>
              <a:ext cx="5742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25%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5" name="Google Shape;775;p45"/>
            <p:cNvSpPr txBox="1"/>
            <p:nvPr/>
          </p:nvSpPr>
          <p:spPr>
            <a:xfrm>
              <a:off x="2135881" y="2417101"/>
              <a:ext cx="5742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50%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6" name="Google Shape;776;p45"/>
            <p:cNvSpPr txBox="1"/>
            <p:nvPr/>
          </p:nvSpPr>
          <p:spPr>
            <a:xfrm>
              <a:off x="834142" y="3996424"/>
              <a:ext cx="76887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777" name="Google Shape;777;p45"/>
            <p:cNvGrpSpPr/>
            <p:nvPr/>
          </p:nvGrpSpPr>
          <p:grpSpPr>
            <a:xfrm>
              <a:off x="1002580" y="2022873"/>
              <a:ext cx="434176" cy="1946235"/>
              <a:chOff x="1066188" y="2022873"/>
              <a:chExt cx="434176" cy="1946235"/>
            </a:xfrm>
          </p:grpSpPr>
          <p:sp>
            <p:nvSpPr>
              <p:cNvPr id="778" name="Google Shape;778;p45"/>
              <p:cNvSpPr/>
              <p:nvPr/>
            </p:nvSpPr>
            <p:spPr>
              <a:xfrm>
                <a:off x="1066188" y="2022873"/>
                <a:ext cx="432000" cy="1946235"/>
              </a:xfrm>
              <a:prstGeom prst="rect">
                <a:avLst/>
              </a:prstGeom>
              <a:solidFill>
                <a:srgbClr val="EC7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9" name="Google Shape;779;p45"/>
              <p:cNvSpPr/>
              <p:nvPr/>
            </p:nvSpPr>
            <p:spPr>
              <a:xfrm>
                <a:off x="1068364" y="2827483"/>
                <a:ext cx="432000" cy="1128428"/>
              </a:xfrm>
              <a:prstGeom prst="rect">
                <a:avLst/>
              </a:prstGeom>
              <a:solidFill>
                <a:srgbClr val="B2F6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0" name="Google Shape;780;p45"/>
              <p:cNvSpPr/>
              <p:nvPr/>
            </p:nvSpPr>
            <p:spPr>
              <a:xfrm>
                <a:off x="1068364" y="3549501"/>
                <a:ext cx="432000" cy="411776"/>
              </a:xfrm>
              <a:prstGeom prst="rect">
                <a:avLst/>
              </a:prstGeom>
              <a:solidFill>
                <a:srgbClr val="8388E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781" name="Google Shape;781;p45"/>
            <p:cNvGrpSpPr/>
            <p:nvPr/>
          </p:nvGrpSpPr>
          <p:grpSpPr>
            <a:xfrm>
              <a:off x="2177706" y="1275606"/>
              <a:ext cx="434176" cy="2693503"/>
              <a:chOff x="2177706" y="1275606"/>
              <a:chExt cx="434176" cy="2693503"/>
            </a:xfrm>
          </p:grpSpPr>
          <p:sp>
            <p:nvSpPr>
              <p:cNvPr id="782" name="Google Shape;782;p45"/>
              <p:cNvSpPr/>
              <p:nvPr/>
            </p:nvSpPr>
            <p:spPr>
              <a:xfrm>
                <a:off x="2177706" y="1275606"/>
                <a:ext cx="432000" cy="2693503"/>
              </a:xfrm>
              <a:prstGeom prst="rect">
                <a:avLst/>
              </a:prstGeom>
              <a:solidFill>
                <a:srgbClr val="EC7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3" name="Google Shape;783;p45"/>
              <p:cNvSpPr/>
              <p:nvPr/>
            </p:nvSpPr>
            <p:spPr>
              <a:xfrm>
                <a:off x="2179882" y="1851670"/>
                <a:ext cx="432000" cy="2104241"/>
              </a:xfrm>
              <a:prstGeom prst="rect">
                <a:avLst/>
              </a:prstGeom>
              <a:solidFill>
                <a:srgbClr val="B2F6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4" name="Google Shape;784;p45"/>
              <p:cNvSpPr/>
              <p:nvPr/>
            </p:nvSpPr>
            <p:spPr>
              <a:xfrm>
                <a:off x="2179882" y="3272502"/>
                <a:ext cx="432000" cy="688775"/>
              </a:xfrm>
              <a:prstGeom prst="rect">
                <a:avLst/>
              </a:prstGeom>
              <a:solidFill>
                <a:srgbClr val="8388E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785" name="Google Shape;785;p45"/>
            <p:cNvGrpSpPr/>
            <p:nvPr/>
          </p:nvGrpSpPr>
          <p:grpSpPr>
            <a:xfrm>
              <a:off x="3371717" y="2267903"/>
              <a:ext cx="434176" cy="1693374"/>
              <a:chOff x="3371717" y="2267903"/>
              <a:chExt cx="434176" cy="1693374"/>
            </a:xfrm>
          </p:grpSpPr>
          <p:sp>
            <p:nvSpPr>
              <p:cNvPr id="786" name="Google Shape;786;p45"/>
              <p:cNvSpPr/>
              <p:nvPr/>
            </p:nvSpPr>
            <p:spPr>
              <a:xfrm>
                <a:off x="3371717" y="2267903"/>
                <a:ext cx="432000" cy="1682650"/>
              </a:xfrm>
              <a:prstGeom prst="rect">
                <a:avLst/>
              </a:prstGeom>
              <a:solidFill>
                <a:srgbClr val="EC7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7" name="Google Shape;787;p45"/>
              <p:cNvSpPr/>
              <p:nvPr/>
            </p:nvSpPr>
            <p:spPr>
              <a:xfrm>
                <a:off x="3373893" y="3109228"/>
                <a:ext cx="432000" cy="852039"/>
              </a:xfrm>
              <a:prstGeom prst="rect">
                <a:avLst/>
              </a:prstGeom>
              <a:solidFill>
                <a:srgbClr val="B2F6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8" name="Google Shape;788;p45"/>
              <p:cNvSpPr/>
              <p:nvPr/>
            </p:nvSpPr>
            <p:spPr>
              <a:xfrm>
                <a:off x="3373893" y="3676279"/>
                <a:ext cx="432000" cy="284998"/>
              </a:xfrm>
              <a:prstGeom prst="rect">
                <a:avLst/>
              </a:prstGeom>
              <a:solidFill>
                <a:srgbClr val="8388E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cxnSp>
          <p:nvCxnSpPr>
            <p:cNvPr id="789" name="Google Shape;789;p45"/>
            <p:cNvCxnSpPr/>
            <p:nvPr/>
          </p:nvCxnSpPr>
          <p:spPr>
            <a:xfrm flipH="1" rot="10800000">
              <a:off x="663444" y="3950554"/>
              <a:ext cx="3548516" cy="1071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790" name="Google Shape;790;p45"/>
            <p:cNvSpPr txBox="1"/>
            <p:nvPr/>
          </p:nvSpPr>
          <p:spPr>
            <a:xfrm>
              <a:off x="2030602" y="4010324"/>
              <a:ext cx="76887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2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1" name="Google Shape;791;p45"/>
            <p:cNvSpPr txBox="1"/>
            <p:nvPr/>
          </p:nvSpPr>
          <p:spPr>
            <a:xfrm>
              <a:off x="3227061" y="4024224"/>
              <a:ext cx="76887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3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92" name="Google Shape;792;p45"/>
          <p:cNvSpPr txBox="1"/>
          <p:nvPr/>
        </p:nvSpPr>
        <p:spPr>
          <a:xfrm>
            <a:off x="946185" y="2296251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3" name="Google Shape;793;p45"/>
          <p:cNvSpPr txBox="1"/>
          <p:nvPr/>
        </p:nvSpPr>
        <p:spPr>
          <a:xfrm>
            <a:off x="956818" y="3603748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15%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4" name="Google Shape;794;p45"/>
          <p:cNvSpPr txBox="1"/>
          <p:nvPr/>
        </p:nvSpPr>
        <p:spPr>
          <a:xfrm>
            <a:off x="946185" y="3024541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25%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5" name="Google Shape;795;p45"/>
          <p:cNvSpPr txBox="1"/>
          <p:nvPr/>
        </p:nvSpPr>
        <p:spPr>
          <a:xfrm>
            <a:off x="3285636" y="3678179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10%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6" name="Google Shape;796;p45"/>
          <p:cNvSpPr txBox="1"/>
          <p:nvPr/>
        </p:nvSpPr>
        <p:spPr>
          <a:xfrm>
            <a:off x="3285636" y="3274402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7" name="Google Shape;797;p45"/>
          <p:cNvSpPr txBox="1"/>
          <p:nvPr/>
        </p:nvSpPr>
        <p:spPr>
          <a:xfrm>
            <a:off x="3285636" y="2552384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8" name="Google Shape;798;p45"/>
          <p:cNvSpPr txBox="1"/>
          <p:nvPr/>
        </p:nvSpPr>
        <p:spPr>
          <a:xfrm>
            <a:off x="2117701" y="3477855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25%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9" name="Google Shape;799;p45"/>
          <p:cNvSpPr txBox="1"/>
          <p:nvPr/>
        </p:nvSpPr>
        <p:spPr>
          <a:xfrm>
            <a:off x="2107068" y="1419622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25%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0" name="Google Shape;800;p45"/>
          <p:cNvSpPr txBox="1"/>
          <p:nvPr/>
        </p:nvSpPr>
        <p:spPr>
          <a:xfrm>
            <a:off x="2107068" y="2419001"/>
            <a:ext cx="57423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1" name="Google Shape;801;p45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Chart Style</a:t>
            </a:r>
            <a:endParaRPr/>
          </a:p>
        </p:txBody>
      </p:sp>
      <p:sp>
        <p:nvSpPr>
          <p:cNvPr id="802" name="Google Shape;802;p45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6" name="Shape 8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7" name="Google Shape;807;p46"/>
          <p:cNvSpPr txBox="1"/>
          <p:nvPr>
            <p:ph idx="1" type="body"/>
          </p:nvPr>
        </p:nvSpPr>
        <p:spPr>
          <a:xfrm>
            <a:off x="5058804" y="1909824"/>
            <a:ext cx="4085196" cy="130999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 b="0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808" name="Google Shape;808;p46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89" r="89" t="0"/>
          <a:stretch/>
        </p:blipFill>
        <p:spPr>
          <a:xfrm>
            <a:off x="0" y="2605500"/>
            <a:ext cx="4500000" cy="253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809" name="Google Shape;809;p46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0" l="89" r="89" t="0"/>
          <a:stretch/>
        </p:blipFill>
        <p:spPr>
          <a:xfrm>
            <a:off x="0" y="0"/>
            <a:ext cx="4500000" cy="253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810" name="Google Shape;810;p46"/>
          <p:cNvSpPr/>
          <p:nvPr/>
        </p:nvSpPr>
        <p:spPr>
          <a:xfrm>
            <a:off x="4021814" y="811800"/>
            <a:ext cx="914400" cy="914400"/>
          </a:xfrm>
          <a:prstGeom prst="rect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1" name="Google Shape;811;p46"/>
          <p:cNvSpPr/>
          <p:nvPr/>
        </p:nvSpPr>
        <p:spPr>
          <a:xfrm>
            <a:off x="4021814" y="3417300"/>
            <a:ext cx="914400" cy="914400"/>
          </a:xfrm>
          <a:prstGeom prst="rect">
            <a:avLst/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2" name="Google Shape;812;p46"/>
          <p:cNvSpPr/>
          <p:nvPr/>
        </p:nvSpPr>
        <p:spPr>
          <a:xfrm>
            <a:off x="4181280" y="1017248"/>
            <a:ext cx="595468" cy="503503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3" name="Google Shape;813;p46"/>
          <p:cNvSpPr/>
          <p:nvPr/>
        </p:nvSpPr>
        <p:spPr>
          <a:xfrm>
            <a:off x="4248259" y="3643293"/>
            <a:ext cx="493985" cy="46241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4" name="Google Shape;814;p46"/>
          <p:cNvSpPr txBox="1"/>
          <p:nvPr/>
        </p:nvSpPr>
        <p:spPr>
          <a:xfrm>
            <a:off x="5228698" y="644354"/>
            <a:ext cx="3384376" cy="124928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  </a:t>
            </a:r>
            <a:endParaRPr/>
          </a:p>
          <a:p>
            <a:pPr indent="0" lvl="0" marL="0" marR="0" rtl="0" algn="l">
              <a:spcBef>
                <a:spcPts val="24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endParaRPr/>
          </a:p>
        </p:txBody>
      </p:sp>
      <p:sp>
        <p:nvSpPr>
          <p:cNvPr id="815" name="Google Shape;815;p46"/>
          <p:cNvSpPr txBox="1"/>
          <p:nvPr/>
        </p:nvSpPr>
        <p:spPr>
          <a:xfrm>
            <a:off x="5228698" y="367355"/>
            <a:ext cx="3384376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6" name="Google Shape;816;p46"/>
          <p:cNvSpPr txBox="1"/>
          <p:nvPr/>
        </p:nvSpPr>
        <p:spPr>
          <a:xfrm>
            <a:off x="5228698" y="3563335"/>
            <a:ext cx="3384376" cy="124928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  </a:t>
            </a:r>
            <a:endParaRPr/>
          </a:p>
          <a:p>
            <a:pPr indent="0" lvl="0" marL="0" marR="0" rtl="0" algn="l">
              <a:spcBef>
                <a:spcPts val="24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endParaRPr/>
          </a:p>
        </p:txBody>
      </p:sp>
      <p:sp>
        <p:nvSpPr>
          <p:cNvPr id="817" name="Google Shape;817;p46"/>
          <p:cNvSpPr txBox="1"/>
          <p:nvPr/>
        </p:nvSpPr>
        <p:spPr>
          <a:xfrm>
            <a:off x="5228698" y="3286336"/>
            <a:ext cx="3384376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1" name="Shape 8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2" name="Google Shape;822;p47"/>
          <p:cNvSpPr txBox="1"/>
          <p:nvPr/>
        </p:nvSpPr>
        <p:spPr>
          <a:xfrm>
            <a:off x="3361897" y="1257163"/>
            <a:ext cx="1663417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823" name="Google Shape;823;p47"/>
          <p:cNvGraphicFramePr/>
          <p:nvPr/>
        </p:nvGraphicFramePr>
        <p:xfrm>
          <a:off x="3347863" y="169686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{520A6D16-8993-4C2C-AA91-41BC56AC82CF}</a:tableStyleId>
              </a:tblPr>
              <a:tblGrid>
                <a:gridCol w="1501750"/>
                <a:gridCol w="1251450"/>
                <a:gridCol w="1251450"/>
                <a:gridCol w="1251450"/>
              </a:tblGrid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D8D8D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D8D8D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D8D8D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D8D8D8"/>
                    </a:solidFill>
                  </a:tcPr>
                </a:tc>
              </a:tr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Text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DF261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</a:tr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Text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EC771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</a:tr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Text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B2F60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</a:tr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Text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388E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solidFill>
                      <a:srgbClr val="D8D8D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solidFill>
                      <a:srgbClr val="D8D8D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solidFill>
                      <a:srgbClr val="D8D8D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solidFill>
                      <a:srgbClr val="D8D8D8"/>
                    </a:solidFill>
                  </a:tcPr>
                </a:tc>
              </a:tr>
            </a:tbl>
          </a:graphicData>
        </a:graphic>
      </p:graphicFrame>
      <p:grpSp>
        <p:nvGrpSpPr>
          <p:cNvPr id="824" name="Google Shape;824;p47"/>
          <p:cNvGrpSpPr/>
          <p:nvPr/>
        </p:nvGrpSpPr>
        <p:grpSpPr>
          <a:xfrm>
            <a:off x="729024" y="1451521"/>
            <a:ext cx="2112255" cy="2848421"/>
            <a:chOff x="729024" y="1451521"/>
            <a:chExt cx="2112255" cy="2848421"/>
          </a:xfrm>
        </p:grpSpPr>
        <p:sp>
          <p:nvSpPr>
            <p:cNvPr id="825" name="Google Shape;825;p47"/>
            <p:cNvSpPr txBox="1"/>
            <p:nvPr/>
          </p:nvSpPr>
          <p:spPr>
            <a:xfrm>
              <a:off x="729024" y="2394486"/>
              <a:ext cx="57383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40%</a:t>
              </a:r>
              <a:endParaRPr b="1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6" name="Google Shape;826;p47"/>
            <p:cNvSpPr txBox="1"/>
            <p:nvPr/>
          </p:nvSpPr>
          <p:spPr>
            <a:xfrm>
              <a:off x="1270957" y="1777239"/>
              <a:ext cx="57383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60%</a:t>
              </a:r>
              <a:endParaRPr b="1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7" name="Google Shape;827;p47"/>
            <p:cNvSpPr txBox="1"/>
            <p:nvPr/>
          </p:nvSpPr>
          <p:spPr>
            <a:xfrm>
              <a:off x="1755064" y="2659302"/>
              <a:ext cx="57383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30%</a:t>
              </a:r>
              <a:endParaRPr b="1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8" name="Google Shape;828;p47"/>
            <p:cNvSpPr txBox="1"/>
            <p:nvPr/>
          </p:nvSpPr>
          <p:spPr>
            <a:xfrm>
              <a:off x="2267447" y="1451521"/>
              <a:ext cx="57383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70%</a:t>
              </a:r>
              <a:endParaRPr b="1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cxnSp>
          <p:nvCxnSpPr>
            <p:cNvPr id="829" name="Google Shape;829;p47"/>
            <p:cNvCxnSpPr/>
            <p:nvPr/>
          </p:nvCxnSpPr>
          <p:spPr>
            <a:xfrm>
              <a:off x="896935" y="3981087"/>
              <a:ext cx="1944344" cy="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830" name="Google Shape;830;p47"/>
            <p:cNvSpPr txBox="1"/>
            <p:nvPr/>
          </p:nvSpPr>
          <p:spPr>
            <a:xfrm>
              <a:off x="843486" y="4038332"/>
              <a:ext cx="459637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1" name="Google Shape;831;p47"/>
            <p:cNvSpPr/>
            <p:nvPr/>
          </p:nvSpPr>
          <p:spPr>
            <a:xfrm>
              <a:off x="985294" y="2813190"/>
              <a:ext cx="216000" cy="1168517"/>
            </a:xfrm>
            <a:prstGeom prst="rect">
              <a:avLst/>
            </a:prstGeom>
            <a:solidFill>
              <a:srgbClr val="8388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2" name="Google Shape;832;p47"/>
            <p:cNvSpPr/>
            <p:nvPr/>
          </p:nvSpPr>
          <p:spPr>
            <a:xfrm>
              <a:off x="1484314" y="2139702"/>
              <a:ext cx="216000" cy="1842005"/>
            </a:xfrm>
            <a:prstGeom prst="rect">
              <a:avLst/>
            </a:prstGeom>
            <a:solidFill>
              <a:srgbClr val="B2F60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3" name="Google Shape;833;p47"/>
            <p:cNvSpPr/>
            <p:nvPr/>
          </p:nvSpPr>
          <p:spPr>
            <a:xfrm>
              <a:off x="1983334" y="3060704"/>
              <a:ext cx="216000" cy="921003"/>
            </a:xfrm>
            <a:prstGeom prst="rect">
              <a:avLst/>
            </a:prstGeom>
            <a:solidFill>
              <a:srgbClr val="EC7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4" name="Google Shape;834;p47"/>
            <p:cNvSpPr/>
            <p:nvPr/>
          </p:nvSpPr>
          <p:spPr>
            <a:xfrm>
              <a:off x="2482355" y="1851670"/>
              <a:ext cx="216000" cy="2154402"/>
            </a:xfrm>
            <a:prstGeom prst="rect">
              <a:avLst/>
            </a:prstGeom>
            <a:solidFill>
              <a:srgbClr val="DF26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5" name="Google Shape;835;p47"/>
            <p:cNvSpPr txBox="1"/>
            <p:nvPr/>
          </p:nvSpPr>
          <p:spPr>
            <a:xfrm>
              <a:off x="1346593" y="4038332"/>
              <a:ext cx="459637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6" name="Google Shape;836;p47"/>
            <p:cNvSpPr txBox="1"/>
            <p:nvPr/>
          </p:nvSpPr>
          <p:spPr>
            <a:xfrm>
              <a:off x="1849700" y="4038332"/>
              <a:ext cx="459637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7" name="Google Shape;837;p47"/>
            <p:cNvSpPr txBox="1"/>
            <p:nvPr/>
          </p:nvSpPr>
          <p:spPr>
            <a:xfrm>
              <a:off x="2352807" y="4038332"/>
              <a:ext cx="459637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38" name="Google Shape;838;p47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Table Style</a:t>
            </a:r>
            <a:endParaRPr/>
          </a:p>
        </p:txBody>
      </p:sp>
      <p:sp>
        <p:nvSpPr>
          <p:cNvPr id="839" name="Google Shape;839;p47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3" name="Shape 8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4" name="Google Shape;844;p48"/>
          <p:cNvSpPr/>
          <p:nvPr/>
        </p:nvSpPr>
        <p:spPr>
          <a:xfrm>
            <a:off x="4683763" y="1277660"/>
            <a:ext cx="2041823" cy="2257010"/>
          </a:xfrm>
          <a:custGeom>
            <a:rect b="b" l="l" r="r" t="t"/>
            <a:pathLst>
              <a:path extrusionOk="0" h="120000" w="120000">
                <a:moveTo>
                  <a:pt x="87916" y="16157"/>
                </a:moveTo>
                <a:lnTo>
                  <a:pt x="88045" y="16244"/>
                </a:lnTo>
                <a:lnTo>
                  <a:pt x="88109" y="16302"/>
                </a:lnTo>
                <a:lnTo>
                  <a:pt x="88173" y="16360"/>
                </a:lnTo>
                <a:lnTo>
                  <a:pt x="88173" y="16360"/>
                </a:lnTo>
                <a:lnTo>
                  <a:pt x="88173" y="16360"/>
                </a:lnTo>
                <a:lnTo>
                  <a:pt x="88173" y="16302"/>
                </a:lnTo>
                <a:lnTo>
                  <a:pt x="88173" y="16244"/>
                </a:lnTo>
                <a:lnTo>
                  <a:pt x="88045" y="16186"/>
                </a:lnTo>
                <a:lnTo>
                  <a:pt x="87980" y="16157"/>
                </a:lnTo>
                <a:lnTo>
                  <a:pt x="87916" y="16157"/>
                </a:lnTo>
                <a:close/>
                <a:moveTo>
                  <a:pt x="86983" y="15458"/>
                </a:moveTo>
                <a:lnTo>
                  <a:pt x="87626" y="16157"/>
                </a:lnTo>
                <a:lnTo>
                  <a:pt x="87819" y="16157"/>
                </a:lnTo>
                <a:lnTo>
                  <a:pt x="87626" y="15924"/>
                </a:lnTo>
                <a:lnTo>
                  <a:pt x="87465" y="15720"/>
                </a:lnTo>
                <a:lnTo>
                  <a:pt x="87240" y="15574"/>
                </a:lnTo>
                <a:lnTo>
                  <a:pt x="86983" y="15458"/>
                </a:lnTo>
                <a:close/>
                <a:moveTo>
                  <a:pt x="85985" y="13915"/>
                </a:moveTo>
                <a:lnTo>
                  <a:pt x="85985" y="14410"/>
                </a:lnTo>
                <a:lnTo>
                  <a:pt x="86242" y="14410"/>
                </a:lnTo>
                <a:lnTo>
                  <a:pt x="86275" y="14614"/>
                </a:lnTo>
                <a:lnTo>
                  <a:pt x="86403" y="14759"/>
                </a:lnTo>
                <a:lnTo>
                  <a:pt x="86532" y="14934"/>
                </a:lnTo>
                <a:lnTo>
                  <a:pt x="86629" y="15080"/>
                </a:lnTo>
                <a:lnTo>
                  <a:pt x="86757" y="15080"/>
                </a:lnTo>
                <a:lnTo>
                  <a:pt x="86757" y="14614"/>
                </a:lnTo>
                <a:lnTo>
                  <a:pt x="86629" y="14556"/>
                </a:lnTo>
                <a:lnTo>
                  <a:pt x="86532" y="14497"/>
                </a:lnTo>
                <a:lnTo>
                  <a:pt x="86468" y="14410"/>
                </a:lnTo>
                <a:lnTo>
                  <a:pt x="86403" y="14294"/>
                </a:lnTo>
                <a:lnTo>
                  <a:pt x="86339" y="14148"/>
                </a:lnTo>
                <a:lnTo>
                  <a:pt x="86114" y="14148"/>
                </a:lnTo>
                <a:lnTo>
                  <a:pt x="86114" y="13915"/>
                </a:lnTo>
                <a:lnTo>
                  <a:pt x="85985" y="13915"/>
                </a:lnTo>
                <a:close/>
                <a:moveTo>
                  <a:pt x="85470" y="13245"/>
                </a:moveTo>
                <a:lnTo>
                  <a:pt x="85599" y="13333"/>
                </a:lnTo>
                <a:lnTo>
                  <a:pt x="85631" y="13449"/>
                </a:lnTo>
                <a:lnTo>
                  <a:pt x="85695" y="13508"/>
                </a:lnTo>
                <a:lnTo>
                  <a:pt x="85824" y="13653"/>
                </a:lnTo>
                <a:lnTo>
                  <a:pt x="85888" y="13828"/>
                </a:lnTo>
                <a:lnTo>
                  <a:pt x="85985" y="13828"/>
                </a:lnTo>
                <a:lnTo>
                  <a:pt x="85953" y="13595"/>
                </a:lnTo>
                <a:lnTo>
                  <a:pt x="85888" y="13449"/>
                </a:lnTo>
                <a:lnTo>
                  <a:pt x="85824" y="13333"/>
                </a:lnTo>
                <a:lnTo>
                  <a:pt x="85631" y="13275"/>
                </a:lnTo>
                <a:lnTo>
                  <a:pt x="85470" y="13245"/>
                </a:lnTo>
                <a:close/>
                <a:moveTo>
                  <a:pt x="47272" y="0"/>
                </a:moveTo>
                <a:lnTo>
                  <a:pt x="47626" y="58"/>
                </a:lnTo>
                <a:lnTo>
                  <a:pt x="47626" y="174"/>
                </a:lnTo>
                <a:lnTo>
                  <a:pt x="47787" y="203"/>
                </a:lnTo>
                <a:lnTo>
                  <a:pt x="47916" y="262"/>
                </a:lnTo>
                <a:lnTo>
                  <a:pt x="48077" y="262"/>
                </a:lnTo>
                <a:lnTo>
                  <a:pt x="48270" y="262"/>
                </a:lnTo>
                <a:lnTo>
                  <a:pt x="48270" y="844"/>
                </a:lnTo>
                <a:lnTo>
                  <a:pt x="48624" y="786"/>
                </a:lnTo>
                <a:lnTo>
                  <a:pt x="48849" y="698"/>
                </a:lnTo>
                <a:lnTo>
                  <a:pt x="49139" y="582"/>
                </a:lnTo>
                <a:lnTo>
                  <a:pt x="49557" y="524"/>
                </a:lnTo>
                <a:lnTo>
                  <a:pt x="49654" y="786"/>
                </a:lnTo>
                <a:lnTo>
                  <a:pt x="49718" y="1222"/>
                </a:lnTo>
                <a:lnTo>
                  <a:pt x="49654" y="1601"/>
                </a:lnTo>
                <a:lnTo>
                  <a:pt x="49557" y="1601"/>
                </a:lnTo>
                <a:lnTo>
                  <a:pt x="49493" y="1688"/>
                </a:lnTo>
                <a:lnTo>
                  <a:pt x="49428" y="1746"/>
                </a:lnTo>
                <a:lnTo>
                  <a:pt x="49364" y="1804"/>
                </a:lnTo>
                <a:lnTo>
                  <a:pt x="49364" y="1921"/>
                </a:lnTo>
                <a:lnTo>
                  <a:pt x="49300" y="2008"/>
                </a:lnTo>
                <a:lnTo>
                  <a:pt x="49010" y="2008"/>
                </a:lnTo>
                <a:lnTo>
                  <a:pt x="49010" y="2183"/>
                </a:lnTo>
                <a:lnTo>
                  <a:pt x="48946" y="2212"/>
                </a:lnTo>
                <a:lnTo>
                  <a:pt x="48946" y="2328"/>
                </a:lnTo>
                <a:lnTo>
                  <a:pt x="48913" y="2503"/>
                </a:lnTo>
                <a:lnTo>
                  <a:pt x="49364" y="2794"/>
                </a:lnTo>
                <a:lnTo>
                  <a:pt x="49589" y="3231"/>
                </a:lnTo>
                <a:lnTo>
                  <a:pt x="49718" y="3755"/>
                </a:lnTo>
                <a:lnTo>
                  <a:pt x="49654" y="4512"/>
                </a:lnTo>
                <a:lnTo>
                  <a:pt x="48785" y="5181"/>
                </a:lnTo>
                <a:lnTo>
                  <a:pt x="48656" y="5414"/>
                </a:lnTo>
                <a:lnTo>
                  <a:pt x="48366" y="5414"/>
                </a:lnTo>
                <a:lnTo>
                  <a:pt x="48366" y="5560"/>
                </a:lnTo>
                <a:lnTo>
                  <a:pt x="48012" y="5676"/>
                </a:lnTo>
                <a:lnTo>
                  <a:pt x="48141" y="5880"/>
                </a:lnTo>
                <a:lnTo>
                  <a:pt x="48559" y="5997"/>
                </a:lnTo>
                <a:lnTo>
                  <a:pt x="48720" y="5822"/>
                </a:lnTo>
                <a:lnTo>
                  <a:pt x="49010" y="5764"/>
                </a:lnTo>
                <a:lnTo>
                  <a:pt x="49300" y="5822"/>
                </a:lnTo>
                <a:lnTo>
                  <a:pt x="49654" y="5880"/>
                </a:lnTo>
                <a:lnTo>
                  <a:pt x="49847" y="6666"/>
                </a:lnTo>
                <a:lnTo>
                  <a:pt x="50201" y="6841"/>
                </a:lnTo>
                <a:lnTo>
                  <a:pt x="50201" y="6928"/>
                </a:lnTo>
                <a:lnTo>
                  <a:pt x="50587" y="6928"/>
                </a:lnTo>
                <a:lnTo>
                  <a:pt x="50587" y="7045"/>
                </a:lnTo>
                <a:lnTo>
                  <a:pt x="51134" y="7045"/>
                </a:lnTo>
                <a:lnTo>
                  <a:pt x="51230" y="7307"/>
                </a:lnTo>
                <a:lnTo>
                  <a:pt x="51488" y="7307"/>
                </a:lnTo>
                <a:lnTo>
                  <a:pt x="51488" y="7423"/>
                </a:lnTo>
                <a:lnTo>
                  <a:pt x="51777" y="7423"/>
                </a:lnTo>
                <a:lnTo>
                  <a:pt x="51777" y="7510"/>
                </a:lnTo>
                <a:lnTo>
                  <a:pt x="53419" y="7423"/>
                </a:lnTo>
                <a:lnTo>
                  <a:pt x="53419" y="7510"/>
                </a:lnTo>
                <a:lnTo>
                  <a:pt x="54062" y="7510"/>
                </a:lnTo>
                <a:lnTo>
                  <a:pt x="54062" y="7627"/>
                </a:lnTo>
                <a:lnTo>
                  <a:pt x="54706" y="7627"/>
                </a:lnTo>
                <a:lnTo>
                  <a:pt x="54706" y="7743"/>
                </a:lnTo>
                <a:lnTo>
                  <a:pt x="54995" y="7743"/>
                </a:lnTo>
                <a:lnTo>
                  <a:pt x="55092" y="8005"/>
                </a:lnTo>
                <a:lnTo>
                  <a:pt x="55349" y="8005"/>
                </a:lnTo>
                <a:lnTo>
                  <a:pt x="55349" y="8093"/>
                </a:lnTo>
                <a:lnTo>
                  <a:pt x="56379" y="8093"/>
                </a:lnTo>
                <a:lnTo>
                  <a:pt x="56508" y="8326"/>
                </a:lnTo>
                <a:lnTo>
                  <a:pt x="56733" y="8326"/>
                </a:lnTo>
                <a:lnTo>
                  <a:pt x="56926" y="9374"/>
                </a:lnTo>
                <a:lnTo>
                  <a:pt x="57216" y="9577"/>
                </a:lnTo>
                <a:lnTo>
                  <a:pt x="57377" y="9752"/>
                </a:lnTo>
                <a:lnTo>
                  <a:pt x="57570" y="9898"/>
                </a:lnTo>
                <a:lnTo>
                  <a:pt x="57795" y="10014"/>
                </a:lnTo>
                <a:lnTo>
                  <a:pt x="58149" y="10072"/>
                </a:lnTo>
                <a:lnTo>
                  <a:pt x="58664" y="10072"/>
                </a:lnTo>
                <a:lnTo>
                  <a:pt x="59082" y="10218"/>
                </a:lnTo>
                <a:lnTo>
                  <a:pt x="59501" y="10218"/>
                </a:lnTo>
                <a:lnTo>
                  <a:pt x="59951" y="10334"/>
                </a:lnTo>
                <a:lnTo>
                  <a:pt x="59951" y="10422"/>
                </a:lnTo>
                <a:lnTo>
                  <a:pt x="60498" y="10422"/>
                </a:lnTo>
                <a:lnTo>
                  <a:pt x="60595" y="10655"/>
                </a:lnTo>
                <a:lnTo>
                  <a:pt x="61013" y="10655"/>
                </a:lnTo>
                <a:lnTo>
                  <a:pt x="61013" y="10742"/>
                </a:lnTo>
                <a:lnTo>
                  <a:pt x="61238" y="10742"/>
                </a:lnTo>
                <a:lnTo>
                  <a:pt x="61238" y="10917"/>
                </a:lnTo>
                <a:lnTo>
                  <a:pt x="61657" y="10917"/>
                </a:lnTo>
                <a:lnTo>
                  <a:pt x="61786" y="11120"/>
                </a:lnTo>
                <a:lnTo>
                  <a:pt x="62075" y="11120"/>
                </a:lnTo>
                <a:lnTo>
                  <a:pt x="62172" y="11382"/>
                </a:lnTo>
                <a:lnTo>
                  <a:pt x="62236" y="11382"/>
                </a:lnTo>
                <a:lnTo>
                  <a:pt x="62365" y="11441"/>
                </a:lnTo>
                <a:lnTo>
                  <a:pt x="62461" y="11528"/>
                </a:lnTo>
                <a:lnTo>
                  <a:pt x="62590" y="11586"/>
                </a:lnTo>
                <a:lnTo>
                  <a:pt x="62783" y="11644"/>
                </a:lnTo>
                <a:lnTo>
                  <a:pt x="62880" y="11703"/>
                </a:lnTo>
                <a:lnTo>
                  <a:pt x="62944" y="11703"/>
                </a:lnTo>
                <a:lnTo>
                  <a:pt x="62944" y="11586"/>
                </a:lnTo>
                <a:lnTo>
                  <a:pt x="63362" y="11586"/>
                </a:lnTo>
                <a:lnTo>
                  <a:pt x="63459" y="11441"/>
                </a:lnTo>
                <a:lnTo>
                  <a:pt x="63588" y="11324"/>
                </a:lnTo>
                <a:lnTo>
                  <a:pt x="63716" y="11237"/>
                </a:lnTo>
                <a:lnTo>
                  <a:pt x="63813" y="11120"/>
                </a:lnTo>
                <a:lnTo>
                  <a:pt x="63877" y="10946"/>
                </a:lnTo>
                <a:lnTo>
                  <a:pt x="64006" y="10742"/>
                </a:lnTo>
                <a:lnTo>
                  <a:pt x="64006" y="10742"/>
                </a:lnTo>
                <a:lnTo>
                  <a:pt x="64070" y="10684"/>
                </a:lnTo>
                <a:lnTo>
                  <a:pt x="64102" y="10684"/>
                </a:lnTo>
                <a:lnTo>
                  <a:pt x="64102" y="10655"/>
                </a:lnTo>
                <a:lnTo>
                  <a:pt x="64102" y="10538"/>
                </a:lnTo>
                <a:lnTo>
                  <a:pt x="64102" y="10422"/>
                </a:lnTo>
                <a:lnTo>
                  <a:pt x="64006" y="10422"/>
                </a:lnTo>
                <a:lnTo>
                  <a:pt x="64006" y="10160"/>
                </a:lnTo>
                <a:lnTo>
                  <a:pt x="63813" y="10160"/>
                </a:lnTo>
                <a:lnTo>
                  <a:pt x="63748" y="9636"/>
                </a:lnTo>
                <a:lnTo>
                  <a:pt x="63877" y="9053"/>
                </a:lnTo>
                <a:lnTo>
                  <a:pt x="64006" y="8588"/>
                </a:lnTo>
                <a:lnTo>
                  <a:pt x="64650" y="8093"/>
                </a:lnTo>
                <a:lnTo>
                  <a:pt x="64650" y="8005"/>
                </a:lnTo>
                <a:lnTo>
                  <a:pt x="65100" y="7889"/>
                </a:lnTo>
                <a:lnTo>
                  <a:pt x="65293" y="7627"/>
                </a:lnTo>
                <a:lnTo>
                  <a:pt x="66162" y="7627"/>
                </a:lnTo>
                <a:lnTo>
                  <a:pt x="66387" y="7307"/>
                </a:lnTo>
                <a:lnTo>
                  <a:pt x="67964" y="7307"/>
                </a:lnTo>
                <a:lnTo>
                  <a:pt x="67964" y="7423"/>
                </a:lnTo>
                <a:lnTo>
                  <a:pt x="68318" y="7423"/>
                </a:lnTo>
                <a:lnTo>
                  <a:pt x="68318" y="7510"/>
                </a:lnTo>
                <a:lnTo>
                  <a:pt x="68608" y="7510"/>
                </a:lnTo>
                <a:lnTo>
                  <a:pt x="68608" y="7627"/>
                </a:lnTo>
                <a:lnTo>
                  <a:pt x="69509" y="7627"/>
                </a:lnTo>
                <a:lnTo>
                  <a:pt x="69509" y="7743"/>
                </a:lnTo>
                <a:lnTo>
                  <a:pt x="69605" y="7889"/>
                </a:lnTo>
                <a:lnTo>
                  <a:pt x="69605" y="7947"/>
                </a:lnTo>
                <a:lnTo>
                  <a:pt x="69670" y="8034"/>
                </a:lnTo>
                <a:lnTo>
                  <a:pt x="69605" y="8151"/>
                </a:lnTo>
                <a:lnTo>
                  <a:pt x="69605" y="8209"/>
                </a:lnTo>
                <a:lnTo>
                  <a:pt x="69670" y="8267"/>
                </a:lnTo>
                <a:lnTo>
                  <a:pt x="69734" y="8326"/>
                </a:lnTo>
                <a:lnTo>
                  <a:pt x="69863" y="8355"/>
                </a:lnTo>
                <a:lnTo>
                  <a:pt x="70024" y="8413"/>
                </a:lnTo>
                <a:lnTo>
                  <a:pt x="70024" y="8588"/>
                </a:lnTo>
                <a:lnTo>
                  <a:pt x="70893" y="8588"/>
                </a:lnTo>
                <a:lnTo>
                  <a:pt x="70893" y="8675"/>
                </a:lnTo>
                <a:lnTo>
                  <a:pt x="71440" y="8791"/>
                </a:lnTo>
                <a:lnTo>
                  <a:pt x="71440" y="8908"/>
                </a:lnTo>
                <a:lnTo>
                  <a:pt x="71536" y="8908"/>
                </a:lnTo>
                <a:lnTo>
                  <a:pt x="71600" y="8908"/>
                </a:lnTo>
                <a:lnTo>
                  <a:pt x="71665" y="8850"/>
                </a:lnTo>
                <a:lnTo>
                  <a:pt x="71665" y="8791"/>
                </a:lnTo>
                <a:lnTo>
                  <a:pt x="71729" y="8791"/>
                </a:lnTo>
                <a:lnTo>
                  <a:pt x="72180" y="8791"/>
                </a:lnTo>
                <a:lnTo>
                  <a:pt x="72598" y="8908"/>
                </a:lnTo>
                <a:lnTo>
                  <a:pt x="73016" y="8995"/>
                </a:lnTo>
                <a:lnTo>
                  <a:pt x="73113" y="9956"/>
                </a:lnTo>
                <a:lnTo>
                  <a:pt x="73885" y="10072"/>
                </a:lnTo>
                <a:lnTo>
                  <a:pt x="74175" y="10014"/>
                </a:lnTo>
                <a:lnTo>
                  <a:pt x="74593" y="9956"/>
                </a:lnTo>
                <a:lnTo>
                  <a:pt x="75044" y="9956"/>
                </a:lnTo>
                <a:lnTo>
                  <a:pt x="75044" y="10072"/>
                </a:lnTo>
                <a:lnTo>
                  <a:pt x="76234" y="10160"/>
                </a:lnTo>
                <a:lnTo>
                  <a:pt x="76234" y="10334"/>
                </a:lnTo>
                <a:lnTo>
                  <a:pt x="76878" y="10334"/>
                </a:lnTo>
                <a:lnTo>
                  <a:pt x="76975" y="10538"/>
                </a:lnTo>
                <a:lnTo>
                  <a:pt x="77747" y="10538"/>
                </a:lnTo>
                <a:lnTo>
                  <a:pt x="77747" y="10655"/>
                </a:lnTo>
                <a:lnTo>
                  <a:pt x="78165" y="10742"/>
                </a:lnTo>
                <a:lnTo>
                  <a:pt x="78809" y="10742"/>
                </a:lnTo>
                <a:lnTo>
                  <a:pt x="79034" y="10917"/>
                </a:lnTo>
                <a:lnTo>
                  <a:pt x="79388" y="11062"/>
                </a:lnTo>
                <a:lnTo>
                  <a:pt x="79806" y="11179"/>
                </a:lnTo>
                <a:lnTo>
                  <a:pt x="80193" y="11120"/>
                </a:lnTo>
                <a:lnTo>
                  <a:pt x="80547" y="10655"/>
                </a:lnTo>
                <a:lnTo>
                  <a:pt x="81609" y="10422"/>
                </a:lnTo>
                <a:lnTo>
                  <a:pt x="81609" y="10160"/>
                </a:lnTo>
                <a:lnTo>
                  <a:pt x="82477" y="10072"/>
                </a:lnTo>
                <a:lnTo>
                  <a:pt x="82670" y="9839"/>
                </a:lnTo>
                <a:lnTo>
                  <a:pt x="82767" y="9781"/>
                </a:lnTo>
                <a:lnTo>
                  <a:pt x="82960" y="9839"/>
                </a:lnTo>
                <a:lnTo>
                  <a:pt x="83121" y="9839"/>
                </a:lnTo>
                <a:lnTo>
                  <a:pt x="83314" y="9898"/>
                </a:lnTo>
                <a:lnTo>
                  <a:pt x="83411" y="9898"/>
                </a:lnTo>
                <a:lnTo>
                  <a:pt x="83539" y="9956"/>
                </a:lnTo>
                <a:lnTo>
                  <a:pt x="83668" y="10160"/>
                </a:lnTo>
                <a:lnTo>
                  <a:pt x="83765" y="10218"/>
                </a:lnTo>
                <a:lnTo>
                  <a:pt x="83893" y="10160"/>
                </a:lnTo>
                <a:lnTo>
                  <a:pt x="84022" y="10160"/>
                </a:lnTo>
                <a:lnTo>
                  <a:pt x="84054" y="10101"/>
                </a:lnTo>
                <a:lnTo>
                  <a:pt x="84054" y="10072"/>
                </a:lnTo>
                <a:lnTo>
                  <a:pt x="84183" y="10072"/>
                </a:lnTo>
                <a:lnTo>
                  <a:pt x="84312" y="10072"/>
                </a:lnTo>
                <a:lnTo>
                  <a:pt x="84408" y="10101"/>
                </a:lnTo>
                <a:lnTo>
                  <a:pt x="84473" y="10160"/>
                </a:lnTo>
                <a:lnTo>
                  <a:pt x="84601" y="10160"/>
                </a:lnTo>
                <a:lnTo>
                  <a:pt x="84601" y="10538"/>
                </a:lnTo>
                <a:lnTo>
                  <a:pt x="84987" y="10596"/>
                </a:lnTo>
                <a:lnTo>
                  <a:pt x="85599" y="10684"/>
                </a:lnTo>
                <a:lnTo>
                  <a:pt x="86275" y="10742"/>
                </a:lnTo>
                <a:lnTo>
                  <a:pt x="86918" y="10742"/>
                </a:lnTo>
                <a:lnTo>
                  <a:pt x="87401" y="10655"/>
                </a:lnTo>
                <a:lnTo>
                  <a:pt x="87401" y="10538"/>
                </a:lnTo>
                <a:lnTo>
                  <a:pt x="88270" y="10422"/>
                </a:lnTo>
                <a:lnTo>
                  <a:pt x="88688" y="11499"/>
                </a:lnTo>
                <a:lnTo>
                  <a:pt x="89106" y="11703"/>
                </a:lnTo>
                <a:lnTo>
                  <a:pt x="89106" y="12401"/>
                </a:lnTo>
                <a:lnTo>
                  <a:pt x="89332" y="12489"/>
                </a:lnTo>
                <a:lnTo>
                  <a:pt x="89332" y="12751"/>
                </a:lnTo>
                <a:lnTo>
                  <a:pt x="89460" y="12751"/>
                </a:lnTo>
                <a:lnTo>
                  <a:pt x="89460" y="12983"/>
                </a:lnTo>
                <a:lnTo>
                  <a:pt x="89557" y="12983"/>
                </a:lnTo>
                <a:lnTo>
                  <a:pt x="89460" y="14818"/>
                </a:lnTo>
                <a:lnTo>
                  <a:pt x="89332" y="14818"/>
                </a:lnTo>
                <a:lnTo>
                  <a:pt x="89332" y="15080"/>
                </a:lnTo>
                <a:lnTo>
                  <a:pt x="89203" y="15080"/>
                </a:lnTo>
                <a:lnTo>
                  <a:pt x="89203" y="15458"/>
                </a:lnTo>
                <a:lnTo>
                  <a:pt x="89106" y="15458"/>
                </a:lnTo>
                <a:lnTo>
                  <a:pt x="89106" y="15574"/>
                </a:lnTo>
                <a:lnTo>
                  <a:pt x="89203" y="15574"/>
                </a:lnTo>
                <a:lnTo>
                  <a:pt x="89203" y="16244"/>
                </a:lnTo>
                <a:lnTo>
                  <a:pt x="88913" y="16419"/>
                </a:lnTo>
                <a:lnTo>
                  <a:pt x="88753" y="16506"/>
                </a:lnTo>
                <a:lnTo>
                  <a:pt x="88559" y="16564"/>
                </a:lnTo>
                <a:lnTo>
                  <a:pt x="88173" y="16477"/>
                </a:lnTo>
                <a:lnTo>
                  <a:pt x="88173" y="16826"/>
                </a:lnTo>
                <a:lnTo>
                  <a:pt x="88045" y="16826"/>
                </a:lnTo>
                <a:lnTo>
                  <a:pt x="88045" y="16943"/>
                </a:lnTo>
                <a:lnTo>
                  <a:pt x="88173" y="16943"/>
                </a:lnTo>
                <a:lnTo>
                  <a:pt x="88270" y="17525"/>
                </a:lnTo>
                <a:lnTo>
                  <a:pt x="88463" y="17525"/>
                </a:lnTo>
                <a:lnTo>
                  <a:pt x="88463" y="17903"/>
                </a:lnTo>
                <a:lnTo>
                  <a:pt x="88559" y="17903"/>
                </a:lnTo>
                <a:lnTo>
                  <a:pt x="88688" y="18486"/>
                </a:lnTo>
                <a:lnTo>
                  <a:pt x="88913" y="18573"/>
                </a:lnTo>
                <a:lnTo>
                  <a:pt x="89203" y="19272"/>
                </a:lnTo>
                <a:lnTo>
                  <a:pt x="89460" y="19388"/>
                </a:lnTo>
                <a:lnTo>
                  <a:pt x="89460" y="19737"/>
                </a:lnTo>
                <a:lnTo>
                  <a:pt x="89557" y="19737"/>
                </a:lnTo>
                <a:lnTo>
                  <a:pt x="89557" y="19970"/>
                </a:lnTo>
                <a:lnTo>
                  <a:pt x="89847" y="20116"/>
                </a:lnTo>
                <a:lnTo>
                  <a:pt x="89975" y="20553"/>
                </a:lnTo>
                <a:lnTo>
                  <a:pt x="90394" y="20815"/>
                </a:lnTo>
                <a:lnTo>
                  <a:pt x="90619" y="21484"/>
                </a:lnTo>
                <a:lnTo>
                  <a:pt x="90748" y="21484"/>
                </a:lnTo>
                <a:lnTo>
                  <a:pt x="90748" y="21717"/>
                </a:lnTo>
                <a:lnTo>
                  <a:pt x="91037" y="21863"/>
                </a:lnTo>
                <a:lnTo>
                  <a:pt x="91681" y="22561"/>
                </a:lnTo>
                <a:lnTo>
                  <a:pt x="91552" y="22765"/>
                </a:lnTo>
                <a:lnTo>
                  <a:pt x="91423" y="22969"/>
                </a:lnTo>
                <a:lnTo>
                  <a:pt x="91391" y="23173"/>
                </a:lnTo>
                <a:lnTo>
                  <a:pt x="91391" y="23464"/>
                </a:lnTo>
                <a:lnTo>
                  <a:pt x="91488" y="23464"/>
                </a:lnTo>
                <a:lnTo>
                  <a:pt x="91488" y="23813"/>
                </a:lnTo>
                <a:lnTo>
                  <a:pt x="91681" y="23813"/>
                </a:lnTo>
                <a:lnTo>
                  <a:pt x="91777" y="23930"/>
                </a:lnTo>
                <a:lnTo>
                  <a:pt x="91906" y="23988"/>
                </a:lnTo>
                <a:lnTo>
                  <a:pt x="92035" y="24075"/>
                </a:lnTo>
                <a:lnTo>
                  <a:pt x="92131" y="24192"/>
                </a:lnTo>
                <a:lnTo>
                  <a:pt x="92325" y="24395"/>
                </a:lnTo>
                <a:lnTo>
                  <a:pt x="92550" y="24395"/>
                </a:lnTo>
                <a:lnTo>
                  <a:pt x="92550" y="24512"/>
                </a:lnTo>
                <a:lnTo>
                  <a:pt x="92968" y="24512"/>
                </a:lnTo>
                <a:lnTo>
                  <a:pt x="92968" y="24570"/>
                </a:lnTo>
                <a:lnTo>
                  <a:pt x="93032" y="24657"/>
                </a:lnTo>
                <a:lnTo>
                  <a:pt x="93129" y="24774"/>
                </a:lnTo>
                <a:lnTo>
                  <a:pt x="93193" y="24919"/>
                </a:lnTo>
                <a:lnTo>
                  <a:pt x="93322" y="25036"/>
                </a:lnTo>
                <a:lnTo>
                  <a:pt x="93354" y="25152"/>
                </a:lnTo>
                <a:lnTo>
                  <a:pt x="93419" y="25211"/>
                </a:lnTo>
                <a:lnTo>
                  <a:pt x="93708" y="25211"/>
                </a:lnTo>
                <a:lnTo>
                  <a:pt x="93837" y="25473"/>
                </a:lnTo>
                <a:lnTo>
                  <a:pt x="93966" y="25473"/>
                </a:lnTo>
                <a:lnTo>
                  <a:pt x="93966" y="26055"/>
                </a:lnTo>
                <a:lnTo>
                  <a:pt x="94062" y="26055"/>
                </a:lnTo>
                <a:lnTo>
                  <a:pt x="94352" y="26724"/>
                </a:lnTo>
                <a:lnTo>
                  <a:pt x="94481" y="26724"/>
                </a:lnTo>
                <a:lnTo>
                  <a:pt x="94481" y="27685"/>
                </a:lnTo>
                <a:lnTo>
                  <a:pt x="94609" y="27685"/>
                </a:lnTo>
                <a:lnTo>
                  <a:pt x="94609" y="27889"/>
                </a:lnTo>
                <a:lnTo>
                  <a:pt x="94706" y="27889"/>
                </a:lnTo>
                <a:lnTo>
                  <a:pt x="94899" y="30014"/>
                </a:lnTo>
                <a:lnTo>
                  <a:pt x="95124" y="30131"/>
                </a:lnTo>
                <a:lnTo>
                  <a:pt x="95253" y="30917"/>
                </a:lnTo>
                <a:lnTo>
                  <a:pt x="95768" y="30917"/>
                </a:lnTo>
                <a:lnTo>
                  <a:pt x="96122" y="31324"/>
                </a:lnTo>
                <a:lnTo>
                  <a:pt x="96637" y="31761"/>
                </a:lnTo>
                <a:lnTo>
                  <a:pt x="97184" y="31965"/>
                </a:lnTo>
                <a:lnTo>
                  <a:pt x="97184" y="32197"/>
                </a:lnTo>
                <a:lnTo>
                  <a:pt x="97473" y="32197"/>
                </a:lnTo>
                <a:lnTo>
                  <a:pt x="97570" y="32547"/>
                </a:lnTo>
                <a:lnTo>
                  <a:pt x="97827" y="32663"/>
                </a:lnTo>
                <a:lnTo>
                  <a:pt x="98342" y="34090"/>
                </a:lnTo>
                <a:lnTo>
                  <a:pt x="98471" y="34090"/>
                </a:lnTo>
                <a:lnTo>
                  <a:pt x="98471" y="34788"/>
                </a:lnTo>
                <a:lnTo>
                  <a:pt x="98567" y="34788"/>
                </a:lnTo>
                <a:lnTo>
                  <a:pt x="98567" y="34992"/>
                </a:lnTo>
                <a:lnTo>
                  <a:pt x="98761" y="34992"/>
                </a:lnTo>
                <a:lnTo>
                  <a:pt x="98761" y="35574"/>
                </a:lnTo>
                <a:lnTo>
                  <a:pt x="98857" y="35574"/>
                </a:lnTo>
                <a:lnTo>
                  <a:pt x="98921" y="35633"/>
                </a:lnTo>
                <a:lnTo>
                  <a:pt x="98921" y="35633"/>
                </a:lnTo>
                <a:lnTo>
                  <a:pt x="98921" y="35691"/>
                </a:lnTo>
                <a:lnTo>
                  <a:pt x="98986" y="35691"/>
                </a:lnTo>
                <a:lnTo>
                  <a:pt x="99050" y="35691"/>
                </a:lnTo>
                <a:lnTo>
                  <a:pt x="99115" y="35691"/>
                </a:lnTo>
                <a:lnTo>
                  <a:pt x="99404" y="36419"/>
                </a:lnTo>
                <a:lnTo>
                  <a:pt x="100144" y="36419"/>
                </a:lnTo>
                <a:lnTo>
                  <a:pt x="100273" y="37117"/>
                </a:lnTo>
                <a:lnTo>
                  <a:pt x="100402" y="37117"/>
                </a:lnTo>
                <a:lnTo>
                  <a:pt x="100402" y="37205"/>
                </a:lnTo>
                <a:lnTo>
                  <a:pt x="101142" y="37205"/>
                </a:lnTo>
                <a:lnTo>
                  <a:pt x="101560" y="37700"/>
                </a:lnTo>
                <a:lnTo>
                  <a:pt x="102075" y="37700"/>
                </a:lnTo>
                <a:lnTo>
                  <a:pt x="102075" y="37787"/>
                </a:lnTo>
                <a:lnTo>
                  <a:pt x="102429" y="38020"/>
                </a:lnTo>
                <a:lnTo>
                  <a:pt x="102429" y="38282"/>
                </a:lnTo>
                <a:lnTo>
                  <a:pt x="103073" y="38689"/>
                </a:lnTo>
                <a:lnTo>
                  <a:pt x="103266" y="38951"/>
                </a:lnTo>
                <a:lnTo>
                  <a:pt x="103491" y="38951"/>
                </a:lnTo>
                <a:lnTo>
                  <a:pt x="103620" y="39184"/>
                </a:lnTo>
                <a:lnTo>
                  <a:pt x="104360" y="39767"/>
                </a:lnTo>
                <a:lnTo>
                  <a:pt x="104360" y="40116"/>
                </a:lnTo>
                <a:lnTo>
                  <a:pt x="104778" y="40232"/>
                </a:lnTo>
                <a:lnTo>
                  <a:pt x="105197" y="40698"/>
                </a:lnTo>
                <a:lnTo>
                  <a:pt x="105422" y="40698"/>
                </a:lnTo>
                <a:lnTo>
                  <a:pt x="105422" y="40931"/>
                </a:lnTo>
                <a:lnTo>
                  <a:pt x="105840" y="40931"/>
                </a:lnTo>
                <a:lnTo>
                  <a:pt x="105840" y="41018"/>
                </a:lnTo>
                <a:lnTo>
                  <a:pt x="105937" y="41193"/>
                </a:lnTo>
                <a:lnTo>
                  <a:pt x="106065" y="41339"/>
                </a:lnTo>
                <a:lnTo>
                  <a:pt x="106194" y="41513"/>
                </a:lnTo>
                <a:lnTo>
                  <a:pt x="106291" y="41659"/>
                </a:lnTo>
                <a:lnTo>
                  <a:pt x="106291" y="42358"/>
                </a:lnTo>
                <a:lnTo>
                  <a:pt x="106065" y="42445"/>
                </a:lnTo>
                <a:lnTo>
                  <a:pt x="106065" y="42678"/>
                </a:lnTo>
                <a:lnTo>
                  <a:pt x="105937" y="42678"/>
                </a:lnTo>
                <a:lnTo>
                  <a:pt x="105937" y="42765"/>
                </a:lnTo>
                <a:lnTo>
                  <a:pt x="106001" y="42823"/>
                </a:lnTo>
                <a:lnTo>
                  <a:pt x="106001" y="42882"/>
                </a:lnTo>
                <a:lnTo>
                  <a:pt x="106065" y="42969"/>
                </a:lnTo>
                <a:lnTo>
                  <a:pt x="106065" y="43144"/>
                </a:lnTo>
                <a:lnTo>
                  <a:pt x="106226" y="43202"/>
                </a:lnTo>
                <a:lnTo>
                  <a:pt x="106419" y="43260"/>
                </a:lnTo>
                <a:lnTo>
                  <a:pt x="106484" y="43347"/>
                </a:lnTo>
                <a:lnTo>
                  <a:pt x="106548" y="43406"/>
                </a:lnTo>
                <a:lnTo>
                  <a:pt x="106548" y="43522"/>
                </a:lnTo>
                <a:lnTo>
                  <a:pt x="106580" y="43609"/>
                </a:lnTo>
                <a:lnTo>
                  <a:pt x="106580" y="43726"/>
                </a:lnTo>
                <a:lnTo>
                  <a:pt x="106709" y="43842"/>
                </a:lnTo>
                <a:lnTo>
                  <a:pt x="106838" y="43842"/>
                </a:lnTo>
                <a:lnTo>
                  <a:pt x="106934" y="44104"/>
                </a:lnTo>
                <a:lnTo>
                  <a:pt x="107224" y="44104"/>
                </a:lnTo>
                <a:lnTo>
                  <a:pt x="107353" y="44308"/>
                </a:lnTo>
                <a:lnTo>
                  <a:pt x="107707" y="44512"/>
                </a:lnTo>
                <a:lnTo>
                  <a:pt x="108157" y="44628"/>
                </a:lnTo>
                <a:lnTo>
                  <a:pt x="108769" y="44687"/>
                </a:lnTo>
                <a:lnTo>
                  <a:pt x="108865" y="44570"/>
                </a:lnTo>
                <a:lnTo>
                  <a:pt x="108930" y="44512"/>
                </a:lnTo>
                <a:lnTo>
                  <a:pt x="109058" y="44454"/>
                </a:lnTo>
                <a:lnTo>
                  <a:pt x="109155" y="44425"/>
                </a:lnTo>
                <a:lnTo>
                  <a:pt x="109155" y="44308"/>
                </a:lnTo>
                <a:lnTo>
                  <a:pt x="109412" y="44308"/>
                </a:lnTo>
                <a:lnTo>
                  <a:pt x="109702" y="43988"/>
                </a:lnTo>
                <a:lnTo>
                  <a:pt x="111633" y="44104"/>
                </a:lnTo>
                <a:lnTo>
                  <a:pt x="111633" y="43988"/>
                </a:lnTo>
                <a:lnTo>
                  <a:pt x="111858" y="43988"/>
                </a:lnTo>
                <a:lnTo>
                  <a:pt x="111987" y="43726"/>
                </a:lnTo>
                <a:lnTo>
                  <a:pt x="112630" y="43609"/>
                </a:lnTo>
                <a:lnTo>
                  <a:pt x="112630" y="43522"/>
                </a:lnTo>
                <a:lnTo>
                  <a:pt x="113789" y="43609"/>
                </a:lnTo>
                <a:lnTo>
                  <a:pt x="113789" y="43522"/>
                </a:lnTo>
                <a:lnTo>
                  <a:pt x="114207" y="43522"/>
                </a:lnTo>
                <a:lnTo>
                  <a:pt x="114304" y="43260"/>
                </a:lnTo>
                <a:lnTo>
                  <a:pt x="114786" y="43202"/>
                </a:lnTo>
                <a:lnTo>
                  <a:pt x="115237" y="43260"/>
                </a:lnTo>
                <a:lnTo>
                  <a:pt x="115784" y="43289"/>
                </a:lnTo>
                <a:lnTo>
                  <a:pt x="116234" y="43260"/>
                </a:lnTo>
                <a:lnTo>
                  <a:pt x="116234" y="43144"/>
                </a:lnTo>
                <a:lnTo>
                  <a:pt x="116588" y="43144"/>
                </a:lnTo>
                <a:lnTo>
                  <a:pt x="116588" y="43027"/>
                </a:lnTo>
                <a:lnTo>
                  <a:pt x="117007" y="43027"/>
                </a:lnTo>
                <a:lnTo>
                  <a:pt x="117007" y="42940"/>
                </a:lnTo>
                <a:lnTo>
                  <a:pt x="117779" y="42765"/>
                </a:lnTo>
                <a:lnTo>
                  <a:pt x="117876" y="42561"/>
                </a:lnTo>
                <a:lnTo>
                  <a:pt x="118230" y="42299"/>
                </a:lnTo>
                <a:lnTo>
                  <a:pt x="118648" y="42125"/>
                </a:lnTo>
                <a:lnTo>
                  <a:pt x="119163" y="42096"/>
                </a:lnTo>
                <a:lnTo>
                  <a:pt x="119356" y="42241"/>
                </a:lnTo>
                <a:lnTo>
                  <a:pt x="119517" y="42358"/>
                </a:lnTo>
                <a:lnTo>
                  <a:pt x="119710" y="42387"/>
                </a:lnTo>
                <a:lnTo>
                  <a:pt x="120000" y="42445"/>
                </a:lnTo>
                <a:lnTo>
                  <a:pt x="120000" y="43260"/>
                </a:lnTo>
                <a:lnTo>
                  <a:pt x="119806" y="43260"/>
                </a:lnTo>
                <a:lnTo>
                  <a:pt x="119710" y="43609"/>
                </a:lnTo>
                <a:lnTo>
                  <a:pt x="119806" y="43609"/>
                </a:lnTo>
                <a:lnTo>
                  <a:pt x="119871" y="43988"/>
                </a:lnTo>
                <a:lnTo>
                  <a:pt x="119871" y="44512"/>
                </a:lnTo>
                <a:lnTo>
                  <a:pt x="119806" y="44949"/>
                </a:lnTo>
                <a:lnTo>
                  <a:pt x="119710" y="45269"/>
                </a:lnTo>
                <a:lnTo>
                  <a:pt x="119646" y="45298"/>
                </a:lnTo>
                <a:lnTo>
                  <a:pt x="119646" y="45298"/>
                </a:lnTo>
                <a:lnTo>
                  <a:pt x="119646" y="45298"/>
                </a:lnTo>
                <a:lnTo>
                  <a:pt x="119581" y="45298"/>
                </a:lnTo>
                <a:lnTo>
                  <a:pt x="119517" y="45298"/>
                </a:lnTo>
                <a:lnTo>
                  <a:pt x="119452" y="45356"/>
                </a:lnTo>
                <a:lnTo>
                  <a:pt x="119420" y="46259"/>
                </a:lnTo>
                <a:lnTo>
                  <a:pt x="119163" y="47016"/>
                </a:lnTo>
                <a:lnTo>
                  <a:pt x="119163" y="47336"/>
                </a:lnTo>
                <a:lnTo>
                  <a:pt x="118809" y="47598"/>
                </a:lnTo>
                <a:lnTo>
                  <a:pt x="118809" y="47802"/>
                </a:lnTo>
                <a:lnTo>
                  <a:pt x="118712" y="47802"/>
                </a:lnTo>
                <a:lnTo>
                  <a:pt x="118712" y="48064"/>
                </a:lnTo>
                <a:lnTo>
                  <a:pt x="118519" y="48064"/>
                </a:lnTo>
                <a:lnTo>
                  <a:pt x="118519" y="48267"/>
                </a:lnTo>
                <a:lnTo>
                  <a:pt x="118423" y="48267"/>
                </a:lnTo>
                <a:lnTo>
                  <a:pt x="118423" y="48500"/>
                </a:lnTo>
                <a:lnTo>
                  <a:pt x="118294" y="48500"/>
                </a:lnTo>
                <a:lnTo>
                  <a:pt x="118294" y="48762"/>
                </a:lnTo>
                <a:lnTo>
                  <a:pt x="118165" y="48762"/>
                </a:lnTo>
                <a:lnTo>
                  <a:pt x="118165" y="48966"/>
                </a:lnTo>
                <a:lnTo>
                  <a:pt x="117779" y="49170"/>
                </a:lnTo>
                <a:lnTo>
                  <a:pt x="117779" y="49432"/>
                </a:lnTo>
                <a:lnTo>
                  <a:pt x="117650" y="49432"/>
                </a:lnTo>
                <a:lnTo>
                  <a:pt x="117650" y="49927"/>
                </a:lnTo>
                <a:lnTo>
                  <a:pt x="117522" y="49927"/>
                </a:lnTo>
                <a:lnTo>
                  <a:pt x="117522" y="50131"/>
                </a:lnTo>
                <a:lnTo>
                  <a:pt x="117425" y="50131"/>
                </a:lnTo>
                <a:lnTo>
                  <a:pt x="117425" y="50393"/>
                </a:lnTo>
                <a:lnTo>
                  <a:pt x="117135" y="50509"/>
                </a:lnTo>
                <a:lnTo>
                  <a:pt x="117135" y="50713"/>
                </a:lnTo>
                <a:lnTo>
                  <a:pt x="117007" y="50713"/>
                </a:lnTo>
                <a:lnTo>
                  <a:pt x="117007" y="50917"/>
                </a:lnTo>
                <a:lnTo>
                  <a:pt x="116878" y="50917"/>
                </a:lnTo>
                <a:lnTo>
                  <a:pt x="116878" y="51179"/>
                </a:lnTo>
                <a:lnTo>
                  <a:pt x="116781" y="51179"/>
                </a:lnTo>
                <a:lnTo>
                  <a:pt x="116781" y="51411"/>
                </a:lnTo>
                <a:lnTo>
                  <a:pt x="116492" y="51499"/>
                </a:lnTo>
                <a:lnTo>
                  <a:pt x="116492" y="52256"/>
                </a:lnTo>
                <a:lnTo>
                  <a:pt x="116363" y="52256"/>
                </a:lnTo>
                <a:lnTo>
                  <a:pt x="116363" y="52459"/>
                </a:lnTo>
                <a:lnTo>
                  <a:pt x="116234" y="52459"/>
                </a:lnTo>
                <a:lnTo>
                  <a:pt x="116234" y="52721"/>
                </a:lnTo>
                <a:lnTo>
                  <a:pt x="116138" y="52721"/>
                </a:lnTo>
                <a:lnTo>
                  <a:pt x="115945" y="53042"/>
                </a:lnTo>
                <a:lnTo>
                  <a:pt x="115591" y="53245"/>
                </a:lnTo>
                <a:lnTo>
                  <a:pt x="115591" y="53624"/>
                </a:lnTo>
                <a:lnTo>
                  <a:pt x="115494" y="53624"/>
                </a:lnTo>
                <a:lnTo>
                  <a:pt x="115494" y="53886"/>
                </a:lnTo>
                <a:lnTo>
                  <a:pt x="115205" y="54002"/>
                </a:lnTo>
                <a:lnTo>
                  <a:pt x="115205" y="54206"/>
                </a:lnTo>
                <a:lnTo>
                  <a:pt x="115076" y="54206"/>
                </a:lnTo>
                <a:lnTo>
                  <a:pt x="115076" y="54585"/>
                </a:lnTo>
                <a:lnTo>
                  <a:pt x="114561" y="54905"/>
                </a:lnTo>
                <a:lnTo>
                  <a:pt x="114432" y="55371"/>
                </a:lnTo>
                <a:lnTo>
                  <a:pt x="114014" y="55574"/>
                </a:lnTo>
                <a:lnTo>
                  <a:pt x="114014" y="55836"/>
                </a:lnTo>
                <a:lnTo>
                  <a:pt x="113563" y="56215"/>
                </a:lnTo>
                <a:lnTo>
                  <a:pt x="113370" y="56419"/>
                </a:lnTo>
                <a:lnTo>
                  <a:pt x="113145" y="56419"/>
                </a:lnTo>
                <a:lnTo>
                  <a:pt x="113145" y="56535"/>
                </a:lnTo>
                <a:lnTo>
                  <a:pt x="112920" y="56652"/>
                </a:lnTo>
                <a:lnTo>
                  <a:pt x="112920" y="56914"/>
                </a:lnTo>
                <a:lnTo>
                  <a:pt x="111729" y="57816"/>
                </a:lnTo>
                <a:lnTo>
                  <a:pt x="111633" y="58165"/>
                </a:lnTo>
                <a:lnTo>
                  <a:pt x="111343" y="58165"/>
                </a:lnTo>
                <a:lnTo>
                  <a:pt x="110989" y="58660"/>
                </a:lnTo>
                <a:lnTo>
                  <a:pt x="110571" y="58660"/>
                </a:lnTo>
                <a:lnTo>
                  <a:pt x="110571" y="58748"/>
                </a:lnTo>
                <a:lnTo>
                  <a:pt x="110345" y="58748"/>
                </a:lnTo>
                <a:lnTo>
                  <a:pt x="110056" y="59068"/>
                </a:lnTo>
                <a:lnTo>
                  <a:pt x="109509" y="59243"/>
                </a:lnTo>
                <a:lnTo>
                  <a:pt x="109283" y="59563"/>
                </a:lnTo>
                <a:lnTo>
                  <a:pt x="109058" y="59563"/>
                </a:lnTo>
                <a:lnTo>
                  <a:pt x="108865" y="59825"/>
                </a:lnTo>
                <a:lnTo>
                  <a:pt x="108640" y="59825"/>
                </a:lnTo>
                <a:lnTo>
                  <a:pt x="107996" y="60494"/>
                </a:lnTo>
                <a:lnTo>
                  <a:pt x="107771" y="60494"/>
                </a:lnTo>
                <a:lnTo>
                  <a:pt x="107578" y="60727"/>
                </a:lnTo>
                <a:lnTo>
                  <a:pt x="107224" y="60873"/>
                </a:lnTo>
                <a:lnTo>
                  <a:pt x="107224" y="61077"/>
                </a:lnTo>
                <a:lnTo>
                  <a:pt x="106291" y="61775"/>
                </a:lnTo>
                <a:lnTo>
                  <a:pt x="106291" y="61892"/>
                </a:lnTo>
                <a:lnTo>
                  <a:pt x="106065" y="61892"/>
                </a:lnTo>
                <a:lnTo>
                  <a:pt x="105905" y="62241"/>
                </a:lnTo>
                <a:lnTo>
                  <a:pt x="105551" y="62620"/>
                </a:lnTo>
                <a:lnTo>
                  <a:pt x="105197" y="62998"/>
                </a:lnTo>
                <a:lnTo>
                  <a:pt x="104907" y="63318"/>
                </a:lnTo>
                <a:lnTo>
                  <a:pt x="104650" y="63406"/>
                </a:lnTo>
                <a:lnTo>
                  <a:pt x="104650" y="63639"/>
                </a:lnTo>
                <a:lnTo>
                  <a:pt x="104135" y="63988"/>
                </a:lnTo>
                <a:lnTo>
                  <a:pt x="104006" y="64483"/>
                </a:lnTo>
                <a:lnTo>
                  <a:pt x="103716" y="64570"/>
                </a:lnTo>
                <a:lnTo>
                  <a:pt x="103073" y="65647"/>
                </a:lnTo>
                <a:lnTo>
                  <a:pt x="102333" y="65735"/>
                </a:lnTo>
                <a:lnTo>
                  <a:pt x="102333" y="65909"/>
                </a:lnTo>
                <a:lnTo>
                  <a:pt x="102268" y="66055"/>
                </a:lnTo>
                <a:lnTo>
                  <a:pt x="102204" y="66171"/>
                </a:lnTo>
                <a:lnTo>
                  <a:pt x="102139" y="66259"/>
                </a:lnTo>
                <a:lnTo>
                  <a:pt x="102139" y="66375"/>
                </a:lnTo>
                <a:lnTo>
                  <a:pt x="102075" y="66550"/>
                </a:lnTo>
                <a:lnTo>
                  <a:pt x="101142" y="66812"/>
                </a:lnTo>
                <a:lnTo>
                  <a:pt x="100917" y="67802"/>
                </a:lnTo>
                <a:lnTo>
                  <a:pt x="100498" y="68064"/>
                </a:lnTo>
                <a:lnTo>
                  <a:pt x="100498" y="68558"/>
                </a:lnTo>
                <a:lnTo>
                  <a:pt x="100402" y="68558"/>
                </a:lnTo>
                <a:lnTo>
                  <a:pt x="100144" y="69228"/>
                </a:lnTo>
                <a:lnTo>
                  <a:pt x="100048" y="69228"/>
                </a:lnTo>
                <a:lnTo>
                  <a:pt x="100048" y="69461"/>
                </a:lnTo>
                <a:lnTo>
                  <a:pt x="99855" y="69461"/>
                </a:lnTo>
                <a:lnTo>
                  <a:pt x="99758" y="69927"/>
                </a:lnTo>
                <a:lnTo>
                  <a:pt x="99211" y="70189"/>
                </a:lnTo>
                <a:lnTo>
                  <a:pt x="98567" y="72372"/>
                </a:lnTo>
                <a:lnTo>
                  <a:pt x="99147" y="72721"/>
                </a:lnTo>
                <a:lnTo>
                  <a:pt x="99629" y="73216"/>
                </a:lnTo>
                <a:lnTo>
                  <a:pt x="99758" y="73216"/>
                </a:lnTo>
                <a:lnTo>
                  <a:pt x="99758" y="74381"/>
                </a:lnTo>
                <a:lnTo>
                  <a:pt x="99565" y="74643"/>
                </a:lnTo>
                <a:lnTo>
                  <a:pt x="99565" y="74963"/>
                </a:lnTo>
                <a:lnTo>
                  <a:pt x="99629" y="75371"/>
                </a:lnTo>
                <a:lnTo>
                  <a:pt x="99629" y="75866"/>
                </a:lnTo>
                <a:lnTo>
                  <a:pt x="99501" y="75866"/>
                </a:lnTo>
                <a:lnTo>
                  <a:pt x="99501" y="76157"/>
                </a:lnTo>
                <a:lnTo>
                  <a:pt x="99629" y="76710"/>
                </a:lnTo>
                <a:lnTo>
                  <a:pt x="99855" y="77292"/>
                </a:lnTo>
                <a:lnTo>
                  <a:pt x="100112" y="77874"/>
                </a:lnTo>
                <a:lnTo>
                  <a:pt x="100273" y="78340"/>
                </a:lnTo>
                <a:lnTo>
                  <a:pt x="100402" y="78660"/>
                </a:lnTo>
                <a:lnTo>
                  <a:pt x="100627" y="78719"/>
                </a:lnTo>
                <a:lnTo>
                  <a:pt x="100788" y="78777"/>
                </a:lnTo>
                <a:lnTo>
                  <a:pt x="100981" y="78806"/>
                </a:lnTo>
                <a:lnTo>
                  <a:pt x="101078" y="78922"/>
                </a:lnTo>
                <a:lnTo>
                  <a:pt x="101206" y="79068"/>
                </a:lnTo>
                <a:lnTo>
                  <a:pt x="101335" y="79243"/>
                </a:lnTo>
                <a:lnTo>
                  <a:pt x="101496" y="79505"/>
                </a:lnTo>
                <a:lnTo>
                  <a:pt x="101625" y="79941"/>
                </a:lnTo>
                <a:lnTo>
                  <a:pt x="101560" y="80407"/>
                </a:lnTo>
                <a:lnTo>
                  <a:pt x="101432" y="80407"/>
                </a:lnTo>
                <a:lnTo>
                  <a:pt x="101432" y="80989"/>
                </a:lnTo>
                <a:lnTo>
                  <a:pt x="101335" y="80989"/>
                </a:lnTo>
                <a:lnTo>
                  <a:pt x="101335" y="81775"/>
                </a:lnTo>
                <a:lnTo>
                  <a:pt x="101271" y="81834"/>
                </a:lnTo>
                <a:lnTo>
                  <a:pt x="101271" y="81834"/>
                </a:lnTo>
                <a:lnTo>
                  <a:pt x="101206" y="81892"/>
                </a:lnTo>
                <a:lnTo>
                  <a:pt x="101142" y="81950"/>
                </a:lnTo>
                <a:lnTo>
                  <a:pt x="101142" y="82037"/>
                </a:lnTo>
                <a:lnTo>
                  <a:pt x="101335" y="82037"/>
                </a:lnTo>
                <a:lnTo>
                  <a:pt x="101335" y="82416"/>
                </a:lnTo>
                <a:lnTo>
                  <a:pt x="101432" y="82416"/>
                </a:lnTo>
                <a:lnTo>
                  <a:pt x="101432" y="85443"/>
                </a:lnTo>
                <a:lnTo>
                  <a:pt x="101689" y="85531"/>
                </a:lnTo>
                <a:lnTo>
                  <a:pt x="101786" y="85851"/>
                </a:lnTo>
                <a:lnTo>
                  <a:pt x="101850" y="86375"/>
                </a:lnTo>
                <a:lnTo>
                  <a:pt x="101786" y="86812"/>
                </a:lnTo>
                <a:lnTo>
                  <a:pt x="101689" y="86812"/>
                </a:lnTo>
                <a:lnTo>
                  <a:pt x="101689" y="87190"/>
                </a:lnTo>
                <a:lnTo>
                  <a:pt x="101432" y="87278"/>
                </a:lnTo>
                <a:lnTo>
                  <a:pt x="101432" y="87860"/>
                </a:lnTo>
                <a:lnTo>
                  <a:pt x="101045" y="88093"/>
                </a:lnTo>
                <a:lnTo>
                  <a:pt x="101045" y="88355"/>
                </a:lnTo>
                <a:lnTo>
                  <a:pt x="100273" y="88937"/>
                </a:lnTo>
                <a:lnTo>
                  <a:pt x="100273" y="89141"/>
                </a:lnTo>
                <a:lnTo>
                  <a:pt x="99758" y="89519"/>
                </a:lnTo>
                <a:lnTo>
                  <a:pt x="99629" y="89839"/>
                </a:lnTo>
                <a:lnTo>
                  <a:pt x="99115" y="89927"/>
                </a:lnTo>
                <a:lnTo>
                  <a:pt x="98857" y="90305"/>
                </a:lnTo>
                <a:lnTo>
                  <a:pt x="98567" y="90305"/>
                </a:lnTo>
                <a:lnTo>
                  <a:pt x="98567" y="90422"/>
                </a:lnTo>
                <a:lnTo>
                  <a:pt x="98342" y="90422"/>
                </a:lnTo>
                <a:lnTo>
                  <a:pt x="98342" y="90509"/>
                </a:lnTo>
                <a:lnTo>
                  <a:pt x="97699" y="90509"/>
                </a:lnTo>
                <a:lnTo>
                  <a:pt x="97699" y="90684"/>
                </a:lnTo>
                <a:lnTo>
                  <a:pt x="97184" y="90771"/>
                </a:lnTo>
                <a:lnTo>
                  <a:pt x="97184" y="90887"/>
                </a:lnTo>
                <a:lnTo>
                  <a:pt x="95639" y="91353"/>
                </a:lnTo>
                <a:lnTo>
                  <a:pt x="94899" y="92168"/>
                </a:lnTo>
                <a:lnTo>
                  <a:pt x="94706" y="92168"/>
                </a:lnTo>
                <a:lnTo>
                  <a:pt x="94706" y="92518"/>
                </a:lnTo>
                <a:lnTo>
                  <a:pt x="94352" y="92751"/>
                </a:lnTo>
                <a:lnTo>
                  <a:pt x="94352" y="92896"/>
                </a:lnTo>
                <a:lnTo>
                  <a:pt x="94062" y="92896"/>
                </a:lnTo>
                <a:lnTo>
                  <a:pt x="93966" y="93100"/>
                </a:lnTo>
                <a:lnTo>
                  <a:pt x="93837" y="93100"/>
                </a:lnTo>
                <a:lnTo>
                  <a:pt x="93773" y="93216"/>
                </a:lnTo>
                <a:lnTo>
                  <a:pt x="93773" y="93275"/>
                </a:lnTo>
                <a:lnTo>
                  <a:pt x="93773" y="93275"/>
                </a:lnTo>
                <a:lnTo>
                  <a:pt x="93773" y="93333"/>
                </a:lnTo>
                <a:lnTo>
                  <a:pt x="93773" y="93362"/>
                </a:lnTo>
                <a:lnTo>
                  <a:pt x="93773" y="93362"/>
                </a:lnTo>
                <a:lnTo>
                  <a:pt x="93773" y="93420"/>
                </a:lnTo>
                <a:lnTo>
                  <a:pt x="93708" y="93478"/>
                </a:lnTo>
                <a:lnTo>
                  <a:pt x="93612" y="93595"/>
                </a:lnTo>
                <a:lnTo>
                  <a:pt x="93612" y="93682"/>
                </a:lnTo>
                <a:lnTo>
                  <a:pt x="92968" y="93682"/>
                </a:lnTo>
                <a:lnTo>
                  <a:pt x="91777" y="94847"/>
                </a:lnTo>
                <a:lnTo>
                  <a:pt x="91488" y="94847"/>
                </a:lnTo>
                <a:lnTo>
                  <a:pt x="91391" y="95080"/>
                </a:lnTo>
                <a:lnTo>
                  <a:pt x="91134" y="95080"/>
                </a:lnTo>
                <a:lnTo>
                  <a:pt x="90748" y="95749"/>
                </a:lnTo>
                <a:lnTo>
                  <a:pt x="90844" y="95749"/>
                </a:lnTo>
                <a:lnTo>
                  <a:pt x="91037" y="95953"/>
                </a:lnTo>
                <a:lnTo>
                  <a:pt x="91134" y="96128"/>
                </a:lnTo>
                <a:lnTo>
                  <a:pt x="91263" y="96273"/>
                </a:lnTo>
                <a:lnTo>
                  <a:pt x="91391" y="96506"/>
                </a:lnTo>
                <a:lnTo>
                  <a:pt x="91391" y="97409"/>
                </a:lnTo>
                <a:lnTo>
                  <a:pt x="91681" y="97554"/>
                </a:lnTo>
                <a:lnTo>
                  <a:pt x="91745" y="97874"/>
                </a:lnTo>
                <a:lnTo>
                  <a:pt x="91745" y="98195"/>
                </a:lnTo>
                <a:lnTo>
                  <a:pt x="91906" y="98457"/>
                </a:lnTo>
                <a:lnTo>
                  <a:pt x="91971" y="98515"/>
                </a:lnTo>
                <a:lnTo>
                  <a:pt x="91971" y="98515"/>
                </a:lnTo>
                <a:lnTo>
                  <a:pt x="91971" y="98573"/>
                </a:lnTo>
                <a:lnTo>
                  <a:pt x="92035" y="98573"/>
                </a:lnTo>
                <a:lnTo>
                  <a:pt x="92067" y="98573"/>
                </a:lnTo>
                <a:lnTo>
                  <a:pt x="92131" y="98573"/>
                </a:lnTo>
                <a:lnTo>
                  <a:pt x="92035" y="100582"/>
                </a:lnTo>
                <a:lnTo>
                  <a:pt x="91906" y="100582"/>
                </a:lnTo>
                <a:lnTo>
                  <a:pt x="91906" y="101048"/>
                </a:lnTo>
                <a:lnTo>
                  <a:pt x="91777" y="101048"/>
                </a:lnTo>
                <a:lnTo>
                  <a:pt x="91777" y="101106"/>
                </a:lnTo>
                <a:lnTo>
                  <a:pt x="91777" y="101164"/>
                </a:lnTo>
                <a:lnTo>
                  <a:pt x="91842" y="101193"/>
                </a:lnTo>
                <a:lnTo>
                  <a:pt x="91906" y="101251"/>
                </a:lnTo>
                <a:lnTo>
                  <a:pt x="91906" y="101251"/>
                </a:lnTo>
                <a:lnTo>
                  <a:pt x="91971" y="101688"/>
                </a:lnTo>
                <a:lnTo>
                  <a:pt x="91842" y="102008"/>
                </a:lnTo>
                <a:lnTo>
                  <a:pt x="91681" y="102328"/>
                </a:lnTo>
                <a:lnTo>
                  <a:pt x="91488" y="102532"/>
                </a:lnTo>
                <a:lnTo>
                  <a:pt x="91488" y="102794"/>
                </a:lnTo>
                <a:lnTo>
                  <a:pt x="90619" y="103377"/>
                </a:lnTo>
                <a:lnTo>
                  <a:pt x="90104" y="103377"/>
                </a:lnTo>
                <a:lnTo>
                  <a:pt x="90104" y="103493"/>
                </a:lnTo>
                <a:lnTo>
                  <a:pt x="89750" y="103493"/>
                </a:lnTo>
                <a:lnTo>
                  <a:pt x="89557" y="103697"/>
                </a:lnTo>
                <a:lnTo>
                  <a:pt x="89203" y="103697"/>
                </a:lnTo>
                <a:lnTo>
                  <a:pt x="89203" y="103813"/>
                </a:lnTo>
                <a:lnTo>
                  <a:pt x="88688" y="103901"/>
                </a:lnTo>
                <a:lnTo>
                  <a:pt x="88688" y="104075"/>
                </a:lnTo>
                <a:lnTo>
                  <a:pt x="88045" y="104075"/>
                </a:lnTo>
                <a:lnTo>
                  <a:pt x="87916" y="104279"/>
                </a:lnTo>
                <a:lnTo>
                  <a:pt x="87401" y="104395"/>
                </a:lnTo>
                <a:lnTo>
                  <a:pt x="87401" y="104483"/>
                </a:lnTo>
                <a:lnTo>
                  <a:pt x="87176" y="104657"/>
                </a:lnTo>
                <a:lnTo>
                  <a:pt x="86983" y="104978"/>
                </a:lnTo>
                <a:lnTo>
                  <a:pt x="86886" y="104978"/>
                </a:lnTo>
                <a:lnTo>
                  <a:pt x="86983" y="105065"/>
                </a:lnTo>
                <a:lnTo>
                  <a:pt x="87111" y="105181"/>
                </a:lnTo>
                <a:lnTo>
                  <a:pt x="87176" y="105240"/>
                </a:lnTo>
                <a:lnTo>
                  <a:pt x="87176" y="105443"/>
                </a:lnTo>
                <a:lnTo>
                  <a:pt x="87272" y="105443"/>
                </a:lnTo>
                <a:lnTo>
                  <a:pt x="87272" y="106404"/>
                </a:lnTo>
                <a:lnTo>
                  <a:pt x="87176" y="106404"/>
                </a:lnTo>
                <a:lnTo>
                  <a:pt x="87176" y="107190"/>
                </a:lnTo>
                <a:lnTo>
                  <a:pt x="86983" y="107190"/>
                </a:lnTo>
                <a:lnTo>
                  <a:pt x="86983" y="107569"/>
                </a:lnTo>
                <a:lnTo>
                  <a:pt x="86886" y="107569"/>
                </a:lnTo>
                <a:lnTo>
                  <a:pt x="86886" y="107772"/>
                </a:lnTo>
                <a:lnTo>
                  <a:pt x="86757" y="107772"/>
                </a:lnTo>
                <a:lnTo>
                  <a:pt x="86757" y="108238"/>
                </a:lnTo>
                <a:lnTo>
                  <a:pt x="86629" y="108238"/>
                </a:lnTo>
                <a:lnTo>
                  <a:pt x="86629" y="108471"/>
                </a:lnTo>
                <a:lnTo>
                  <a:pt x="86532" y="108471"/>
                </a:lnTo>
                <a:lnTo>
                  <a:pt x="86339" y="109519"/>
                </a:lnTo>
                <a:lnTo>
                  <a:pt x="85888" y="109898"/>
                </a:lnTo>
                <a:lnTo>
                  <a:pt x="85888" y="109985"/>
                </a:lnTo>
                <a:lnTo>
                  <a:pt x="85599" y="109985"/>
                </a:lnTo>
                <a:lnTo>
                  <a:pt x="85341" y="110305"/>
                </a:lnTo>
                <a:lnTo>
                  <a:pt x="85052" y="110305"/>
                </a:lnTo>
                <a:lnTo>
                  <a:pt x="85052" y="110480"/>
                </a:lnTo>
                <a:lnTo>
                  <a:pt x="84955" y="110567"/>
                </a:lnTo>
                <a:lnTo>
                  <a:pt x="84762" y="110742"/>
                </a:lnTo>
                <a:lnTo>
                  <a:pt x="84601" y="110829"/>
                </a:lnTo>
                <a:lnTo>
                  <a:pt x="84408" y="110946"/>
                </a:lnTo>
                <a:lnTo>
                  <a:pt x="84183" y="111062"/>
                </a:lnTo>
                <a:lnTo>
                  <a:pt x="84054" y="111382"/>
                </a:lnTo>
                <a:lnTo>
                  <a:pt x="83958" y="111382"/>
                </a:lnTo>
                <a:lnTo>
                  <a:pt x="83958" y="111644"/>
                </a:lnTo>
                <a:lnTo>
                  <a:pt x="83668" y="111732"/>
                </a:lnTo>
                <a:lnTo>
                  <a:pt x="83539" y="112314"/>
                </a:lnTo>
                <a:lnTo>
                  <a:pt x="83121" y="112547"/>
                </a:lnTo>
                <a:lnTo>
                  <a:pt x="83121" y="112809"/>
                </a:lnTo>
                <a:lnTo>
                  <a:pt x="82896" y="112896"/>
                </a:lnTo>
                <a:lnTo>
                  <a:pt x="82896" y="113129"/>
                </a:lnTo>
                <a:lnTo>
                  <a:pt x="82381" y="113478"/>
                </a:lnTo>
                <a:lnTo>
                  <a:pt x="82381" y="113711"/>
                </a:lnTo>
                <a:lnTo>
                  <a:pt x="81480" y="114381"/>
                </a:lnTo>
                <a:lnTo>
                  <a:pt x="81383" y="114643"/>
                </a:lnTo>
                <a:lnTo>
                  <a:pt x="80836" y="114759"/>
                </a:lnTo>
                <a:lnTo>
                  <a:pt x="80740" y="115138"/>
                </a:lnTo>
                <a:lnTo>
                  <a:pt x="80096" y="115458"/>
                </a:lnTo>
                <a:lnTo>
                  <a:pt x="80096" y="115720"/>
                </a:lnTo>
                <a:lnTo>
                  <a:pt x="79903" y="115720"/>
                </a:lnTo>
                <a:lnTo>
                  <a:pt x="79806" y="115924"/>
                </a:lnTo>
                <a:lnTo>
                  <a:pt x="79549" y="115924"/>
                </a:lnTo>
                <a:lnTo>
                  <a:pt x="78809" y="116710"/>
                </a:lnTo>
                <a:lnTo>
                  <a:pt x="78519" y="116710"/>
                </a:lnTo>
                <a:lnTo>
                  <a:pt x="78262" y="117088"/>
                </a:lnTo>
                <a:lnTo>
                  <a:pt x="77522" y="117350"/>
                </a:lnTo>
                <a:lnTo>
                  <a:pt x="77232" y="117671"/>
                </a:lnTo>
                <a:lnTo>
                  <a:pt x="76685" y="117787"/>
                </a:lnTo>
                <a:lnTo>
                  <a:pt x="76588" y="118049"/>
                </a:lnTo>
                <a:lnTo>
                  <a:pt x="75301" y="118136"/>
                </a:lnTo>
                <a:lnTo>
                  <a:pt x="75301" y="118136"/>
                </a:lnTo>
                <a:lnTo>
                  <a:pt x="75301" y="118078"/>
                </a:lnTo>
                <a:lnTo>
                  <a:pt x="75237" y="118049"/>
                </a:lnTo>
                <a:lnTo>
                  <a:pt x="75172" y="118049"/>
                </a:lnTo>
                <a:lnTo>
                  <a:pt x="75044" y="118049"/>
                </a:lnTo>
                <a:lnTo>
                  <a:pt x="75044" y="118136"/>
                </a:lnTo>
                <a:lnTo>
                  <a:pt x="74754" y="118136"/>
                </a:lnTo>
                <a:lnTo>
                  <a:pt x="74400" y="118631"/>
                </a:lnTo>
                <a:lnTo>
                  <a:pt x="73242" y="118631"/>
                </a:lnTo>
                <a:lnTo>
                  <a:pt x="73113" y="118835"/>
                </a:lnTo>
                <a:lnTo>
                  <a:pt x="72823" y="118835"/>
                </a:lnTo>
                <a:lnTo>
                  <a:pt x="72823" y="118951"/>
                </a:lnTo>
                <a:lnTo>
                  <a:pt x="71311" y="118835"/>
                </a:lnTo>
                <a:lnTo>
                  <a:pt x="71311" y="118719"/>
                </a:lnTo>
                <a:lnTo>
                  <a:pt x="71086" y="118719"/>
                </a:lnTo>
                <a:lnTo>
                  <a:pt x="71086" y="118631"/>
                </a:lnTo>
                <a:lnTo>
                  <a:pt x="70893" y="118573"/>
                </a:lnTo>
                <a:lnTo>
                  <a:pt x="70796" y="118573"/>
                </a:lnTo>
                <a:lnTo>
                  <a:pt x="70732" y="118631"/>
                </a:lnTo>
                <a:lnTo>
                  <a:pt x="70667" y="118660"/>
                </a:lnTo>
                <a:lnTo>
                  <a:pt x="70603" y="118719"/>
                </a:lnTo>
                <a:lnTo>
                  <a:pt x="70603" y="118777"/>
                </a:lnTo>
                <a:lnTo>
                  <a:pt x="70539" y="118835"/>
                </a:lnTo>
                <a:lnTo>
                  <a:pt x="70539" y="118835"/>
                </a:lnTo>
                <a:lnTo>
                  <a:pt x="68865" y="118719"/>
                </a:lnTo>
                <a:lnTo>
                  <a:pt x="68865" y="118835"/>
                </a:lnTo>
                <a:lnTo>
                  <a:pt x="68511" y="118835"/>
                </a:lnTo>
                <a:lnTo>
                  <a:pt x="68093" y="119301"/>
                </a:lnTo>
                <a:lnTo>
                  <a:pt x="66033" y="119301"/>
                </a:lnTo>
                <a:lnTo>
                  <a:pt x="66033" y="119417"/>
                </a:lnTo>
                <a:lnTo>
                  <a:pt x="65518" y="119534"/>
                </a:lnTo>
                <a:lnTo>
                  <a:pt x="65100" y="120000"/>
                </a:lnTo>
                <a:lnTo>
                  <a:pt x="63813" y="120000"/>
                </a:lnTo>
                <a:lnTo>
                  <a:pt x="63748" y="119941"/>
                </a:lnTo>
                <a:lnTo>
                  <a:pt x="63652" y="119883"/>
                </a:lnTo>
                <a:lnTo>
                  <a:pt x="63523" y="119825"/>
                </a:lnTo>
                <a:lnTo>
                  <a:pt x="63459" y="119796"/>
                </a:lnTo>
                <a:lnTo>
                  <a:pt x="63459" y="119534"/>
                </a:lnTo>
                <a:lnTo>
                  <a:pt x="63427" y="119475"/>
                </a:lnTo>
                <a:lnTo>
                  <a:pt x="63298" y="119417"/>
                </a:lnTo>
                <a:lnTo>
                  <a:pt x="63105" y="119301"/>
                </a:lnTo>
                <a:lnTo>
                  <a:pt x="62944" y="119243"/>
                </a:lnTo>
                <a:lnTo>
                  <a:pt x="62783" y="119155"/>
                </a:lnTo>
                <a:lnTo>
                  <a:pt x="62654" y="119097"/>
                </a:lnTo>
                <a:lnTo>
                  <a:pt x="62526" y="119097"/>
                </a:lnTo>
                <a:lnTo>
                  <a:pt x="62461" y="119039"/>
                </a:lnTo>
                <a:lnTo>
                  <a:pt x="62461" y="119097"/>
                </a:lnTo>
                <a:lnTo>
                  <a:pt x="62461" y="119097"/>
                </a:lnTo>
                <a:lnTo>
                  <a:pt x="62461" y="119155"/>
                </a:lnTo>
                <a:lnTo>
                  <a:pt x="62461" y="119155"/>
                </a:lnTo>
                <a:lnTo>
                  <a:pt x="62429" y="119213"/>
                </a:lnTo>
                <a:lnTo>
                  <a:pt x="61786" y="119213"/>
                </a:lnTo>
                <a:lnTo>
                  <a:pt x="61657" y="118049"/>
                </a:lnTo>
                <a:lnTo>
                  <a:pt x="61786" y="118049"/>
                </a:lnTo>
                <a:lnTo>
                  <a:pt x="61786" y="117933"/>
                </a:lnTo>
                <a:lnTo>
                  <a:pt x="61657" y="117933"/>
                </a:lnTo>
                <a:lnTo>
                  <a:pt x="61528" y="117554"/>
                </a:lnTo>
                <a:lnTo>
                  <a:pt x="61432" y="117554"/>
                </a:lnTo>
                <a:lnTo>
                  <a:pt x="61432" y="117350"/>
                </a:lnTo>
                <a:lnTo>
                  <a:pt x="61142" y="117205"/>
                </a:lnTo>
                <a:lnTo>
                  <a:pt x="61142" y="116885"/>
                </a:lnTo>
                <a:lnTo>
                  <a:pt x="60884" y="116710"/>
                </a:lnTo>
                <a:lnTo>
                  <a:pt x="60884" y="116128"/>
                </a:lnTo>
                <a:lnTo>
                  <a:pt x="61013" y="116128"/>
                </a:lnTo>
                <a:lnTo>
                  <a:pt x="61013" y="116040"/>
                </a:lnTo>
                <a:lnTo>
                  <a:pt x="61528" y="116040"/>
                </a:lnTo>
                <a:lnTo>
                  <a:pt x="61657" y="115807"/>
                </a:lnTo>
                <a:lnTo>
                  <a:pt x="61657" y="115487"/>
                </a:lnTo>
                <a:lnTo>
                  <a:pt x="61657" y="115080"/>
                </a:lnTo>
                <a:lnTo>
                  <a:pt x="61657" y="114759"/>
                </a:lnTo>
                <a:lnTo>
                  <a:pt x="61238" y="114556"/>
                </a:lnTo>
                <a:lnTo>
                  <a:pt x="61238" y="114294"/>
                </a:lnTo>
                <a:lnTo>
                  <a:pt x="60884" y="114061"/>
                </a:lnTo>
                <a:lnTo>
                  <a:pt x="60884" y="113857"/>
                </a:lnTo>
                <a:lnTo>
                  <a:pt x="60788" y="113857"/>
                </a:lnTo>
                <a:lnTo>
                  <a:pt x="60498" y="113129"/>
                </a:lnTo>
                <a:lnTo>
                  <a:pt x="60370" y="113129"/>
                </a:lnTo>
                <a:lnTo>
                  <a:pt x="60241" y="112547"/>
                </a:lnTo>
                <a:lnTo>
                  <a:pt x="59951" y="112430"/>
                </a:lnTo>
                <a:lnTo>
                  <a:pt x="59951" y="112227"/>
                </a:lnTo>
                <a:lnTo>
                  <a:pt x="59855" y="112227"/>
                </a:lnTo>
                <a:lnTo>
                  <a:pt x="59855" y="111644"/>
                </a:lnTo>
                <a:lnTo>
                  <a:pt x="59726" y="111644"/>
                </a:lnTo>
                <a:lnTo>
                  <a:pt x="59726" y="111382"/>
                </a:lnTo>
                <a:lnTo>
                  <a:pt x="59597" y="111382"/>
                </a:lnTo>
                <a:lnTo>
                  <a:pt x="59501" y="110684"/>
                </a:lnTo>
                <a:lnTo>
                  <a:pt x="59308" y="110684"/>
                </a:lnTo>
                <a:lnTo>
                  <a:pt x="59082" y="109985"/>
                </a:lnTo>
                <a:lnTo>
                  <a:pt x="58954" y="109985"/>
                </a:lnTo>
                <a:lnTo>
                  <a:pt x="58857" y="109898"/>
                </a:lnTo>
                <a:lnTo>
                  <a:pt x="58793" y="109781"/>
                </a:lnTo>
                <a:lnTo>
                  <a:pt x="58728" y="109665"/>
                </a:lnTo>
                <a:lnTo>
                  <a:pt x="58664" y="109519"/>
                </a:lnTo>
                <a:lnTo>
                  <a:pt x="58310" y="109519"/>
                </a:lnTo>
                <a:lnTo>
                  <a:pt x="57570" y="108733"/>
                </a:lnTo>
                <a:lnTo>
                  <a:pt x="57280" y="108558"/>
                </a:lnTo>
                <a:lnTo>
                  <a:pt x="57280" y="108355"/>
                </a:lnTo>
                <a:lnTo>
                  <a:pt x="57152" y="108355"/>
                </a:lnTo>
                <a:lnTo>
                  <a:pt x="57152" y="108151"/>
                </a:lnTo>
                <a:lnTo>
                  <a:pt x="57023" y="108151"/>
                </a:lnTo>
                <a:lnTo>
                  <a:pt x="57023" y="107889"/>
                </a:lnTo>
                <a:lnTo>
                  <a:pt x="56733" y="107772"/>
                </a:lnTo>
                <a:lnTo>
                  <a:pt x="56733" y="107569"/>
                </a:lnTo>
                <a:lnTo>
                  <a:pt x="56508" y="107452"/>
                </a:lnTo>
                <a:lnTo>
                  <a:pt x="56379" y="106026"/>
                </a:lnTo>
                <a:lnTo>
                  <a:pt x="56090" y="105909"/>
                </a:lnTo>
                <a:lnTo>
                  <a:pt x="56090" y="105327"/>
                </a:lnTo>
                <a:lnTo>
                  <a:pt x="55993" y="105327"/>
                </a:lnTo>
                <a:lnTo>
                  <a:pt x="55993" y="104978"/>
                </a:lnTo>
                <a:lnTo>
                  <a:pt x="55864" y="104978"/>
                </a:lnTo>
                <a:lnTo>
                  <a:pt x="55864" y="103493"/>
                </a:lnTo>
                <a:lnTo>
                  <a:pt x="55736" y="103493"/>
                </a:lnTo>
                <a:lnTo>
                  <a:pt x="55639" y="102998"/>
                </a:lnTo>
                <a:lnTo>
                  <a:pt x="55446" y="102998"/>
                </a:lnTo>
                <a:lnTo>
                  <a:pt x="55446" y="102532"/>
                </a:lnTo>
                <a:lnTo>
                  <a:pt x="55349" y="102532"/>
                </a:lnTo>
                <a:lnTo>
                  <a:pt x="55349" y="102154"/>
                </a:lnTo>
                <a:lnTo>
                  <a:pt x="55221" y="102154"/>
                </a:lnTo>
                <a:lnTo>
                  <a:pt x="55221" y="101630"/>
                </a:lnTo>
                <a:lnTo>
                  <a:pt x="55349" y="101630"/>
                </a:lnTo>
                <a:lnTo>
                  <a:pt x="55221" y="100203"/>
                </a:lnTo>
                <a:lnTo>
                  <a:pt x="55221" y="100029"/>
                </a:lnTo>
                <a:lnTo>
                  <a:pt x="55285" y="99883"/>
                </a:lnTo>
                <a:lnTo>
                  <a:pt x="55285" y="99737"/>
                </a:lnTo>
                <a:lnTo>
                  <a:pt x="55349" y="99563"/>
                </a:lnTo>
                <a:lnTo>
                  <a:pt x="55349" y="99446"/>
                </a:lnTo>
                <a:lnTo>
                  <a:pt x="55349" y="99417"/>
                </a:lnTo>
                <a:lnTo>
                  <a:pt x="55221" y="99417"/>
                </a:lnTo>
                <a:lnTo>
                  <a:pt x="54995" y="98719"/>
                </a:lnTo>
                <a:lnTo>
                  <a:pt x="54448" y="98340"/>
                </a:lnTo>
                <a:lnTo>
                  <a:pt x="54448" y="97991"/>
                </a:lnTo>
                <a:lnTo>
                  <a:pt x="54352" y="97991"/>
                </a:lnTo>
                <a:lnTo>
                  <a:pt x="54352" y="97758"/>
                </a:lnTo>
                <a:lnTo>
                  <a:pt x="54159" y="97758"/>
                </a:lnTo>
                <a:lnTo>
                  <a:pt x="54159" y="97554"/>
                </a:lnTo>
                <a:lnTo>
                  <a:pt x="53708" y="97176"/>
                </a:lnTo>
                <a:lnTo>
                  <a:pt x="53708" y="96972"/>
                </a:lnTo>
                <a:lnTo>
                  <a:pt x="53419" y="96826"/>
                </a:lnTo>
                <a:lnTo>
                  <a:pt x="53419" y="96593"/>
                </a:lnTo>
                <a:lnTo>
                  <a:pt x="53290" y="96593"/>
                </a:lnTo>
                <a:lnTo>
                  <a:pt x="53290" y="96011"/>
                </a:lnTo>
                <a:lnTo>
                  <a:pt x="53161" y="96011"/>
                </a:lnTo>
                <a:lnTo>
                  <a:pt x="53161" y="95749"/>
                </a:lnTo>
                <a:lnTo>
                  <a:pt x="52872" y="95662"/>
                </a:lnTo>
                <a:lnTo>
                  <a:pt x="52872" y="95429"/>
                </a:lnTo>
                <a:lnTo>
                  <a:pt x="52775" y="95429"/>
                </a:lnTo>
                <a:lnTo>
                  <a:pt x="52775" y="94963"/>
                </a:lnTo>
                <a:lnTo>
                  <a:pt x="52421" y="94759"/>
                </a:lnTo>
                <a:lnTo>
                  <a:pt x="52421" y="94381"/>
                </a:lnTo>
                <a:lnTo>
                  <a:pt x="52131" y="94264"/>
                </a:lnTo>
                <a:lnTo>
                  <a:pt x="51874" y="93595"/>
                </a:lnTo>
                <a:lnTo>
                  <a:pt x="51584" y="93478"/>
                </a:lnTo>
                <a:lnTo>
                  <a:pt x="51584" y="93216"/>
                </a:lnTo>
                <a:lnTo>
                  <a:pt x="51134" y="92896"/>
                </a:lnTo>
                <a:lnTo>
                  <a:pt x="50941" y="92430"/>
                </a:lnTo>
                <a:lnTo>
                  <a:pt x="50716" y="92256"/>
                </a:lnTo>
                <a:lnTo>
                  <a:pt x="50716" y="92052"/>
                </a:lnTo>
                <a:lnTo>
                  <a:pt x="50587" y="92052"/>
                </a:lnTo>
                <a:lnTo>
                  <a:pt x="50555" y="91673"/>
                </a:lnTo>
                <a:lnTo>
                  <a:pt x="50555" y="91149"/>
                </a:lnTo>
                <a:lnTo>
                  <a:pt x="50587" y="90567"/>
                </a:lnTo>
                <a:lnTo>
                  <a:pt x="50651" y="90043"/>
                </a:lnTo>
                <a:lnTo>
                  <a:pt x="50716" y="89723"/>
                </a:lnTo>
                <a:lnTo>
                  <a:pt x="50587" y="87976"/>
                </a:lnTo>
                <a:lnTo>
                  <a:pt x="50716" y="87976"/>
                </a:lnTo>
                <a:lnTo>
                  <a:pt x="50716" y="87772"/>
                </a:lnTo>
                <a:lnTo>
                  <a:pt x="51134" y="87510"/>
                </a:lnTo>
                <a:lnTo>
                  <a:pt x="51134" y="86928"/>
                </a:lnTo>
                <a:lnTo>
                  <a:pt x="51230" y="86928"/>
                </a:lnTo>
                <a:lnTo>
                  <a:pt x="51230" y="86608"/>
                </a:lnTo>
                <a:lnTo>
                  <a:pt x="51359" y="86608"/>
                </a:lnTo>
                <a:lnTo>
                  <a:pt x="51359" y="86346"/>
                </a:lnTo>
                <a:lnTo>
                  <a:pt x="51488" y="86346"/>
                </a:lnTo>
                <a:lnTo>
                  <a:pt x="51488" y="85647"/>
                </a:lnTo>
                <a:lnTo>
                  <a:pt x="51584" y="85647"/>
                </a:lnTo>
                <a:lnTo>
                  <a:pt x="51584" y="84949"/>
                </a:lnTo>
                <a:lnTo>
                  <a:pt x="51777" y="84949"/>
                </a:lnTo>
                <a:lnTo>
                  <a:pt x="51777" y="84745"/>
                </a:lnTo>
                <a:lnTo>
                  <a:pt x="51874" y="84745"/>
                </a:lnTo>
                <a:lnTo>
                  <a:pt x="51874" y="84017"/>
                </a:lnTo>
                <a:lnTo>
                  <a:pt x="52067" y="83726"/>
                </a:lnTo>
                <a:lnTo>
                  <a:pt x="52228" y="83580"/>
                </a:lnTo>
                <a:lnTo>
                  <a:pt x="52485" y="83435"/>
                </a:lnTo>
                <a:lnTo>
                  <a:pt x="52646" y="83144"/>
                </a:lnTo>
                <a:lnTo>
                  <a:pt x="52775" y="82736"/>
                </a:lnTo>
                <a:lnTo>
                  <a:pt x="53161" y="82736"/>
                </a:lnTo>
                <a:lnTo>
                  <a:pt x="53419" y="82416"/>
                </a:lnTo>
                <a:lnTo>
                  <a:pt x="53644" y="82212"/>
                </a:lnTo>
                <a:lnTo>
                  <a:pt x="53805" y="82037"/>
                </a:lnTo>
                <a:lnTo>
                  <a:pt x="53934" y="81775"/>
                </a:lnTo>
                <a:lnTo>
                  <a:pt x="54062" y="81397"/>
                </a:lnTo>
                <a:lnTo>
                  <a:pt x="54062" y="80873"/>
                </a:lnTo>
                <a:lnTo>
                  <a:pt x="54094" y="80727"/>
                </a:lnTo>
                <a:lnTo>
                  <a:pt x="54159" y="80407"/>
                </a:lnTo>
                <a:lnTo>
                  <a:pt x="54094" y="80087"/>
                </a:lnTo>
                <a:lnTo>
                  <a:pt x="54062" y="79825"/>
                </a:lnTo>
                <a:lnTo>
                  <a:pt x="53708" y="79621"/>
                </a:lnTo>
                <a:lnTo>
                  <a:pt x="53708" y="79243"/>
                </a:lnTo>
                <a:lnTo>
                  <a:pt x="53515" y="79243"/>
                </a:lnTo>
                <a:lnTo>
                  <a:pt x="53419" y="78777"/>
                </a:lnTo>
                <a:lnTo>
                  <a:pt x="53290" y="78777"/>
                </a:lnTo>
                <a:lnTo>
                  <a:pt x="53290" y="78457"/>
                </a:lnTo>
                <a:lnTo>
                  <a:pt x="53161" y="78457"/>
                </a:lnTo>
                <a:lnTo>
                  <a:pt x="53161" y="77962"/>
                </a:lnTo>
                <a:lnTo>
                  <a:pt x="52872" y="77874"/>
                </a:lnTo>
                <a:lnTo>
                  <a:pt x="52775" y="76710"/>
                </a:lnTo>
                <a:lnTo>
                  <a:pt x="53129" y="76477"/>
                </a:lnTo>
                <a:lnTo>
                  <a:pt x="53226" y="76215"/>
                </a:lnTo>
                <a:lnTo>
                  <a:pt x="53290" y="75749"/>
                </a:lnTo>
                <a:lnTo>
                  <a:pt x="53065" y="75487"/>
                </a:lnTo>
                <a:lnTo>
                  <a:pt x="52936" y="75283"/>
                </a:lnTo>
                <a:lnTo>
                  <a:pt x="52872" y="74992"/>
                </a:lnTo>
                <a:lnTo>
                  <a:pt x="52775" y="74701"/>
                </a:lnTo>
                <a:lnTo>
                  <a:pt x="52646" y="74701"/>
                </a:lnTo>
                <a:lnTo>
                  <a:pt x="52518" y="74264"/>
                </a:lnTo>
                <a:lnTo>
                  <a:pt x="52421" y="74264"/>
                </a:lnTo>
                <a:lnTo>
                  <a:pt x="52421" y="73624"/>
                </a:lnTo>
                <a:lnTo>
                  <a:pt x="52003" y="73420"/>
                </a:lnTo>
                <a:lnTo>
                  <a:pt x="51874" y="72838"/>
                </a:lnTo>
                <a:lnTo>
                  <a:pt x="51584" y="72721"/>
                </a:lnTo>
                <a:lnTo>
                  <a:pt x="51584" y="72518"/>
                </a:lnTo>
                <a:lnTo>
                  <a:pt x="51488" y="72518"/>
                </a:lnTo>
                <a:lnTo>
                  <a:pt x="51488" y="71673"/>
                </a:lnTo>
                <a:lnTo>
                  <a:pt x="51134" y="70625"/>
                </a:lnTo>
                <a:lnTo>
                  <a:pt x="50844" y="70625"/>
                </a:lnTo>
                <a:lnTo>
                  <a:pt x="50716" y="70189"/>
                </a:lnTo>
                <a:lnTo>
                  <a:pt x="50587" y="70189"/>
                </a:lnTo>
                <a:lnTo>
                  <a:pt x="50587" y="69810"/>
                </a:lnTo>
                <a:lnTo>
                  <a:pt x="50297" y="69723"/>
                </a:lnTo>
                <a:lnTo>
                  <a:pt x="50072" y="69403"/>
                </a:lnTo>
                <a:lnTo>
                  <a:pt x="49847" y="69082"/>
                </a:lnTo>
                <a:lnTo>
                  <a:pt x="49654" y="68646"/>
                </a:lnTo>
                <a:lnTo>
                  <a:pt x="49300" y="68646"/>
                </a:lnTo>
                <a:lnTo>
                  <a:pt x="49300" y="68442"/>
                </a:lnTo>
                <a:lnTo>
                  <a:pt x="48849" y="68064"/>
                </a:lnTo>
                <a:lnTo>
                  <a:pt x="48495" y="67656"/>
                </a:lnTo>
                <a:lnTo>
                  <a:pt x="48141" y="67219"/>
                </a:lnTo>
                <a:lnTo>
                  <a:pt x="47497" y="66812"/>
                </a:lnTo>
                <a:lnTo>
                  <a:pt x="47497" y="66433"/>
                </a:lnTo>
                <a:lnTo>
                  <a:pt x="47144" y="66317"/>
                </a:lnTo>
                <a:lnTo>
                  <a:pt x="46918" y="66171"/>
                </a:lnTo>
                <a:lnTo>
                  <a:pt x="46725" y="65909"/>
                </a:lnTo>
                <a:lnTo>
                  <a:pt x="46725" y="65473"/>
                </a:lnTo>
                <a:lnTo>
                  <a:pt x="46339" y="65327"/>
                </a:lnTo>
                <a:lnTo>
                  <a:pt x="46210" y="65065"/>
                </a:lnTo>
                <a:lnTo>
                  <a:pt x="46210" y="64570"/>
                </a:lnTo>
                <a:lnTo>
                  <a:pt x="45985" y="64570"/>
                </a:lnTo>
                <a:lnTo>
                  <a:pt x="45792" y="64221"/>
                </a:lnTo>
                <a:lnTo>
                  <a:pt x="45695" y="63930"/>
                </a:lnTo>
                <a:lnTo>
                  <a:pt x="45502" y="63668"/>
                </a:lnTo>
                <a:lnTo>
                  <a:pt x="45406" y="63318"/>
                </a:lnTo>
                <a:lnTo>
                  <a:pt x="45341" y="62823"/>
                </a:lnTo>
                <a:lnTo>
                  <a:pt x="46082" y="62823"/>
                </a:lnTo>
                <a:lnTo>
                  <a:pt x="46082" y="62620"/>
                </a:lnTo>
                <a:lnTo>
                  <a:pt x="46339" y="62474"/>
                </a:lnTo>
                <a:lnTo>
                  <a:pt x="46339" y="60727"/>
                </a:lnTo>
                <a:lnTo>
                  <a:pt x="46629" y="60727"/>
                </a:lnTo>
                <a:lnTo>
                  <a:pt x="46436" y="60407"/>
                </a:lnTo>
                <a:lnTo>
                  <a:pt x="46339" y="60407"/>
                </a:lnTo>
                <a:lnTo>
                  <a:pt x="46275" y="59970"/>
                </a:lnTo>
                <a:lnTo>
                  <a:pt x="46371" y="59592"/>
                </a:lnTo>
                <a:lnTo>
                  <a:pt x="46564" y="59243"/>
                </a:lnTo>
                <a:lnTo>
                  <a:pt x="46725" y="58981"/>
                </a:lnTo>
                <a:lnTo>
                  <a:pt x="46983" y="58864"/>
                </a:lnTo>
                <a:lnTo>
                  <a:pt x="46983" y="58165"/>
                </a:lnTo>
                <a:lnTo>
                  <a:pt x="47272" y="58165"/>
                </a:lnTo>
                <a:lnTo>
                  <a:pt x="47208" y="58020"/>
                </a:lnTo>
                <a:lnTo>
                  <a:pt x="47079" y="57816"/>
                </a:lnTo>
                <a:lnTo>
                  <a:pt x="47079" y="57583"/>
                </a:lnTo>
                <a:lnTo>
                  <a:pt x="47079" y="57321"/>
                </a:lnTo>
                <a:lnTo>
                  <a:pt x="47272" y="57321"/>
                </a:lnTo>
                <a:lnTo>
                  <a:pt x="47272" y="56914"/>
                </a:lnTo>
                <a:lnTo>
                  <a:pt x="46983" y="56797"/>
                </a:lnTo>
                <a:lnTo>
                  <a:pt x="46983" y="56535"/>
                </a:lnTo>
                <a:lnTo>
                  <a:pt x="46854" y="56535"/>
                </a:lnTo>
                <a:lnTo>
                  <a:pt x="46725" y="55953"/>
                </a:lnTo>
                <a:lnTo>
                  <a:pt x="46082" y="55836"/>
                </a:lnTo>
                <a:lnTo>
                  <a:pt x="45985" y="55749"/>
                </a:lnTo>
                <a:lnTo>
                  <a:pt x="45921" y="55633"/>
                </a:lnTo>
                <a:lnTo>
                  <a:pt x="45792" y="55516"/>
                </a:lnTo>
                <a:lnTo>
                  <a:pt x="45728" y="55429"/>
                </a:lnTo>
                <a:lnTo>
                  <a:pt x="45695" y="55254"/>
                </a:lnTo>
                <a:lnTo>
                  <a:pt x="45567" y="55254"/>
                </a:lnTo>
                <a:lnTo>
                  <a:pt x="45567" y="54905"/>
                </a:lnTo>
                <a:lnTo>
                  <a:pt x="44923" y="54905"/>
                </a:lnTo>
                <a:lnTo>
                  <a:pt x="44923" y="54788"/>
                </a:lnTo>
                <a:lnTo>
                  <a:pt x="44151" y="54788"/>
                </a:lnTo>
                <a:lnTo>
                  <a:pt x="44151" y="54905"/>
                </a:lnTo>
                <a:lnTo>
                  <a:pt x="43218" y="54905"/>
                </a:lnTo>
                <a:lnTo>
                  <a:pt x="43218" y="54788"/>
                </a:lnTo>
                <a:lnTo>
                  <a:pt x="43121" y="54788"/>
                </a:lnTo>
                <a:lnTo>
                  <a:pt x="42864" y="55167"/>
                </a:lnTo>
                <a:lnTo>
                  <a:pt x="40418" y="55254"/>
                </a:lnTo>
                <a:lnTo>
                  <a:pt x="40289" y="55109"/>
                </a:lnTo>
                <a:lnTo>
                  <a:pt x="40193" y="55050"/>
                </a:lnTo>
                <a:lnTo>
                  <a:pt x="40064" y="54992"/>
                </a:lnTo>
                <a:lnTo>
                  <a:pt x="40000" y="54992"/>
                </a:lnTo>
                <a:lnTo>
                  <a:pt x="39903" y="54905"/>
                </a:lnTo>
                <a:lnTo>
                  <a:pt x="39903" y="54672"/>
                </a:lnTo>
                <a:lnTo>
                  <a:pt x="39646" y="54585"/>
                </a:lnTo>
                <a:lnTo>
                  <a:pt x="39356" y="53420"/>
                </a:lnTo>
                <a:lnTo>
                  <a:pt x="39131" y="53245"/>
                </a:lnTo>
                <a:lnTo>
                  <a:pt x="39131" y="53042"/>
                </a:lnTo>
                <a:lnTo>
                  <a:pt x="38905" y="52925"/>
                </a:lnTo>
                <a:lnTo>
                  <a:pt x="38905" y="52721"/>
                </a:lnTo>
                <a:lnTo>
                  <a:pt x="38712" y="52721"/>
                </a:lnTo>
                <a:lnTo>
                  <a:pt x="38712" y="52459"/>
                </a:lnTo>
                <a:lnTo>
                  <a:pt x="37843" y="51761"/>
                </a:lnTo>
                <a:lnTo>
                  <a:pt x="35398" y="51673"/>
                </a:lnTo>
                <a:lnTo>
                  <a:pt x="35398" y="51761"/>
                </a:lnTo>
                <a:lnTo>
                  <a:pt x="32695" y="52139"/>
                </a:lnTo>
                <a:lnTo>
                  <a:pt x="32695" y="52459"/>
                </a:lnTo>
                <a:lnTo>
                  <a:pt x="32566" y="52518"/>
                </a:lnTo>
                <a:lnTo>
                  <a:pt x="32469" y="52605"/>
                </a:lnTo>
                <a:lnTo>
                  <a:pt x="32405" y="52605"/>
                </a:lnTo>
                <a:lnTo>
                  <a:pt x="32276" y="52663"/>
                </a:lnTo>
                <a:lnTo>
                  <a:pt x="32180" y="52663"/>
                </a:lnTo>
                <a:lnTo>
                  <a:pt x="32051" y="52663"/>
                </a:lnTo>
                <a:lnTo>
                  <a:pt x="31826" y="52721"/>
                </a:lnTo>
                <a:lnTo>
                  <a:pt x="31826" y="52838"/>
                </a:lnTo>
                <a:lnTo>
                  <a:pt x="30345" y="52925"/>
                </a:lnTo>
                <a:lnTo>
                  <a:pt x="30249" y="53158"/>
                </a:lnTo>
                <a:lnTo>
                  <a:pt x="29702" y="53245"/>
                </a:lnTo>
                <a:lnTo>
                  <a:pt x="29605" y="53508"/>
                </a:lnTo>
                <a:lnTo>
                  <a:pt x="29058" y="53624"/>
                </a:lnTo>
                <a:lnTo>
                  <a:pt x="29058" y="53740"/>
                </a:lnTo>
                <a:lnTo>
                  <a:pt x="27964" y="53886"/>
                </a:lnTo>
                <a:lnTo>
                  <a:pt x="27964" y="54002"/>
                </a:lnTo>
                <a:lnTo>
                  <a:pt x="27674" y="54002"/>
                </a:lnTo>
                <a:lnTo>
                  <a:pt x="27546" y="54206"/>
                </a:lnTo>
                <a:lnTo>
                  <a:pt x="27063" y="54410"/>
                </a:lnTo>
                <a:lnTo>
                  <a:pt x="26387" y="54468"/>
                </a:lnTo>
                <a:lnTo>
                  <a:pt x="26033" y="54090"/>
                </a:lnTo>
                <a:lnTo>
                  <a:pt x="25615" y="54032"/>
                </a:lnTo>
                <a:lnTo>
                  <a:pt x="25132" y="54032"/>
                </a:lnTo>
                <a:lnTo>
                  <a:pt x="24553" y="54002"/>
                </a:lnTo>
                <a:lnTo>
                  <a:pt x="24553" y="53886"/>
                </a:lnTo>
                <a:lnTo>
                  <a:pt x="23813" y="53886"/>
                </a:lnTo>
                <a:lnTo>
                  <a:pt x="23684" y="53624"/>
                </a:lnTo>
                <a:lnTo>
                  <a:pt x="23459" y="53566"/>
                </a:lnTo>
                <a:lnTo>
                  <a:pt x="22976" y="53566"/>
                </a:lnTo>
                <a:lnTo>
                  <a:pt x="22558" y="53566"/>
                </a:lnTo>
                <a:lnTo>
                  <a:pt x="22268" y="53624"/>
                </a:lnTo>
                <a:lnTo>
                  <a:pt x="22172" y="53886"/>
                </a:lnTo>
                <a:lnTo>
                  <a:pt x="21335" y="53886"/>
                </a:lnTo>
                <a:lnTo>
                  <a:pt x="21335" y="53740"/>
                </a:lnTo>
                <a:lnTo>
                  <a:pt x="20981" y="53886"/>
                </a:lnTo>
                <a:lnTo>
                  <a:pt x="20981" y="54002"/>
                </a:lnTo>
                <a:lnTo>
                  <a:pt x="20241" y="54002"/>
                </a:lnTo>
                <a:lnTo>
                  <a:pt x="20241" y="54090"/>
                </a:lnTo>
                <a:lnTo>
                  <a:pt x="19951" y="54090"/>
                </a:lnTo>
                <a:lnTo>
                  <a:pt x="19823" y="54323"/>
                </a:lnTo>
                <a:lnTo>
                  <a:pt x="19597" y="54323"/>
                </a:lnTo>
                <a:lnTo>
                  <a:pt x="19597" y="54468"/>
                </a:lnTo>
                <a:lnTo>
                  <a:pt x="18535" y="54585"/>
                </a:lnTo>
                <a:lnTo>
                  <a:pt x="18535" y="54672"/>
                </a:lnTo>
                <a:lnTo>
                  <a:pt x="18117" y="54672"/>
                </a:lnTo>
                <a:lnTo>
                  <a:pt x="18020" y="54905"/>
                </a:lnTo>
                <a:lnTo>
                  <a:pt x="17666" y="54905"/>
                </a:lnTo>
                <a:lnTo>
                  <a:pt x="17666" y="54992"/>
                </a:lnTo>
                <a:lnTo>
                  <a:pt x="16379" y="55167"/>
                </a:lnTo>
                <a:lnTo>
                  <a:pt x="16379" y="54992"/>
                </a:lnTo>
                <a:lnTo>
                  <a:pt x="16090" y="54992"/>
                </a:lnTo>
                <a:lnTo>
                  <a:pt x="15961" y="54788"/>
                </a:lnTo>
                <a:lnTo>
                  <a:pt x="15543" y="54788"/>
                </a:lnTo>
                <a:lnTo>
                  <a:pt x="15446" y="54585"/>
                </a:lnTo>
                <a:lnTo>
                  <a:pt x="15189" y="54585"/>
                </a:lnTo>
                <a:lnTo>
                  <a:pt x="15092" y="54323"/>
                </a:lnTo>
                <a:lnTo>
                  <a:pt x="14802" y="54323"/>
                </a:lnTo>
                <a:lnTo>
                  <a:pt x="14674" y="54090"/>
                </a:lnTo>
                <a:lnTo>
                  <a:pt x="14448" y="54090"/>
                </a:lnTo>
                <a:lnTo>
                  <a:pt x="14255" y="53886"/>
                </a:lnTo>
                <a:lnTo>
                  <a:pt x="13805" y="53740"/>
                </a:lnTo>
                <a:lnTo>
                  <a:pt x="13515" y="53420"/>
                </a:lnTo>
                <a:lnTo>
                  <a:pt x="13258" y="53420"/>
                </a:lnTo>
                <a:lnTo>
                  <a:pt x="11971" y="52139"/>
                </a:lnTo>
                <a:lnTo>
                  <a:pt x="11681" y="52139"/>
                </a:lnTo>
                <a:lnTo>
                  <a:pt x="11584" y="51877"/>
                </a:lnTo>
                <a:lnTo>
                  <a:pt x="11230" y="51761"/>
                </a:lnTo>
                <a:lnTo>
                  <a:pt x="11230" y="51673"/>
                </a:lnTo>
                <a:lnTo>
                  <a:pt x="10683" y="51499"/>
                </a:lnTo>
                <a:lnTo>
                  <a:pt x="10587" y="51295"/>
                </a:lnTo>
                <a:lnTo>
                  <a:pt x="10168" y="51295"/>
                </a:lnTo>
                <a:lnTo>
                  <a:pt x="9943" y="50713"/>
                </a:lnTo>
                <a:lnTo>
                  <a:pt x="9654" y="50713"/>
                </a:lnTo>
                <a:lnTo>
                  <a:pt x="9654" y="50596"/>
                </a:lnTo>
                <a:lnTo>
                  <a:pt x="9396" y="50596"/>
                </a:lnTo>
                <a:lnTo>
                  <a:pt x="9300" y="50393"/>
                </a:lnTo>
                <a:lnTo>
                  <a:pt x="8881" y="50393"/>
                </a:lnTo>
                <a:lnTo>
                  <a:pt x="8656" y="50014"/>
                </a:lnTo>
                <a:lnTo>
                  <a:pt x="8527" y="49956"/>
                </a:lnTo>
                <a:lnTo>
                  <a:pt x="8399" y="49956"/>
                </a:lnTo>
                <a:lnTo>
                  <a:pt x="8366" y="49956"/>
                </a:lnTo>
                <a:lnTo>
                  <a:pt x="8302" y="49956"/>
                </a:lnTo>
                <a:lnTo>
                  <a:pt x="8302" y="49956"/>
                </a:lnTo>
                <a:lnTo>
                  <a:pt x="8238" y="49956"/>
                </a:lnTo>
                <a:lnTo>
                  <a:pt x="8173" y="49927"/>
                </a:lnTo>
                <a:lnTo>
                  <a:pt x="8173" y="49810"/>
                </a:lnTo>
                <a:lnTo>
                  <a:pt x="8109" y="49665"/>
                </a:lnTo>
                <a:lnTo>
                  <a:pt x="7723" y="49665"/>
                </a:lnTo>
                <a:lnTo>
                  <a:pt x="7594" y="49170"/>
                </a:lnTo>
                <a:lnTo>
                  <a:pt x="7465" y="49170"/>
                </a:lnTo>
                <a:lnTo>
                  <a:pt x="7465" y="48850"/>
                </a:lnTo>
                <a:lnTo>
                  <a:pt x="6950" y="48646"/>
                </a:lnTo>
                <a:lnTo>
                  <a:pt x="6822" y="47219"/>
                </a:lnTo>
                <a:lnTo>
                  <a:pt x="6950" y="47219"/>
                </a:lnTo>
                <a:lnTo>
                  <a:pt x="6950" y="47103"/>
                </a:lnTo>
                <a:lnTo>
                  <a:pt x="6725" y="47016"/>
                </a:lnTo>
                <a:lnTo>
                  <a:pt x="6532" y="46637"/>
                </a:lnTo>
                <a:lnTo>
                  <a:pt x="6178" y="46433"/>
                </a:lnTo>
                <a:lnTo>
                  <a:pt x="6178" y="46055"/>
                </a:lnTo>
                <a:lnTo>
                  <a:pt x="6082" y="46055"/>
                </a:lnTo>
                <a:lnTo>
                  <a:pt x="6082" y="45938"/>
                </a:lnTo>
                <a:lnTo>
                  <a:pt x="5953" y="45880"/>
                </a:lnTo>
                <a:lnTo>
                  <a:pt x="5792" y="45851"/>
                </a:lnTo>
                <a:lnTo>
                  <a:pt x="5663" y="45851"/>
                </a:lnTo>
                <a:lnTo>
                  <a:pt x="5502" y="45793"/>
                </a:lnTo>
                <a:lnTo>
                  <a:pt x="5438" y="45676"/>
                </a:lnTo>
                <a:lnTo>
                  <a:pt x="5438" y="45473"/>
                </a:lnTo>
                <a:lnTo>
                  <a:pt x="4794" y="45356"/>
                </a:lnTo>
                <a:lnTo>
                  <a:pt x="4601" y="45036"/>
                </a:lnTo>
                <a:lnTo>
                  <a:pt x="4505" y="44832"/>
                </a:lnTo>
                <a:lnTo>
                  <a:pt x="4312" y="44570"/>
                </a:lnTo>
                <a:lnTo>
                  <a:pt x="4247" y="44192"/>
                </a:lnTo>
                <a:lnTo>
                  <a:pt x="3797" y="43988"/>
                </a:lnTo>
                <a:lnTo>
                  <a:pt x="3572" y="43609"/>
                </a:lnTo>
                <a:lnTo>
                  <a:pt x="3507" y="43027"/>
                </a:lnTo>
                <a:lnTo>
                  <a:pt x="3443" y="42969"/>
                </a:lnTo>
                <a:lnTo>
                  <a:pt x="3378" y="42969"/>
                </a:lnTo>
                <a:lnTo>
                  <a:pt x="3378" y="42940"/>
                </a:lnTo>
                <a:lnTo>
                  <a:pt x="3378" y="42940"/>
                </a:lnTo>
                <a:lnTo>
                  <a:pt x="3378" y="42882"/>
                </a:lnTo>
                <a:lnTo>
                  <a:pt x="3314" y="42765"/>
                </a:lnTo>
                <a:lnTo>
                  <a:pt x="2960" y="42765"/>
                </a:lnTo>
                <a:lnTo>
                  <a:pt x="2960" y="43027"/>
                </a:lnTo>
                <a:lnTo>
                  <a:pt x="2316" y="43027"/>
                </a:lnTo>
                <a:lnTo>
                  <a:pt x="2220" y="42561"/>
                </a:lnTo>
                <a:lnTo>
                  <a:pt x="1802" y="42445"/>
                </a:lnTo>
                <a:lnTo>
                  <a:pt x="1737" y="42299"/>
                </a:lnTo>
                <a:lnTo>
                  <a:pt x="1673" y="42183"/>
                </a:lnTo>
                <a:lnTo>
                  <a:pt x="1641" y="42096"/>
                </a:lnTo>
                <a:lnTo>
                  <a:pt x="1576" y="42037"/>
                </a:lnTo>
                <a:lnTo>
                  <a:pt x="1448" y="41921"/>
                </a:lnTo>
                <a:lnTo>
                  <a:pt x="1383" y="41775"/>
                </a:lnTo>
                <a:lnTo>
                  <a:pt x="933" y="41775"/>
                </a:lnTo>
                <a:lnTo>
                  <a:pt x="804" y="41222"/>
                </a:lnTo>
                <a:lnTo>
                  <a:pt x="740" y="40611"/>
                </a:lnTo>
                <a:lnTo>
                  <a:pt x="868" y="40349"/>
                </a:lnTo>
                <a:lnTo>
                  <a:pt x="868" y="40058"/>
                </a:lnTo>
                <a:lnTo>
                  <a:pt x="868" y="39767"/>
                </a:lnTo>
                <a:lnTo>
                  <a:pt x="933" y="39446"/>
                </a:lnTo>
                <a:lnTo>
                  <a:pt x="1029" y="39446"/>
                </a:lnTo>
                <a:lnTo>
                  <a:pt x="1094" y="39330"/>
                </a:lnTo>
                <a:lnTo>
                  <a:pt x="1094" y="39213"/>
                </a:lnTo>
                <a:lnTo>
                  <a:pt x="1158" y="39126"/>
                </a:lnTo>
                <a:lnTo>
                  <a:pt x="1158" y="38951"/>
                </a:lnTo>
                <a:lnTo>
                  <a:pt x="740" y="38864"/>
                </a:lnTo>
                <a:lnTo>
                  <a:pt x="643" y="38486"/>
                </a:lnTo>
                <a:lnTo>
                  <a:pt x="450" y="38165"/>
                </a:lnTo>
                <a:lnTo>
                  <a:pt x="225" y="37903"/>
                </a:lnTo>
                <a:lnTo>
                  <a:pt x="96" y="37583"/>
                </a:lnTo>
                <a:lnTo>
                  <a:pt x="0" y="37117"/>
                </a:lnTo>
                <a:lnTo>
                  <a:pt x="450" y="36797"/>
                </a:lnTo>
                <a:lnTo>
                  <a:pt x="868" y="36419"/>
                </a:lnTo>
                <a:lnTo>
                  <a:pt x="1158" y="35953"/>
                </a:lnTo>
                <a:lnTo>
                  <a:pt x="1287" y="35953"/>
                </a:lnTo>
                <a:lnTo>
                  <a:pt x="1383" y="35196"/>
                </a:lnTo>
                <a:lnTo>
                  <a:pt x="1576" y="35196"/>
                </a:lnTo>
                <a:lnTo>
                  <a:pt x="1673" y="33944"/>
                </a:lnTo>
                <a:lnTo>
                  <a:pt x="1930" y="33828"/>
                </a:lnTo>
                <a:lnTo>
                  <a:pt x="2027" y="33245"/>
                </a:lnTo>
                <a:lnTo>
                  <a:pt x="2220" y="33245"/>
                </a:lnTo>
                <a:lnTo>
                  <a:pt x="2220" y="33042"/>
                </a:lnTo>
                <a:lnTo>
                  <a:pt x="2316" y="33042"/>
                </a:lnTo>
                <a:lnTo>
                  <a:pt x="2510" y="32401"/>
                </a:lnTo>
                <a:lnTo>
                  <a:pt x="2445" y="31703"/>
                </a:lnTo>
                <a:lnTo>
                  <a:pt x="2316" y="31033"/>
                </a:lnTo>
                <a:lnTo>
                  <a:pt x="2316" y="30538"/>
                </a:lnTo>
                <a:lnTo>
                  <a:pt x="1802" y="30218"/>
                </a:lnTo>
                <a:lnTo>
                  <a:pt x="1930" y="29170"/>
                </a:lnTo>
                <a:lnTo>
                  <a:pt x="2027" y="29170"/>
                </a:lnTo>
                <a:lnTo>
                  <a:pt x="2027" y="28966"/>
                </a:lnTo>
                <a:lnTo>
                  <a:pt x="2220" y="28966"/>
                </a:lnTo>
                <a:lnTo>
                  <a:pt x="2220" y="28588"/>
                </a:lnTo>
                <a:lnTo>
                  <a:pt x="2156" y="28267"/>
                </a:lnTo>
                <a:lnTo>
                  <a:pt x="2027" y="28005"/>
                </a:lnTo>
                <a:lnTo>
                  <a:pt x="1673" y="28005"/>
                </a:lnTo>
                <a:lnTo>
                  <a:pt x="1673" y="27802"/>
                </a:lnTo>
                <a:lnTo>
                  <a:pt x="1641" y="27831"/>
                </a:lnTo>
                <a:lnTo>
                  <a:pt x="1576" y="27831"/>
                </a:lnTo>
                <a:lnTo>
                  <a:pt x="1576" y="27831"/>
                </a:lnTo>
                <a:lnTo>
                  <a:pt x="1576" y="27889"/>
                </a:lnTo>
                <a:lnTo>
                  <a:pt x="1576" y="27889"/>
                </a:lnTo>
                <a:lnTo>
                  <a:pt x="1576" y="28005"/>
                </a:lnTo>
                <a:lnTo>
                  <a:pt x="740" y="28005"/>
                </a:lnTo>
                <a:lnTo>
                  <a:pt x="933" y="26259"/>
                </a:lnTo>
                <a:lnTo>
                  <a:pt x="1158" y="26259"/>
                </a:lnTo>
                <a:lnTo>
                  <a:pt x="1158" y="25356"/>
                </a:lnTo>
                <a:lnTo>
                  <a:pt x="2027" y="24716"/>
                </a:lnTo>
                <a:lnTo>
                  <a:pt x="2220" y="24192"/>
                </a:lnTo>
                <a:lnTo>
                  <a:pt x="2316" y="24192"/>
                </a:lnTo>
                <a:lnTo>
                  <a:pt x="2445" y="23726"/>
                </a:lnTo>
                <a:lnTo>
                  <a:pt x="2574" y="23726"/>
                </a:lnTo>
                <a:lnTo>
                  <a:pt x="2574" y="23347"/>
                </a:lnTo>
                <a:lnTo>
                  <a:pt x="2864" y="23231"/>
                </a:lnTo>
                <a:lnTo>
                  <a:pt x="2960" y="22387"/>
                </a:lnTo>
                <a:lnTo>
                  <a:pt x="2960" y="22387"/>
                </a:lnTo>
                <a:lnTo>
                  <a:pt x="3024" y="22328"/>
                </a:lnTo>
                <a:lnTo>
                  <a:pt x="3089" y="22328"/>
                </a:lnTo>
                <a:lnTo>
                  <a:pt x="3153" y="22299"/>
                </a:lnTo>
                <a:lnTo>
                  <a:pt x="3153" y="22241"/>
                </a:lnTo>
                <a:lnTo>
                  <a:pt x="3218" y="22066"/>
                </a:lnTo>
                <a:lnTo>
                  <a:pt x="3507" y="22066"/>
                </a:lnTo>
                <a:lnTo>
                  <a:pt x="4794" y="20815"/>
                </a:lnTo>
                <a:lnTo>
                  <a:pt x="5020" y="20640"/>
                </a:lnTo>
                <a:lnTo>
                  <a:pt x="5020" y="19650"/>
                </a:lnTo>
                <a:lnTo>
                  <a:pt x="5148" y="19650"/>
                </a:lnTo>
                <a:lnTo>
                  <a:pt x="5245" y="19155"/>
                </a:lnTo>
                <a:lnTo>
                  <a:pt x="5534" y="19068"/>
                </a:lnTo>
                <a:lnTo>
                  <a:pt x="5534" y="18806"/>
                </a:lnTo>
                <a:lnTo>
                  <a:pt x="5663" y="18806"/>
                </a:lnTo>
                <a:lnTo>
                  <a:pt x="5663" y="18311"/>
                </a:lnTo>
                <a:lnTo>
                  <a:pt x="5792" y="18311"/>
                </a:lnTo>
                <a:lnTo>
                  <a:pt x="5888" y="18224"/>
                </a:lnTo>
                <a:lnTo>
                  <a:pt x="6017" y="18165"/>
                </a:lnTo>
                <a:lnTo>
                  <a:pt x="6146" y="18165"/>
                </a:lnTo>
                <a:lnTo>
                  <a:pt x="6242" y="18165"/>
                </a:lnTo>
                <a:lnTo>
                  <a:pt x="6307" y="18165"/>
                </a:lnTo>
                <a:lnTo>
                  <a:pt x="6436" y="18165"/>
                </a:lnTo>
                <a:lnTo>
                  <a:pt x="6532" y="18107"/>
                </a:lnTo>
                <a:lnTo>
                  <a:pt x="6822" y="17787"/>
                </a:lnTo>
                <a:lnTo>
                  <a:pt x="7079" y="17787"/>
                </a:lnTo>
                <a:lnTo>
                  <a:pt x="7176" y="17525"/>
                </a:lnTo>
                <a:lnTo>
                  <a:pt x="7369" y="17525"/>
                </a:lnTo>
                <a:lnTo>
                  <a:pt x="7369" y="17321"/>
                </a:lnTo>
                <a:lnTo>
                  <a:pt x="7594" y="17147"/>
                </a:lnTo>
                <a:lnTo>
                  <a:pt x="7594" y="16943"/>
                </a:lnTo>
                <a:lnTo>
                  <a:pt x="7819" y="16826"/>
                </a:lnTo>
                <a:lnTo>
                  <a:pt x="7819" y="16244"/>
                </a:lnTo>
                <a:lnTo>
                  <a:pt x="8012" y="16244"/>
                </a:lnTo>
                <a:lnTo>
                  <a:pt x="8077" y="16157"/>
                </a:lnTo>
                <a:lnTo>
                  <a:pt x="8109" y="16040"/>
                </a:lnTo>
                <a:lnTo>
                  <a:pt x="8173" y="15982"/>
                </a:lnTo>
                <a:lnTo>
                  <a:pt x="8173" y="15836"/>
                </a:lnTo>
                <a:lnTo>
                  <a:pt x="8238" y="15662"/>
                </a:lnTo>
                <a:lnTo>
                  <a:pt x="9010" y="15458"/>
                </a:lnTo>
                <a:lnTo>
                  <a:pt x="9010" y="15312"/>
                </a:lnTo>
                <a:lnTo>
                  <a:pt x="10297" y="15196"/>
                </a:lnTo>
                <a:lnTo>
                  <a:pt x="10297" y="15080"/>
                </a:lnTo>
                <a:lnTo>
                  <a:pt x="10587" y="15080"/>
                </a:lnTo>
                <a:lnTo>
                  <a:pt x="10587" y="14992"/>
                </a:lnTo>
                <a:lnTo>
                  <a:pt x="11230" y="14818"/>
                </a:lnTo>
                <a:lnTo>
                  <a:pt x="11971" y="14032"/>
                </a:lnTo>
                <a:lnTo>
                  <a:pt x="12518" y="13915"/>
                </a:lnTo>
                <a:lnTo>
                  <a:pt x="14255" y="12081"/>
                </a:lnTo>
                <a:lnTo>
                  <a:pt x="14191" y="11586"/>
                </a:lnTo>
                <a:lnTo>
                  <a:pt x="14030" y="11062"/>
                </a:lnTo>
                <a:lnTo>
                  <a:pt x="13966" y="10538"/>
                </a:lnTo>
                <a:lnTo>
                  <a:pt x="14030" y="9956"/>
                </a:lnTo>
                <a:lnTo>
                  <a:pt x="14320" y="9315"/>
                </a:lnTo>
                <a:lnTo>
                  <a:pt x="14802" y="8791"/>
                </a:lnTo>
                <a:lnTo>
                  <a:pt x="15189" y="8588"/>
                </a:lnTo>
                <a:lnTo>
                  <a:pt x="15189" y="7889"/>
                </a:lnTo>
                <a:lnTo>
                  <a:pt x="15317" y="7889"/>
                </a:lnTo>
                <a:lnTo>
                  <a:pt x="15961" y="7161"/>
                </a:lnTo>
                <a:lnTo>
                  <a:pt x="16186" y="7161"/>
                </a:lnTo>
                <a:lnTo>
                  <a:pt x="16733" y="6579"/>
                </a:lnTo>
                <a:lnTo>
                  <a:pt x="17023" y="6579"/>
                </a:lnTo>
                <a:lnTo>
                  <a:pt x="17023" y="6462"/>
                </a:lnTo>
                <a:lnTo>
                  <a:pt x="17248" y="6462"/>
                </a:lnTo>
                <a:lnTo>
                  <a:pt x="17248" y="6346"/>
                </a:lnTo>
                <a:lnTo>
                  <a:pt x="17666" y="6346"/>
                </a:lnTo>
                <a:lnTo>
                  <a:pt x="17666" y="6259"/>
                </a:lnTo>
                <a:lnTo>
                  <a:pt x="18117" y="6084"/>
                </a:lnTo>
                <a:lnTo>
                  <a:pt x="18117" y="5997"/>
                </a:lnTo>
                <a:lnTo>
                  <a:pt x="18761" y="5880"/>
                </a:lnTo>
                <a:lnTo>
                  <a:pt x="18954" y="5676"/>
                </a:lnTo>
                <a:lnTo>
                  <a:pt x="19179" y="5676"/>
                </a:lnTo>
                <a:lnTo>
                  <a:pt x="19404" y="5298"/>
                </a:lnTo>
                <a:lnTo>
                  <a:pt x="19597" y="5298"/>
                </a:lnTo>
                <a:lnTo>
                  <a:pt x="19597" y="5094"/>
                </a:lnTo>
                <a:lnTo>
                  <a:pt x="19951" y="4832"/>
                </a:lnTo>
                <a:lnTo>
                  <a:pt x="19951" y="4599"/>
                </a:lnTo>
                <a:lnTo>
                  <a:pt x="20048" y="4599"/>
                </a:lnTo>
                <a:lnTo>
                  <a:pt x="20048" y="4337"/>
                </a:lnTo>
                <a:lnTo>
                  <a:pt x="20241" y="4337"/>
                </a:lnTo>
                <a:lnTo>
                  <a:pt x="20241" y="4133"/>
                </a:lnTo>
                <a:lnTo>
                  <a:pt x="20337" y="4133"/>
                </a:lnTo>
                <a:lnTo>
                  <a:pt x="20337" y="3930"/>
                </a:lnTo>
                <a:lnTo>
                  <a:pt x="20595" y="3813"/>
                </a:lnTo>
                <a:lnTo>
                  <a:pt x="20595" y="3551"/>
                </a:lnTo>
                <a:lnTo>
                  <a:pt x="20691" y="3551"/>
                </a:lnTo>
                <a:lnTo>
                  <a:pt x="20691" y="3347"/>
                </a:lnTo>
                <a:lnTo>
                  <a:pt x="20884" y="3347"/>
                </a:lnTo>
                <a:lnTo>
                  <a:pt x="20884" y="3085"/>
                </a:lnTo>
                <a:lnTo>
                  <a:pt x="20981" y="3085"/>
                </a:lnTo>
                <a:lnTo>
                  <a:pt x="20981" y="2852"/>
                </a:lnTo>
                <a:lnTo>
                  <a:pt x="21110" y="2852"/>
                </a:lnTo>
                <a:lnTo>
                  <a:pt x="21238" y="2503"/>
                </a:lnTo>
                <a:lnTo>
                  <a:pt x="22526" y="2387"/>
                </a:lnTo>
                <a:lnTo>
                  <a:pt x="22687" y="2707"/>
                </a:lnTo>
                <a:lnTo>
                  <a:pt x="22912" y="3085"/>
                </a:lnTo>
                <a:lnTo>
                  <a:pt x="23169" y="3347"/>
                </a:lnTo>
                <a:lnTo>
                  <a:pt x="23266" y="3377"/>
                </a:lnTo>
                <a:lnTo>
                  <a:pt x="23330" y="3377"/>
                </a:lnTo>
                <a:lnTo>
                  <a:pt x="23459" y="3377"/>
                </a:lnTo>
                <a:lnTo>
                  <a:pt x="23523" y="3435"/>
                </a:lnTo>
                <a:lnTo>
                  <a:pt x="23555" y="3435"/>
                </a:lnTo>
                <a:lnTo>
                  <a:pt x="23684" y="3551"/>
                </a:lnTo>
                <a:lnTo>
                  <a:pt x="24971" y="3435"/>
                </a:lnTo>
                <a:lnTo>
                  <a:pt x="24971" y="3551"/>
                </a:lnTo>
                <a:lnTo>
                  <a:pt x="25486" y="3551"/>
                </a:lnTo>
                <a:lnTo>
                  <a:pt x="25615" y="3347"/>
                </a:lnTo>
                <a:lnTo>
                  <a:pt x="26098" y="3231"/>
                </a:lnTo>
                <a:lnTo>
                  <a:pt x="26677" y="3231"/>
                </a:lnTo>
                <a:lnTo>
                  <a:pt x="26741" y="3289"/>
                </a:lnTo>
                <a:lnTo>
                  <a:pt x="26773" y="3377"/>
                </a:lnTo>
                <a:lnTo>
                  <a:pt x="26773" y="3435"/>
                </a:lnTo>
                <a:lnTo>
                  <a:pt x="26838" y="3551"/>
                </a:lnTo>
                <a:lnTo>
                  <a:pt x="26902" y="3668"/>
                </a:lnTo>
                <a:lnTo>
                  <a:pt x="27546" y="3609"/>
                </a:lnTo>
                <a:lnTo>
                  <a:pt x="28061" y="3493"/>
                </a:lnTo>
                <a:lnTo>
                  <a:pt x="28608" y="3347"/>
                </a:lnTo>
                <a:lnTo>
                  <a:pt x="28672" y="3173"/>
                </a:lnTo>
                <a:lnTo>
                  <a:pt x="28769" y="3114"/>
                </a:lnTo>
                <a:lnTo>
                  <a:pt x="28833" y="3027"/>
                </a:lnTo>
                <a:lnTo>
                  <a:pt x="28897" y="2911"/>
                </a:lnTo>
                <a:lnTo>
                  <a:pt x="28962" y="2765"/>
                </a:lnTo>
                <a:lnTo>
                  <a:pt x="29477" y="2649"/>
                </a:lnTo>
                <a:lnTo>
                  <a:pt x="29991" y="2503"/>
                </a:lnTo>
                <a:lnTo>
                  <a:pt x="29991" y="2387"/>
                </a:lnTo>
                <a:lnTo>
                  <a:pt x="30893" y="2387"/>
                </a:lnTo>
                <a:lnTo>
                  <a:pt x="31279" y="1921"/>
                </a:lnTo>
                <a:lnTo>
                  <a:pt x="31633" y="1921"/>
                </a:lnTo>
                <a:lnTo>
                  <a:pt x="31922" y="1601"/>
                </a:lnTo>
                <a:lnTo>
                  <a:pt x="32566" y="1601"/>
                </a:lnTo>
                <a:lnTo>
                  <a:pt x="32566" y="1484"/>
                </a:lnTo>
                <a:lnTo>
                  <a:pt x="32920" y="1484"/>
                </a:lnTo>
                <a:lnTo>
                  <a:pt x="32920" y="1339"/>
                </a:lnTo>
                <a:lnTo>
                  <a:pt x="33209" y="1339"/>
                </a:lnTo>
                <a:lnTo>
                  <a:pt x="33209" y="1222"/>
                </a:lnTo>
                <a:lnTo>
                  <a:pt x="35269" y="1222"/>
                </a:lnTo>
                <a:lnTo>
                  <a:pt x="35494" y="844"/>
                </a:lnTo>
                <a:lnTo>
                  <a:pt x="38905" y="756"/>
                </a:lnTo>
                <a:lnTo>
                  <a:pt x="40193" y="1018"/>
                </a:lnTo>
                <a:lnTo>
                  <a:pt x="40193" y="844"/>
                </a:lnTo>
                <a:lnTo>
                  <a:pt x="40836" y="844"/>
                </a:lnTo>
                <a:lnTo>
                  <a:pt x="40933" y="640"/>
                </a:lnTo>
                <a:lnTo>
                  <a:pt x="41480" y="465"/>
                </a:lnTo>
                <a:lnTo>
                  <a:pt x="42220" y="436"/>
                </a:lnTo>
                <a:lnTo>
                  <a:pt x="42349" y="756"/>
                </a:lnTo>
                <a:lnTo>
                  <a:pt x="42477" y="756"/>
                </a:lnTo>
                <a:lnTo>
                  <a:pt x="42574" y="698"/>
                </a:lnTo>
                <a:lnTo>
                  <a:pt x="42638" y="698"/>
                </a:lnTo>
                <a:lnTo>
                  <a:pt x="42638" y="640"/>
                </a:lnTo>
                <a:lnTo>
                  <a:pt x="42703" y="524"/>
                </a:lnTo>
                <a:lnTo>
                  <a:pt x="42767" y="436"/>
                </a:lnTo>
                <a:lnTo>
                  <a:pt x="43636" y="436"/>
                </a:lnTo>
                <a:lnTo>
                  <a:pt x="43636" y="524"/>
                </a:lnTo>
                <a:lnTo>
                  <a:pt x="43925" y="640"/>
                </a:lnTo>
                <a:lnTo>
                  <a:pt x="44408" y="756"/>
                </a:lnTo>
                <a:lnTo>
                  <a:pt x="44859" y="786"/>
                </a:lnTo>
                <a:lnTo>
                  <a:pt x="45341" y="756"/>
                </a:lnTo>
                <a:lnTo>
                  <a:pt x="45438" y="524"/>
                </a:lnTo>
                <a:lnTo>
                  <a:pt x="46210" y="436"/>
                </a:lnTo>
                <a:lnTo>
                  <a:pt x="46210" y="262"/>
                </a:lnTo>
                <a:lnTo>
                  <a:pt x="46436" y="203"/>
                </a:lnTo>
                <a:lnTo>
                  <a:pt x="46854" y="116"/>
                </a:lnTo>
                <a:lnTo>
                  <a:pt x="4727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5" name="Google Shape;845;p48"/>
          <p:cNvSpPr/>
          <p:nvPr/>
        </p:nvSpPr>
        <p:spPr>
          <a:xfrm>
            <a:off x="540001" y="1203598"/>
            <a:ext cx="2087784" cy="2296230"/>
          </a:xfrm>
          <a:custGeom>
            <a:rect b="b" l="l" r="r" t="t"/>
            <a:pathLst>
              <a:path extrusionOk="0" h="120000" w="120000">
                <a:moveTo>
                  <a:pt x="29933" y="0"/>
                </a:moveTo>
                <a:lnTo>
                  <a:pt x="30389" y="138"/>
                </a:lnTo>
                <a:lnTo>
                  <a:pt x="30770" y="311"/>
                </a:lnTo>
                <a:lnTo>
                  <a:pt x="31112" y="449"/>
                </a:lnTo>
                <a:lnTo>
                  <a:pt x="31530" y="449"/>
                </a:lnTo>
                <a:lnTo>
                  <a:pt x="31987" y="311"/>
                </a:lnTo>
                <a:lnTo>
                  <a:pt x="32595" y="207"/>
                </a:lnTo>
                <a:lnTo>
                  <a:pt x="32900" y="726"/>
                </a:lnTo>
                <a:lnTo>
                  <a:pt x="33318" y="1348"/>
                </a:lnTo>
                <a:lnTo>
                  <a:pt x="33774" y="1936"/>
                </a:lnTo>
                <a:lnTo>
                  <a:pt x="34307" y="2317"/>
                </a:lnTo>
                <a:lnTo>
                  <a:pt x="34954" y="2593"/>
                </a:lnTo>
                <a:lnTo>
                  <a:pt x="35562" y="2835"/>
                </a:lnTo>
                <a:lnTo>
                  <a:pt x="36247" y="3077"/>
                </a:lnTo>
                <a:lnTo>
                  <a:pt x="36779" y="3804"/>
                </a:lnTo>
                <a:lnTo>
                  <a:pt x="36969" y="3804"/>
                </a:lnTo>
                <a:lnTo>
                  <a:pt x="37083" y="3873"/>
                </a:lnTo>
                <a:lnTo>
                  <a:pt x="37312" y="3873"/>
                </a:lnTo>
                <a:lnTo>
                  <a:pt x="37426" y="3942"/>
                </a:lnTo>
                <a:lnTo>
                  <a:pt x="37578" y="4011"/>
                </a:lnTo>
                <a:lnTo>
                  <a:pt x="37692" y="4046"/>
                </a:lnTo>
                <a:lnTo>
                  <a:pt x="37692" y="4979"/>
                </a:lnTo>
                <a:lnTo>
                  <a:pt x="38072" y="5325"/>
                </a:lnTo>
                <a:lnTo>
                  <a:pt x="38681" y="5463"/>
                </a:lnTo>
                <a:lnTo>
                  <a:pt x="39404" y="5498"/>
                </a:lnTo>
                <a:lnTo>
                  <a:pt x="39632" y="5636"/>
                </a:lnTo>
                <a:lnTo>
                  <a:pt x="39898" y="5706"/>
                </a:lnTo>
                <a:lnTo>
                  <a:pt x="40164" y="5740"/>
                </a:lnTo>
                <a:lnTo>
                  <a:pt x="40202" y="5982"/>
                </a:lnTo>
                <a:lnTo>
                  <a:pt x="40202" y="6155"/>
                </a:lnTo>
                <a:lnTo>
                  <a:pt x="40278" y="6293"/>
                </a:lnTo>
                <a:lnTo>
                  <a:pt x="40354" y="6363"/>
                </a:lnTo>
                <a:lnTo>
                  <a:pt x="40431" y="6536"/>
                </a:lnTo>
                <a:lnTo>
                  <a:pt x="40431" y="6708"/>
                </a:lnTo>
                <a:lnTo>
                  <a:pt x="41496" y="6605"/>
                </a:lnTo>
                <a:lnTo>
                  <a:pt x="42218" y="6363"/>
                </a:lnTo>
                <a:lnTo>
                  <a:pt x="42865" y="6051"/>
                </a:lnTo>
                <a:lnTo>
                  <a:pt x="43397" y="5706"/>
                </a:lnTo>
                <a:lnTo>
                  <a:pt x="44006" y="5325"/>
                </a:lnTo>
                <a:lnTo>
                  <a:pt x="44652" y="4979"/>
                </a:lnTo>
                <a:lnTo>
                  <a:pt x="46440" y="5083"/>
                </a:lnTo>
                <a:lnTo>
                  <a:pt x="46440" y="4979"/>
                </a:lnTo>
                <a:lnTo>
                  <a:pt x="46440" y="4910"/>
                </a:lnTo>
                <a:lnTo>
                  <a:pt x="46516" y="4841"/>
                </a:lnTo>
                <a:lnTo>
                  <a:pt x="46516" y="4772"/>
                </a:lnTo>
                <a:lnTo>
                  <a:pt x="46592" y="4737"/>
                </a:lnTo>
                <a:lnTo>
                  <a:pt x="46782" y="4668"/>
                </a:lnTo>
                <a:lnTo>
                  <a:pt x="46973" y="4599"/>
                </a:lnTo>
                <a:lnTo>
                  <a:pt x="47315" y="4599"/>
                </a:lnTo>
                <a:lnTo>
                  <a:pt x="47581" y="4599"/>
                </a:lnTo>
                <a:lnTo>
                  <a:pt x="48000" y="4910"/>
                </a:lnTo>
                <a:lnTo>
                  <a:pt x="48456" y="5152"/>
                </a:lnTo>
                <a:lnTo>
                  <a:pt x="48988" y="5256"/>
                </a:lnTo>
                <a:lnTo>
                  <a:pt x="49445" y="5325"/>
                </a:lnTo>
                <a:lnTo>
                  <a:pt x="49977" y="5498"/>
                </a:lnTo>
                <a:lnTo>
                  <a:pt x="50320" y="5809"/>
                </a:lnTo>
                <a:lnTo>
                  <a:pt x="50510" y="6293"/>
                </a:lnTo>
                <a:lnTo>
                  <a:pt x="50624" y="6639"/>
                </a:lnTo>
                <a:lnTo>
                  <a:pt x="50586" y="7123"/>
                </a:lnTo>
                <a:lnTo>
                  <a:pt x="50434" y="7815"/>
                </a:lnTo>
                <a:lnTo>
                  <a:pt x="50244" y="8403"/>
                </a:lnTo>
                <a:lnTo>
                  <a:pt x="50053" y="9025"/>
                </a:lnTo>
                <a:lnTo>
                  <a:pt x="49825" y="9475"/>
                </a:lnTo>
                <a:lnTo>
                  <a:pt x="49635" y="9717"/>
                </a:lnTo>
                <a:lnTo>
                  <a:pt x="48836" y="10340"/>
                </a:lnTo>
                <a:lnTo>
                  <a:pt x="47923" y="10824"/>
                </a:lnTo>
                <a:lnTo>
                  <a:pt x="48038" y="11377"/>
                </a:lnTo>
                <a:lnTo>
                  <a:pt x="48038" y="11896"/>
                </a:lnTo>
                <a:lnTo>
                  <a:pt x="48038" y="12553"/>
                </a:lnTo>
                <a:lnTo>
                  <a:pt x="47315" y="12518"/>
                </a:lnTo>
                <a:lnTo>
                  <a:pt x="46782" y="12518"/>
                </a:lnTo>
                <a:lnTo>
                  <a:pt x="46136" y="12553"/>
                </a:lnTo>
                <a:lnTo>
                  <a:pt x="46060" y="12760"/>
                </a:lnTo>
                <a:lnTo>
                  <a:pt x="45984" y="12933"/>
                </a:lnTo>
                <a:lnTo>
                  <a:pt x="45908" y="13037"/>
                </a:lnTo>
                <a:lnTo>
                  <a:pt x="45870" y="13244"/>
                </a:lnTo>
                <a:lnTo>
                  <a:pt x="45984" y="13417"/>
                </a:lnTo>
                <a:lnTo>
                  <a:pt x="46174" y="13590"/>
                </a:lnTo>
                <a:lnTo>
                  <a:pt x="46326" y="13902"/>
                </a:lnTo>
                <a:lnTo>
                  <a:pt x="46250" y="14247"/>
                </a:lnTo>
                <a:lnTo>
                  <a:pt x="46250" y="14386"/>
                </a:lnTo>
                <a:lnTo>
                  <a:pt x="46136" y="14455"/>
                </a:lnTo>
                <a:lnTo>
                  <a:pt x="46060" y="14559"/>
                </a:lnTo>
                <a:lnTo>
                  <a:pt x="45984" y="14628"/>
                </a:lnTo>
                <a:lnTo>
                  <a:pt x="45908" y="14731"/>
                </a:lnTo>
                <a:lnTo>
                  <a:pt x="45870" y="14870"/>
                </a:lnTo>
                <a:lnTo>
                  <a:pt x="45870" y="15043"/>
                </a:lnTo>
                <a:lnTo>
                  <a:pt x="46174" y="15354"/>
                </a:lnTo>
                <a:lnTo>
                  <a:pt x="46516" y="15665"/>
                </a:lnTo>
                <a:lnTo>
                  <a:pt x="46858" y="15873"/>
                </a:lnTo>
                <a:lnTo>
                  <a:pt x="47467" y="16011"/>
                </a:lnTo>
                <a:lnTo>
                  <a:pt x="47505" y="16564"/>
                </a:lnTo>
                <a:lnTo>
                  <a:pt x="47657" y="16979"/>
                </a:lnTo>
                <a:lnTo>
                  <a:pt x="47847" y="17325"/>
                </a:lnTo>
                <a:lnTo>
                  <a:pt x="48038" y="17775"/>
                </a:lnTo>
                <a:lnTo>
                  <a:pt x="48190" y="18259"/>
                </a:lnTo>
                <a:lnTo>
                  <a:pt x="47657" y="18501"/>
                </a:lnTo>
                <a:lnTo>
                  <a:pt x="47201" y="18743"/>
                </a:lnTo>
                <a:lnTo>
                  <a:pt x="46782" y="18916"/>
                </a:lnTo>
                <a:lnTo>
                  <a:pt x="46250" y="19089"/>
                </a:lnTo>
                <a:lnTo>
                  <a:pt x="45527" y="19193"/>
                </a:lnTo>
                <a:lnTo>
                  <a:pt x="45337" y="18536"/>
                </a:lnTo>
                <a:lnTo>
                  <a:pt x="44995" y="18017"/>
                </a:lnTo>
                <a:lnTo>
                  <a:pt x="44919" y="18051"/>
                </a:lnTo>
                <a:lnTo>
                  <a:pt x="44881" y="18051"/>
                </a:lnTo>
                <a:lnTo>
                  <a:pt x="44881" y="18051"/>
                </a:lnTo>
                <a:lnTo>
                  <a:pt x="44805" y="18051"/>
                </a:lnTo>
                <a:lnTo>
                  <a:pt x="44652" y="18121"/>
                </a:lnTo>
                <a:lnTo>
                  <a:pt x="44614" y="18293"/>
                </a:lnTo>
                <a:lnTo>
                  <a:pt x="44614" y="18432"/>
                </a:lnTo>
                <a:lnTo>
                  <a:pt x="44538" y="18536"/>
                </a:lnTo>
                <a:lnTo>
                  <a:pt x="44538" y="18778"/>
                </a:lnTo>
                <a:lnTo>
                  <a:pt x="44805" y="18916"/>
                </a:lnTo>
                <a:lnTo>
                  <a:pt x="44919" y="19020"/>
                </a:lnTo>
                <a:lnTo>
                  <a:pt x="45071" y="19193"/>
                </a:lnTo>
                <a:lnTo>
                  <a:pt x="45147" y="19400"/>
                </a:lnTo>
                <a:lnTo>
                  <a:pt x="45261" y="19573"/>
                </a:lnTo>
                <a:lnTo>
                  <a:pt x="45717" y="19573"/>
                </a:lnTo>
                <a:lnTo>
                  <a:pt x="45717" y="20230"/>
                </a:lnTo>
                <a:lnTo>
                  <a:pt x="45375" y="20230"/>
                </a:lnTo>
                <a:lnTo>
                  <a:pt x="45375" y="20403"/>
                </a:lnTo>
                <a:lnTo>
                  <a:pt x="45375" y="20541"/>
                </a:lnTo>
                <a:lnTo>
                  <a:pt x="45375" y="20645"/>
                </a:lnTo>
                <a:lnTo>
                  <a:pt x="45451" y="20714"/>
                </a:lnTo>
                <a:lnTo>
                  <a:pt x="45527" y="20783"/>
                </a:lnTo>
                <a:lnTo>
                  <a:pt x="45641" y="20783"/>
                </a:lnTo>
                <a:lnTo>
                  <a:pt x="45717" y="20853"/>
                </a:lnTo>
                <a:lnTo>
                  <a:pt x="45793" y="20853"/>
                </a:lnTo>
                <a:lnTo>
                  <a:pt x="45870" y="20887"/>
                </a:lnTo>
                <a:lnTo>
                  <a:pt x="45984" y="21268"/>
                </a:lnTo>
                <a:lnTo>
                  <a:pt x="45908" y="21579"/>
                </a:lnTo>
                <a:lnTo>
                  <a:pt x="45870" y="21855"/>
                </a:lnTo>
                <a:lnTo>
                  <a:pt x="45870" y="22063"/>
                </a:lnTo>
                <a:lnTo>
                  <a:pt x="45984" y="22236"/>
                </a:lnTo>
                <a:lnTo>
                  <a:pt x="46440" y="22409"/>
                </a:lnTo>
                <a:lnTo>
                  <a:pt x="46440" y="22236"/>
                </a:lnTo>
                <a:lnTo>
                  <a:pt x="46592" y="22236"/>
                </a:lnTo>
                <a:lnTo>
                  <a:pt x="46592" y="21855"/>
                </a:lnTo>
                <a:lnTo>
                  <a:pt x="47315" y="21855"/>
                </a:lnTo>
                <a:lnTo>
                  <a:pt x="47581" y="22478"/>
                </a:lnTo>
                <a:lnTo>
                  <a:pt x="48000" y="22962"/>
                </a:lnTo>
                <a:lnTo>
                  <a:pt x="48380" y="23377"/>
                </a:lnTo>
                <a:lnTo>
                  <a:pt x="48798" y="23861"/>
                </a:lnTo>
                <a:lnTo>
                  <a:pt x="49179" y="23688"/>
                </a:lnTo>
                <a:lnTo>
                  <a:pt x="49635" y="23619"/>
                </a:lnTo>
                <a:lnTo>
                  <a:pt x="50244" y="23550"/>
                </a:lnTo>
                <a:lnTo>
                  <a:pt x="50586" y="23965"/>
                </a:lnTo>
                <a:lnTo>
                  <a:pt x="50890" y="24172"/>
                </a:lnTo>
                <a:lnTo>
                  <a:pt x="51156" y="24276"/>
                </a:lnTo>
                <a:lnTo>
                  <a:pt x="51575" y="24518"/>
                </a:lnTo>
                <a:lnTo>
                  <a:pt x="51651" y="24657"/>
                </a:lnTo>
                <a:lnTo>
                  <a:pt x="51689" y="24760"/>
                </a:lnTo>
                <a:lnTo>
                  <a:pt x="51689" y="24829"/>
                </a:lnTo>
                <a:lnTo>
                  <a:pt x="51651" y="24933"/>
                </a:lnTo>
                <a:lnTo>
                  <a:pt x="51651" y="25002"/>
                </a:lnTo>
                <a:lnTo>
                  <a:pt x="51651" y="25141"/>
                </a:lnTo>
                <a:lnTo>
                  <a:pt x="51689" y="25175"/>
                </a:lnTo>
                <a:lnTo>
                  <a:pt x="51841" y="25314"/>
                </a:lnTo>
                <a:lnTo>
                  <a:pt x="52107" y="25417"/>
                </a:lnTo>
                <a:lnTo>
                  <a:pt x="52564" y="25625"/>
                </a:lnTo>
                <a:lnTo>
                  <a:pt x="53210" y="25832"/>
                </a:lnTo>
                <a:lnTo>
                  <a:pt x="53819" y="26074"/>
                </a:lnTo>
                <a:lnTo>
                  <a:pt x="54351" y="26282"/>
                </a:lnTo>
                <a:lnTo>
                  <a:pt x="54618" y="26317"/>
                </a:lnTo>
                <a:lnTo>
                  <a:pt x="54618" y="27043"/>
                </a:lnTo>
                <a:lnTo>
                  <a:pt x="54427" y="27112"/>
                </a:lnTo>
                <a:lnTo>
                  <a:pt x="54085" y="27354"/>
                </a:lnTo>
                <a:lnTo>
                  <a:pt x="53705" y="27665"/>
                </a:lnTo>
                <a:lnTo>
                  <a:pt x="53286" y="28011"/>
                </a:lnTo>
                <a:lnTo>
                  <a:pt x="52906" y="28391"/>
                </a:lnTo>
                <a:lnTo>
                  <a:pt x="52564" y="28634"/>
                </a:lnTo>
                <a:lnTo>
                  <a:pt x="52450" y="28737"/>
                </a:lnTo>
                <a:lnTo>
                  <a:pt x="52450" y="28806"/>
                </a:lnTo>
                <a:lnTo>
                  <a:pt x="52450" y="28876"/>
                </a:lnTo>
                <a:lnTo>
                  <a:pt x="52488" y="28979"/>
                </a:lnTo>
                <a:lnTo>
                  <a:pt x="52564" y="29152"/>
                </a:lnTo>
                <a:lnTo>
                  <a:pt x="52564" y="29291"/>
                </a:lnTo>
                <a:lnTo>
                  <a:pt x="52564" y="29394"/>
                </a:lnTo>
                <a:lnTo>
                  <a:pt x="52564" y="29533"/>
                </a:lnTo>
                <a:lnTo>
                  <a:pt x="51955" y="29948"/>
                </a:lnTo>
                <a:lnTo>
                  <a:pt x="51917" y="30328"/>
                </a:lnTo>
                <a:lnTo>
                  <a:pt x="51955" y="30812"/>
                </a:lnTo>
                <a:lnTo>
                  <a:pt x="51955" y="31296"/>
                </a:lnTo>
                <a:lnTo>
                  <a:pt x="51575" y="31296"/>
                </a:lnTo>
                <a:lnTo>
                  <a:pt x="51385" y="32472"/>
                </a:lnTo>
                <a:lnTo>
                  <a:pt x="51841" y="32610"/>
                </a:lnTo>
                <a:lnTo>
                  <a:pt x="52183" y="32853"/>
                </a:lnTo>
                <a:lnTo>
                  <a:pt x="52374" y="33095"/>
                </a:lnTo>
                <a:lnTo>
                  <a:pt x="52678" y="33268"/>
                </a:lnTo>
                <a:lnTo>
                  <a:pt x="53553" y="33164"/>
                </a:lnTo>
                <a:lnTo>
                  <a:pt x="54351" y="33440"/>
                </a:lnTo>
                <a:lnTo>
                  <a:pt x="55036" y="33890"/>
                </a:lnTo>
                <a:lnTo>
                  <a:pt x="55683" y="34305"/>
                </a:lnTo>
                <a:lnTo>
                  <a:pt x="56481" y="34616"/>
                </a:lnTo>
                <a:lnTo>
                  <a:pt x="56481" y="35135"/>
                </a:lnTo>
                <a:lnTo>
                  <a:pt x="57090" y="35135"/>
                </a:lnTo>
                <a:lnTo>
                  <a:pt x="57090" y="35515"/>
                </a:lnTo>
                <a:lnTo>
                  <a:pt x="57622" y="35688"/>
                </a:lnTo>
                <a:lnTo>
                  <a:pt x="58003" y="35861"/>
                </a:lnTo>
                <a:lnTo>
                  <a:pt x="58345" y="36103"/>
                </a:lnTo>
                <a:lnTo>
                  <a:pt x="58687" y="36345"/>
                </a:lnTo>
                <a:lnTo>
                  <a:pt x="58801" y="36276"/>
                </a:lnTo>
                <a:lnTo>
                  <a:pt x="58877" y="36242"/>
                </a:lnTo>
                <a:lnTo>
                  <a:pt x="58992" y="36172"/>
                </a:lnTo>
                <a:lnTo>
                  <a:pt x="59220" y="36103"/>
                </a:lnTo>
                <a:lnTo>
                  <a:pt x="59334" y="36034"/>
                </a:lnTo>
                <a:lnTo>
                  <a:pt x="59600" y="36034"/>
                </a:lnTo>
                <a:lnTo>
                  <a:pt x="60133" y="36242"/>
                </a:lnTo>
                <a:lnTo>
                  <a:pt x="60513" y="36484"/>
                </a:lnTo>
                <a:lnTo>
                  <a:pt x="61007" y="36726"/>
                </a:lnTo>
                <a:lnTo>
                  <a:pt x="61578" y="36899"/>
                </a:lnTo>
                <a:lnTo>
                  <a:pt x="62339" y="37002"/>
                </a:lnTo>
                <a:lnTo>
                  <a:pt x="62339" y="37487"/>
                </a:lnTo>
                <a:lnTo>
                  <a:pt x="62795" y="37694"/>
                </a:lnTo>
                <a:lnTo>
                  <a:pt x="63175" y="37729"/>
                </a:lnTo>
                <a:lnTo>
                  <a:pt x="63784" y="37798"/>
                </a:lnTo>
                <a:lnTo>
                  <a:pt x="63898" y="37936"/>
                </a:lnTo>
                <a:lnTo>
                  <a:pt x="63974" y="37971"/>
                </a:lnTo>
                <a:lnTo>
                  <a:pt x="64050" y="38040"/>
                </a:lnTo>
                <a:lnTo>
                  <a:pt x="64126" y="38040"/>
                </a:lnTo>
                <a:lnTo>
                  <a:pt x="64240" y="37971"/>
                </a:lnTo>
                <a:lnTo>
                  <a:pt x="64393" y="37971"/>
                </a:lnTo>
                <a:lnTo>
                  <a:pt x="64507" y="37936"/>
                </a:lnTo>
                <a:lnTo>
                  <a:pt x="64583" y="38040"/>
                </a:lnTo>
                <a:lnTo>
                  <a:pt x="64583" y="38178"/>
                </a:lnTo>
                <a:lnTo>
                  <a:pt x="64583" y="38178"/>
                </a:lnTo>
                <a:lnTo>
                  <a:pt x="64583" y="38213"/>
                </a:lnTo>
                <a:lnTo>
                  <a:pt x="64659" y="38213"/>
                </a:lnTo>
                <a:lnTo>
                  <a:pt x="64697" y="38213"/>
                </a:lnTo>
                <a:lnTo>
                  <a:pt x="64849" y="38351"/>
                </a:lnTo>
                <a:lnTo>
                  <a:pt x="64849" y="37798"/>
                </a:lnTo>
                <a:lnTo>
                  <a:pt x="65648" y="37798"/>
                </a:lnTo>
                <a:lnTo>
                  <a:pt x="66294" y="37936"/>
                </a:lnTo>
                <a:lnTo>
                  <a:pt x="66903" y="38178"/>
                </a:lnTo>
                <a:lnTo>
                  <a:pt x="66903" y="37798"/>
                </a:lnTo>
                <a:lnTo>
                  <a:pt x="67359" y="37694"/>
                </a:lnTo>
                <a:lnTo>
                  <a:pt x="67778" y="37487"/>
                </a:lnTo>
                <a:lnTo>
                  <a:pt x="68158" y="37487"/>
                </a:lnTo>
                <a:lnTo>
                  <a:pt x="68158" y="37625"/>
                </a:lnTo>
                <a:lnTo>
                  <a:pt x="68500" y="37729"/>
                </a:lnTo>
                <a:lnTo>
                  <a:pt x="69033" y="37867"/>
                </a:lnTo>
                <a:lnTo>
                  <a:pt x="69565" y="37936"/>
                </a:lnTo>
                <a:lnTo>
                  <a:pt x="70022" y="38040"/>
                </a:lnTo>
                <a:lnTo>
                  <a:pt x="70212" y="38040"/>
                </a:lnTo>
                <a:lnTo>
                  <a:pt x="70212" y="38351"/>
                </a:lnTo>
                <a:lnTo>
                  <a:pt x="70440" y="38662"/>
                </a:lnTo>
                <a:lnTo>
                  <a:pt x="70478" y="39008"/>
                </a:lnTo>
                <a:lnTo>
                  <a:pt x="70554" y="39354"/>
                </a:lnTo>
                <a:lnTo>
                  <a:pt x="70820" y="39354"/>
                </a:lnTo>
                <a:lnTo>
                  <a:pt x="71011" y="39423"/>
                </a:lnTo>
                <a:lnTo>
                  <a:pt x="71201" y="39492"/>
                </a:lnTo>
                <a:lnTo>
                  <a:pt x="71429" y="39492"/>
                </a:lnTo>
                <a:lnTo>
                  <a:pt x="71695" y="39492"/>
                </a:lnTo>
                <a:lnTo>
                  <a:pt x="71695" y="39907"/>
                </a:lnTo>
                <a:lnTo>
                  <a:pt x="72760" y="39907"/>
                </a:lnTo>
                <a:lnTo>
                  <a:pt x="72760" y="40288"/>
                </a:lnTo>
                <a:lnTo>
                  <a:pt x="73026" y="40288"/>
                </a:lnTo>
                <a:lnTo>
                  <a:pt x="73217" y="40288"/>
                </a:lnTo>
                <a:lnTo>
                  <a:pt x="73331" y="40219"/>
                </a:lnTo>
                <a:lnTo>
                  <a:pt x="73407" y="40219"/>
                </a:lnTo>
                <a:lnTo>
                  <a:pt x="73483" y="40149"/>
                </a:lnTo>
                <a:lnTo>
                  <a:pt x="73559" y="40080"/>
                </a:lnTo>
                <a:lnTo>
                  <a:pt x="73559" y="40046"/>
                </a:lnTo>
                <a:lnTo>
                  <a:pt x="73597" y="39976"/>
                </a:lnTo>
                <a:lnTo>
                  <a:pt x="73749" y="39907"/>
                </a:lnTo>
                <a:lnTo>
                  <a:pt x="73939" y="39838"/>
                </a:lnTo>
                <a:lnTo>
                  <a:pt x="74129" y="39838"/>
                </a:lnTo>
                <a:lnTo>
                  <a:pt x="74358" y="39907"/>
                </a:lnTo>
                <a:lnTo>
                  <a:pt x="74548" y="39907"/>
                </a:lnTo>
                <a:lnTo>
                  <a:pt x="74738" y="39907"/>
                </a:lnTo>
                <a:lnTo>
                  <a:pt x="74814" y="40322"/>
                </a:lnTo>
                <a:lnTo>
                  <a:pt x="74928" y="40634"/>
                </a:lnTo>
                <a:lnTo>
                  <a:pt x="75080" y="40876"/>
                </a:lnTo>
                <a:lnTo>
                  <a:pt x="75347" y="41118"/>
                </a:lnTo>
                <a:lnTo>
                  <a:pt x="75879" y="40806"/>
                </a:lnTo>
                <a:lnTo>
                  <a:pt x="76450" y="40772"/>
                </a:lnTo>
                <a:lnTo>
                  <a:pt x="77134" y="40876"/>
                </a:lnTo>
                <a:lnTo>
                  <a:pt x="77781" y="41014"/>
                </a:lnTo>
                <a:lnTo>
                  <a:pt x="78389" y="41118"/>
                </a:lnTo>
                <a:lnTo>
                  <a:pt x="78389" y="41498"/>
                </a:lnTo>
                <a:lnTo>
                  <a:pt x="79302" y="41498"/>
                </a:lnTo>
                <a:lnTo>
                  <a:pt x="79302" y="41118"/>
                </a:lnTo>
                <a:lnTo>
                  <a:pt x="80443" y="41014"/>
                </a:lnTo>
                <a:lnTo>
                  <a:pt x="80443" y="41498"/>
                </a:lnTo>
                <a:lnTo>
                  <a:pt x="81584" y="41498"/>
                </a:lnTo>
                <a:lnTo>
                  <a:pt x="82916" y="41429"/>
                </a:lnTo>
                <a:lnTo>
                  <a:pt x="84437" y="41360"/>
                </a:lnTo>
                <a:lnTo>
                  <a:pt x="84551" y="39907"/>
                </a:lnTo>
                <a:lnTo>
                  <a:pt x="84285" y="39561"/>
                </a:lnTo>
                <a:lnTo>
                  <a:pt x="83904" y="39181"/>
                </a:lnTo>
                <a:lnTo>
                  <a:pt x="83714" y="38835"/>
                </a:lnTo>
                <a:lnTo>
                  <a:pt x="83638" y="38697"/>
                </a:lnTo>
                <a:lnTo>
                  <a:pt x="83714" y="38593"/>
                </a:lnTo>
                <a:lnTo>
                  <a:pt x="83752" y="38524"/>
                </a:lnTo>
                <a:lnTo>
                  <a:pt x="83828" y="38455"/>
                </a:lnTo>
                <a:lnTo>
                  <a:pt x="83904" y="38420"/>
                </a:lnTo>
                <a:lnTo>
                  <a:pt x="83980" y="38351"/>
                </a:lnTo>
                <a:lnTo>
                  <a:pt x="83980" y="38351"/>
                </a:lnTo>
                <a:lnTo>
                  <a:pt x="83828" y="38109"/>
                </a:lnTo>
                <a:lnTo>
                  <a:pt x="83562" y="37694"/>
                </a:lnTo>
                <a:lnTo>
                  <a:pt x="83448" y="37244"/>
                </a:lnTo>
                <a:lnTo>
                  <a:pt x="83486" y="36829"/>
                </a:lnTo>
                <a:lnTo>
                  <a:pt x="83980" y="36726"/>
                </a:lnTo>
                <a:lnTo>
                  <a:pt x="84019" y="36345"/>
                </a:lnTo>
                <a:lnTo>
                  <a:pt x="83904" y="35930"/>
                </a:lnTo>
                <a:lnTo>
                  <a:pt x="83752" y="35585"/>
                </a:lnTo>
                <a:lnTo>
                  <a:pt x="83714" y="35273"/>
                </a:lnTo>
                <a:lnTo>
                  <a:pt x="84551" y="35204"/>
                </a:lnTo>
                <a:lnTo>
                  <a:pt x="85236" y="34962"/>
                </a:lnTo>
                <a:lnTo>
                  <a:pt x="85692" y="34616"/>
                </a:lnTo>
                <a:lnTo>
                  <a:pt x="86605" y="34858"/>
                </a:lnTo>
                <a:lnTo>
                  <a:pt x="86833" y="35273"/>
                </a:lnTo>
                <a:lnTo>
                  <a:pt x="87023" y="35619"/>
                </a:lnTo>
                <a:lnTo>
                  <a:pt x="87137" y="36034"/>
                </a:lnTo>
                <a:lnTo>
                  <a:pt x="86871" y="36276"/>
                </a:lnTo>
                <a:lnTo>
                  <a:pt x="86833" y="36518"/>
                </a:lnTo>
                <a:lnTo>
                  <a:pt x="86833" y="36899"/>
                </a:lnTo>
                <a:lnTo>
                  <a:pt x="86757" y="37244"/>
                </a:lnTo>
                <a:lnTo>
                  <a:pt x="86871" y="37314"/>
                </a:lnTo>
                <a:lnTo>
                  <a:pt x="87023" y="37383"/>
                </a:lnTo>
                <a:lnTo>
                  <a:pt x="87099" y="37383"/>
                </a:lnTo>
                <a:lnTo>
                  <a:pt x="87137" y="37452"/>
                </a:lnTo>
                <a:lnTo>
                  <a:pt x="87290" y="37487"/>
                </a:lnTo>
                <a:lnTo>
                  <a:pt x="87480" y="37487"/>
                </a:lnTo>
                <a:lnTo>
                  <a:pt x="87404" y="37729"/>
                </a:lnTo>
                <a:lnTo>
                  <a:pt x="87366" y="37936"/>
                </a:lnTo>
                <a:lnTo>
                  <a:pt x="87290" y="38109"/>
                </a:lnTo>
                <a:lnTo>
                  <a:pt x="87213" y="38213"/>
                </a:lnTo>
                <a:lnTo>
                  <a:pt x="87137" y="38351"/>
                </a:lnTo>
                <a:lnTo>
                  <a:pt x="87137" y="38455"/>
                </a:lnTo>
                <a:lnTo>
                  <a:pt x="87480" y="38835"/>
                </a:lnTo>
                <a:lnTo>
                  <a:pt x="87898" y="39112"/>
                </a:lnTo>
                <a:lnTo>
                  <a:pt x="88278" y="39423"/>
                </a:lnTo>
                <a:lnTo>
                  <a:pt x="88621" y="39804"/>
                </a:lnTo>
                <a:lnTo>
                  <a:pt x="88963" y="39596"/>
                </a:lnTo>
                <a:lnTo>
                  <a:pt x="89343" y="39492"/>
                </a:lnTo>
                <a:lnTo>
                  <a:pt x="89876" y="39423"/>
                </a:lnTo>
                <a:lnTo>
                  <a:pt x="90408" y="39492"/>
                </a:lnTo>
                <a:lnTo>
                  <a:pt x="90522" y="39907"/>
                </a:lnTo>
                <a:lnTo>
                  <a:pt x="91017" y="39976"/>
                </a:lnTo>
                <a:lnTo>
                  <a:pt x="91587" y="39976"/>
                </a:lnTo>
                <a:lnTo>
                  <a:pt x="92196" y="39838"/>
                </a:lnTo>
                <a:lnTo>
                  <a:pt x="92614" y="39804"/>
                </a:lnTo>
                <a:lnTo>
                  <a:pt x="92614" y="39354"/>
                </a:lnTo>
                <a:lnTo>
                  <a:pt x="94060" y="39112"/>
                </a:lnTo>
                <a:lnTo>
                  <a:pt x="94174" y="39492"/>
                </a:lnTo>
                <a:lnTo>
                  <a:pt x="95657" y="39492"/>
                </a:lnTo>
                <a:lnTo>
                  <a:pt x="96038" y="39077"/>
                </a:lnTo>
                <a:lnTo>
                  <a:pt x="96494" y="38835"/>
                </a:lnTo>
                <a:lnTo>
                  <a:pt x="97255" y="38697"/>
                </a:lnTo>
                <a:lnTo>
                  <a:pt x="97559" y="39077"/>
                </a:lnTo>
                <a:lnTo>
                  <a:pt x="97901" y="39181"/>
                </a:lnTo>
                <a:lnTo>
                  <a:pt x="98244" y="39112"/>
                </a:lnTo>
                <a:lnTo>
                  <a:pt x="98586" y="38939"/>
                </a:lnTo>
                <a:lnTo>
                  <a:pt x="98852" y="38835"/>
                </a:lnTo>
                <a:lnTo>
                  <a:pt x="99042" y="38835"/>
                </a:lnTo>
                <a:lnTo>
                  <a:pt x="99156" y="38835"/>
                </a:lnTo>
                <a:lnTo>
                  <a:pt x="99309" y="38835"/>
                </a:lnTo>
                <a:lnTo>
                  <a:pt x="99423" y="38904"/>
                </a:lnTo>
                <a:lnTo>
                  <a:pt x="99499" y="38939"/>
                </a:lnTo>
                <a:lnTo>
                  <a:pt x="99575" y="38939"/>
                </a:lnTo>
                <a:lnTo>
                  <a:pt x="99651" y="38939"/>
                </a:lnTo>
                <a:lnTo>
                  <a:pt x="99765" y="38904"/>
                </a:lnTo>
                <a:lnTo>
                  <a:pt x="99917" y="38697"/>
                </a:lnTo>
                <a:lnTo>
                  <a:pt x="99955" y="38662"/>
                </a:lnTo>
                <a:lnTo>
                  <a:pt x="99955" y="38662"/>
                </a:lnTo>
                <a:lnTo>
                  <a:pt x="99955" y="38662"/>
                </a:lnTo>
                <a:lnTo>
                  <a:pt x="99955" y="38662"/>
                </a:lnTo>
                <a:lnTo>
                  <a:pt x="99955" y="38662"/>
                </a:lnTo>
                <a:lnTo>
                  <a:pt x="100031" y="38593"/>
                </a:lnTo>
                <a:lnTo>
                  <a:pt x="99841" y="38524"/>
                </a:lnTo>
                <a:lnTo>
                  <a:pt x="99651" y="38524"/>
                </a:lnTo>
                <a:lnTo>
                  <a:pt x="99575" y="38455"/>
                </a:lnTo>
                <a:lnTo>
                  <a:pt x="99499" y="38420"/>
                </a:lnTo>
                <a:lnTo>
                  <a:pt x="99499" y="38282"/>
                </a:lnTo>
                <a:lnTo>
                  <a:pt x="99423" y="38178"/>
                </a:lnTo>
                <a:lnTo>
                  <a:pt x="99423" y="37936"/>
                </a:lnTo>
                <a:lnTo>
                  <a:pt x="99575" y="37798"/>
                </a:lnTo>
                <a:lnTo>
                  <a:pt x="99689" y="37694"/>
                </a:lnTo>
                <a:lnTo>
                  <a:pt x="99689" y="37556"/>
                </a:lnTo>
                <a:lnTo>
                  <a:pt x="99689" y="37383"/>
                </a:lnTo>
                <a:lnTo>
                  <a:pt x="99765" y="37141"/>
                </a:lnTo>
                <a:lnTo>
                  <a:pt x="99575" y="37002"/>
                </a:lnTo>
                <a:lnTo>
                  <a:pt x="99499" y="36968"/>
                </a:lnTo>
                <a:lnTo>
                  <a:pt x="99423" y="36899"/>
                </a:lnTo>
                <a:lnTo>
                  <a:pt x="99385" y="36829"/>
                </a:lnTo>
                <a:lnTo>
                  <a:pt x="99309" y="36760"/>
                </a:lnTo>
                <a:lnTo>
                  <a:pt x="99156" y="36726"/>
                </a:lnTo>
                <a:lnTo>
                  <a:pt x="99118" y="36899"/>
                </a:lnTo>
                <a:lnTo>
                  <a:pt x="99042" y="36968"/>
                </a:lnTo>
                <a:lnTo>
                  <a:pt x="99042" y="37002"/>
                </a:lnTo>
                <a:lnTo>
                  <a:pt x="98966" y="37072"/>
                </a:lnTo>
                <a:lnTo>
                  <a:pt x="98890" y="37072"/>
                </a:lnTo>
                <a:lnTo>
                  <a:pt x="98776" y="37072"/>
                </a:lnTo>
                <a:lnTo>
                  <a:pt x="98586" y="37141"/>
                </a:lnTo>
                <a:lnTo>
                  <a:pt x="98434" y="36968"/>
                </a:lnTo>
                <a:lnTo>
                  <a:pt x="98244" y="36829"/>
                </a:lnTo>
                <a:lnTo>
                  <a:pt x="98091" y="36726"/>
                </a:lnTo>
                <a:lnTo>
                  <a:pt x="97977" y="36518"/>
                </a:lnTo>
                <a:lnTo>
                  <a:pt x="97825" y="36345"/>
                </a:lnTo>
                <a:lnTo>
                  <a:pt x="97787" y="36172"/>
                </a:lnTo>
                <a:lnTo>
                  <a:pt x="97711" y="36000"/>
                </a:lnTo>
                <a:lnTo>
                  <a:pt x="97711" y="35757"/>
                </a:lnTo>
                <a:lnTo>
                  <a:pt x="97711" y="35515"/>
                </a:lnTo>
                <a:lnTo>
                  <a:pt x="97977" y="35515"/>
                </a:lnTo>
                <a:lnTo>
                  <a:pt x="98358" y="35377"/>
                </a:lnTo>
                <a:lnTo>
                  <a:pt x="98890" y="35342"/>
                </a:lnTo>
                <a:lnTo>
                  <a:pt x="99575" y="35342"/>
                </a:lnTo>
                <a:lnTo>
                  <a:pt x="100221" y="35204"/>
                </a:lnTo>
                <a:lnTo>
                  <a:pt x="100906" y="35031"/>
                </a:lnTo>
                <a:lnTo>
                  <a:pt x="101438" y="34789"/>
                </a:lnTo>
                <a:lnTo>
                  <a:pt x="101743" y="34374"/>
                </a:lnTo>
                <a:lnTo>
                  <a:pt x="101705" y="34236"/>
                </a:lnTo>
                <a:lnTo>
                  <a:pt x="101629" y="34167"/>
                </a:lnTo>
                <a:lnTo>
                  <a:pt x="101553" y="34132"/>
                </a:lnTo>
                <a:lnTo>
                  <a:pt x="101553" y="34063"/>
                </a:lnTo>
                <a:lnTo>
                  <a:pt x="101553" y="33925"/>
                </a:lnTo>
                <a:lnTo>
                  <a:pt x="101477" y="33821"/>
                </a:lnTo>
                <a:lnTo>
                  <a:pt x="102237" y="33440"/>
                </a:lnTo>
                <a:lnTo>
                  <a:pt x="102618" y="33095"/>
                </a:lnTo>
                <a:lnTo>
                  <a:pt x="102884" y="32680"/>
                </a:lnTo>
                <a:lnTo>
                  <a:pt x="103074" y="32299"/>
                </a:lnTo>
                <a:lnTo>
                  <a:pt x="103340" y="31953"/>
                </a:lnTo>
                <a:lnTo>
                  <a:pt x="103683" y="31711"/>
                </a:lnTo>
                <a:lnTo>
                  <a:pt x="104063" y="31538"/>
                </a:lnTo>
                <a:lnTo>
                  <a:pt x="104557" y="31538"/>
                </a:lnTo>
                <a:lnTo>
                  <a:pt x="105014" y="31400"/>
                </a:lnTo>
                <a:lnTo>
                  <a:pt x="105394" y="31158"/>
                </a:lnTo>
                <a:lnTo>
                  <a:pt x="105889" y="30847"/>
                </a:lnTo>
                <a:lnTo>
                  <a:pt x="106345" y="30605"/>
                </a:lnTo>
                <a:lnTo>
                  <a:pt x="106345" y="30086"/>
                </a:lnTo>
                <a:lnTo>
                  <a:pt x="106725" y="30086"/>
                </a:lnTo>
                <a:lnTo>
                  <a:pt x="106801" y="29948"/>
                </a:lnTo>
                <a:lnTo>
                  <a:pt x="106801" y="29844"/>
                </a:lnTo>
                <a:lnTo>
                  <a:pt x="106801" y="29844"/>
                </a:lnTo>
                <a:lnTo>
                  <a:pt x="106877" y="29775"/>
                </a:lnTo>
                <a:lnTo>
                  <a:pt x="106877" y="29706"/>
                </a:lnTo>
                <a:lnTo>
                  <a:pt x="107258" y="29291"/>
                </a:lnTo>
                <a:lnTo>
                  <a:pt x="107790" y="28979"/>
                </a:lnTo>
                <a:lnTo>
                  <a:pt x="108323" y="28737"/>
                </a:lnTo>
                <a:lnTo>
                  <a:pt x="108513" y="28703"/>
                </a:lnTo>
                <a:lnTo>
                  <a:pt x="108741" y="28703"/>
                </a:lnTo>
                <a:lnTo>
                  <a:pt x="108855" y="28737"/>
                </a:lnTo>
                <a:lnTo>
                  <a:pt x="109045" y="28876"/>
                </a:lnTo>
                <a:lnTo>
                  <a:pt x="109274" y="28876"/>
                </a:lnTo>
                <a:lnTo>
                  <a:pt x="109274" y="29291"/>
                </a:lnTo>
                <a:lnTo>
                  <a:pt x="109806" y="29291"/>
                </a:lnTo>
                <a:lnTo>
                  <a:pt x="110187" y="29360"/>
                </a:lnTo>
                <a:lnTo>
                  <a:pt x="110529" y="29463"/>
                </a:lnTo>
                <a:lnTo>
                  <a:pt x="110909" y="29602"/>
                </a:lnTo>
                <a:lnTo>
                  <a:pt x="111442" y="29706"/>
                </a:lnTo>
                <a:lnTo>
                  <a:pt x="111594" y="29221"/>
                </a:lnTo>
                <a:lnTo>
                  <a:pt x="111860" y="28806"/>
                </a:lnTo>
                <a:lnTo>
                  <a:pt x="112164" y="28461"/>
                </a:lnTo>
                <a:lnTo>
                  <a:pt x="112659" y="28219"/>
                </a:lnTo>
                <a:lnTo>
                  <a:pt x="113191" y="28080"/>
                </a:lnTo>
                <a:lnTo>
                  <a:pt x="113305" y="27907"/>
                </a:lnTo>
                <a:lnTo>
                  <a:pt x="113458" y="27838"/>
                </a:lnTo>
                <a:lnTo>
                  <a:pt x="113648" y="27838"/>
                </a:lnTo>
                <a:lnTo>
                  <a:pt x="113914" y="27838"/>
                </a:lnTo>
                <a:lnTo>
                  <a:pt x="114180" y="27838"/>
                </a:lnTo>
                <a:lnTo>
                  <a:pt x="114256" y="28011"/>
                </a:lnTo>
                <a:lnTo>
                  <a:pt x="114294" y="28219"/>
                </a:lnTo>
                <a:lnTo>
                  <a:pt x="114370" y="28391"/>
                </a:lnTo>
                <a:lnTo>
                  <a:pt x="114522" y="28461"/>
                </a:lnTo>
                <a:lnTo>
                  <a:pt x="114713" y="28564"/>
                </a:lnTo>
                <a:lnTo>
                  <a:pt x="114903" y="28634"/>
                </a:lnTo>
                <a:lnTo>
                  <a:pt x="114827" y="28945"/>
                </a:lnTo>
                <a:lnTo>
                  <a:pt x="114751" y="29152"/>
                </a:lnTo>
                <a:lnTo>
                  <a:pt x="114713" y="29360"/>
                </a:lnTo>
                <a:lnTo>
                  <a:pt x="114637" y="29706"/>
                </a:lnTo>
                <a:lnTo>
                  <a:pt x="114751" y="29706"/>
                </a:lnTo>
                <a:lnTo>
                  <a:pt x="114903" y="29463"/>
                </a:lnTo>
                <a:lnTo>
                  <a:pt x="114979" y="29394"/>
                </a:lnTo>
                <a:lnTo>
                  <a:pt x="115017" y="29360"/>
                </a:lnTo>
                <a:lnTo>
                  <a:pt x="115169" y="29291"/>
                </a:lnTo>
                <a:lnTo>
                  <a:pt x="115359" y="29291"/>
                </a:lnTo>
                <a:lnTo>
                  <a:pt x="115625" y="29291"/>
                </a:lnTo>
                <a:lnTo>
                  <a:pt x="115816" y="29706"/>
                </a:lnTo>
                <a:lnTo>
                  <a:pt x="116044" y="30017"/>
                </a:lnTo>
                <a:lnTo>
                  <a:pt x="116158" y="30328"/>
                </a:lnTo>
                <a:lnTo>
                  <a:pt x="116234" y="30847"/>
                </a:lnTo>
                <a:lnTo>
                  <a:pt x="115892" y="31400"/>
                </a:lnTo>
                <a:lnTo>
                  <a:pt x="115625" y="32057"/>
                </a:lnTo>
                <a:lnTo>
                  <a:pt x="115816" y="32057"/>
                </a:lnTo>
                <a:lnTo>
                  <a:pt x="115968" y="31884"/>
                </a:lnTo>
                <a:lnTo>
                  <a:pt x="116082" y="31711"/>
                </a:lnTo>
                <a:lnTo>
                  <a:pt x="116234" y="31538"/>
                </a:lnTo>
                <a:lnTo>
                  <a:pt x="116881" y="31711"/>
                </a:lnTo>
                <a:lnTo>
                  <a:pt x="117375" y="31884"/>
                </a:lnTo>
                <a:lnTo>
                  <a:pt x="117755" y="31953"/>
                </a:lnTo>
                <a:lnTo>
                  <a:pt x="118288" y="31953"/>
                </a:lnTo>
                <a:lnTo>
                  <a:pt x="119011" y="31815"/>
                </a:lnTo>
                <a:lnTo>
                  <a:pt x="119277" y="32265"/>
                </a:lnTo>
                <a:lnTo>
                  <a:pt x="119543" y="32680"/>
                </a:lnTo>
                <a:lnTo>
                  <a:pt x="119885" y="33164"/>
                </a:lnTo>
                <a:lnTo>
                  <a:pt x="120000" y="33682"/>
                </a:lnTo>
                <a:lnTo>
                  <a:pt x="119353" y="34132"/>
                </a:lnTo>
                <a:lnTo>
                  <a:pt x="118820" y="34789"/>
                </a:lnTo>
                <a:lnTo>
                  <a:pt x="118402" y="35515"/>
                </a:lnTo>
                <a:lnTo>
                  <a:pt x="118935" y="35757"/>
                </a:lnTo>
                <a:lnTo>
                  <a:pt x="119353" y="36103"/>
                </a:lnTo>
                <a:lnTo>
                  <a:pt x="119695" y="36587"/>
                </a:lnTo>
                <a:lnTo>
                  <a:pt x="119733" y="37244"/>
                </a:lnTo>
                <a:lnTo>
                  <a:pt x="119353" y="37210"/>
                </a:lnTo>
                <a:lnTo>
                  <a:pt x="119087" y="37141"/>
                </a:lnTo>
                <a:lnTo>
                  <a:pt x="118896" y="37002"/>
                </a:lnTo>
                <a:lnTo>
                  <a:pt x="118402" y="37002"/>
                </a:lnTo>
                <a:lnTo>
                  <a:pt x="118364" y="36726"/>
                </a:lnTo>
                <a:lnTo>
                  <a:pt x="118288" y="36518"/>
                </a:lnTo>
                <a:lnTo>
                  <a:pt x="118174" y="36414"/>
                </a:lnTo>
                <a:lnTo>
                  <a:pt x="117946" y="36276"/>
                </a:lnTo>
                <a:lnTo>
                  <a:pt x="117679" y="36242"/>
                </a:lnTo>
                <a:lnTo>
                  <a:pt x="117413" y="36172"/>
                </a:lnTo>
                <a:lnTo>
                  <a:pt x="117147" y="36484"/>
                </a:lnTo>
                <a:lnTo>
                  <a:pt x="116957" y="36587"/>
                </a:lnTo>
                <a:lnTo>
                  <a:pt x="116690" y="36587"/>
                </a:lnTo>
                <a:lnTo>
                  <a:pt x="116348" y="36587"/>
                </a:lnTo>
                <a:lnTo>
                  <a:pt x="115968" y="36726"/>
                </a:lnTo>
                <a:lnTo>
                  <a:pt x="115625" y="36968"/>
                </a:lnTo>
                <a:lnTo>
                  <a:pt x="115435" y="37244"/>
                </a:lnTo>
                <a:lnTo>
                  <a:pt x="115359" y="37556"/>
                </a:lnTo>
                <a:lnTo>
                  <a:pt x="115245" y="37867"/>
                </a:lnTo>
                <a:lnTo>
                  <a:pt x="115093" y="38040"/>
                </a:lnTo>
                <a:lnTo>
                  <a:pt x="114522" y="38040"/>
                </a:lnTo>
                <a:lnTo>
                  <a:pt x="114370" y="38178"/>
                </a:lnTo>
                <a:lnTo>
                  <a:pt x="114294" y="38282"/>
                </a:lnTo>
                <a:lnTo>
                  <a:pt x="114256" y="38455"/>
                </a:lnTo>
                <a:lnTo>
                  <a:pt x="114180" y="38593"/>
                </a:lnTo>
                <a:lnTo>
                  <a:pt x="114028" y="38697"/>
                </a:lnTo>
                <a:lnTo>
                  <a:pt x="113648" y="38697"/>
                </a:lnTo>
                <a:lnTo>
                  <a:pt x="113458" y="39250"/>
                </a:lnTo>
                <a:lnTo>
                  <a:pt x="112697" y="39250"/>
                </a:lnTo>
                <a:lnTo>
                  <a:pt x="112507" y="39561"/>
                </a:lnTo>
                <a:lnTo>
                  <a:pt x="112431" y="39976"/>
                </a:lnTo>
                <a:lnTo>
                  <a:pt x="112431" y="40461"/>
                </a:lnTo>
                <a:lnTo>
                  <a:pt x="112431" y="41014"/>
                </a:lnTo>
                <a:lnTo>
                  <a:pt x="112697" y="41429"/>
                </a:lnTo>
                <a:lnTo>
                  <a:pt x="112773" y="41913"/>
                </a:lnTo>
                <a:lnTo>
                  <a:pt x="112659" y="42501"/>
                </a:lnTo>
                <a:lnTo>
                  <a:pt x="112507" y="43123"/>
                </a:lnTo>
                <a:lnTo>
                  <a:pt x="112431" y="43780"/>
                </a:lnTo>
                <a:lnTo>
                  <a:pt x="111974" y="43780"/>
                </a:lnTo>
                <a:lnTo>
                  <a:pt x="111974" y="43884"/>
                </a:lnTo>
                <a:lnTo>
                  <a:pt x="111974" y="43953"/>
                </a:lnTo>
                <a:lnTo>
                  <a:pt x="111898" y="44023"/>
                </a:lnTo>
                <a:lnTo>
                  <a:pt x="111898" y="44092"/>
                </a:lnTo>
                <a:lnTo>
                  <a:pt x="111860" y="44126"/>
                </a:lnTo>
                <a:lnTo>
                  <a:pt x="111594" y="44368"/>
                </a:lnTo>
                <a:lnTo>
                  <a:pt x="111366" y="44576"/>
                </a:lnTo>
                <a:lnTo>
                  <a:pt x="111328" y="44853"/>
                </a:lnTo>
                <a:lnTo>
                  <a:pt x="111251" y="45337"/>
                </a:lnTo>
                <a:lnTo>
                  <a:pt x="111594" y="45337"/>
                </a:lnTo>
                <a:lnTo>
                  <a:pt x="111632" y="45406"/>
                </a:lnTo>
                <a:lnTo>
                  <a:pt x="111708" y="45406"/>
                </a:lnTo>
                <a:lnTo>
                  <a:pt x="111784" y="45475"/>
                </a:lnTo>
                <a:lnTo>
                  <a:pt x="111860" y="45475"/>
                </a:lnTo>
                <a:lnTo>
                  <a:pt x="111974" y="45475"/>
                </a:lnTo>
                <a:lnTo>
                  <a:pt x="111708" y="46547"/>
                </a:lnTo>
                <a:lnTo>
                  <a:pt x="111366" y="47654"/>
                </a:lnTo>
                <a:lnTo>
                  <a:pt x="110909" y="48657"/>
                </a:lnTo>
                <a:lnTo>
                  <a:pt x="110605" y="49763"/>
                </a:lnTo>
                <a:lnTo>
                  <a:pt x="110377" y="50974"/>
                </a:lnTo>
                <a:lnTo>
                  <a:pt x="108513" y="50766"/>
                </a:lnTo>
                <a:lnTo>
                  <a:pt x="108513" y="50524"/>
                </a:lnTo>
                <a:lnTo>
                  <a:pt x="108057" y="50489"/>
                </a:lnTo>
                <a:lnTo>
                  <a:pt x="107524" y="50524"/>
                </a:lnTo>
                <a:lnTo>
                  <a:pt x="107068" y="50524"/>
                </a:lnTo>
                <a:lnTo>
                  <a:pt x="107068" y="50662"/>
                </a:lnTo>
                <a:lnTo>
                  <a:pt x="107448" y="51250"/>
                </a:lnTo>
                <a:lnTo>
                  <a:pt x="107676" y="51976"/>
                </a:lnTo>
                <a:lnTo>
                  <a:pt x="107790" y="52772"/>
                </a:lnTo>
                <a:lnTo>
                  <a:pt x="107866" y="53602"/>
                </a:lnTo>
                <a:lnTo>
                  <a:pt x="107942" y="54397"/>
                </a:lnTo>
                <a:lnTo>
                  <a:pt x="107068" y="54639"/>
                </a:lnTo>
                <a:lnTo>
                  <a:pt x="107068" y="55054"/>
                </a:lnTo>
                <a:lnTo>
                  <a:pt x="106992" y="55365"/>
                </a:lnTo>
                <a:lnTo>
                  <a:pt x="106877" y="55677"/>
                </a:lnTo>
                <a:lnTo>
                  <a:pt x="106877" y="56092"/>
                </a:lnTo>
                <a:lnTo>
                  <a:pt x="107068" y="56576"/>
                </a:lnTo>
                <a:lnTo>
                  <a:pt x="107334" y="56991"/>
                </a:lnTo>
                <a:lnTo>
                  <a:pt x="107448" y="57406"/>
                </a:lnTo>
                <a:lnTo>
                  <a:pt x="107448" y="57855"/>
                </a:lnTo>
                <a:lnTo>
                  <a:pt x="107410" y="57959"/>
                </a:lnTo>
                <a:lnTo>
                  <a:pt x="107334" y="58028"/>
                </a:lnTo>
                <a:lnTo>
                  <a:pt x="107258" y="58028"/>
                </a:lnTo>
                <a:lnTo>
                  <a:pt x="107220" y="58097"/>
                </a:lnTo>
                <a:lnTo>
                  <a:pt x="107144" y="58132"/>
                </a:lnTo>
                <a:lnTo>
                  <a:pt x="107068" y="58201"/>
                </a:lnTo>
                <a:lnTo>
                  <a:pt x="106992" y="58340"/>
                </a:lnTo>
                <a:lnTo>
                  <a:pt x="106954" y="58512"/>
                </a:lnTo>
                <a:lnTo>
                  <a:pt x="106877" y="58755"/>
                </a:lnTo>
                <a:lnTo>
                  <a:pt x="106345" y="58824"/>
                </a:lnTo>
                <a:lnTo>
                  <a:pt x="105889" y="58824"/>
                </a:lnTo>
                <a:lnTo>
                  <a:pt x="105394" y="58616"/>
                </a:lnTo>
                <a:lnTo>
                  <a:pt x="105356" y="58685"/>
                </a:lnTo>
                <a:lnTo>
                  <a:pt x="105280" y="58755"/>
                </a:lnTo>
                <a:lnTo>
                  <a:pt x="105280" y="58824"/>
                </a:lnTo>
                <a:lnTo>
                  <a:pt x="105280" y="58824"/>
                </a:lnTo>
                <a:lnTo>
                  <a:pt x="105204" y="58858"/>
                </a:lnTo>
                <a:lnTo>
                  <a:pt x="105128" y="58858"/>
                </a:lnTo>
                <a:lnTo>
                  <a:pt x="105090" y="58858"/>
                </a:lnTo>
                <a:lnTo>
                  <a:pt x="104862" y="58858"/>
                </a:lnTo>
                <a:lnTo>
                  <a:pt x="104748" y="57959"/>
                </a:lnTo>
                <a:lnTo>
                  <a:pt x="104481" y="57129"/>
                </a:lnTo>
                <a:lnTo>
                  <a:pt x="104139" y="56403"/>
                </a:lnTo>
                <a:lnTo>
                  <a:pt x="103797" y="55711"/>
                </a:lnTo>
                <a:lnTo>
                  <a:pt x="103873" y="55677"/>
                </a:lnTo>
                <a:lnTo>
                  <a:pt x="103873" y="55608"/>
                </a:lnTo>
                <a:lnTo>
                  <a:pt x="103949" y="55538"/>
                </a:lnTo>
                <a:lnTo>
                  <a:pt x="103949" y="55435"/>
                </a:lnTo>
                <a:lnTo>
                  <a:pt x="103949" y="55296"/>
                </a:lnTo>
                <a:lnTo>
                  <a:pt x="103568" y="55296"/>
                </a:lnTo>
                <a:lnTo>
                  <a:pt x="103340" y="54155"/>
                </a:lnTo>
                <a:lnTo>
                  <a:pt x="103074" y="53083"/>
                </a:lnTo>
                <a:lnTo>
                  <a:pt x="102808" y="51976"/>
                </a:lnTo>
                <a:lnTo>
                  <a:pt x="102085" y="51873"/>
                </a:lnTo>
                <a:lnTo>
                  <a:pt x="101971" y="52288"/>
                </a:lnTo>
                <a:lnTo>
                  <a:pt x="101705" y="52634"/>
                </a:lnTo>
                <a:lnTo>
                  <a:pt x="101438" y="53014"/>
                </a:lnTo>
                <a:lnTo>
                  <a:pt x="101210" y="53325"/>
                </a:lnTo>
                <a:lnTo>
                  <a:pt x="101210" y="54778"/>
                </a:lnTo>
                <a:lnTo>
                  <a:pt x="101096" y="54881"/>
                </a:lnTo>
                <a:lnTo>
                  <a:pt x="100944" y="54951"/>
                </a:lnTo>
                <a:lnTo>
                  <a:pt x="100754" y="55020"/>
                </a:lnTo>
                <a:lnTo>
                  <a:pt x="100564" y="55020"/>
                </a:lnTo>
                <a:lnTo>
                  <a:pt x="100374" y="55020"/>
                </a:lnTo>
                <a:lnTo>
                  <a:pt x="100145" y="55054"/>
                </a:lnTo>
                <a:lnTo>
                  <a:pt x="99765" y="54224"/>
                </a:lnTo>
                <a:lnTo>
                  <a:pt x="99575" y="54293"/>
                </a:lnTo>
                <a:lnTo>
                  <a:pt x="99423" y="54328"/>
                </a:lnTo>
                <a:lnTo>
                  <a:pt x="99232" y="54328"/>
                </a:lnTo>
                <a:lnTo>
                  <a:pt x="99042" y="54397"/>
                </a:lnTo>
                <a:lnTo>
                  <a:pt x="98776" y="53498"/>
                </a:lnTo>
                <a:lnTo>
                  <a:pt x="98434" y="52634"/>
                </a:lnTo>
                <a:lnTo>
                  <a:pt x="98091" y="52634"/>
                </a:lnTo>
                <a:lnTo>
                  <a:pt x="98586" y="50524"/>
                </a:lnTo>
                <a:lnTo>
                  <a:pt x="98966" y="50420"/>
                </a:lnTo>
                <a:lnTo>
                  <a:pt x="99423" y="50247"/>
                </a:lnTo>
                <a:lnTo>
                  <a:pt x="99765" y="50005"/>
                </a:lnTo>
                <a:lnTo>
                  <a:pt x="99765" y="49936"/>
                </a:lnTo>
                <a:lnTo>
                  <a:pt x="99841" y="49867"/>
                </a:lnTo>
                <a:lnTo>
                  <a:pt x="99841" y="49798"/>
                </a:lnTo>
                <a:lnTo>
                  <a:pt x="99841" y="49763"/>
                </a:lnTo>
                <a:lnTo>
                  <a:pt x="99917" y="49556"/>
                </a:lnTo>
                <a:lnTo>
                  <a:pt x="100754" y="49763"/>
                </a:lnTo>
                <a:lnTo>
                  <a:pt x="100754" y="49072"/>
                </a:lnTo>
                <a:lnTo>
                  <a:pt x="101629" y="48899"/>
                </a:lnTo>
                <a:lnTo>
                  <a:pt x="101705" y="48484"/>
                </a:lnTo>
                <a:lnTo>
                  <a:pt x="101819" y="48000"/>
                </a:lnTo>
                <a:lnTo>
                  <a:pt x="101895" y="47515"/>
                </a:lnTo>
                <a:lnTo>
                  <a:pt x="101971" y="46927"/>
                </a:lnTo>
                <a:lnTo>
                  <a:pt x="102503" y="46927"/>
                </a:lnTo>
                <a:lnTo>
                  <a:pt x="102694" y="46685"/>
                </a:lnTo>
                <a:lnTo>
                  <a:pt x="102009" y="46374"/>
                </a:lnTo>
                <a:lnTo>
                  <a:pt x="101438" y="46063"/>
                </a:lnTo>
                <a:lnTo>
                  <a:pt x="100640" y="45890"/>
                </a:lnTo>
                <a:lnTo>
                  <a:pt x="100031" y="46132"/>
                </a:lnTo>
                <a:lnTo>
                  <a:pt x="99156" y="46236"/>
                </a:lnTo>
                <a:lnTo>
                  <a:pt x="98167" y="46305"/>
                </a:lnTo>
                <a:lnTo>
                  <a:pt x="96988" y="46305"/>
                </a:lnTo>
                <a:lnTo>
                  <a:pt x="95771" y="46236"/>
                </a:lnTo>
                <a:lnTo>
                  <a:pt x="94592" y="46132"/>
                </a:lnTo>
                <a:lnTo>
                  <a:pt x="93451" y="46063"/>
                </a:lnTo>
                <a:lnTo>
                  <a:pt x="92538" y="45959"/>
                </a:lnTo>
                <a:lnTo>
                  <a:pt x="91854" y="45890"/>
                </a:lnTo>
                <a:lnTo>
                  <a:pt x="91816" y="44853"/>
                </a:lnTo>
                <a:lnTo>
                  <a:pt x="91664" y="44023"/>
                </a:lnTo>
                <a:lnTo>
                  <a:pt x="91397" y="43158"/>
                </a:lnTo>
                <a:lnTo>
                  <a:pt x="91131" y="42259"/>
                </a:lnTo>
                <a:lnTo>
                  <a:pt x="90789" y="42259"/>
                </a:lnTo>
                <a:lnTo>
                  <a:pt x="90789" y="43227"/>
                </a:lnTo>
                <a:lnTo>
                  <a:pt x="89343" y="43123"/>
                </a:lnTo>
                <a:lnTo>
                  <a:pt x="89077" y="42743"/>
                </a:lnTo>
                <a:lnTo>
                  <a:pt x="88735" y="42432"/>
                </a:lnTo>
                <a:lnTo>
                  <a:pt x="88545" y="42155"/>
                </a:lnTo>
                <a:lnTo>
                  <a:pt x="88354" y="41671"/>
                </a:lnTo>
                <a:lnTo>
                  <a:pt x="88202" y="41671"/>
                </a:lnTo>
                <a:lnTo>
                  <a:pt x="88202" y="42155"/>
                </a:lnTo>
                <a:lnTo>
                  <a:pt x="87023" y="42259"/>
                </a:lnTo>
                <a:lnTo>
                  <a:pt x="86947" y="42086"/>
                </a:lnTo>
                <a:lnTo>
                  <a:pt x="86833" y="41913"/>
                </a:lnTo>
                <a:lnTo>
                  <a:pt x="86757" y="41775"/>
                </a:lnTo>
                <a:lnTo>
                  <a:pt x="86605" y="41671"/>
                </a:lnTo>
                <a:lnTo>
                  <a:pt x="86415" y="41533"/>
                </a:lnTo>
                <a:lnTo>
                  <a:pt x="86148" y="41498"/>
                </a:lnTo>
                <a:lnTo>
                  <a:pt x="85806" y="41982"/>
                </a:lnTo>
                <a:lnTo>
                  <a:pt x="85502" y="42397"/>
                </a:lnTo>
                <a:lnTo>
                  <a:pt x="85236" y="42812"/>
                </a:lnTo>
                <a:lnTo>
                  <a:pt x="84969" y="43296"/>
                </a:lnTo>
                <a:lnTo>
                  <a:pt x="84817" y="43884"/>
                </a:lnTo>
                <a:lnTo>
                  <a:pt x="84969" y="43884"/>
                </a:lnTo>
                <a:lnTo>
                  <a:pt x="84969" y="44023"/>
                </a:lnTo>
                <a:lnTo>
                  <a:pt x="85540" y="44092"/>
                </a:lnTo>
                <a:lnTo>
                  <a:pt x="86034" y="44126"/>
                </a:lnTo>
                <a:lnTo>
                  <a:pt x="86415" y="44265"/>
                </a:lnTo>
                <a:lnTo>
                  <a:pt x="86415" y="44507"/>
                </a:lnTo>
                <a:lnTo>
                  <a:pt x="86415" y="44610"/>
                </a:lnTo>
                <a:lnTo>
                  <a:pt x="86491" y="44749"/>
                </a:lnTo>
                <a:lnTo>
                  <a:pt x="86491" y="44818"/>
                </a:lnTo>
                <a:lnTo>
                  <a:pt x="86605" y="44853"/>
                </a:lnTo>
                <a:lnTo>
                  <a:pt x="86757" y="44922"/>
                </a:lnTo>
                <a:lnTo>
                  <a:pt x="87137" y="45060"/>
                </a:lnTo>
                <a:lnTo>
                  <a:pt x="87632" y="45060"/>
                </a:lnTo>
                <a:lnTo>
                  <a:pt x="88088" y="44922"/>
                </a:lnTo>
                <a:lnTo>
                  <a:pt x="88088" y="45752"/>
                </a:lnTo>
                <a:lnTo>
                  <a:pt x="88811" y="45752"/>
                </a:lnTo>
                <a:lnTo>
                  <a:pt x="88811" y="45994"/>
                </a:lnTo>
                <a:lnTo>
                  <a:pt x="88697" y="46132"/>
                </a:lnTo>
                <a:lnTo>
                  <a:pt x="88621" y="46305"/>
                </a:lnTo>
                <a:lnTo>
                  <a:pt x="88469" y="46443"/>
                </a:lnTo>
                <a:lnTo>
                  <a:pt x="88164" y="46547"/>
                </a:lnTo>
                <a:lnTo>
                  <a:pt x="87632" y="46547"/>
                </a:lnTo>
                <a:lnTo>
                  <a:pt x="87099" y="46547"/>
                </a:lnTo>
                <a:lnTo>
                  <a:pt x="86605" y="46547"/>
                </a:lnTo>
                <a:lnTo>
                  <a:pt x="86567" y="47031"/>
                </a:lnTo>
                <a:lnTo>
                  <a:pt x="86415" y="47446"/>
                </a:lnTo>
                <a:lnTo>
                  <a:pt x="86301" y="47896"/>
                </a:lnTo>
                <a:lnTo>
                  <a:pt x="85882" y="47896"/>
                </a:lnTo>
                <a:lnTo>
                  <a:pt x="85768" y="47757"/>
                </a:lnTo>
                <a:lnTo>
                  <a:pt x="85540" y="47688"/>
                </a:lnTo>
                <a:lnTo>
                  <a:pt x="85426" y="47585"/>
                </a:lnTo>
                <a:lnTo>
                  <a:pt x="85426" y="48138"/>
                </a:lnTo>
                <a:lnTo>
                  <a:pt x="85350" y="48311"/>
                </a:lnTo>
                <a:lnTo>
                  <a:pt x="85312" y="48484"/>
                </a:lnTo>
                <a:lnTo>
                  <a:pt x="85312" y="48657"/>
                </a:lnTo>
                <a:lnTo>
                  <a:pt x="85350" y="48864"/>
                </a:lnTo>
                <a:lnTo>
                  <a:pt x="85426" y="49072"/>
                </a:lnTo>
                <a:lnTo>
                  <a:pt x="85692" y="49141"/>
                </a:lnTo>
                <a:lnTo>
                  <a:pt x="86072" y="49279"/>
                </a:lnTo>
                <a:lnTo>
                  <a:pt x="86491" y="49383"/>
                </a:lnTo>
                <a:lnTo>
                  <a:pt x="86757" y="49452"/>
                </a:lnTo>
                <a:lnTo>
                  <a:pt x="86871" y="49867"/>
                </a:lnTo>
                <a:lnTo>
                  <a:pt x="87213" y="49936"/>
                </a:lnTo>
                <a:lnTo>
                  <a:pt x="87556" y="49867"/>
                </a:lnTo>
                <a:lnTo>
                  <a:pt x="87746" y="49798"/>
                </a:lnTo>
                <a:lnTo>
                  <a:pt x="87936" y="49798"/>
                </a:lnTo>
                <a:lnTo>
                  <a:pt x="88202" y="50005"/>
                </a:lnTo>
                <a:lnTo>
                  <a:pt x="88354" y="50420"/>
                </a:lnTo>
                <a:lnTo>
                  <a:pt x="88431" y="50974"/>
                </a:lnTo>
                <a:lnTo>
                  <a:pt x="88354" y="51492"/>
                </a:lnTo>
                <a:lnTo>
                  <a:pt x="88354" y="51976"/>
                </a:lnTo>
                <a:lnTo>
                  <a:pt x="87632" y="51976"/>
                </a:lnTo>
                <a:lnTo>
                  <a:pt x="87632" y="52634"/>
                </a:lnTo>
                <a:lnTo>
                  <a:pt x="87936" y="52841"/>
                </a:lnTo>
                <a:lnTo>
                  <a:pt x="88278" y="53083"/>
                </a:lnTo>
                <a:lnTo>
                  <a:pt x="88545" y="53429"/>
                </a:lnTo>
                <a:lnTo>
                  <a:pt x="88621" y="53844"/>
                </a:lnTo>
                <a:lnTo>
                  <a:pt x="88621" y="53913"/>
                </a:lnTo>
                <a:lnTo>
                  <a:pt x="88545" y="53982"/>
                </a:lnTo>
                <a:lnTo>
                  <a:pt x="88545" y="54051"/>
                </a:lnTo>
                <a:lnTo>
                  <a:pt x="88545" y="54086"/>
                </a:lnTo>
                <a:lnTo>
                  <a:pt x="88469" y="54224"/>
                </a:lnTo>
                <a:lnTo>
                  <a:pt x="88811" y="54328"/>
                </a:lnTo>
                <a:lnTo>
                  <a:pt x="89153" y="54328"/>
                </a:lnTo>
                <a:lnTo>
                  <a:pt x="89534" y="54397"/>
                </a:lnTo>
                <a:lnTo>
                  <a:pt x="89458" y="55435"/>
                </a:lnTo>
                <a:lnTo>
                  <a:pt x="89686" y="56334"/>
                </a:lnTo>
                <a:lnTo>
                  <a:pt x="90066" y="57302"/>
                </a:lnTo>
                <a:lnTo>
                  <a:pt x="90522" y="58201"/>
                </a:lnTo>
                <a:lnTo>
                  <a:pt x="90599" y="58616"/>
                </a:lnTo>
                <a:lnTo>
                  <a:pt x="90675" y="59239"/>
                </a:lnTo>
                <a:lnTo>
                  <a:pt x="90675" y="59965"/>
                </a:lnTo>
                <a:lnTo>
                  <a:pt x="90675" y="60622"/>
                </a:lnTo>
                <a:lnTo>
                  <a:pt x="90675" y="61037"/>
                </a:lnTo>
                <a:lnTo>
                  <a:pt x="89077" y="61037"/>
                </a:lnTo>
                <a:lnTo>
                  <a:pt x="88963" y="59170"/>
                </a:lnTo>
                <a:lnTo>
                  <a:pt x="88811" y="59170"/>
                </a:lnTo>
                <a:lnTo>
                  <a:pt x="88811" y="59412"/>
                </a:lnTo>
                <a:lnTo>
                  <a:pt x="88354" y="60138"/>
                </a:lnTo>
                <a:lnTo>
                  <a:pt x="88202" y="61037"/>
                </a:lnTo>
                <a:lnTo>
                  <a:pt x="87632" y="61037"/>
                </a:lnTo>
                <a:lnTo>
                  <a:pt x="87290" y="61037"/>
                </a:lnTo>
                <a:lnTo>
                  <a:pt x="86871" y="61106"/>
                </a:lnTo>
                <a:lnTo>
                  <a:pt x="86415" y="61175"/>
                </a:lnTo>
                <a:lnTo>
                  <a:pt x="86415" y="60864"/>
                </a:lnTo>
                <a:lnTo>
                  <a:pt x="86339" y="60622"/>
                </a:lnTo>
                <a:lnTo>
                  <a:pt x="86339" y="60380"/>
                </a:lnTo>
                <a:lnTo>
                  <a:pt x="86491" y="60138"/>
                </a:lnTo>
                <a:lnTo>
                  <a:pt x="86605" y="59827"/>
                </a:lnTo>
                <a:lnTo>
                  <a:pt x="86415" y="59827"/>
                </a:lnTo>
                <a:lnTo>
                  <a:pt x="86301" y="60242"/>
                </a:lnTo>
                <a:lnTo>
                  <a:pt x="86072" y="60553"/>
                </a:lnTo>
                <a:lnTo>
                  <a:pt x="85806" y="60795"/>
                </a:lnTo>
                <a:lnTo>
                  <a:pt x="85540" y="61175"/>
                </a:lnTo>
                <a:lnTo>
                  <a:pt x="84513" y="61279"/>
                </a:lnTo>
                <a:lnTo>
                  <a:pt x="83486" y="61590"/>
                </a:lnTo>
                <a:lnTo>
                  <a:pt x="82649" y="62074"/>
                </a:lnTo>
                <a:lnTo>
                  <a:pt x="81965" y="62662"/>
                </a:lnTo>
                <a:lnTo>
                  <a:pt x="81660" y="63389"/>
                </a:lnTo>
                <a:lnTo>
                  <a:pt x="82041" y="63942"/>
                </a:lnTo>
                <a:lnTo>
                  <a:pt x="82383" y="64599"/>
                </a:lnTo>
                <a:lnTo>
                  <a:pt x="82497" y="65394"/>
                </a:lnTo>
                <a:lnTo>
                  <a:pt x="82117" y="65671"/>
                </a:lnTo>
                <a:lnTo>
                  <a:pt x="81889" y="65982"/>
                </a:lnTo>
                <a:lnTo>
                  <a:pt x="81698" y="66363"/>
                </a:lnTo>
                <a:lnTo>
                  <a:pt x="81508" y="66881"/>
                </a:lnTo>
                <a:lnTo>
                  <a:pt x="81508" y="67262"/>
                </a:lnTo>
                <a:lnTo>
                  <a:pt x="80786" y="67365"/>
                </a:lnTo>
                <a:lnTo>
                  <a:pt x="80519" y="67677"/>
                </a:lnTo>
                <a:lnTo>
                  <a:pt x="80443" y="67988"/>
                </a:lnTo>
                <a:lnTo>
                  <a:pt x="80367" y="68299"/>
                </a:lnTo>
                <a:lnTo>
                  <a:pt x="80177" y="68541"/>
                </a:lnTo>
                <a:lnTo>
                  <a:pt x="79835" y="68714"/>
                </a:lnTo>
                <a:lnTo>
                  <a:pt x="79264" y="68991"/>
                </a:lnTo>
                <a:lnTo>
                  <a:pt x="78503" y="69198"/>
                </a:lnTo>
                <a:lnTo>
                  <a:pt x="77781" y="69302"/>
                </a:lnTo>
                <a:lnTo>
                  <a:pt x="77134" y="69544"/>
                </a:lnTo>
                <a:lnTo>
                  <a:pt x="76868" y="69682"/>
                </a:lnTo>
                <a:lnTo>
                  <a:pt x="76412" y="69959"/>
                </a:lnTo>
                <a:lnTo>
                  <a:pt x="75879" y="70409"/>
                </a:lnTo>
                <a:lnTo>
                  <a:pt x="75270" y="70893"/>
                </a:lnTo>
                <a:lnTo>
                  <a:pt x="74662" y="71308"/>
                </a:lnTo>
                <a:lnTo>
                  <a:pt x="74206" y="71723"/>
                </a:lnTo>
                <a:lnTo>
                  <a:pt x="73825" y="72103"/>
                </a:lnTo>
                <a:lnTo>
                  <a:pt x="73597" y="72311"/>
                </a:lnTo>
                <a:lnTo>
                  <a:pt x="73597" y="72795"/>
                </a:lnTo>
                <a:lnTo>
                  <a:pt x="73407" y="73106"/>
                </a:lnTo>
                <a:lnTo>
                  <a:pt x="73064" y="73590"/>
                </a:lnTo>
                <a:lnTo>
                  <a:pt x="72608" y="74144"/>
                </a:lnTo>
                <a:lnTo>
                  <a:pt x="72152" y="74731"/>
                </a:lnTo>
                <a:lnTo>
                  <a:pt x="71695" y="75216"/>
                </a:lnTo>
                <a:lnTo>
                  <a:pt x="71353" y="75631"/>
                </a:lnTo>
                <a:lnTo>
                  <a:pt x="71087" y="75873"/>
                </a:lnTo>
                <a:lnTo>
                  <a:pt x="70554" y="76184"/>
                </a:lnTo>
                <a:lnTo>
                  <a:pt x="69946" y="76426"/>
                </a:lnTo>
                <a:lnTo>
                  <a:pt x="69375" y="76668"/>
                </a:lnTo>
                <a:lnTo>
                  <a:pt x="69223" y="76806"/>
                </a:lnTo>
                <a:lnTo>
                  <a:pt x="69109" y="76910"/>
                </a:lnTo>
                <a:lnTo>
                  <a:pt x="69033" y="77048"/>
                </a:lnTo>
                <a:lnTo>
                  <a:pt x="68957" y="77083"/>
                </a:lnTo>
                <a:lnTo>
                  <a:pt x="68881" y="77221"/>
                </a:lnTo>
                <a:lnTo>
                  <a:pt x="68767" y="77291"/>
                </a:lnTo>
                <a:lnTo>
                  <a:pt x="68500" y="77325"/>
                </a:lnTo>
                <a:lnTo>
                  <a:pt x="68424" y="77775"/>
                </a:lnTo>
                <a:lnTo>
                  <a:pt x="68310" y="78017"/>
                </a:lnTo>
                <a:lnTo>
                  <a:pt x="68158" y="78259"/>
                </a:lnTo>
                <a:lnTo>
                  <a:pt x="68044" y="78536"/>
                </a:lnTo>
                <a:lnTo>
                  <a:pt x="67625" y="78536"/>
                </a:lnTo>
                <a:lnTo>
                  <a:pt x="67625" y="78951"/>
                </a:lnTo>
                <a:lnTo>
                  <a:pt x="66903" y="79158"/>
                </a:lnTo>
                <a:lnTo>
                  <a:pt x="66104" y="79435"/>
                </a:lnTo>
                <a:lnTo>
                  <a:pt x="65229" y="79884"/>
                </a:lnTo>
                <a:lnTo>
                  <a:pt x="64583" y="80368"/>
                </a:lnTo>
                <a:lnTo>
                  <a:pt x="64050" y="80956"/>
                </a:lnTo>
                <a:lnTo>
                  <a:pt x="63784" y="81613"/>
                </a:lnTo>
                <a:lnTo>
                  <a:pt x="63632" y="81613"/>
                </a:lnTo>
                <a:lnTo>
                  <a:pt x="63632" y="81752"/>
                </a:lnTo>
                <a:lnTo>
                  <a:pt x="64240" y="81752"/>
                </a:lnTo>
                <a:lnTo>
                  <a:pt x="64240" y="82270"/>
                </a:lnTo>
                <a:lnTo>
                  <a:pt x="64050" y="82340"/>
                </a:lnTo>
                <a:lnTo>
                  <a:pt x="63860" y="82409"/>
                </a:lnTo>
                <a:lnTo>
                  <a:pt x="63632" y="82512"/>
                </a:lnTo>
                <a:lnTo>
                  <a:pt x="63784" y="82651"/>
                </a:lnTo>
                <a:lnTo>
                  <a:pt x="63898" y="82720"/>
                </a:lnTo>
                <a:lnTo>
                  <a:pt x="63898" y="82755"/>
                </a:lnTo>
                <a:lnTo>
                  <a:pt x="63898" y="82893"/>
                </a:lnTo>
                <a:lnTo>
                  <a:pt x="63898" y="82997"/>
                </a:lnTo>
                <a:lnTo>
                  <a:pt x="63860" y="83135"/>
                </a:lnTo>
                <a:lnTo>
                  <a:pt x="63784" y="83308"/>
                </a:lnTo>
                <a:lnTo>
                  <a:pt x="63442" y="83481"/>
                </a:lnTo>
                <a:lnTo>
                  <a:pt x="62985" y="83688"/>
                </a:lnTo>
                <a:lnTo>
                  <a:pt x="62453" y="83965"/>
                </a:lnTo>
                <a:lnTo>
                  <a:pt x="61996" y="84207"/>
                </a:lnTo>
                <a:lnTo>
                  <a:pt x="61578" y="84414"/>
                </a:lnTo>
                <a:lnTo>
                  <a:pt x="61122" y="84449"/>
                </a:lnTo>
                <a:lnTo>
                  <a:pt x="60665" y="84345"/>
                </a:lnTo>
                <a:lnTo>
                  <a:pt x="60209" y="84172"/>
                </a:lnTo>
                <a:lnTo>
                  <a:pt x="59752" y="84103"/>
                </a:lnTo>
                <a:lnTo>
                  <a:pt x="59258" y="84276"/>
                </a:lnTo>
                <a:lnTo>
                  <a:pt x="59068" y="84587"/>
                </a:lnTo>
                <a:lnTo>
                  <a:pt x="58954" y="84933"/>
                </a:lnTo>
                <a:lnTo>
                  <a:pt x="58877" y="85314"/>
                </a:lnTo>
                <a:lnTo>
                  <a:pt x="58801" y="85729"/>
                </a:lnTo>
                <a:lnTo>
                  <a:pt x="58611" y="86074"/>
                </a:lnTo>
                <a:lnTo>
                  <a:pt x="58345" y="86455"/>
                </a:lnTo>
                <a:lnTo>
                  <a:pt x="57812" y="86628"/>
                </a:lnTo>
                <a:lnTo>
                  <a:pt x="57660" y="86559"/>
                </a:lnTo>
                <a:lnTo>
                  <a:pt x="57546" y="86559"/>
                </a:lnTo>
                <a:lnTo>
                  <a:pt x="57470" y="86559"/>
                </a:lnTo>
                <a:lnTo>
                  <a:pt x="57356" y="86559"/>
                </a:lnTo>
                <a:lnTo>
                  <a:pt x="57280" y="86559"/>
                </a:lnTo>
                <a:lnTo>
                  <a:pt x="57128" y="86524"/>
                </a:lnTo>
                <a:lnTo>
                  <a:pt x="57090" y="86386"/>
                </a:lnTo>
                <a:lnTo>
                  <a:pt x="56938" y="86282"/>
                </a:lnTo>
                <a:lnTo>
                  <a:pt x="56405" y="86386"/>
                </a:lnTo>
                <a:lnTo>
                  <a:pt x="55835" y="86559"/>
                </a:lnTo>
                <a:lnTo>
                  <a:pt x="55340" y="86766"/>
                </a:lnTo>
                <a:lnTo>
                  <a:pt x="55150" y="87043"/>
                </a:lnTo>
                <a:lnTo>
                  <a:pt x="54884" y="87492"/>
                </a:lnTo>
                <a:lnTo>
                  <a:pt x="54541" y="88080"/>
                </a:lnTo>
                <a:lnTo>
                  <a:pt x="54275" y="88737"/>
                </a:lnTo>
                <a:lnTo>
                  <a:pt x="54085" y="89394"/>
                </a:lnTo>
                <a:lnTo>
                  <a:pt x="54009" y="90017"/>
                </a:lnTo>
                <a:lnTo>
                  <a:pt x="54009" y="90501"/>
                </a:lnTo>
                <a:lnTo>
                  <a:pt x="54237" y="90985"/>
                </a:lnTo>
                <a:lnTo>
                  <a:pt x="54541" y="91573"/>
                </a:lnTo>
                <a:lnTo>
                  <a:pt x="54808" y="92126"/>
                </a:lnTo>
                <a:lnTo>
                  <a:pt x="54884" y="92610"/>
                </a:lnTo>
                <a:lnTo>
                  <a:pt x="54770" y="92956"/>
                </a:lnTo>
                <a:lnTo>
                  <a:pt x="54541" y="93406"/>
                </a:lnTo>
                <a:lnTo>
                  <a:pt x="54351" y="93821"/>
                </a:lnTo>
                <a:lnTo>
                  <a:pt x="54275" y="94236"/>
                </a:lnTo>
                <a:lnTo>
                  <a:pt x="54351" y="94305"/>
                </a:lnTo>
                <a:lnTo>
                  <a:pt x="54503" y="94374"/>
                </a:lnTo>
                <a:lnTo>
                  <a:pt x="54618" y="94478"/>
                </a:lnTo>
                <a:lnTo>
                  <a:pt x="54694" y="94547"/>
                </a:lnTo>
                <a:lnTo>
                  <a:pt x="54770" y="94616"/>
                </a:lnTo>
                <a:lnTo>
                  <a:pt x="54960" y="95273"/>
                </a:lnTo>
                <a:lnTo>
                  <a:pt x="54960" y="96000"/>
                </a:lnTo>
                <a:lnTo>
                  <a:pt x="55036" y="96760"/>
                </a:lnTo>
                <a:lnTo>
                  <a:pt x="55074" y="96760"/>
                </a:lnTo>
                <a:lnTo>
                  <a:pt x="55074" y="96899"/>
                </a:lnTo>
                <a:lnTo>
                  <a:pt x="55150" y="97002"/>
                </a:lnTo>
                <a:lnTo>
                  <a:pt x="55150" y="97072"/>
                </a:lnTo>
                <a:lnTo>
                  <a:pt x="55226" y="97141"/>
                </a:lnTo>
                <a:lnTo>
                  <a:pt x="55492" y="97141"/>
                </a:lnTo>
                <a:lnTo>
                  <a:pt x="55568" y="97556"/>
                </a:lnTo>
                <a:lnTo>
                  <a:pt x="55492" y="98109"/>
                </a:lnTo>
                <a:lnTo>
                  <a:pt x="55302" y="98524"/>
                </a:lnTo>
                <a:lnTo>
                  <a:pt x="55226" y="98870"/>
                </a:lnTo>
                <a:lnTo>
                  <a:pt x="55036" y="100564"/>
                </a:lnTo>
                <a:lnTo>
                  <a:pt x="54770" y="101187"/>
                </a:lnTo>
                <a:lnTo>
                  <a:pt x="54351" y="101913"/>
                </a:lnTo>
                <a:lnTo>
                  <a:pt x="53895" y="102674"/>
                </a:lnTo>
                <a:lnTo>
                  <a:pt x="53477" y="103365"/>
                </a:lnTo>
                <a:lnTo>
                  <a:pt x="53020" y="103780"/>
                </a:lnTo>
                <a:lnTo>
                  <a:pt x="52906" y="103850"/>
                </a:lnTo>
                <a:lnTo>
                  <a:pt x="52754" y="103850"/>
                </a:lnTo>
                <a:lnTo>
                  <a:pt x="52678" y="103884"/>
                </a:lnTo>
                <a:lnTo>
                  <a:pt x="52640" y="103850"/>
                </a:lnTo>
                <a:lnTo>
                  <a:pt x="52564" y="103850"/>
                </a:lnTo>
                <a:lnTo>
                  <a:pt x="52450" y="103780"/>
                </a:lnTo>
                <a:lnTo>
                  <a:pt x="52450" y="104195"/>
                </a:lnTo>
                <a:lnTo>
                  <a:pt x="52830" y="104195"/>
                </a:lnTo>
                <a:lnTo>
                  <a:pt x="52830" y="105821"/>
                </a:lnTo>
                <a:lnTo>
                  <a:pt x="52944" y="107412"/>
                </a:lnTo>
                <a:lnTo>
                  <a:pt x="53096" y="109072"/>
                </a:lnTo>
                <a:lnTo>
                  <a:pt x="53172" y="110835"/>
                </a:lnTo>
                <a:lnTo>
                  <a:pt x="52221" y="110835"/>
                </a:lnTo>
                <a:lnTo>
                  <a:pt x="51499" y="110766"/>
                </a:lnTo>
                <a:lnTo>
                  <a:pt x="50624" y="110835"/>
                </a:lnTo>
                <a:lnTo>
                  <a:pt x="50624" y="111077"/>
                </a:lnTo>
                <a:lnTo>
                  <a:pt x="50586" y="111561"/>
                </a:lnTo>
                <a:lnTo>
                  <a:pt x="50434" y="111976"/>
                </a:lnTo>
                <a:lnTo>
                  <a:pt x="50358" y="112288"/>
                </a:lnTo>
                <a:lnTo>
                  <a:pt x="50167" y="112530"/>
                </a:lnTo>
                <a:lnTo>
                  <a:pt x="49787" y="112841"/>
                </a:lnTo>
                <a:lnTo>
                  <a:pt x="49369" y="113187"/>
                </a:lnTo>
                <a:lnTo>
                  <a:pt x="49026" y="113567"/>
                </a:lnTo>
                <a:lnTo>
                  <a:pt x="48836" y="113913"/>
                </a:lnTo>
                <a:lnTo>
                  <a:pt x="48912" y="114293"/>
                </a:lnTo>
                <a:lnTo>
                  <a:pt x="48988" y="114328"/>
                </a:lnTo>
                <a:lnTo>
                  <a:pt x="49026" y="114328"/>
                </a:lnTo>
                <a:lnTo>
                  <a:pt x="49103" y="114328"/>
                </a:lnTo>
                <a:lnTo>
                  <a:pt x="49179" y="114397"/>
                </a:lnTo>
                <a:lnTo>
                  <a:pt x="49369" y="114397"/>
                </a:lnTo>
                <a:lnTo>
                  <a:pt x="49179" y="115193"/>
                </a:lnTo>
                <a:lnTo>
                  <a:pt x="48380" y="115262"/>
                </a:lnTo>
                <a:lnTo>
                  <a:pt x="47505" y="115435"/>
                </a:lnTo>
                <a:lnTo>
                  <a:pt x="46782" y="115780"/>
                </a:lnTo>
                <a:lnTo>
                  <a:pt x="46060" y="116334"/>
                </a:lnTo>
                <a:lnTo>
                  <a:pt x="45527" y="116991"/>
                </a:lnTo>
                <a:lnTo>
                  <a:pt x="45147" y="117855"/>
                </a:lnTo>
                <a:lnTo>
                  <a:pt x="44995" y="118789"/>
                </a:lnTo>
                <a:lnTo>
                  <a:pt x="44386" y="118997"/>
                </a:lnTo>
                <a:lnTo>
                  <a:pt x="43930" y="119239"/>
                </a:lnTo>
                <a:lnTo>
                  <a:pt x="43397" y="119515"/>
                </a:lnTo>
                <a:lnTo>
                  <a:pt x="42865" y="119723"/>
                </a:lnTo>
                <a:lnTo>
                  <a:pt x="42256" y="119896"/>
                </a:lnTo>
                <a:lnTo>
                  <a:pt x="41496" y="120000"/>
                </a:lnTo>
                <a:lnTo>
                  <a:pt x="40811" y="119412"/>
                </a:lnTo>
                <a:lnTo>
                  <a:pt x="40088" y="118997"/>
                </a:lnTo>
                <a:lnTo>
                  <a:pt x="39290" y="118512"/>
                </a:lnTo>
                <a:lnTo>
                  <a:pt x="39137" y="118374"/>
                </a:lnTo>
                <a:lnTo>
                  <a:pt x="39099" y="118340"/>
                </a:lnTo>
                <a:lnTo>
                  <a:pt x="39099" y="118201"/>
                </a:lnTo>
                <a:lnTo>
                  <a:pt x="39099" y="118028"/>
                </a:lnTo>
                <a:lnTo>
                  <a:pt x="39099" y="117890"/>
                </a:lnTo>
                <a:lnTo>
                  <a:pt x="38947" y="117717"/>
                </a:lnTo>
                <a:lnTo>
                  <a:pt x="38833" y="117544"/>
                </a:lnTo>
                <a:lnTo>
                  <a:pt x="38605" y="117406"/>
                </a:lnTo>
                <a:lnTo>
                  <a:pt x="38339" y="117233"/>
                </a:lnTo>
                <a:lnTo>
                  <a:pt x="38148" y="117129"/>
                </a:lnTo>
                <a:lnTo>
                  <a:pt x="37958" y="116922"/>
                </a:lnTo>
                <a:lnTo>
                  <a:pt x="37350" y="116023"/>
                </a:lnTo>
                <a:lnTo>
                  <a:pt x="36893" y="115054"/>
                </a:lnTo>
                <a:lnTo>
                  <a:pt x="36551" y="113982"/>
                </a:lnTo>
                <a:lnTo>
                  <a:pt x="36513" y="112841"/>
                </a:lnTo>
                <a:lnTo>
                  <a:pt x="36969" y="112841"/>
                </a:lnTo>
                <a:lnTo>
                  <a:pt x="36817" y="112461"/>
                </a:lnTo>
                <a:lnTo>
                  <a:pt x="36703" y="112288"/>
                </a:lnTo>
                <a:lnTo>
                  <a:pt x="36551" y="112046"/>
                </a:lnTo>
                <a:lnTo>
                  <a:pt x="36513" y="111631"/>
                </a:lnTo>
                <a:lnTo>
                  <a:pt x="36019" y="111631"/>
                </a:lnTo>
                <a:lnTo>
                  <a:pt x="35980" y="111008"/>
                </a:lnTo>
                <a:lnTo>
                  <a:pt x="35752" y="110524"/>
                </a:lnTo>
                <a:lnTo>
                  <a:pt x="35486" y="110247"/>
                </a:lnTo>
                <a:lnTo>
                  <a:pt x="35296" y="109867"/>
                </a:lnTo>
                <a:lnTo>
                  <a:pt x="35030" y="109521"/>
                </a:lnTo>
                <a:lnTo>
                  <a:pt x="34839" y="108795"/>
                </a:lnTo>
                <a:lnTo>
                  <a:pt x="34763" y="108069"/>
                </a:lnTo>
                <a:lnTo>
                  <a:pt x="34573" y="107342"/>
                </a:lnTo>
                <a:lnTo>
                  <a:pt x="34231" y="106720"/>
                </a:lnTo>
                <a:lnTo>
                  <a:pt x="33774" y="106201"/>
                </a:lnTo>
                <a:lnTo>
                  <a:pt x="33432" y="105648"/>
                </a:lnTo>
                <a:lnTo>
                  <a:pt x="33318" y="104853"/>
                </a:lnTo>
                <a:lnTo>
                  <a:pt x="32786" y="104368"/>
                </a:lnTo>
                <a:lnTo>
                  <a:pt x="32177" y="103884"/>
                </a:lnTo>
                <a:lnTo>
                  <a:pt x="31645" y="103365"/>
                </a:lnTo>
                <a:lnTo>
                  <a:pt x="31036" y="102190"/>
                </a:lnTo>
                <a:lnTo>
                  <a:pt x="30580" y="101014"/>
                </a:lnTo>
                <a:lnTo>
                  <a:pt x="30123" y="99734"/>
                </a:lnTo>
                <a:lnTo>
                  <a:pt x="29667" y="98455"/>
                </a:lnTo>
                <a:lnTo>
                  <a:pt x="29477" y="97936"/>
                </a:lnTo>
                <a:lnTo>
                  <a:pt x="29477" y="97244"/>
                </a:lnTo>
                <a:lnTo>
                  <a:pt x="29477" y="96518"/>
                </a:lnTo>
                <a:lnTo>
                  <a:pt x="29400" y="95861"/>
                </a:lnTo>
                <a:lnTo>
                  <a:pt x="29210" y="95273"/>
                </a:lnTo>
                <a:lnTo>
                  <a:pt x="28602" y="94893"/>
                </a:lnTo>
                <a:lnTo>
                  <a:pt x="28450" y="94478"/>
                </a:lnTo>
                <a:lnTo>
                  <a:pt x="28412" y="93890"/>
                </a:lnTo>
                <a:lnTo>
                  <a:pt x="28412" y="93198"/>
                </a:lnTo>
                <a:lnTo>
                  <a:pt x="28259" y="92610"/>
                </a:lnTo>
                <a:lnTo>
                  <a:pt x="28183" y="92230"/>
                </a:lnTo>
                <a:lnTo>
                  <a:pt x="27727" y="92126"/>
                </a:lnTo>
                <a:lnTo>
                  <a:pt x="27461" y="91296"/>
                </a:lnTo>
                <a:lnTo>
                  <a:pt x="27347" y="91227"/>
                </a:lnTo>
                <a:lnTo>
                  <a:pt x="27194" y="91227"/>
                </a:lnTo>
                <a:lnTo>
                  <a:pt x="27080" y="91227"/>
                </a:lnTo>
                <a:lnTo>
                  <a:pt x="26928" y="91227"/>
                </a:lnTo>
                <a:lnTo>
                  <a:pt x="26890" y="91158"/>
                </a:lnTo>
                <a:lnTo>
                  <a:pt x="26890" y="90605"/>
                </a:lnTo>
                <a:lnTo>
                  <a:pt x="26738" y="90570"/>
                </a:lnTo>
                <a:lnTo>
                  <a:pt x="26624" y="90432"/>
                </a:lnTo>
                <a:lnTo>
                  <a:pt x="26396" y="90328"/>
                </a:lnTo>
                <a:lnTo>
                  <a:pt x="26206" y="90190"/>
                </a:lnTo>
                <a:lnTo>
                  <a:pt x="26091" y="90086"/>
                </a:lnTo>
                <a:lnTo>
                  <a:pt x="26015" y="89948"/>
                </a:lnTo>
                <a:lnTo>
                  <a:pt x="26015" y="88634"/>
                </a:lnTo>
                <a:lnTo>
                  <a:pt x="25407" y="88391"/>
                </a:lnTo>
                <a:lnTo>
                  <a:pt x="25141" y="87769"/>
                </a:lnTo>
                <a:lnTo>
                  <a:pt x="24950" y="87043"/>
                </a:lnTo>
                <a:lnTo>
                  <a:pt x="24798" y="86386"/>
                </a:lnTo>
                <a:lnTo>
                  <a:pt x="24342" y="86386"/>
                </a:lnTo>
                <a:lnTo>
                  <a:pt x="24076" y="85487"/>
                </a:lnTo>
                <a:lnTo>
                  <a:pt x="23695" y="84587"/>
                </a:lnTo>
                <a:lnTo>
                  <a:pt x="23353" y="83723"/>
                </a:lnTo>
                <a:lnTo>
                  <a:pt x="22896" y="79746"/>
                </a:lnTo>
                <a:lnTo>
                  <a:pt x="22554" y="78674"/>
                </a:lnTo>
                <a:lnTo>
                  <a:pt x="22174" y="77463"/>
                </a:lnTo>
                <a:lnTo>
                  <a:pt x="21908" y="76322"/>
                </a:lnTo>
                <a:lnTo>
                  <a:pt x="22022" y="76253"/>
                </a:lnTo>
                <a:lnTo>
                  <a:pt x="22174" y="76253"/>
                </a:lnTo>
                <a:lnTo>
                  <a:pt x="22212" y="76253"/>
                </a:lnTo>
                <a:lnTo>
                  <a:pt x="22212" y="76184"/>
                </a:lnTo>
                <a:lnTo>
                  <a:pt x="22364" y="76184"/>
                </a:lnTo>
                <a:lnTo>
                  <a:pt x="22098" y="76115"/>
                </a:lnTo>
                <a:lnTo>
                  <a:pt x="21946" y="76080"/>
                </a:lnTo>
                <a:lnTo>
                  <a:pt x="21755" y="75942"/>
                </a:lnTo>
                <a:lnTo>
                  <a:pt x="21641" y="75873"/>
                </a:lnTo>
                <a:lnTo>
                  <a:pt x="21565" y="75354"/>
                </a:lnTo>
                <a:lnTo>
                  <a:pt x="21489" y="74974"/>
                </a:lnTo>
                <a:lnTo>
                  <a:pt x="21375" y="74731"/>
                </a:lnTo>
                <a:lnTo>
                  <a:pt x="21223" y="74386"/>
                </a:lnTo>
                <a:lnTo>
                  <a:pt x="21147" y="73902"/>
                </a:lnTo>
                <a:lnTo>
                  <a:pt x="21908" y="73763"/>
                </a:lnTo>
                <a:lnTo>
                  <a:pt x="21908" y="73659"/>
                </a:lnTo>
                <a:lnTo>
                  <a:pt x="21565" y="73175"/>
                </a:lnTo>
                <a:lnTo>
                  <a:pt x="21223" y="72449"/>
                </a:lnTo>
                <a:lnTo>
                  <a:pt x="20957" y="71550"/>
                </a:lnTo>
                <a:lnTo>
                  <a:pt x="20843" y="70512"/>
                </a:lnTo>
                <a:lnTo>
                  <a:pt x="20690" y="69544"/>
                </a:lnTo>
                <a:lnTo>
                  <a:pt x="20614" y="68714"/>
                </a:lnTo>
                <a:lnTo>
                  <a:pt x="20690" y="68057"/>
                </a:lnTo>
                <a:lnTo>
                  <a:pt x="20843" y="67746"/>
                </a:lnTo>
                <a:lnTo>
                  <a:pt x="21109" y="67262"/>
                </a:lnTo>
                <a:lnTo>
                  <a:pt x="21375" y="66708"/>
                </a:lnTo>
                <a:lnTo>
                  <a:pt x="21565" y="66155"/>
                </a:lnTo>
                <a:lnTo>
                  <a:pt x="21641" y="65671"/>
                </a:lnTo>
                <a:lnTo>
                  <a:pt x="21641" y="65256"/>
                </a:lnTo>
                <a:lnTo>
                  <a:pt x="20881" y="63804"/>
                </a:lnTo>
                <a:lnTo>
                  <a:pt x="20767" y="63700"/>
                </a:lnTo>
                <a:lnTo>
                  <a:pt x="20614" y="63631"/>
                </a:lnTo>
                <a:lnTo>
                  <a:pt x="20500" y="63631"/>
                </a:lnTo>
                <a:lnTo>
                  <a:pt x="20424" y="63561"/>
                </a:lnTo>
                <a:lnTo>
                  <a:pt x="20348" y="63561"/>
                </a:lnTo>
                <a:lnTo>
                  <a:pt x="20310" y="63458"/>
                </a:lnTo>
                <a:lnTo>
                  <a:pt x="20234" y="63319"/>
                </a:lnTo>
                <a:lnTo>
                  <a:pt x="20158" y="63146"/>
                </a:lnTo>
                <a:lnTo>
                  <a:pt x="20234" y="62974"/>
                </a:lnTo>
                <a:lnTo>
                  <a:pt x="20348" y="62731"/>
                </a:lnTo>
                <a:lnTo>
                  <a:pt x="20348" y="62489"/>
                </a:lnTo>
                <a:lnTo>
                  <a:pt x="20424" y="62247"/>
                </a:lnTo>
                <a:lnTo>
                  <a:pt x="20614" y="62178"/>
                </a:lnTo>
                <a:lnTo>
                  <a:pt x="20767" y="62178"/>
                </a:lnTo>
                <a:lnTo>
                  <a:pt x="20843" y="62178"/>
                </a:lnTo>
                <a:lnTo>
                  <a:pt x="20843" y="62178"/>
                </a:lnTo>
                <a:lnTo>
                  <a:pt x="20881" y="62144"/>
                </a:lnTo>
                <a:lnTo>
                  <a:pt x="20957" y="62074"/>
                </a:lnTo>
                <a:lnTo>
                  <a:pt x="21033" y="61936"/>
                </a:lnTo>
                <a:lnTo>
                  <a:pt x="19968" y="61936"/>
                </a:lnTo>
                <a:lnTo>
                  <a:pt x="19816" y="59585"/>
                </a:lnTo>
                <a:lnTo>
                  <a:pt x="19702" y="59585"/>
                </a:lnTo>
                <a:lnTo>
                  <a:pt x="19702" y="59412"/>
                </a:lnTo>
                <a:lnTo>
                  <a:pt x="19511" y="59412"/>
                </a:lnTo>
                <a:lnTo>
                  <a:pt x="19359" y="59342"/>
                </a:lnTo>
                <a:lnTo>
                  <a:pt x="19245" y="59342"/>
                </a:lnTo>
                <a:lnTo>
                  <a:pt x="19093" y="59273"/>
                </a:lnTo>
                <a:lnTo>
                  <a:pt x="19169" y="59827"/>
                </a:lnTo>
                <a:lnTo>
                  <a:pt x="19093" y="60207"/>
                </a:lnTo>
                <a:lnTo>
                  <a:pt x="18827" y="60484"/>
                </a:lnTo>
                <a:lnTo>
                  <a:pt x="18637" y="60553"/>
                </a:lnTo>
                <a:lnTo>
                  <a:pt x="18446" y="60622"/>
                </a:lnTo>
                <a:lnTo>
                  <a:pt x="18256" y="60691"/>
                </a:lnTo>
                <a:lnTo>
                  <a:pt x="18104" y="60726"/>
                </a:lnTo>
                <a:lnTo>
                  <a:pt x="17990" y="60933"/>
                </a:lnTo>
                <a:lnTo>
                  <a:pt x="17762" y="61106"/>
                </a:lnTo>
                <a:lnTo>
                  <a:pt x="17648" y="61279"/>
                </a:lnTo>
                <a:lnTo>
                  <a:pt x="18294" y="61279"/>
                </a:lnTo>
                <a:lnTo>
                  <a:pt x="18713" y="61452"/>
                </a:lnTo>
                <a:lnTo>
                  <a:pt x="18903" y="61763"/>
                </a:lnTo>
                <a:lnTo>
                  <a:pt x="18979" y="62351"/>
                </a:lnTo>
                <a:lnTo>
                  <a:pt x="18522" y="63077"/>
                </a:lnTo>
                <a:lnTo>
                  <a:pt x="18104" y="63942"/>
                </a:lnTo>
                <a:lnTo>
                  <a:pt x="16963" y="64426"/>
                </a:lnTo>
                <a:lnTo>
                  <a:pt x="15860" y="64979"/>
                </a:lnTo>
                <a:lnTo>
                  <a:pt x="14719" y="65394"/>
                </a:lnTo>
                <a:lnTo>
                  <a:pt x="13464" y="65740"/>
                </a:lnTo>
                <a:lnTo>
                  <a:pt x="12133" y="65913"/>
                </a:lnTo>
                <a:lnTo>
                  <a:pt x="11334" y="65463"/>
                </a:lnTo>
                <a:lnTo>
                  <a:pt x="10459" y="65014"/>
                </a:lnTo>
                <a:lnTo>
                  <a:pt x="9622" y="64599"/>
                </a:lnTo>
                <a:lnTo>
                  <a:pt x="6427" y="61279"/>
                </a:lnTo>
                <a:lnTo>
                  <a:pt x="5895" y="60933"/>
                </a:lnTo>
                <a:lnTo>
                  <a:pt x="5286" y="60553"/>
                </a:lnTo>
                <a:lnTo>
                  <a:pt x="4754" y="60207"/>
                </a:lnTo>
                <a:lnTo>
                  <a:pt x="4374" y="59723"/>
                </a:lnTo>
                <a:lnTo>
                  <a:pt x="4031" y="59100"/>
                </a:lnTo>
                <a:lnTo>
                  <a:pt x="3917" y="58374"/>
                </a:lnTo>
                <a:lnTo>
                  <a:pt x="4183" y="58374"/>
                </a:lnTo>
                <a:lnTo>
                  <a:pt x="4374" y="58443"/>
                </a:lnTo>
                <a:lnTo>
                  <a:pt x="4488" y="58512"/>
                </a:lnTo>
                <a:lnTo>
                  <a:pt x="4640" y="58582"/>
                </a:lnTo>
                <a:lnTo>
                  <a:pt x="4716" y="58616"/>
                </a:lnTo>
                <a:lnTo>
                  <a:pt x="4830" y="58685"/>
                </a:lnTo>
                <a:lnTo>
                  <a:pt x="4982" y="58755"/>
                </a:lnTo>
                <a:lnTo>
                  <a:pt x="7150" y="58512"/>
                </a:lnTo>
                <a:lnTo>
                  <a:pt x="7150" y="58097"/>
                </a:lnTo>
                <a:lnTo>
                  <a:pt x="7568" y="58097"/>
                </a:lnTo>
                <a:lnTo>
                  <a:pt x="8139" y="58028"/>
                </a:lnTo>
                <a:lnTo>
                  <a:pt x="8748" y="57890"/>
                </a:lnTo>
                <a:lnTo>
                  <a:pt x="9204" y="57717"/>
                </a:lnTo>
                <a:lnTo>
                  <a:pt x="9546" y="57302"/>
                </a:lnTo>
                <a:lnTo>
                  <a:pt x="9812" y="56818"/>
                </a:lnTo>
                <a:lnTo>
                  <a:pt x="10079" y="56403"/>
                </a:lnTo>
                <a:lnTo>
                  <a:pt x="9014" y="56403"/>
                </a:lnTo>
                <a:lnTo>
                  <a:pt x="8671" y="56438"/>
                </a:lnTo>
                <a:lnTo>
                  <a:pt x="8291" y="56438"/>
                </a:lnTo>
                <a:lnTo>
                  <a:pt x="7873" y="56507"/>
                </a:lnTo>
                <a:lnTo>
                  <a:pt x="7759" y="56576"/>
                </a:lnTo>
                <a:lnTo>
                  <a:pt x="7606" y="56680"/>
                </a:lnTo>
                <a:lnTo>
                  <a:pt x="7568" y="56818"/>
                </a:lnTo>
                <a:lnTo>
                  <a:pt x="7492" y="56887"/>
                </a:lnTo>
                <a:lnTo>
                  <a:pt x="7416" y="56991"/>
                </a:lnTo>
                <a:lnTo>
                  <a:pt x="7302" y="57060"/>
                </a:lnTo>
                <a:lnTo>
                  <a:pt x="7074" y="57129"/>
                </a:lnTo>
                <a:lnTo>
                  <a:pt x="6808" y="57164"/>
                </a:lnTo>
                <a:lnTo>
                  <a:pt x="6427" y="56922"/>
                </a:lnTo>
                <a:lnTo>
                  <a:pt x="5895" y="56887"/>
                </a:lnTo>
                <a:lnTo>
                  <a:pt x="5362" y="56887"/>
                </a:lnTo>
                <a:lnTo>
                  <a:pt x="4830" y="56749"/>
                </a:lnTo>
                <a:lnTo>
                  <a:pt x="4450" y="56507"/>
                </a:lnTo>
                <a:lnTo>
                  <a:pt x="4031" y="56195"/>
                </a:lnTo>
                <a:lnTo>
                  <a:pt x="3651" y="55953"/>
                </a:lnTo>
                <a:lnTo>
                  <a:pt x="3423" y="55919"/>
                </a:lnTo>
                <a:lnTo>
                  <a:pt x="3232" y="55919"/>
                </a:lnTo>
                <a:lnTo>
                  <a:pt x="3118" y="55919"/>
                </a:lnTo>
                <a:lnTo>
                  <a:pt x="2890" y="55919"/>
                </a:lnTo>
                <a:lnTo>
                  <a:pt x="2776" y="55919"/>
                </a:lnTo>
                <a:lnTo>
                  <a:pt x="2624" y="55850"/>
                </a:lnTo>
                <a:lnTo>
                  <a:pt x="2244" y="55435"/>
                </a:lnTo>
                <a:lnTo>
                  <a:pt x="1977" y="54881"/>
                </a:lnTo>
                <a:lnTo>
                  <a:pt x="1635" y="54397"/>
                </a:lnTo>
                <a:lnTo>
                  <a:pt x="1331" y="53913"/>
                </a:lnTo>
                <a:lnTo>
                  <a:pt x="836" y="53567"/>
                </a:lnTo>
                <a:lnTo>
                  <a:pt x="722" y="53498"/>
                </a:lnTo>
                <a:lnTo>
                  <a:pt x="570" y="53498"/>
                </a:lnTo>
                <a:lnTo>
                  <a:pt x="380" y="53429"/>
                </a:lnTo>
                <a:lnTo>
                  <a:pt x="114" y="53429"/>
                </a:lnTo>
                <a:lnTo>
                  <a:pt x="0" y="52115"/>
                </a:lnTo>
                <a:lnTo>
                  <a:pt x="456" y="51942"/>
                </a:lnTo>
                <a:lnTo>
                  <a:pt x="912" y="51734"/>
                </a:lnTo>
                <a:lnTo>
                  <a:pt x="1445" y="51631"/>
                </a:lnTo>
                <a:lnTo>
                  <a:pt x="2167" y="51561"/>
                </a:lnTo>
                <a:lnTo>
                  <a:pt x="2320" y="50524"/>
                </a:lnTo>
                <a:lnTo>
                  <a:pt x="2966" y="50489"/>
                </a:lnTo>
                <a:lnTo>
                  <a:pt x="3841" y="50351"/>
                </a:lnTo>
                <a:lnTo>
                  <a:pt x="4754" y="50247"/>
                </a:lnTo>
                <a:lnTo>
                  <a:pt x="5705" y="50247"/>
                </a:lnTo>
                <a:lnTo>
                  <a:pt x="6427" y="50420"/>
                </a:lnTo>
                <a:lnTo>
                  <a:pt x="6694" y="50593"/>
                </a:lnTo>
                <a:lnTo>
                  <a:pt x="6960" y="50766"/>
                </a:lnTo>
                <a:lnTo>
                  <a:pt x="7226" y="50974"/>
                </a:lnTo>
                <a:lnTo>
                  <a:pt x="7759" y="51077"/>
                </a:lnTo>
                <a:lnTo>
                  <a:pt x="8291" y="50662"/>
                </a:lnTo>
                <a:lnTo>
                  <a:pt x="9014" y="50282"/>
                </a:lnTo>
                <a:lnTo>
                  <a:pt x="9812" y="50005"/>
                </a:lnTo>
                <a:lnTo>
                  <a:pt x="10687" y="49867"/>
                </a:lnTo>
                <a:lnTo>
                  <a:pt x="10687" y="50109"/>
                </a:lnTo>
                <a:lnTo>
                  <a:pt x="10725" y="50247"/>
                </a:lnTo>
                <a:lnTo>
                  <a:pt x="10725" y="50351"/>
                </a:lnTo>
                <a:lnTo>
                  <a:pt x="10725" y="50489"/>
                </a:lnTo>
                <a:lnTo>
                  <a:pt x="10801" y="50662"/>
                </a:lnTo>
                <a:lnTo>
                  <a:pt x="11410" y="50731"/>
                </a:lnTo>
                <a:lnTo>
                  <a:pt x="11942" y="50662"/>
                </a:lnTo>
                <a:lnTo>
                  <a:pt x="12323" y="50489"/>
                </a:lnTo>
                <a:lnTo>
                  <a:pt x="12665" y="50109"/>
                </a:lnTo>
                <a:lnTo>
                  <a:pt x="12589" y="49763"/>
                </a:lnTo>
                <a:lnTo>
                  <a:pt x="12665" y="49383"/>
                </a:lnTo>
                <a:lnTo>
                  <a:pt x="12779" y="49072"/>
                </a:lnTo>
                <a:lnTo>
                  <a:pt x="12855" y="48899"/>
                </a:lnTo>
                <a:lnTo>
                  <a:pt x="12513" y="48242"/>
                </a:lnTo>
                <a:lnTo>
                  <a:pt x="12057" y="47585"/>
                </a:lnTo>
                <a:lnTo>
                  <a:pt x="11600" y="46858"/>
                </a:lnTo>
                <a:lnTo>
                  <a:pt x="11144" y="46201"/>
                </a:lnTo>
                <a:lnTo>
                  <a:pt x="10954" y="45648"/>
                </a:lnTo>
                <a:lnTo>
                  <a:pt x="11068" y="45406"/>
                </a:lnTo>
                <a:lnTo>
                  <a:pt x="11144" y="45233"/>
                </a:lnTo>
                <a:lnTo>
                  <a:pt x="11220" y="44922"/>
                </a:lnTo>
                <a:lnTo>
                  <a:pt x="11068" y="44922"/>
                </a:lnTo>
                <a:lnTo>
                  <a:pt x="11068" y="44818"/>
                </a:lnTo>
                <a:lnTo>
                  <a:pt x="10193" y="44922"/>
                </a:lnTo>
                <a:lnTo>
                  <a:pt x="9470" y="44922"/>
                </a:lnTo>
                <a:lnTo>
                  <a:pt x="9128" y="44610"/>
                </a:lnTo>
                <a:lnTo>
                  <a:pt x="8862" y="44334"/>
                </a:lnTo>
                <a:lnTo>
                  <a:pt x="8671" y="43953"/>
                </a:lnTo>
                <a:lnTo>
                  <a:pt x="8633" y="43365"/>
                </a:lnTo>
                <a:lnTo>
                  <a:pt x="8862" y="42812"/>
                </a:lnTo>
                <a:lnTo>
                  <a:pt x="9090" y="42155"/>
                </a:lnTo>
                <a:lnTo>
                  <a:pt x="9204" y="41498"/>
                </a:lnTo>
                <a:lnTo>
                  <a:pt x="8633" y="41291"/>
                </a:lnTo>
                <a:lnTo>
                  <a:pt x="8101" y="41187"/>
                </a:lnTo>
                <a:lnTo>
                  <a:pt x="7492" y="41048"/>
                </a:lnTo>
                <a:lnTo>
                  <a:pt x="6960" y="40876"/>
                </a:lnTo>
                <a:lnTo>
                  <a:pt x="6503" y="40564"/>
                </a:lnTo>
                <a:lnTo>
                  <a:pt x="6275" y="40149"/>
                </a:lnTo>
                <a:lnTo>
                  <a:pt x="6808" y="38697"/>
                </a:lnTo>
                <a:lnTo>
                  <a:pt x="9927" y="36172"/>
                </a:lnTo>
                <a:lnTo>
                  <a:pt x="9927" y="35792"/>
                </a:lnTo>
                <a:lnTo>
                  <a:pt x="10459" y="35688"/>
                </a:lnTo>
                <a:lnTo>
                  <a:pt x="11068" y="35585"/>
                </a:lnTo>
                <a:lnTo>
                  <a:pt x="11790" y="35515"/>
                </a:lnTo>
                <a:lnTo>
                  <a:pt x="11866" y="35619"/>
                </a:lnTo>
                <a:lnTo>
                  <a:pt x="11866" y="35757"/>
                </a:lnTo>
                <a:lnTo>
                  <a:pt x="11942" y="35861"/>
                </a:lnTo>
                <a:lnTo>
                  <a:pt x="11942" y="36034"/>
                </a:lnTo>
                <a:lnTo>
                  <a:pt x="11942" y="36103"/>
                </a:lnTo>
                <a:lnTo>
                  <a:pt x="11866" y="36172"/>
                </a:lnTo>
                <a:lnTo>
                  <a:pt x="11866" y="36242"/>
                </a:lnTo>
                <a:lnTo>
                  <a:pt x="11866" y="36345"/>
                </a:lnTo>
                <a:lnTo>
                  <a:pt x="11790" y="36484"/>
                </a:lnTo>
                <a:lnTo>
                  <a:pt x="12019" y="36587"/>
                </a:lnTo>
                <a:lnTo>
                  <a:pt x="12209" y="36657"/>
                </a:lnTo>
                <a:lnTo>
                  <a:pt x="12323" y="36726"/>
                </a:lnTo>
                <a:lnTo>
                  <a:pt x="12513" y="36760"/>
                </a:lnTo>
                <a:lnTo>
                  <a:pt x="12855" y="36829"/>
                </a:lnTo>
                <a:lnTo>
                  <a:pt x="13388" y="36518"/>
                </a:lnTo>
                <a:lnTo>
                  <a:pt x="14187" y="36345"/>
                </a:lnTo>
                <a:lnTo>
                  <a:pt x="15137" y="36242"/>
                </a:lnTo>
                <a:lnTo>
                  <a:pt x="15974" y="36172"/>
                </a:lnTo>
                <a:lnTo>
                  <a:pt x="16773" y="36034"/>
                </a:lnTo>
                <a:lnTo>
                  <a:pt x="17305" y="35135"/>
                </a:lnTo>
                <a:lnTo>
                  <a:pt x="17914" y="34374"/>
                </a:lnTo>
                <a:lnTo>
                  <a:pt x="18522" y="33510"/>
                </a:lnTo>
                <a:lnTo>
                  <a:pt x="19093" y="32610"/>
                </a:lnTo>
                <a:lnTo>
                  <a:pt x="21413" y="31953"/>
                </a:lnTo>
                <a:lnTo>
                  <a:pt x="21679" y="31711"/>
                </a:lnTo>
                <a:lnTo>
                  <a:pt x="21946" y="31296"/>
                </a:lnTo>
                <a:lnTo>
                  <a:pt x="22364" y="30743"/>
                </a:lnTo>
                <a:lnTo>
                  <a:pt x="22744" y="30086"/>
                </a:lnTo>
                <a:lnTo>
                  <a:pt x="23087" y="29394"/>
                </a:lnTo>
                <a:lnTo>
                  <a:pt x="23429" y="28806"/>
                </a:lnTo>
                <a:lnTo>
                  <a:pt x="23695" y="28322"/>
                </a:lnTo>
                <a:lnTo>
                  <a:pt x="23809" y="27976"/>
                </a:lnTo>
                <a:lnTo>
                  <a:pt x="24342" y="27907"/>
                </a:lnTo>
                <a:lnTo>
                  <a:pt x="24950" y="27769"/>
                </a:lnTo>
                <a:lnTo>
                  <a:pt x="25559" y="27527"/>
                </a:lnTo>
                <a:lnTo>
                  <a:pt x="25939" y="27250"/>
                </a:lnTo>
                <a:lnTo>
                  <a:pt x="26129" y="26766"/>
                </a:lnTo>
                <a:lnTo>
                  <a:pt x="26015" y="26697"/>
                </a:lnTo>
                <a:lnTo>
                  <a:pt x="25939" y="26628"/>
                </a:lnTo>
                <a:lnTo>
                  <a:pt x="25863" y="26628"/>
                </a:lnTo>
                <a:lnTo>
                  <a:pt x="25863" y="26559"/>
                </a:lnTo>
                <a:lnTo>
                  <a:pt x="25863" y="26524"/>
                </a:lnTo>
                <a:lnTo>
                  <a:pt x="25863" y="26386"/>
                </a:lnTo>
                <a:lnTo>
                  <a:pt x="25825" y="26213"/>
                </a:lnTo>
                <a:lnTo>
                  <a:pt x="26206" y="26040"/>
                </a:lnTo>
                <a:lnTo>
                  <a:pt x="26472" y="25729"/>
                </a:lnTo>
                <a:lnTo>
                  <a:pt x="26624" y="25383"/>
                </a:lnTo>
                <a:lnTo>
                  <a:pt x="26890" y="25072"/>
                </a:lnTo>
                <a:lnTo>
                  <a:pt x="27461" y="24518"/>
                </a:lnTo>
                <a:lnTo>
                  <a:pt x="28145" y="24103"/>
                </a:lnTo>
                <a:lnTo>
                  <a:pt x="28944" y="23688"/>
                </a:lnTo>
                <a:lnTo>
                  <a:pt x="28792" y="23481"/>
                </a:lnTo>
                <a:lnTo>
                  <a:pt x="28602" y="23135"/>
                </a:lnTo>
                <a:lnTo>
                  <a:pt x="28526" y="22755"/>
                </a:lnTo>
                <a:lnTo>
                  <a:pt x="28602" y="22409"/>
                </a:lnTo>
                <a:lnTo>
                  <a:pt x="28678" y="22340"/>
                </a:lnTo>
                <a:lnTo>
                  <a:pt x="28716" y="22340"/>
                </a:lnTo>
                <a:lnTo>
                  <a:pt x="28868" y="22340"/>
                </a:lnTo>
                <a:lnTo>
                  <a:pt x="28944" y="22305"/>
                </a:lnTo>
                <a:lnTo>
                  <a:pt x="28982" y="22305"/>
                </a:lnTo>
                <a:lnTo>
                  <a:pt x="29058" y="22236"/>
                </a:lnTo>
                <a:lnTo>
                  <a:pt x="29058" y="22097"/>
                </a:lnTo>
                <a:lnTo>
                  <a:pt x="28792" y="21440"/>
                </a:lnTo>
                <a:lnTo>
                  <a:pt x="28602" y="20645"/>
                </a:lnTo>
                <a:lnTo>
                  <a:pt x="29324" y="20230"/>
                </a:lnTo>
                <a:lnTo>
                  <a:pt x="30009" y="19815"/>
                </a:lnTo>
                <a:lnTo>
                  <a:pt x="30770" y="19504"/>
                </a:lnTo>
                <a:lnTo>
                  <a:pt x="31835" y="19331"/>
                </a:lnTo>
                <a:lnTo>
                  <a:pt x="31835" y="18916"/>
                </a:lnTo>
                <a:lnTo>
                  <a:pt x="31264" y="18847"/>
                </a:lnTo>
                <a:lnTo>
                  <a:pt x="30846" y="18778"/>
                </a:lnTo>
                <a:lnTo>
                  <a:pt x="30465" y="18778"/>
                </a:lnTo>
                <a:lnTo>
                  <a:pt x="29933" y="18778"/>
                </a:lnTo>
                <a:lnTo>
                  <a:pt x="29933" y="18121"/>
                </a:lnTo>
                <a:lnTo>
                  <a:pt x="29781" y="17567"/>
                </a:lnTo>
                <a:lnTo>
                  <a:pt x="29134" y="17706"/>
                </a:lnTo>
                <a:lnTo>
                  <a:pt x="28602" y="17706"/>
                </a:lnTo>
                <a:lnTo>
                  <a:pt x="28145" y="17533"/>
                </a:lnTo>
                <a:lnTo>
                  <a:pt x="27651" y="17325"/>
                </a:lnTo>
                <a:lnTo>
                  <a:pt x="27270" y="17083"/>
                </a:lnTo>
                <a:lnTo>
                  <a:pt x="26738" y="16910"/>
                </a:lnTo>
                <a:lnTo>
                  <a:pt x="26129" y="16806"/>
                </a:lnTo>
                <a:lnTo>
                  <a:pt x="25825" y="15216"/>
                </a:lnTo>
                <a:lnTo>
                  <a:pt x="26015" y="13902"/>
                </a:lnTo>
                <a:lnTo>
                  <a:pt x="25749" y="12795"/>
                </a:lnTo>
                <a:lnTo>
                  <a:pt x="25483" y="11654"/>
                </a:lnTo>
                <a:lnTo>
                  <a:pt x="25407" y="10443"/>
                </a:lnTo>
                <a:lnTo>
                  <a:pt x="25673" y="10270"/>
                </a:lnTo>
                <a:lnTo>
                  <a:pt x="25863" y="10167"/>
                </a:lnTo>
                <a:lnTo>
                  <a:pt x="26015" y="10028"/>
                </a:lnTo>
                <a:lnTo>
                  <a:pt x="26091" y="9855"/>
                </a:lnTo>
                <a:lnTo>
                  <a:pt x="26206" y="9717"/>
                </a:lnTo>
                <a:lnTo>
                  <a:pt x="26282" y="9613"/>
                </a:lnTo>
                <a:lnTo>
                  <a:pt x="26396" y="9475"/>
                </a:lnTo>
                <a:lnTo>
                  <a:pt x="26814" y="9371"/>
                </a:lnTo>
                <a:lnTo>
                  <a:pt x="27080" y="9371"/>
                </a:lnTo>
                <a:lnTo>
                  <a:pt x="27347" y="9371"/>
                </a:lnTo>
                <a:lnTo>
                  <a:pt x="27537" y="9302"/>
                </a:lnTo>
                <a:lnTo>
                  <a:pt x="27651" y="9060"/>
                </a:lnTo>
                <a:lnTo>
                  <a:pt x="27727" y="8576"/>
                </a:lnTo>
                <a:lnTo>
                  <a:pt x="27803" y="8541"/>
                </a:lnTo>
                <a:lnTo>
                  <a:pt x="27803" y="8472"/>
                </a:lnTo>
                <a:lnTo>
                  <a:pt x="27879" y="8403"/>
                </a:lnTo>
                <a:lnTo>
                  <a:pt x="27879" y="8299"/>
                </a:lnTo>
                <a:lnTo>
                  <a:pt x="27879" y="8161"/>
                </a:lnTo>
                <a:lnTo>
                  <a:pt x="27461" y="8057"/>
                </a:lnTo>
                <a:lnTo>
                  <a:pt x="27194" y="7850"/>
                </a:lnTo>
                <a:lnTo>
                  <a:pt x="26928" y="7746"/>
                </a:lnTo>
                <a:lnTo>
                  <a:pt x="26396" y="7608"/>
                </a:lnTo>
                <a:lnTo>
                  <a:pt x="26472" y="7193"/>
                </a:lnTo>
                <a:lnTo>
                  <a:pt x="26548" y="6951"/>
                </a:lnTo>
                <a:lnTo>
                  <a:pt x="26624" y="6708"/>
                </a:lnTo>
                <a:lnTo>
                  <a:pt x="26890" y="6466"/>
                </a:lnTo>
                <a:lnTo>
                  <a:pt x="26738" y="6466"/>
                </a:lnTo>
                <a:lnTo>
                  <a:pt x="26738" y="6293"/>
                </a:lnTo>
                <a:lnTo>
                  <a:pt x="26206" y="6293"/>
                </a:lnTo>
                <a:lnTo>
                  <a:pt x="25597" y="6155"/>
                </a:lnTo>
                <a:lnTo>
                  <a:pt x="25064" y="6051"/>
                </a:lnTo>
                <a:lnTo>
                  <a:pt x="24684" y="5913"/>
                </a:lnTo>
                <a:lnTo>
                  <a:pt x="24418" y="5567"/>
                </a:lnTo>
                <a:lnTo>
                  <a:pt x="24266" y="5221"/>
                </a:lnTo>
                <a:lnTo>
                  <a:pt x="24000" y="5014"/>
                </a:lnTo>
                <a:lnTo>
                  <a:pt x="23467" y="4841"/>
                </a:lnTo>
                <a:lnTo>
                  <a:pt x="23353" y="4841"/>
                </a:lnTo>
                <a:lnTo>
                  <a:pt x="23239" y="4841"/>
                </a:lnTo>
                <a:lnTo>
                  <a:pt x="23011" y="4910"/>
                </a:lnTo>
                <a:lnTo>
                  <a:pt x="22744" y="4979"/>
                </a:lnTo>
                <a:lnTo>
                  <a:pt x="22478" y="4979"/>
                </a:lnTo>
                <a:lnTo>
                  <a:pt x="22630" y="3285"/>
                </a:lnTo>
                <a:lnTo>
                  <a:pt x="23277" y="2904"/>
                </a:lnTo>
                <a:lnTo>
                  <a:pt x="23885" y="2386"/>
                </a:lnTo>
                <a:lnTo>
                  <a:pt x="24342" y="1832"/>
                </a:lnTo>
                <a:lnTo>
                  <a:pt x="24798" y="1279"/>
                </a:lnTo>
                <a:lnTo>
                  <a:pt x="25749" y="1348"/>
                </a:lnTo>
                <a:lnTo>
                  <a:pt x="26472" y="1279"/>
                </a:lnTo>
                <a:lnTo>
                  <a:pt x="27080" y="1175"/>
                </a:lnTo>
                <a:lnTo>
                  <a:pt x="27651" y="933"/>
                </a:lnTo>
                <a:lnTo>
                  <a:pt x="28183" y="622"/>
                </a:lnTo>
                <a:lnTo>
                  <a:pt x="28716" y="311"/>
                </a:lnTo>
                <a:lnTo>
                  <a:pt x="29324" y="69"/>
                </a:lnTo>
                <a:lnTo>
                  <a:pt x="2993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46" name="Google Shape;846;p48"/>
          <p:cNvGrpSpPr/>
          <p:nvPr/>
        </p:nvGrpSpPr>
        <p:grpSpPr>
          <a:xfrm>
            <a:off x="3635897" y="3530072"/>
            <a:ext cx="490154" cy="754407"/>
            <a:chOff x="2016589" y="3529143"/>
            <a:chExt cx="630854" cy="754407"/>
          </a:xfrm>
        </p:grpSpPr>
        <p:sp>
          <p:nvSpPr>
            <p:cNvPr id="847" name="Google Shape;847;p48"/>
            <p:cNvSpPr txBox="1"/>
            <p:nvPr/>
          </p:nvSpPr>
          <p:spPr>
            <a:xfrm>
              <a:off x="2016589" y="3529143"/>
              <a:ext cx="63085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40%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8" name="Google Shape;848;p48"/>
            <p:cNvSpPr txBox="1"/>
            <p:nvPr/>
          </p:nvSpPr>
          <p:spPr>
            <a:xfrm>
              <a:off x="2016589" y="3767847"/>
              <a:ext cx="63085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80%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9" name="Google Shape;849;p48"/>
            <p:cNvSpPr txBox="1"/>
            <p:nvPr/>
          </p:nvSpPr>
          <p:spPr>
            <a:xfrm>
              <a:off x="2016589" y="4006551"/>
              <a:ext cx="63085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60%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0" name="Google Shape;850;p48"/>
          <p:cNvGrpSpPr/>
          <p:nvPr/>
        </p:nvGrpSpPr>
        <p:grpSpPr>
          <a:xfrm>
            <a:off x="7794010" y="3530072"/>
            <a:ext cx="490154" cy="754407"/>
            <a:chOff x="2016589" y="3529143"/>
            <a:chExt cx="630854" cy="754407"/>
          </a:xfrm>
        </p:grpSpPr>
        <p:sp>
          <p:nvSpPr>
            <p:cNvPr id="851" name="Google Shape;851;p48"/>
            <p:cNvSpPr txBox="1"/>
            <p:nvPr/>
          </p:nvSpPr>
          <p:spPr>
            <a:xfrm>
              <a:off x="2016589" y="3529143"/>
              <a:ext cx="63085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40%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2" name="Google Shape;852;p48"/>
            <p:cNvSpPr txBox="1"/>
            <p:nvPr/>
          </p:nvSpPr>
          <p:spPr>
            <a:xfrm>
              <a:off x="2016589" y="3767847"/>
              <a:ext cx="63085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80%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3" name="Google Shape;853;p48"/>
            <p:cNvSpPr txBox="1"/>
            <p:nvPr/>
          </p:nvSpPr>
          <p:spPr>
            <a:xfrm>
              <a:off x="2016589" y="4006551"/>
              <a:ext cx="63085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60%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4" name="Google Shape;854;p48"/>
          <p:cNvGrpSpPr/>
          <p:nvPr/>
        </p:nvGrpSpPr>
        <p:grpSpPr>
          <a:xfrm>
            <a:off x="2657045" y="1288367"/>
            <a:ext cx="1830858" cy="1925602"/>
            <a:chOff x="4571999" y="1748658"/>
            <a:chExt cx="1662229" cy="1925602"/>
          </a:xfrm>
        </p:grpSpPr>
        <p:sp>
          <p:nvSpPr>
            <p:cNvPr id="855" name="Google Shape;855;p48"/>
            <p:cNvSpPr txBox="1"/>
            <p:nvPr/>
          </p:nvSpPr>
          <p:spPr>
            <a:xfrm>
              <a:off x="4571999" y="1748658"/>
              <a:ext cx="166222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6" name="Google Shape;856;p48"/>
            <p:cNvSpPr txBox="1"/>
            <p:nvPr/>
          </p:nvSpPr>
          <p:spPr>
            <a:xfrm>
              <a:off x="4572000" y="2473931"/>
              <a:ext cx="1656184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and appeal to your Reports and Presentations with our Templates.</a:t>
              </a:r>
              <a:endParaRPr/>
            </a:p>
          </p:txBody>
        </p:sp>
        <p:sp>
          <p:nvSpPr>
            <p:cNvPr id="857" name="Google Shape;857;p48"/>
            <p:cNvSpPr txBox="1"/>
            <p:nvPr/>
          </p:nvSpPr>
          <p:spPr>
            <a:xfrm>
              <a:off x="4572000" y="2013203"/>
              <a:ext cx="1656184" cy="5232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80%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8" name="Google Shape;858;p48"/>
          <p:cNvGrpSpPr/>
          <p:nvPr/>
        </p:nvGrpSpPr>
        <p:grpSpPr>
          <a:xfrm>
            <a:off x="6885353" y="1288367"/>
            <a:ext cx="1830858" cy="1925602"/>
            <a:chOff x="6726597" y="1811150"/>
            <a:chExt cx="1662229" cy="1925602"/>
          </a:xfrm>
        </p:grpSpPr>
        <p:sp>
          <p:nvSpPr>
            <p:cNvPr id="859" name="Google Shape;859;p48"/>
            <p:cNvSpPr txBox="1"/>
            <p:nvPr/>
          </p:nvSpPr>
          <p:spPr>
            <a:xfrm>
              <a:off x="6726597" y="1811150"/>
              <a:ext cx="166222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0" name="Google Shape;860;p48"/>
            <p:cNvSpPr txBox="1"/>
            <p:nvPr/>
          </p:nvSpPr>
          <p:spPr>
            <a:xfrm>
              <a:off x="6726598" y="2536423"/>
              <a:ext cx="1656184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and appeal to your Reports and Presentations with our Templates.</a:t>
              </a:r>
              <a:endParaRPr/>
            </a:p>
          </p:txBody>
        </p:sp>
        <p:sp>
          <p:nvSpPr>
            <p:cNvPr id="861" name="Google Shape;861;p48"/>
            <p:cNvSpPr txBox="1"/>
            <p:nvPr/>
          </p:nvSpPr>
          <p:spPr>
            <a:xfrm>
              <a:off x="6726598" y="2075695"/>
              <a:ext cx="1656184" cy="5232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40%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62" name="Google Shape;862;p48"/>
          <p:cNvGrpSpPr/>
          <p:nvPr/>
        </p:nvGrpSpPr>
        <p:grpSpPr>
          <a:xfrm>
            <a:off x="755576" y="3606633"/>
            <a:ext cx="2533402" cy="601284"/>
            <a:chOff x="1534542" y="3754479"/>
            <a:chExt cx="2533402" cy="926306"/>
          </a:xfrm>
        </p:grpSpPr>
        <p:sp>
          <p:nvSpPr>
            <p:cNvPr id="863" name="Google Shape;863;p48"/>
            <p:cNvSpPr/>
            <p:nvPr/>
          </p:nvSpPr>
          <p:spPr>
            <a:xfrm>
              <a:off x="1534542" y="3754479"/>
              <a:ext cx="2533402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4" name="Google Shape;864;p48"/>
            <p:cNvSpPr/>
            <p:nvPr/>
          </p:nvSpPr>
          <p:spPr>
            <a:xfrm>
              <a:off x="1534542" y="4127632"/>
              <a:ext cx="2533402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5" name="Google Shape;865;p48"/>
            <p:cNvSpPr/>
            <p:nvPr/>
          </p:nvSpPr>
          <p:spPr>
            <a:xfrm>
              <a:off x="1534542" y="4500785"/>
              <a:ext cx="2533402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6" name="Google Shape;866;p48"/>
            <p:cNvSpPr/>
            <p:nvPr/>
          </p:nvSpPr>
          <p:spPr>
            <a:xfrm>
              <a:off x="1534542" y="3754479"/>
              <a:ext cx="967934" cy="180001"/>
            </a:xfrm>
            <a:prstGeom prst="rect">
              <a:avLst/>
            </a:prstGeom>
            <a:solidFill>
              <a:srgbClr val="8388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7" name="Google Shape;867;p48"/>
            <p:cNvSpPr/>
            <p:nvPr/>
          </p:nvSpPr>
          <p:spPr>
            <a:xfrm>
              <a:off x="1534542" y="4127632"/>
              <a:ext cx="2088232" cy="180001"/>
            </a:xfrm>
            <a:prstGeom prst="rect">
              <a:avLst/>
            </a:prstGeom>
            <a:solidFill>
              <a:srgbClr val="B2F60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8" name="Google Shape;868;p48"/>
            <p:cNvSpPr/>
            <p:nvPr/>
          </p:nvSpPr>
          <p:spPr>
            <a:xfrm>
              <a:off x="1534542" y="4500785"/>
              <a:ext cx="1597298" cy="180000"/>
            </a:xfrm>
            <a:prstGeom prst="rect">
              <a:avLst/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69" name="Google Shape;869;p48"/>
          <p:cNvGrpSpPr/>
          <p:nvPr/>
        </p:nvGrpSpPr>
        <p:grpSpPr>
          <a:xfrm>
            <a:off x="4860032" y="3606633"/>
            <a:ext cx="2533402" cy="601284"/>
            <a:chOff x="1534542" y="3754479"/>
            <a:chExt cx="2533402" cy="926306"/>
          </a:xfrm>
        </p:grpSpPr>
        <p:sp>
          <p:nvSpPr>
            <p:cNvPr id="870" name="Google Shape;870;p48"/>
            <p:cNvSpPr/>
            <p:nvPr/>
          </p:nvSpPr>
          <p:spPr>
            <a:xfrm>
              <a:off x="1534542" y="3754479"/>
              <a:ext cx="2533402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1" name="Google Shape;871;p48"/>
            <p:cNvSpPr/>
            <p:nvPr/>
          </p:nvSpPr>
          <p:spPr>
            <a:xfrm>
              <a:off x="1534542" y="4127632"/>
              <a:ext cx="2533402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2" name="Google Shape;872;p48"/>
            <p:cNvSpPr/>
            <p:nvPr/>
          </p:nvSpPr>
          <p:spPr>
            <a:xfrm>
              <a:off x="1534542" y="4500785"/>
              <a:ext cx="2533402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3" name="Google Shape;873;p48"/>
            <p:cNvSpPr/>
            <p:nvPr/>
          </p:nvSpPr>
          <p:spPr>
            <a:xfrm>
              <a:off x="1534542" y="3754479"/>
              <a:ext cx="967934" cy="180001"/>
            </a:xfrm>
            <a:prstGeom prst="rect">
              <a:avLst/>
            </a:prstGeom>
            <a:solidFill>
              <a:srgbClr val="8388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4" name="Google Shape;874;p48"/>
            <p:cNvSpPr/>
            <p:nvPr/>
          </p:nvSpPr>
          <p:spPr>
            <a:xfrm>
              <a:off x="1534542" y="4127632"/>
              <a:ext cx="2088232" cy="180001"/>
            </a:xfrm>
            <a:prstGeom prst="rect">
              <a:avLst/>
            </a:prstGeom>
            <a:solidFill>
              <a:srgbClr val="B2F60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5" name="Google Shape;875;p48"/>
            <p:cNvSpPr/>
            <p:nvPr/>
          </p:nvSpPr>
          <p:spPr>
            <a:xfrm>
              <a:off x="1534542" y="4500785"/>
              <a:ext cx="1597298" cy="180000"/>
            </a:xfrm>
            <a:prstGeom prst="rect">
              <a:avLst/>
            </a:prstGeom>
            <a:solidFill>
              <a:srgbClr val="F6E2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76" name="Google Shape;876;p48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4000"/>
              <a:t>Worldmap Style</a:t>
            </a:r>
            <a:endParaRPr/>
          </a:p>
        </p:txBody>
      </p:sp>
      <p:sp>
        <p:nvSpPr>
          <p:cNvPr id="877" name="Google Shape;877;p48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1" name="Shape 8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2" name="Google Shape;882;p49"/>
          <p:cNvSpPr txBox="1"/>
          <p:nvPr/>
        </p:nvSpPr>
        <p:spPr>
          <a:xfrm>
            <a:off x="540000" y="1238955"/>
            <a:ext cx="806623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I hope and I believe that this Template will your Time, Money and Reputation. Easy to change colors, photos and Text. Easy to change colors, photos and Text. Get a modern PowerPoint  Presentation that is beautifully designed.</a:t>
            </a:r>
            <a:endParaRPr/>
          </a:p>
        </p:txBody>
      </p:sp>
      <p:grpSp>
        <p:nvGrpSpPr>
          <p:cNvPr id="883" name="Google Shape;883;p49"/>
          <p:cNvGrpSpPr/>
          <p:nvPr/>
        </p:nvGrpSpPr>
        <p:grpSpPr>
          <a:xfrm>
            <a:off x="5341000" y="2149682"/>
            <a:ext cx="3191439" cy="2438292"/>
            <a:chOff x="2227884" y="1330362"/>
            <a:chExt cx="2835932" cy="2438292"/>
          </a:xfrm>
        </p:grpSpPr>
        <p:sp>
          <p:nvSpPr>
            <p:cNvPr id="884" name="Google Shape;884;p49"/>
            <p:cNvSpPr txBox="1"/>
            <p:nvPr/>
          </p:nvSpPr>
          <p:spPr>
            <a:xfrm>
              <a:off x="2227884" y="1644996"/>
              <a:ext cx="2835932" cy="212365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Easy to change colors, photos and Text. Get a modern PowerPoint  Presentation that is beautifully designed.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5" name="Google Shape;885;p49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86" name="Google Shape;886;p49"/>
          <p:cNvGrpSpPr/>
          <p:nvPr/>
        </p:nvGrpSpPr>
        <p:grpSpPr>
          <a:xfrm>
            <a:off x="1367072" y="2149682"/>
            <a:ext cx="3191439" cy="2438292"/>
            <a:chOff x="2227884" y="1330362"/>
            <a:chExt cx="2835932" cy="2438292"/>
          </a:xfrm>
        </p:grpSpPr>
        <p:sp>
          <p:nvSpPr>
            <p:cNvPr id="887" name="Google Shape;887;p49"/>
            <p:cNvSpPr txBox="1"/>
            <p:nvPr/>
          </p:nvSpPr>
          <p:spPr>
            <a:xfrm>
              <a:off x="2227884" y="1644996"/>
              <a:ext cx="2835932" cy="212365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Easy to change colors, photos and Text. Get a modern PowerPoint  Presentation that is beautifully designed.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8" name="Google Shape;888;p49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89" name="Google Shape;889;p49"/>
          <p:cNvSpPr/>
          <p:nvPr/>
        </p:nvSpPr>
        <p:spPr>
          <a:xfrm>
            <a:off x="715842" y="2149682"/>
            <a:ext cx="552754" cy="552754"/>
          </a:xfrm>
          <a:prstGeom prst="ellipse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0" name="Google Shape;890;p49"/>
          <p:cNvSpPr/>
          <p:nvPr/>
        </p:nvSpPr>
        <p:spPr>
          <a:xfrm>
            <a:off x="4672126" y="2149682"/>
            <a:ext cx="552754" cy="552754"/>
          </a:xfrm>
          <a:prstGeom prst="ellipse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1" name="Google Shape;891;p49"/>
          <p:cNvSpPr txBox="1"/>
          <p:nvPr/>
        </p:nvSpPr>
        <p:spPr>
          <a:xfrm>
            <a:off x="774362" y="2247935"/>
            <a:ext cx="441146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2" name="Google Shape;892;p49"/>
          <p:cNvSpPr txBox="1"/>
          <p:nvPr/>
        </p:nvSpPr>
        <p:spPr>
          <a:xfrm>
            <a:off x="4738799" y="2240771"/>
            <a:ext cx="441146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49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Columns Style</a:t>
            </a:r>
            <a:endParaRPr/>
          </a:p>
        </p:txBody>
      </p:sp>
      <p:sp>
        <p:nvSpPr>
          <p:cNvPr id="894" name="Google Shape;894;p49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8" name="Shape 8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9" name="Google Shape;899;p50"/>
          <p:cNvSpPr txBox="1"/>
          <p:nvPr/>
        </p:nvSpPr>
        <p:spPr>
          <a:xfrm>
            <a:off x="540000" y="1238955"/>
            <a:ext cx="806623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I hope and I believe that this Template will your Time, Money and Reputation. Easy to change colors, photos and Text. Easy to change colors, photos and Text. Get a modern PowerPoint  Presentation that is beautifully designed.</a:t>
            </a:r>
            <a:endParaRPr/>
          </a:p>
        </p:txBody>
      </p:sp>
      <p:grpSp>
        <p:nvGrpSpPr>
          <p:cNvPr id="900" name="Google Shape;900;p50"/>
          <p:cNvGrpSpPr/>
          <p:nvPr/>
        </p:nvGrpSpPr>
        <p:grpSpPr>
          <a:xfrm>
            <a:off x="1367068" y="2149674"/>
            <a:ext cx="1853849" cy="2582308"/>
            <a:chOff x="2227884" y="1330362"/>
            <a:chExt cx="2835932" cy="2582308"/>
          </a:xfrm>
        </p:grpSpPr>
        <p:sp>
          <p:nvSpPr>
            <p:cNvPr id="901" name="Google Shape;901;p50"/>
            <p:cNvSpPr txBox="1"/>
            <p:nvPr/>
          </p:nvSpPr>
          <p:spPr>
            <a:xfrm>
              <a:off x="2227884" y="1789012"/>
              <a:ext cx="2835932" cy="212365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</a:t>
              </a:r>
              <a:endParaRPr/>
            </a:p>
          </p:txBody>
        </p:sp>
        <p:sp>
          <p:nvSpPr>
            <p:cNvPr id="902" name="Google Shape;902;p50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03" name="Google Shape;903;p50"/>
          <p:cNvSpPr/>
          <p:nvPr/>
        </p:nvSpPr>
        <p:spPr>
          <a:xfrm>
            <a:off x="715842" y="2149682"/>
            <a:ext cx="552754" cy="552754"/>
          </a:xfrm>
          <a:prstGeom prst="ellipse">
            <a:avLst/>
          </a:prstGeom>
          <a:solidFill>
            <a:srgbClr val="EC7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0"/>
          <p:cNvSpPr txBox="1"/>
          <p:nvPr/>
        </p:nvSpPr>
        <p:spPr>
          <a:xfrm>
            <a:off x="774362" y="2247935"/>
            <a:ext cx="441146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05" name="Google Shape;905;p50"/>
          <p:cNvGrpSpPr/>
          <p:nvPr/>
        </p:nvGrpSpPr>
        <p:grpSpPr>
          <a:xfrm>
            <a:off x="3947133" y="2147009"/>
            <a:ext cx="1853849" cy="2582308"/>
            <a:chOff x="2227884" y="1330362"/>
            <a:chExt cx="2835932" cy="2582308"/>
          </a:xfrm>
        </p:grpSpPr>
        <p:sp>
          <p:nvSpPr>
            <p:cNvPr id="906" name="Google Shape;906;p50"/>
            <p:cNvSpPr txBox="1"/>
            <p:nvPr/>
          </p:nvSpPr>
          <p:spPr>
            <a:xfrm>
              <a:off x="2227884" y="1789012"/>
              <a:ext cx="2835932" cy="212365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</a:t>
              </a:r>
              <a:endParaRPr/>
            </a:p>
          </p:txBody>
        </p:sp>
        <p:sp>
          <p:nvSpPr>
            <p:cNvPr id="907" name="Google Shape;907;p50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08" name="Google Shape;908;p50"/>
          <p:cNvSpPr/>
          <p:nvPr/>
        </p:nvSpPr>
        <p:spPr>
          <a:xfrm>
            <a:off x="3272126" y="2147017"/>
            <a:ext cx="552754" cy="552754"/>
          </a:xfrm>
          <a:prstGeom prst="ellipse">
            <a:avLst/>
          </a:prstGeom>
          <a:solidFill>
            <a:srgbClr val="8388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50"/>
          <p:cNvSpPr txBox="1"/>
          <p:nvPr/>
        </p:nvSpPr>
        <p:spPr>
          <a:xfrm>
            <a:off x="3330646" y="2245270"/>
            <a:ext cx="441146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10" name="Google Shape;910;p50"/>
          <p:cNvGrpSpPr/>
          <p:nvPr/>
        </p:nvGrpSpPr>
        <p:grpSpPr>
          <a:xfrm>
            <a:off x="6527197" y="2144344"/>
            <a:ext cx="1853849" cy="2582308"/>
            <a:chOff x="2227884" y="1330362"/>
            <a:chExt cx="2835932" cy="2582308"/>
          </a:xfrm>
        </p:grpSpPr>
        <p:sp>
          <p:nvSpPr>
            <p:cNvPr id="911" name="Google Shape;911;p50"/>
            <p:cNvSpPr txBox="1"/>
            <p:nvPr/>
          </p:nvSpPr>
          <p:spPr>
            <a:xfrm>
              <a:off x="2227884" y="1789012"/>
              <a:ext cx="2835932" cy="212365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</a:t>
              </a:r>
              <a:endParaRPr/>
            </a:p>
          </p:txBody>
        </p:sp>
        <p:sp>
          <p:nvSpPr>
            <p:cNvPr id="912" name="Google Shape;912;p50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13" name="Google Shape;913;p50"/>
          <p:cNvSpPr/>
          <p:nvPr/>
        </p:nvSpPr>
        <p:spPr>
          <a:xfrm>
            <a:off x="5828409" y="2144352"/>
            <a:ext cx="552754" cy="552754"/>
          </a:xfrm>
          <a:prstGeom prst="ellipse">
            <a:avLst/>
          </a:prstGeom>
          <a:solidFill>
            <a:srgbClr val="B2F6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4" name="Google Shape;914;p50"/>
          <p:cNvSpPr txBox="1"/>
          <p:nvPr/>
        </p:nvSpPr>
        <p:spPr>
          <a:xfrm>
            <a:off x="5886929" y="2242605"/>
            <a:ext cx="441146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0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lang="en" sz="4000">
                <a:solidFill>
                  <a:srgbClr val="EC771B"/>
                </a:solidFill>
              </a:rPr>
              <a:t>Columns Style</a:t>
            </a:r>
            <a:endParaRPr/>
          </a:p>
        </p:txBody>
      </p:sp>
      <p:sp>
        <p:nvSpPr>
          <p:cNvPr id="916" name="Google Shape;916;p50"/>
          <p:cNvSpPr txBox="1"/>
          <p:nvPr>
            <p:ph idx="1" type="subTitle"/>
          </p:nvPr>
        </p:nvSpPr>
        <p:spPr>
          <a:xfrm>
            <a:off x="0" y="759600"/>
            <a:ext cx="9144000" cy="300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0" name="Shape 9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1" name="Google Shape;921;p51"/>
          <p:cNvSpPr txBox="1"/>
          <p:nvPr>
            <p:ph idx="1" type="body"/>
          </p:nvPr>
        </p:nvSpPr>
        <p:spPr>
          <a:xfrm>
            <a:off x="0" y="3794744"/>
            <a:ext cx="9144000" cy="57606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Thank you</a:t>
            </a:r>
            <a:endParaRPr b="1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2" name="Google Shape;922;p51"/>
          <p:cNvSpPr txBox="1"/>
          <p:nvPr>
            <p:ph idx="2" type="body"/>
          </p:nvPr>
        </p:nvSpPr>
        <p:spPr>
          <a:xfrm>
            <a:off x="-148" y="4370808"/>
            <a:ext cx="91440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6" name="Shape 9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7" name="Google Shape;927;p52"/>
          <p:cNvSpPr txBox="1"/>
          <p:nvPr/>
        </p:nvSpPr>
        <p:spPr>
          <a:xfrm>
            <a:off x="1091314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EC771B"/>
              </a:buClr>
              <a:buFont typeface="Arial"/>
              <a:buNone/>
            </a:pPr>
            <a:r>
              <a:rPr b="1" lang="en" sz="4000">
                <a:solidFill>
                  <a:srgbClr val="EC771B"/>
                </a:solidFill>
                <a:latin typeface="Arial"/>
                <a:ea typeface="Arial"/>
                <a:cs typeface="Arial"/>
                <a:sym typeface="Arial"/>
              </a:rPr>
              <a:t>Credits</a:t>
            </a:r>
            <a:endParaRPr b="1" sz="4000">
              <a:solidFill>
                <a:srgbClr val="EC771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8" name="Google Shape;928;p52"/>
          <p:cNvSpPr txBox="1"/>
          <p:nvPr/>
        </p:nvSpPr>
        <p:spPr>
          <a:xfrm>
            <a:off x="1739386" y="4259738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9" name="Google Shape;929;p52"/>
          <p:cNvSpPr txBox="1"/>
          <p:nvPr/>
        </p:nvSpPr>
        <p:spPr>
          <a:xfrm>
            <a:off x="1091314" y="179282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52"/>
          <p:cNvSpPr txBox="1"/>
          <p:nvPr/>
        </p:nvSpPr>
        <p:spPr>
          <a:xfrm>
            <a:off x="1091314" y="241385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1" name="Google Shape;931;p52"/>
          <p:cNvSpPr txBox="1"/>
          <p:nvPr/>
        </p:nvSpPr>
        <p:spPr>
          <a:xfrm>
            <a:off x="1091314" y="303488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2"/>
          <p:cNvSpPr txBox="1"/>
          <p:nvPr/>
        </p:nvSpPr>
        <p:spPr>
          <a:xfrm>
            <a:off x="1091314" y="117179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2"/>
          <p:cNvSpPr txBox="1"/>
          <p:nvPr/>
        </p:nvSpPr>
        <p:spPr>
          <a:xfrm>
            <a:off x="1091314" y="365592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7" name="Shape 9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8" name="Google Shape;938;p53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53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0" name="Google Shape;940;p53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1" name="Google Shape;941;p53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42" name="Google Shape;942;p53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943" name="Google Shape;943;p53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4" name="Google Shape;944;p53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5" name="Google Shape;945;p53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6" name="Google Shape;946;p53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47" name="Google Shape;947;p53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3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53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0" name="Google Shape;950;p53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1" name="Google Shape;951;p53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2" name="Google Shape;952;p53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3" name="Google Shape;953;p53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4" name="Google Shape;954;p53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5" name="Google Shape;955;p53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6" name="Google Shape;956;p53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957" name="Google Shape;957;p53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8" name="Google Shape;958;p53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59" name="Google Shape;959;p53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960" name="Google Shape;960;p53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1" name="Google Shape;961;p53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62" name="Google Shape;962;p53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963" name="Google Shape;963;p53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4" name="Google Shape;964;p53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65" name="Google Shape;965;p53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966" name="Google Shape;966;p53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7" name="Google Shape;967;p53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8" name="Google Shape;968;p53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9" name="Google Shape;969;p53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3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3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3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3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3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3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6" name="Google Shape;976;p53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7" name="Google Shape;977;p53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8" name="Google Shape;978;p53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9" name="Google Shape;979;p53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0" name="Google Shape;980;p53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1" name="Google Shape;981;p53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2" name="Google Shape;982;p53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3" name="Google Shape;983;p53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53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53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3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3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53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53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0" name="Google Shape;990;p53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1" name="Google Shape;991;p53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2" name="Google Shape;992;p53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3" name="Google Shape;993;p53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4" name="Google Shape;994;p53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5" name="Google Shape;995;p53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9" name="Shape 9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0" name="Google Shape;1000;p54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1" name="Google Shape;1001;p54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2" name="Google Shape;1002;p54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3" name="Google Shape;1003;p54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4" name="Google Shape;1004;p54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5" name="Google Shape;1005;p54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6" name="Google Shape;1006;p54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7" name="Google Shape;1007;p54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8" name="Google Shape;1008;p54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9" name="Google Shape;1009;p54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0" name="Google Shape;1010;p54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1" name="Google Shape;1011;p54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2" name="Google Shape;1012;p54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3" name="Google Shape;1013;p54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4" name="Google Shape;1014;p54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5" name="Google Shape;1015;p54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6" name="Google Shape;1016;p54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7" name="Google Shape;1017;p54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8" name="Google Shape;1018;p54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9" name="Google Shape;1019;p54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0" name="Google Shape;1020;p54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1" name="Google Shape;1021;p54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2" name="Google Shape;1022;p54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3" name="Google Shape;1023;p54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4" name="Google Shape;1024;p54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5" name="Google Shape;1025;p54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6" name="Google Shape;1026;p54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7" name="Google Shape;1027;p54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8" name="Google Shape;1028;p54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9" name="Google Shape;1029;p54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0" name="Google Shape;1030;p54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1" name="Google Shape;1031;p54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2" name="Google Shape;1032;p54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3" name="Google Shape;1033;p54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4" name="Google Shape;1034;p54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35" name="Google Shape;1035;p54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1036" name="Google Shape;1036;p54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7" name="Google Shape;1037;p54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38" name="Google Shape;1038;p54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1039" name="Google Shape;1039;p54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0" name="Google Shape;1040;p54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1" name="Google Shape;1041;p54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42" name="Google Shape;1042;p54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3" name="Google Shape;1043;p54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4" name="Google Shape;1044;p54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5" name="Google Shape;1045;p54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6" name="Google Shape;1046;p54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7" name="Google Shape;1047;p54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8" name="Google Shape;1048;p54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9" name="Google Shape;1049;p54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0" name="Google Shape;1050;p54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54" name="Shape 10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5" name="Google Shape;1055;p55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6" name="Google Shape;1056;p55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7" name="Google Shape;1057;p55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8" name="Google Shape;1058;p55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9" name="Google Shape;1059;p55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0" name="Google Shape;1060;p55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1" name="Google Shape;1061;p55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2" name="Google Shape;1062;p55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3" name="Google Shape;1063;p55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4" name="Google Shape;1064;p55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5" name="Google Shape;1065;p55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66" name="Google Shape;1066;p55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1067" name="Google Shape;1067;p55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8" name="Google Shape;1068;p55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9" name="Google Shape;1069;p55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0" name="Google Shape;1070;p55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71" name="Google Shape;1071;p55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2" name="Google Shape;1072;p55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3" name="Google Shape;1073;p55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74" name="Google Shape;1074;p55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1075" name="Google Shape;1075;p55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6" name="Google Shape;1076;p55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77" name="Google Shape;1077;p55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8" name="Google Shape;1078;p55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9" name="Google Shape;1079;p55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0" name="Google Shape;1080;p55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1" name="Google Shape;1081;p55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2" name="Google Shape;1082;p55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3" name="Google Shape;1083;p55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4" name="Google Shape;1084;p55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5" name="Google Shape;1085;p55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6" name="Google Shape;1086;p55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7" name="Google Shape;1087;p55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8" name="Google Shape;1088;p55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9" name="Google Shape;1089;p55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0" name="Google Shape;1090;p55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1" name="Google Shape;1091;p55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2" name="Google Shape;1092;p55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3" name="Google Shape;1093;p55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4" name="Google Shape;1094;p55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5" name="Google Shape;1095;p55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6" name="Google Shape;1096;p55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7" name="Google Shape;1097;p55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8" name="Google Shape;1098;p55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9" name="Google Shape;1099;p55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0" name="Google Shape;1100;p55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1" name="Google Shape;1101;p55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2" name="Google Shape;1102;p55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3" name="Google Shape;1103;p55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4" name="Google Shape;1104;p55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5" name="Google Shape;1105;p55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6" name="Google Shape;1106;p55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1" name="Shape 1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12" name="Google Shape;1112;p56"/>
          <p:cNvGrpSpPr/>
          <p:nvPr/>
        </p:nvGrpSpPr>
        <p:grpSpPr>
          <a:xfrm>
            <a:off x="583425" y="1756078"/>
            <a:ext cx="1174643" cy="2013391"/>
            <a:chOff x="930084" y="2610003"/>
            <a:chExt cx="1174643" cy="2013391"/>
          </a:xfrm>
        </p:grpSpPr>
        <p:sp>
          <p:nvSpPr>
            <p:cNvPr id="1113" name="Google Shape;1113;p5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DF2619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4" name="Google Shape;1114;p5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210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217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15" name="Google Shape;1115;p56"/>
          <p:cNvGrpSpPr/>
          <p:nvPr/>
        </p:nvGrpSpPr>
        <p:grpSpPr>
          <a:xfrm>
            <a:off x="2287216" y="1756078"/>
            <a:ext cx="1174643" cy="2013391"/>
            <a:chOff x="930084" y="2610003"/>
            <a:chExt cx="1174643" cy="2013391"/>
          </a:xfrm>
        </p:grpSpPr>
        <p:sp>
          <p:nvSpPr>
            <p:cNvPr id="1116" name="Google Shape;1116;p5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8388E3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7" name="Google Shape;1117;p5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210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217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18" name="Google Shape;1118;p56"/>
          <p:cNvGrpSpPr/>
          <p:nvPr/>
        </p:nvGrpSpPr>
        <p:grpSpPr>
          <a:xfrm>
            <a:off x="3991007" y="1756078"/>
            <a:ext cx="1174643" cy="2013391"/>
            <a:chOff x="930084" y="2610003"/>
            <a:chExt cx="1174643" cy="2013391"/>
          </a:xfrm>
        </p:grpSpPr>
        <p:sp>
          <p:nvSpPr>
            <p:cNvPr id="1119" name="Google Shape;1119;p5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EC771B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0" name="Google Shape;1120;p5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210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217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21" name="Google Shape;1121;p56"/>
          <p:cNvGrpSpPr/>
          <p:nvPr/>
        </p:nvGrpSpPr>
        <p:grpSpPr>
          <a:xfrm>
            <a:off x="5694798" y="1756078"/>
            <a:ext cx="1174643" cy="2013391"/>
            <a:chOff x="930084" y="2610003"/>
            <a:chExt cx="1174643" cy="2013391"/>
          </a:xfrm>
        </p:grpSpPr>
        <p:sp>
          <p:nvSpPr>
            <p:cNvPr id="1122" name="Google Shape;1122;p5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B2F608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3" name="Google Shape;1123;p5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210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217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24" name="Google Shape;1124;p56"/>
          <p:cNvGrpSpPr/>
          <p:nvPr/>
        </p:nvGrpSpPr>
        <p:grpSpPr>
          <a:xfrm>
            <a:off x="7398588" y="1756078"/>
            <a:ext cx="1174643" cy="2013391"/>
            <a:chOff x="930084" y="2610003"/>
            <a:chExt cx="1174643" cy="2013391"/>
          </a:xfrm>
        </p:grpSpPr>
        <p:sp>
          <p:nvSpPr>
            <p:cNvPr id="1125" name="Google Shape;1125;p56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6E213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6" name="Google Shape;1126;p56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210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217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27" name="Google Shape;1127;p56"/>
          <p:cNvSpPr txBox="1"/>
          <p:nvPr>
            <p:ph type="title"/>
          </p:nvPr>
        </p:nvSpPr>
        <p:spPr>
          <a:xfrm>
            <a:off x="-50" y="13617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ontents Slide Master">
  <a:themeElements>
    <a:clrScheme name="Custom 17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3F3F3F"/>
      </a:hlink>
      <a:folHlink>
        <a:srgbClr val="3F3F3F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