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10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12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8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autoCompressPictures="0" embedTrueTypeFonts="1" strictFirstAndLastChars="0" saveSubsetFonts="1">
  <p:sldMasterIdLst>
    <p:sldMasterId id="2147483651" r:id="rId3"/>
  </p:sldMasterIdLst>
  <p:notesMasterIdLst>
    <p:notesMasterId r:id="rId4"/>
  </p:notesMasterIdLst>
  <p:sldIdLst>
    <p:sldId id="256" r:id="rId5"/>
    <p:sldId id="257" r:id="rId6"/>
    <p:sldId id="258" r:id="rId7"/>
    <p:sldId id="259" r:id="rId8"/>
    <p:sldId id="260" r:id="rId9"/>
    <p:sldId id="261" r:id="rId10"/>
    <p:sldId id="262" r:id="rId11"/>
    <p:sldId id="263" r:id="rId12"/>
    <p:sldId id="264" r:id="rId13"/>
    <p:sldId id="265" r:id="rId14"/>
    <p:sldId id="266" r:id="rId15"/>
    <p:sldId id="267" r:id="rId16"/>
    <p:sldId id="268" r:id="rId17"/>
    <p:sldId id="269" r:id="rId18"/>
    <p:sldId id="270" r:id="rId19"/>
  </p:sldIdLst>
  <p:sldSz cy="5143500" cx="9144000"/>
  <p:notesSz cx="6858000" cy="9144000"/>
  <p:embeddedFontLst>
    <p:embeddedFont>
      <p:font typeface="Yellowtail"/>
      <p:regular r:id="rId20"/>
    </p:embeddedFont>
    <p:embeddedFont>
      <p:font typeface="Roboto"/>
      <p:regular r:id="rId21"/>
      <p:bold r:id="rId22"/>
      <p:italic r:id="rId23"/>
      <p:boldItalic r:id="rId24"/>
    </p:embeddedFont>
    <p:embeddedFont>
      <p:font typeface="Amatic SC"/>
      <p:regular r:id="rId25"/>
      <p:bold r:id="rId26"/>
    </p:embeddedFont>
    <p:embeddedFont>
      <p:font typeface="Open Sans"/>
      <p:regular r:id="rId27"/>
      <p:bold r:id="rId28"/>
      <p:italic r:id="rId29"/>
      <p:boldItalic r:id="rId30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/>
</file>

<file path=ppt/_rels/presentation.xml.rels><?xml version="1.0" encoding="UTF-8" standalone="yes"?><Relationships xmlns="http://schemas.openxmlformats.org/package/2006/relationships"><Relationship Id="rId20" Type="http://schemas.openxmlformats.org/officeDocument/2006/relationships/font" Target="fonts/Yellowtail-regular.fntdata"/><Relationship Id="rId22" Type="http://schemas.openxmlformats.org/officeDocument/2006/relationships/font" Target="fonts/Roboto-bold.fntdata"/><Relationship Id="rId21" Type="http://schemas.openxmlformats.org/officeDocument/2006/relationships/font" Target="fonts/Roboto-regular.fntdata"/><Relationship Id="rId24" Type="http://schemas.openxmlformats.org/officeDocument/2006/relationships/font" Target="fonts/Roboto-boldItalic.fntdata"/><Relationship Id="rId23" Type="http://schemas.openxmlformats.org/officeDocument/2006/relationships/font" Target="fonts/Roboto-italic.fntdata"/><Relationship Id="rId1" Type="http://schemas.openxmlformats.org/officeDocument/2006/relationships/theme" Target="theme/theme1.xml"/><Relationship Id="rId2" Type="http://schemas.openxmlformats.org/officeDocument/2006/relationships/presProps" Target="presProps.xml"/><Relationship Id="rId3" Type="http://schemas.openxmlformats.org/officeDocument/2006/relationships/slideMaster" Target="slideMasters/slideMaster1.xml"/><Relationship Id="rId4" Type="http://schemas.openxmlformats.org/officeDocument/2006/relationships/notesMaster" Target="notesMasters/notesMaster1.xml"/><Relationship Id="rId9" Type="http://schemas.openxmlformats.org/officeDocument/2006/relationships/slide" Target="slides/slide5.xml"/><Relationship Id="rId26" Type="http://schemas.openxmlformats.org/officeDocument/2006/relationships/font" Target="fonts/AmaticSC-bold.fntdata"/><Relationship Id="rId25" Type="http://schemas.openxmlformats.org/officeDocument/2006/relationships/font" Target="fonts/AmaticSC-regular.fntdata"/><Relationship Id="rId28" Type="http://schemas.openxmlformats.org/officeDocument/2006/relationships/font" Target="fonts/OpenSans-bold.fntdata"/><Relationship Id="rId27" Type="http://schemas.openxmlformats.org/officeDocument/2006/relationships/font" Target="fonts/OpenSans-regular.fntdata"/><Relationship Id="rId5" Type="http://schemas.openxmlformats.org/officeDocument/2006/relationships/slide" Target="slides/slide1.xml"/><Relationship Id="rId6" Type="http://schemas.openxmlformats.org/officeDocument/2006/relationships/slide" Target="slides/slide2.xml"/><Relationship Id="rId29" Type="http://schemas.openxmlformats.org/officeDocument/2006/relationships/font" Target="fonts/OpenSans-italic.fntdata"/><Relationship Id="rId7" Type="http://schemas.openxmlformats.org/officeDocument/2006/relationships/slide" Target="slides/slide3.xml"/><Relationship Id="rId8" Type="http://schemas.openxmlformats.org/officeDocument/2006/relationships/slide" Target="slides/slide4.xml"/><Relationship Id="rId30" Type="http://schemas.openxmlformats.org/officeDocument/2006/relationships/font" Target="fonts/OpenSans-boldItalic.fntdata"/><Relationship Id="rId11" Type="http://schemas.openxmlformats.org/officeDocument/2006/relationships/slide" Target="slides/slide7.xml"/><Relationship Id="rId10" Type="http://schemas.openxmlformats.org/officeDocument/2006/relationships/slide" Target="slides/slide6.xml"/><Relationship Id="rId13" Type="http://schemas.openxmlformats.org/officeDocument/2006/relationships/slide" Target="slides/slide9.xml"/><Relationship Id="rId12" Type="http://schemas.openxmlformats.org/officeDocument/2006/relationships/slide" Target="slides/slide8.xml"/><Relationship Id="rId15" Type="http://schemas.openxmlformats.org/officeDocument/2006/relationships/slide" Target="slides/slide11.xml"/><Relationship Id="rId14" Type="http://schemas.openxmlformats.org/officeDocument/2006/relationships/slide" Target="slides/slide10.xml"/><Relationship Id="rId17" Type="http://schemas.openxmlformats.org/officeDocument/2006/relationships/slide" Target="slides/slide13.xml"/><Relationship Id="rId16" Type="http://schemas.openxmlformats.org/officeDocument/2006/relationships/slide" Target="slides/slide12.xml"/><Relationship Id="rId19" Type="http://schemas.openxmlformats.org/officeDocument/2006/relationships/slide" Target="slides/slide15.xml"/><Relationship Id="rId18" Type="http://schemas.openxmlformats.org/officeDocument/2006/relationships/slide" Target="slides/slide14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1pPr>
            <a:lvl2pPr indent="-317500" lvl="1" marL="9144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2pPr>
            <a:lvl3pPr indent="-317500" lvl="2" marL="13716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3pPr>
            <a:lvl4pPr indent="-317500" lvl="3" marL="18288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4pPr>
            <a:lvl5pPr indent="-317500" lvl="4" marL="22860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5pPr>
            <a:lvl6pPr indent="-317500" lvl="5" marL="27432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6pPr>
            <a:lvl7pPr indent="-317500" lvl="6" marL="32004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7pPr>
            <a:lvl8pPr indent="-317500" lvl="7" marL="36576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8pPr>
            <a:lvl9pPr indent="-317500" lvl="8" marL="41148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3" name="Shape 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" name="Google Shape;14;g13a611cdfc_0_3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5" name="Google Shape;15;g13a611cdfc_0_3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37" name="Shape 1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8" name="Google Shape;138;g13a8192387_0_29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39" name="Google Shape;139;g13a8192387_0_29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74" name="Shape 2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5" name="Google Shape;275;g13a8192387_0_30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76" name="Google Shape;276;g13a8192387_0_3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32" name="Shape 4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33" name="Google Shape;433;g13a8192387_0_30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34" name="Google Shape;434;g13a8192387_0_30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29" name="Shape 5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30" name="Google Shape;530;g13a8192387_0_30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31" name="Google Shape;531;g13a8192387_0_30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42" name="Shape 6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43" name="Google Shape;643;g13a8192387_0_30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44" name="Google Shape;644;g13a8192387_0_30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23" name="Shape 7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24" name="Google Shape;724;g13a611cdfc_0_4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25" name="Google Shape;725;g13a611cdfc_0_4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63" name="Shape 8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64" name="Google Shape;864;g13a8192387_0_188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65" name="Google Shape;865;g13a8192387_0_188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94" name="Shape 99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95" name="Google Shape;995;p:notes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96" name="Google Shape;996;p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93" name="Shape 109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94" name="Google Shape;1094;g13a8192387_0_102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95" name="Google Shape;1095;g13a8192387_0_102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204" name="Shape 120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05" name="Google Shape;1205;g13a8192387_0_102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06" name="Google Shape;1206;g13a8192387_0_102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309" name="Shape 130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10" name="Google Shape;1310;g13a611cdfc_0_3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311" name="Google Shape;1311;g13a611cdfc_0_3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396" name="Shape 139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97" name="Google Shape;1397;g13a611cdfc_0_2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398" name="Google Shape;1398;g13a611cdfc_0_2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534" name="Shape 15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35" name="Google Shape;1535;g13a611cdfc_0_2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536" name="Google Shape;1536;g13a611cdfc_0_2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671" name="Shape 16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72" name="Google Shape;1672;g13a611cdfc_0_1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673" name="Google Shape;1673;g13a611cdfc_0_1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7.jpg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slide" type="title">
  <p:cSld name="TITLE">
    <p:spTree>
      <p:nvGrpSpPr>
        <p:cNvPr id="9" name="Shape 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1.jpg" id="10" name="Google Shape;10;p2"/>
          <p:cNvPicPr preferRelativeResize="0"/>
          <p:nvPr/>
        </p:nvPicPr>
        <p:blipFill>
          <a:blip r:embed="rId2">
            <a:alphaModFix/>
          </a:blip>
          <a:stretch>
            <a:fillRect/>
          </a:stretch>
        </p:blipFill>
        <p:spPr>
          <a:xfrm>
            <a:off x="0" y="202"/>
            <a:ext cx="9144000" cy="5143097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Section header" type="secHead">
  <p:cSld name="SECTION_HEADER">
    <p:spTree>
      <p:nvGrpSpPr>
        <p:cNvPr id="11" name="Shape 11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and body" type="tx">
  <p:cSld name="TITLE_AND_BODY">
    <p:spTree>
      <p:nvGrpSpPr>
        <p:cNvPr id="12" name="Shape 12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theme" Target="../theme/theme1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 name="simple-light-2">
    <p:bg>
      <p:bgPr>
        <a:solidFill>
          <a:schemeClr val="lt1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311700" y="445025"/>
            <a:ext cx="8520600" cy="572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 sz="2800">
                <a:solidFill>
                  <a:schemeClr val="dk1"/>
                </a:solidFill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 sz="2800">
                <a:solidFill>
                  <a:schemeClr val="dk1"/>
                </a:solidFill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 sz="2800">
                <a:solidFill>
                  <a:schemeClr val="dk1"/>
                </a:solidFill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 sz="2800">
                <a:solidFill>
                  <a:schemeClr val="dk1"/>
                </a:solidFill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 sz="2800">
                <a:solidFill>
                  <a:schemeClr val="dk1"/>
                </a:solidFill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 sz="2800">
                <a:solidFill>
                  <a:schemeClr val="dk1"/>
                </a:solidFill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 sz="2800">
                <a:solidFill>
                  <a:schemeClr val="dk1"/>
                </a:solidFill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 sz="2800">
                <a:solidFill>
                  <a:schemeClr val="dk1"/>
                </a:solidFill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 sz="2800"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311700" y="1152475"/>
            <a:ext cx="8520600" cy="34164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800"/>
              <a:buChar char="●"/>
              <a:defRPr sz="1800">
                <a:solidFill>
                  <a:schemeClr val="dk2"/>
                </a:solidFill>
              </a:defRPr>
            </a:lvl1pPr>
            <a:lvl2pPr indent="-317500" lvl="1" marL="9144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chemeClr val="dk2"/>
              </a:buClr>
              <a:buSzPts val="1400"/>
              <a:buChar char="○"/>
              <a:defRPr>
                <a:solidFill>
                  <a:schemeClr val="dk2"/>
                </a:solidFill>
              </a:defRPr>
            </a:lvl2pPr>
            <a:lvl3pPr indent="-317500" lvl="2" marL="13716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chemeClr val="dk2"/>
              </a:buClr>
              <a:buSzPts val="1400"/>
              <a:buChar char="■"/>
              <a:defRPr>
                <a:solidFill>
                  <a:schemeClr val="dk2"/>
                </a:solidFill>
              </a:defRPr>
            </a:lvl3pPr>
            <a:lvl4pPr indent="-317500" lvl="3" marL="18288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chemeClr val="dk2"/>
              </a:buClr>
              <a:buSzPts val="1400"/>
              <a:buChar char="●"/>
              <a:defRPr>
                <a:solidFill>
                  <a:schemeClr val="dk2"/>
                </a:solidFill>
              </a:defRPr>
            </a:lvl4pPr>
            <a:lvl5pPr indent="-317500" lvl="4" marL="22860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chemeClr val="dk2"/>
              </a:buClr>
              <a:buSzPts val="1400"/>
              <a:buChar char="○"/>
              <a:defRPr>
                <a:solidFill>
                  <a:schemeClr val="dk2"/>
                </a:solidFill>
              </a:defRPr>
            </a:lvl5pPr>
            <a:lvl6pPr indent="-317500" lvl="5" marL="27432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chemeClr val="dk2"/>
              </a:buClr>
              <a:buSzPts val="1400"/>
              <a:buChar char="■"/>
              <a:defRPr>
                <a:solidFill>
                  <a:schemeClr val="dk2"/>
                </a:solidFill>
              </a:defRPr>
            </a:lvl6pPr>
            <a:lvl7pPr indent="-317500" lvl="6" marL="32004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chemeClr val="dk2"/>
              </a:buClr>
              <a:buSzPts val="1400"/>
              <a:buChar char="●"/>
              <a:defRPr>
                <a:solidFill>
                  <a:schemeClr val="dk2"/>
                </a:solidFill>
              </a:defRPr>
            </a:lvl7pPr>
            <a:lvl8pPr indent="-317500" lvl="7" marL="36576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chemeClr val="dk2"/>
              </a:buClr>
              <a:buSzPts val="1400"/>
              <a:buChar char="○"/>
              <a:defRPr>
                <a:solidFill>
                  <a:schemeClr val="dk2"/>
                </a:solidFill>
              </a:defRPr>
            </a:lvl8pPr>
            <a:lvl9pPr indent="-317500" lvl="8" marL="4114800">
              <a:lnSpc>
                <a:spcPct val="115000"/>
              </a:lnSpc>
              <a:spcBef>
                <a:spcPts val="1600"/>
              </a:spcBef>
              <a:spcAft>
                <a:spcPts val="1600"/>
              </a:spcAft>
              <a:buClr>
                <a:schemeClr val="dk2"/>
              </a:buClr>
              <a:buSzPts val="1400"/>
              <a:buChar char="■"/>
              <a:defRPr>
                <a:solidFill>
                  <a:schemeClr val="dk2"/>
                </a:solidFill>
              </a:defRPr>
            </a:lvl9pPr>
          </a:lstStyle>
          <a:p/>
        </p:txBody>
      </p:sp>
      <p:sp>
        <p:nvSpPr>
          <p:cNvPr id="8" name="Google Shape;8;p1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r">
              <a:buNone/>
              <a:defRPr sz="1000">
                <a:solidFill>
                  <a:schemeClr val="dk2"/>
                </a:solidFill>
              </a:defRPr>
            </a:lvl1pPr>
            <a:lvl2pPr lvl="1" algn="r">
              <a:buNone/>
              <a:defRPr sz="1000">
                <a:solidFill>
                  <a:schemeClr val="dk2"/>
                </a:solidFill>
              </a:defRPr>
            </a:lvl2pPr>
            <a:lvl3pPr lvl="2" algn="r">
              <a:buNone/>
              <a:defRPr sz="1000">
                <a:solidFill>
                  <a:schemeClr val="dk2"/>
                </a:solidFill>
              </a:defRPr>
            </a:lvl3pPr>
            <a:lvl4pPr lvl="3" algn="r">
              <a:buNone/>
              <a:defRPr sz="1000">
                <a:solidFill>
                  <a:schemeClr val="dk2"/>
                </a:solidFill>
              </a:defRPr>
            </a:lvl4pPr>
            <a:lvl5pPr lvl="4" algn="r">
              <a:buNone/>
              <a:defRPr sz="1000">
                <a:solidFill>
                  <a:schemeClr val="dk2"/>
                </a:solidFill>
              </a:defRPr>
            </a:lvl5pPr>
            <a:lvl6pPr lvl="5" algn="r">
              <a:buNone/>
              <a:defRPr sz="1000">
                <a:solidFill>
                  <a:schemeClr val="dk2"/>
                </a:solidFill>
              </a:defRPr>
            </a:lvl6pPr>
            <a:lvl7pPr lvl="6" algn="r">
              <a:buNone/>
              <a:defRPr sz="1000">
                <a:solidFill>
                  <a:schemeClr val="dk2"/>
                </a:solidFill>
              </a:defRPr>
            </a:lvl7pPr>
            <a:lvl8pPr lvl="7" algn="r">
              <a:buNone/>
              <a:defRPr sz="1000">
                <a:solidFill>
                  <a:schemeClr val="dk2"/>
                </a:solidFill>
              </a:defRPr>
            </a:lvl8pPr>
            <a:lvl9pPr lvl="8" algn="r">
              <a:buNone/>
              <a:defRPr sz="10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s"/>
              <a:t>‹#›</a:t>
            </a:fld>
            <a:endParaRPr/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</p:sldLayoutIdLst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2.xm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3.xml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7.xml"/><Relationship Id="rId3" Type="http://schemas.openxmlformats.org/officeDocument/2006/relationships/image" Target="../media/image5.png"/><Relationship Id="rId4" Type="http://schemas.openxmlformats.org/officeDocument/2006/relationships/image" Target="../media/image3.png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8.xml"/><Relationship Id="rId3" Type="http://schemas.openxmlformats.org/officeDocument/2006/relationships/image" Target="../media/image1.png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9.xml"/><Relationship Id="rId3" Type="http://schemas.openxmlformats.org/officeDocument/2006/relationships/image" Target="../media/image4.png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0.xml"/><Relationship Id="rId3" Type="http://schemas.openxmlformats.org/officeDocument/2006/relationships/image" Target="../media/image2.png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1.xml"/><Relationship Id="rId3" Type="http://schemas.openxmlformats.org/officeDocument/2006/relationships/image" Target="../media/image6.png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2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3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4.xml"/><Relationship Id="rId3" Type="http://schemas.openxmlformats.org/officeDocument/2006/relationships/hyperlink" Target="http://creativecommons.org/licenses/by/4.0/" TargetMode="Externa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5.xml"/><Relationship Id="rId3" Type="http://schemas.openxmlformats.org/officeDocument/2006/relationships/hyperlink" Target="https://slidesppt.com/" TargetMode="External"/><Relationship Id="rId4" Type="http://schemas.openxmlformats.org/officeDocument/2006/relationships/hyperlink" Target="http://file000.flaticon.com/packs/111693-superheroes-and-villains.zip" TargetMode="External"/><Relationship Id="rId5" Type="http://schemas.openxmlformats.org/officeDocument/2006/relationships/hyperlink" Target="http://www.gratisography.com" TargetMode="External"/><Relationship Id="rId6" Type="http://schemas.openxmlformats.org/officeDocument/2006/relationships/hyperlink" Target="http://www.freepik.es/index.php?goto=41&amp;idd=25276&amp;url=aHR0cDovL3d3dy5zeGMuaHUvcGhvdG8vOTc1OTM5" TargetMode="External"/><Relationship Id="rId7" Type="http://schemas.openxmlformats.org/officeDocument/2006/relationships/hyperlink" Target="https://www.google.com/fonts/" TargetMode="External"/><Relationship Id="rId8" Type="http://schemas.openxmlformats.org/officeDocument/2006/relationships/hyperlink" Target="https://slidesppt.com" TargetMode="External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6" name="Shape 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7" name="Google Shape;17;p5"/>
          <p:cNvGrpSpPr/>
          <p:nvPr/>
        </p:nvGrpSpPr>
        <p:grpSpPr>
          <a:xfrm>
            <a:off x="2642232" y="1316647"/>
            <a:ext cx="1846039" cy="1889610"/>
            <a:chOff x="3648982" y="652897"/>
            <a:chExt cx="1846039" cy="1889610"/>
          </a:xfrm>
        </p:grpSpPr>
        <p:sp>
          <p:nvSpPr>
            <p:cNvPr id="18" name="Google Shape;18;p5"/>
            <p:cNvSpPr/>
            <p:nvPr/>
          </p:nvSpPr>
          <p:spPr>
            <a:xfrm>
              <a:off x="3676222" y="794475"/>
              <a:ext cx="1748032" cy="1748032"/>
            </a:xfrm>
            <a:custGeom>
              <a:rect b="b" l="l" r="r" t="t"/>
              <a:pathLst>
                <a:path extrusionOk="0" h="84131" w="84131">
                  <a:moveTo>
                    <a:pt x="0" y="0"/>
                  </a:moveTo>
                  <a:lnTo>
                    <a:pt x="1835" y="84131"/>
                  </a:lnTo>
                  <a:lnTo>
                    <a:pt x="84131" y="76268"/>
                  </a:lnTo>
                  <a:close/>
                </a:path>
              </a:pathLst>
            </a:custGeom>
            <a:solidFill>
              <a:srgbClr val="000000">
                <a:alpha val="28459"/>
              </a:srgbClr>
            </a:solidFill>
            <a:ln>
              <a:noFill/>
            </a:ln>
          </p:spPr>
        </p:sp>
        <p:sp>
          <p:nvSpPr>
            <p:cNvPr id="19" name="Google Shape;19;p5"/>
            <p:cNvSpPr/>
            <p:nvPr/>
          </p:nvSpPr>
          <p:spPr>
            <a:xfrm>
              <a:off x="3648982" y="652897"/>
              <a:ext cx="1846039" cy="1829708"/>
            </a:xfrm>
            <a:custGeom>
              <a:rect b="b" l="l" r="r" t="t"/>
              <a:pathLst>
                <a:path extrusionOk="0" h="88062" w="88848">
                  <a:moveTo>
                    <a:pt x="85179" y="0"/>
                  </a:moveTo>
                  <a:lnTo>
                    <a:pt x="0" y="3931"/>
                  </a:lnTo>
                  <a:lnTo>
                    <a:pt x="4980" y="88062"/>
                  </a:lnTo>
                  <a:lnTo>
                    <a:pt x="88848" y="83606"/>
                  </a:lnTo>
                  <a:close/>
                </a:path>
              </a:pathLst>
            </a:custGeom>
            <a:solidFill>
              <a:srgbClr val="FFE599"/>
            </a:solidFill>
            <a:ln>
              <a:noFill/>
            </a:ln>
          </p:spPr>
        </p:sp>
      </p:grpSp>
      <p:grpSp>
        <p:nvGrpSpPr>
          <p:cNvPr id="20" name="Google Shape;20;p5"/>
          <p:cNvGrpSpPr/>
          <p:nvPr/>
        </p:nvGrpSpPr>
        <p:grpSpPr>
          <a:xfrm>
            <a:off x="2822750" y="1556813"/>
            <a:ext cx="3415137" cy="2151983"/>
            <a:chOff x="4595125" y="492825"/>
            <a:chExt cx="3415137" cy="2151983"/>
          </a:xfrm>
        </p:grpSpPr>
        <p:sp>
          <p:nvSpPr>
            <p:cNvPr id="21" name="Google Shape;21;p5"/>
            <p:cNvSpPr/>
            <p:nvPr/>
          </p:nvSpPr>
          <p:spPr>
            <a:xfrm>
              <a:off x="4595125" y="509235"/>
              <a:ext cx="3400307" cy="2135573"/>
            </a:xfrm>
            <a:custGeom>
              <a:rect b="b" l="l" r="r" t="t"/>
              <a:pathLst>
                <a:path extrusionOk="0" h="180751" w="126054">
                  <a:moveTo>
                    <a:pt x="2777" y="0"/>
                  </a:moveTo>
                  <a:lnTo>
                    <a:pt x="0" y="180751"/>
                  </a:lnTo>
                  <a:lnTo>
                    <a:pt x="126054" y="178807"/>
                  </a:lnTo>
                  <a:close/>
                </a:path>
              </a:pathLst>
            </a:custGeom>
            <a:solidFill>
              <a:srgbClr val="000000">
                <a:alpha val="47690"/>
              </a:srgbClr>
            </a:solidFill>
            <a:ln>
              <a:noFill/>
            </a:ln>
          </p:spPr>
        </p:sp>
        <p:sp>
          <p:nvSpPr>
            <p:cNvPr id="22" name="Google Shape;22;p5"/>
            <p:cNvSpPr/>
            <p:nvPr/>
          </p:nvSpPr>
          <p:spPr>
            <a:xfrm>
              <a:off x="4647562" y="492825"/>
              <a:ext cx="3362700" cy="2132100"/>
            </a:xfrm>
            <a:prstGeom prst="rect">
              <a:avLst/>
            </a:prstGeom>
            <a:solidFill>
              <a:schemeClr val="lt2"/>
            </a:solidFill>
            <a:ln cap="flat" cmpd="sng" w="9525">
              <a:solidFill>
                <a:srgbClr val="C9DAF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s"/>
                <a:t>  </a:t>
              </a:r>
              <a:endParaRPr/>
            </a:p>
          </p:txBody>
        </p:sp>
        <p:grpSp>
          <p:nvGrpSpPr>
            <p:cNvPr id="23" name="Google Shape;23;p5"/>
            <p:cNvGrpSpPr/>
            <p:nvPr/>
          </p:nvGrpSpPr>
          <p:grpSpPr>
            <a:xfrm>
              <a:off x="4919800" y="670375"/>
              <a:ext cx="2818200" cy="1777000"/>
              <a:chOff x="885025" y="638600"/>
              <a:chExt cx="2818200" cy="1777000"/>
            </a:xfrm>
          </p:grpSpPr>
          <p:cxnSp>
            <p:nvCxnSpPr>
              <p:cNvPr id="24" name="Google Shape;24;p5"/>
              <p:cNvCxnSpPr/>
              <p:nvPr/>
            </p:nvCxnSpPr>
            <p:spPr>
              <a:xfrm>
                <a:off x="885025" y="638600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25" name="Google Shape;25;p5"/>
              <p:cNvCxnSpPr/>
              <p:nvPr/>
            </p:nvCxnSpPr>
            <p:spPr>
              <a:xfrm>
                <a:off x="885025" y="860725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26" name="Google Shape;26;p5"/>
              <p:cNvCxnSpPr/>
              <p:nvPr/>
            </p:nvCxnSpPr>
            <p:spPr>
              <a:xfrm>
                <a:off x="885025" y="1082850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27" name="Google Shape;27;p5"/>
              <p:cNvCxnSpPr/>
              <p:nvPr/>
            </p:nvCxnSpPr>
            <p:spPr>
              <a:xfrm>
                <a:off x="885025" y="1304975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28" name="Google Shape;28;p5"/>
              <p:cNvCxnSpPr/>
              <p:nvPr/>
            </p:nvCxnSpPr>
            <p:spPr>
              <a:xfrm>
                <a:off x="885025" y="1749225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29" name="Google Shape;29;p5"/>
              <p:cNvCxnSpPr/>
              <p:nvPr/>
            </p:nvCxnSpPr>
            <p:spPr>
              <a:xfrm>
                <a:off x="885025" y="1971350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30" name="Google Shape;30;p5"/>
              <p:cNvCxnSpPr/>
              <p:nvPr/>
            </p:nvCxnSpPr>
            <p:spPr>
              <a:xfrm>
                <a:off x="885025" y="2193475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31" name="Google Shape;31;p5"/>
              <p:cNvCxnSpPr/>
              <p:nvPr/>
            </p:nvCxnSpPr>
            <p:spPr>
              <a:xfrm>
                <a:off x="885025" y="2415600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32" name="Google Shape;32;p5"/>
              <p:cNvCxnSpPr/>
              <p:nvPr/>
            </p:nvCxnSpPr>
            <p:spPr>
              <a:xfrm>
                <a:off x="885025" y="1527100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</p:grpSp>
      </p:grpSp>
      <p:grpSp>
        <p:nvGrpSpPr>
          <p:cNvPr id="33" name="Google Shape;33;p5"/>
          <p:cNvGrpSpPr/>
          <p:nvPr/>
        </p:nvGrpSpPr>
        <p:grpSpPr>
          <a:xfrm>
            <a:off x="2822758" y="1434710"/>
            <a:ext cx="362484" cy="321303"/>
            <a:chOff x="3745952" y="1193989"/>
            <a:chExt cx="436150" cy="386600"/>
          </a:xfrm>
        </p:grpSpPr>
        <p:sp>
          <p:nvSpPr>
            <p:cNvPr id="34" name="Google Shape;34;p5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" name="Google Shape;35;p5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" name="Google Shape;36;p5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0000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" name="Google Shape;37;p5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20124D"/>
            </a:solidFill>
            <a:ln cap="flat" cmpd="sng" w="9525">
              <a:solidFill>
                <a:srgbClr val="A4C2F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" name="Google Shape;38;p5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0000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9" name="Google Shape;39;p5"/>
          <p:cNvGrpSpPr/>
          <p:nvPr/>
        </p:nvGrpSpPr>
        <p:grpSpPr>
          <a:xfrm>
            <a:off x="5958758" y="1589410"/>
            <a:ext cx="362484" cy="321303"/>
            <a:chOff x="3745952" y="1193989"/>
            <a:chExt cx="436150" cy="386600"/>
          </a:xfrm>
        </p:grpSpPr>
        <p:sp>
          <p:nvSpPr>
            <p:cNvPr id="40" name="Google Shape;40;p5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" name="Google Shape;41;p5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" name="Google Shape;42;p5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" name="Google Shape;43;p5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274E13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" name="Google Shape;44;p5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5" name="Google Shape;45;p5"/>
          <p:cNvGrpSpPr/>
          <p:nvPr/>
        </p:nvGrpSpPr>
        <p:grpSpPr>
          <a:xfrm>
            <a:off x="2855158" y="3387485"/>
            <a:ext cx="362484" cy="321303"/>
            <a:chOff x="3745952" y="1193989"/>
            <a:chExt cx="436150" cy="386600"/>
          </a:xfrm>
        </p:grpSpPr>
        <p:sp>
          <p:nvSpPr>
            <p:cNvPr id="46" name="Google Shape;46;p5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" name="Google Shape;47;p5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" name="Google Shape;48;p5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FFD9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" name="Google Shape;49;p5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F1C232"/>
            </a:solidFill>
            <a:ln cap="flat" cmpd="sng" w="9525">
              <a:solidFill>
                <a:srgbClr val="F3F3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" name="Google Shape;50;p5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FFD9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1" name="Google Shape;51;p5"/>
          <p:cNvGrpSpPr/>
          <p:nvPr/>
        </p:nvGrpSpPr>
        <p:grpSpPr>
          <a:xfrm>
            <a:off x="5958758" y="3387485"/>
            <a:ext cx="362484" cy="321303"/>
            <a:chOff x="3745952" y="1193989"/>
            <a:chExt cx="436150" cy="386600"/>
          </a:xfrm>
        </p:grpSpPr>
        <p:sp>
          <p:nvSpPr>
            <p:cNvPr id="52" name="Google Shape;52;p5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" name="Google Shape;53;p5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" name="Google Shape;54;p5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FFD9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" name="Google Shape;55;p5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F1C232"/>
            </a:solidFill>
            <a:ln cap="flat" cmpd="sng" w="9525">
              <a:solidFill>
                <a:srgbClr val="F3F3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" name="Google Shape;56;p5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FFD9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7" name="Google Shape;57;p5"/>
          <p:cNvSpPr txBox="1"/>
          <p:nvPr/>
        </p:nvSpPr>
        <p:spPr>
          <a:xfrm rot="-189633">
            <a:off x="2601387" y="1971971"/>
            <a:ext cx="3857868" cy="578974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i="1" lang="es" sz="3600">
                <a:solidFill>
                  <a:srgbClr val="434343"/>
                </a:solidFill>
                <a:latin typeface="Yellowtail"/>
                <a:ea typeface="Yellowtail"/>
                <a:cs typeface="Yellowtail"/>
                <a:sym typeface="Yellowtail"/>
              </a:rPr>
              <a:t>Proin accumsan</a:t>
            </a:r>
            <a:endParaRPr b="1" i="1" sz="3600">
              <a:solidFill>
                <a:srgbClr val="434343"/>
              </a:solidFill>
              <a:latin typeface="Yellowtail"/>
              <a:ea typeface="Yellowtail"/>
              <a:cs typeface="Yellowtail"/>
              <a:sym typeface="Yellowtail"/>
            </a:endParaRPr>
          </a:p>
        </p:txBody>
      </p:sp>
      <p:sp>
        <p:nvSpPr>
          <p:cNvPr id="58" name="Google Shape;58;p5"/>
          <p:cNvSpPr txBox="1"/>
          <p:nvPr/>
        </p:nvSpPr>
        <p:spPr>
          <a:xfrm rot="-189640">
            <a:off x="2995760" y="2541059"/>
            <a:ext cx="3134067" cy="464817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s" sz="1000">
                <a:solidFill>
                  <a:srgbClr val="434343"/>
                </a:solidFill>
                <a:latin typeface="Yellowtail"/>
                <a:ea typeface="Yellowtail"/>
                <a:cs typeface="Yellowtail"/>
                <a:sym typeface="Yellowtail"/>
              </a:rPr>
              <a:t>Aliquam ante lorem, varius id dignissim quis, sollicitudin non diam. Quisque sed vehicula felis. Nullam mauris mi.</a:t>
            </a:r>
            <a:endParaRPr sz="1000">
              <a:solidFill>
                <a:srgbClr val="434343"/>
              </a:solidFill>
              <a:latin typeface="Yellowtail"/>
              <a:ea typeface="Yellowtail"/>
              <a:cs typeface="Yellowtail"/>
              <a:sym typeface="Yellowtail"/>
            </a:endParaRPr>
          </a:p>
        </p:txBody>
      </p:sp>
      <p:grpSp>
        <p:nvGrpSpPr>
          <p:cNvPr id="59" name="Google Shape;59;p5"/>
          <p:cNvGrpSpPr/>
          <p:nvPr/>
        </p:nvGrpSpPr>
        <p:grpSpPr>
          <a:xfrm>
            <a:off x="1171746" y="1824548"/>
            <a:ext cx="362484" cy="321303"/>
            <a:chOff x="3745952" y="1193989"/>
            <a:chExt cx="436150" cy="386600"/>
          </a:xfrm>
        </p:grpSpPr>
        <p:sp>
          <p:nvSpPr>
            <p:cNvPr id="60" name="Google Shape;60;p5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" name="Google Shape;61;p5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" name="Google Shape;62;p5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FFD9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" name="Google Shape;63;p5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F1C232"/>
            </a:solidFill>
            <a:ln cap="flat" cmpd="sng" w="9525">
              <a:solidFill>
                <a:srgbClr val="F3F3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" name="Google Shape;64;p5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FFD9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5" name="Google Shape;65;p5"/>
          <p:cNvGrpSpPr/>
          <p:nvPr/>
        </p:nvGrpSpPr>
        <p:grpSpPr>
          <a:xfrm>
            <a:off x="1618171" y="1503248"/>
            <a:ext cx="362484" cy="321303"/>
            <a:chOff x="3745952" y="1193989"/>
            <a:chExt cx="436150" cy="386600"/>
          </a:xfrm>
        </p:grpSpPr>
        <p:sp>
          <p:nvSpPr>
            <p:cNvPr id="66" name="Google Shape;66;p5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" name="Google Shape;67;p5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" name="Google Shape;68;p5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" name="Google Shape;69;p5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274E13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" name="Google Shape;70;p5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1" name="Google Shape;71;p5"/>
          <p:cNvGrpSpPr/>
          <p:nvPr/>
        </p:nvGrpSpPr>
        <p:grpSpPr>
          <a:xfrm>
            <a:off x="1658296" y="2051623"/>
            <a:ext cx="362484" cy="321303"/>
            <a:chOff x="3745952" y="1193989"/>
            <a:chExt cx="436150" cy="386600"/>
          </a:xfrm>
        </p:grpSpPr>
        <p:sp>
          <p:nvSpPr>
            <p:cNvPr id="72" name="Google Shape;72;p5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" name="Google Shape;73;p5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" name="Google Shape;74;p5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0000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" name="Google Shape;75;p5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20124D"/>
            </a:solidFill>
            <a:ln cap="flat" cmpd="sng" w="9525">
              <a:solidFill>
                <a:srgbClr val="A4C2F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" name="Google Shape;76;p5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0000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7" name="Google Shape;77;p5"/>
          <p:cNvGrpSpPr/>
          <p:nvPr/>
        </p:nvGrpSpPr>
        <p:grpSpPr>
          <a:xfrm>
            <a:off x="1203271" y="3197473"/>
            <a:ext cx="362484" cy="321303"/>
            <a:chOff x="3745952" y="1193989"/>
            <a:chExt cx="436150" cy="386600"/>
          </a:xfrm>
        </p:grpSpPr>
        <p:sp>
          <p:nvSpPr>
            <p:cNvPr id="78" name="Google Shape;78;p5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" name="Google Shape;79;p5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" name="Google Shape;80;p5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FFD9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" name="Google Shape;81;p5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F1C232"/>
            </a:solidFill>
            <a:ln cap="flat" cmpd="sng" w="9525">
              <a:solidFill>
                <a:srgbClr val="F3F3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" name="Google Shape;82;p5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FFD9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3" name="Google Shape;83;p5"/>
          <p:cNvGrpSpPr/>
          <p:nvPr/>
        </p:nvGrpSpPr>
        <p:grpSpPr>
          <a:xfrm>
            <a:off x="809271" y="2314973"/>
            <a:ext cx="362484" cy="321303"/>
            <a:chOff x="3745952" y="1193989"/>
            <a:chExt cx="436150" cy="386600"/>
          </a:xfrm>
        </p:grpSpPr>
        <p:sp>
          <p:nvSpPr>
            <p:cNvPr id="84" name="Google Shape;84;p5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" name="Google Shape;85;p5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" name="Google Shape;86;p5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" name="Google Shape;87;p5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274E13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" name="Google Shape;88;p5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9" name="Google Shape;89;p5"/>
          <p:cNvGrpSpPr/>
          <p:nvPr/>
        </p:nvGrpSpPr>
        <p:grpSpPr>
          <a:xfrm>
            <a:off x="2220458" y="1650960"/>
            <a:ext cx="362484" cy="321303"/>
            <a:chOff x="3745952" y="1193989"/>
            <a:chExt cx="436150" cy="386600"/>
          </a:xfrm>
        </p:grpSpPr>
        <p:sp>
          <p:nvSpPr>
            <p:cNvPr id="90" name="Google Shape;90;p5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" name="Google Shape;91;p5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" name="Google Shape;92;p5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" name="Google Shape;93;p5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980000"/>
            </a:solidFill>
            <a:ln cap="flat" cmpd="sng" w="9525">
              <a:solidFill>
                <a:srgbClr val="E23B3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" name="Google Shape;94;p5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5" name="Google Shape;95;p5"/>
          <p:cNvGrpSpPr/>
          <p:nvPr/>
        </p:nvGrpSpPr>
        <p:grpSpPr>
          <a:xfrm>
            <a:off x="1823333" y="2876160"/>
            <a:ext cx="362484" cy="321303"/>
            <a:chOff x="3745952" y="1193989"/>
            <a:chExt cx="436150" cy="386600"/>
          </a:xfrm>
        </p:grpSpPr>
        <p:sp>
          <p:nvSpPr>
            <p:cNvPr id="96" name="Google Shape;96;p5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" name="Google Shape;97;p5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8" name="Google Shape;98;p5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9" name="Google Shape;99;p5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980000"/>
            </a:solidFill>
            <a:ln cap="flat" cmpd="sng" w="9525">
              <a:solidFill>
                <a:srgbClr val="E23B3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0" name="Google Shape;100;p5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01" name="Google Shape;101;p5"/>
          <p:cNvGrpSpPr/>
          <p:nvPr/>
        </p:nvGrpSpPr>
        <p:grpSpPr>
          <a:xfrm>
            <a:off x="2020771" y="2599998"/>
            <a:ext cx="362484" cy="321303"/>
            <a:chOff x="3745952" y="1193989"/>
            <a:chExt cx="436150" cy="386600"/>
          </a:xfrm>
        </p:grpSpPr>
        <p:sp>
          <p:nvSpPr>
            <p:cNvPr id="102" name="Google Shape;102;p5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3" name="Google Shape;103;p5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4" name="Google Shape;104;p5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0000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5" name="Google Shape;105;p5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20124D"/>
            </a:solidFill>
            <a:ln cap="flat" cmpd="sng" w="9525">
              <a:solidFill>
                <a:srgbClr val="A4C2F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6" name="Google Shape;106;p5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0000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07" name="Google Shape;107;p5"/>
          <p:cNvGrpSpPr/>
          <p:nvPr/>
        </p:nvGrpSpPr>
        <p:grpSpPr>
          <a:xfrm>
            <a:off x="1605871" y="3517223"/>
            <a:ext cx="362484" cy="321303"/>
            <a:chOff x="3745952" y="1193989"/>
            <a:chExt cx="436150" cy="386600"/>
          </a:xfrm>
        </p:grpSpPr>
        <p:sp>
          <p:nvSpPr>
            <p:cNvPr id="108" name="Google Shape;108;p5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9" name="Google Shape;109;p5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0" name="Google Shape;110;p5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FFD9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1" name="Google Shape;111;p5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F1C232"/>
            </a:solidFill>
            <a:ln cap="flat" cmpd="sng" w="9525">
              <a:solidFill>
                <a:srgbClr val="F3F3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2" name="Google Shape;112;p5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FFD9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13" name="Google Shape;113;p5"/>
          <p:cNvGrpSpPr/>
          <p:nvPr/>
        </p:nvGrpSpPr>
        <p:grpSpPr>
          <a:xfrm>
            <a:off x="1211871" y="2634723"/>
            <a:ext cx="362484" cy="321303"/>
            <a:chOff x="3745952" y="1193989"/>
            <a:chExt cx="436150" cy="386600"/>
          </a:xfrm>
        </p:grpSpPr>
        <p:sp>
          <p:nvSpPr>
            <p:cNvPr id="114" name="Google Shape;114;p5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5" name="Google Shape;115;p5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6" name="Google Shape;116;p5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7" name="Google Shape;117;p5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274E13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8" name="Google Shape;118;p5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19" name="Google Shape;119;p5"/>
          <p:cNvGrpSpPr/>
          <p:nvPr/>
        </p:nvGrpSpPr>
        <p:grpSpPr>
          <a:xfrm>
            <a:off x="1968358" y="3058610"/>
            <a:ext cx="362484" cy="321303"/>
            <a:chOff x="3745952" y="1193989"/>
            <a:chExt cx="436150" cy="386600"/>
          </a:xfrm>
        </p:grpSpPr>
        <p:sp>
          <p:nvSpPr>
            <p:cNvPr id="120" name="Google Shape;120;p5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1" name="Google Shape;121;p5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2" name="Google Shape;122;p5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3" name="Google Shape;123;p5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980000"/>
            </a:solidFill>
            <a:ln cap="flat" cmpd="sng" w="9525">
              <a:solidFill>
                <a:srgbClr val="E23B3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4" name="Google Shape;124;p5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25" name="Google Shape;125;p5"/>
          <p:cNvGrpSpPr/>
          <p:nvPr/>
        </p:nvGrpSpPr>
        <p:grpSpPr>
          <a:xfrm>
            <a:off x="1295821" y="1972273"/>
            <a:ext cx="362484" cy="321303"/>
            <a:chOff x="3745952" y="1193989"/>
            <a:chExt cx="436150" cy="386600"/>
          </a:xfrm>
        </p:grpSpPr>
        <p:sp>
          <p:nvSpPr>
            <p:cNvPr id="126" name="Google Shape;126;p5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7" name="Google Shape;127;p5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8" name="Google Shape;128;p5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9" name="Google Shape;129;p5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274E13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0" name="Google Shape;130;p5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31" name="Google Shape;131;p5"/>
          <p:cNvGrpSpPr/>
          <p:nvPr/>
        </p:nvGrpSpPr>
        <p:grpSpPr>
          <a:xfrm>
            <a:off x="1352196" y="1329648"/>
            <a:ext cx="362484" cy="321303"/>
            <a:chOff x="3745952" y="1193989"/>
            <a:chExt cx="436150" cy="386600"/>
          </a:xfrm>
        </p:grpSpPr>
        <p:sp>
          <p:nvSpPr>
            <p:cNvPr id="132" name="Google Shape;132;p5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3" name="Google Shape;133;p5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4" name="Google Shape;134;p5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FFD9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5" name="Google Shape;135;p5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F1C232"/>
            </a:solidFill>
            <a:ln cap="flat" cmpd="sng" w="9525">
              <a:solidFill>
                <a:srgbClr val="F3F3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6" name="Google Shape;136;p5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FFD9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40" name="Shape 1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41" name="Google Shape;141;p6"/>
          <p:cNvGrpSpPr/>
          <p:nvPr/>
        </p:nvGrpSpPr>
        <p:grpSpPr>
          <a:xfrm>
            <a:off x="527550" y="362923"/>
            <a:ext cx="3203467" cy="4586227"/>
            <a:chOff x="694125" y="460098"/>
            <a:chExt cx="3203467" cy="4586227"/>
          </a:xfrm>
        </p:grpSpPr>
        <p:sp>
          <p:nvSpPr>
            <p:cNvPr id="142" name="Google Shape;142;p6"/>
            <p:cNvSpPr/>
            <p:nvPr/>
          </p:nvSpPr>
          <p:spPr>
            <a:xfrm>
              <a:off x="694125" y="527550"/>
              <a:ext cx="3151350" cy="4518775"/>
            </a:xfrm>
            <a:custGeom>
              <a:rect b="b" l="l" r="r" t="t"/>
              <a:pathLst>
                <a:path extrusionOk="0" h="180751" w="126054">
                  <a:moveTo>
                    <a:pt x="2777" y="0"/>
                  </a:moveTo>
                  <a:lnTo>
                    <a:pt x="0" y="180751"/>
                  </a:lnTo>
                  <a:lnTo>
                    <a:pt x="126054" y="178807"/>
                  </a:lnTo>
                  <a:close/>
                </a:path>
              </a:pathLst>
            </a:custGeom>
            <a:solidFill>
              <a:srgbClr val="000000">
                <a:alpha val="47690"/>
              </a:srgbClr>
            </a:solidFill>
            <a:ln>
              <a:noFill/>
            </a:ln>
          </p:spPr>
        </p:sp>
        <p:sp>
          <p:nvSpPr>
            <p:cNvPr id="143" name="Google Shape;143;p6"/>
            <p:cNvSpPr/>
            <p:nvPr/>
          </p:nvSpPr>
          <p:spPr>
            <a:xfrm>
              <a:off x="742725" y="492825"/>
              <a:ext cx="3116700" cy="4511700"/>
            </a:xfrm>
            <a:prstGeom prst="rect">
              <a:avLst/>
            </a:prstGeom>
            <a:solidFill>
              <a:schemeClr val="lt2"/>
            </a:solidFill>
            <a:ln cap="flat" cmpd="sng" w="9525">
              <a:solidFill>
                <a:srgbClr val="C9DAF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s"/>
                <a:t>  </a:t>
              </a:r>
              <a:endParaRPr/>
            </a:p>
          </p:txBody>
        </p:sp>
        <p:grpSp>
          <p:nvGrpSpPr>
            <p:cNvPr id="144" name="Google Shape;144;p6"/>
            <p:cNvGrpSpPr/>
            <p:nvPr/>
          </p:nvGrpSpPr>
          <p:grpSpPr>
            <a:xfrm>
              <a:off x="891975" y="749550"/>
              <a:ext cx="2818200" cy="3998250"/>
              <a:chOff x="885025" y="638600"/>
              <a:chExt cx="2818200" cy="3998250"/>
            </a:xfrm>
          </p:grpSpPr>
          <p:cxnSp>
            <p:nvCxnSpPr>
              <p:cNvPr id="145" name="Google Shape;145;p6"/>
              <p:cNvCxnSpPr/>
              <p:nvPr/>
            </p:nvCxnSpPr>
            <p:spPr>
              <a:xfrm>
                <a:off x="885025" y="638600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46" name="Google Shape;146;p6"/>
              <p:cNvCxnSpPr/>
              <p:nvPr/>
            </p:nvCxnSpPr>
            <p:spPr>
              <a:xfrm>
                <a:off x="885025" y="860725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47" name="Google Shape;147;p6"/>
              <p:cNvCxnSpPr/>
              <p:nvPr/>
            </p:nvCxnSpPr>
            <p:spPr>
              <a:xfrm>
                <a:off x="885025" y="1082850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48" name="Google Shape;148;p6"/>
              <p:cNvCxnSpPr/>
              <p:nvPr/>
            </p:nvCxnSpPr>
            <p:spPr>
              <a:xfrm>
                <a:off x="885025" y="1304975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49" name="Google Shape;149;p6"/>
              <p:cNvCxnSpPr/>
              <p:nvPr/>
            </p:nvCxnSpPr>
            <p:spPr>
              <a:xfrm>
                <a:off x="885025" y="1749225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50" name="Google Shape;150;p6"/>
              <p:cNvCxnSpPr/>
              <p:nvPr/>
            </p:nvCxnSpPr>
            <p:spPr>
              <a:xfrm>
                <a:off x="885025" y="1971350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51" name="Google Shape;151;p6"/>
              <p:cNvCxnSpPr/>
              <p:nvPr/>
            </p:nvCxnSpPr>
            <p:spPr>
              <a:xfrm>
                <a:off x="885025" y="2193475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52" name="Google Shape;152;p6"/>
              <p:cNvCxnSpPr/>
              <p:nvPr/>
            </p:nvCxnSpPr>
            <p:spPr>
              <a:xfrm>
                <a:off x="885025" y="2415600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53" name="Google Shape;153;p6"/>
              <p:cNvCxnSpPr/>
              <p:nvPr/>
            </p:nvCxnSpPr>
            <p:spPr>
              <a:xfrm>
                <a:off x="885025" y="2637725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54" name="Google Shape;154;p6"/>
              <p:cNvCxnSpPr/>
              <p:nvPr/>
            </p:nvCxnSpPr>
            <p:spPr>
              <a:xfrm>
                <a:off x="885025" y="2859850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55" name="Google Shape;155;p6"/>
              <p:cNvCxnSpPr/>
              <p:nvPr/>
            </p:nvCxnSpPr>
            <p:spPr>
              <a:xfrm>
                <a:off x="885025" y="3081975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56" name="Google Shape;156;p6"/>
              <p:cNvCxnSpPr/>
              <p:nvPr/>
            </p:nvCxnSpPr>
            <p:spPr>
              <a:xfrm>
                <a:off x="885025" y="3304100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57" name="Google Shape;157;p6"/>
              <p:cNvCxnSpPr/>
              <p:nvPr/>
            </p:nvCxnSpPr>
            <p:spPr>
              <a:xfrm>
                <a:off x="885025" y="3526225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58" name="Google Shape;158;p6"/>
              <p:cNvCxnSpPr/>
              <p:nvPr/>
            </p:nvCxnSpPr>
            <p:spPr>
              <a:xfrm>
                <a:off x="885025" y="3748350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59" name="Google Shape;159;p6"/>
              <p:cNvCxnSpPr/>
              <p:nvPr/>
            </p:nvCxnSpPr>
            <p:spPr>
              <a:xfrm>
                <a:off x="885025" y="3970475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60" name="Google Shape;160;p6"/>
              <p:cNvCxnSpPr/>
              <p:nvPr/>
            </p:nvCxnSpPr>
            <p:spPr>
              <a:xfrm>
                <a:off x="885025" y="4192600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61" name="Google Shape;161;p6"/>
              <p:cNvCxnSpPr/>
              <p:nvPr/>
            </p:nvCxnSpPr>
            <p:spPr>
              <a:xfrm>
                <a:off x="885025" y="4414725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62" name="Google Shape;162;p6"/>
              <p:cNvCxnSpPr/>
              <p:nvPr/>
            </p:nvCxnSpPr>
            <p:spPr>
              <a:xfrm>
                <a:off x="885025" y="4636850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63" name="Google Shape;163;p6"/>
              <p:cNvCxnSpPr/>
              <p:nvPr/>
            </p:nvCxnSpPr>
            <p:spPr>
              <a:xfrm>
                <a:off x="885025" y="1527100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</p:grpSp>
        <p:grpSp>
          <p:nvGrpSpPr>
            <p:cNvPr id="164" name="Google Shape;164;p6"/>
            <p:cNvGrpSpPr/>
            <p:nvPr/>
          </p:nvGrpSpPr>
          <p:grpSpPr>
            <a:xfrm>
              <a:off x="742733" y="460098"/>
              <a:ext cx="362484" cy="321303"/>
              <a:chOff x="3745952" y="1193989"/>
              <a:chExt cx="436150" cy="386600"/>
            </a:xfrm>
          </p:grpSpPr>
          <p:sp>
            <p:nvSpPr>
              <p:cNvPr id="165" name="Google Shape;165;p6"/>
              <p:cNvSpPr/>
              <p:nvPr/>
            </p:nvSpPr>
            <p:spPr>
              <a:xfrm rot="-1315307">
                <a:off x="3778000" y="1374489"/>
                <a:ext cx="159104" cy="184500"/>
              </a:xfrm>
              <a:prstGeom prst="ellipse">
                <a:avLst/>
              </a:prstGeom>
              <a:solidFill>
                <a:srgbClr val="000000">
                  <a:alpha val="1462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66" name="Google Shape;166;p6"/>
              <p:cNvSpPr/>
              <p:nvPr/>
            </p:nvSpPr>
            <p:spPr>
              <a:xfrm rot="3049581">
                <a:off x="3860303" y="1394725"/>
                <a:ext cx="31345" cy="99799"/>
              </a:xfrm>
              <a:prstGeom prst="can">
                <a:avLst>
                  <a:gd fmla="val 25000" name="adj"/>
                </a:avLst>
              </a:pr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67" name="Google Shape;167;p6"/>
              <p:cNvSpPr/>
              <p:nvPr/>
            </p:nvSpPr>
            <p:spPr>
              <a:xfrm rot="-1309897">
                <a:off x="3840421" y="1265976"/>
                <a:ext cx="211358" cy="245330"/>
              </a:xfrm>
              <a:prstGeom prst="ellipse">
                <a:avLst/>
              </a:prstGeom>
              <a:solidFill>
                <a:srgbClr val="FF000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68" name="Google Shape;168;p6"/>
              <p:cNvSpPr/>
              <p:nvPr/>
            </p:nvSpPr>
            <p:spPr>
              <a:xfrm rot="3049825">
                <a:off x="3951117" y="1270666"/>
                <a:ext cx="121118" cy="160568"/>
              </a:xfrm>
              <a:prstGeom prst="can">
                <a:avLst>
                  <a:gd fmla="val 25000" name="adj"/>
                </a:avLst>
              </a:prstGeom>
              <a:solidFill>
                <a:srgbClr val="980000"/>
              </a:solidFill>
              <a:ln cap="flat" cmpd="sng" w="9525">
                <a:solidFill>
                  <a:srgbClr val="E23B3B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69" name="Google Shape;169;p6"/>
              <p:cNvSpPr/>
              <p:nvPr/>
            </p:nvSpPr>
            <p:spPr>
              <a:xfrm rot="-1315307">
                <a:off x="3990950" y="1215589"/>
                <a:ext cx="159104" cy="184500"/>
              </a:xfrm>
              <a:prstGeom prst="ellipse">
                <a:avLst/>
              </a:prstGeom>
              <a:solidFill>
                <a:srgbClr val="FF000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170" name="Google Shape;170;p6"/>
            <p:cNvGrpSpPr/>
            <p:nvPr/>
          </p:nvGrpSpPr>
          <p:grpSpPr>
            <a:xfrm>
              <a:off x="3444858" y="509223"/>
              <a:ext cx="362484" cy="321303"/>
              <a:chOff x="3745952" y="1193989"/>
              <a:chExt cx="436150" cy="386600"/>
            </a:xfrm>
          </p:grpSpPr>
          <p:sp>
            <p:nvSpPr>
              <p:cNvPr id="171" name="Google Shape;171;p6"/>
              <p:cNvSpPr/>
              <p:nvPr/>
            </p:nvSpPr>
            <p:spPr>
              <a:xfrm rot="-1315307">
                <a:off x="3778000" y="1374489"/>
                <a:ext cx="159104" cy="184500"/>
              </a:xfrm>
              <a:prstGeom prst="ellipse">
                <a:avLst/>
              </a:prstGeom>
              <a:solidFill>
                <a:srgbClr val="000000">
                  <a:alpha val="1462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72" name="Google Shape;172;p6"/>
              <p:cNvSpPr/>
              <p:nvPr/>
            </p:nvSpPr>
            <p:spPr>
              <a:xfrm rot="3049581">
                <a:off x="3860303" y="1394725"/>
                <a:ext cx="31345" cy="99799"/>
              </a:xfrm>
              <a:prstGeom prst="can">
                <a:avLst>
                  <a:gd fmla="val 25000" name="adj"/>
                </a:avLst>
              </a:pr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73" name="Google Shape;173;p6"/>
              <p:cNvSpPr/>
              <p:nvPr/>
            </p:nvSpPr>
            <p:spPr>
              <a:xfrm rot="-1309897">
                <a:off x="3840421" y="1265976"/>
                <a:ext cx="211358" cy="245330"/>
              </a:xfrm>
              <a:prstGeom prst="ellipse">
                <a:avLst/>
              </a:prstGeom>
              <a:solidFill>
                <a:srgbClr val="FFD966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74" name="Google Shape;174;p6"/>
              <p:cNvSpPr/>
              <p:nvPr/>
            </p:nvSpPr>
            <p:spPr>
              <a:xfrm rot="3049825">
                <a:off x="3951117" y="1270666"/>
                <a:ext cx="121118" cy="160568"/>
              </a:xfrm>
              <a:prstGeom prst="can">
                <a:avLst>
                  <a:gd fmla="val 25000" name="adj"/>
                </a:avLst>
              </a:prstGeom>
              <a:solidFill>
                <a:srgbClr val="F1C232"/>
              </a:solidFill>
              <a:ln cap="flat" cmpd="sng" w="9525">
                <a:solidFill>
                  <a:srgbClr val="F3F3F3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75" name="Google Shape;175;p6"/>
              <p:cNvSpPr/>
              <p:nvPr/>
            </p:nvSpPr>
            <p:spPr>
              <a:xfrm rot="-1315307">
                <a:off x="3990950" y="1215589"/>
                <a:ext cx="159104" cy="184500"/>
              </a:xfrm>
              <a:prstGeom prst="ellipse">
                <a:avLst/>
              </a:prstGeom>
              <a:solidFill>
                <a:srgbClr val="FFD966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176" name="Google Shape;176;p6"/>
            <p:cNvGrpSpPr/>
            <p:nvPr/>
          </p:nvGrpSpPr>
          <p:grpSpPr>
            <a:xfrm>
              <a:off x="694133" y="4426498"/>
              <a:ext cx="362484" cy="321303"/>
              <a:chOff x="3745952" y="1193989"/>
              <a:chExt cx="436150" cy="386600"/>
            </a:xfrm>
          </p:grpSpPr>
          <p:sp>
            <p:nvSpPr>
              <p:cNvPr id="177" name="Google Shape;177;p6"/>
              <p:cNvSpPr/>
              <p:nvPr/>
            </p:nvSpPr>
            <p:spPr>
              <a:xfrm rot="-1315307">
                <a:off x="3778000" y="1374489"/>
                <a:ext cx="159104" cy="184500"/>
              </a:xfrm>
              <a:prstGeom prst="ellipse">
                <a:avLst/>
              </a:prstGeom>
              <a:solidFill>
                <a:srgbClr val="000000">
                  <a:alpha val="1462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78" name="Google Shape;178;p6"/>
              <p:cNvSpPr/>
              <p:nvPr/>
            </p:nvSpPr>
            <p:spPr>
              <a:xfrm rot="3049581">
                <a:off x="3860303" y="1394725"/>
                <a:ext cx="31345" cy="99799"/>
              </a:xfrm>
              <a:prstGeom prst="can">
                <a:avLst>
                  <a:gd fmla="val 25000" name="adj"/>
                </a:avLst>
              </a:pr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79" name="Google Shape;179;p6"/>
              <p:cNvSpPr/>
              <p:nvPr/>
            </p:nvSpPr>
            <p:spPr>
              <a:xfrm rot="-1309897">
                <a:off x="3840421" y="1265976"/>
                <a:ext cx="211358" cy="245330"/>
              </a:xfrm>
              <a:prstGeom prst="ellipse">
                <a:avLst/>
              </a:prstGeom>
              <a:solidFill>
                <a:srgbClr val="6AA84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80" name="Google Shape;180;p6"/>
              <p:cNvSpPr/>
              <p:nvPr/>
            </p:nvSpPr>
            <p:spPr>
              <a:xfrm rot="3049825">
                <a:off x="3951117" y="1270666"/>
                <a:ext cx="121118" cy="160568"/>
              </a:xfrm>
              <a:prstGeom prst="can">
                <a:avLst>
                  <a:gd fmla="val 25000" name="adj"/>
                </a:avLst>
              </a:prstGeom>
              <a:solidFill>
                <a:srgbClr val="274E13"/>
              </a:solidFill>
              <a:ln cap="flat" cmpd="sng" w="9525">
                <a:solidFill>
                  <a:srgbClr val="B6D7A8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81" name="Google Shape;181;p6"/>
              <p:cNvSpPr/>
              <p:nvPr/>
            </p:nvSpPr>
            <p:spPr>
              <a:xfrm rot="-1315307">
                <a:off x="3990950" y="1215589"/>
                <a:ext cx="159104" cy="184500"/>
              </a:xfrm>
              <a:prstGeom prst="ellipse">
                <a:avLst/>
              </a:prstGeom>
              <a:solidFill>
                <a:srgbClr val="6AA84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182" name="Google Shape;182;p6"/>
            <p:cNvGrpSpPr/>
            <p:nvPr/>
          </p:nvGrpSpPr>
          <p:grpSpPr>
            <a:xfrm>
              <a:off x="3535108" y="4510348"/>
              <a:ext cx="362484" cy="321303"/>
              <a:chOff x="3745952" y="1193989"/>
              <a:chExt cx="436150" cy="386600"/>
            </a:xfrm>
          </p:grpSpPr>
          <p:sp>
            <p:nvSpPr>
              <p:cNvPr id="183" name="Google Shape;183;p6"/>
              <p:cNvSpPr/>
              <p:nvPr/>
            </p:nvSpPr>
            <p:spPr>
              <a:xfrm rot="-1315307">
                <a:off x="3778000" y="1374489"/>
                <a:ext cx="159104" cy="184500"/>
              </a:xfrm>
              <a:prstGeom prst="ellipse">
                <a:avLst/>
              </a:prstGeom>
              <a:solidFill>
                <a:srgbClr val="000000">
                  <a:alpha val="1462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84" name="Google Shape;184;p6"/>
              <p:cNvSpPr/>
              <p:nvPr/>
            </p:nvSpPr>
            <p:spPr>
              <a:xfrm rot="3049581">
                <a:off x="3860303" y="1394725"/>
                <a:ext cx="31345" cy="99799"/>
              </a:xfrm>
              <a:prstGeom prst="can">
                <a:avLst>
                  <a:gd fmla="val 25000" name="adj"/>
                </a:avLst>
              </a:pr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85" name="Google Shape;185;p6"/>
              <p:cNvSpPr/>
              <p:nvPr/>
            </p:nvSpPr>
            <p:spPr>
              <a:xfrm rot="-1309897">
                <a:off x="3840421" y="1265976"/>
                <a:ext cx="211358" cy="245330"/>
              </a:xfrm>
              <a:prstGeom prst="ellipse">
                <a:avLst/>
              </a:prstGeom>
              <a:solidFill>
                <a:srgbClr val="0000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86" name="Google Shape;186;p6"/>
              <p:cNvSpPr/>
              <p:nvPr/>
            </p:nvSpPr>
            <p:spPr>
              <a:xfrm rot="3049825">
                <a:off x="3951117" y="1270666"/>
                <a:ext cx="121118" cy="160568"/>
              </a:xfrm>
              <a:prstGeom prst="can">
                <a:avLst>
                  <a:gd fmla="val 25000" name="adj"/>
                </a:avLst>
              </a:prstGeom>
              <a:solidFill>
                <a:srgbClr val="20124D"/>
              </a:solidFill>
              <a:ln cap="flat" cmpd="sng" w="9525">
                <a:solidFill>
                  <a:srgbClr val="A4C2F4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87" name="Google Shape;187;p6"/>
              <p:cNvSpPr/>
              <p:nvPr/>
            </p:nvSpPr>
            <p:spPr>
              <a:xfrm rot="-1315307">
                <a:off x="3990950" y="1215589"/>
                <a:ext cx="159104" cy="184500"/>
              </a:xfrm>
              <a:prstGeom prst="ellipse">
                <a:avLst/>
              </a:prstGeom>
              <a:solidFill>
                <a:srgbClr val="0000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</p:grpSp>
      <p:sp>
        <p:nvSpPr>
          <p:cNvPr id="188" name="Google Shape;188;p6"/>
          <p:cNvSpPr txBox="1"/>
          <p:nvPr/>
        </p:nvSpPr>
        <p:spPr>
          <a:xfrm>
            <a:off x="763850" y="1541950"/>
            <a:ext cx="2720700" cy="11823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s">
                <a:solidFill>
                  <a:srgbClr val="E23B3B"/>
                </a:solidFill>
                <a:latin typeface="Amatic SC"/>
                <a:ea typeface="Amatic SC"/>
                <a:cs typeface="Amatic SC"/>
                <a:sym typeface="Amatic SC"/>
              </a:rPr>
              <a:t>Suspendisse eu nibh</a:t>
            </a:r>
            <a:endParaRPr>
              <a:solidFill>
                <a:srgbClr val="E23B3B"/>
              </a:solidFill>
              <a:latin typeface="Amatic SC"/>
              <a:ea typeface="Amatic SC"/>
              <a:cs typeface="Amatic SC"/>
              <a:sym typeface="Amatic SC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">
                <a:solidFill>
                  <a:srgbClr val="434343"/>
                </a:solidFill>
                <a:latin typeface="Amatic SC"/>
                <a:ea typeface="Amatic SC"/>
                <a:cs typeface="Amatic SC"/>
                <a:sym typeface="Amatic SC"/>
              </a:rPr>
              <a:t>Lorem ipsum dolor sit amet, consectetur adipiscing elit. Morbi egestas libero et lectus cursus scelerisque. Suspendisse eu nibh sed neque euismod molestie eu sed nisl.</a:t>
            </a:r>
            <a:endParaRPr>
              <a:solidFill>
                <a:srgbClr val="434343"/>
              </a:solidFill>
              <a:latin typeface="Amatic SC"/>
              <a:ea typeface="Amatic SC"/>
              <a:cs typeface="Amatic SC"/>
              <a:sym typeface="Amatic SC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434343"/>
              </a:solidFill>
              <a:latin typeface="Amatic SC"/>
              <a:ea typeface="Amatic SC"/>
              <a:cs typeface="Amatic SC"/>
              <a:sym typeface="Amatic SC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s">
                <a:solidFill>
                  <a:srgbClr val="434343"/>
                </a:solidFill>
                <a:latin typeface="Amatic SC"/>
                <a:ea typeface="Amatic SC"/>
                <a:cs typeface="Amatic SC"/>
                <a:sym typeface="Amatic SC"/>
              </a:rPr>
              <a:t>Lorem ipsum dolor sit amet, consectetur adipiscing elit. Morbi egestas libero et lectus cursus scelerisque. Suspendisse eu nibh sed neque euismod molestie eu sed nisl.</a:t>
            </a:r>
            <a:endParaRPr>
              <a:solidFill>
                <a:srgbClr val="434343"/>
              </a:solidFill>
              <a:latin typeface="Amatic SC"/>
              <a:ea typeface="Amatic SC"/>
              <a:cs typeface="Amatic SC"/>
              <a:sym typeface="Amatic SC"/>
            </a:endParaRPr>
          </a:p>
        </p:txBody>
      </p:sp>
      <p:sp>
        <p:nvSpPr>
          <p:cNvPr id="189" name="Google Shape;189;p6"/>
          <p:cNvSpPr txBox="1"/>
          <p:nvPr/>
        </p:nvSpPr>
        <p:spPr>
          <a:xfrm>
            <a:off x="763850" y="876175"/>
            <a:ext cx="2588700" cy="621900"/>
          </a:xfrm>
          <a:prstGeom prst="rect">
            <a:avLst/>
          </a:prstGeom>
          <a:noFill/>
          <a:ln>
            <a:noFill/>
          </a:ln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">
                <a:solidFill>
                  <a:srgbClr val="434343"/>
                </a:solidFill>
                <a:latin typeface="Amatic SC"/>
                <a:ea typeface="Amatic SC"/>
                <a:cs typeface="Amatic SC"/>
                <a:sym typeface="Amatic SC"/>
              </a:rPr>
              <a:t>Pellentesque porttitor ligula</a:t>
            </a:r>
            <a:r>
              <a:rPr lang="es">
                <a:solidFill>
                  <a:srgbClr val="434343"/>
                </a:solidFill>
                <a:latin typeface="Open Sans"/>
                <a:ea typeface="Open Sans"/>
                <a:cs typeface="Open Sans"/>
                <a:sym typeface="Open Sans"/>
              </a:rPr>
              <a:t> </a:t>
            </a:r>
            <a:endParaRPr>
              <a:solidFill>
                <a:srgbClr val="434343"/>
              </a:solidFill>
              <a:latin typeface="Open Sans"/>
              <a:ea typeface="Open Sans"/>
              <a:cs typeface="Open Sans"/>
              <a:sym typeface="Open Sans"/>
            </a:endParaRPr>
          </a:p>
        </p:txBody>
      </p:sp>
      <p:sp>
        <p:nvSpPr>
          <p:cNvPr id="190" name="Google Shape;190;p6"/>
          <p:cNvSpPr txBox="1"/>
          <p:nvPr/>
        </p:nvSpPr>
        <p:spPr>
          <a:xfrm>
            <a:off x="763850" y="626125"/>
            <a:ext cx="2811000" cy="621900"/>
          </a:xfrm>
          <a:prstGeom prst="rect">
            <a:avLst/>
          </a:prstGeom>
          <a:noFill/>
          <a:ln>
            <a:noFill/>
          </a:ln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i="1" lang="es" sz="3000">
                <a:solidFill>
                  <a:srgbClr val="E23B3B"/>
                </a:solidFill>
                <a:latin typeface="Yellowtail"/>
                <a:ea typeface="Yellowtail"/>
                <a:cs typeface="Yellowtail"/>
                <a:sym typeface="Yellowtail"/>
              </a:rPr>
              <a:t>Morbi egestas</a:t>
            </a:r>
            <a:endParaRPr b="1" i="1">
              <a:solidFill>
                <a:srgbClr val="E23B3B"/>
              </a:solidFill>
              <a:latin typeface="Yellowtail"/>
              <a:ea typeface="Yellowtail"/>
              <a:cs typeface="Yellowtail"/>
              <a:sym typeface="Yellowtail"/>
            </a:endParaRPr>
          </a:p>
        </p:txBody>
      </p:sp>
      <p:sp>
        <p:nvSpPr>
          <p:cNvPr id="191" name="Google Shape;191;p6"/>
          <p:cNvSpPr/>
          <p:nvPr/>
        </p:nvSpPr>
        <p:spPr>
          <a:xfrm>
            <a:off x="4152075" y="2999775"/>
            <a:ext cx="1239175" cy="1748025"/>
          </a:xfrm>
          <a:custGeom>
            <a:rect b="b" l="l" r="r" t="t"/>
            <a:pathLst>
              <a:path extrusionOk="0" h="69921" w="49567">
                <a:moveTo>
                  <a:pt x="0" y="0"/>
                </a:moveTo>
                <a:lnTo>
                  <a:pt x="1525" y="69921"/>
                </a:lnTo>
                <a:lnTo>
                  <a:pt x="49567" y="64092"/>
                </a:lnTo>
                <a:close/>
              </a:path>
            </a:pathLst>
          </a:custGeom>
          <a:solidFill>
            <a:srgbClr val="000000">
              <a:alpha val="28459"/>
            </a:srgbClr>
          </a:solidFill>
          <a:ln>
            <a:noFill/>
          </a:ln>
        </p:spPr>
      </p:sp>
      <p:sp>
        <p:nvSpPr>
          <p:cNvPr id="192" name="Google Shape;192;p6"/>
          <p:cNvSpPr/>
          <p:nvPr/>
        </p:nvSpPr>
        <p:spPr>
          <a:xfrm>
            <a:off x="4124827" y="2858200"/>
            <a:ext cx="1585715" cy="1829708"/>
          </a:xfrm>
          <a:custGeom>
            <a:rect b="b" l="l" r="r" t="t"/>
            <a:pathLst>
              <a:path extrusionOk="0" h="88062" w="88848">
                <a:moveTo>
                  <a:pt x="85179" y="0"/>
                </a:moveTo>
                <a:lnTo>
                  <a:pt x="0" y="3931"/>
                </a:lnTo>
                <a:lnTo>
                  <a:pt x="4980" y="88062"/>
                </a:lnTo>
                <a:lnTo>
                  <a:pt x="88848" y="83606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</p:sp>
      <p:sp>
        <p:nvSpPr>
          <p:cNvPr id="193" name="Google Shape;193;p6"/>
          <p:cNvSpPr/>
          <p:nvPr/>
        </p:nvSpPr>
        <p:spPr>
          <a:xfrm rot="-183045">
            <a:off x="4275065" y="2988108"/>
            <a:ext cx="1285221" cy="1285221"/>
          </a:xfrm>
          <a:prstGeom prst="rect">
            <a:avLst/>
          </a:pr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4" name="Google Shape;194;p6"/>
          <p:cNvSpPr txBox="1"/>
          <p:nvPr/>
        </p:nvSpPr>
        <p:spPr>
          <a:xfrm rot="-297827">
            <a:off x="4338635" y="4263114"/>
            <a:ext cx="1248181" cy="315557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" sz="1000">
                <a:latin typeface="Yellowtail"/>
                <a:ea typeface="Yellowtail"/>
                <a:cs typeface="Yellowtail"/>
                <a:sym typeface="Yellowtail"/>
              </a:rPr>
              <a:t>Pellentesque aucto </a:t>
            </a:r>
            <a:endParaRPr sz="1000">
              <a:latin typeface="Yellowtail"/>
              <a:ea typeface="Yellowtail"/>
              <a:cs typeface="Yellowtail"/>
              <a:sym typeface="Yellowtail"/>
            </a:endParaRPr>
          </a:p>
        </p:txBody>
      </p:sp>
      <p:sp>
        <p:nvSpPr>
          <p:cNvPr id="195" name="Google Shape;195;p6"/>
          <p:cNvSpPr/>
          <p:nvPr/>
        </p:nvSpPr>
        <p:spPr>
          <a:xfrm rot="294983">
            <a:off x="6562147" y="2917555"/>
            <a:ext cx="1239149" cy="1747988"/>
          </a:xfrm>
          <a:custGeom>
            <a:rect b="b" l="l" r="r" t="t"/>
            <a:pathLst>
              <a:path extrusionOk="0" h="69921" w="49567">
                <a:moveTo>
                  <a:pt x="0" y="0"/>
                </a:moveTo>
                <a:lnTo>
                  <a:pt x="1525" y="69921"/>
                </a:lnTo>
                <a:lnTo>
                  <a:pt x="49567" y="64092"/>
                </a:lnTo>
                <a:close/>
              </a:path>
            </a:pathLst>
          </a:custGeom>
          <a:solidFill>
            <a:srgbClr val="000000">
              <a:alpha val="28459"/>
            </a:srgbClr>
          </a:solidFill>
          <a:ln>
            <a:noFill/>
          </a:ln>
        </p:spPr>
      </p:sp>
      <p:sp>
        <p:nvSpPr>
          <p:cNvPr id="196" name="Google Shape;196;p6"/>
          <p:cNvSpPr/>
          <p:nvPr/>
        </p:nvSpPr>
        <p:spPr>
          <a:xfrm rot="295056">
            <a:off x="6542914" y="2788878"/>
            <a:ext cx="1585777" cy="1829629"/>
          </a:xfrm>
          <a:custGeom>
            <a:rect b="b" l="l" r="r" t="t"/>
            <a:pathLst>
              <a:path extrusionOk="0" h="88062" w="88848">
                <a:moveTo>
                  <a:pt x="85179" y="0"/>
                </a:moveTo>
                <a:lnTo>
                  <a:pt x="0" y="3931"/>
                </a:lnTo>
                <a:lnTo>
                  <a:pt x="4980" y="88062"/>
                </a:lnTo>
                <a:lnTo>
                  <a:pt x="88848" y="83606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</p:sp>
      <p:sp>
        <p:nvSpPr>
          <p:cNvPr id="197" name="Google Shape;197;p6"/>
          <p:cNvSpPr/>
          <p:nvPr/>
        </p:nvSpPr>
        <p:spPr>
          <a:xfrm rot="112357">
            <a:off x="6705347" y="2919376"/>
            <a:ext cx="1285286" cy="1285286"/>
          </a:xfrm>
          <a:prstGeom prst="rect">
            <a:avLst/>
          </a:pr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8" name="Google Shape;198;p6"/>
          <p:cNvSpPr txBox="1"/>
          <p:nvPr/>
        </p:nvSpPr>
        <p:spPr>
          <a:xfrm rot="-2479">
            <a:off x="6701098" y="4195324"/>
            <a:ext cx="1248300" cy="315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" sz="1000">
                <a:latin typeface="Yellowtail"/>
                <a:ea typeface="Yellowtail"/>
                <a:cs typeface="Yellowtail"/>
                <a:sym typeface="Yellowtail"/>
              </a:rPr>
              <a:t>Pellentesque aucto </a:t>
            </a:r>
            <a:endParaRPr sz="1000">
              <a:latin typeface="Yellowtail"/>
              <a:ea typeface="Yellowtail"/>
              <a:cs typeface="Yellowtail"/>
              <a:sym typeface="Yellowtail"/>
            </a:endParaRPr>
          </a:p>
        </p:txBody>
      </p:sp>
      <p:sp>
        <p:nvSpPr>
          <p:cNvPr id="199" name="Google Shape;199;p6"/>
          <p:cNvSpPr/>
          <p:nvPr/>
        </p:nvSpPr>
        <p:spPr>
          <a:xfrm>
            <a:off x="5487897" y="836125"/>
            <a:ext cx="1748032" cy="1748032"/>
          </a:xfrm>
          <a:custGeom>
            <a:rect b="b" l="l" r="r" t="t"/>
            <a:pathLst>
              <a:path extrusionOk="0" h="84131" w="84131">
                <a:moveTo>
                  <a:pt x="0" y="0"/>
                </a:moveTo>
                <a:lnTo>
                  <a:pt x="1835" y="84131"/>
                </a:lnTo>
                <a:lnTo>
                  <a:pt x="84131" y="76268"/>
                </a:lnTo>
                <a:close/>
              </a:path>
            </a:pathLst>
          </a:custGeom>
          <a:solidFill>
            <a:srgbClr val="000000">
              <a:alpha val="28459"/>
            </a:srgbClr>
          </a:solidFill>
          <a:ln>
            <a:noFill/>
          </a:ln>
        </p:spPr>
      </p:sp>
      <p:sp>
        <p:nvSpPr>
          <p:cNvPr id="200" name="Google Shape;200;p6"/>
          <p:cNvSpPr/>
          <p:nvPr/>
        </p:nvSpPr>
        <p:spPr>
          <a:xfrm>
            <a:off x="5460657" y="694547"/>
            <a:ext cx="1846039" cy="1829708"/>
          </a:xfrm>
          <a:custGeom>
            <a:rect b="b" l="l" r="r" t="t"/>
            <a:pathLst>
              <a:path extrusionOk="0" h="88062" w="88848">
                <a:moveTo>
                  <a:pt x="85179" y="0"/>
                </a:moveTo>
                <a:lnTo>
                  <a:pt x="0" y="3931"/>
                </a:lnTo>
                <a:lnTo>
                  <a:pt x="4980" y="88062"/>
                </a:lnTo>
                <a:lnTo>
                  <a:pt x="88848" y="83606"/>
                </a:lnTo>
                <a:close/>
              </a:path>
            </a:pathLst>
          </a:custGeom>
          <a:solidFill>
            <a:srgbClr val="FFE599"/>
          </a:solidFill>
          <a:ln>
            <a:noFill/>
          </a:ln>
        </p:spPr>
      </p:sp>
      <p:sp>
        <p:nvSpPr>
          <p:cNvPr id="201" name="Google Shape;201;p6"/>
          <p:cNvSpPr txBox="1"/>
          <p:nvPr/>
        </p:nvSpPr>
        <p:spPr>
          <a:xfrm rot="-189634">
            <a:off x="5640945" y="916203"/>
            <a:ext cx="1485459" cy="1200349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s">
                <a:solidFill>
                  <a:srgbClr val="434343"/>
                </a:solidFill>
                <a:latin typeface="Yellowtail"/>
                <a:ea typeface="Yellowtail"/>
                <a:cs typeface="Yellowtail"/>
                <a:sym typeface="Yellowtail"/>
              </a:rPr>
              <a:t>Aliquam ante lorem, varius id dignissim quis, sollicitudin non diam. Quisque sed vehicula felis. Nullam mauris mi.</a:t>
            </a:r>
            <a:endParaRPr>
              <a:solidFill>
                <a:srgbClr val="434343"/>
              </a:solidFill>
              <a:latin typeface="Yellowtail"/>
              <a:ea typeface="Yellowtail"/>
              <a:cs typeface="Yellowtail"/>
              <a:sym typeface="Yellowtail"/>
            </a:endParaRPr>
          </a:p>
        </p:txBody>
      </p:sp>
      <p:grpSp>
        <p:nvGrpSpPr>
          <p:cNvPr id="202" name="Google Shape;202;p6"/>
          <p:cNvGrpSpPr/>
          <p:nvPr/>
        </p:nvGrpSpPr>
        <p:grpSpPr>
          <a:xfrm>
            <a:off x="3817708" y="365473"/>
            <a:ext cx="362484" cy="321303"/>
            <a:chOff x="3745952" y="1193989"/>
            <a:chExt cx="436150" cy="386600"/>
          </a:xfrm>
        </p:grpSpPr>
        <p:sp>
          <p:nvSpPr>
            <p:cNvPr id="203" name="Google Shape;203;p6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4" name="Google Shape;204;p6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5" name="Google Shape;205;p6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6" name="Google Shape;206;p6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980000"/>
            </a:solidFill>
            <a:ln cap="flat" cmpd="sng" w="9525">
              <a:solidFill>
                <a:srgbClr val="E23B3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7" name="Google Shape;207;p6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08" name="Google Shape;208;p6"/>
          <p:cNvGrpSpPr/>
          <p:nvPr/>
        </p:nvGrpSpPr>
        <p:grpSpPr>
          <a:xfrm>
            <a:off x="4266883" y="434873"/>
            <a:ext cx="362484" cy="321303"/>
            <a:chOff x="3745952" y="1193989"/>
            <a:chExt cx="436150" cy="386600"/>
          </a:xfrm>
        </p:grpSpPr>
        <p:sp>
          <p:nvSpPr>
            <p:cNvPr id="209" name="Google Shape;209;p6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0" name="Google Shape;210;p6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1" name="Google Shape;211;p6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FFD9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2" name="Google Shape;212;p6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F1C232"/>
            </a:solidFill>
            <a:ln cap="flat" cmpd="sng" w="9525">
              <a:solidFill>
                <a:srgbClr val="F3F3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3" name="Google Shape;213;p6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FFD9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14" name="Google Shape;214;p6"/>
          <p:cNvGrpSpPr/>
          <p:nvPr/>
        </p:nvGrpSpPr>
        <p:grpSpPr>
          <a:xfrm>
            <a:off x="3964983" y="554873"/>
            <a:ext cx="362484" cy="321303"/>
            <a:chOff x="3745952" y="1193989"/>
            <a:chExt cx="436150" cy="386600"/>
          </a:xfrm>
        </p:grpSpPr>
        <p:sp>
          <p:nvSpPr>
            <p:cNvPr id="215" name="Google Shape;215;p6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6" name="Google Shape;216;p6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7" name="Google Shape;217;p6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8" name="Google Shape;218;p6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274E13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9" name="Google Shape;219;p6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20" name="Google Shape;220;p6"/>
          <p:cNvGrpSpPr/>
          <p:nvPr/>
        </p:nvGrpSpPr>
        <p:grpSpPr>
          <a:xfrm>
            <a:off x="4266883" y="776423"/>
            <a:ext cx="362484" cy="321303"/>
            <a:chOff x="3745952" y="1193989"/>
            <a:chExt cx="436150" cy="386600"/>
          </a:xfrm>
        </p:grpSpPr>
        <p:sp>
          <p:nvSpPr>
            <p:cNvPr id="221" name="Google Shape;221;p6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2" name="Google Shape;222;p6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3" name="Google Shape;223;p6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0000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4" name="Google Shape;224;p6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20124D"/>
            </a:solidFill>
            <a:ln cap="flat" cmpd="sng" w="9525">
              <a:solidFill>
                <a:srgbClr val="A4C2F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5" name="Google Shape;225;p6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0000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26" name="Google Shape;226;p6"/>
          <p:cNvGrpSpPr/>
          <p:nvPr/>
        </p:nvGrpSpPr>
        <p:grpSpPr>
          <a:xfrm>
            <a:off x="4304983" y="1297023"/>
            <a:ext cx="362484" cy="321303"/>
            <a:chOff x="3745952" y="1193989"/>
            <a:chExt cx="436150" cy="386600"/>
          </a:xfrm>
        </p:grpSpPr>
        <p:sp>
          <p:nvSpPr>
            <p:cNvPr id="227" name="Google Shape;227;p6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8" name="Google Shape;228;p6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9" name="Google Shape;229;p6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0000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0" name="Google Shape;230;p6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20124D"/>
            </a:solidFill>
            <a:ln cap="flat" cmpd="sng" w="9525">
              <a:solidFill>
                <a:srgbClr val="A4C2F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1" name="Google Shape;231;p6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0000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32" name="Google Shape;232;p6"/>
          <p:cNvGrpSpPr/>
          <p:nvPr/>
        </p:nvGrpSpPr>
        <p:grpSpPr>
          <a:xfrm>
            <a:off x="4667483" y="434873"/>
            <a:ext cx="362484" cy="321303"/>
            <a:chOff x="3745952" y="1193989"/>
            <a:chExt cx="436150" cy="386600"/>
          </a:xfrm>
        </p:grpSpPr>
        <p:sp>
          <p:nvSpPr>
            <p:cNvPr id="233" name="Google Shape;233;p6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4" name="Google Shape;234;p6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5" name="Google Shape;235;p6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FFD9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6" name="Google Shape;236;p6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F1C232"/>
            </a:solidFill>
            <a:ln cap="flat" cmpd="sng" w="9525">
              <a:solidFill>
                <a:srgbClr val="F3F3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7" name="Google Shape;237;p6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FFD9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38" name="Google Shape;238;p6"/>
          <p:cNvGrpSpPr/>
          <p:nvPr/>
        </p:nvGrpSpPr>
        <p:grpSpPr>
          <a:xfrm>
            <a:off x="4488658" y="926723"/>
            <a:ext cx="362484" cy="321303"/>
            <a:chOff x="3745952" y="1193989"/>
            <a:chExt cx="436150" cy="386600"/>
          </a:xfrm>
        </p:grpSpPr>
        <p:sp>
          <p:nvSpPr>
            <p:cNvPr id="239" name="Google Shape;239;p6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0" name="Google Shape;240;p6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1" name="Google Shape;241;p6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2" name="Google Shape;242;p6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274E13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3" name="Google Shape;243;p6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44" name="Google Shape;244;p6"/>
          <p:cNvGrpSpPr/>
          <p:nvPr/>
        </p:nvGrpSpPr>
        <p:grpSpPr>
          <a:xfrm>
            <a:off x="3713521" y="1297023"/>
            <a:ext cx="362484" cy="321303"/>
            <a:chOff x="3745952" y="1193989"/>
            <a:chExt cx="436150" cy="386600"/>
          </a:xfrm>
        </p:grpSpPr>
        <p:sp>
          <p:nvSpPr>
            <p:cNvPr id="245" name="Google Shape;245;p6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6" name="Google Shape;246;p6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7" name="Google Shape;247;p6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8" name="Google Shape;248;p6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980000"/>
            </a:solidFill>
            <a:ln cap="flat" cmpd="sng" w="9525">
              <a:solidFill>
                <a:srgbClr val="E23B3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9" name="Google Shape;249;p6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50" name="Google Shape;250;p6"/>
          <p:cNvGrpSpPr/>
          <p:nvPr/>
        </p:nvGrpSpPr>
        <p:grpSpPr>
          <a:xfrm>
            <a:off x="4180196" y="1706535"/>
            <a:ext cx="362484" cy="321303"/>
            <a:chOff x="3745952" y="1193989"/>
            <a:chExt cx="436150" cy="386600"/>
          </a:xfrm>
        </p:grpSpPr>
        <p:sp>
          <p:nvSpPr>
            <p:cNvPr id="251" name="Google Shape;251;p6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2" name="Google Shape;252;p6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3" name="Google Shape;253;p6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4" name="Google Shape;254;p6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980000"/>
            </a:solidFill>
            <a:ln cap="flat" cmpd="sng" w="9525">
              <a:solidFill>
                <a:srgbClr val="E23B3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5" name="Google Shape;255;p6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56" name="Google Shape;256;p6"/>
          <p:cNvGrpSpPr/>
          <p:nvPr/>
        </p:nvGrpSpPr>
        <p:grpSpPr>
          <a:xfrm>
            <a:off x="6701108" y="2602273"/>
            <a:ext cx="362484" cy="321303"/>
            <a:chOff x="3745952" y="1193989"/>
            <a:chExt cx="436150" cy="386600"/>
          </a:xfrm>
        </p:grpSpPr>
        <p:sp>
          <p:nvSpPr>
            <p:cNvPr id="257" name="Google Shape;257;p6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8" name="Google Shape;258;p6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9" name="Google Shape;259;p6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FFD9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0" name="Google Shape;260;p6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F1C232"/>
            </a:solidFill>
            <a:ln cap="flat" cmpd="sng" w="9525">
              <a:solidFill>
                <a:srgbClr val="F3F3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1" name="Google Shape;261;p6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FFD9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62" name="Google Shape;262;p6"/>
          <p:cNvGrpSpPr/>
          <p:nvPr/>
        </p:nvGrpSpPr>
        <p:grpSpPr>
          <a:xfrm>
            <a:off x="6338608" y="694548"/>
            <a:ext cx="362484" cy="321303"/>
            <a:chOff x="3745952" y="1193989"/>
            <a:chExt cx="436150" cy="386600"/>
          </a:xfrm>
        </p:grpSpPr>
        <p:sp>
          <p:nvSpPr>
            <p:cNvPr id="263" name="Google Shape;263;p6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4" name="Google Shape;264;p6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5" name="Google Shape;265;p6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0000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6" name="Google Shape;266;p6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20124D"/>
            </a:solidFill>
            <a:ln cap="flat" cmpd="sng" w="9525">
              <a:solidFill>
                <a:srgbClr val="A4C2F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7" name="Google Shape;267;p6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0000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68" name="Google Shape;268;p6"/>
          <p:cNvGrpSpPr/>
          <p:nvPr/>
        </p:nvGrpSpPr>
        <p:grpSpPr>
          <a:xfrm>
            <a:off x="4794708" y="2724285"/>
            <a:ext cx="362484" cy="321303"/>
            <a:chOff x="3745952" y="1193989"/>
            <a:chExt cx="436150" cy="386600"/>
          </a:xfrm>
        </p:grpSpPr>
        <p:sp>
          <p:nvSpPr>
            <p:cNvPr id="269" name="Google Shape;269;p6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0" name="Google Shape;270;p6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1" name="Google Shape;271;p6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2" name="Google Shape;272;p6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980000"/>
            </a:solidFill>
            <a:ln cap="flat" cmpd="sng" w="9525">
              <a:solidFill>
                <a:srgbClr val="E23B3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3" name="Google Shape;273;p6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77" name="Shape 27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78" name="Google Shape;278;p7"/>
          <p:cNvGrpSpPr/>
          <p:nvPr/>
        </p:nvGrpSpPr>
        <p:grpSpPr>
          <a:xfrm>
            <a:off x="708000" y="1082825"/>
            <a:ext cx="3415137" cy="2151983"/>
            <a:chOff x="4595125" y="492825"/>
            <a:chExt cx="3415137" cy="2151983"/>
          </a:xfrm>
        </p:grpSpPr>
        <p:sp>
          <p:nvSpPr>
            <p:cNvPr id="279" name="Google Shape;279;p7"/>
            <p:cNvSpPr/>
            <p:nvPr/>
          </p:nvSpPr>
          <p:spPr>
            <a:xfrm>
              <a:off x="4595125" y="509235"/>
              <a:ext cx="3400307" cy="2135573"/>
            </a:xfrm>
            <a:custGeom>
              <a:rect b="b" l="l" r="r" t="t"/>
              <a:pathLst>
                <a:path extrusionOk="0" h="180751" w="126054">
                  <a:moveTo>
                    <a:pt x="2777" y="0"/>
                  </a:moveTo>
                  <a:lnTo>
                    <a:pt x="0" y="180751"/>
                  </a:lnTo>
                  <a:lnTo>
                    <a:pt x="126054" y="178807"/>
                  </a:lnTo>
                  <a:close/>
                </a:path>
              </a:pathLst>
            </a:custGeom>
            <a:solidFill>
              <a:srgbClr val="000000">
                <a:alpha val="47690"/>
              </a:srgbClr>
            </a:solidFill>
            <a:ln>
              <a:noFill/>
            </a:ln>
          </p:spPr>
        </p:sp>
        <p:sp>
          <p:nvSpPr>
            <p:cNvPr id="280" name="Google Shape;280;p7"/>
            <p:cNvSpPr/>
            <p:nvPr/>
          </p:nvSpPr>
          <p:spPr>
            <a:xfrm>
              <a:off x="4647562" y="492825"/>
              <a:ext cx="3362700" cy="2132100"/>
            </a:xfrm>
            <a:prstGeom prst="rect">
              <a:avLst/>
            </a:prstGeom>
            <a:solidFill>
              <a:schemeClr val="lt2"/>
            </a:solidFill>
            <a:ln cap="flat" cmpd="sng" w="9525">
              <a:solidFill>
                <a:srgbClr val="C9DAF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s"/>
                <a:t>  </a:t>
              </a:r>
              <a:endParaRPr/>
            </a:p>
          </p:txBody>
        </p:sp>
        <p:grpSp>
          <p:nvGrpSpPr>
            <p:cNvPr id="281" name="Google Shape;281;p7"/>
            <p:cNvGrpSpPr/>
            <p:nvPr/>
          </p:nvGrpSpPr>
          <p:grpSpPr>
            <a:xfrm>
              <a:off x="4919800" y="670375"/>
              <a:ext cx="2818200" cy="1777000"/>
              <a:chOff x="885025" y="638600"/>
              <a:chExt cx="2818200" cy="1777000"/>
            </a:xfrm>
          </p:grpSpPr>
          <p:cxnSp>
            <p:nvCxnSpPr>
              <p:cNvPr id="282" name="Google Shape;282;p7"/>
              <p:cNvCxnSpPr/>
              <p:nvPr/>
            </p:nvCxnSpPr>
            <p:spPr>
              <a:xfrm>
                <a:off x="885025" y="638600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283" name="Google Shape;283;p7"/>
              <p:cNvCxnSpPr/>
              <p:nvPr/>
            </p:nvCxnSpPr>
            <p:spPr>
              <a:xfrm>
                <a:off x="885025" y="860725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284" name="Google Shape;284;p7"/>
              <p:cNvCxnSpPr/>
              <p:nvPr/>
            </p:nvCxnSpPr>
            <p:spPr>
              <a:xfrm>
                <a:off x="885025" y="1082850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285" name="Google Shape;285;p7"/>
              <p:cNvCxnSpPr/>
              <p:nvPr/>
            </p:nvCxnSpPr>
            <p:spPr>
              <a:xfrm>
                <a:off x="885025" y="1304975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286" name="Google Shape;286;p7"/>
              <p:cNvCxnSpPr/>
              <p:nvPr/>
            </p:nvCxnSpPr>
            <p:spPr>
              <a:xfrm>
                <a:off x="885025" y="1749225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287" name="Google Shape;287;p7"/>
              <p:cNvCxnSpPr/>
              <p:nvPr/>
            </p:nvCxnSpPr>
            <p:spPr>
              <a:xfrm>
                <a:off x="885025" y="1971350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288" name="Google Shape;288;p7"/>
              <p:cNvCxnSpPr/>
              <p:nvPr/>
            </p:nvCxnSpPr>
            <p:spPr>
              <a:xfrm>
                <a:off x="885025" y="2193475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289" name="Google Shape;289;p7"/>
              <p:cNvCxnSpPr/>
              <p:nvPr/>
            </p:nvCxnSpPr>
            <p:spPr>
              <a:xfrm>
                <a:off x="885025" y="2415600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290" name="Google Shape;290;p7"/>
              <p:cNvCxnSpPr/>
              <p:nvPr/>
            </p:nvCxnSpPr>
            <p:spPr>
              <a:xfrm>
                <a:off x="885025" y="1527100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</p:grpSp>
      </p:grpSp>
      <p:grpSp>
        <p:nvGrpSpPr>
          <p:cNvPr id="291" name="Google Shape;291;p7"/>
          <p:cNvGrpSpPr/>
          <p:nvPr/>
        </p:nvGrpSpPr>
        <p:grpSpPr>
          <a:xfrm rot="218097">
            <a:off x="4421719" y="1082625"/>
            <a:ext cx="3415177" cy="2152008"/>
            <a:chOff x="4595125" y="492825"/>
            <a:chExt cx="3415137" cy="2151983"/>
          </a:xfrm>
        </p:grpSpPr>
        <p:sp>
          <p:nvSpPr>
            <p:cNvPr id="292" name="Google Shape;292;p7"/>
            <p:cNvSpPr/>
            <p:nvPr/>
          </p:nvSpPr>
          <p:spPr>
            <a:xfrm>
              <a:off x="4595125" y="509235"/>
              <a:ext cx="3400307" cy="2135573"/>
            </a:xfrm>
            <a:custGeom>
              <a:rect b="b" l="l" r="r" t="t"/>
              <a:pathLst>
                <a:path extrusionOk="0" h="180751" w="126054">
                  <a:moveTo>
                    <a:pt x="2777" y="0"/>
                  </a:moveTo>
                  <a:lnTo>
                    <a:pt x="0" y="180751"/>
                  </a:lnTo>
                  <a:lnTo>
                    <a:pt x="126054" y="178807"/>
                  </a:lnTo>
                  <a:close/>
                </a:path>
              </a:pathLst>
            </a:custGeom>
            <a:solidFill>
              <a:srgbClr val="000000">
                <a:alpha val="47690"/>
              </a:srgbClr>
            </a:solidFill>
            <a:ln>
              <a:noFill/>
            </a:ln>
          </p:spPr>
        </p:sp>
        <p:sp>
          <p:nvSpPr>
            <p:cNvPr id="293" name="Google Shape;293;p7"/>
            <p:cNvSpPr/>
            <p:nvPr/>
          </p:nvSpPr>
          <p:spPr>
            <a:xfrm>
              <a:off x="4647562" y="492825"/>
              <a:ext cx="3362700" cy="2132100"/>
            </a:xfrm>
            <a:prstGeom prst="rect">
              <a:avLst/>
            </a:prstGeom>
            <a:solidFill>
              <a:schemeClr val="lt2"/>
            </a:solidFill>
            <a:ln cap="flat" cmpd="sng" w="9525">
              <a:solidFill>
                <a:srgbClr val="C9DAF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s"/>
                <a:t>  </a:t>
              </a:r>
              <a:endParaRPr/>
            </a:p>
          </p:txBody>
        </p:sp>
        <p:grpSp>
          <p:nvGrpSpPr>
            <p:cNvPr id="294" name="Google Shape;294;p7"/>
            <p:cNvGrpSpPr/>
            <p:nvPr/>
          </p:nvGrpSpPr>
          <p:grpSpPr>
            <a:xfrm>
              <a:off x="4919800" y="670375"/>
              <a:ext cx="2818200" cy="1777000"/>
              <a:chOff x="885025" y="638600"/>
              <a:chExt cx="2818200" cy="1777000"/>
            </a:xfrm>
          </p:grpSpPr>
          <p:cxnSp>
            <p:nvCxnSpPr>
              <p:cNvPr id="295" name="Google Shape;295;p7"/>
              <p:cNvCxnSpPr/>
              <p:nvPr/>
            </p:nvCxnSpPr>
            <p:spPr>
              <a:xfrm>
                <a:off x="885025" y="638600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296" name="Google Shape;296;p7"/>
              <p:cNvCxnSpPr/>
              <p:nvPr/>
            </p:nvCxnSpPr>
            <p:spPr>
              <a:xfrm>
                <a:off x="885025" y="860725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297" name="Google Shape;297;p7"/>
              <p:cNvCxnSpPr/>
              <p:nvPr/>
            </p:nvCxnSpPr>
            <p:spPr>
              <a:xfrm>
                <a:off x="885025" y="1082850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298" name="Google Shape;298;p7"/>
              <p:cNvCxnSpPr/>
              <p:nvPr/>
            </p:nvCxnSpPr>
            <p:spPr>
              <a:xfrm>
                <a:off x="885025" y="1304975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299" name="Google Shape;299;p7"/>
              <p:cNvCxnSpPr/>
              <p:nvPr/>
            </p:nvCxnSpPr>
            <p:spPr>
              <a:xfrm>
                <a:off x="885025" y="1749225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300" name="Google Shape;300;p7"/>
              <p:cNvCxnSpPr/>
              <p:nvPr/>
            </p:nvCxnSpPr>
            <p:spPr>
              <a:xfrm>
                <a:off x="885025" y="1971350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301" name="Google Shape;301;p7"/>
              <p:cNvCxnSpPr/>
              <p:nvPr/>
            </p:nvCxnSpPr>
            <p:spPr>
              <a:xfrm>
                <a:off x="885025" y="2193475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302" name="Google Shape;302;p7"/>
              <p:cNvCxnSpPr/>
              <p:nvPr/>
            </p:nvCxnSpPr>
            <p:spPr>
              <a:xfrm>
                <a:off x="885025" y="2415600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303" name="Google Shape;303;p7"/>
              <p:cNvCxnSpPr/>
              <p:nvPr/>
            </p:nvCxnSpPr>
            <p:spPr>
              <a:xfrm>
                <a:off x="885025" y="1527100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</p:grpSp>
      </p:grpSp>
      <p:grpSp>
        <p:nvGrpSpPr>
          <p:cNvPr id="304" name="Google Shape;304;p7"/>
          <p:cNvGrpSpPr/>
          <p:nvPr/>
        </p:nvGrpSpPr>
        <p:grpSpPr>
          <a:xfrm>
            <a:off x="784308" y="1082823"/>
            <a:ext cx="362484" cy="321303"/>
            <a:chOff x="3745952" y="1193989"/>
            <a:chExt cx="436150" cy="386600"/>
          </a:xfrm>
        </p:grpSpPr>
        <p:sp>
          <p:nvSpPr>
            <p:cNvPr id="305" name="Google Shape;305;p7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6" name="Google Shape;306;p7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7" name="Google Shape;307;p7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8" name="Google Shape;308;p7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980000"/>
            </a:solidFill>
            <a:ln cap="flat" cmpd="sng" w="9525">
              <a:solidFill>
                <a:srgbClr val="E23B3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9" name="Google Shape;309;p7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10" name="Google Shape;310;p7"/>
          <p:cNvGrpSpPr/>
          <p:nvPr/>
        </p:nvGrpSpPr>
        <p:grpSpPr>
          <a:xfrm>
            <a:off x="2135933" y="3794448"/>
            <a:ext cx="362484" cy="321303"/>
            <a:chOff x="3745952" y="1193989"/>
            <a:chExt cx="436150" cy="386600"/>
          </a:xfrm>
        </p:grpSpPr>
        <p:sp>
          <p:nvSpPr>
            <p:cNvPr id="311" name="Google Shape;311;p7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2" name="Google Shape;312;p7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3" name="Google Shape;313;p7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FFD9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4" name="Google Shape;314;p7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F1C232"/>
            </a:solidFill>
            <a:ln cap="flat" cmpd="sng" w="9525">
              <a:solidFill>
                <a:srgbClr val="F3F3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5" name="Google Shape;315;p7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FFD9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16" name="Google Shape;316;p7"/>
          <p:cNvGrpSpPr/>
          <p:nvPr/>
        </p:nvGrpSpPr>
        <p:grpSpPr>
          <a:xfrm>
            <a:off x="1834033" y="3914448"/>
            <a:ext cx="362484" cy="321303"/>
            <a:chOff x="3745952" y="1193989"/>
            <a:chExt cx="436150" cy="386600"/>
          </a:xfrm>
        </p:grpSpPr>
        <p:sp>
          <p:nvSpPr>
            <p:cNvPr id="317" name="Google Shape;317;p7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8" name="Google Shape;318;p7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9" name="Google Shape;319;p7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0" name="Google Shape;320;p7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274E13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1" name="Google Shape;321;p7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22" name="Google Shape;322;p7"/>
          <p:cNvGrpSpPr/>
          <p:nvPr/>
        </p:nvGrpSpPr>
        <p:grpSpPr>
          <a:xfrm>
            <a:off x="2135933" y="4135998"/>
            <a:ext cx="362484" cy="321303"/>
            <a:chOff x="3745952" y="1193989"/>
            <a:chExt cx="436150" cy="386600"/>
          </a:xfrm>
        </p:grpSpPr>
        <p:sp>
          <p:nvSpPr>
            <p:cNvPr id="323" name="Google Shape;323;p7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4" name="Google Shape;324;p7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5" name="Google Shape;325;p7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0000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6" name="Google Shape;326;p7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20124D"/>
            </a:solidFill>
            <a:ln cap="flat" cmpd="sng" w="9525">
              <a:solidFill>
                <a:srgbClr val="A4C2F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7" name="Google Shape;327;p7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0000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28" name="Google Shape;328;p7"/>
          <p:cNvGrpSpPr/>
          <p:nvPr/>
        </p:nvGrpSpPr>
        <p:grpSpPr>
          <a:xfrm>
            <a:off x="1500708" y="3830598"/>
            <a:ext cx="362484" cy="321303"/>
            <a:chOff x="3745952" y="1193989"/>
            <a:chExt cx="436150" cy="386600"/>
          </a:xfrm>
        </p:grpSpPr>
        <p:sp>
          <p:nvSpPr>
            <p:cNvPr id="329" name="Google Shape;329;p7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0" name="Google Shape;330;p7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1" name="Google Shape;331;p7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0000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2" name="Google Shape;332;p7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20124D"/>
            </a:solidFill>
            <a:ln cap="flat" cmpd="sng" w="9525">
              <a:solidFill>
                <a:srgbClr val="A4C2F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3" name="Google Shape;333;p7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0000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34" name="Google Shape;334;p7"/>
          <p:cNvGrpSpPr/>
          <p:nvPr/>
        </p:nvGrpSpPr>
        <p:grpSpPr>
          <a:xfrm>
            <a:off x="2536533" y="3794448"/>
            <a:ext cx="362484" cy="321303"/>
            <a:chOff x="3745952" y="1193989"/>
            <a:chExt cx="436150" cy="386600"/>
          </a:xfrm>
        </p:grpSpPr>
        <p:sp>
          <p:nvSpPr>
            <p:cNvPr id="335" name="Google Shape;335;p7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6" name="Google Shape;336;p7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7" name="Google Shape;337;p7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FFD9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8" name="Google Shape;338;p7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F1C232"/>
            </a:solidFill>
            <a:ln cap="flat" cmpd="sng" w="9525">
              <a:solidFill>
                <a:srgbClr val="F3F3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9" name="Google Shape;339;p7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FFD9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40" name="Google Shape;340;p7"/>
          <p:cNvGrpSpPr/>
          <p:nvPr/>
        </p:nvGrpSpPr>
        <p:grpSpPr>
          <a:xfrm>
            <a:off x="2357708" y="4286298"/>
            <a:ext cx="362484" cy="321303"/>
            <a:chOff x="3745952" y="1193989"/>
            <a:chExt cx="436150" cy="386600"/>
          </a:xfrm>
        </p:grpSpPr>
        <p:sp>
          <p:nvSpPr>
            <p:cNvPr id="341" name="Google Shape;341;p7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2" name="Google Shape;342;p7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3" name="Google Shape;343;p7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4" name="Google Shape;344;p7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274E13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5" name="Google Shape;345;p7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46" name="Google Shape;346;p7"/>
          <p:cNvGrpSpPr/>
          <p:nvPr/>
        </p:nvGrpSpPr>
        <p:grpSpPr>
          <a:xfrm>
            <a:off x="909246" y="3830598"/>
            <a:ext cx="362484" cy="321303"/>
            <a:chOff x="3745952" y="1193989"/>
            <a:chExt cx="436150" cy="386600"/>
          </a:xfrm>
        </p:grpSpPr>
        <p:sp>
          <p:nvSpPr>
            <p:cNvPr id="347" name="Google Shape;347;p7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8" name="Google Shape;348;p7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9" name="Google Shape;349;p7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0" name="Google Shape;350;p7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980000"/>
            </a:solidFill>
            <a:ln cap="flat" cmpd="sng" w="9525">
              <a:solidFill>
                <a:srgbClr val="E23B3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1" name="Google Shape;351;p7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52" name="Google Shape;352;p7"/>
          <p:cNvGrpSpPr/>
          <p:nvPr/>
        </p:nvGrpSpPr>
        <p:grpSpPr>
          <a:xfrm>
            <a:off x="1375921" y="4240110"/>
            <a:ext cx="362484" cy="321303"/>
            <a:chOff x="3745952" y="1193989"/>
            <a:chExt cx="436150" cy="386600"/>
          </a:xfrm>
        </p:grpSpPr>
        <p:sp>
          <p:nvSpPr>
            <p:cNvPr id="353" name="Google Shape;353;p7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4" name="Google Shape;354;p7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5" name="Google Shape;355;p7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6" name="Google Shape;356;p7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980000"/>
            </a:solidFill>
            <a:ln cap="flat" cmpd="sng" w="9525">
              <a:solidFill>
                <a:srgbClr val="E23B3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7" name="Google Shape;357;p7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58" name="Google Shape;358;p7"/>
          <p:cNvGrpSpPr/>
          <p:nvPr/>
        </p:nvGrpSpPr>
        <p:grpSpPr>
          <a:xfrm>
            <a:off x="3760633" y="2945573"/>
            <a:ext cx="362484" cy="321303"/>
            <a:chOff x="3745952" y="1193989"/>
            <a:chExt cx="436150" cy="386600"/>
          </a:xfrm>
        </p:grpSpPr>
        <p:sp>
          <p:nvSpPr>
            <p:cNvPr id="359" name="Google Shape;359;p7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0" name="Google Shape;360;p7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1" name="Google Shape;361;p7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2" name="Google Shape;362;p7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980000"/>
            </a:solidFill>
            <a:ln cap="flat" cmpd="sng" w="9525">
              <a:solidFill>
                <a:srgbClr val="E23B3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3" name="Google Shape;363;p7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64" name="Google Shape;364;p7"/>
          <p:cNvGrpSpPr/>
          <p:nvPr/>
        </p:nvGrpSpPr>
        <p:grpSpPr>
          <a:xfrm>
            <a:off x="4785483" y="948523"/>
            <a:ext cx="362484" cy="321303"/>
            <a:chOff x="3745952" y="1193989"/>
            <a:chExt cx="436150" cy="386600"/>
          </a:xfrm>
        </p:grpSpPr>
        <p:sp>
          <p:nvSpPr>
            <p:cNvPr id="365" name="Google Shape;365;p7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6" name="Google Shape;366;p7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7" name="Google Shape;367;p7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FFD9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8" name="Google Shape;368;p7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F1C232"/>
            </a:solidFill>
            <a:ln cap="flat" cmpd="sng" w="9525">
              <a:solidFill>
                <a:srgbClr val="F3F3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9" name="Google Shape;369;p7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FFD9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70" name="Google Shape;370;p7"/>
          <p:cNvGrpSpPr/>
          <p:nvPr/>
        </p:nvGrpSpPr>
        <p:grpSpPr>
          <a:xfrm>
            <a:off x="738708" y="2945573"/>
            <a:ext cx="362484" cy="321303"/>
            <a:chOff x="3745952" y="1193989"/>
            <a:chExt cx="436150" cy="386600"/>
          </a:xfrm>
        </p:grpSpPr>
        <p:sp>
          <p:nvSpPr>
            <p:cNvPr id="371" name="Google Shape;371;p7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2" name="Google Shape;372;p7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3" name="Google Shape;373;p7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FFD9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4" name="Google Shape;374;p7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F1C232"/>
            </a:solidFill>
            <a:ln cap="flat" cmpd="sng" w="9525">
              <a:solidFill>
                <a:srgbClr val="F3F3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5" name="Google Shape;375;p7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FFD9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76" name="Google Shape;376;p7"/>
          <p:cNvGrpSpPr/>
          <p:nvPr/>
        </p:nvGrpSpPr>
        <p:grpSpPr>
          <a:xfrm>
            <a:off x="3829583" y="1012423"/>
            <a:ext cx="362484" cy="321303"/>
            <a:chOff x="3745952" y="1193989"/>
            <a:chExt cx="436150" cy="386600"/>
          </a:xfrm>
        </p:grpSpPr>
        <p:sp>
          <p:nvSpPr>
            <p:cNvPr id="377" name="Google Shape;377;p7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8" name="Google Shape;378;p7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9" name="Google Shape;379;p7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0000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0" name="Google Shape;380;p7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20124D"/>
            </a:solidFill>
            <a:ln cap="flat" cmpd="sng" w="9525">
              <a:solidFill>
                <a:srgbClr val="A4C2F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1" name="Google Shape;381;p7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0000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82" name="Google Shape;382;p7"/>
          <p:cNvGrpSpPr/>
          <p:nvPr/>
        </p:nvGrpSpPr>
        <p:grpSpPr>
          <a:xfrm>
            <a:off x="4322408" y="2831048"/>
            <a:ext cx="362484" cy="321303"/>
            <a:chOff x="3745952" y="1193989"/>
            <a:chExt cx="436150" cy="386600"/>
          </a:xfrm>
        </p:grpSpPr>
        <p:sp>
          <p:nvSpPr>
            <p:cNvPr id="383" name="Google Shape;383;p7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4" name="Google Shape;384;p7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5" name="Google Shape;385;p7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0000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6" name="Google Shape;386;p7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20124D"/>
            </a:solidFill>
            <a:ln cap="flat" cmpd="sng" w="9525">
              <a:solidFill>
                <a:srgbClr val="A4C2F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7" name="Google Shape;387;p7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0000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88" name="Google Shape;388;p7"/>
          <p:cNvGrpSpPr/>
          <p:nvPr/>
        </p:nvGrpSpPr>
        <p:grpSpPr>
          <a:xfrm>
            <a:off x="7584808" y="1082823"/>
            <a:ext cx="362484" cy="321303"/>
            <a:chOff x="3745952" y="1193989"/>
            <a:chExt cx="436150" cy="386600"/>
          </a:xfrm>
        </p:grpSpPr>
        <p:sp>
          <p:nvSpPr>
            <p:cNvPr id="389" name="Google Shape;389;p7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0" name="Google Shape;390;p7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1" name="Google Shape;391;p7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0000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2" name="Google Shape;392;p7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20124D"/>
            </a:solidFill>
            <a:ln cap="flat" cmpd="sng" w="9525">
              <a:solidFill>
                <a:srgbClr val="A4C2F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3" name="Google Shape;393;p7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0000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94" name="Google Shape;394;p7"/>
          <p:cNvGrpSpPr/>
          <p:nvPr/>
        </p:nvGrpSpPr>
        <p:grpSpPr>
          <a:xfrm>
            <a:off x="7438708" y="2926123"/>
            <a:ext cx="362484" cy="321303"/>
            <a:chOff x="3745952" y="1193989"/>
            <a:chExt cx="436150" cy="386600"/>
          </a:xfrm>
        </p:grpSpPr>
        <p:sp>
          <p:nvSpPr>
            <p:cNvPr id="395" name="Google Shape;395;p7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6" name="Google Shape;396;p7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7" name="Google Shape;397;p7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8" name="Google Shape;398;p7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274E13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9" name="Google Shape;399;p7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00" name="Google Shape;400;p7"/>
          <p:cNvSpPr txBox="1"/>
          <p:nvPr/>
        </p:nvSpPr>
        <p:spPr>
          <a:xfrm>
            <a:off x="1101200" y="2107375"/>
            <a:ext cx="2811000" cy="621900"/>
          </a:xfrm>
          <a:prstGeom prst="rect">
            <a:avLst/>
          </a:prstGeom>
          <a:noFill/>
          <a:ln>
            <a:noFill/>
          </a:ln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i="1" lang="es" sz="7000">
                <a:solidFill>
                  <a:srgbClr val="E23B3B"/>
                </a:solidFill>
                <a:latin typeface="Yellowtail"/>
                <a:ea typeface="Yellowtail"/>
                <a:cs typeface="Yellowtail"/>
                <a:sym typeface="Yellowtail"/>
              </a:rPr>
              <a:t>Morbi </a:t>
            </a:r>
            <a:endParaRPr b="1" i="1" sz="7000">
              <a:solidFill>
                <a:srgbClr val="E23B3B"/>
              </a:solidFill>
              <a:latin typeface="Yellowtail"/>
              <a:ea typeface="Yellowtail"/>
              <a:cs typeface="Yellowtail"/>
              <a:sym typeface="Yellowtail"/>
            </a:endParaRPr>
          </a:p>
        </p:txBody>
      </p:sp>
      <p:sp>
        <p:nvSpPr>
          <p:cNvPr id="401" name="Google Shape;401;p7"/>
          <p:cNvSpPr txBox="1"/>
          <p:nvPr/>
        </p:nvSpPr>
        <p:spPr>
          <a:xfrm rot="525173">
            <a:off x="4790069" y="1604246"/>
            <a:ext cx="2720584" cy="1182283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s">
                <a:solidFill>
                  <a:srgbClr val="E23B3B"/>
                </a:solidFill>
                <a:latin typeface="Amatic SC"/>
                <a:ea typeface="Amatic SC"/>
                <a:cs typeface="Amatic SC"/>
                <a:sym typeface="Amatic SC"/>
              </a:rPr>
              <a:t>Suspendisse eu nibh</a:t>
            </a:r>
            <a:endParaRPr>
              <a:solidFill>
                <a:srgbClr val="E23B3B"/>
              </a:solidFill>
              <a:latin typeface="Amatic SC"/>
              <a:ea typeface="Amatic SC"/>
              <a:cs typeface="Amatic SC"/>
              <a:sym typeface="Amatic SC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">
                <a:solidFill>
                  <a:srgbClr val="434343"/>
                </a:solidFill>
                <a:latin typeface="Amatic SC"/>
                <a:ea typeface="Amatic SC"/>
                <a:cs typeface="Amatic SC"/>
                <a:sym typeface="Amatic SC"/>
              </a:rPr>
              <a:t>Lorem ipsum dolor sit amet, consectetur adipiscing elit. Morbi egestas libero et lectus cursus scelerisque. Suspendisse eu nibh sed neque euismod molestie eu sed nisl.</a:t>
            </a:r>
            <a:endParaRPr>
              <a:solidFill>
                <a:srgbClr val="434343"/>
              </a:solidFill>
              <a:latin typeface="Amatic SC"/>
              <a:ea typeface="Amatic SC"/>
              <a:cs typeface="Amatic SC"/>
              <a:sym typeface="Amatic SC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434343"/>
              </a:solidFill>
              <a:latin typeface="Amatic SC"/>
              <a:ea typeface="Amatic SC"/>
              <a:cs typeface="Amatic SC"/>
              <a:sym typeface="Amatic SC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">
                <a:solidFill>
                  <a:srgbClr val="434343"/>
                </a:solidFill>
                <a:latin typeface="Amatic SC"/>
                <a:ea typeface="Amatic SC"/>
                <a:cs typeface="Amatic SC"/>
                <a:sym typeface="Amatic SC"/>
              </a:rPr>
              <a:t>nisl.</a:t>
            </a:r>
            <a:endParaRPr>
              <a:solidFill>
                <a:srgbClr val="434343"/>
              </a:solidFill>
              <a:latin typeface="Amatic SC"/>
              <a:ea typeface="Amatic SC"/>
              <a:cs typeface="Amatic SC"/>
              <a:sym typeface="Amatic SC"/>
            </a:endParaRPr>
          </a:p>
        </p:txBody>
      </p:sp>
      <p:grpSp>
        <p:nvGrpSpPr>
          <p:cNvPr id="402" name="Google Shape;402;p7"/>
          <p:cNvGrpSpPr/>
          <p:nvPr/>
        </p:nvGrpSpPr>
        <p:grpSpPr>
          <a:xfrm>
            <a:off x="8117008" y="3912448"/>
            <a:ext cx="362484" cy="321303"/>
            <a:chOff x="3745952" y="1193989"/>
            <a:chExt cx="436150" cy="386600"/>
          </a:xfrm>
        </p:grpSpPr>
        <p:sp>
          <p:nvSpPr>
            <p:cNvPr id="403" name="Google Shape;403;p7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4" name="Google Shape;404;p7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5" name="Google Shape;405;p7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FFD9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6" name="Google Shape;406;p7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F1C232"/>
            </a:solidFill>
            <a:ln cap="flat" cmpd="sng" w="9525">
              <a:solidFill>
                <a:srgbClr val="F3F3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7" name="Google Shape;407;p7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FFD9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08" name="Google Shape;408;p7"/>
          <p:cNvGrpSpPr/>
          <p:nvPr/>
        </p:nvGrpSpPr>
        <p:grpSpPr>
          <a:xfrm>
            <a:off x="7815108" y="4032448"/>
            <a:ext cx="362484" cy="321303"/>
            <a:chOff x="3745952" y="1193989"/>
            <a:chExt cx="436150" cy="386600"/>
          </a:xfrm>
        </p:grpSpPr>
        <p:sp>
          <p:nvSpPr>
            <p:cNvPr id="409" name="Google Shape;409;p7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0" name="Google Shape;410;p7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1" name="Google Shape;411;p7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2" name="Google Shape;412;p7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274E13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3" name="Google Shape;413;p7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14" name="Google Shape;414;p7"/>
          <p:cNvGrpSpPr/>
          <p:nvPr/>
        </p:nvGrpSpPr>
        <p:grpSpPr>
          <a:xfrm>
            <a:off x="8117008" y="4253998"/>
            <a:ext cx="362484" cy="321303"/>
            <a:chOff x="3745952" y="1193989"/>
            <a:chExt cx="436150" cy="386600"/>
          </a:xfrm>
        </p:grpSpPr>
        <p:sp>
          <p:nvSpPr>
            <p:cNvPr id="415" name="Google Shape;415;p7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6" name="Google Shape;416;p7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7" name="Google Shape;417;p7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0000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8" name="Google Shape;418;p7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20124D"/>
            </a:solidFill>
            <a:ln cap="flat" cmpd="sng" w="9525">
              <a:solidFill>
                <a:srgbClr val="A4C2F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9" name="Google Shape;419;p7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0000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20" name="Google Shape;420;p7"/>
          <p:cNvGrpSpPr/>
          <p:nvPr/>
        </p:nvGrpSpPr>
        <p:grpSpPr>
          <a:xfrm>
            <a:off x="8517608" y="3912448"/>
            <a:ext cx="362484" cy="321303"/>
            <a:chOff x="3745952" y="1193989"/>
            <a:chExt cx="436150" cy="386600"/>
          </a:xfrm>
        </p:grpSpPr>
        <p:sp>
          <p:nvSpPr>
            <p:cNvPr id="421" name="Google Shape;421;p7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2" name="Google Shape;422;p7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3" name="Google Shape;423;p7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FFD9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4" name="Google Shape;424;p7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F1C232"/>
            </a:solidFill>
            <a:ln cap="flat" cmpd="sng" w="9525">
              <a:solidFill>
                <a:srgbClr val="F3F3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5" name="Google Shape;425;p7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FFD9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26" name="Google Shape;426;p7"/>
          <p:cNvGrpSpPr/>
          <p:nvPr/>
        </p:nvGrpSpPr>
        <p:grpSpPr>
          <a:xfrm>
            <a:off x="8338783" y="4404298"/>
            <a:ext cx="362484" cy="321303"/>
            <a:chOff x="3745952" y="1193989"/>
            <a:chExt cx="436150" cy="386600"/>
          </a:xfrm>
        </p:grpSpPr>
        <p:sp>
          <p:nvSpPr>
            <p:cNvPr id="427" name="Google Shape;427;p7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8" name="Google Shape;428;p7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9" name="Google Shape;429;p7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0" name="Google Shape;430;p7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274E13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1" name="Google Shape;431;p7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35" name="Shape 4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36" name="Google Shape;436;p8"/>
          <p:cNvGrpSpPr/>
          <p:nvPr/>
        </p:nvGrpSpPr>
        <p:grpSpPr>
          <a:xfrm>
            <a:off x="1326211" y="2277147"/>
            <a:ext cx="1846039" cy="1889610"/>
            <a:chOff x="1055486" y="652897"/>
            <a:chExt cx="1846039" cy="1889610"/>
          </a:xfrm>
        </p:grpSpPr>
        <p:sp>
          <p:nvSpPr>
            <p:cNvPr id="437" name="Google Shape;437;p8"/>
            <p:cNvSpPr/>
            <p:nvPr/>
          </p:nvSpPr>
          <p:spPr>
            <a:xfrm>
              <a:off x="1082725" y="794475"/>
              <a:ext cx="1748032" cy="1748032"/>
            </a:xfrm>
            <a:custGeom>
              <a:rect b="b" l="l" r="r" t="t"/>
              <a:pathLst>
                <a:path extrusionOk="0" h="84131" w="84131">
                  <a:moveTo>
                    <a:pt x="0" y="0"/>
                  </a:moveTo>
                  <a:lnTo>
                    <a:pt x="1835" y="84131"/>
                  </a:lnTo>
                  <a:lnTo>
                    <a:pt x="84131" y="76268"/>
                  </a:lnTo>
                  <a:close/>
                </a:path>
              </a:pathLst>
            </a:custGeom>
            <a:solidFill>
              <a:srgbClr val="000000">
                <a:alpha val="28459"/>
              </a:srgbClr>
            </a:solidFill>
            <a:ln>
              <a:noFill/>
            </a:ln>
          </p:spPr>
        </p:sp>
        <p:sp>
          <p:nvSpPr>
            <p:cNvPr id="438" name="Google Shape;438;p8"/>
            <p:cNvSpPr/>
            <p:nvPr/>
          </p:nvSpPr>
          <p:spPr>
            <a:xfrm>
              <a:off x="1055486" y="652897"/>
              <a:ext cx="1846039" cy="1829708"/>
            </a:xfrm>
            <a:custGeom>
              <a:rect b="b" l="l" r="r" t="t"/>
              <a:pathLst>
                <a:path extrusionOk="0" h="88062" w="88848">
                  <a:moveTo>
                    <a:pt x="85179" y="0"/>
                  </a:moveTo>
                  <a:lnTo>
                    <a:pt x="0" y="3931"/>
                  </a:lnTo>
                  <a:lnTo>
                    <a:pt x="4980" y="88062"/>
                  </a:lnTo>
                  <a:lnTo>
                    <a:pt x="88848" y="83606"/>
                  </a:lnTo>
                  <a:close/>
                </a:path>
              </a:pathLst>
            </a:custGeom>
            <a:solidFill>
              <a:srgbClr val="F9CB9C"/>
            </a:solidFill>
            <a:ln>
              <a:noFill/>
            </a:ln>
          </p:spPr>
        </p:sp>
      </p:grpSp>
      <p:grpSp>
        <p:nvGrpSpPr>
          <p:cNvPr id="439" name="Google Shape;439;p8"/>
          <p:cNvGrpSpPr/>
          <p:nvPr/>
        </p:nvGrpSpPr>
        <p:grpSpPr>
          <a:xfrm>
            <a:off x="3919707" y="2277147"/>
            <a:ext cx="1846039" cy="1889610"/>
            <a:chOff x="3648982" y="652897"/>
            <a:chExt cx="1846039" cy="1889610"/>
          </a:xfrm>
        </p:grpSpPr>
        <p:sp>
          <p:nvSpPr>
            <p:cNvPr id="440" name="Google Shape;440;p8"/>
            <p:cNvSpPr/>
            <p:nvPr/>
          </p:nvSpPr>
          <p:spPr>
            <a:xfrm>
              <a:off x="3676222" y="794475"/>
              <a:ext cx="1748032" cy="1748032"/>
            </a:xfrm>
            <a:custGeom>
              <a:rect b="b" l="l" r="r" t="t"/>
              <a:pathLst>
                <a:path extrusionOk="0" h="84131" w="84131">
                  <a:moveTo>
                    <a:pt x="0" y="0"/>
                  </a:moveTo>
                  <a:lnTo>
                    <a:pt x="1835" y="84131"/>
                  </a:lnTo>
                  <a:lnTo>
                    <a:pt x="84131" y="76268"/>
                  </a:lnTo>
                  <a:close/>
                </a:path>
              </a:pathLst>
            </a:custGeom>
            <a:solidFill>
              <a:srgbClr val="000000">
                <a:alpha val="28459"/>
              </a:srgbClr>
            </a:solidFill>
            <a:ln>
              <a:noFill/>
            </a:ln>
          </p:spPr>
        </p:sp>
        <p:sp>
          <p:nvSpPr>
            <p:cNvPr id="441" name="Google Shape;441;p8"/>
            <p:cNvSpPr/>
            <p:nvPr/>
          </p:nvSpPr>
          <p:spPr>
            <a:xfrm>
              <a:off x="3648982" y="652897"/>
              <a:ext cx="1846039" cy="1829708"/>
            </a:xfrm>
            <a:custGeom>
              <a:rect b="b" l="l" r="r" t="t"/>
              <a:pathLst>
                <a:path extrusionOk="0" h="88062" w="88848">
                  <a:moveTo>
                    <a:pt x="85179" y="0"/>
                  </a:moveTo>
                  <a:lnTo>
                    <a:pt x="0" y="3931"/>
                  </a:lnTo>
                  <a:lnTo>
                    <a:pt x="4980" y="88062"/>
                  </a:lnTo>
                  <a:lnTo>
                    <a:pt x="88848" y="83606"/>
                  </a:lnTo>
                  <a:close/>
                </a:path>
              </a:pathLst>
            </a:custGeom>
            <a:solidFill>
              <a:srgbClr val="FFE599"/>
            </a:solidFill>
            <a:ln>
              <a:noFill/>
            </a:ln>
          </p:spPr>
        </p:sp>
      </p:grpSp>
      <p:grpSp>
        <p:nvGrpSpPr>
          <p:cNvPr id="442" name="Google Shape;442;p8"/>
          <p:cNvGrpSpPr/>
          <p:nvPr/>
        </p:nvGrpSpPr>
        <p:grpSpPr>
          <a:xfrm>
            <a:off x="6513203" y="2277147"/>
            <a:ext cx="1846039" cy="1889610"/>
            <a:chOff x="6242478" y="652897"/>
            <a:chExt cx="1846039" cy="1889610"/>
          </a:xfrm>
        </p:grpSpPr>
        <p:sp>
          <p:nvSpPr>
            <p:cNvPr id="443" name="Google Shape;443;p8"/>
            <p:cNvSpPr/>
            <p:nvPr/>
          </p:nvSpPr>
          <p:spPr>
            <a:xfrm>
              <a:off x="6269718" y="794475"/>
              <a:ext cx="1748032" cy="1748032"/>
            </a:xfrm>
            <a:custGeom>
              <a:rect b="b" l="l" r="r" t="t"/>
              <a:pathLst>
                <a:path extrusionOk="0" h="84131" w="84131">
                  <a:moveTo>
                    <a:pt x="0" y="0"/>
                  </a:moveTo>
                  <a:lnTo>
                    <a:pt x="1835" y="84131"/>
                  </a:lnTo>
                  <a:lnTo>
                    <a:pt x="84131" y="76268"/>
                  </a:lnTo>
                  <a:close/>
                </a:path>
              </a:pathLst>
            </a:custGeom>
            <a:solidFill>
              <a:srgbClr val="000000">
                <a:alpha val="28459"/>
              </a:srgbClr>
            </a:solidFill>
            <a:ln>
              <a:noFill/>
            </a:ln>
          </p:spPr>
        </p:sp>
        <p:sp>
          <p:nvSpPr>
            <p:cNvPr id="444" name="Google Shape;444;p8"/>
            <p:cNvSpPr/>
            <p:nvPr/>
          </p:nvSpPr>
          <p:spPr>
            <a:xfrm>
              <a:off x="6242478" y="652897"/>
              <a:ext cx="1846039" cy="1829708"/>
            </a:xfrm>
            <a:custGeom>
              <a:rect b="b" l="l" r="r" t="t"/>
              <a:pathLst>
                <a:path extrusionOk="0" h="88062" w="88848">
                  <a:moveTo>
                    <a:pt x="85179" y="0"/>
                  </a:moveTo>
                  <a:lnTo>
                    <a:pt x="0" y="3931"/>
                  </a:lnTo>
                  <a:lnTo>
                    <a:pt x="4980" y="88062"/>
                  </a:lnTo>
                  <a:lnTo>
                    <a:pt x="88848" y="83606"/>
                  </a:lnTo>
                  <a:close/>
                </a:path>
              </a:pathLst>
            </a:custGeom>
            <a:solidFill>
              <a:srgbClr val="D9EAD3"/>
            </a:solidFill>
            <a:ln>
              <a:noFill/>
            </a:ln>
          </p:spPr>
        </p:sp>
      </p:grpSp>
      <p:grpSp>
        <p:nvGrpSpPr>
          <p:cNvPr id="445" name="Google Shape;445;p8"/>
          <p:cNvGrpSpPr/>
          <p:nvPr/>
        </p:nvGrpSpPr>
        <p:grpSpPr>
          <a:xfrm>
            <a:off x="4803796" y="879098"/>
            <a:ext cx="362484" cy="321303"/>
            <a:chOff x="3745952" y="1193989"/>
            <a:chExt cx="436150" cy="386600"/>
          </a:xfrm>
        </p:grpSpPr>
        <p:sp>
          <p:nvSpPr>
            <p:cNvPr id="446" name="Google Shape;446;p8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7" name="Google Shape;447;p8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8" name="Google Shape;448;p8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FFD9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9" name="Google Shape;449;p8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F1C232"/>
            </a:solidFill>
            <a:ln cap="flat" cmpd="sng" w="9525">
              <a:solidFill>
                <a:srgbClr val="F3F3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0" name="Google Shape;450;p8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FFD9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51" name="Google Shape;451;p8"/>
          <p:cNvGrpSpPr/>
          <p:nvPr/>
        </p:nvGrpSpPr>
        <p:grpSpPr>
          <a:xfrm>
            <a:off x="4571296" y="663948"/>
            <a:ext cx="362484" cy="321303"/>
            <a:chOff x="3745952" y="1193989"/>
            <a:chExt cx="436150" cy="386600"/>
          </a:xfrm>
        </p:grpSpPr>
        <p:sp>
          <p:nvSpPr>
            <p:cNvPr id="452" name="Google Shape;452;p8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3" name="Google Shape;453;p8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4" name="Google Shape;454;p8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5" name="Google Shape;455;p8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274E13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6" name="Google Shape;456;p8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57" name="Google Shape;457;p8"/>
          <p:cNvGrpSpPr/>
          <p:nvPr/>
        </p:nvGrpSpPr>
        <p:grpSpPr>
          <a:xfrm>
            <a:off x="4623321" y="1470548"/>
            <a:ext cx="362484" cy="321303"/>
            <a:chOff x="3745952" y="1193989"/>
            <a:chExt cx="436150" cy="386600"/>
          </a:xfrm>
        </p:grpSpPr>
        <p:sp>
          <p:nvSpPr>
            <p:cNvPr id="458" name="Google Shape;458;p8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9" name="Google Shape;459;p8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0" name="Google Shape;460;p8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0000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1" name="Google Shape;461;p8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20124D"/>
            </a:solidFill>
            <a:ln cap="flat" cmpd="sng" w="9525">
              <a:solidFill>
                <a:srgbClr val="A4C2F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2" name="Google Shape;462;p8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0000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63" name="Google Shape;463;p8"/>
          <p:cNvGrpSpPr/>
          <p:nvPr/>
        </p:nvGrpSpPr>
        <p:grpSpPr>
          <a:xfrm>
            <a:off x="4168571" y="915248"/>
            <a:ext cx="362484" cy="321303"/>
            <a:chOff x="3745952" y="1193989"/>
            <a:chExt cx="436150" cy="386600"/>
          </a:xfrm>
        </p:grpSpPr>
        <p:sp>
          <p:nvSpPr>
            <p:cNvPr id="464" name="Google Shape;464;p8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5" name="Google Shape;465;p8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6" name="Google Shape;466;p8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0000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7" name="Google Shape;467;p8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20124D"/>
            </a:solidFill>
            <a:ln cap="flat" cmpd="sng" w="9525">
              <a:solidFill>
                <a:srgbClr val="A4C2F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8" name="Google Shape;468;p8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0000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69" name="Google Shape;469;p8"/>
          <p:cNvGrpSpPr/>
          <p:nvPr/>
        </p:nvGrpSpPr>
        <p:grpSpPr>
          <a:xfrm>
            <a:off x="5204396" y="879098"/>
            <a:ext cx="362484" cy="321303"/>
            <a:chOff x="3745952" y="1193989"/>
            <a:chExt cx="436150" cy="386600"/>
          </a:xfrm>
        </p:grpSpPr>
        <p:sp>
          <p:nvSpPr>
            <p:cNvPr id="470" name="Google Shape;470;p8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1" name="Google Shape;471;p8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2" name="Google Shape;472;p8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FFD9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3" name="Google Shape;473;p8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F1C232"/>
            </a:solidFill>
            <a:ln cap="flat" cmpd="sng" w="9525">
              <a:solidFill>
                <a:srgbClr val="F3F3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4" name="Google Shape;474;p8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FFD9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75" name="Google Shape;475;p8"/>
          <p:cNvGrpSpPr/>
          <p:nvPr/>
        </p:nvGrpSpPr>
        <p:grpSpPr>
          <a:xfrm>
            <a:off x="5025571" y="1370948"/>
            <a:ext cx="362484" cy="321303"/>
            <a:chOff x="3745952" y="1193989"/>
            <a:chExt cx="436150" cy="386600"/>
          </a:xfrm>
        </p:grpSpPr>
        <p:sp>
          <p:nvSpPr>
            <p:cNvPr id="476" name="Google Shape;476;p8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7" name="Google Shape;477;p8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8" name="Google Shape;478;p8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9" name="Google Shape;479;p8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274E13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0" name="Google Shape;480;p8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81" name="Google Shape;481;p8"/>
          <p:cNvGrpSpPr/>
          <p:nvPr/>
        </p:nvGrpSpPr>
        <p:grpSpPr>
          <a:xfrm>
            <a:off x="3577108" y="915248"/>
            <a:ext cx="362484" cy="321303"/>
            <a:chOff x="3745952" y="1193989"/>
            <a:chExt cx="436150" cy="386600"/>
          </a:xfrm>
        </p:grpSpPr>
        <p:sp>
          <p:nvSpPr>
            <p:cNvPr id="482" name="Google Shape;482;p8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3" name="Google Shape;483;p8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4" name="Google Shape;484;p8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5" name="Google Shape;485;p8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980000"/>
            </a:solidFill>
            <a:ln cap="flat" cmpd="sng" w="9525">
              <a:solidFill>
                <a:srgbClr val="E23B3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6" name="Google Shape;486;p8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87" name="Google Shape;487;p8"/>
          <p:cNvGrpSpPr/>
          <p:nvPr/>
        </p:nvGrpSpPr>
        <p:grpSpPr>
          <a:xfrm>
            <a:off x="3806083" y="450135"/>
            <a:ext cx="362484" cy="321303"/>
            <a:chOff x="3745952" y="1193989"/>
            <a:chExt cx="436150" cy="386600"/>
          </a:xfrm>
        </p:grpSpPr>
        <p:sp>
          <p:nvSpPr>
            <p:cNvPr id="488" name="Google Shape;488;p8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9" name="Google Shape;489;p8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0" name="Google Shape;490;p8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1" name="Google Shape;491;p8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980000"/>
            </a:solidFill>
            <a:ln cap="flat" cmpd="sng" w="9525">
              <a:solidFill>
                <a:srgbClr val="E23B3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2" name="Google Shape;492;p8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93" name="Google Shape;493;p8"/>
          <p:cNvGrpSpPr/>
          <p:nvPr/>
        </p:nvGrpSpPr>
        <p:grpSpPr>
          <a:xfrm>
            <a:off x="3377396" y="1049648"/>
            <a:ext cx="362484" cy="321303"/>
            <a:chOff x="3745952" y="1193989"/>
            <a:chExt cx="436150" cy="386600"/>
          </a:xfrm>
        </p:grpSpPr>
        <p:sp>
          <p:nvSpPr>
            <p:cNvPr id="494" name="Google Shape;494;p8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5" name="Google Shape;495;p8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6" name="Google Shape;496;p8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7" name="Google Shape;497;p8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274E13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8" name="Google Shape;498;p8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99" name="Google Shape;499;p8"/>
          <p:cNvGrpSpPr/>
          <p:nvPr/>
        </p:nvGrpSpPr>
        <p:grpSpPr>
          <a:xfrm>
            <a:off x="3739883" y="1546860"/>
            <a:ext cx="362484" cy="321303"/>
            <a:chOff x="3745952" y="1193989"/>
            <a:chExt cx="436150" cy="386600"/>
          </a:xfrm>
        </p:grpSpPr>
        <p:sp>
          <p:nvSpPr>
            <p:cNvPr id="500" name="Google Shape;500;p8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1" name="Google Shape;501;p8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2" name="Google Shape;502;p8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3" name="Google Shape;503;p8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980000"/>
            </a:solidFill>
            <a:ln cap="flat" cmpd="sng" w="9525">
              <a:solidFill>
                <a:srgbClr val="E23B3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4" name="Google Shape;504;p8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05" name="Google Shape;505;p8"/>
          <p:cNvGrpSpPr/>
          <p:nvPr/>
        </p:nvGrpSpPr>
        <p:grpSpPr>
          <a:xfrm>
            <a:off x="1789358" y="2277160"/>
            <a:ext cx="362484" cy="321303"/>
            <a:chOff x="3745952" y="1193989"/>
            <a:chExt cx="436150" cy="386600"/>
          </a:xfrm>
        </p:grpSpPr>
        <p:sp>
          <p:nvSpPr>
            <p:cNvPr id="506" name="Google Shape;506;p8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7" name="Google Shape;507;p8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8" name="Google Shape;508;p8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9" name="Google Shape;509;p8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980000"/>
            </a:solidFill>
            <a:ln cap="flat" cmpd="sng" w="9525">
              <a:solidFill>
                <a:srgbClr val="E23B3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0" name="Google Shape;510;p8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11" name="Google Shape;511;p8"/>
          <p:cNvGrpSpPr/>
          <p:nvPr/>
        </p:nvGrpSpPr>
        <p:grpSpPr>
          <a:xfrm>
            <a:off x="5204396" y="2241023"/>
            <a:ext cx="362484" cy="321303"/>
            <a:chOff x="3745952" y="1193989"/>
            <a:chExt cx="436150" cy="386600"/>
          </a:xfrm>
        </p:grpSpPr>
        <p:sp>
          <p:nvSpPr>
            <p:cNvPr id="512" name="Google Shape;512;p8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3" name="Google Shape;513;p8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4" name="Google Shape;514;p8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0000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5" name="Google Shape;515;p8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20124D"/>
            </a:solidFill>
            <a:ln cap="flat" cmpd="sng" w="9525">
              <a:solidFill>
                <a:srgbClr val="A4C2F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6" name="Google Shape;516;p8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0000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17" name="Google Shape;517;p8"/>
          <p:cNvGrpSpPr/>
          <p:nvPr/>
        </p:nvGrpSpPr>
        <p:grpSpPr>
          <a:xfrm>
            <a:off x="7696321" y="2277160"/>
            <a:ext cx="362484" cy="321303"/>
            <a:chOff x="3745952" y="1193989"/>
            <a:chExt cx="436150" cy="386600"/>
          </a:xfrm>
        </p:grpSpPr>
        <p:sp>
          <p:nvSpPr>
            <p:cNvPr id="518" name="Google Shape;518;p8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9" name="Google Shape;519;p8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0" name="Google Shape;520;p8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FFD9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1" name="Google Shape;521;p8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F1C232"/>
            </a:solidFill>
            <a:ln cap="flat" cmpd="sng" w="9525">
              <a:solidFill>
                <a:srgbClr val="F3F3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2" name="Google Shape;522;p8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FFD9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23" name="Google Shape;523;p8"/>
          <p:cNvSpPr txBox="1"/>
          <p:nvPr/>
        </p:nvSpPr>
        <p:spPr>
          <a:xfrm rot="-366132">
            <a:off x="1238414" y="3188446"/>
            <a:ext cx="1834394" cy="440493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i="1" lang="es" sz="2000">
                <a:solidFill>
                  <a:srgbClr val="E23B3B"/>
                </a:solidFill>
                <a:latin typeface="Amatic SC"/>
                <a:ea typeface="Amatic SC"/>
                <a:cs typeface="Amatic SC"/>
                <a:sym typeface="Amatic SC"/>
              </a:rPr>
              <a:t>  Pellentesque</a:t>
            </a:r>
            <a:endParaRPr i="1" sz="2000">
              <a:solidFill>
                <a:srgbClr val="E23B3B"/>
              </a:solidFill>
              <a:latin typeface="Amatic SC"/>
              <a:ea typeface="Amatic SC"/>
              <a:cs typeface="Amatic SC"/>
              <a:sym typeface="Amatic SC"/>
            </a:endParaRPr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1" sz="2000">
              <a:solidFill>
                <a:srgbClr val="E23B3B"/>
              </a:solidFill>
              <a:latin typeface="Open Sans"/>
              <a:ea typeface="Open Sans"/>
              <a:cs typeface="Open Sans"/>
              <a:sym typeface="Open Sans"/>
            </a:endParaRPr>
          </a:p>
        </p:txBody>
      </p:sp>
      <p:sp>
        <p:nvSpPr>
          <p:cNvPr id="524" name="Google Shape;524;p8"/>
          <p:cNvSpPr txBox="1"/>
          <p:nvPr/>
        </p:nvSpPr>
        <p:spPr>
          <a:xfrm rot="-366611">
            <a:off x="1350009" y="2578325"/>
            <a:ext cx="1378230" cy="440493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i="1" lang="es" sz="4000">
                <a:solidFill>
                  <a:srgbClr val="E23B3B"/>
                </a:solidFill>
                <a:latin typeface="Yellowtail"/>
                <a:ea typeface="Yellowtail"/>
                <a:cs typeface="Yellowtail"/>
                <a:sym typeface="Yellowtail"/>
              </a:rPr>
              <a:t>Step 1</a:t>
            </a:r>
            <a:endParaRPr b="1" i="1" sz="4000">
              <a:solidFill>
                <a:srgbClr val="E23B3B"/>
              </a:solidFill>
              <a:latin typeface="Yellowtail"/>
              <a:ea typeface="Yellowtail"/>
              <a:cs typeface="Yellowtail"/>
              <a:sym typeface="Yellowtail"/>
            </a:endParaRPr>
          </a:p>
        </p:txBody>
      </p:sp>
      <p:sp>
        <p:nvSpPr>
          <p:cNvPr id="525" name="Google Shape;525;p8"/>
          <p:cNvSpPr txBox="1"/>
          <p:nvPr/>
        </p:nvSpPr>
        <p:spPr>
          <a:xfrm rot="-366132">
            <a:off x="3835352" y="3188446"/>
            <a:ext cx="1834394" cy="440493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i="1" lang="es" sz="2000">
                <a:solidFill>
                  <a:srgbClr val="E23B3B"/>
                </a:solidFill>
                <a:latin typeface="Amatic SC"/>
                <a:ea typeface="Amatic SC"/>
                <a:cs typeface="Amatic SC"/>
                <a:sym typeface="Amatic SC"/>
              </a:rPr>
              <a:t>  Pellentesque</a:t>
            </a:r>
            <a:endParaRPr i="1" sz="2000">
              <a:solidFill>
                <a:srgbClr val="E23B3B"/>
              </a:solidFill>
              <a:latin typeface="Amatic SC"/>
              <a:ea typeface="Amatic SC"/>
              <a:cs typeface="Amatic SC"/>
              <a:sym typeface="Amatic SC"/>
            </a:endParaRPr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1" sz="2000">
              <a:solidFill>
                <a:srgbClr val="E23B3B"/>
              </a:solidFill>
              <a:latin typeface="Open Sans"/>
              <a:ea typeface="Open Sans"/>
              <a:cs typeface="Open Sans"/>
              <a:sym typeface="Open Sans"/>
            </a:endParaRPr>
          </a:p>
        </p:txBody>
      </p:sp>
      <p:sp>
        <p:nvSpPr>
          <p:cNvPr id="526" name="Google Shape;526;p8"/>
          <p:cNvSpPr txBox="1"/>
          <p:nvPr/>
        </p:nvSpPr>
        <p:spPr>
          <a:xfrm rot="-366611">
            <a:off x="3946946" y="2578325"/>
            <a:ext cx="1378230" cy="440493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i="1" lang="es" sz="4000">
                <a:solidFill>
                  <a:srgbClr val="E23B3B"/>
                </a:solidFill>
                <a:latin typeface="Yellowtail"/>
                <a:ea typeface="Yellowtail"/>
                <a:cs typeface="Yellowtail"/>
                <a:sym typeface="Yellowtail"/>
              </a:rPr>
              <a:t>Step 2</a:t>
            </a:r>
            <a:endParaRPr b="1" i="1" sz="4000">
              <a:solidFill>
                <a:srgbClr val="E23B3B"/>
              </a:solidFill>
              <a:latin typeface="Yellowtail"/>
              <a:ea typeface="Yellowtail"/>
              <a:cs typeface="Yellowtail"/>
              <a:sym typeface="Yellowtail"/>
            </a:endParaRPr>
          </a:p>
        </p:txBody>
      </p:sp>
      <p:sp>
        <p:nvSpPr>
          <p:cNvPr id="527" name="Google Shape;527;p8"/>
          <p:cNvSpPr txBox="1"/>
          <p:nvPr/>
        </p:nvSpPr>
        <p:spPr>
          <a:xfrm rot="-366132">
            <a:off x="6612652" y="3188446"/>
            <a:ext cx="1834394" cy="440493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i="1" lang="es" sz="2000">
                <a:solidFill>
                  <a:srgbClr val="E23B3B"/>
                </a:solidFill>
                <a:latin typeface="Amatic SC"/>
                <a:ea typeface="Amatic SC"/>
                <a:cs typeface="Amatic SC"/>
                <a:sym typeface="Amatic SC"/>
              </a:rPr>
              <a:t>  Pellentesque</a:t>
            </a:r>
            <a:endParaRPr i="1" sz="2000">
              <a:solidFill>
                <a:srgbClr val="E23B3B"/>
              </a:solidFill>
              <a:latin typeface="Amatic SC"/>
              <a:ea typeface="Amatic SC"/>
              <a:cs typeface="Amatic SC"/>
              <a:sym typeface="Amatic SC"/>
            </a:endParaRPr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1" sz="2000">
              <a:solidFill>
                <a:srgbClr val="E23B3B"/>
              </a:solidFill>
              <a:latin typeface="Open Sans"/>
              <a:ea typeface="Open Sans"/>
              <a:cs typeface="Open Sans"/>
              <a:sym typeface="Open Sans"/>
            </a:endParaRPr>
          </a:p>
        </p:txBody>
      </p:sp>
      <p:sp>
        <p:nvSpPr>
          <p:cNvPr id="528" name="Google Shape;528;p8"/>
          <p:cNvSpPr txBox="1"/>
          <p:nvPr/>
        </p:nvSpPr>
        <p:spPr>
          <a:xfrm rot="-366611">
            <a:off x="6724246" y="2578325"/>
            <a:ext cx="1378230" cy="440493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i="1" lang="es" sz="4000">
                <a:solidFill>
                  <a:srgbClr val="E23B3B"/>
                </a:solidFill>
                <a:latin typeface="Yellowtail"/>
                <a:ea typeface="Yellowtail"/>
                <a:cs typeface="Yellowtail"/>
                <a:sym typeface="Yellowtail"/>
              </a:rPr>
              <a:t>Step 3</a:t>
            </a:r>
            <a:endParaRPr b="1" i="1" sz="4000">
              <a:solidFill>
                <a:srgbClr val="E23B3B"/>
              </a:solidFill>
              <a:latin typeface="Yellowtail"/>
              <a:ea typeface="Yellowtail"/>
              <a:cs typeface="Yellowtail"/>
              <a:sym typeface="Yellowtail"/>
            </a:endParaRPr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32" name="Shape 5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33" name="Google Shape;533;p9"/>
          <p:cNvSpPr/>
          <p:nvPr/>
        </p:nvSpPr>
        <p:spPr>
          <a:xfrm>
            <a:off x="1062025" y="1013425"/>
            <a:ext cx="1277200" cy="888500"/>
          </a:xfrm>
          <a:custGeom>
            <a:rect b="b" l="l" r="r" t="t"/>
            <a:pathLst>
              <a:path extrusionOk="0" h="35540" w="51088">
                <a:moveTo>
                  <a:pt x="1666" y="0"/>
                </a:moveTo>
                <a:lnTo>
                  <a:pt x="0" y="35540"/>
                </a:lnTo>
                <a:lnTo>
                  <a:pt x="51088" y="33041"/>
                </a:lnTo>
                <a:close/>
              </a:path>
            </a:pathLst>
          </a:custGeom>
          <a:solidFill>
            <a:srgbClr val="000000">
              <a:alpha val="44620"/>
            </a:srgbClr>
          </a:solidFill>
          <a:ln>
            <a:noFill/>
          </a:ln>
        </p:spPr>
      </p:sp>
      <p:sp>
        <p:nvSpPr>
          <p:cNvPr id="534" name="Google Shape;534;p9"/>
          <p:cNvSpPr/>
          <p:nvPr/>
        </p:nvSpPr>
        <p:spPr>
          <a:xfrm>
            <a:off x="1041200" y="2012975"/>
            <a:ext cx="2179550" cy="798250"/>
          </a:xfrm>
          <a:custGeom>
            <a:rect b="b" l="l" r="r" t="t"/>
            <a:pathLst>
              <a:path extrusionOk="0" h="31930" w="87182">
                <a:moveTo>
                  <a:pt x="5553" y="0"/>
                </a:moveTo>
                <a:lnTo>
                  <a:pt x="0" y="31930"/>
                </a:lnTo>
                <a:lnTo>
                  <a:pt x="87182" y="30819"/>
                </a:lnTo>
                <a:close/>
              </a:path>
            </a:pathLst>
          </a:custGeom>
          <a:solidFill>
            <a:srgbClr val="000000">
              <a:alpha val="44620"/>
            </a:srgbClr>
          </a:solidFill>
          <a:ln>
            <a:noFill/>
          </a:ln>
        </p:spPr>
      </p:sp>
      <p:sp>
        <p:nvSpPr>
          <p:cNvPr id="535" name="Google Shape;535;p9"/>
          <p:cNvSpPr/>
          <p:nvPr/>
        </p:nvSpPr>
        <p:spPr>
          <a:xfrm>
            <a:off x="978725" y="3047225"/>
            <a:ext cx="1443775" cy="832950"/>
          </a:xfrm>
          <a:custGeom>
            <a:rect b="b" l="l" r="r" t="t"/>
            <a:pathLst>
              <a:path extrusionOk="0" h="33318" w="57751">
                <a:moveTo>
                  <a:pt x="8885" y="0"/>
                </a:moveTo>
                <a:lnTo>
                  <a:pt x="0" y="33318"/>
                </a:lnTo>
                <a:lnTo>
                  <a:pt x="57751" y="27210"/>
                </a:lnTo>
                <a:close/>
              </a:path>
            </a:pathLst>
          </a:custGeom>
          <a:solidFill>
            <a:srgbClr val="000000">
              <a:alpha val="44620"/>
            </a:srgbClr>
          </a:solidFill>
          <a:ln>
            <a:noFill/>
          </a:ln>
        </p:spPr>
      </p:sp>
      <p:sp>
        <p:nvSpPr>
          <p:cNvPr id="536" name="Google Shape;536;p9"/>
          <p:cNvSpPr/>
          <p:nvPr/>
        </p:nvSpPr>
        <p:spPr>
          <a:xfrm>
            <a:off x="1082850" y="895425"/>
            <a:ext cx="3595575" cy="971775"/>
          </a:xfrm>
          <a:custGeom>
            <a:rect b="b" l="l" r="r" t="t"/>
            <a:pathLst>
              <a:path extrusionOk="0" h="38871" w="143823">
                <a:moveTo>
                  <a:pt x="0" y="3054"/>
                </a:moveTo>
                <a:lnTo>
                  <a:pt x="555" y="38871"/>
                </a:lnTo>
                <a:lnTo>
                  <a:pt x="143823" y="38038"/>
                </a:lnTo>
                <a:lnTo>
                  <a:pt x="139103" y="0"/>
                </a:lnTo>
                <a:close/>
              </a:path>
            </a:pathLst>
          </a:custGeom>
          <a:solidFill>
            <a:schemeClr val="lt2"/>
          </a:solidFill>
          <a:ln>
            <a:noFill/>
          </a:ln>
        </p:spPr>
      </p:sp>
      <p:sp>
        <p:nvSpPr>
          <p:cNvPr id="537" name="Google Shape;537;p9"/>
          <p:cNvSpPr/>
          <p:nvPr/>
        </p:nvSpPr>
        <p:spPr>
          <a:xfrm>
            <a:off x="1110600" y="1908850"/>
            <a:ext cx="4671500" cy="1020375"/>
          </a:xfrm>
          <a:custGeom>
            <a:rect b="b" l="l" r="r" t="t"/>
            <a:pathLst>
              <a:path extrusionOk="0" h="40815" w="186860">
                <a:moveTo>
                  <a:pt x="1666" y="2499"/>
                </a:moveTo>
                <a:lnTo>
                  <a:pt x="0" y="32763"/>
                </a:lnTo>
                <a:lnTo>
                  <a:pt x="186860" y="40815"/>
                </a:lnTo>
                <a:lnTo>
                  <a:pt x="183528" y="0"/>
                </a:lnTo>
              </a:path>
            </a:pathLst>
          </a:custGeom>
          <a:solidFill>
            <a:schemeClr val="lt2"/>
          </a:solidFill>
          <a:ln>
            <a:noFill/>
          </a:ln>
        </p:spPr>
      </p:sp>
      <p:sp>
        <p:nvSpPr>
          <p:cNvPr id="538" name="Google Shape;538;p9"/>
          <p:cNvSpPr/>
          <p:nvPr/>
        </p:nvSpPr>
        <p:spPr>
          <a:xfrm>
            <a:off x="1103675" y="2832050"/>
            <a:ext cx="3179100" cy="957900"/>
          </a:xfrm>
          <a:custGeom>
            <a:rect b="b" l="l" r="r" t="t"/>
            <a:pathLst>
              <a:path extrusionOk="0" h="38316" w="127164">
                <a:moveTo>
                  <a:pt x="4164" y="0"/>
                </a:moveTo>
                <a:lnTo>
                  <a:pt x="127164" y="2776"/>
                </a:lnTo>
                <a:lnTo>
                  <a:pt x="122999" y="38316"/>
                </a:lnTo>
                <a:lnTo>
                  <a:pt x="0" y="36650"/>
                </a:lnTo>
              </a:path>
            </a:pathLst>
          </a:custGeom>
          <a:solidFill>
            <a:schemeClr val="lt2"/>
          </a:solidFill>
          <a:ln>
            <a:noFill/>
          </a:ln>
        </p:spPr>
      </p:sp>
      <p:sp>
        <p:nvSpPr>
          <p:cNvPr id="539" name="Google Shape;539;p9"/>
          <p:cNvSpPr txBox="1"/>
          <p:nvPr/>
        </p:nvSpPr>
        <p:spPr>
          <a:xfrm>
            <a:off x="1178863" y="243450"/>
            <a:ext cx="6559500" cy="4199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i="1" lang="es" sz="6000">
                <a:solidFill>
                  <a:srgbClr val="FC9829"/>
                </a:solidFill>
                <a:latin typeface="Impact"/>
                <a:ea typeface="Impact"/>
                <a:cs typeface="Impact"/>
                <a:sym typeface="Impact"/>
              </a:rPr>
              <a:t>PRAESENT</a:t>
            </a:r>
            <a:endParaRPr b="1" i="1" sz="6000">
              <a:solidFill>
                <a:srgbClr val="FC9829"/>
              </a:solidFill>
              <a:latin typeface="Impact"/>
              <a:ea typeface="Impact"/>
              <a:cs typeface="Impact"/>
              <a:sym typeface="Impac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i="1" lang="es" sz="6000">
                <a:solidFill>
                  <a:srgbClr val="E23B3B"/>
                </a:solidFill>
                <a:latin typeface="Impact"/>
                <a:ea typeface="Impact"/>
                <a:cs typeface="Impact"/>
                <a:sym typeface="Impact"/>
              </a:rPr>
              <a:t>CONSECTETUR</a:t>
            </a:r>
            <a:r>
              <a:rPr b="1" i="1" lang="es" sz="6000">
                <a:solidFill>
                  <a:srgbClr val="FFFFFF"/>
                </a:solidFill>
                <a:latin typeface="Impact"/>
                <a:ea typeface="Impact"/>
                <a:cs typeface="Impact"/>
                <a:sym typeface="Impact"/>
              </a:rPr>
              <a:t> </a:t>
            </a:r>
            <a:r>
              <a:rPr b="1" i="1" lang="es" sz="6000">
                <a:latin typeface="Impact"/>
                <a:ea typeface="Impact"/>
                <a:cs typeface="Impact"/>
                <a:sym typeface="Impact"/>
              </a:rPr>
              <a:t>RHONCUS</a:t>
            </a:r>
            <a:endParaRPr i="1" sz="6000">
              <a:latin typeface="Impact"/>
              <a:ea typeface="Impact"/>
              <a:cs typeface="Impact"/>
              <a:sym typeface="Impact"/>
            </a:endParaRPr>
          </a:p>
        </p:txBody>
      </p:sp>
      <p:grpSp>
        <p:nvGrpSpPr>
          <p:cNvPr id="540" name="Google Shape;540;p9"/>
          <p:cNvGrpSpPr/>
          <p:nvPr/>
        </p:nvGrpSpPr>
        <p:grpSpPr>
          <a:xfrm>
            <a:off x="6693021" y="915248"/>
            <a:ext cx="362484" cy="321303"/>
            <a:chOff x="3745952" y="1193989"/>
            <a:chExt cx="436150" cy="386600"/>
          </a:xfrm>
        </p:grpSpPr>
        <p:sp>
          <p:nvSpPr>
            <p:cNvPr id="541" name="Google Shape;541;p9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2" name="Google Shape;542;p9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3" name="Google Shape;543;p9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FFD9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4" name="Google Shape;544;p9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F1C232"/>
            </a:solidFill>
            <a:ln cap="flat" cmpd="sng" w="9525">
              <a:solidFill>
                <a:srgbClr val="F3F3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5" name="Google Shape;545;p9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FFD9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46" name="Google Shape;546;p9"/>
          <p:cNvGrpSpPr/>
          <p:nvPr/>
        </p:nvGrpSpPr>
        <p:grpSpPr>
          <a:xfrm>
            <a:off x="7139446" y="593948"/>
            <a:ext cx="362484" cy="321303"/>
            <a:chOff x="3745952" y="1193989"/>
            <a:chExt cx="436150" cy="386600"/>
          </a:xfrm>
        </p:grpSpPr>
        <p:sp>
          <p:nvSpPr>
            <p:cNvPr id="547" name="Google Shape;547;p9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8" name="Google Shape;548;p9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9" name="Google Shape;549;p9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0" name="Google Shape;550;p9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274E13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1" name="Google Shape;551;p9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52" name="Google Shape;552;p9"/>
          <p:cNvGrpSpPr/>
          <p:nvPr/>
        </p:nvGrpSpPr>
        <p:grpSpPr>
          <a:xfrm>
            <a:off x="5419621" y="1867198"/>
            <a:ext cx="362484" cy="321303"/>
            <a:chOff x="3745952" y="1193989"/>
            <a:chExt cx="436150" cy="386600"/>
          </a:xfrm>
        </p:grpSpPr>
        <p:sp>
          <p:nvSpPr>
            <p:cNvPr id="553" name="Google Shape;553;p9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4" name="Google Shape;554;p9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5" name="Google Shape;555;p9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0000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6" name="Google Shape;556;p9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20124D"/>
            </a:solidFill>
            <a:ln cap="flat" cmpd="sng" w="9525">
              <a:solidFill>
                <a:srgbClr val="A4C2F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7" name="Google Shape;557;p9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0000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58" name="Google Shape;558;p9"/>
          <p:cNvGrpSpPr/>
          <p:nvPr/>
        </p:nvGrpSpPr>
        <p:grpSpPr>
          <a:xfrm>
            <a:off x="7139446" y="1370948"/>
            <a:ext cx="362484" cy="321303"/>
            <a:chOff x="3745952" y="1193989"/>
            <a:chExt cx="436150" cy="386600"/>
          </a:xfrm>
        </p:grpSpPr>
        <p:sp>
          <p:nvSpPr>
            <p:cNvPr id="559" name="Google Shape;559;p9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0" name="Google Shape;560;p9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1" name="Google Shape;561;p9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0000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2" name="Google Shape;562;p9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20124D"/>
            </a:solidFill>
            <a:ln cap="flat" cmpd="sng" w="9525">
              <a:solidFill>
                <a:srgbClr val="A4C2F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3" name="Google Shape;563;p9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0000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64" name="Google Shape;564;p9"/>
          <p:cNvGrpSpPr/>
          <p:nvPr/>
        </p:nvGrpSpPr>
        <p:grpSpPr>
          <a:xfrm>
            <a:off x="6724546" y="2288173"/>
            <a:ext cx="362484" cy="321303"/>
            <a:chOff x="3745952" y="1193989"/>
            <a:chExt cx="436150" cy="386600"/>
          </a:xfrm>
        </p:grpSpPr>
        <p:sp>
          <p:nvSpPr>
            <p:cNvPr id="565" name="Google Shape;565;p9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6" name="Google Shape;566;p9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7" name="Google Shape;567;p9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FFD9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8" name="Google Shape;568;p9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F1C232"/>
            </a:solidFill>
            <a:ln cap="flat" cmpd="sng" w="9525">
              <a:solidFill>
                <a:srgbClr val="F3F3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9" name="Google Shape;569;p9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FFD9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70" name="Google Shape;570;p9"/>
          <p:cNvGrpSpPr/>
          <p:nvPr/>
        </p:nvGrpSpPr>
        <p:grpSpPr>
          <a:xfrm>
            <a:off x="6330546" y="1405673"/>
            <a:ext cx="362484" cy="321303"/>
            <a:chOff x="3745952" y="1193989"/>
            <a:chExt cx="436150" cy="386600"/>
          </a:xfrm>
        </p:grpSpPr>
        <p:sp>
          <p:nvSpPr>
            <p:cNvPr id="571" name="Google Shape;571;p9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2" name="Google Shape;572;p9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3" name="Google Shape;573;p9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4" name="Google Shape;574;p9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274E13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5" name="Google Shape;575;p9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76" name="Google Shape;576;p9"/>
          <p:cNvGrpSpPr/>
          <p:nvPr/>
        </p:nvGrpSpPr>
        <p:grpSpPr>
          <a:xfrm>
            <a:off x="2626133" y="845823"/>
            <a:ext cx="362484" cy="321303"/>
            <a:chOff x="3745952" y="1193989"/>
            <a:chExt cx="436150" cy="386600"/>
          </a:xfrm>
        </p:grpSpPr>
        <p:sp>
          <p:nvSpPr>
            <p:cNvPr id="577" name="Google Shape;577;p9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8" name="Google Shape;578;p9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9" name="Google Shape;579;p9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0" name="Google Shape;580;p9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980000"/>
            </a:solidFill>
            <a:ln cap="flat" cmpd="sng" w="9525">
              <a:solidFill>
                <a:srgbClr val="E23B3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1" name="Google Shape;581;p9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82" name="Google Shape;582;p9"/>
          <p:cNvGrpSpPr/>
          <p:nvPr/>
        </p:nvGrpSpPr>
        <p:grpSpPr>
          <a:xfrm>
            <a:off x="7707108" y="783310"/>
            <a:ext cx="362484" cy="321303"/>
            <a:chOff x="3745952" y="1193989"/>
            <a:chExt cx="436150" cy="386600"/>
          </a:xfrm>
        </p:grpSpPr>
        <p:sp>
          <p:nvSpPr>
            <p:cNvPr id="583" name="Google Shape;583;p9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4" name="Google Shape;584;p9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5" name="Google Shape;585;p9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6" name="Google Shape;586;p9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980000"/>
            </a:solidFill>
            <a:ln cap="flat" cmpd="sng" w="9525">
              <a:solidFill>
                <a:srgbClr val="E23B3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7" name="Google Shape;587;p9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88" name="Google Shape;588;p9"/>
          <p:cNvGrpSpPr/>
          <p:nvPr/>
        </p:nvGrpSpPr>
        <p:grpSpPr>
          <a:xfrm>
            <a:off x="5419621" y="2609473"/>
            <a:ext cx="362484" cy="321303"/>
            <a:chOff x="3745952" y="1193989"/>
            <a:chExt cx="436150" cy="386600"/>
          </a:xfrm>
        </p:grpSpPr>
        <p:sp>
          <p:nvSpPr>
            <p:cNvPr id="589" name="Google Shape;589;p9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0" name="Google Shape;590;p9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1" name="Google Shape;591;p9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2" name="Google Shape;592;p9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274E13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3" name="Google Shape;593;p9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94" name="Google Shape;594;p9"/>
          <p:cNvGrpSpPr/>
          <p:nvPr/>
        </p:nvGrpSpPr>
        <p:grpSpPr>
          <a:xfrm>
            <a:off x="7344608" y="1966860"/>
            <a:ext cx="362484" cy="321303"/>
            <a:chOff x="3745952" y="1193989"/>
            <a:chExt cx="436150" cy="386600"/>
          </a:xfrm>
        </p:grpSpPr>
        <p:sp>
          <p:nvSpPr>
            <p:cNvPr id="595" name="Google Shape;595;p9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6" name="Google Shape;596;p9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7" name="Google Shape;597;p9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8" name="Google Shape;598;p9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980000"/>
            </a:solidFill>
            <a:ln cap="flat" cmpd="sng" w="9525">
              <a:solidFill>
                <a:srgbClr val="E23B3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9" name="Google Shape;599;p9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00" name="Google Shape;600;p9"/>
          <p:cNvGrpSpPr/>
          <p:nvPr/>
        </p:nvGrpSpPr>
        <p:grpSpPr>
          <a:xfrm>
            <a:off x="1075896" y="1966860"/>
            <a:ext cx="362484" cy="321303"/>
            <a:chOff x="3745952" y="1193989"/>
            <a:chExt cx="436150" cy="386600"/>
          </a:xfrm>
        </p:grpSpPr>
        <p:sp>
          <p:nvSpPr>
            <p:cNvPr id="601" name="Google Shape;601;p9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2" name="Google Shape;602;p9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3" name="Google Shape;603;p9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4" name="Google Shape;604;p9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274E13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5" name="Google Shape;605;p9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06" name="Google Shape;606;p9"/>
          <p:cNvGrpSpPr/>
          <p:nvPr/>
        </p:nvGrpSpPr>
        <p:grpSpPr>
          <a:xfrm>
            <a:off x="3882458" y="3511235"/>
            <a:ext cx="362484" cy="321303"/>
            <a:chOff x="3745952" y="1193989"/>
            <a:chExt cx="436150" cy="386600"/>
          </a:xfrm>
        </p:grpSpPr>
        <p:sp>
          <p:nvSpPr>
            <p:cNvPr id="607" name="Google Shape;607;p9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8" name="Google Shape;608;p9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9" name="Google Shape;609;p9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0" name="Google Shape;610;p9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980000"/>
            </a:solidFill>
            <a:ln cap="flat" cmpd="sng" w="9525">
              <a:solidFill>
                <a:srgbClr val="E23B3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1" name="Google Shape;611;p9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12" name="Google Shape;612;p9"/>
          <p:cNvGrpSpPr/>
          <p:nvPr/>
        </p:nvGrpSpPr>
        <p:grpSpPr>
          <a:xfrm>
            <a:off x="1044996" y="2711048"/>
            <a:ext cx="362484" cy="321303"/>
            <a:chOff x="3745952" y="1193989"/>
            <a:chExt cx="436150" cy="386600"/>
          </a:xfrm>
        </p:grpSpPr>
        <p:sp>
          <p:nvSpPr>
            <p:cNvPr id="613" name="Google Shape;613;p9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4" name="Google Shape;614;p9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5" name="Google Shape;615;p9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6" name="Google Shape;616;p9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274E13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7" name="Google Shape;617;p9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18" name="Google Shape;618;p9"/>
          <p:cNvGrpSpPr/>
          <p:nvPr/>
        </p:nvGrpSpPr>
        <p:grpSpPr>
          <a:xfrm>
            <a:off x="7542046" y="1690698"/>
            <a:ext cx="362484" cy="321303"/>
            <a:chOff x="3745952" y="1193989"/>
            <a:chExt cx="436150" cy="386600"/>
          </a:xfrm>
        </p:grpSpPr>
        <p:sp>
          <p:nvSpPr>
            <p:cNvPr id="619" name="Google Shape;619;p9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0" name="Google Shape;620;p9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1" name="Google Shape;621;p9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0000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2" name="Google Shape;622;p9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20124D"/>
            </a:solidFill>
            <a:ln cap="flat" cmpd="sng" w="9525">
              <a:solidFill>
                <a:srgbClr val="A4C2F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3" name="Google Shape;623;p9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0000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24" name="Google Shape;624;p9"/>
          <p:cNvGrpSpPr/>
          <p:nvPr/>
        </p:nvGrpSpPr>
        <p:grpSpPr>
          <a:xfrm>
            <a:off x="7127146" y="2607923"/>
            <a:ext cx="362484" cy="321303"/>
            <a:chOff x="3745952" y="1193989"/>
            <a:chExt cx="436150" cy="386600"/>
          </a:xfrm>
        </p:grpSpPr>
        <p:sp>
          <p:nvSpPr>
            <p:cNvPr id="625" name="Google Shape;625;p9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6" name="Google Shape;626;p9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7" name="Google Shape;627;p9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FFD9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8" name="Google Shape;628;p9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F1C232"/>
            </a:solidFill>
            <a:ln cap="flat" cmpd="sng" w="9525">
              <a:solidFill>
                <a:srgbClr val="F3F3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9" name="Google Shape;629;p9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FFD9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30" name="Google Shape;630;p9"/>
          <p:cNvGrpSpPr/>
          <p:nvPr/>
        </p:nvGrpSpPr>
        <p:grpSpPr>
          <a:xfrm>
            <a:off x="6733146" y="1725423"/>
            <a:ext cx="362484" cy="321303"/>
            <a:chOff x="3745952" y="1193989"/>
            <a:chExt cx="436150" cy="386600"/>
          </a:xfrm>
        </p:grpSpPr>
        <p:sp>
          <p:nvSpPr>
            <p:cNvPr id="631" name="Google Shape;631;p9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2" name="Google Shape;632;p9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3" name="Google Shape;633;p9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4" name="Google Shape;634;p9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274E13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5" name="Google Shape;635;p9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36" name="Google Shape;636;p9"/>
          <p:cNvGrpSpPr/>
          <p:nvPr/>
        </p:nvGrpSpPr>
        <p:grpSpPr>
          <a:xfrm>
            <a:off x="7747208" y="2286610"/>
            <a:ext cx="362484" cy="321303"/>
            <a:chOff x="3745952" y="1193989"/>
            <a:chExt cx="436150" cy="386600"/>
          </a:xfrm>
        </p:grpSpPr>
        <p:sp>
          <p:nvSpPr>
            <p:cNvPr id="637" name="Google Shape;637;p9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8" name="Google Shape;638;p9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9" name="Google Shape;639;p9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0" name="Google Shape;640;p9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980000"/>
            </a:solidFill>
            <a:ln cap="flat" cmpd="sng" w="9525">
              <a:solidFill>
                <a:srgbClr val="E23B3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1" name="Google Shape;641;p9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45" name="Shape 64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46" name="Google Shape;646;p10"/>
          <p:cNvSpPr/>
          <p:nvPr/>
        </p:nvSpPr>
        <p:spPr>
          <a:xfrm>
            <a:off x="1006500" y="711798"/>
            <a:ext cx="2583776" cy="1544124"/>
          </a:xfrm>
          <a:custGeom>
            <a:rect b="b" l="l" r="r" t="t"/>
            <a:pathLst>
              <a:path extrusionOk="0" h="35540" w="51088">
                <a:moveTo>
                  <a:pt x="1666" y="0"/>
                </a:moveTo>
                <a:lnTo>
                  <a:pt x="0" y="35540"/>
                </a:lnTo>
                <a:lnTo>
                  <a:pt x="51088" y="33041"/>
                </a:lnTo>
                <a:close/>
              </a:path>
            </a:pathLst>
          </a:custGeom>
          <a:solidFill>
            <a:srgbClr val="000000">
              <a:alpha val="44620"/>
            </a:srgbClr>
          </a:solidFill>
          <a:ln>
            <a:noFill/>
          </a:ln>
        </p:spPr>
      </p:sp>
      <p:sp>
        <p:nvSpPr>
          <p:cNvPr id="647" name="Google Shape;647;p10"/>
          <p:cNvSpPr/>
          <p:nvPr/>
        </p:nvSpPr>
        <p:spPr>
          <a:xfrm>
            <a:off x="1048630" y="506725"/>
            <a:ext cx="7273848" cy="1688848"/>
          </a:xfrm>
          <a:custGeom>
            <a:rect b="b" l="l" r="r" t="t"/>
            <a:pathLst>
              <a:path extrusionOk="0" h="38871" w="143823">
                <a:moveTo>
                  <a:pt x="0" y="3054"/>
                </a:moveTo>
                <a:lnTo>
                  <a:pt x="555" y="38871"/>
                </a:lnTo>
                <a:lnTo>
                  <a:pt x="143823" y="38038"/>
                </a:lnTo>
                <a:lnTo>
                  <a:pt x="139103" y="0"/>
                </a:lnTo>
                <a:close/>
              </a:path>
            </a:pathLst>
          </a:custGeom>
          <a:solidFill>
            <a:schemeClr val="lt2"/>
          </a:solidFill>
          <a:ln>
            <a:noFill/>
          </a:ln>
        </p:spPr>
      </p:sp>
      <p:sp>
        <p:nvSpPr>
          <p:cNvPr id="648" name="Google Shape;648;p10"/>
          <p:cNvSpPr txBox="1"/>
          <p:nvPr/>
        </p:nvSpPr>
        <p:spPr>
          <a:xfrm>
            <a:off x="1854775" y="1088440"/>
            <a:ext cx="7045500" cy="1472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i="1" lang="es" sz="10000">
                <a:solidFill>
                  <a:srgbClr val="FC9829"/>
                </a:solidFill>
                <a:latin typeface="Impact"/>
                <a:ea typeface="Impact"/>
                <a:cs typeface="Impact"/>
                <a:sym typeface="Impact"/>
              </a:rPr>
              <a:t>PRAESENT</a:t>
            </a:r>
            <a:endParaRPr b="1" i="1" sz="10000">
              <a:solidFill>
                <a:srgbClr val="FC9829"/>
              </a:solidFill>
              <a:latin typeface="Impact"/>
              <a:ea typeface="Impact"/>
              <a:cs typeface="Impact"/>
              <a:sym typeface="Impac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1" sz="6000">
              <a:latin typeface="Impact"/>
              <a:ea typeface="Impact"/>
              <a:cs typeface="Impact"/>
              <a:sym typeface="Impact"/>
            </a:endParaRPr>
          </a:p>
        </p:txBody>
      </p:sp>
      <p:grpSp>
        <p:nvGrpSpPr>
          <p:cNvPr id="649" name="Google Shape;649;p10"/>
          <p:cNvGrpSpPr/>
          <p:nvPr/>
        </p:nvGrpSpPr>
        <p:grpSpPr>
          <a:xfrm>
            <a:off x="1006496" y="679248"/>
            <a:ext cx="362484" cy="321303"/>
            <a:chOff x="3745952" y="1193989"/>
            <a:chExt cx="436150" cy="386600"/>
          </a:xfrm>
        </p:grpSpPr>
        <p:sp>
          <p:nvSpPr>
            <p:cNvPr id="650" name="Google Shape;650;p10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1" name="Google Shape;651;p10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2" name="Google Shape;652;p10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FFD9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3" name="Google Shape;653;p10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F1C232"/>
            </a:solidFill>
            <a:ln cap="flat" cmpd="sng" w="9525">
              <a:solidFill>
                <a:srgbClr val="F3F3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4" name="Google Shape;654;p10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FFD9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55" name="Google Shape;655;p10"/>
          <p:cNvGrpSpPr/>
          <p:nvPr/>
        </p:nvGrpSpPr>
        <p:grpSpPr>
          <a:xfrm>
            <a:off x="7139446" y="593948"/>
            <a:ext cx="362484" cy="321303"/>
            <a:chOff x="3745952" y="1193989"/>
            <a:chExt cx="436150" cy="386600"/>
          </a:xfrm>
        </p:grpSpPr>
        <p:sp>
          <p:nvSpPr>
            <p:cNvPr id="656" name="Google Shape;656;p10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7" name="Google Shape;657;p10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8" name="Google Shape;658;p10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9" name="Google Shape;659;p10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274E13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0" name="Google Shape;660;p10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61" name="Google Shape;661;p10"/>
          <p:cNvGrpSpPr/>
          <p:nvPr/>
        </p:nvGrpSpPr>
        <p:grpSpPr>
          <a:xfrm>
            <a:off x="8291721" y="3120148"/>
            <a:ext cx="362484" cy="321303"/>
            <a:chOff x="3745952" y="1193989"/>
            <a:chExt cx="436150" cy="386600"/>
          </a:xfrm>
        </p:grpSpPr>
        <p:sp>
          <p:nvSpPr>
            <p:cNvPr id="662" name="Google Shape;662;p10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3" name="Google Shape;663;p10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4" name="Google Shape;664;p10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0000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5" name="Google Shape;665;p10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20124D"/>
            </a:solidFill>
            <a:ln cap="flat" cmpd="sng" w="9525">
              <a:solidFill>
                <a:srgbClr val="A4C2F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6" name="Google Shape;666;p10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0000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67" name="Google Shape;667;p10"/>
          <p:cNvGrpSpPr/>
          <p:nvPr/>
        </p:nvGrpSpPr>
        <p:grpSpPr>
          <a:xfrm>
            <a:off x="6030396" y="2929223"/>
            <a:ext cx="362484" cy="321303"/>
            <a:chOff x="3745952" y="1193989"/>
            <a:chExt cx="436150" cy="386600"/>
          </a:xfrm>
        </p:grpSpPr>
        <p:sp>
          <p:nvSpPr>
            <p:cNvPr id="668" name="Google Shape;668;p10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9" name="Google Shape;669;p10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0" name="Google Shape;670;p10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FFD9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1" name="Google Shape;671;p10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F1C232"/>
            </a:solidFill>
            <a:ln cap="flat" cmpd="sng" w="9525">
              <a:solidFill>
                <a:srgbClr val="F3F3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2" name="Google Shape;672;p10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FFD9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73" name="Google Shape;673;p10"/>
          <p:cNvGrpSpPr/>
          <p:nvPr/>
        </p:nvGrpSpPr>
        <p:grpSpPr>
          <a:xfrm>
            <a:off x="6143146" y="2356623"/>
            <a:ext cx="362484" cy="321303"/>
            <a:chOff x="3745952" y="1193989"/>
            <a:chExt cx="436150" cy="386600"/>
          </a:xfrm>
        </p:grpSpPr>
        <p:sp>
          <p:nvSpPr>
            <p:cNvPr id="674" name="Google Shape;674;p10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5" name="Google Shape;675;p10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6" name="Google Shape;676;p10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7" name="Google Shape;677;p10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274E13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8" name="Google Shape;678;p10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79" name="Google Shape;679;p10"/>
          <p:cNvGrpSpPr/>
          <p:nvPr/>
        </p:nvGrpSpPr>
        <p:grpSpPr>
          <a:xfrm>
            <a:off x="7959983" y="1874260"/>
            <a:ext cx="362484" cy="321303"/>
            <a:chOff x="3745952" y="1193989"/>
            <a:chExt cx="436150" cy="386600"/>
          </a:xfrm>
        </p:grpSpPr>
        <p:sp>
          <p:nvSpPr>
            <p:cNvPr id="680" name="Google Shape;680;p10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1" name="Google Shape;681;p10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2" name="Google Shape;682;p10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3" name="Google Shape;683;p10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980000"/>
            </a:solidFill>
            <a:ln cap="flat" cmpd="sng" w="9525">
              <a:solidFill>
                <a:srgbClr val="E23B3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4" name="Google Shape;684;p10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85" name="Google Shape;685;p10"/>
          <p:cNvGrpSpPr/>
          <p:nvPr/>
        </p:nvGrpSpPr>
        <p:grpSpPr>
          <a:xfrm>
            <a:off x="7139446" y="2446160"/>
            <a:ext cx="362484" cy="321303"/>
            <a:chOff x="3745952" y="1193989"/>
            <a:chExt cx="436150" cy="386600"/>
          </a:xfrm>
        </p:grpSpPr>
        <p:sp>
          <p:nvSpPr>
            <p:cNvPr id="686" name="Google Shape;686;p10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7" name="Google Shape;687;p10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8" name="Google Shape;688;p10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9" name="Google Shape;689;p10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980000"/>
            </a:solidFill>
            <a:ln cap="flat" cmpd="sng" w="9525">
              <a:solidFill>
                <a:srgbClr val="E23B3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0" name="Google Shape;690;p10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91" name="Google Shape;691;p10"/>
          <p:cNvGrpSpPr/>
          <p:nvPr/>
        </p:nvGrpSpPr>
        <p:grpSpPr>
          <a:xfrm>
            <a:off x="7666996" y="2530598"/>
            <a:ext cx="362484" cy="321303"/>
            <a:chOff x="3745952" y="1193989"/>
            <a:chExt cx="436150" cy="386600"/>
          </a:xfrm>
        </p:grpSpPr>
        <p:sp>
          <p:nvSpPr>
            <p:cNvPr id="692" name="Google Shape;692;p10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3" name="Google Shape;693;p10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4" name="Google Shape;694;p10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0000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5" name="Google Shape;695;p10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20124D"/>
            </a:solidFill>
            <a:ln cap="flat" cmpd="sng" w="9525">
              <a:solidFill>
                <a:srgbClr val="A4C2F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6" name="Google Shape;696;p10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0000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97" name="Google Shape;697;p10"/>
          <p:cNvGrpSpPr/>
          <p:nvPr/>
        </p:nvGrpSpPr>
        <p:grpSpPr>
          <a:xfrm>
            <a:off x="6946671" y="3018048"/>
            <a:ext cx="362484" cy="321303"/>
            <a:chOff x="3745952" y="1193989"/>
            <a:chExt cx="436150" cy="386600"/>
          </a:xfrm>
        </p:grpSpPr>
        <p:sp>
          <p:nvSpPr>
            <p:cNvPr id="698" name="Google Shape;698;p10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9" name="Google Shape;699;p10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0" name="Google Shape;700;p10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FFD9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1" name="Google Shape;701;p10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F1C232"/>
            </a:solidFill>
            <a:ln cap="flat" cmpd="sng" w="9525">
              <a:solidFill>
                <a:srgbClr val="F3F3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2" name="Google Shape;702;p10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FFD9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03" name="Google Shape;703;p10"/>
          <p:cNvGrpSpPr/>
          <p:nvPr/>
        </p:nvGrpSpPr>
        <p:grpSpPr>
          <a:xfrm>
            <a:off x="1368971" y="1829523"/>
            <a:ext cx="362484" cy="321303"/>
            <a:chOff x="3745952" y="1193989"/>
            <a:chExt cx="436150" cy="386600"/>
          </a:xfrm>
        </p:grpSpPr>
        <p:sp>
          <p:nvSpPr>
            <p:cNvPr id="704" name="Google Shape;704;p10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5" name="Google Shape;705;p10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6" name="Google Shape;706;p10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7" name="Google Shape;707;p10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274E13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8" name="Google Shape;708;p10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09" name="Google Shape;709;p10"/>
          <p:cNvGrpSpPr/>
          <p:nvPr/>
        </p:nvGrpSpPr>
        <p:grpSpPr>
          <a:xfrm>
            <a:off x="7597483" y="2959910"/>
            <a:ext cx="362484" cy="321303"/>
            <a:chOff x="3745952" y="1193989"/>
            <a:chExt cx="436150" cy="386600"/>
          </a:xfrm>
        </p:grpSpPr>
        <p:sp>
          <p:nvSpPr>
            <p:cNvPr id="710" name="Google Shape;710;p10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1" name="Google Shape;711;p10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2" name="Google Shape;712;p10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3" name="Google Shape;713;p10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980000"/>
            </a:solidFill>
            <a:ln cap="flat" cmpd="sng" w="9525">
              <a:solidFill>
                <a:srgbClr val="E23B3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4" name="Google Shape;714;p10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15" name="Google Shape;715;p10"/>
          <p:cNvSpPr/>
          <p:nvPr/>
        </p:nvSpPr>
        <p:spPr>
          <a:xfrm>
            <a:off x="1495675" y="2702125"/>
            <a:ext cx="1239175" cy="1748025"/>
          </a:xfrm>
          <a:custGeom>
            <a:rect b="b" l="l" r="r" t="t"/>
            <a:pathLst>
              <a:path extrusionOk="0" h="69921" w="49567">
                <a:moveTo>
                  <a:pt x="0" y="0"/>
                </a:moveTo>
                <a:lnTo>
                  <a:pt x="1525" y="69921"/>
                </a:lnTo>
                <a:lnTo>
                  <a:pt x="49567" y="64092"/>
                </a:lnTo>
                <a:close/>
              </a:path>
            </a:pathLst>
          </a:custGeom>
          <a:solidFill>
            <a:srgbClr val="000000">
              <a:alpha val="28459"/>
            </a:srgbClr>
          </a:solidFill>
          <a:ln>
            <a:noFill/>
          </a:ln>
        </p:spPr>
      </p:sp>
      <p:sp>
        <p:nvSpPr>
          <p:cNvPr id="716" name="Google Shape;716;p10"/>
          <p:cNvSpPr/>
          <p:nvPr/>
        </p:nvSpPr>
        <p:spPr>
          <a:xfrm>
            <a:off x="1468427" y="2560550"/>
            <a:ext cx="1585715" cy="1829708"/>
          </a:xfrm>
          <a:custGeom>
            <a:rect b="b" l="l" r="r" t="t"/>
            <a:pathLst>
              <a:path extrusionOk="0" h="88062" w="88848">
                <a:moveTo>
                  <a:pt x="85179" y="0"/>
                </a:moveTo>
                <a:lnTo>
                  <a:pt x="0" y="3931"/>
                </a:lnTo>
                <a:lnTo>
                  <a:pt x="4980" y="88062"/>
                </a:lnTo>
                <a:lnTo>
                  <a:pt x="88848" y="83606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</p:sp>
      <p:sp>
        <p:nvSpPr>
          <p:cNvPr id="717" name="Google Shape;717;p10"/>
          <p:cNvSpPr/>
          <p:nvPr/>
        </p:nvSpPr>
        <p:spPr>
          <a:xfrm rot="-183045">
            <a:off x="1618665" y="2690458"/>
            <a:ext cx="1285221" cy="1285221"/>
          </a:xfrm>
          <a:prstGeom prst="rect">
            <a:avLst/>
          </a:pr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8" name="Google Shape;718;p10"/>
          <p:cNvSpPr txBox="1"/>
          <p:nvPr/>
        </p:nvSpPr>
        <p:spPr>
          <a:xfrm rot="-297827">
            <a:off x="1682235" y="3965464"/>
            <a:ext cx="1248181" cy="315557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" sz="1000">
                <a:latin typeface="Yellowtail"/>
                <a:ea typeface="Yellowtail"/>
                <a:cs typeface="Yellowtail"/>
                <a:sym typeface="Yellowtail"/>
              </a:rPr>
              <a:t>Pellentesque aucto </a:t>
            </a:r>
            <a:endParaRPr sz="1000">
              <a:latin typeface="Yellowtail"/>
              <a:ea typeface="Yellowtail"/>
              <a:cs typeface="Yellowtail"/>
              <a:sym typeface="Yellowtail"/>
            </a:endParaRPr>
          </a:p>
        </p:txBody>
      </p:sp>
      <p:sp>
        <p:nvSpPr>
          <p:cNvPr id="719" name="Google Shape;719;p10"/>
          <p:cNvSpPr/>
          <p:nvPr/>
        </p:nvSpPr>
        <p:spPr>
          <a:xfrm>
            <a:off x="3571125" y="2639650"/>
            <a:ext cx="1239175" cy="1748025"/>
          </a:xfrm>
          <a:custGeom>
            <a:rect b="b" l="l" r="r" t="t"/>
            <a:pathLst>
              <a:path extrusionOk="0" h="69921" w="49567">
                <a:moveTo>
                  <a:pt x="0" y="0"/>
                </a:moveTo>
                <a:lnTo>
                  <a:pt x="1525" y="69921"/>
                </a:lnTo>
                <a:lnTo>
                  <a:pt x="49567" y="64092"/>
                </a:lnTo>
                <a:close/>
              </a:path>
            </a:pathLst>
          </a:custGeom>
          <a:solidFill>
            <a:srgbClr val="000000">
              <a:alpha val="28459"/>
            </a:srgbClr>
          </a:solidFill>
          <a:ln>
            <a:noFill/>
          </a:ln>
        </p:spPr>
      </p:sp>
      <p:sp>
        <p:nvSpPr>
          <p:cNvPr id="720" name="Google Shape;720;p10"/>
          <p:cNvSpPr/>
          <p:nvPr/>
        </p:nvSpPr>
        <p:spPr>
          <a:xfrm>
            <a:off x="3543877" y="2498075"/>
            <a:ext cx="1585715" cy="1829708"/>
          </a:xfrm>
          <a:custGeom>
            <a:rect b="b" l="l" r="r" t="t"/>
            <a:pathLst>
              <a:path extrusionOk="0" h="88062" w="88848">
                <a:moveTo>
                  <a:pt x="85179" y="0"/>
                </a:moveTo>
                <a:lnTo>
                  <a:pt x="0" y="3931"/>
                </a:lnTo>
                <a:lnTo>
                  <a:pt x="4980" y="88062"/>
                </a:lnTo>
                <a:lnTo>
                  <a:pt x="88848" y="83606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</p:sp>
      <p:sp>
        <p:nvSpPr>
          <p:cNvPr id="721" name="Google Shape;721;p10"/>
          <p:cNvSpPr/>
          <p:nvPr/>
        </p:nvSpPr>
        <p:spPr>
          <a:xfrm rot="-183045">
            <a:off x="3694115" y="2627983"/>
            <a:ext cx="1285221" cy="1285221"/>
          </a:xfrm>
          <a:prstGeom prst="rect">
            <a:avLst/>
          </a:pr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2" name="Google Shape;722;p10"/>
          <p:cNvSpPr txBox="1"/>
          <p:nvPr/>
        </p:nvSpPr>
        <p:spPr>
          <a:xfrm rot="-297827">
            <a:off x="3757685" y="3902989"/>
            <a:ext cx="1248181" cy="315557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" sz="1000">
                <a:latin typeface="Yellowtail"/>
                <a:ea typeface="Yellowtail"/>
                <a:cs typeface="Yellowtail"/>
                <a:sym typeface="Yellowtail"/>
              </a:rPr>
              <a:t>Pellentesque aucto </a:t>
            </a:r>
            <a:endParaRPr sz="1000">
              <a:latin typeface="Yellowtail"/>
              <a:ea typeface="Yellowtail"/>
              <a:cs typeface="Yellowtail"/>
              <a:sym typeface="Yellowtail"/>
            </a:endParaRPr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26" name="Shape 7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727" name="Google Shape;727;p11"/>
          <p:cNvGrpSpPr/>
          <p:nvPr/>
        </p:nvGrpSpPr>
        <p:grpSpPr>
          <a:xfrm>
            <a:off x="527550" y="1138325"/>
            <a:ext cx="4577725" cy="3186100"/>
            <a:chOff x="506725" y="603850"/>
            <a:chExt cx="4577725" cy="3186100"/>
          </a:xfrm>
        </p:grpSpPr>
        <p:sp>
          <p:nvSpPr>
            <p:cNvPr id="728" name="Google Shape;728;p11"/>
            <p:cNvSpPr/>
            <p:nvPr/>
          </p:nvSpPr>
          <p:spPr>
            <a:xfrm>
              <a:off x="506725" y="652475"/>
              <a:ext cx="4227250" cy="3137475"/>
            </a:xfrm>
            <a:custGeom>
              <a:rect b="b" l="l" r="r" t="t"/>
              <a:pathLst>
                <a:path extrusionOk="0" h="125499" w="169090">
                  <a:moveTo>
                    <a:pt x="3609" y="0"/>
                  </a:moveTo>
                  <a:lnTo>
                    <a:pt x="0" y="125499"/>
                  </a:lnTo>
                  <a:lnTo>
                    <a:pt x="169090" y="121889"/>
                  </a:lnTo>
                  <a:close/>
                </a:path>
              </a:pathLst>
            </a:custGeom>
            <a:solidFill>
              <a:srgbClr val="000000">
                <a:alpha val="28459"/>
              </a:srgbClr>
            </a:solidFill>
            <a:ln>
              <a:noFill/>
            </a:ln>
          </p:spPr>
        </p:sp>
        <p:sp>
          <p:nvSpPr>
            <p:cNvPr id="729" name="Google Shape;729;p11"/>
            <p:cNvSpPr/>
            <p:nvPr/>
          </p:nvSpPr>
          <p:spPr>
            <a:xfrm rot="-5400000">
              <a:off x="1270250" y="-93650"/>
              <a:ext cx="3116700" cy="4511700"/>
            </a:xfrm>
            <a:prstGeom prst="rect">
              <a:avLst/>
            </a:prstGeom>
            <a:solidFill>
              <a:schemeClr val="lt2"/>
            </a:solidFill>
            <a:ln cap="flat" cmpd="sng" w="9525">
              <a:solidFill>
                <a:srgbClr val="C9DAF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s"/>
                <a:t>  </a:t>
              </a:r>
              <a:endParaRPr/>
            </a:p>
          </p:txBody>
        </p:sp>
        <p:grpSp>
          <p:nvGrpSpPr>
            <p:cNvPr id="730" name="Google Shape;730;p11"/>
            <p:cNvGrpSpPr/>
            <p:nvPr/>
          </p:nvGrpSpPr>
          <p:grpSpPr>
            <a:xfrm>
              <a:off x="687250" y="749550"/>
              <a:ext cx="4171781" cy="2665500"/>
              <a:chOff x="885025" y="638600"/>
              <a:chExt cx="2818200" cy="2665500"/>
            </a:xfrm>
          </p:grpSpPr>
          <p:cxnSp>
            <p:nvCxnSpPr>
              <p:cNvPr id="731" name="Google Shape;731;p11"/>
              <p:cNvCxnSpPr/>
              <p:nvPr/>
            </p:nvCxnSpPr>
            <p:spPr>
              <a:xfrm>
                <a:off x="885025" y="638600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732" name="Google Shape;732;p11"/>
              <p:cNvCxnSpPr/>
              <p:nvPr/>
            </p:nvCxnSpPr>
            <p:spPr>
              <a:xfrm>
                <a:off x="885025" y="860725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733" name="Google Shape;733;p11"/>
              <p:cNvCxnSpPr/>
              <p:nvPr/>
            </p:nvCxnSpPr>
            <p:spPr>
              <a:xfrm>
                <a:off x="885025" y="1082850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734" name="Google Shape;734;p11"/>
              <p:cNvCxnSpPr/>
              <p:nvPr/>
            </p:nvCxnSpPr>
            <p:spPr>
              <a:xfrm>
                <a:off x="885025" y="1304975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735" name="Google Shape;735;p11"/>
              <p:cNvCxnSpPr/>
              <p:nvPr/>
            </p:nvCxnSpPr>
            <p:spPr>
              <a:xfrm>
                <a:off x="885025" y="1749225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736" name="Google Shape;736;p11"/>
              <p:cNvCxnSpPr/>
              <p:nvPr/>
            </p:nvCxnSpPr>
            <p:spPr>
              <a:xfrm>
                <a:off x="885025" y="1971350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737" name="Google Shape;737;p11"/>
              <p:cNvCxnSpPr/>
              <p:nvPr/>
            </p:nvCxnSpPr>
            <p:spPr>
              <a:xfrm>
                <a:off x="885025" y="2193475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738" name="Google Shape;738;p11"/>
              <p:cNvCxnSpPr/>
              <p:nvPr/>
            </p:nvCxnSpPr>
            <p:spPr>
              <a:xfrm>
                <a:off x="885025" y="2415600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739" name="Google Shape;739;p11"/>
              <p:cNvCxnSpPr/>
              <p:nvPr/>
            </p:nvCxnSpPr>
            <p:spPr>
              <a:xfrm>
                <a:off x="885025" y="2637725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740" name="Google Shape;740;p11"/>
              <p:cNvCxnSpPr/>
              <p:nvPr/>
            </p:nvCxnSpPr>
            <p:spPr>
              <a:xfrm>
                <a:off x="885025" y="2859850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741" name="Google Shape;741;p11"/>
              <p:cNvCxnSpPr/>
              <p:nvPr/>
            </p:nvCxnSpPr>
            <p:spPr>
              <a:xfrm>
                <a:off x="885025" y="3081975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742" name="Google Shape;742;p11"/>
              <p:cNvCxnSpPr/>
              <p:nvPr/>
            </p:nvCxnSpPr>
            <p:spPr>
              <a:xfrm>
                <a:off x="885025" y="3304100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743" name="Google Shape;743;p11"/>
              <p:cNvCxnSpPr/>
              <p:nvPr/>
            </p:nvCxnSpPr>
            <p:spPr>
              <a:xfrm>
                <a:off x="885025" y="1527100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</p:grpSp>
      </p:grpSp>
      <p:grpSp>
        <p:nvGrpSpPr>
          <p:cNvPr id="744" name="Google Shape;744;p11"/>
          <p:cNvGrpSpPr/>
          <p:nvPr/>
        </p:nvGrpSpPr>
        <p:grpSpPr>
          <a:xfrm>
            <a:off x="4123150" y="1409025"/>
            <a:ext cx="4577725" cy="3186100"/>
            <a:chOff x="506725" y="603850"/>
            <a:chExt cx="4577725" cy="3186100"/>
          </a:xfrm>
        </p:grpSpPr>
        <p:sp>
          <p:nvSpPr>
            <p:cNvPr id="745" name="Google Shape;745;p11"/>
            <p:cNvSpPr/>
            <p:nvPr/>
          </p:nvSpPr>
          <p:spPr>
            <a:xfrm>
              <a:off x="506725" y="652475"/>
              <a:ext cx="4227250" cy="3137475"/>
            </a:xfrm>
            <a:custGeom>
              <a:rect b="b" l="l" r="r" t="t"/>
              <a:pathLst>
                <a:path extrusionOk="0" h="125499" w="169090">
                  <a:moveTo>
                    <a:pt x="3609" y="0"/>
                  </a:moveTo>
                  <a:lnTo>
                    <a:pt x="0" y="125499"/>
                  </a:lnTo>
                  <a:lnTo>
                    <a:pt x="169090" y="121889"/>
                  </a:lnTo>
                  <a:close/>
                </a:path>
              </a:pathLst>
            </a:custGeom>
            <a:solidFill>
              <a:srgbClr val="000000">
                <a:alpha val="28459"/>
              </a:srgbClr>
            </a:solidFill>
            <a:ln>
              <a:noFill/>
            </a:ln>
          </p:spPr>
        </p:sp>
        <p:sp>
          <p:nvSpPr>
            <p:cNvPr id="746" name="Google Shape;746;p11"/>
            <p:cNvSpPr/>
            <p:nvPr/>
          </p:nvSpPr>
          <p:spPr>
            <a:xfrm rot="-5400000">
              <a:off x="1270250" y="-93650"/>
              <a:ext cx="3116700" cy="4511700"/>
            </a:xfrm>
            <a:prstGeom prst="rect">
              <a:avLst/>
            </a:prstGeom>
            <a:solidFill>
              <a:schemeClr val="lt2"/>
            </a:solidFill>
            <a:ln cap="flat" cmpd="sng" w="9525">
              <a:solidFill>
                <a:srgbClr val="C9DAF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s"/>
                <a:t>  </a:t>
              </a:r>
              <a:endParaRPr/>
            </a:p>
          </p:txBody>
        </p:sp>
        <p:grpSp>
          <p:nvGrpSpPr>
            <p:cNvPr id="747" name="Google Shape;747;p11"/>
            <p:cNvGrpSpPr/>
            <p:nvPr/>
          </p:nvGrpSpPr>
          <p:grpSpPr>
            <a:xfrm>
              <a:off x="687250" y="749550"/>
              <a:ext cx="4171781" cy="2665500"/>
              <a:chOff x="885025" y="638600"/>
              <a:chExt cx="2818200" cy="2665500"/>
            </a:xfrm>
          </p:grpSpPr>
          <p:cxnSp>
            <p:nvCxnSpPr>
              <p:cNvPr id="748" name="Google Shape;748;p11"/>
              <p:cNvCxnSpPr/>
              <p:nvPr/>
            </p:nvCxnSpPr>
            <p:spPr>
              <a:xfrm>
                <a:off x="885025" y="638600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749" name="Google Shape;749;p11"/>
              <p:cNvCxnSpPr/>
              <p:nvPr/>
            </p:nvCxnSpPr>
            <p:spPr>
              <a:xfrm>
                <a:off x="885025" y="860725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750" name="Google Shape;750;p11"/>
              <p:cNvCxnSpPr/>
              <p:nvPr/>
            </p:nvCxnSpPr>
            <p:spPr>
              <a:xfrm>
                <a:off x="885025" y="1082850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751" name="Google Shape;751;p11"/>
              <p:cNvCxnSpPr/>
              <p:nvPr/>
            </p:nvCxnSpPr>
            <p:spPr>
              <a:xfrm>
                <a:off x="885025" y="1304975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752" name="Google Shape;752;p11"/>
              <p:cNvCxnSpPr/>
              <p:nvPr/>
            </p:nvCxnSpPr>
            <p:spPr>
              <a:xfrm>
                <a:off x="885025" y="1749225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753" name="Google Shape;753;p11"/>
              <p:cNvCxnSpPr/>
              <p:nvPr/>
            </p:nvCxnSpPr>
            <p:spPr>
              <a:xfrm>
                <a:off x="885025" y="1971350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754" name="Google Shape;754;p11"/>
              <p:cNvCxnSpPr/>
              <p:nvPr/>
            </p:nvCxnSpPr>
            <p:spPr>
              <a:xfrm>
                <a:off x="885025" y="2193475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755" name="Google Shape;755;p11"/>
              <p:cNvCxnSpPr/>
              <p:nvPr/>
            </p:nvCxnSpPr>
            <p:spPr>
              <a:xfrm>
                <a:off x="885025" y="2415600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756" name="Google Shape;756;p11"/>
              <p:cNvCxnSpPr/>
              <p:nvPr/>
            </p:nvCxnSpPr>
            <p:spPr>
              <a:xfrm>
                <a:off x="885025" y="2637725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757" name="Google Shape;757;p11"/>
              <p:cNvCxnSpPr/>
              <p:nvPr/>
            </p:nvCxnSpPr>
            <p:spPr>
              <a:xfrm>
                <a:off x="885025" y="2859850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758" name="Google Shape;758;p11"/>
              <p:cNvCxnSpPr/>
              <p:nvPr/>
            </p:nvCxnSpPr>
            <p:spPr>
              <a:xfrm>
                <a:off x="885025" y="3081975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759" name="Google Shape;759;p11"/>
              <p:cNvCxnSpPr/>
              <p:nvPr/>
            </p:nvCxnSpPr>
            <p:spPr>
              <a:xfrm>
                <a:off x="885025" y="3304100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760" name="Google Shape;760;p11"/>
              <p:cNvCxnSpPr/>
              <p:nvPr/>
            </p:nvCxnSpPr>
            <p:spPr>
              <a:xfrm>
                <a:off x="885025" y="1527100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</p:grpSp>
      </p:grpSp>
      <p:pic>
        <p:nvPicPr>
          <p:cNvPr descr="circular-chart copia.png" id="761" name="Google Shape;761;p11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730725" y="1270200"/>
            <a:ext cx="1395250" cy="1395250"/>
          </a:xfrm>
          <a:prstGeom prst="rect">
            <a:avLst/>
          </a:prstGeom>
          <a:noFill/>
          <a:ln>
            <a:noFill/>
          </a:ln>
        </p:spPr>
      </p:pic>
      <p:sp>
        <p:nvSpPr>
          <p:cNvPr id="762" name="Google Shape;762;p11"/>
          <p:cNvSpPr txBox="1"/>
          <p:nvPr/>
        </p:nvSpPr>
        <p:spPr>
          <a:xfrm>
            <a:off x="2125969" y="1819875"/>
            <a:ext cx="1650000" cy="4590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s" sz="2500">
                <a:solidFill>
                  <a:srgbClr val="E23B3B"/>
                </a:solidFill>
                <a:latin typeface="Yellowtail"/>
                <a:ea typeface="Yellowtail"/>
                <a:cs typeface="Yellowtail"/>
                <a:sym typeface="Yellowtail"/>
              </a:rPr>
              <a:t>Quisque </a:t>
            </a:r>
            <a:endParaRPr b="1" sz="2500">
              <a:solidFill>
                <a:srgbClr val="E23B3B"/>
              </a:solidFill>
              <a:latin typeface="Yellowtail"/>
              <a:ea typeface="Yellowtail"/>
              <a:cs typeface="Yellowtail"/>
              <a:sym typeface="Yellowtail"/>
            </a:endParaRPr>
          </a:p>
        </p:txBody>
      </p:sp>
      <p:sp>
        <p:nvSpPr>
          <p:cNvPr id="763" name="Google Shape;763;p11"/>
          <p:cNvSpPr txBox="1"/>
          <p:nvPr/>
        </p:nvSpPr>
        <p:spPr>
          <a:xfrm>
            <a:off x="2160675" y="2303550"/>
            <a:ext cx="1857600" cy="1106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s" sz="1000">
                <a:solidFill>
                  <a:srgbClr val="434343"/>
                </a:solidFill>
                <a:latin typeface="Amatic SC"/>
                <a:ea typeface="Amatic SC"/>
                <a:cs typeface="Amatic SC"/>
                <a:sym typeface="Amatic SC"/>
              </a:rPr>
              <a:t>Lorem ipsum dolor sit amet, consectetur adipiscing elit. Aliquam libero tortor, viverra eu rhoncus quis, vehicula ac lorem. Quisque vulputate lectus nibh, sed dictum diam rhoncus a. </a:t>
            </a:r>
            <a:endParaRPr sz="1000">
              <a:solidFill>
                <a:srgbClr val="434343"/>
              </a:solidFill>
              <a:latin typeface="Amatic SC"/>
              <a:ea typeface="Amatic SC"/>
              <a:cs typeface="Amatic SC"/>
              <a:sym typeface="Amatic SC"/>
            </a:endParaRPr>
          </a:p>
          <a:p>
            <a:pPr indent="0" lvl="0" marL="0" rtl="0" algn="l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000">
              <a:solidFill>
                <a:srgbClr val="434343"/>
              </a:solidFill>
              <a:latin typeface="Amatic SC"/>
              <a:ea typeface="Amatic SC"/>
              <a:cs typeface="Amatic SC"/>
              <a:sym typeface="Amatic SC"/>
            </a:endParaRPr>
          </a:p>
          <a:p>
            <a:pPr indent="0" lvl="0" marL="0" rtl="0" algn="l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s" sz="1000">
                <a:solidFill>
                  <a:srgbClr val="434343"/>
                </a:solidFill>
                <a:latin typeface="Amatic SC"/>
                <a:ea typeface="Amatic SC"/>
                <a:cs typeface="Amatic SC"/>
                <a:sym typeface="Amatic SC"/>
              </a:rPr>
              <a:t>Aliquam libero tortor, viverra eu rhoncus quis, vehicula ac lorem. Quisque vulputate lectus nibh, sed dictum diam rhoncus a. </a:t>
            </a:r>
            <a:endParaRPr sz="1000">
              <a:solidFill>
                <a:srgbClr val="434343"/>
              </a:solidFill>
              <a:latin typeface="Amatic SC"/>
              <a:ea typeface="Amatic SC"/>
              <a:cs typeface="Amatic SC"/>
              <a:sym typeface="Amatic SC"/>
            </a:endParaRPr>
          </a:p>
        </p:txBody>
      </p:sp>
      <p:pic>
        <p:nvPicPr>
          <p:cNvPr descr="bar-chart-1.png" id="764" name="Google Shape;764;p11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6735700" y="1493650"/>
            <a:ext cx="1857650" cy="1857650"/>
          </a:xfrm>
          <a:prstGeom prst="rect">
            <a:avLst/>
          </a:prstGeom>
          <a:noFill/>
          <a:ln>
            <a:noFill/>
          </a:ln>
        </p:spPr>
      </p:pic>
      <p:sp>
        <p:nvSpPr>
          <p:cNvPr id="765" name="Google Shape;765;p11"/>
          <p:cNvSpPr txBox="1"/>
          <p:nvPr/>
        </p:nvSpPr>
        <p:spPr>
          <a:xfrm rot="277825">
            <a:off x="4414080" y="1811863"/>
            <a:ext cx="1649985" cy="45901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s" sz="2500">
                <a:solidFill>
                  <a:srgbClr val="E23B3B"/>
                </a:solidFill>
                <a:latin typeface="Yellowtail"/>
                <a:ea typeface="Yellowtail"/>
                <a:cs typeface="Yellowtail"/>
                <a:sym typeface="Yellowtail"/>
              </a:rPr>
              <a:t>Quisque </a:t>
            </a:r>
            <a:endParaRPr b="1" sz="2500">
              <a:solidFill>
                <a:srgbClr val="E23B3B"/>
              </a:solidFill>
              <a:latin typeface="Yellowtail"/>
              <a:ea typeface="Yellowtail"/>
              <a:cs typeface="Yellowtail"/>
              <a:sym typeface="Yellowtail"/>
            </a:endParaRPr>
          </a:p>
        </p:txBody>
      </p:sp>
      <p:sp>
        <p:nvSpPr>
          <p:cNvPr id="766" name="Google Shape;766;p11"/>
          <p:cNvSpPr txBox="1"/>
          <p:nvPr/>
        </p:nvSpPr>
        <p:spPr>
          <a:xfrm rot="277889">
            <a:off x="4383146" y="2304107"/>
            <a:ext cx="1857666" cy="1106717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s" sz="1000">
                <a:solidFill>
                  <a:srgbClr val="434343"/>
                </a:solidFill>
                <a:latin typeface="Amatic SC"/>
                <a:ea typeface="Amatic SC"/>
                <a:cs typeface="Amatic SC"/>
                <a:sym typeface="Amatic SC"/>
              </a:rPr>
              <a:t>Lorem ipsum dolor sit amet, consectetur adipiscing elit. Aliquam libero tortor, viverra eu rhoncus quis, vehicula ac lorem. Quisque vulputate lectus nibh, sed dictum diam rhoncus a. </a:t>
            </a:r>
            <a:endParaRPr sz="1000">
              <a:solidFill>
                <a:srgbClr val="434343"/>
              </a:solidFill>
              <a:latin typeface="Amatic SC"/>
              <a:ea typeface="Amatic SC"/>
              <a:cs typeface="Amatic SC"/>
              <a:sym typeface="Amatic SC"/>
            </a:endParaRPr>
          </a:p>
          <a:p>
            <a:pPr indent="0" lvl="0" marL="0" rtl="0" algn="l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000">
              <a:solidFill>
                <a:srgbClr val="434343"/>
              </a:solidFill>
              <a:latin typeface="Amatic SC"/>
              <a:ea typeface="Amatic SC"/>
              <a:cs typeface="Amatic SC"/>
              <a:sym typeface="Amatic SC"/>
            </a:endParaRPr>
          </a:p>
          <a:p>
            <a:pPr indent="0" lvl="0" marL="0" rtl="0" algn="l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s" sz="1000">
                <a:solidFill>
                  <a:srgbClr val="434343"/>
                </a:solidFill>
                <a:latin typeface="Amatic SC"/>
                <a:ea typeface="Amatic SC"/>
                <a:cs typeface="Amatic SC"/>
                <a:sym typeface="Amatic SC"/>
              </a:rPr>
              <a:t>Aliquam libero tortor, viverra eu rhoncus quis, vehicula ac lorem. Quisque vulputate lectus nibh, sed dictum diam rhoncus a. </a:t>
            </a:r>
            <a:endParaRPr sz="1000">
              <a:solidFill>
                <a:srgbClr val="434343"/>
              </a:solidFill>
              <a:latin typeface="Amatic SC"/>
              <a:ea typeface="Amatic SC"/>
              <a:cs typeface="Amatic SC"/>
              <a:sym typeface="Amatic SC"/>
            </a:endParaRPr>
          </a:p>
        </p:txBody>
      </p:sp>
      <p:grpSp>
        <p:nvGrpSpPr>
          <p:cNvPr id="767" name="Google Shape;767;p11"/>
          <p:cNvGrpSpPr/>
          <p:nvPr/>
        </p:nvGrpSpPr>
        <p:grpSpPr>
          <a:xfrm>
            <a:off x="6328871" y="1083523"/>
            <a:ext cx="362484" cy="321303"/>
            <a:chOff x="3745952" y="1193989"/>
            <a:chExt cx="436150" cy="386600"/>
          </a:xfrm>
        </p:grpSpPr>
        <p:sp>
          <p:nvSpPr>
            <p:cNvPr id="768" name="Google Shape;768;p11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9" name="Google Shape;769;p11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0" name="Google Shape;770;p11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FFD9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1" name="Google Shape;771;p11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F1C232"/>
            </a:solidFill>
            <a:ln cap="flat" cmpd="sng" w="9525">
              <a:solidFill>
                <a:srgbClr val="F3F3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2" name="Google Shape;772;p11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FFD9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73" name="Google Shape;773;p11"/>
          <p:cNvGrpSpPr/>
          <p:nvPr/>
        </p:nvGrpSpPr>
        <p:grpSpPr>
          <a:xfrm>
            <a:off x="6441621" y="510923"/>
            <a:ext cx="362484" cy="321303"/>
            <a:chOff x="3745952" y="1193989"/>
            <a:chExt cx="436150" cy="386600"/>
          </a:xfrm>
        </p:grpSpPr>
        <p:sp>
          <p:nvSpPr>
            <p:cNvPr id="774" name="Google Shape;774;p11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5" name="Google Shape;775;p11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6" name="Google Shape;776;p11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7" name="Google Shape;777;p11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274E13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8" name="Google Shape;778;p11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79" name="Google Shape;779;p11"/>
          <p:cNvGrpSpPr/>
          <p:nvPr/>
        </p:nvGrpSpPr>
        <p:grpSpPr>
          <a:xfrm>
            <a:off x="7437921" y="600460"/>
            <a:ext cx="362484" cy="321303"/>
            <a:chOff x="3745952" y="1193989"/>
            <a:chExt cx="436150" cy="386600"/>
          </a:xfrm>
        </p:grpSpPr>
        <p:sp>
          <p:nvSpPr>
            <p:cNvPr id="780" name="Google Shape;780;p11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1" name="Google Shape;781;p11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2" name="Google Shape;782;p11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3" name="Google Shape;783;p11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980000"/>
            </a:solidFill>
            <a:ln cap="flat" cmpd="sng" w="9525">
              <a:solidFill>
                <a:srgbClr val="E23B3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4" name="Google Shape;784;p11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85" name="Google Shape;785;p11"/>
          <p:cNvGrpSpPr/>
          <p:nvPr/>
        </p:nvGrpSpPr>
        <p:grpSpPr>
          <a:xfrm>
            <a:off x="7965471" y="684898"/>
            <a:ext cx="362484" cy="321303"/>
            <a:chOff x="3745952" y="1193989"/>
            <a:chExt cx="436150" cy="386600"/>
          </a:xfrm>
        </p:grpSpPr>
        <p:sp>
          <p:nvSpPr>
            <p:cNvPr id="786" name="Google Shape;786;p11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7" name="Google Shape;787;p11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8" name="Google Shape;788;p11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0000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9" name="Google Shape;789;p11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20124D"/>
            </a:solidFill>
            <a:ln cap="flat" cmpd="sng" w="9525">
              <a:solidFill>
                <a:srgbClr val="A4C2F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0" name="Google Shape;790;p11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0000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91" name="Google Shape;791;p11"/>
          <p:cNvGrpSpPr/>
          <p:nvPr/>
        </p:nvGrpSpPr>
        <p:grpSpPr>
          <a:xfrm>
            <a:off x="7231246" y="873873"/>
            <a:ext cx="362484" cy="321303"/>
            <a:chOff x="3745952" y="1193989"/>
            <a:chExt cx="436150" cy="386600"/>
          </a:xfrm>
        </p:grpSpPr>
        <p:sp>
          <p:nvSpPr>
            <p:cNvPr id="792" name="Google Shape;792;p11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3" name="Google Shape;793;p11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4" name="Google Shape;794;p11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FFD9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5" name="Google Shape;795;p11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F1C232"/>
            </a:solidFill>
            <a:ln cap="flat" cmpd="sng" w="9525">
              <a:solidFill>
                <a:srgbClr val="F3F3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6" name="Google Shape;796;p11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FFD9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97" name="Google Shape;797;p11"/>
          <p:cNvGrpSpPr/>
          <p:nvPr/>
        </p:nvGrpSpPr>
        <p:grpSpPr>
          <a:xfrm>
            <a:off x="7800408" y="873873"/>
            <a:ext cx="362484" cy="321303"/>
            <a:chOff x="3745952" y="1193989"/>
            <a:chExt cx="436150" cy="386600"/>
          </a:xfrm>
        </p:grpSpPr>
        <p:sp>
          <p:nvSpPr>
            <p:cNvPr id="798" name="Google Shape;798;p11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9" name="Google Shape;799;p11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0" name="Google Shape;800;p11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1" name="Google Shape;801;p11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980000"/>
            </a:solidFill>
            <a:ln cap="flat" cmpd="sng" w="9525">
              <a:solidFill>
                <a:srgbClr val="E23B3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2" name="Google Shape;802;p11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03" name="Google Shape;803;p11"/>
          <p:cNvGrpSpPr/>
          <p:nvPr/>
        </p:nvGrpSpPr>
        <p:grpSpPr>
          <a:xfrm>
            <a:off x="4249596" y="1435523"/>
            <a:ext cx="362484" cy="321303"/>
            <a:chOff x="3745952" y="1193989"/>
            <a:chExt cx="436150" cy="386600"/>
          </a:xfrm>
        </p:grpSpPr>
        <p:sp>
          <p:nvSpPr>
            <p:cNvPr id="804" name="Google Shape;804;p11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5" name="Google Shape;805;p11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6" name="Google Shape;806;p11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FFD9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7" name="Google Shape;807;p11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F1C232"/>
            </a:solidFill>
            <a:ln cap="flat" cmpd="sng" w="9525">
              <a:solidFill>
                <a:srgbClr val="F3F3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8" name="Google Shape;808;p11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FFD9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09" name="Google Shape;809;p11"/>
          <p:cNvGrpSpPr/>
          <p:nvPr/>
        </p:nvGrpSpPr>
        <p:grpSpPr>
          <a:xfrm>
            <a:off x="8352171" y="1435523"/>
            <a:ext cx="362484" cy="321303"/>
            <a:chOff x="3745952" y="1193989"/>
            <a:chExt cx="436150" cy="386600"/>
          </a:xfrm>
        </p:grpSpPr>
        <p:sp>
          <p:nvSpPr>
            <p:cNvPr id="810" name="Google Shape;810;p11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1" name="Google Shape;811;p11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2" name="Google Shape;812;p11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3" name="Google Shape;813;p11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274E13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4" name="Google Shape;814;p11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15" name="Google Shape;815;p11"/>
          <p:cNvGrpSpPr/>
          <p:nvPr/>
        </p:nvGrpSpPr>
        <p:grpSpPr>
          <a:xfrm>
            <a:off x="4796471" y="3898998"/>
            <a:ext cx="362484" cy="321303"/>
            <a:chOff x="3745952" y="1193989"/>
            <a:chExt cx="436150" cy="386600"/>
          </a:xfrm>
        </p:grpSpPr>
        <p:sp>
          <p:nvSpPr>
            <p:cNvPr id="816" name="Google Shape;816;p11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7" name="Google Shape;817;p11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8" name="Google Shape;818;p11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0000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9" name="Google Shape;819;p11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20124D"/>
            </a:solidFill>
            <a:ln cap="flat" cmpd="sng" w="9525">
              <a:solidFill>
                <a:srgbClr val="A4C2F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0" name="Google Shape;820;p11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0000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21" name="Google Shape;821;p11"/>
          <p:cNvGrpSpPr/>
          <p:nvPr/>
        </p:nvGrpSpPr>
        <p:grpSpPr>
          <a:xfrm>
            <a:off x="8385171" y="4273823"/>
            <a:ext cx="362484" cy="321303"/>
            <a:chOff x="3745952" y="1193989"/>
            <a:chExt cx="436150" cy="386600"/>
          </a:xfrm>
        </p:grpSpPr>
        <p:sp>
          <p:nvSpPr>
            <p:cNvPr id="822" name="Google Shape;822;p11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3" name="Google Shape;823;p11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4" name="Google Shape;824;p11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5" name="Google Shape;825;p11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274E13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6" name="Google Shape;826;p11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27" name="Google Shape;827;p11"/>
          <p:cNvGrpSpPr/>
          <p:nvPr/>
        </p:nvGrpSpPr>
        <p:grpSpPr>
          <a:xfrm>
            <a:off x="572971" y="1114210"/>
            <a:ext cx="362484" cy="321303"/>
            <a:chOff x="3745952" y="1193989"/>
            <a:chExt cx="436150" cy="386600"/>
          </a:xfrm>
        </p:grpSpPr>
        <p:sp>
          <p:nvSpPr>
            <p:cNvPr id="828" name="Google Shape;828;p11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9" name="Google Shape;829;p11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0" name="Google Shape;830;p11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1" name="Google Shape;831;p11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980000"/>
            </a:solidFill>
            <a:ln cap="flat" cmpd="sng" w="9525">
              <a:solidFill>
                <a:srgbClr val="E23B3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2" name="Google Shape;832;p11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33" name="Google Shape;833;p11"/>
          <p:cNvGrpSpPr/>
          <p:nvPr/>
        </p:nvGrpSpPr>
        <p:grpSpPr>
          <a:xfrm>
            <a:off x="4668346" y="1083523"/>
            <a:ext cx="362484" cy="321303"/>
            <a:chOff x="3745952" y="1193989"/>
            <a:chExt cx="436150" cy="386600"/>
          </a:xfrm>
        </p:grpSpPr>
        <p:sp>
          <p:nvSpPr>
            <p:cNvPr id="834" name="Google Shape;834;p11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5" name="Google Shape;835;p11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6" name="Google Shape;836;p11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7" name="Google Shape;837;p11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980000"/>
            </a:solidFill>
            <a:ln cap="flat" cmpd="sng" w="9525">
              <a:solidFill>
                <a:srgbClr val="E23B3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8" name="Google Shape;838;p11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39" name="Google Shape;839;p11"/>
          <p:cNvGrpSpPr/>
          <p:nvPr/>
        </p:nvGrpSpPr>
        <p:grpSpPr>
          <a:xfrm>
            <a:off x="527546" y="3952510"/>
            <a:ext cx="362484" cy="321303"/>
            <a:chOff x="3745952" y="1193989"/>
            <a:chExt cx="436150" cy="386600"/>
          </a:xfrm>
        </p:grpSpPr>
        <p:sp>
          <p:nvSpPr>
            <p:cNvPr id="840" name="Google Shape;840;p11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1" name="Google Shape;841;p11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2" name="Google Shape;842;p11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3" name="Google Shape;843;p11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980000"/>
            </a:solidFill>
            <a:ln cap="flat" cmpd="sng" w="9525">
              <a:solidFill>
                <a:srgbClr val="E23B3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4" name="Google Shape;844;p11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45" name="Google Shape;845;p11"/>
          <p:cNvGrpSpPr/>
          <p:nvPr/>
        </p:nvGrpSpPr>
        <p:grpSpPr>
          <a:xfrm>
            <a:off x="7121008" y="600460"/>
            <a:ext cx="362484" cy="321303"/>
            <a:chOff x="3745952" y="1193989"/>
            <a:chExt cx="436150" cy="386600"/>
          </a:xfrm>
        </p:grpSpPr>
        <p:sp>
          <p:nvSpPr>
            <p:cNvPr id="846" name="Google Shape;846;p11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7" name="Google Shape;847;p11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8" name="Google Shape;848;p11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9" name="Google Shape;849;p11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980000"/>
            </a:solidFill>
            <a:ln cap="flat" cmpd="sng" w="9525">
              <a:solidFill>
                <a:srgbClr val="E23B3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0" name="Google Shape;850;p11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51" name="Google Shape;851;p11"/>
          <p:cNvGrpSpPr/>
          <p:nvPr/>
        </p:nvGrpSpPr>
        <p:grpSpPr>
          <a:xfrm>
            <a:off x="1845608" y="4355685"/>
            <a:ext cx="362484" cy="321303"/>
            <a:chOff x="3745952" y="1193989"/>
            <a:chExt cx="436150" cy="386600"/>
          </a:xfrm>
        </p:grpSpPr>
        <p:sp>
          <p:nvSpPr>
            <p:cNvPr id="852" name="Google Shape;852;p11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3" name="Google Shape;853;p11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4" name="Google Shape;854;p11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5" name="Google Shape;855;p11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980000"/>
            </a:solidFill>
            <a:ln cap="flat" cmpd="sng" w="9525">
              <a:solidFill>
                <a:srgbClr val="E23B3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6" name="Google Shape;856;p11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57" name="Google Shape;857;p11"/>
          <p:cNvGrpSpPr/>
          <p:nvPr/>
        </p:nvGrpSpPr>
        <p:grpSpPr>
          <a:xfrm>
            <a:off x="5660971" y="462773"/>
            <a:ext cx="362484" cy="321303"/>
            <a:chOff x="3745952" y="1193989"/>
            <a:chExt cx="436150" cy="386600"/>
          </a:xfrm>
        </p:grpSpPr>
        <p:sp>
          <p:nvSpPr>
            <p:cNvPr id="858" name="Google Shape;858;p11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9" name="Google Shape;859;p11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0" name="Google Shape;860;p11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0000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1" name="Google Shape;861;p11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20124D"/>
            </a:solidFill>
            <a:ln cap="flat" cmpd="sng" w="9525">
              <a:solidFill>
                <a:srgbClr val="A4C2F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2" name="Google Shape;862;p11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0000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66" name="Shape 8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867" name="Google Shape;867;p12"/>
          <p:cNvGrpSpPr/>
          <p:nvPr/>
        </p:nvGrpSpPr>
        <p:grpSpPr>
          <a:xfrm>
            <a:off x="527550" y="1138325"/>
            <a:ext cx="4577725" cy="3186100"/>
            <a:chOff x="506725" y="603850"/>
            <a:chExt cx="4577725" cy="3186100"/>
          </a:xfrm>
        </p:grpSpPr>
        <p:sp>
          <p:nvSpPr>
            <p:cNvPr id="868" name="Google Shape;868;p12"/>
            <p:cNvSpPr/>
            <p:nvPr/>
          </p:nvSpPr>
          <p:spPr>
            <a:xfrm>
              <a:off x="506725" y="652475"/>
              <a:ext cx="4227250" cy="3137475"/>
            </a:xfrm>
            <a:custGeom>
              <a:rect b="b" l="l" r="r" t="t"/>
              <a:pathLst>
                <a:path extrusionOk="0" h="125499" w="169090">
                  <a:moveTo>
                    <a:pt x="3609" y="0"/>
                  </a:moveTo>
                  <a:lnTo>
                    <a:pt x="0" y="125499"/>
                  </a:lnTo>
                  <a:lnTo>
                    <a:pt x="169090" y="121889"/>
                  </a:lnTo>
                  <a:close/>
                </a:path>
              </a:pathLst>
            </a:custGeom>
            <a:solidFill>
              <a:srgbClr val="000000">
                <a:alpha val="28459"/>
              </a:srgbClr>
            </a:solidFill>
            <a:ln>
              <a:noFill/>
            </a:ln>
          </p:spPr>
        </p:sp>
        <p:sp>
          <p:nvSpPr>
            <p:cNvPr id="869" name="Google Shape;869;p12"/>
            <p:cNvSpPr/>
            <p:nvPr/>
          </p:nvSpPr>
          <p:spPr>
            <a:xfrm rot="-5400000">
              <a:off x="1270250" y="-93650"/>
              <a:ext cx="3116700" cy="4511700"/>
            </a:xfrm>
            <a:prstGeom prst="rect">
              <a:avLst/>
            </a:prstGeom>
            <a:solidFill>
              <a:schemeClr val="lt2"/>
            </a:solidFill>
            <a:ln cap="flat" cmpd="sng" w="9525">
              <a:solidFill>
                <a:srgbClr val="C9DAF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s"/>
                <a:t>  </a:t>
              </a:r>
              <a:endParaRPr/>
            </a:p>
          </p:txBody>
        </p:sp>
        <p:grpSp>
          <p:nvGrpSpPr>
            <p:cNvPr id="870" name="Google Shape;870;p12"/>
            <p:cNvGrpSpPr/>
            <p:nvPr/>
          </p:nvGrpSpPr>
          <p:grpSpPr>
            <a:xfrm>
              <a:off x="687250" y="749550"/>
              <a:ext cx="4171781" cy="2665500"/>
              <a:chOff x="885025" y="638600"/>
              <a:chExt cx="2818200" cy="2665500"/>
            </a:xfrm>
          </p:grpSpPr>
          <p:cxnSp>
            <p:nvCxnSpPr>
              <p:cNvPr id="871" name="Google Shape;871;p12"/>
              <p:cNvCxnSpPr/>
              <p:nvPr/>
            </p:nvCxnSpPr>
            <p:spPr>
              <a:xfrm>
                <a:off x="885025" y="638600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872" name="Google Shape;872;p12"/>
              <p:cNvCxnSpPr/>
              <p:nvPr/>
            </p:nvCxnSpPr>
            <p:spPr>
              <a:xfrm>
                <a:off x="885025" y="860725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873" name="Google Shape;873;p12"/>
              <p:cNvCxnSpPr/>
              <p:nvPr/>
            </p:nvCxnSpPr>
            <p:spPr>
              <a:xfrm>
                <a:off x="885025" y="1082850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874" name="Google Shape;874;p12"/>
              <p:cNvCxnSpPr/>
              <p:nvPr/>
            </p:nvCxnSpPr>
            <p:spPr>
              <a:xfrm>
                <a:off x="885025" y="1304975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875" name="Google Shape;875;p12"/>
              <p:cNvCxnSpPr/>
              <p:nvPr/>
            </p:nvCxnSpPr>
            <p:spPr>
              <a:xfrm>
                <a:off x="885025" y="1749225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876" name="Google Shape;876;p12"/>
              <p:cNvCxnSpPr/>
              <p:nvPr/>
            </p:nvCxnSpPr>
            <p:spPr>
              <a:xfrm>
                <a:off x="885025" y="1971350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877" name="Google Shape;877;p12"/>
              <p:cNvCxnSpPr/>
              <p:nvPr/>
            </p:nvCxnSpPr>
            <p:spPr>
              <a:xfrm>
                <a:off x="885025" y="2193475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878" name="Google Shape;878;p12"/>
              <p:cNvCxnSpPr/>
              <p:nvPr/>
            </p:nvCxnSpPr>
            <p:spPr>
              <a:xfrm>
                <a:off x="885025" y="2415600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879" name="Google Shape;879;p12"/>
              <p:cNvCxnSpPr/>
              <p:nvPr/>
            </p:nvCxnSpPr>
            <p:spPr>
              <a:xfrm>
                <a:off x="885025" y="2637725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880" name="Google Shape;880;p12"/>
              <p:cNvCxnSpPr/>
              <p:nvPr/>
            </p:nvCxnSpPr>
            <p:spPr>
              <a:xfrm>
                <a:off x="885025" y="2859850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881" name="Google Shape;881;p12"/>
              <p:cNvCxnSpPr/>
              <p:nvPr/>
            </p:nvCxnSpPr>
            <p:spPr>
              <a:xfrm>
                <a:off x="885025" y="3081975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882" name="Google Shape;882;p12"/>
              <p:cNvCxnSpPr/>
              <p:nvPr/>
            </p:nvCxnSpPr>
            <p:spPr>
              <a:xfrm>
                <a:off x="885025" y="3304100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883" name="Google Shape;883;p12"/>
              <p:cNvCxnSpPr/>
              <p:nvPr/>
            </p:nvCxnSpPr>
            <p:spPr>
              <a:xfrm>
                <a:off x="885025" y="1527100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</p:grpSp>
      </p:grpSp>
      <p:pic>
        <p:nvPicPr>
          <p:cNvPr id="884" name="Google Shape;884;p12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594050" y="1138425"/>
            <a:ext cx="4511225" cy="3135401"/>
          </a:xfrm>
          <a:prstGeom prst="rect">
            <a:avLst/>
          </a:prstGeom>
          <a:noFill/>
          <a:ln>
            <a:noFill/>
          </a:ln>
        </p:spPr>
      </p:pic>
      <p:grpSp>
        <p:nvGrpSpPr>
          <p:cNvPr id="885" name="Google Shape;885;p12"/>
          <p:cNvGrpSpPr/>
          <p:nvPr/>
        </p:nvGrpSpPr>
        <p:grpSpPr>
          <a:xfrm>
            <a:off x="4123150" y="1409025"/>
            <a:ext cx="4577725" cy="3186100"/>
            <a:chOff x="506725" y="603850"/>
            <a:chExt cx="4577725" cy="3186100"/>
          </a:xfrm>
        </p:grpSpPr>
        <p:sp>
          <p:nvSpPr>
            <p:cNvPr id="886" name="Google Shape;886;p12"/>
            <p:cNvSpPr/>
            <p:nvPr/>
          </p:nvSpPr>
          <p:spPr>
            <a:xfrm>
              <a:off x="506725" y="652475"/>
              <a:ext cx="4227250" cy="3137475"/>
            </a:xfrm>
            <a:custGeom>
              <a:rect b="b" l="l" r="r" t="t"/>
              <a:pathLst>
                <a:path extrusionOk="0" h="125499" w="169090">
                  <a:moveTo>
                    <a:pt x="3609" y="0"/>
                  </a:moveTo>
                  <a:lnTo>
                    <a:pt x="0" y="125499"/>
                  </a:lnTo>
                  <a:lnTo>
                    <a:pt x="169090" y="121889"/>
                  </a:lnTo>
                  <a:close/>
                </a:path>
              </a:pathLst>
            </a:custGeom>
            <a:solidFill>
              <a:srgbClr val="000000">
                <a:alpha val="28459"/>
              </a:srgbClr>
            </a:solidFill>
            <a:ln>
              <a:noFill/>
            </a:ln>
          </p:spPr>
        </p:sp>
        <p:sp>
          <p:nvSpPr>
            <p:cNvPr id="887" name="Google Shape;887;p12"/>
            <p:cNvSpPr/>
            <p:nvPr/>
          </p:nvSpPr>
          <p:spPr>
            <a:xfrm rot="-5400000">
              <a:off x="1270250" y="-93650"/>
              <a:ext cx="3116700" cy="4511700"/>
            </a:xfrm>
            <a:prstGeom prst="rect">
              <a:avLst/>
            </a:prstGeom>
            <a:solidFill>
              <a:schemeClr val="lt2"/>
            </a:solidFill>
            <a:ln cap="flat" cmpd="sng" w="9525">
              <a:solidFill>
                <a:srgbClr val="C9DAF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s"/>
                <a:t>  </a:t>
              </a:r>
              <a:endParaRPr/>
            </a:p>
          </p:txBody>
        </p:sp>
        <p:grpSp>
          <p:nvGrpSpPr>
            <p:cNvPr id="888" name="Google Shape;888;p12"/>
            <p:cNvGrpSpPr/>
            <p:nvPr/>
          </p:nvGrpSpPr>
          <p:grpSpPr>
            <a:xfrm>
              <a:off x="687250" y="749550"/>
              <a:ext cx="4171781" cy="2665500"/>
              <a:chOff x="885025" y="638600"/>
              <a:chExt cx="2818200" cy="2665500"/>
            </a:xfrm>
          </p:grpSpPr>
          <p:cxnSp>
            <p:nvCxnSpPr>
              <p:cNvPr id="889" name="Google Shape;889;p12"/>
              <p:cNvCxnSpPr/>
              <p:nvPr/>
            </p:nvCxnSpPr>
            <p:spPr>
              <a:xfrm>
                <a:off x="885025" y="638600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890" name="Google Shape;890;p12"/>
              <p:cNvCxnSpPr/>
              <p:nvPr/>
            </p:nvCxnSpPr>
            <p:spPr>
              <a:xfrm>
                <a:off x="885025" y="860725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891" name="Google Shape;891;p12"/>
              <p:cNvCxnSpPr/>
              <p:nvPr/>
            </p:nvCxnSpPr>
            <p:spPr>
              <a:xfrm>
                <a:off x="885025" y="1082850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892" name="Google Shape;892;p12"/>
              <p:cNvCxnSpPr/>
              <p:nvPr/>
            </p:nvCxnSpPr>
            <p:spPr>
              <a:xfrm>
                <a:off x="885025" y="1304975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893" name="Google Shape;893;p12"/>
              <p:cNvCxnSpPr/>
              <p:nvPr/>
            </p:nvCxnSpPr>
            <p:spPr>
              <a:xfrm>
                <a:off x="885025" y="1749225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894" name="Google Shape;894;p12"/>
              <p:cNvCxnSpPr/>
              <p:nvPr/>
            </p:nvCxnSpPr>
            <p:spPr>
              <a:xfrm>
                <a:off x="885025" y="1971350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895" name="Google Shape;895;p12"/>
              <p:cNvCxnSpPr/>
              <p:nvPr/>
            </p:nvCxnSpPr>
            <p:spPr>
              <a:xfrm>
                <a:off x="885025" y="2193475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896" name="Google Shape;896;p12"/>
              <p:cNvCxnSpPr/>
              <p:nvPr/>
            </p:nvCxnSpPr>
            <p:spPr>
              <a:xfrm>
                <a:off x="885025" y="2415600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897" name="Google Shape;897;p12"/>
              <p:cNvCxnSpPr/>
              <p:nvPr/>
            </p:nvCxnSpPr>
            <p:spPr>
              <a:xfrm>
                <a:off x="885025" y="2637725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898" name="Google Shape;898;p12"/>
              <p:cNvCxnSpPr/>
              <p:nvPr/>
            </p:nvCxnSpPr>
            <p:spPr>
              <a:xfrm>
                <a:off x="885025" y="2859850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899" name="Google Shape;899;p12"/>
              <p:cNvCxnSpPr/>
              <p:nvPr/>
            </p:nvCxnSpPr>
            <p:spPr>
              <a:xfrm>
                <a:off x="885025" y="3081975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900" name="Google Shape;900;p12"/>
              <p:cNvCxnSpPr/>
              <p:nvPr/>
            </p:nvCxnSpPr>
            <p:spPr>
              <a:xfrm>
                <a:off x="885025" y="3304100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901" name="Google Shape;901;p12"/>
              <p:cNvCxnSpPr/>
              <p:nvPr/>
            </p:nvCxnSpPr>
            <p:spPr>
              <a:xfrm>
                <a:off x="885025" y="1527100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</p:grpSp>
      </p:grpSp>
      <p:sp>
        <p:nvSpPr>
          <p:cNvPr id="902" name="Google Shape;902;p12"/>
          <p:cNvSpPr txBox="1"/>
          <p:nvPr/>
        </p:nvSpPr>
        <p:spPr>
          <a:xfrm rot="-436832">
            <a:off x="4409849" y="1746196"/>
            <a:ext cx="2686863" cy="459066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s" sz="5500">
                <a:solidFill>
                  <a:srgbClr val="E23B3B"/>
                </a:solidFill>
                <a:latin typeface="Yellowtail"/>
                <a:ea typeface="Yellowtail"/>
                <a:cs typeface="Yellowtail"/>
                <a:sym typeface="Yellowtail"/>
              </a:rPr>
              <a:t>Quisque</a:t>
            </a:r>
            <a:r>
              <a:rPr b="1" lang="es" sz="2500">
                <a:solidFill>
                  <a:srgbClr val="E23B3B"/>
                </a:solidFill>
                <a:latin typeface="Yellowtail"/>
                <a:ea typeface="Yellowtail"/>
                <a:cs typeface="Yellowtail"/>
                <a:sym typeface="Yellowtail"/>
              </a:rPr>
              <a:t> </a:t>
            </a:r>
            <a:endParaRPr b="1" sz="2500">
              <a:solidFill>
                <a:srgbClr val="E23B3B"/>
              </a:solidFill>
              <a:latin typeface="Yellowtail"/>
              <a:ea typeface="Yellowtail"/>
              <a:cs typeface="Yellowtail"/>
              <a:sym typeface="Yellowtail"/>
            </a:endParaRPr>
          </a:p>
        </p:txBody>
      </p:sp>
      <p:sp>
        <p:nvSpPr>
          <p:cNvPr id="903" name="Google Shape;903;p12"/>
          <p:cNvSpPr txBox="1"/>
          <p:nvPr/>
        </p:nvSpPr>
        <p:spPr>
          <a:xfrm>
            <a:off x="4341476" y="2635060"/>
            <a:ext cx="3610800" cy="1106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s" sz="1000">
                <a:solidFill>
                  <a:srgbClr val="434343"/>
                </a:solidFill>
                <a:latin typeface="Amatic SC"/>
                <a:ea typeface="Amatic SC"/>
                <a:cs typeface="Amatic SC"/>
                <a:sym typeface="Amatic SC"/>
              </a:rPr>
              <a:t>Lorem ipsum dolor sit amet, consectetur adipiscing elit. Aliquam libero tortor, viverra eu rhoncus quis, vehicula ac lorem. Quisque vulputate lectus nibh, sed dictum diam rhoncus a. </a:t>
            </a:r>
            <a:endParaRPr sz="1000">
              <a:solidFill>
                <a:srgbClr val="434343"/>
              </a:solidFill>
              <a:latin typeface="Amatic SC"/>
              <a:ea typeface="Amatic SC"/>
              <a:cs typeface="Amatic SC"/>
              <a:sym typeface="Amatic SC"/>
            </a:endParaRPr>
          </a:p>
          <a:p>
            <a:pPr indent="0" lvl="0" marL="0" rtl="0" algn="l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000">
              <a:solidFill>
                <a:srgbClr val="434343"/>
              </a:solidFill>
              <a:latin typeface="Amatic SC"/>
              <a:ea typeface="Amatic SC"/>
              <a:cs typeface="Amatic SC"/>
              <a:sym typeface="Amatic SC"/>
            </a:endParaRPr>
          </a:p>
          <a:p>
            <a:pPr indent="0" lvl="0" marL="0" rtl="0" algn="l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s" sz="1000">
                <a:solidFill>
                  <a:srgbClr val="434343"/>
                </a:solidFill>
                <a:latin typeface="Amatic SC"/>
                <a:ea typeface="Amatic SC"/>
                <a:cs typeface="Amatic SC"/>
                <a:sym typeface="Amatic SC"/>
              </a:rPr>
              <a:t>Aliquam libero tortor, viverra eu rhoncus quis, vehicula ac lorem. Quisque vulputate lectus nibh, sed dictum diam rhoncus a. </a:t>
            </a:r>
            <a:endParaRPr sz="1000">
              <a:solidFill>
                <a:srgbClr val="434343"/>
              </a:solidFill>
              <a:latin typeface="Amatic SC"/>
              <a:ea typeface="Amatic SC"/>
              <a:cs typeface="Amatic SC"/>
              <a:sym typeface="Amatic SC"/>
            </a:endParaRPr>
          </a:p>
        </p:txBody>
      </p:sp>
      <p:grpSp>
        <p:nvGrpSpPr>
          <p:cNvPr id="904" name="Google Shape;904;p12"/>
          <p:cNvGrpSpPr/>
          <p:nvPr/>
        </p:nvGrpSpPr>
        <p:grpSpPr>
          <a:xfrm>
            <a:off x="6328871" y="1083523"/>
            <a:ext cx="362484" cy="321303"/>
            <a:chOff x="3745952" y="1193989"/>
            <a:chExt cx="436150" cy="386600"/>
          </a:xfrm>
        </p:grpSpPr>
        <p:sp>
          <p:nvSpPr>
            <p:cNvPr id="905" name="Google Shape;905;p12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6" name="Google Shape;906;p12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7" name="Google Shape;907;p12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FFD9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8" name="Google Shape;908;p12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F1C232"/>
            </a:solidFill>
            <a:ln cap="flat" cmpd="sng" w="9525">
              <a:solidFill>
                <a:srgbClr val="F3F3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9" name="Google Shape;909;p12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FFD9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10" name="Google Shape;910;p12"/>
          <p:cNvGrpSpPr/>
          <p:nvPr/>
        </p:nvGrpSpPr>
        <p:grpSpPr>
          <a:xfrm>
            <a:off x="6441621" y="510923"/>
            <a:ext cx="362484" cy="321303"/>
            <a:chOff x="3745952" y="1193989"/>
            <a:chExt cx="436150" cy="386600"/>
          </a:xfrm>
        </p:grpSpPr>
        <p:sp>
          <p:nvSpPr>
            <p:cNvPr id="911" name="Google Shape;911;p12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2" name="Google Shape;912;p12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3" name="Google Shape;913;p12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4" name="Google Shape;914;p12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274E13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5" name="Google Shape;915;p12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16" name="Google Shape;916;p12"/>
          <p:cNvGrpSpPr/>
          <p:nvPr/>
        </p:nvGrpSpPr>
        <p:grpSpPr>
          <a:xfrm>
            <a:off x="3086571" y="327060"/>
            <a:ext cx="362484" cy="321303"/>
            <a:chOff x="3745952" y="1193989"/>
            <a:chExt cx="436150" cy="386600"/>
          </a:xfrm>
        </p:grpSpPr>
        <p:sp>
          <p:nvSpPr>
            <p:cNvPr id="917" name="Google Shape;917;p12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8" name="Google Shape;918;p12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9" name="Google Shape;919;p12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0" name="Google Shape;920;p12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980000"/>
            </a:solidFill>
            <a:ln cap="flat" cmpd="sng" w="9525">
              <a:solidFill>
                <a:srgbClr val="E23B3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1" name="Google Shape;921;p12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22" name="Google Shape;922;p12"/>
          <p:cNvGrpSpPr/>
          <p:nvPr/>
        </p:nvGrpSpPr>
        <p:grpSpPr>
          <a:xfrm>
            <a:off x="3760671" y="552573"/>
            <a:ext cx="362484" cy="321303"/>
            <a:chOff x="3745952" y="1193989"/>
            <a:chExt cx="436150" cy="386600"/>
          </a:xfrm>
        </p:grpSpPr>
        <p:sp>
          <p:nvSpPr>
            <p:cNvPr id="923" name="Google Shape;923;p12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4" name="Google Shape;924;p12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5" name="Google Shape;925;p12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0000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6" name="Google Shape;926;p12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20124D"/>
            </a:solidFill>
            <a:ln cap="flat" cmpd="sng" w="9525">
              <a:solidFill>
                <a:srgbClr val="A4C2F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7" name="Google Shape;927;p12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0000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28" name="Google Shape;928;p12"/>
          <p:cNvGrpSpPr/>
          <p:nvPr/>
        </p:nvGrpSpPr>
        <p:grpSpPr>
          <a:xfrm>
            <a:off x="2879896" y="600473"/>
            <a:ext cx="362484" cy="321303"/>
            <a:chOff x="3745952" y="1193989"/>
            <a:chExt cx="436150" cy="386600"/>
          </a:xfrm>
        </p:grpSpPr>
        <p:sp>
          <p:nvSpPr>
            <p:cNvPr id="929" name="Google Shape;929;p12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0" name="Google Shape;930;p12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1" name="Google Shape;931;p12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FFD9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2" name="Google Shape;932;p12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F1C232"/>
            </a:solidFill>
            <a:ln cap="flat" cmpd="sng" w="9525">
              <a:solidFill>
                <a:srgbClr val="F3F3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3" name="Google Shape;933;p12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FFD9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34" name="Google Shape;934;p12"/>
          <p:cNvGrpSpPr/>
          <p:nvPr/>
        </p:nvGrpSpPr>
        <p:grpSpPr>
          <a:xfrm>
            <a:off x="3449058" y="600473"/>
            <a:ext cx="362484" cy="321303"/>
            <a:chOff x="3745952" y="1193989"/>
            <a:chExt cx="436150" cy="386600"/>
          </a:xfrm>
        </p:grpSpPr>
        <p:sp>
          <p:nvSpPr>
            <p:cNvPr id="935" name="Google Shape;935;p12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6" name="Google Shape;936;p12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7" name="Google Shape;937;p12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8" name="Google Shape;938;p12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980000"/>
            </a:solidFill>
            <a:ln cap="flat" cmpd="sng" w="9525">
              <a:solidFill>
                <a:srgbClr val="E23B3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9" name="Google Shape;939;p12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40" name="Google Shape;940;p12"/>
          <p:cNvGrpSpPr/>
          <p:nvPr/>
        </p:nvGrpSpPr>
        <p:grpSpPr>
          <a:xfrm>
            <a:off x="4249596" y="1435523"/>
            <a:ext cx="362484" cy="321303"/>
            <a:chOff x="3745952" y="1193989"/>
            <a:chExt cx="436150" cy="386600"/>
          </a:xfrm>
        </p:grpSpPr>
        <p:sp>
          <p:nvSpPr>
            <p:cNvPr id="941" name="Google Shape;941;p12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2" name="Google Shape;942;p12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3" name="Google Shape;943;p12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FFD9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4" name="Google Shape;944;p12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F1C232"/>
            </a:solidFill>
            <a:ln cap="flat" cmpd="sng" w="9525">
              <a:solidFill>
                <a:srgbClr val="F3F3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5" name="Google Shape;945;p12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FFD9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46" name="Google Shape;946;p12"/>
          <p:cNvGrpSpPr/>
          <p:nvPr/>
        </p:nvGrpSpPr>
        <p:grpSpPr>
          <a:xfrm>
            <a:off x="8352171" y="1435523"/>
            <a:ext cx="362484" cy="321303"/>
            <a:chOff x="3745952" y="1193989"/>
            <a:chExt cx="436150" cy="386600"/>
          </a:xfrm>
        </p:grpSpPr>
        <p:sp>
          <p:nvSpPr>
            <p:cNvPr id="947" name="Google Shape;947;p12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8" name="Google Shape;948;p12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9" name="Google Shape;949;p12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0" name="Google Shape;950;p12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274E13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1" name="Google Shape;951;p12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52" name="Google Shape;952;p12"/>
          <p:cNvGrpSpPr/>
          <p:nvPr/>
        </p:nvGrpSpPr>
        <p:grpSpPr>
          <a:xfrm>
            <a:off x="4341471" y="4003123"/>
            <a:ext cx="362484" cy="321303"/>
            <a:chOff x="3745952" y="1193989"/>
            <a:chExt cx="436150" cy="386600"/>
          </a:xfrm>
        </p:grpSpPr>
        <p:sp>
          <p:nvSpPr>
            <p:cNvPr id="953" name="Google Shape;953;p12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4" name="Google Shape;954;p12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5" name="Google Shape;955;p12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0000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6" name="Google Shape;956;p12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20124D"/>
            </a:solidFill>
            <a:ln cap="flat" cmpd="sng" w="9525">
              <a:solidFill>
                <a:srgbClr val="A4C2F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7" name="Google Shape;957;p12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0000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58" name="Google Shape;958;p12"/>
          <p:cNvGrpSpPr/>
          <p:nvPr/>
        </p:nvGrpSpPr>
        <p:grpSpPr>
          <a:xfrm>
            <a:off x="8385171" y="4273823"/>
            <a:ext cx="362484" cy="321303"/>
            <a:chOff x="3745952" y="1193989"/>
            <a:chExt cx="436150" cy="386600"/>
          </a:xfrm>
        </p:grpSpPr>
        <p:sp>
          <p:nvSpPr>
            <p:cNvPr id="959" name="Google Shape;959;p12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0" name="Google Shape;960;p12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1" name="Google Shape;961;p12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2" name="Google Shape;962;p12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274E13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3" name="Google Shape;963;p12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64" name="Google Shape;964;p12"/>
          <p:cNvGrpSpPr/>
          <p:nvPr/>
        </p:nvGrpSpPr>
        <p:grpSpPr>
          <a:xfrm>
            <a:off x="3164483" y="600460"/>
            <a:ext cx="362484" cy="321303"/>
            <a:chOff x="3745952" y="1193989"/>
            <a:chExt cx="436150" cy="386600"/>
          </a:xfrm>
        </p:grpSpPr>
        <p:sp>
          <p:nvSpPr>
            <p:cNvPr id="965" name="Google Shape;965;p12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6" name="Google Shape;966;p12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7" name="Google Shape;967;p12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8" name="Google Shape;968;p12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980000"/>
            </a:solidFill>
            <a:ln cap="flat" cmpd="sng" w="9525">
              <a:solidFill>
                <a:srgbClr val="E23B3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9" name="Google Shape;969;p12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70" name="Google Shape;970;p12"/>
          <p:cNvGrpSpPr/>
          <p:nvPr/>
        </p:nvGrpSpPr>
        <p:grpSpPr>
          <a:xfrm>
            <a:off x="1845608" y="4355685"/>
            <a:ext cx="362484" cy="321303"/>
            <a:chOff x="3745952" y="1193989"/>
            <a:chExt cx="436150" cy="386600"/>
          </a:xfrm>
        </p:grpSpPr>
        <p:sp>
          <p:nvSpPr>
            <p:cNvPr id="971" name="Google Shape;971;p12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2" name="Google Shape;972;p12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3" name="Google Shape;973;p12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4" name="Google Shape;974;p12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980000"/>
            </a:solidFill>
            <a:ln cap="flat" cmpd="sng" w="9525">
              <a:solidFill>
                <a:srgbClr val="E23B3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5" name="Google Shape;975;p12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76" name="Google Shape;976;p12"/>
          <p:cNvGrpSpPr/>
          <p:nvPr/>
        </p:nvGrpSpPr>
        <p:grpSpPr>
          <a:xfrm>
            <a:off x="642421" y="1138323"/>
            <a:ext cx="362484" cy="321303"/>
            <a:chOff x="3745952" y="1193989"/>
            <a:chExt cx="436150" cy="386600"/>
          </a:xfrm>
        </p:grpSpPr>
        <p:sp>
          <p:nvSpPr>
            <p:cNvPr id="977" name="Google Shape;977;p12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8" name="Google Shape;978;p12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9" name="Google Shape;979;p12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0000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80" name="Google Shape;980;p12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20124D"/>
            </a:solidFill>
            <a:ln cap="flat" cmpd="sng" w="9525">
              <a:solidFill>
                <a:srgbClr val="A4C2F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81" name="Google Shape;981;p12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0000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82" name="Google Shape;982;p12"/>
          <p:cNvGrpSpPr/>
          <p:nvPr/>
        </p:nvGrpSpPr>
        <p:grpSpPr>
          <a:xfrm>
            <a:off x="4742796" y="1083523"/>
            <a:ext cx="362484" cy="321303"/>
            <a:chOff x="3745952" y="1193989"/>
            <a:chExt cx="436150" cy="386600"/>
          </a:xfrm>
        </p:grpSpPr>
        <p:sp>
          <p:nvSpPr>
            <p:cNvPr id="983" name="Google Shape;983;p12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84" name="Google Shape;984;p12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85" name="Google Shape;985;p12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86" name="Google Shape;986;p12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274E13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87" name="Google Shape;987;p12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88" name="Google Shape;988;p12"/>
          <p:cNvGrpSpPr/>
          <p:nvPr/>
        </p:nvGrpSpPr>
        <p:grpSpPr>
          <a:xfrm>
            <a:off x="527558" y="3898998"/>
            <a:ext cx="362484" cy="321303"/>
            <a:chOff x="3745952" y="1193989"/>
            <a:chExt cx="436150" cy="386600"/>
          </a:xfrm>
        </p:grpSpPr>
        <p:sp>
          <p:nvSpPr>
            <p:cNvPr id="989" name="Google Shape;989;p12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90" name="Google Shape;990;p12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91" name="Google Shape;991;p12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92" name="Google Shape;992;p12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980000"/>
            </a:solidFill>
            <a:ln cap="flat" cmpd="sng" w="9525">
              <a:solidFill>
                <a:srgbClr val="E23B3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93" name="Google Shape;993;p12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997" name="Shape 99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998" name="Google Shape;998;p13"/>
          <p:cNvGrpSpPr/>
          <p:nvPr/>
        </p:nvGrpSpPr>
        <p:grpSpPr>
          <a:xfrm>
            <a:off x="4595125" y="492825"/>
            <a:ext cx="3415137" cy="2151983"/>
            <a:chOff x="4595125" y="492825"/>
            <a:chExt cx="3415137" cy="2151983"/>
          </a:xfrm>
        </p:grpSpPr>
        <p:sp>
          <p:nvSpPr>
            <p:cNvPr id="999" name="Google Shape;999;p13"/>
            <p:cNvSpPr/>
            <p:nvPr/>
          </p:nvSpPr>
          <p:spPr>
            <a:xfrm>
              <a:off x="4595125" y="509235"/>
              <a:ext cx="3400307" cy="2135573"/>
            </a:xfrm>
            <a:custGeom>
              <a:rect b="b" l="l" r="r" t="t"/>
              <a:pathLst>
                <a:path extrusionOk="0" h="180751" w="126054">
                  <a:moveTo>
                    <a:pt x="2777" y="0"/>
                  </a:moveTo>
                  <a:lnTo>
                    <a:pt x="0" y="180751"/>
                  </a:lnTo>
                  <a:lnTo>
                    <a:pt x="126054" y="178807"/>
                  </a:lnTo>
                  <a:close/>
                </a:path>
              </a:pathLst>
            </a:custGeom>
            <a:solidFill>
              <a:srgbClr val="000000">
                <a:alpha val="47690"/>
              </a:srgbClr>
            </a:solidFill>
            <a:ln>
              <a:noFill/>
            </a:ln>
          </p:spPr>
        </p:sp>
        <p:sp>
          <p:nvSpPr>
            <p:cNvPr id="1000" name="Google Shape;1000;p13"/>
            <p:cNvSpPr/>
            <p:nvPr/>
          </p:nvSpPr>
          <p:spPr>
            <a:xfrm>
              <a:off x="4647562" y="492825"/>
              <a:ext cx="3362700" cy="2132100"/>
            </a:xfrm>
            <a:prstGeom prst="rect">
              <a:avLst/>
            </a:prstGeom>
            <a:solidFill>
              <a:schemeClr val="lt2"/>
            </a:solidFill>
            <a:ln cap="flat" cmpd="sng" w="9525">
              <a:solidFill>
                <a:srgbClr val="C9DAF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s"/>
                <a:t>  </a:t>
              </a:r>
              <a:endParaRPr/>
            </a:p>
          </p:txBody>
        </p:sp>
        <p:grpSp>
          <p:nvGrpSpPr>
            <p:cNvPr id="1001" name="Google Shape;1001;p13"/>
            <p:cNvGrpSpPr/>
            <p:nvPr/>
          </p:nvGrpSpPr>
          <p:grpSpPr>
            <a:xfrm>
              <a:off x="4919800" y="670375"/>
              <a:ext cx="2818200" cy="1777000"/>
              <a:chOff x="885025" y="638600"/>
              <a:chExt cx="2818200" cy="1777000"/>
            </a:xfrm>
          </p:grpSpPr>
          <p:cxnSp>
            <p:nvCxnSpPr>
              <p:cNvPr id="1002" name="Google Shape;1002;p13"/>
              <p:cNvCxnSpPr/>
              <p:nvPr/>
            </p:nvCxnSpPr>
            <p:spPr>
              <a:xfrm>
                <a:off x="885025" y="638600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003" name="Google Shape;1003;p13"/>
              <p:cNvCxnSpPr/>
              <p:nvPr/>
            </p:nvCxnSpPr>
            <p:spPr>
              <a:xfrm>
                <a:off x="885025" y="860725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004" name="Google Shape;1004;p13"/>
              <p:cNvCxnSpPr/>
              <p:nvPr/>
            </p:nvCxnSpPr>
            <p:spPr>
              <a:xfrm>
                <a:off x="885025" y="1082850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005" name="Google Shape;1005;p13"/>
              <p:cNvCxnSpPr/>
              <p:nvPr/>
            </p:nvCxnSpPr>
            <p:spPr>
              <a:xfrm>
                <a:off x="885025" y="1304975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006" name="Google Shape;1006;p13"/>
              <p:cNvCxnSpPr/>
              <p:nvPr/>
            </p:nvCxnSpPr>
            <p:spPr>
              <a:xfrm>
                <a:off x="885025" y="1749225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007" name="Google Shape;1007;p13"/>
              <p:cNvCxnSpPr/>
              <p:nvPr/>
            </p:nvCxnSpPr>
            <p:spPr>
              <a:xfrm>
                <a:off x="885025" y="1971350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008" name="Google Shape;1008;p13"/>
              <p:cNvCxnSpPr/>
              <p:nvPr/>
            </p:nvCxnSpPr>
            <p:spPr>
              <a:xfrm>
                <a:off x="885025" y="2193475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009" name="Google Shape;1009;p13"/>
              <p:cNvCxnSpPr/>
              <p:nvPr/>
            </p:nvCxnSpPr>
            <p:spPr>
              <a:xfrm>
                <a:off x="885025" y="2415600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010" name="Google Shape;1010;p13"/>
              <p:cNvCxnSpPr/>
              <p:nvPr/>
            </p:nvCxnSpPr>
            <p:spPr>
              <a:xfrm>
                <a:off x="885025" y="1527100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</p:grpSp>
      </p:grpSp>
      <p:grpSp>
        <p:nvGrpSpPr>
          <p:cNvPr id="1011" name="Google Shape;1011;p13"/>
          <p:cNvGrpSpPr/>
          <p:nvPr/>
        </p:nvGrpSpPr>
        <p:grpSpPr>
          <a:xfrm>
            <a:off x="4647558" y="428248"/>
            <a:ext cx="362484" cy="321303"/>
            <a:chOff x="3745952" y="1193989"/>
            <a:chExt cx="436150" cy="386600"/>
          </a:xfrm>
        </p:grpSpPr>
        <p:sp>
          <p:nvSpPr>
            <p:cNvPr id="1012" name="Google Shape;1012;p13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13" name="Google Shape;1013;p13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14" name="Google Shape;1014;p13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0000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15" name="Google Shape;1015;p13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20124D"/>
            </a:solidFill>
            <a:ln cap="flat" cmpd="sng" w="9525">
              <a:solidFill>
                <a:srgbClr val="A4C2F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16" name="Google Shape;1016;p13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0000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017" name="Google Shape;1017;p13"/>
          <p:cNvGrpSpPr/>
          <p:nvPr/>
        </p:nvGrpSpPr>
        <p:grpSpPr>
          <a:xfrm>
            <a:off x="7682533" y="428248"/>
            <a:ext cx="362484" cy="321303"/>
            <a:chOff x="3745952" y="1193989"/>
            <a:chExt cx="436150" cy="386600"/>
          </a:xfrm>
        </p:grpSpPr>
        <p:sp>
          <p:nvSpPr>
            <p:cNvPr id="1018" name="Google Shape;1018;p13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19" name="Google Shape;1019;p13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20" name="Google Shape;1020;p13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21" name="Google Shape;1021;p13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274E13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22" name="Google Shape;1022;p13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023" name="Google Shape;1023;p13"/>
          <p:cNvGrpSpPr/>
          <p:nvPr/>
        </p:nvGrpSpPr>
        <p:grpSpPr>
          <a:xfrm>
            <a:off x="6522658" y="2285023"/>
            <a:ext cx="362484" cy="321303"/>
            <a:chOff x="3745952" y="1193989"/>
            <a:chExt cx="436150" cy="386600"/>
          </a:xfrm>
        </p:grpSpPr>
        <p:sp>
          <p:nvSpPr>
            <p:cNvPr id="1024" name="Google Shape;1024;p13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25" name="Google Shape;1025;p13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26" name="Google Shape;1026;p13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FFD9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27" name="Google Shape;1027;p13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F1C232"/>
            </a:solidFill>
            <a:ln cap="flat" cmpd="sng" w="9525">
              <a:solidFill>
                <a:srgbClr val="F3F3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28" name="Google Shape;1028;p13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FFD9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pic>
        <p:nvPicPr>
          <p:cNvPr descr="iphone.png" id="1029" name="Google Shape;1029;p13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1034225" y="708001"/>
            <a:ext cx="1907450" cy="3627925"/>
          </a:xfrm>
          <a:prstGeom prst="rect">
            <a:avLst/>
          </a:prstGeom>
          <a:noFill/>
          <a:ln>
            <a:noFill/>
          </a:ln>
        </p:spPr>
      </p:pic>
      <p:sp>
        <p:nvSpPr>
          <p:cNvPr id="1030" name="Google Shape;1030;p13"/>
          <p:cNvSpPr/>
          <p:nvPr/>
        </p:nvSpPr>
        <p:spPr>
          <a:xfrm>
            <a:off x="1257319" y="1243695"/>
            <a:ext cx="1440900" cy="2572500"/>
          </a:xfrm>
          <a:prstGeom prst="rect">
            <a:avLst/>
          </a:prstGeom>
          <a:solidFill>
            <a:srgbClr val="000000"/>
          </a:solidFill>
          <a:ln cap="flat" cmpd="sng" w="9525">
            <a:solidFill>
              <a:srgbClr val="595959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31" name="Google Shape;1031;p13"/>
          <p:cNvSpPr/>
          <p:nvPr/>
        </p:nvSpPr>
        <p:spPr>
          <a:xfrm>
            <a:off x="1751823" y="2189170"/>
            <a:ext cx="513000" cy="513000"/>
          </a:xfrm>
          <a:prstGeom prst="ellipse">
            <a:avLst/>
          </a:prstGeom>
          <a:solidFill>
            <a:srgbClr val="FC9829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32" name="Google Shape;1032;p13"/>
          <p:cNvSpPr txBox="1"/>
          <p:nvPr/>
        </p:nvSpPr>
        <p:spPr>
          <a:xfrm>
            <a:off x="1635724" y="2232342"/>
            <a:ext cx="745200" cy="442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s" sz="10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rPr>
              <a:t>here your design</a:t>
            </a:r>
            <a:endParaRPr b="1" sz="10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33" name="Google Shape;1033;p13"/>
          <p:cNvSpPr txBox="1"/>
          <p:nvPr/>
        </p:nvSpPr>
        <p:spPr>
          <a:xfrm>
            <a:off x="5397555" y="784700"/>
            <a:ext cx="2612700" cy="4590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1" lang="es" sz="5500">
                <a:solidFill>
                  <a:srgbClr val="000000"/>
                </a:solidFill>
                <a:latin typeface="Yellowtail"/>
                <a:ea typeface="Yellowtail"/>
                <a:cs typeface="Yellowtail"/>
                <a:sym typeface="Yellowtail"/>
              </a:rPr>
              <a:t>iPh</a:t>
            </a:r>
            <a:r>
              <a:rPr b="1" i="1" lang="es" sz="5500">
                <a:latin typeface="Yellowtail"/>
                <a:ea typeface="Yellowtail"/>
                <a:cs typeface="Yellowtail"/>
                <a:sym typeface="Yellowtail"/>
              </a:rPr>
              <a:t>one</a:t>
            </a:r>
            <a:endParaRPr b="1" i="1" sz="5500">
              <a:solidFill>
                <a:srgbClr val="000000"/>
              </a:solidFill>
              <a:latin typeface="Yellowtail"/>
              <a:ea typeface="Yellowtail"/>
              <a:cs typeface="Yellowtail"/>
              <a:sym typeface="Yellowtail"/>
            </a:endParaRPr>
          </a:p>
        </p:txBody>
      </p:sp>
      <p:sp>
        <p:nvSpPr>
          <p:cNvPr id="1034" name="Google Shape;1034;p13"/>
          <p:cNvSpPr txBox="1"/>
          <p:nvPr/>
        </p:nvSpPr>
        <p:spPr>
          <a:xfrm>
            <a:off x="4953849" y="1403375"/>
            <a:ext cx="2750100" cy="4590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1" lang="es" sz="5500">
                <a:solidFill>
                  <a:srgbClr val="000000"/>
                </a:solidFill>
                <a:latin typeface="Yellowtail"/>
                <a:ea typeface="Yellowtail"/>
                <a:cs typeface="Yellowtail"/>
                <a:sym typeface="Yellowtail"/>
              </a:rPr>
              <a:t>Demo</a:t>
            </a:r>
            <a:endParaRPr b="1" i="1" sz="5500">
              <a:solidFill>
                <a:srgbClr val="000000"/>
              </a:solidFill>
              <a:latin typeface="Yellowtail"/>
              <a:ea typeface="Yellowtail"/>
              <a:cs typeface="Yellowtail"/>
              <a:sym typeface="Yellowtail"/>
            </a:endParaRPr>
          </a:p>
        </p:txBody>
      </p:sp>
      <p:grpSp>
        <p:nvGrpSpPr>
          <p:cNvPr id="1035" name="Google Shape;1035;p13"/>
          <p:cNvGrpSpPr/>
          <p:nvPr/>
        </p:nvGrpSpPr>
        <p:grpSpPr>
          <a:xfrm>
            <a:off x="3648982" y="2709931"/>
            <a:ext cx="1846039" cy="1889610"/>
            <a:chOff x="3648982" y="2709931"/>
            <a:chExt cx="1846039" cy="1889610"/>
          </a:xfrm>
        </p:grpSpPr>
        <p:sp>
          <p:nvSpPr>
            <p:cNvPr id="1036" name="Google Shape;1036;p13"/>
            <p:cNvSpPr/>
            <p:nvPr/>
          </p:nvSpPr>
          <p:spPr>
            <a:xfrm>
              <a:off x="3676222" y="2851509"/>
              <a:ext cx="1748032" cy="1748032"/>
            </a:xfrm>
            <a:custGeom>
              <a:rect b="b" l="l" r="r" t="t"/>
              <a:pathLst>
                <a:path extrusionOk="0" h="84131" w="84131">
                  <a:moveTo>
                    <a:pt x="0" y="0"/>
                  </a:moveTo>
                  <a:lnTo>
                    <a:pt x="1835" y="84131"/>
                  </a:lnTo>
                  <a:lnTo>
                    <a:pt x="84131" y="76268"/>
                  </a:lnTo>
                  <a:close/>
                </a:path>
              </a:pathLst>
            </a:custGeom>
            <a:solidFill>
              <a:srgbClr val="000000">
                <a:alpha val="28459"/>
              </a:srgbClr>
            </a:solidFill>
            <a:ln>
              <a:noFill/>
            </a:ln>
          </p:spPr>
        </p:sp>
        <p:sp>
          <p:nvSpPr>
            <p:cNvPr id="1037" name="Google Shape;1037;p13"/>
            <p:cNvSpPr/>
            <p:nvPr/>
          </p:nvSpPr>
          <p:spPr>
            <a:xfrm>
              <a:off x="3648982" y="2709931"/>
              <a:ext cx="1846039" cy="1829708"/>
            </a:xfrm>
            <a:custGeom>
              <a:rect b="b" l="l" r="r" t="t"/>
              <a:pathLst>
                <a:path extrusionOk="0" h="88062" w="88848">
                  <a:moveTo>
                    <a:pt x="85179" y="0"/>
                  </a:moveTo>
                  <a:lnTo>
                    <a:pt x="0" y="3931"/>
                  </a:lnTo>
                  <a:lnTo>
                    <a:pt x="4980" y="88062"/>
                  </a:lnTo>
                  <a:lnTo>
                    <a:pt x="88848" y="83606"/>
                  </a:lnTo>
                  <a:close/>
                </a:path>
              </a:pathLst>
            </a:custGeom>
            <a:solidFill>
              <a:srgbClr val="CFE2F3"/>
            </a:solidFill>
            <a:ln>
              <a:noFill/>
            </a:ln>
          </p:spPr>
        </p:sp>
      </p:grpSp>
      <p:sp>
        <p:nvSpPr>
          <p:cNvPr id="1038" name="Google Shape;1038;p13"/>
          <p:cNvSpPr txBox="1"/>
          <p:nvPr/>
        </p:nvSpPr>
        <p:spPr>
          <a:xfrm rot="-417350">
            <a:off x="3763951" y="2932167"/>
            <a:ext cx="1738999" cy="1106754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s">
                <a:solidFill>
                  <a:srgbClr val="333333"/>
                </a:solidFill>
                <a:latin typeface="Amatic SC"/>
                <a:ea typeface="Amatic SC"/>
                <a:cs typeface="Amatic SC"/>
                <a:sym typeface="Amatic SC"/>
              </a:rPr>
              <a:t>Lorem ipsum dolor sit amet, consectetur adipiscing elit. Aliquam libero tortor, viverra eu rhoncus quis.</a:t>
            </a:r>
            <a:endParaRPr>
              <a:solidFill>
                <a:srgbClr val="333333"/>
              </a:solidFill>
              <a:latin typeface="Amatic SC"/>
              <a:ea typeface="Amatic SC"/>
              <a:cs typeface="Amatic SC"/>
              <a:sym typeface="Amatic SC"/>
            </a:endParaRPr>
          </a:p>
        </p:txBody>
      </p:sp>
      <p:grpSp>
        <p:nvGrpSpPr>
          <p:cNvPr id="1039" name="Google Shape;1039;p13"/>
          <p:cNvGrpSpPr/>
          <p:nvPr/>
        </p:nvGrpSpPr>
        <p:grpSpPr>
          <a:xfrm>
            <a:off x="3981958" y="2767748"/>
            <a:ext cx="362484" cy="321303"/>
            <a:chOff x="3745952" y="1193989"/>
            <a:chExt cx="436150" cy="386600"/>
          </a:xfrm>
        </p:grpSpPr>
        <p:sp>
          <p:nvSpPr>
            <p:cNvPr id="1040" name="Google Shape;1040;p13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41" name="Google Shape;1041;p13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42" name="Google Shape;1042;p13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FFD9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43" name="Google Shape;1043;p13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F1C232"/>
            </a:solidFill>
            <a:ln cap="flat" cmpd="sng" w="9525">
              <a:solidFill>
                <a:srgbClr val="F3F3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44" name="Google Shape;1044;p13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FFD9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045" name="Google Shape;1045;p13"/>
          <p:cNvGrpSpPr/>
          <p:nvPr/>
        </p:nvGrpSpPr>
        <p:grpSpPr>
          <a:xfrm>
            <a:off x="7528171" y="3089048"/>
            <a:ext cx="362484" cy="321303"/>
            <a:chOff x="3745952" y="1193989"/>
            <a:chExt cx="436150" cy="386600"/>
          </a:xfrm>
        </p:grpSpPr>
        <p:sp>
          <p:nvSpPr>
            <p:cNvPr id="1046" name="Google Shape;1046;p13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47" name="Google Shape;1047;p13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48" name="Google Shape;1048;p13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0000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49" name="Google Shape;1049;p13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20124D"/>
            </a:solidFill>
            <a:ln cap="flat" cmpd="sng" w="9525">
              <a:solidFill>
                <a:srgbClr val="A4C2F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50" name="Google Shape;1050;p13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0000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051" name="Google Shape;1051;p13"/>
          <p:cNvGrpSpPr/>
          <p:nvPr/>
        </p:nvGrpSpPr>
        <p:grpSpPr>
          <a:xfrm>
            <a:off x="7113271" y="4006273"/>
            <a:ext cx="362484" cy="321303"/>
            <a:chOff x="3745952" y="1193989"/>
            <a:chExt cx="436150" cy="386600"/>
          </a:xfrm>
        </p:grpSpPr>
        <p:sp>
          <p:nvSpPr>
            <p:cNvPr id="1052" name="Google Shape;1052;p13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53" name="Google Shape;1053;p13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54" name="Google Shape;1054;p13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FFD9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55" name="Google Shape;1055;p13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F1C232"/>
            </a:solidFill>
            <a:ln cap="flat" cmpd="sng" w="9525">
              <a:solidFill>
                <a:srgbClr val="F3F3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56" name="Google Shape;1056;p13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FFD9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057" name="Google Shape;1057;p13"/>
          <p:cNvGrpSpPr/>
          <p:nvPr/>
        </p:nvGrpSpPr>
        <p:grpSpPr>
          <a:xfrm>
            <a:off x="6719271" y="3123773"/>
            <a:ext cx="362484" cy="321303"/>
            <a:chOff x="3745952" y="1193989"/>
            <a:chExt cx="436150" cy="386600"/>
          </a:xfrm>
        </p:grpSpPr>
        <p:sp>
          <p:nvSpPr>
            <p:cNvPr id="1058" name="Google Shape;1058;p13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59" name="Google Shape;1059;p13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60" name="Google Shape;1060;p13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61" name="Google Shape;1061;p13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274E13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62" name="Google Shape;1062;p13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063" name="Google Shape;1063;p13"/>
          <p:cNvGrpSpPr/>
          <p:nvPr/>
        </p:nvGrpSpPr>
        <p:grpSpPr>
          <a:xfrm>
            <a:off x="7733333" y="3684960"/>
            <a:ext cx="362484" cy="321303"/>
            <a:chOff x="3745952" y="1193989"/>
            <a:chExt cx="436150" cy="386600"/>
          </a:xfrm>
        </p:grpSpPr>
        <p:sp>
          <p:nvSpPr>
            <p:cNvPr id="1064" name="Google Shape;1064;p13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65" name="Google Shape;1065;p13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66" name="Google Shape;1066;p13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67" name="Google Shape;1067;p13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980000"/>
            </a:solidFill>
            <a:ln cap="flat" cmpd="sng" w="9525">
              <a:solidFill>
                <a:srgbClr val="E23B3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68" name="Google Shape;1068;p13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069" name="Google Shape;1069;p13"/>
          <p:cNvGrpSpPr/>
          <p:nvPr/>
        </p:nvGrpSpPr>
        <p:grpSpPr>
          <a:xfrm>
            <a:off x="6824521" y="3401398"/>
            <a:ext cx="362484" cy="321303"/>
            <a:chOff x="3745952" y="1193989"/>
            <a:chExt cx="436150" cy="386600"/>
          </a:xfrm>
        </p:grpSpPr>
        <p:sp>
          <p:nvSpPr>
            <p:cNvPr id="1070" name="Google Shape;1070;p13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71" name="Google Shape;1071;p13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72" name="Google Shape;1072;p13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0000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73" name="Google Shape;1073;p13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20124D"/>
            </a:solidFill>
            <a:ln cap="flat" cmpd="sng" w="9525">
              <a:solidFill>
                <a:srgbClr val="A4C2F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74" name="Google Shape;1074;p13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0000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075" name="Google Shape;1075;p13"/>
          <p:cNvGrpSpPr/>
          <p:nvPr/>
        </p:nvGrpSpPr>
        <p:grpSpPr>
          <a:xfrm>
            <a:off x="6409621" y="4318623"/>
            <a:ext cx="362484" cy="321303"/>
            <a:chOff x="3745952" y="1193989"/>
            <a:chExt cx="436150" cy="386600"/>
          </a:xfrm>
        </p:grpSpPr>
        <p:sp>
          <p:nvSpPr>
            <p:cNvPr id="1076" name="Google Shape;1076;p13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77" name="Google Shape;1077;p13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78" name="Google Shape;1078;p13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FFD9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79" name="Google Shape;1079;p13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F1C232"/>
            </a:solidFill>
            <a:ln cap="flat" cmpd="sng" w="9525">
              <a:solidFill>
                <a:srgbClr val="F3F3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80" name="Google Shape;1080;p13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FFD9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081" name="Google Shape;1081;p13"/>
          <p:cNvGrpSpPr/>
          <p:nvPr/>
        </p:nvGrpSpPr>
        <p:grpSpPr>
          <a:xfrm>
            <a:off x="6015621" y="3436123"/>
            <a:ext cx="362484" cy="321303"/>
            <a:chOff x="3745952" y="1193989"/>
            <a:chExt cx="436150" cy="386600"/>
          </a:xfrm>
        </p:grpSpPr>
        <p:sp>
          <p:nvSpPr>
            <p:cNvPr id="1082" name="Google Shape;1082;p13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83" name="Google Shape;1083;p13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84" name="Google Shape;1084;p13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85" name="Google Shape;1085;p13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274E13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86" name="Google Shape;1086;p13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087" name="Google Shape;1087;p13"/>
          <p:cNvGrpSpPr/>
          <p:nvPr/>
        </p:nvGrpSpPr>
        <p:grpSpPr>
          <a:xfrm>
            <a:off x="7029683" y="3997310"/>
            <a:ext cx="362484" cy="321303"/>
            <a:chOff x="3745952" y="1193989"/>
            <a:chExt cx="436150" cy="386600"/>
          </a:xfrm>
        </p:grpSpPr>
        <p:sp>
          <p:nvSpPr>
            <p:cNvPr id="1088" name="Google Shape;1088;p13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89" name="Google Shape;1089;p13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90" name="Google Shape;1090;p13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91" name="Google Shape;1091;p13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980000"/>
            </a:solidFill>
            <a:ln cap="flat" cmpd="sng" w="9525">
              <a:solidFill>
                <a:srgbClr val="E23B3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92" name="Google Shape;1092;p13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096" name="Shape 109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097" name="Google Shape;1097;p14"/>
          <p:cNvGrpSpPr/>
          <p:nvPr/>
        </p:nvGrpSpPr>
        <p:grpSpPr>
          <a:xfrm rot="336068">
            <a:off x="489707" y="546265"/>
            <a:ext cx="3415049" cy="2151927"/>
            <a:chOff x="4595125" y="492825"/>
            <a:chExt cx="3415137" cy="2151983"/>
          </a:xfrm>
        </p:grpSpPr>
        <p:sp>
          <p:nvSpPr>
            <p:cNvPr id="1098" name="Google Shape;1098;p14"/>
            <p:cNvSpPr/>
            <p:nvPr/>
          </p:nvSpPr>
          <p:spPr>
            <a:xfrm>
              <a:off x="4595125" y="509235"/>
              <a:ext cx="3400307" cy="2135573"/>
            </a:xfrm>
            <a:custGeom>
              <a:rect b="b" l="l" r="r" t="t"/>
              <a:pathLst>
                <a:path extrusionOk="0" h="180751" w="126054">
                  <a:moveTo>
                    <a:pt x="2777" y="0"/>
                  </a:moveTo>
                  <a:lnTo>
                    <a:pt x="0" y="180751"/>
                  </a:lnTo>
                  <a:lnTo>
                    <a:pt x="126054" y="178807"/>
                  </a:lnTo>
                  <a:close/>
                </a:path>
              </a:pathLst>
            </a:custGeom>
            <a:solidFill>
              <a:srgbClr val="000000">
                <a:alpha val="47690"/>
              </a:srgbClr>
            </a:solidFill>
            <a:ln>
              <a:noFill/>
            </a:ln>
          </p:spPr>
        </p:sp>
        <p:sp>
          <p:nvSpPr>
            <p:cNvPr id="1099" name="Google Shape;1099;p14"/>
            <p:cNvSpPr/>
            <p:nvPr/>
          </p:nvSpPr>
          <p:spPr>
            <a:xfrm>
              <a:off x="4647562" y="492825"/>
              <a:ext cx="3362700" cy="2132100"/>
            </a:xfrm>
            <a:prstGeom prst="rect">
              <a:avLst/>
            </a:prstGeom>
            <a:solidFill>
              <a:schemeClr val="lt2"/>
            </a:solidFill>
            <a:ln cap="flat" cmpd="sng" w="9525">
              <a:solidFill>
                <a:srgbClr val="C9DAF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s"/>
                <a:t>  </a:t>
              </a:r>
              <a:endParaRPr/>
            </a:p>
          </p:txBody>
        </p:sp>
        <p:grpSp>
          <p:nvGrpSpPr>
            <p:cNvPr id="1100" name="Google Shape;1100;p14"/>
            <p:cNvGrpSpPr/>
            <p:nvPr/>
          </p:nvGrpSpPr>
          <p:grpSpPr>
            <a:xfrm>
              <a:off x="4919800" y="670375"/>
              <a:ext cx="2818200" cy="1777000"/>
              <a:chOff x="885025" y="638600"/>
              <a:chExt cx="2818200" cy="1777000"/>
            </a:xfrm>
          </p:grpSpPr>
          <p:cxnSp>
            <p:nvCxnSpPr>
              <p:cNvPr id="1101" name="Google Shape;1101;p14"/>
              <p:cNvCxnSpPr/>
              <p:nvPr/>
            </p:nvCxnSpPr>
            <p:spPr>
              <a:xfrm>
                <a:off x="885025" y="638600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102" name="Google Shape;1102;p14"/>
              <p:cNvCxnSpPr/>
              <p:nvPr/>
            </p:nvCxnSpPr>
            <p:spPr>
              <a:xfrm>
                <a:off x="885025" y="860725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103" name="Google Shape;1103;p14"/>
              <p:cNvCxnSpPr/>
              <p:nvPr/>
            </p:nvCxnSpPr>
            <p:spPr>
              <a:xfrm>
                <a:off x="885025" y="1082850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104" name="Google Shape;1104;p14"/>
              <p:cNvCxnSpPr/>
              <p:nvPr/>
            </p:nvCxnSpPr>
            <p:spPr>
              <a:xfrm>
                <a:off x="885025" y="1304975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105" name="Google Shape;1105;p14"/>
              <p:cNvCxnSpPr/>
              <p:nvPr/>
            </p:nvCxnSpPr>
            <p:spPr>
              <a:xfrm>
                <a:off x="885025" y="1749225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106" name="Google Shape;1106;p14"/>
              <p:cNvCxnSpPr/>
              <p:nvPr/>
            </p:nvCxnSpPr>
            <p:spPr>
              <a:xfrm>
                <a:off x="885025" y="1971350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107" name="Google Shape;1107;p14"/>
              <p:cNvCxnSpPr/>
              <p:nvPr/>
            </p:nvCxnSpPr>
            <p:spPr>
              <a:xfrm>
                <a:off x="885025" y="2193475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108" name="Google Shape;1108;p14"/>
              <p:cNvCxnSpPr/>
              <p:nvPr/>
            </p:nvCxnSpPr>
            <p:spPr>
              <a:xfrm>
                <a:off x="885025" y="2415600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109" name="Google Shape;1109;p14"/>
              <p:cNvCxnSpPr/>
              <p:nvPr/>
            </p:nvCxnSpPr>
            <p:spPr>
              <a:xfrm>
                <a:off x="885025" y="1527100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</p:grpSp>
      </p:grpSp>
      <p:sp>
        <p:nvSpPr>
          <p:cNvPr id="1110" name="Google Shape;1110;p14"/>
          <p:cNvSpPr txBox="1"/>
          <p:nvPr/>
        </p:nvSpPr>
        <p:spPr>
          <a:xfrm rot="336076">
            <a:off x="1344477" y="727734"/>
            <a:ext cx="2612574" cy="459081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1" lang="es" sz="7000">
                <a:solidFill>
                  <a:srgbClr val="000000"/>
                </a:solidFill>
                <a:latin typeface="Yellowtail"/>
                <a:ea typeface="Yellowtail"/>
                <a:cs typeface="Yellowtail"/>
                <a:sym typeface="Yellowtail"/>
              </a:rPr>
              <a:t>iP</a:t>
            </a:r>
            <a:r>
              <a:rPr b="1" i="1" lang="es" sz="7000">
                <a:latin typeface="Yellowtail"/>
                <a:ea typeface="Yellowtail"/>
                <a:cs typeface="Yellowtail"/>
                <a:sym typeface="Yellowtail"/>
              </a:rPr>
              <a:t>ad</a:t>
            </a:r>
            <a:endParaRPr b="1" i="1" sz="7000">
              <a:solidFill>
                <a:srgbClr val="000000"/>
              </a:solidFill>
              <a:latin typeface="Yellowtail"/>
              <a:ea typeface="Yellowtail"/>
              <a:cs typeface="Yellowtail"/>
              <a:sym typeface="Yellowtail"/>
            </a:endParaRPr>
          </a:p>
        </p:txBody>
      </p:sp>
      <p:sp>
        <p:nvSpPr>
          <p:cNvPr id="1111" name="Google Shape;1111;p14"/>
          <p:cNvSpPr txBox="1"/>
          <p:nvPr/>
        </p:nvSpPr>
        <p:spPr>
          <a:xfrm rot="336180">
            <a:off x="842157" y="1306883"/>
            <a:ext cx="2750039" cy="459081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1" lang="es" sz="7000">
                <a:solidFill>
                  <a:srgbClr val="000000"/>
                </a:solidFill>
                <a:latin typeface="Yellowtail"/>
                <a:ea typeface="Yellowtail"/>
                <a:cs typeface="Yellowtail"/>
                <a:sym typeface="Yellowtail"/>
              </a:rPr>
              <a:t>Demo</a:t>
            </a:r>
            <a:endParaRPr b="1" i="1" sz="7000">
              <a:solidFill>
                <a:srgbClr val="000000"/>
              </a:solidFill>
              <a:latin typeface="Yellowtail"/>
              <a:ea typeface="Yellowtail"/>
              <a:cs typeface="Yellowtail"/>
              <a:sym typeface="Yellowtail"/>
            </a:endParaRPr>
          </a:p>
        </p:txBody>
      </p:sp>
      <p:pic>
        <p:nvPicPr>
          <p:cNvPr descr="ipad.png" id="1112" name="Google Shape;1112;p14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5472150" y="478300"/>
            <a:ext cx="2808701" cy="4186901"/>
          </a:xfrm>
          <a:prstGeom prst="rect">
            <a:avLst/>
          </a:prstGeom>
          <a:noFill/>
          <a:ln>
            <a:noFill/>
          </a:ln>
        </p:spPr>
      </p:pic>
      <p:sp>
        <p:nvSpPr>
          <p:cNvPr id="1113" name="Google Shape;1113;p14"/>
          <p:cNvSpPr/>
          <p:nvPr/>
        </p:nvSpPr>
        <p:spPr>
          <a:xfrm>
            <a:off x="5620125" y="898450"/>
            <a:ext cx="2509500" cy="3319500"/>
          </a:xfrm>
          <a:prstGeom prst="rect">
            <a:avLst/>
          </a:prstGeom>
          <a:solidFill>
            <a:srgbClr val="000000"/>
          </a:solidFill>
          <a:ln cap="flat" cmpd="sng" w="9525">
            <a:solidFill>
              <a:srgbClr val="595959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14" name="Google Shape;1114;p14"/>
          <p:cNvSpPr/>
          <p:nvPr/>
        </p:nvSpPr>
        <p:spPr>
          <a:xfrm>
            <a:off x="6586625" y="2128775"/>
            <a:ext cx="629700" cy="629700"/>
          </a:xfrm>
          <a:prstGeom prst="ellipse">
            <a:avLst/>
          </a:prstGeom>
          <a:solidFill>
            <a:srgbClr val="93C47D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15" name="Google Shape;1115;p14"/>
          <p:cNvSpPr txBox="1"/>
          <p:nvPr/>
        </p:nvSpPr>
        <p:spPr>
          <a:xfrm>
            <a:off x="6444100" y="2181775"/>
            <a:ext cx="914700" cy="54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s" sz="10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rPr>
              <a:t>here your design</a:t>
            </a:r>
            <a:endParaRPr b="1" sz="10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116" name="Google Shape;1116;p14"/>
          <p:cNvGrpSpPr/>
          <p:nvPr/>
        </p:nvGrpSpPr>
        <p:grpSpPr>
          <a:xfrm>
            <a:off x="2978066" y="2443772"/>
            <a:ext cx="1846039" cy="1889610"/>
            <a:chOff x="6242478" y="652897"/>
            <a:chExt cx="1846039" cy="1889610"/>
          </a:xfrm>
        </p:grpSpPr>
        <p:sp>
          <p:nvSpPr>
            <p:cNvPr id="1117" name="Google Shape;1117;p14"/>
            <p:cNvSpPr/>
            <p:nvPr/>
          </p:nvSpPr>
          <p:spPr>
            <a:xfrm>
              <a:off x="6269718" y="794475"/>
              <a:ext cx="1748032" cy="1748032"/>
            </a:xfrm>
            <a:custGeom>
              <a:rect b="b" l="l" r="r" t="t"/>
              <a:pathLst>
                <a:path extrusionOk="0" h="84131" w="84131">
                  <a:moveTo>
                    <a:pt x="0" y="0"/>
                  </a:moveTo>
                  <a:lnTo>
                    <a:pt x="1835" y="84131"/>
                  </a:lnTo>
                  <a:lnTo>
                    <a:pt x="84131" y="76268"/>
                  </a:lnTo>
                  <a:close/>
                </a:path>
              </a:pathLst>
            </a:custGeom>
            <a:solidFill>
              <a:srgbClr val="000000">
                <a:alpha val="28459"/>
              </a:srgbClr>
            </a:solidFill>
            <a:ln>
              <a:noFill/>
            </a:ln>
          </p:spPr>
        </p:sp>
        <p:sp>
          <p:nvSpPr>
            <p:cNvPr id="1118" name="Google Shape;1118;p14"/>
            <p:cNvSpPr/>
            <p:nvPr/>
          </p:nvSpPr>
          <p:spPr>
            <a:xfrm>
              <a:off x="6242478" y="652897"/>
              <a:ext cx="1846039" cy="1829708"/>
            </a:xfrm>
            <a:custGeom>
              <a:rect b="b" l="l" r="r" t="t"/>
              <a:pathLst>
                <a:path extrusionOk="0" h="88062" w="88848">
                  <a:moveTo>
                    <a:pt x="85179" y="0"/>
                  </a:moveTo>
                  <a:lnTo>
                    <a:pt x="0" y="3931"/>
                  </a:lnTo>
                  <a:lnTo>
                    <a:pt x="4980" y="88062"/>
                  </a:lnTo>
                  <a:lnTo>
                    <a:pt x="88848" y="83606"/>
                  </a:lnTo>
                  <a:close/>
                </a:path>
              </a:pathLst>
            </a:custGeom>
            <a:solidFill>
              <a:srgbClr val="D9EAD3"/>
            </a:solidFill>
            <a:ln>
              <a:noFill/>
            </a:ln>
          </p:spPr>
        </p:sp>
      </p:grpSp>
      <p:sp>
        <p:nvSpPr>
          <p:cNvPr id="1119" name="Google Shape;1119;p14"/>
          <p:cNvSpPr txBox="1"/>
          <p:nvPr/>
        </p:nvSpPr>
        <p:spPr>
          <a:xfrm rot="-417350">
            <a:off x="3105576" y="2744767"/>
            <a:ext cx="1738999" cy="1106754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s">
                <a:solidFill>
                  <a:srgbClr val="333333"/>
                </a:solidFill>
                <a:latin typeface="Amatic SC"/>
                <a:ea typeface="Amatic SC"/>
                <a:cs typeface="Amatic SC"/>
                <a:sym typeface="Amatic SC"/>
              </a:rPr>
              <a:t>Lorem ipsum dolor sit amet, consectetur adipiscing elit. Aliquam libero tortor, viverra eu rhoncus quis.</a:t>
            </a:r>
            <a:endParaRPr>
              <a:solidFill>
                <a:srgbClr val="333333"/>
              </a:solidFill>
              <a:latin typeface="Amatic SC"/>
              <a:ea typeface="Amatic SC"/>
              <a:cs typeface="Amatic SC"/>
              <a:sym typeface="Amatic SC"/>
            </a:endParaRPr>
          </a:p>
        </p:txBody>
      </p:sp>
      <p:grpSp>
        <p:nvGrpSpPr>
          <p:cNvPr id="1120" name="Google Shape;1120;p14"/>
          <p:cNvGrpSpPr/>
          <p:nvPr/>
        </p:nvGrpSpPr>
        <p:grpSpPr>
          <a:xfrm>
            <a:off x="1378196" y="2859723"/>
            <a:ext cx="362484" cy="321303"/>
            <a:chOff x="3745952" y="1193989"/>
            <a:chExt cx="436150" cy="386600"/>
          </a:xfrm>
        </p:grpSpPr>
        <p:sp>
          <p:nvSpPr>
            <p:cNvPr id="1121" name="Google Shape;1121;p14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22" name="Google Shape;1122;p14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23" name="Google Shape;1123;p14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0000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24" name="Google Shape;1124;p14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20124D"/>
            </a:solidFill>
            <a:ln cap="flat" cmpd="sng" w="9525">
              <a:solidFill>
                <a:srgbClr val="A4C2F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25" name="Google Shape;1125;p14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0000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126" name="Google Shape;1126;p14"/>
          <p:cNvGrpSpPr/>
          <p:nvPr/>
        </p:nvGrpSpPr>
        <p:grpSpPr>
          <a:xfrm>
            <a:off x="963296" y="3776948"/>
            <a:ext cx="362484" cy="321303"/>
            <a:chOff x="3745952" y="1193989"/>
            <a:chExt cx="436150" cy="386600"/>
          </a:xfrm>
        </p:grpSpPr>
        <p:sp>
          <p:nvSpPr>
            <p:cNvPr id="1127" name="Google Shape;1127;p14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28" name="Google Shape;1128;p14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29" name="Google Shape;1129;p14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FFD9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30" name="Google Shape;1130;p14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F1C232"/>
            </a:solidFill>
            <a:ln cap="flat" cmpd="sng" w="9525">
              <a:solidFill>
                <a:srgbClr val="F3F3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31" name="Google Shape;1131;p14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FFD9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132" name="Google Shape;1132;p14"/>
          <p:cNvGrpSpPr/>
          <p:nvPr/>
        </p:nvGrpSpPr>
        <p:grpSpPr>
          <a:xfrm>
            <a:off x="569296" y="2894448"/>
            <a:ext cx="362484" cy="321303"/>
            <a:chOff x="3745952" y="1193989"/>
            <a:chExt cx="436150" cy="386600"/>
          </a:xfrm>
        </p:grpSpPr>
        <p:sp>
          <p:nvSpPr>
            <p:cNvPr id="1133" name="Google Shape;1133;p14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34" name="Google Shape;1134;p14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35" name="Google Shape;1135;p14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36" name="Google Shape;1136;p14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274E13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37" name="Google Shape;1137;p14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138" name="Google Shape;1138;p14"/>
          <p:cNvGrpSpPr/>
          <p:nvPr/>
        </p:nvGrpSpPr>
        <p:grpSpPr>
          <a:xfrm>
            <a:off x="1583358" y="3455635"/>
            <a:ext cx="362484" cy="321303"/>
            <a:chOff x="3745952" y="1193989"/>
            <a:chExt cx="436150" cy="386600"/>
          </a:xfrm>
        </p:grpSpPr>
        <p:sp>
          <p:nvSpPr>
            <p:cNvPr id="1139" name="Google Shape;1139;p14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40" name="Google Shape;1140;p14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41" name="Google Shape;1141;p14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42" name="Google Shape;1142;p14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980000"/>
            </a:solidFill>
            <a:ln cap="flat" cmpd="sng" w="9525">
              <a:solidFill>
                <a:srgbClr val="E23B3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43" name="Google Shape;1143;p14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144" name="Google Shape;1144;p14"/>
          <p:cNvGrpSpPr/>
          <p:nvPr/>
        </p:nvGrpSpPr>
        <p:grpSpPr>
          <a:xfrm>
            <a:off x="1421421" y="4051548"/>
            <a:ext cx="362484" cy="321303"/>
            <a:chOff x="3745952" y="1193989"/>
            <a:chExt cx="436150" cy="386600"/>
          </a:xfrm>
        </p:grpSpPr>
        <p:sp>
          <p:nvSpPr>
            <p:cNvPr id="1145" name="Google Shape;1145;p14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46" name="Google Shape;1146;p14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47" name="Google Shape;1147;p14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FFD9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48" name="Google Shape;1148;p14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F1C232"/>
            </a:solidFill>
            <a:ln cap="flat" cmpd="sng" w="9525">
              <a:solidFill>
                <a:srgbClr val="F3F3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49" name="Google Shape;1149;p14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FFD9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150" name="Google Shape;1150;p14"/>
          <p:cNvGrpSpPr/>
          <p:nvPr/>
        </p:nvGrpSpPr>
        <p:grpSpPr>
          <a:xfrm>
            <a:off x="685646" y="4051548"/>
            <a:ext cx="362484" cy="321303"/>
            <a:chOff x="3745952" y="1193989"/>
            <a:chExt cx="436150" cy="386600"/>
          </a:xfrm>
        </p:grpSpPr>
        <p:sp>
          <p:nvSpPr>
            <p:cNvPr id="1151" name="Google Shape;1151;p14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52" name="Google Shape;1152;p14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53" name="Google Shape;1153;p14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FFD9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54" name="Google Shape;1154;p14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F1C232"/>
            </a:solidFill>
            <a:ln cap="flat" cmpd="sng" w="9525">
              <a:solidFill>
                <a:srgbClr val="F3F3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55" name="Google Shape;1155;p14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FFD9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156" name="Google Shape;1156;p14"/>
          <p:cNvGrpSpPr/>
          <p:nvPr/>
        </p:nvGrpSpPr>
        <p:grpSpPr>
          <a:xfrm>
            <a:off x="685646" y="3134323"/>
            <a:ext cx="362484" cy="321303"/>
            <a:chOff x="3745952" y="1193989"/>
            <a:chExt cx="436150" cy="386600"/>
          </a:xfrm>
        </p:grpSpPr>
        <p:sp>
          <p:nvSpPr>
            <p:cNvPr id="1157" name="Google Shape;1157;p14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58" name="Google Shape;1158;p14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59" name="Google Shape;1159;p14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60" name="Google Shape;1160;p14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274E13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61" name="Google Shape;1161;p14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162" name="Google Shape;1162;p14"/>
          <p:cNvGrpSpPr/>
          <p:nvPr/>
        </p:nvGrpSpPr>
        <p:grpSpPr>
          <a:xfrm>
            <a:off x="2469533" y="3896648"/>
            <a:ext cx="362484" cy="321303"/>
            <a:chOff x="3745952" y="1193989"/>
            <a:chExt cx="436150" cy="386600"/>
          </a:xfrm>
        </p:grpSpPr>
        <p:sp>
          <p:nvSpPr>
            <p:cNvPr id="1163" name="Google Shape;1163;p14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64" name="Google Shape;1164;p14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65" name="Google Shape;1165;p14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0000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66" name="Google Shape;1166;p14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20124D"/>
            </a:solidFill>
            <a:ln cap="flat" cmpd="sng" w="9525">
              <a:solidFill>
                <a:srgbClr val="A4C2F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67" name="Google Shape;1167;p14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0000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168" name="Google Shape;1168;p14"/>
          <p:cNvGrpSpPr/>
          <p:nvPr/>
        </p:nvGrpSpPr>
        <p:grpSpPr>
          <a:xfrm>
            <a:off x="463883" y="3472998"/>
            <a:ext cx="362484" cy="321303"/>
            <a:chOff x="3745952" y="1193989"/>
            <a:chExt cx="436150" cy="386600"/>
          </a:xfrm>
        </p:grpSpPr>
        <p:sp>
          <p:nvSpPr>
            <p:cNvPr id="1169" name="Google Shape;1169;p14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70" name="Google Shape;1170;p14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71" name="Google Shape;1171;p14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72" name="Google Shape;1172;p14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980000"/>
            </a:solidFill>
            <a:ln cap="flat" cmpd="sng" w="9525">
              <a:solidFill>
                <a:srgbClr val="E23B3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73" name="Google Shape;1173;p14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174" name="Google Shape;1174;p14"/>
          <p:cNvGrpSpPr/>
          <p:nvPr/>
        </p:nvGrpSpPr>
        <p:grpSpPr>
          <a:xfrm>
            <a:off x="2015996" y="3078798"/>
            <a:ext cx="362484" cy="321303"/>
            <a:chOff x="3745952" y="1193989"/>
            <a:chExt cx="436150" cy="386600"/>
          </a:xfrm>
        </p:grpSpPr>
        <p:sp>
          <p:nvSpPr>
            <p:cNvPr id="1175" name="Google Shape;1175;p14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76" name="Google Shape;1176;p14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77" name="Google Shape;1177;p14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78" name="Google Shape;1178;p14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274E13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79" name="Google Shape;1179;p14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180" name="Google Shape;1180;p14"/>
          <p:cNvGrpSpPr/>
          <p:nvPr/>
        </p:nvGrpSpPr>
        <p:grpSpPr>
          <a:xfrm>
            <a:off x="2015996" y="2360473"/>
            <a:ext cx="362484" cy="321303"/>
            <a:chOff x="3745952" y="1193989"/>
            <a:chExt cx="436150" cy="386600"/>
          </a:xfrm>
        </p:grpSpPr>
        <p:sp>
          <p:nvSpPr>
            <p:cNvPr id="1181" name="Google Shape;1181;p14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82" name="Google Shape;1182;p14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83" name="Google Shape;1183;p14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84" name="Google Shape;1184;p14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274E13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85" name="Google Shape;1185;p14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186" name="Google Shape;1186;p14"/>
          <p:cNvGrpSpPr/>
          <p:nvPr/>
        </p:nvGrpSpPr>
        <p:grpSpPr>
          <a:xfrm>
            <a:off x="685646" y="384748"/>
            <a:ext cx="362484" cy="321303"/>
            <a:chOff x="3745952" y="1193989"/>
            <a:chExt cx="436150" cy="386600"/>
          </a:xfrm>
        </p:grpSpPr>
        <p:sp>
          <p:nvSpPr>
            <p:cNvPr id="1187" name="Google Shape;1187;p14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88" name="Google Shape;1188;p14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89" name="Google Shape;1189;p14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0000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90" name="Google Shape;1190;p14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20124D"/>
            </a:solidFill>
            <a:ln cap="flat" cmpd="sng" w="9525">
              <a:solidFill>
                <a:srgbClr val="A4C2F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91" name="Google Shape;1191;p14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0000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192" name="Google Shape;1192;p14"/>
          <p:cNvGrpSpPr/>
          <p:nvPr/>
        </p:nvGrpSpPr>
        <p:grpSpPr>
          <a:xfrm>
            <a:off x="3469458" y="898448"/>
            <a:ext cx="362484" cy="321303"/>
            <a:chOff x="3745952" y="1193989"/>
            <a:chExt cx="436150" cy="386600"/>
          </a:xfrm>
        </p:grpSpPr>
        <p:sp>
          <p:nvSpPr>
            <p:cNvPr id="1193" name="Google Shape;1193;p14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94" name="Google Shape;1194;p14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95" name="Google Shape;1195;p14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96" name="Google Shape;1196;p14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980000"/>
            </a:solidFill>
            <a:ln cap="flat" cmpd="sng" w="9525">
              <a:solidFill>
                <a:srgbClr val="E23B3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97" name="Google Shape;1197;p14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198" name="Google Shape;1198;p14"/>
          <p:cNvGrpSpPr/>
          <p:nvPr/>
        </p:nvGrpSpPr>
        <p:grpSpPr>
          <a:xfrm>
            <a:off x="3973171" y="2411098"/>
            <a:ext cx="362484" cy="321303"/>
            <a:chOff x="3745952" y="1193989"/>
            <a:chExt cx="436150" cy="386600"/>
          </a:xfrm>
        </p:grpSpPr>
        <p:sp>
          <p:nvSpPr>
            <p:cNvPr id="1199" name="Google Shape;1199;p14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00" name="Google Shape;1200;p14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01" name="Google Shape;1201;p14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FFD9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02" name="Google Shape;1202;p14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F1C232"/>
            </a:solidFill>
            <a:ln cap="flat" cmpd="sng" w="9525">
              <a:solidFill>
                <a:srgbClr val="F3F3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03" name="Google Shape;1203;p14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FFD9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207" name="Shape 12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imac.png" id="1208" name="Google Shape;1208;p15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719875" y="920087"/>
            <a:ext cx="3844925" cy="3177826"/>
          </a:xfrm>
          <a:prstGeom prst="rect">
            <a:avLst/>
          </a:prstGeom>
          <a:noFill/>
          <a:ln>
            <a:noFill/>
          </a:ln>
        </p:spPr>
      </p:pic>
      <p:sp>
        <p:nvSpPr>
          <p:cNvPr id="1209" name="Google Shape;1209;p15"/>
          <p:cNvSpPr/>
          <p:nvPr/>
        </p:nvSpPr>
        <p:spPr>
          <a:xfrm>
            <a:off x="719988" y="918425"/>
            <a:ext cx="3844800" cy="2306400"/>
          </a:xfrm>
          <a:prstGeom prst="round2SameRect">
            <a:avLst>
              <a:gd fmla="val 3404" name="adj1"/>
              <a:gd fmla="val 0" name="adj2"/>
            </a:avLst>
          </a:pr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10" name="Google Shape;1210;p15"/>
          <p:cNvSpPr/>
          <p:nvPr/>
        </p:nvSpPr>
        <p:spPr>
          <a:xfrm>
            <a:off x="2352450" y="1854825"/>
            <a:ext cx="629700" cy="629700"/>
          </a:xfrm>
          <a:prstGeom prst="ellipse">
            <a:avLst/>
          </a:prstGeom>
          <a:solidFill>
            <a:srgbClr val="6FA8D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11" name="Google Shape;1211;p15"/>
          <p:cNvSpPr txBox="1"/>
          <p:nvPr/>
        </p:nvSpPr>
        <p:spPr>
          <a:xfrm>
            <a:off x="2209925" y="1907825"/>
            <a:ext cx="914700" cy="54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s" sz="10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rPr>
              <a:t>here your design</a:t>
            </a:r>
            <a:endParaRPr b="1" sz="10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212" name="Google Shape;1212;p15"/>
          <p:cNvGrpSpPr/>
          <p:nvPr/>
        </p:nvGrpSpPr>
        <p:grpSpPr>
          <a:xfrm rot="-413898">
            <a:off x="4959730" y="761487"/>
            <a:ext cx="3414927" cy="2151851"/>
            <a:chOff x="4595125" y="492825"/>
            <a:chExt cx="3415137" cy="2151983"/>
          </a:xfrm>
        </p:grpSpPr>
        <p:sp>
          <p:nvSpPr>
            <p:cNvPr id="1213" name="Google Shape;1213;p15"/>
            <p:cNvSpPr/>
            <p:nvPr/>
          </p:nvSpPr>
          <p:spPr>
            <a:xfrm>
              <a:off x="4595125" y="509235"/>
              <a:ext cx="3400307" cy="2135573"/>
            </a:xfrm>
            <a:custGeom>
              <a:rect b="b" l="l" r="r" t="t"/>
              <a:pathLst>
                <a:path extrusionOk="0" h="180751" w="126054">
                  <a:moveTo>
                    <a:pt x="2777" y="0"/>
                  </a:moveTo>
                  <a:lnTo>
                    <a:pt x="0" y="180751"/>
                  </a:lnTo>
                  <a:lnTo>
                    <a:pt x="126054" y="178807"/>
                  </a:lnTo>
                  <a:close/>
                </a:path>
              </a:pathLst>
            </a:custGeom>
            <a:solidFill>
              <a:srgbClr val="000000">
                <a:alpha val="47690"/>
              </a:srgbClr>
            </a:solidFill>
            <a:ln>
              <a:noFill/>
            </a:ln>
          </p:spPr>
        </p:sp>
        <p:sp>
          <p:nvSpPr>
            <p:cNvPr id="1214" name="Google Shape;1214;p15"/>
            <p:cNvSpPr/>
            <p:nvPr/>
          </p:nvSpPr>
          <p:spPr>
            <a:xfrm>
              <a:off x="4647562" y="492825"/>
              <a:ext cx="3362700" cy="2132100"/>
            </a:xfrm>
            <a:prstGeom prst="rect">
              <a:avLst/>
            </a:prstGeom>
            <a:solidFill>
              <a:schemeClr val="lt2"/>
            </a:solidFill>
            <a:ln cap="flat" cmpd="sng" w="9525">
              <a:solidFill>
                <a:srgbClr val="C9DAF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s"/>
                <a:t>  </a:t>
              </a:r>
              <a:endParaRPr/>
            </a:p>
          </p:txBody>
        </p:sp>
        <p:grpSp>
          <p:nvGrpSpPr>
            <p:cNvPr id="1215" name="Google Shape;1215;p15"/>
            <p:cNvGrpSpPr/>
            <p:nvPr/>
          </p:nvGrpSpPr>
          <p:grpSpPr>
            <a:xfrm>
              <a:off x="4919800" y="670375"/>
              <a:ext cx="2818200" cy="1777000"/>
              <a:chOff x="885025" y="638600"/>
              <a:chExt cx="2818200" cy="1777000"/>
            </a:xfrm>
          </p:grpSpPr>
          <p:cxnSp>
            <p:nvCxnSpPr>
              <p:cNvPr id="1216" name="Google Shape;1216;p15"/>
              <p:cNvCxnSpPr/>
              <p:nvPr/>
            </p:nvCxnSpPr>
            <p:spPr>
              <a:xfrm>
                <a:off x="885025" y="638600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217" name="Google Shape;1217;p15"/>
              <p:cNvCxnSpPr/>
              <p:nvPr/>
            </p:nvCxnSpPr>
            <p:spPr>
              <a:xfrm>
                <a:off x="885025" y="860725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218" name="Google Shape;1218;p15"/>
              <p:cNvCxnSpPr/>
              <p:nvPr/>
            </p:nvCxnSpPr>
            <p:spPr>
              <a:xfrm>
                <a:off x="885025" y="1082850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219" name="Google Shape;1219;p15"/>
              <p:cNvCxnSpPr/>
              <p:nvPr/>
            </p:nvCxnSpPr>
            <p:spPr>
              <a:xfrm>
                <a:off x="885025" y="1304975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220" name="Google Shape;1220;p15"/>
              <p:cNvCxnSpPr/>
              <p:nvPr/>
            </p:nvCxnSpPr>
            <p:spPr>
              <a:xfrm>
                <a:off x="885025" y="1749225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221" name="Google Shape;1221;p15"/>
              <p:cNvCxnSpPr/>
              <p:nvPr/>
            </p:nvCxnSpPr>
            <p:spPr>
              <a:xfrm>
                <a:off x="885025" y="1971350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222" name="Google Shape;1222;p15"/>
              <p:cNvCxnSpPr/>
              <p:nvPr/>
            </p:nvCxnSpPr>
            <p:spPr>
              <a:xfrm>
                <a:off x="885025" y="2193475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223" name="Google Shape;1223;p15"/>
              <p:cNvCxnSpPr/>
              <p:nvPr/>
            </p:nvCxnSpPr>
            <p:spPr>
              <a:xfrm>
                <a:off x="885025" y="2415600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224" name="Google Shape;1224;p15"/>
              <p:cNvCxnSpPr/>
              <p:nvPr/>
            </p:nvCxnSpPr>
            <p:spPr>
              <a:xfrm>
                <a:off x="885025" y="1527100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</p:grpSp>
      </p:grpSp>
      <p:sp>
        <p:nvSpPr>
          <p:cNvPr id="1225" name="Google Shape;1225;p15"/>
          <p:cNvSpPr txBox="1"/>
          <p:nvPr/>
        </p:nvSpPr>
        <p:spPr>
          <a:xfrm rot="-413937">
            <a:off x="5659979" y="860531"/>
            <a:ext cx="2612415" cy="459031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1" lang="es" sz="7000">
                <a:solidFill>
                  <a:srgbClr val="000000"/>
                </a:solidFill>
                <a:latin typeface="Yellowtail"/>
                <a:ea typeface="Yellowtail"/>
                <a:cs typeface="Yellowtail"/>
                <a:sym typeface="Yellowtail"/>
              </a:rPr>
              <a:t>i</a:t>
            </a:r>
            <a:r>
              <a:rPr b="1" i="1" lang="es" sz="7000">
                <a:latin typeface="Yellowtail"/>
                <a:ea typeface="Yellowtail"/>
                <a:cs typeface="Yellowtail"/>
                <a:sym typeface="Yellowtail"/>
              </a:rPr>
              <a:t>Mac</a:t>
            </a:r>
            <a:endParaRPr b="1" i="1" sz="7000">
              <a:solidFill>
                <a:srgbClr val="000000"/>
              </a:solidFill>
              <a:latin typeface="Yellowtail"/>
              <a:ea typeface="Yellowtail"/>
              <a:cs typeface="Yellowtail"/>
              <a:sym typeface="Yellowtail"/>
            </a:endParaRPr>
          </a:p>
        </p:txBody>
      </p:sp>
      <p:sp>
        <p:nvSpPr>
          <p:cNvPr id="1226" name="Google Shape;1226;p15"/>
          <p:cNvSpPr txBox="1"/>
          <p:nvPr/>
        </p:nvSpPr>
        <p:spPr>
          <a:xfrm rot="-413918">
            <a:off x="5293278" y="1519760"/>
            <a:ext cx="2749909" cy="459031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1" lang="es" sz="7000">
                <a:solidFill>
                  <a:srgbClr val="000000"/>
                </a:solidFill>
                <a:latin typeface="Yellowtail"/>
                <a:ea typeface="Yellowtail"/>
                <a:cs typeface="Yellowtail"/>
                <a:sym typeface="Yellowtail"/>
              </a:rPr>
              <a:t>Demo</a:t>
            </a:r>
            <a:endParaRPr b="1" i="1" sz="7000">
              <a:solidFill>
                <a:srgbClr val="000000"/>
              </a:solidFill>
              <a:latin typeface="Yellowtail"/>
              <a:ea typeface="Yellowtail"/>
              <a:cs typeface="Yellowtail"/>
              <a:sym typeface="Yellowtail"/>
            </a:endParaRPr>
          </a:p>
        </p:txBody>
      </p:sp>
      <p:grpSp>
        <p:nvGrpSpPr>
          <p:cNvPr id="1227" name="Google Shape;1227;p15"/>
          <p:cNvGrpSpPr/>
          <p:nvPr/>
        </p:nvGrpSpPr>
        <p:grpSpPr>
          <a:xfrm>
            <a:off x="5821586" y="2779356"/>
            <a:ext cx="1846039" cy="1889610"/>
            <a:chOff x="1055486" y="2709931"/>
            <a:chExt cx="1846039" cy="1889610"/>
          </a:xfrm>
        </p:grpSpPr>
        <p:sp>
          <p:nvSpPr>
            <p:cNvPr id="1228" name="Google Shape;1228;p15"/>
            <p:cNvSpPr/>
            <p:nvPr/>
          </p:nvSpPr>
          <p:spPr>
            <a:xfrm>
              <a:off x="1082725" y="2851509"/>
              <a:ext cx="1748032" cy="1748032"/>
            </a:xfrm>
            <a:custGeom>
              <a:rect b="b" l="l" r="r" t="t"/>
              <a:pathLst>
                <a:path extrusionOk="0" h="84131" w="84131">
                  <a:moveTo>
                    <a:pt x="0" y="0"/>
                  </a:moveTo>
                  <a:lnTo>
                    <a:pt x="1835" y="84131"/>
                  </a:lnTo>
                  <a:lnTo>
                    <a:pt x="84131" y="76268"/>
                  </a:lnTo>
                  <a:close/>
                </a:path>
              </a:pathLst>
            </a:custGeom>
            <a:solidFill>
              <a:srgbClr val="000000">
                <a:alpha val="28459"/>
              </a:srgbClr>
            </a:solidFill>
            <a:ln>
              <a:noFill/>
            </a:ln>
          </p:spPr>
        </p:sp>
        <p:sp>
          <p:nvSpPr>
            <p:cNvPr id="1229" name="Google Shape;1229;p15"/>
            <p:cNvSpPr/>
            <p:nvPr/>
          </p:nvSpPr>
          <p:spPr>
            <a:xfrm>
              <a:off x="1055486" y="2709931"/>
              <a:ext cx="1846039" cy="1829708"/>
            </a:xfrm>
            <a:custGeom>
              <a:rect b="b" l="l" r="r" t="t"/>
              <a:pathLst>
                <a:path extrusionOk="0" h="88062" w="88848">
                  <a:moveTo>
                    <a:pt x="85179" y="0"/>
                  </a:moveTo>
                  <a:lnTo>
                    <a:pt x="0" y="3931"/>
                  </a:lnTo>
                  <a:lnTo>
                    <a:pt x="4980" y="88062"/>
                  </a:lnTo>
                  <a:lnTo>
                    <a:pt x="88848" y="83606"/>
                  </a:lnTo>
                  <a:close/>
                </a:path>
              </a:pathLst>
            </a:custGeom>
            <a:solidFill>
              <a:srgbClr val="F4CCCC"/>
            </a:solidFill>
            <a:ln>
              <a:noFill/>
            </a:ln>
          </p:spPr>
        </p:sp>
      </p:grpSp>
      <p:sp>
        <p:nvSpPr>
          <p:cNvPr id="1230" name="Google Shape;1230;p15"/>
          <p:cNvSpPr txBox="1"/>
          <p:nvPr/>
        </p:nvSpPr>
        <p:spPr>
          <a:xfrm rot="-417350">
            <a:off x="5965351" y="3022417"/>
            <a:ext cx="1738999" cy="1106754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s">
                <a:solidFill>
                  <a:srgbClr val="333333"/>
                </a:solidFill>
                <a:latin typeface="Amatic SC"/>
                <a:ea typeface="Amatic SC"/>
                <a:cs typeface="Amatic SC"/>
                <a:sym typeface="Amatic SC"/>
              </a:rPr>
              <a:t>Lorem ipsum dolor sit amet, consectetur adipiscing elit. Aliquam libero tortor, viverra eu rhoncus quis.</a:t>
            </a:r>
            <a:endParaRPr>
              <a:solidFill>
                <a:srgbClr val="333333"/>
              </a:solidFill>
              <a:latin typeface="Amatic SC"/>
              <a:ea typeface="Amatic SC"/>
              <a:cs typeface="Amatic SC"/>
              <a:sym typeface="Amatic SC"/>
            </a:endParaRPr>
          </a:p>
        </p:txBody>
      </p:sp>
      <p:grpSp>
        <p:nvGrpSpPr>
          <p:cNvPr id="1231" name="Google Shape;1231;p15"/>
          <p:cNvGrpSpPr/>
          <p:nvPr/>
        </p:nvGrpSpPr>
        <p:grpSpPr>
          <a:xfrm>
            <a:off x="4786346" y="3530148"/>
            <a:ext cx="362484" cy="321303"/>
            <a:chOff x="3745952" y="1193989"/>
            <a:chExt cx="436150" cy="386600"/>
          </a:xfrm>
        </p:grpSpPr>
        <p:sp>
          <p:nvSpPr>
            <p:cNvPr id="1232" name="Google Shape;1232;p15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33" name="Google Shape;1233;p15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34" name="Google Shape;1234;p15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0000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35" name="Google Shape;1235;p15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20124D"/>
            </a:solidFill>
            <a:ln cap="flat" cmpd="sng" w="9525">
              <a:solidFill>
                <a:srgbClr val="A4C2F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36" name="Google Shape;1236;p15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0000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237" name="Google Shape;1237;p15"/>
          <p:cNvGrpSpPr/>
          <p:nvPr/>
        </p:nvGrpSpPr>
        <p:grpSpPr>
          <a:xfrm>
            <a:off x="4423871" y="4126060"/>
            <a:ext cx="362484" cy="321303"/>
            <a:chOff x="3745952" y="1193989"/>
            <a:chExt cx="436150" cy="386600"/>
          </a:xfrm>
        </p:grpSpPr>
        <p:sp>
          <p:nvSpPr>
            <p:cNvPr id="1238" name="Google Shape;1238;p15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39" name="Google Shape;1239;p15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40" name="Google Shape;1240;p15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FFD9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41" name="Google Shape;1241;p15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F1C232"/>
            </a:solidFill>
            <a:ln cap="flat" cmpd="sng" w="9525">
              <a:solidFill>
                <a:srgbClr val="F3F3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42" name="Google Shape;1242;p15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FFD9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243" name="Google Shape;1243;p15"/>
          <p:cNvGrpSpPr/>
          <p:nvPr/>
        </p:nvGrpSpPr>
        <p:grpSpPr>
          <a:xfrm>
            <a:off x="3977446" y="3564873"/>
            <a:ext cx="362484" cy="321303"/>
            <a:chOff x="3745952" y="1193989"/>
            <a:chExt cx="436150" cy="386600"/>
          </a:xfrm>
        </p:grpSpPr>
        <p:sp>
          <p:nvSpPr>
            <p:cNvPr id="1244" name="Google Shape;1244;p15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45" name="Google Shape;1245;p15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46" name="Google Shape;1246;p15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47" name="Google Shape;1247;p15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274E13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48" name="Google Shape;1248;p15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249" name="Google Shape;1249;p15"/>
          <p:cNvGrpSpPr/>
          <p:nvPr/>
        </p:nvGrpSpPr>
        <p:grpSpPr>
          <a:xfrm>
            <a:off x="4991508" y="4126060"/>
            <a:ext cx="362484" cy="321303"/>
            <a:chOff x="3745952" y="1193989"/>
            <a:chExt cx="436150" cy="386600"/>
          </a:xfrm>
        </p:grpSpPr>
        <p:sp>
          <p:nvSpPr>
            <p:cNvPr id="1250" name="Google Shape;1250;p15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51" name="Google Shape;1251;p15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52" name="Google Shape;1252;p15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53" name="Google Shape;1253;p15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980000"/>
            </a:solidFill>
            <a:ln cap="flat" cmpd="sng" w="9525">
              <a:solidFill>
                <a:srgbClr val="E23B3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54" name="Google Shape;1254;p15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255" name="Google Shape;1255;p15"/>
          <p:cNvGrpSpPr/>
          <p:nvPr/>
        </p:nvGrpSpPr>
        <p:grpSpPr>
          <a:xfrm>
            <a:off x="1216996" y="564210"/>
            <a:ext cx="362484" cy="321303"/>
            <a:chOff x="3745952" y="1193989"/>
            <a:chExt cx="436150" cy="386600"/>
          </a:xfrm>
        </p:grpSpPr>
        <p:sp>
          <p:nvSpPr>
            <p:cNvPr id="1256" name="Google Shape;1256;p15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57" name="Google Shape;1257;p15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58" name="Google Shape;1258;p15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FFD9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59" name="Google Shape;1259;p15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F1C232"/>
            </a:solidFill>
            <a:ln cap="flat" cmpd="sng" w="9525">
              <a:solidFill>
                <a:srgbClr val="F3F3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60" name="Google Shape;1260;p15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FFD9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261" name="Google Shape;1261;p15"/>
          <p:cNvGrpSpPr/>
          <p:nvPr/>
        </p:nvGrpSpPr>
        <p:grpSpPr>
          <a:xfrm>
            <a:off x="1701333" y="412460"/>
            <a:ext cx="362484" cy="321303"/>
            <a:chOff x="3745952" y="1193989"/>
            <a:chExt cx="436150" cy="386600"/>
          </a:xfrm>
        </p:grpSpPr>
        <p:sp>
          <p:nvSpPr>
            <p:cNvPr id="1262" name="Google Shape;1262;p15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63" name="Google Shape;1263;p15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64" name="Google Shape;1264;p15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65" name="Google Shape;1265;p15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980000"/>
            </a:solidFill>
            <a:ln cap="flat" cmpd="sng" w="9525">
              <a:solidFill>
                <a:srgbClr val="E23B3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66" name="Google Shape;1266;p15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267" name="Google Shape;1267;p15"/>
          <p:cNvGrpSpPr/>
          <p:nvPr/>
        </p:nvGrpSpPr>
        <p:grpSpPr>
          <a:xfrm>
            <a:off x="854508" y="467985"/>
            <a:ext cx="362484" cy="321303"/>
            <a:chOff x="3745952" y="1193989"/>
            <a:chExt cx="436150" cy="386600"/>
          </a:xfrm>
        </p:grpSpPr>
        <p:sp>
          <p:nvSpPr>
            <p:cNvPr id="1268" name="Google Shape;1268;p15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69" name="Google Shape;1269;p15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70" name="Google Shape;1270;p15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71" name="Google Shape;1271;p15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980000"/>
            </a:solidFill>
            <a:ln cap="flat" cmpd="sng" w="9525">
              <a:solidFill>
                <a:srgbClr val="E23B3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72" name="Google Shape;1272;p15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273" name="Google Shape;1273;p15"/>
          <p:cNvGrpSpPr/>
          <p:nvPr/>
        </p:nvGrpSpPr>
        <p:grpSpPr>
          <a:xfrm>
            <a:off x="2815021" y="412460"/>
            <a:ext cx="362484" cy="321303"/>
            <a:chOff x="3745952" y="1193989"/>
            <a:chExt cx="436150" cy="386600"/>
          </a:xfrm>
        </p:grpSpPr>
        <p:sp>
          <p:nvSpPr>
            <p:cNvPr id="1274" name="Google Shape;1274;p15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75" name="Google Shape;1275;p15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76" name="Google Shape;1276;p15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0000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77" name="Google Shape;1277;p15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20124D"/>
            </a:solidFill>
            <a:ln cap="flat" cmpd="sng" w="9525">
              <a:solidFill>
                <a:srgbClr val="A4C2F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78" name="Google Shape;1278;p15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0000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279" name="Google Shape;1279;p15"/>
          <p:cNvGrpSpPr/>
          <p:nvPr/>
        </p:nvGrpSpPr>
        <p:grpSpPr>
          <a:xfrm>
            <a:off x="4991508" y="982698"/>
            <a:ext cx="362484" cy="321303"/>
            <a:chOff x="3745952" y="1193989"/>
            <a:chExt cx="436150" cy="386600"/>
          </a:xfrm>
        </p:grpSpPr>
        <p:sp>
          <p:nvSpPr>
            <p:cNvPr id="1280" name="Google Shape;1280;p15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81" name="Google Shape;1281;p15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82" name="Google Shape;1282;p15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83" name="Google Shape;1283;p15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274E13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84" name="Google Shape;1284;p15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285" name="Google Shape;1285;p15"/>
          <p:cNvGrpSpPr/>
          <p:nvPr/>
        </p:nvGrpSpPr>
        <p:grpSpPr>
          <a:xfrm>
            <a:off x="5148821" y="2779360"/>
            <a:ext cx="362484" cy="321303"/>
            <a:chOff x="3745952" y="1193989"/>
            <a:chExt cx="436150" cy="386600"/>
          </a:xfrm>
        </p:grpSpPr>
        <p:sp>
          <p:nvSpPr>
            <p:cNvPr id="1286" name="Google Shape;1286;p15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87" name="Google Shape;1287;p15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88" name="Google Shape;1288;p15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0000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89" name="Google Shape;1289;p15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20124D"/>
            </a:solidFill>
            <a:ln cap="flat" cmpd="sng" w="9525">
              <a:solidFill>
                <a:srgbClr val="A4C2F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90" name="Google Shape;1290;p15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0000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291" name="Google Shape;1291;p15"/>
          <p:cNvGrpSpPr/>
          <p:nvPr/>
        </p:nvGrpSpPr>
        <p:grpSpPr>
          <a:xfrm>
            <a:off x="7832046" y="564210"/>
            <a:ext cx="362484" cy="321303"/>
            <a:chOff x="3745952" y="1193989"/>
            <a:chExt cx="436150" cy="386600"/>
          </a:xfrm>
        </p:grpSpPr>
        <p:sp>
          <p:nvSpPr>
            <p:cNvPr id="1292" name="Google Shape;1292;p15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93" name="Google Shape;1293;p15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94" name="Google Shape;1294;p15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FFD9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95" name="Google Shape;1295;p15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F1C232"/>
            </a:solidFill>
            <a:ln cap="flat" cmpd="sng" w="9525">
              <a:solidFill>
                <a:srgbClr val="F3F3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96" name="Google Shape;1296;p15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FFD9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297" name="Google Shape;1297;p15"/>
          <p:cNvGrpSpPr/>
          <p:nvPr/>
        </p:nvGrpSpPr>
        <p:grpSpPr>
          <a:xfrm>
            <a:off x="8129046" y="2348348"/>
            <a:ext cx="362484" cy="321303"/>
            <a:chOff x="3745952" y="1193989"/>
            <a:chExt cx="436150" cy="386600"/>
          </a:xfrm>
        </p:grpSpPr>
        <p:sp>
          <p:nvSpPr>
            <p:cNvPr id="1298" name="Google Shape;1298;p15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99" name="Google Shape;1299;p15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00" name="Google Shape;1300;p15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FFD9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01" name="Google Shape;1301;p15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F1C232"/>
            </a:solidFill>
            <a:ln cap="flat" cmpd="sng" w="9525">
              <a:solidFill>
                <a:srgbClr val="F3F3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02" name="Google Shape;1302;p15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FFD9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303" name="Google Shape;1303;p15"/>
          <p:cNvGrpSpPr/>
          <p:nvPr/>
        </p:nvGrpSpPr>
        <p:grpSpPr>
          <a:xfrm>
            <a:off x="6653608" y="2779360"/>
            <a:ext cx="362484" cy="321303"/>
            <a:chOff x="3745952" y="1193989"/>
            <a:chExt cx="436150" cy="386600"/>
          </a:xfrm>
        </p:grpSpPr>
        <p:sp>
          <p:nvSpPr>
            <p:cNvPr id="1304" name="Google Shape;1304;p15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05" name="Google Shape;1305;p15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06" name="Google Shape;1306;p15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FFD9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07" name="Google Shape;1307;p15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F1C232"/>
            </a:solidFill>
            <a:ln cap="flat" cmpd="sng" w="9525">
              <a:solidFill>
                <a:srgbClr val="F3F3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08" name="Google Shape;1308;p15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FFD9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312" name="Shape 13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313" name="Google Shape;1313;p16"/>
          <p:cNvGrpSpPr/>
          <p:nvPr/>
        </p:nvGrpSpPr>
        <p:grpSpPr>
          <a:xfrm>
            <a:off x="4595125" y="492825"/>
            <a:ext cx="3415137" cy="2151983"/>
            <a:chOff x="4595125" y="492825"/>
            <a:chExt cx="3415137" cy="2151983"/>
          </a:xfrm>
        </p:grpSpPr>
        <p:sp>
          <p:nvSpPr>
            <p:cNvPr id="1314" name="Google Shape;1314;p16"/>
            <p:cNvSpPr/>
            <p:nvPr/>
          </p:nvSpPr>
          <p:spPr>
            <a:xfrm>
              <a:off x="4595125" y="509235"/>
              <a:ext cx="3400307" cy="2135573"/>
            </a:xfrm>
            <a:custGeom>
              <a:rect b="b" l="l" r="r" t="t"/>
              <a:pathLst>
                <a:path extrusionOk="0" h="180751" w="126054">
                  <a:moveTo>
                    <a:pt x="2777" y="0"/>
                  </a:moveTo>
                  <a:lnTo>
                    <a:pt x="0" y="180751"/>
                  </a:lnTo>
                  <a:lnTo>
                    <a:pt x="126054" y="178807"/>
                  </a:lnTo>
                  <a:close/>
                </a:path>
              </a:pathLst>
            </a:custGeom>
            <a:solidFill>
              <a:srgbClr val="000000">
                <a:alpha val="47690"/>
              </a:srgbClr>
            </a:solidFill>
            <a:ln>
              <a:noFill/>
            </a:ln>
          </p:spPr>
        </p:sp>
        <p:sp>
          <p:nvSpPr>
            <p:cNvPr id="1315" name="Google Shape;1315;p16"/>
            <p:cNvSpPr/>
            <p:nvPr/>
          </p:nvSpPr>
          <p:spPr>
            <a:xfrm>
              <a:off x="4647562" y="492825"/>
              <a:ext cx="3362700" cy="2132100"/>
            </a:xfrm>
            <a:prstGeom prst="rect">
              <a:avLst/>
            </a:prstGeom>
            <a:solidFill>
              <a:schemeClr val="lt2"/>
            </a:solidFill>
            <a:ln cap="flat" cmpd="sng" w="9525">
              <a:solidFill>
                <a:srgbClr val="C9DAF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s"/>
                <a:t>  </a:t>
              </a:r>
              <a:endParaRPr/>
            </a:p>
          </p:txBody>
        </p:sp>
        <p:grpSp>
          <p:nvGrpSpPr>
            <p:cNvPr id="1316" name="Google Shape;1316;p16"/>
            <p:cNvGrpSpPr/>
            <p:nvPr/>
          </p:nvGrpSpPr>
          <p:grpSpPr>
            <a:xfrm>
              <a:off x="4919800" y="670375"/>
              <a:ext cx="2818200" cy="1777000"/>
              <a:chOff x="885025" y="638600"/>
              <a:chExt cx="2818200" cy="1777000"/>
            </a:xfrm>
          </p:grpSpPr>
          <p:cxnSp>
            <p:nvCxnSpPr>
              <p:cNvPr id="1317" name="Google Shape;1317;p16"/>
              <p:cNvCxnSpPr/>
              <p:nvPr/>
            </p:nvCxnSpPr>
            <p:spPr>
              <a:xfrm>
                <a:off x="885025" y="638600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318" name="Google Shape;1318;p16"/>
              <p:cNvCxnSpPr/>
              <p:nvPr/>
            </p:nvCxnSpPr>
            <p:spPr>
              <a:xfrm>
                <a:off x="885025" y="860725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319" name="Google Shape;1319;p16"/>
              <p:cNvCxnSpPr/>
              <p:nvPr/>
            </p:nvCxnSpPr>
            <p:spPr>
              <a:xfrm>
                <a:off x="885025" y="1082850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320" name="Google Shape;1320;p16"/>
              <p:cNvCxnSpPr/>
              <p:nvPr/>
            </p:nvCxnSpPr>
            <p:spPr>
              <a:xfrm>
                <a:off x="885025" y="1304975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321" name="Google Shape;1321;p16"/>
              <p:cNvCxnSpPr/>
              <p:nvPr/>
            </p:nvCxnSpPr>
            <p:spPr>
              <a:xfrm>
                <a:off x="885025" y="1749225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322" name="Google Shape;1322;p16"/>
              <p:cNvCxnSpPr/>
              <p:nvPr/>
            </p:nvCxnSpPr>
            <p:spPr>
              <a:xfrm>
                <a:off x="885025" y="1971350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323" name="Google Shape;1323;p16"/>
              <p:cNvCxnSpPr/>
              <p:nvPr/>
            </p:nvCxnSpPr>
            <p:spPr>
              <a:xfrm>
                <a:off x="885025" y="2193475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324" name="Google Shape;1324;p16"/>
              <p:cNvCxnSpPr/>
              <p:nvPr/>
            </p:nvCxnSpPr>
            <p:spPr>
              <a:xfrm>
                <a:off x="885025" y="2415600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325" name="Google Shape;1325;p16"/>
              <p:cNvCxnSpPr/>
              <p:nvPr/>
            </p:nvCxnSpPr>
            <p:spPr>
              <a:xfrm>
                <a:off x="885025" y="1527100"/>
                <a:ext cx="28182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CFE2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</p:grpSp>
      </p:grpSp>
      <p:sp>
        <p:nvSpPr>
          <p:cNvPr id="1326" name="Google Shape;1326;p16"/>
          <p:cNvSpPr/>
          <p:nvPr/>
        </p:nvSpPr>
        <p:spPr>
          <a:xfrm>
            <a:off x="694125" y="527550"/>
            <a:ext cx="3151350" cy="4518775"/>
          </a:xfrm>
          <a:custGeom>
            <a:rect b="b" l="l" r="r" t="t"/>
            <a:pathLst>
              <a:path extrusionOk="0" h="180751" w="126054">
                <a:moveTo>
                  <a:pt x="2777" y="0"/>
                </a:moveTo>
                <a:lnTo>
                  <a:pt x="0" y="180751"/>
                </a:lnTo>
                <a:lnTo>
                  <a:pt x="126054" y="178807"/>
                </a:lnTo>
                <a:close/>
              </a:path>
            </a:pathLst>
          </a:custGeom>
          <a:solidFill>
            <a:srgbClr val="000000">
              <a:alpha val="47690"/>
            </a:srgbClr>
          </a:solidFill>
          <a:ln>
            <a:noFill/>
          </a:ln>
        </p:spPr>
      </p:sp>
      <p:sp>
        <p:nvSpPr>
          <p:cNvPr id="1327" name="Google Shape;1327;p16"/>
          <p:cNvSpPr/>
          <p:nvPr/>
        </p:nvSpPr>
        <p:spPr>
          <a:xfrm>
            <a:off x="742725" y="492825"/>
            <a:ext cx="3116700" cy="4511700"/>
          </a:xfrm>
          <a:prstGeom prst="rect">
            <a:avLst/>
          </a:prstGeom>
          <a:solidFill>
            <a:schemeClr val="lt2"/>
          </a:solidFill>
          <a:ln cap="flat" cmpd="sng" w="9525">
            <a:solidFill>
              <a:srgbClr val="C9DAF8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"/>
              <a:t>  </a:t>
            </a:r>
            <a:endParaRPr/>
          </a:p>
        </p:txBody>
      </p:sp>
      <p:grpSp>
        <p:nvGrpSpPr>
          <p:cNvPr id="1328" name="Google Shape;1328;p16"/>
          <p:cNvGrpSpPr/>
          <p:nvPr/>
        </p:nvGrpSpPr>
        <p:grpSpPr>
          <a:xfrm>
            <a:off x="891975" y="749550"/>
            <a:ext cx="2818200" cy="3998250"/>
            <a:chOff x="885025" y="638600"/>
            <a:chExt cx="2818200" cy="3998250"/>
          </a:xfrm>
        </p:grpSpPr>
        <p:cxnSp>
          <p:nvCxnSpPr>
            <p:cNvPr id="1329" name="Google Shape;1329;p16"/>
            <p:cNvCxnSpPr/>
            <p:nvPr/>
          </p:nvCxnSpPr>
          <p:spPr>
            <a:xfrm>
              <a:off x="885025" y="638600"/>
              <a:ext cx="2818200" cy="0"/>
            </a:xfrm>
            <a:prstGeom prst="straightConnector1">
              <a:avLst/>
            </a:prstGeom>
            <a:noFill/>
            <a:ln cap="flat" cmpd="sng" w="9525">
              <a:solidFill>
                <a:srgbClr val="CFE2F3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cxnSp>
          <p:nvCxnSpPr>
            <p:cNvPr id="1330" name="Google Shape;1330;p16"/>
            <p:cNvCxnSpPr/>
            <p:nvPr/>
          </p:nvCxnSpPr>
          <p:spPr>
            <a:xfrm>
              <a:off x="885025" y="860725"/>
              <a:ext cx="2818200" cy="0"/>
            </a:xfrm>
            <a:prstGeom prst="straightConnector1">
              <a:avLst/>
            </a:prstGeom>
            <a:noFill/>
            <a:ln cap="flat" cmpd="sng" w="9525">
              <a:solidFill>
                <a:srgbClr val="CFE2F3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cxnSp>
          <p:nvCxnSpPr>
            <p:cNvPr id="1331" name="Google Shape;1331;p16"/>
            <p:cNvCxnSpPr/>
            <p:nvPr/>
          </p:nvCxnSpPr>
          <p:spPr>
            <a:xfrm>
              <a:off x="885025" y="1082850"/>
              <a:ext cx="2818200" cy="0"/>
            </a:xfrm>
            <a:prstGeom prst="straightConnector1">
              <a:avLst/>
            </a:prstGeom>
            <a:noFill/>
            <a:ln cap="flat" cmpd="sng" w="9525">
              <a:solidFill>
                <a:srgbClr val="CFE2F3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cxnSp>
          <p:nvCxnSpPr>
            <p:cNvPr id="1332" name="Google Shape;1332;p16"/>
            <p:cNvCxnSpPr/>
            <p:nvPr/>
          </p:nvCxnSpPr>
          <p:spPr>
            <a:xfrm>
              <a:off x="885025" y="1304975"/>
              <a:ext cx="2818200" cy="0"/>
            </a:xfrm>
            <a:prstGeom prst="straightConnector1">
              <a:avLst/>
            </a:prstGeom>
            <a:noFill/>
            <a:ln cap="flat" cmpd="sng" w="9525">
              <a:solidFill>
                <a:srgbClr val="CFE2F3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cxnSp>
          <p:nvCxnSpPr>
            <p:cNvPr id="1333" name="Google Shape;1333;p16"/>
            <p:cNvCxnSpPr/>
            <p:nvPr/>
          </p:nvCxnSpPr>
          <p:spPr>
            <a:xfrm>
              <a:off x="885025" y="1749225"/>
              <a:ext cx="2818200" cy="0"/>
            </a:xfrm>
            <a:prstGeom prst="straightConnector1">
              <a:avLst/>
            </a:prstGeom>
            <a:noFill/>
            <a:ln cap="flat" cmpd="sng" w="9525">
              <a:solidFill>
                <a:srgbClr val="CFE2F3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cxnSp>
          <p:nvCxnSpPr>
            <p:cNvPr id="1334" name="Google Shape;1334;p16"/>
            <p:cNvCxnSpPr/>
            <p:nvPr/>
          </p:nvCxnSpPr>
          <p:spPr>
            <a:xfrm>
              <a:off x="885025" y="1971350"/>
              <a:ext cx="2818200" cy="0"/>
            </a:xfrm>
            <a:prstGeom prst="straightConnector1">
              <a:avLst/>
            </a:prstGeom>
            <a:noFill/>
            <a:ln cap="flat" cmpd="sng" w="9525">
              <a:solidFill>
                <a:srgbClr val="CFE2F3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cxnSp>
          <p:nvCxnSpPr>
            <p:cNvPr id="1335" name="Google Shape;1335;p16"/>
            <p:cNvCxnSpPr/>
            <p:nvPr/>
          </p:nvCxnSpPr>
          <p:spPr>
            <a:xfrm>
              <a:off x="885025" y="2193475"/>
              <a:ext cx="2818200" cy="0"/>
            </a:xfrm>
            <a:prstGeom prst="straightConnector1">
              <a:avLst/>
            </a:prstGeom>
            <a:noFill/>
            <a:ln cap="flat" cmpd="sng" w="9525">
              <a:solidFill>
                <a:srgbClr val="CFE2F3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cxnSp>
          <p:nvCxnSpPr>
            <p:cNvPr id="1336" name="Google Shape;1336;p16"/>
            <p:cNvCxnSpPr/>
            <p:nvPr/>
          </p:nvCxnSpPr>
          <p:spPr>
            <a:xfrm>
              <a:off x="885025" y="2415600"/>
              <a:ext cx="2818200" cy="0"/>
            </a:xfrm>
            <a:prstGeom prst="straightConnector1">
              <a:avLst/>
            </a:prstGeom>
            <a:noFill/>
            <a:ln cap="flat" cmpd="sng" w="9525">
              <a:solidFill>
                <a:srgbClr val="CFE2F3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cxnSp>
          <p:nvCxnSpPr>
            <p:cNvPr id="1337" name="Google Shape;1337;p16"/>
            <p:cNvCxnSpPr/>
            <p:nvPr/>
          </p:nvCxnSpPr>
          <p:spPr>
            <a:xfrm>
              <a:off x="885025" y="2637725"/>
              <a:ext cx="2818200" cy="0"/>
            </a:xfrm>
            <a:prstGeom prst="straightConnector1">
              <a:avLst/>
            </a:prstGeom>
            <a:noFill/>
            <a:ln cap="flat" cmpd="sng" w="9525">
              <a:solidFill>
                <a:srgbClr val="CFE2F3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cxnSp>
          <p:nvCxnSpPr>
            <p:cNvPr id="1338" name="Google Shape;1338;p16"/>
            <p:cNvCxnSpPr/>
            <p:nvPr/>
          </p:nvCxnSpPr>
          <p:spPr>
            <a:xfrm>
              <a:off x="885025" y="2859850"/>
              <a:ext cx="2818200" cy="0"/>
            </a:xfrm>
            <a:prstGeom prst="straightConnector1">
              <a:avLst/>
            </a:prstGeom>
            <a:noFill/>
            <a:ln cap="flat" cmpd="sng" w="9525">
              <a:solidFill>
                <a:srgbClr val="CFE2F3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cxnSp>
          <p:nvCxnSpPr>
            <p:cNvPr id="1339" name="Google Shape;1339;p16"/>
            <p:cNvCxnSpPr/>
            <p:nvPr/>
          </p:nvCxnSpPr>
          <p:spPr>
            <a:xfrm>
              <a:off x="885025" y="3081975"/>
              <a:ext cx="2818200" cy="0"/>
            </a:xfrm>
            <a:prstGeom prst="straightConnector1">
              <a:avLst/>
            </a:prstGeom>
            <a:noFill/>
            <a:ln cap="flat" cmpd="sng" w="9525">
              <a:solidFill>
                <a:srgbClr val="CFE2F3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cxnSp>
          <p:nvCxnSpPr>
            <p:cNvPr id="1340" name="Google Shape;1340;p16"/>
            <p:cNvCxnSpPr/>
            <p:nvPr/>
          </p:nvCxnSpPr>
          <p:spPr>
            <a:xfrm>
              <a:off x="885025" y="3304100"/>
              <a:ext cx="2818200" cy="0"/>
            </a:xfrm>
            <a:prstGeom prst="straightConnector1">
              <a:avLst/>
            </a:prstGeom>
            <a:noFill/>
            <a:ln cap="flat" cmpd="sng" w="9525">
              <a:solidFill>
                <a:srgbClr val="CFE2F3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cxnSp>
          <p:nvCxnSpPr>
            <p:cNvPr id="1341" name="Google Shape;1341;p16"/>
            <p:cNvCxnSpPr/>
            <p:nvPr/>
          </p:nvCxnSpPr>
          <p:spPr>
            <a:xfrm>
              <a:off x="885025" y="3526225"/>
              <a:ext cx="2818200" cy="0"/>
            </a:xfrm>
            <a:prstGeom prst="straightConnector1">
              <a:avLst/>
            </a:prstGeom>
            <a:noFill/>
            <a:ln cap="flat" cmpd="sng" w="9525">
              <a:solidFill>
                <a:srgbClr val="CFE2F3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cxnSp>
          <p:nvCxnSpPr>
            <p:cNvPr id="1342" name="Google Shape;1342;p16"/>
            <p:cNvCxnSpPr/>
            <p:nvPr/>
          </p:nvCxnSpPr>
          <p:spPr>
            <a:xfrm>
              <a:off x="885025" y="3748350"/>
              <a:ext cx="2818200" cy="0"/>
            </a:xfrm>
            <a:prstGeom prst="straightConnector1">
              <a:avLst/>
            </a:prstGeom>
            <a:noFill/>
            <a:ln cap="flat" cmpd="sng" w="9525">
              <a:solidFill>
                <a:srgbClr val="CFE2F3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cxnSp>
          <p:nvCxnSpPr>
            <p:cNvPr id="1343" name="Google Shape;1343;p16"/>
            <p:cNvCxnSpPr/>
            <p:nvPr/>
          </p:nvCxnSpPr>
          <p:spPr>
            <a:xfrm>
              <a:off x="885025" y="3970475"/>
              <a:ext cx="2818200" cy="0"/>
            </a:xfrm>
            <a:prstGeom prst="straightConnector1">
              <a:avLst/>
            </a:prstGeom>
            <a:noFill/>
            <a:ln cap="flat" cmpd="sng" w="9525">
              <a:solidFill>
                <a:srgbClr val="CFE2F3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cxnSp>
          <p:nvCxnSpPr>
            <p:cNvPr id="1344" name="Google Shape;1344;p16"/>
            <p:cNvCxnSpPr/>
            <p:nvPr/>
          </p:nvCxnSpPr>
          <p:spPr>
            <a:xfrm>
              <a:off x="885025" y="4192600"/>
              <a:ext cx="2818200" cy="0"/>
            </a:xfrm>
            <a:prstGeom prst="straightConnector1">
              <a:avLst/>
            </a:prstGeom>
            <a:noFill/>
            <a:ln cap="flat" cmpd="sng" w="9525">
              <a:solidFill>
                <a:srgbClr val="CFE2F3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cxnSp>
          <p:nvCxnSpPr>
            <p:cNvPr id="1345" name="Google Shape;1345;p16"/>
            <p:cNvCxnSpPr/>
            <p:nvPr/>
          </p:nvCxnSpPr>
          <p:spPr>
            <a:xfrm>
              <a:off x="885025" y="4414725"/>
              <a:ext cx="2818200" cy="0"/>
            </a:xfrm>
            <a:prstGeom prst="straightConnector1">
              <a:avLst/>
            </a:prstGeom>
            <a:noFill/>
            <a:ln cap="flat" cmpd="sng" w="9525">
              <a:solidFill>
                <a:srgbClr val="CFE2F3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cxnSp>
          <p:nvCxnSpPr>
            <p:cNvPr id="1346" name="Google Shape;1346;p16"/>
            <p:cNvCxnSpPr/>
            <p:nvPr/>
          </p:nvCxnSpPr>
          <p:spPr>
            <a:xfrm>
              <a:off x="885025" y="4636850"/>
              <a:ext cx="2818200" cy="0"/>
            </a:xfrm>
            <a:prstGeom prst="straightConnector1">
              <a:avLst/>
            </a:prstGeom>
            <a:noFill/>
            <a:ln cap="flat" cmpd="sng" w="9525">
              <a:solidFill>
                <a:srgbClr val="CFE2F3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cxnSp>
          <p:nvCxnSpPr>
            <p:cNvPr id="1347" name="Google Shape;1347;p16"/>
            <p:cNvCxnSpPr/>
            <p:nvPr/>
          </p:nvCxnSpPr>
          <p:spPr>
            <a:xfrm>
              <a:off x="885025" y="1527100"/>
              <a:ext cx="2818200" cy="0"/>
            </a:xfrm>
            <a:prstGeom prst="straightConnector1">
              <a:avLst/>
            </a:prstGeom>
            <a:noFill/>
            <a:ln cap="flat" cmpd="sng" w="9525">
              <a:solidFill>
                <a:srgbClr val="CFE2F3"/>
              </a:solidFill>
              <a:prstDash val="solid"/>
              <a:round/>
              <a:headEnd len="med" w="med" type="none"/>
              <a:tailEnd len="med" w="med" type="none"/>
            </a:ln>
          </p:spPr>
        </p:cxnSp>
      </p:grpSp>
      <p:grpSp>
        <p:nvGrpSpPr>
          <p:cNvPr id="1348" name="Google Shape;1348;p16"/>
          <p:cNvGrpSpPr/>
          <p:nvPr/>
        </p:nvGrpSpPr>
        <p:grpSpPr>
          <a:xfrm>
            <a:off x="742733" y="460098"/>
            <a:ext cx="362484" cy="321303"/>
            <a:chOff x="3745952" y="1193989"/>
            <a:chExt cx="436150" cy="386600"/>
          </a:xfrm>
        </p:grpSpPr>
        <p:sp>
          <p:nvSpPr>
            <p:cNvPr id="1349" name="Google Shape;1349;p16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50" name="Google Shape;1350;p16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51" name="Google Shape;1351;p16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52" name="Google Shape;1352;p16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980000"/>
            </a:solidFill>
            <a:ln cap="flat" cmpd="sng" w="9525">
              <a:solidFill>
                <a:srgbClr val="E23B3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53" name="Google Shape;1353;p16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354" name="Google Shape;1354;p16"/>
          <p:cNvGrpSpPr/>
          <p:nvPr/>
        </p:nvGrpSpPr>
        <p:grpSpPr>
          <a:xfrm>
            <a:off x="3444858" y="509223"/>
            <a:ext cx="362484" cy="321303"/>
            <a:chOff x="3745952" y="1193989"/>
            <a:chExt cx="436150" cy="386600"/>
          </a:xfrm>
        </p:grpSpPr>
        <p:sp>
          <p:nvSpPr>
            <p:cNvPr id="1355" name="Google Shape;1355;p16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56" name="Google Shape;1356;p16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57" name="Google Shape;1357;p16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FFD9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58" name="Google Shape;1358;p16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F1C232"/>
            </a:solidFill>
            <a:ln cap="flat" cmpd="sng" w="9525">
              <a:solidFill>
                <a:srgbClr val="F3F3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59" name="Google Shape;1359;p16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FFD9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360" name="Google Shape;1360;p16"/>
          <p:cNvGrpSpPr/>
          <p:nvPr/>
        </p:nvGrpSpPr>
        <p:grpSpPr>
          <a:xfrm>
            <a:off x="694133" y="4426498"/>
            <a:ext cx="362484" cy="321303"/>
            <a:chOff x="3745952" y="1193989"/>
            <a:chExt cx="436150" cy="386600"/>
          </a:xfrm>
        </p:grpSpPr>
        <p:sp>
          <p:nvSpPr>
            <p:cNvPr id="1361" name="Google Shape;1361;p16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62" name="Google Shape;1362;p16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63" name="Google Shape;1363;p16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64" name="Google Shape;1364;p16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274E13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65" name="Google Shape;1365;p16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366" name="Google Shape;1366;p16"/>
          <p:cNvGrpSpPr/>
          <p:nvPr/>
        </p:nvGrpSpPr>
        <p:grpSpPr>
          <a:xfrm>
            <a:off x="3535108" y="4510348"/>
            <a:ext cx="362484" cy="321303"/>
            <a:chOff x="3745952" y="1193989"/>
            <a:chExt cx="436150" cy="386600"/>
          </a:xfrm>
        </p:grpSpPr>
        <p:sp>
          <p:nvSpPr>
            <p:cNvPr id="1367" name="Google Shape;1367;p16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68" name="Google Shape;1368;p16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69" name="Google Shape;1369;p16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0000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70" name="Google Shape;1370;p16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20124D"/>
            </a:solidFill>
            <a:ln cap="flat" cmpd="sng" w="9525">
              <a:solidFill>
                <a:srgbClr val="A4C2F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71" name="Google Shape;1371;p16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0000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372" name="Google Shape;1372;p16"/>
          <p:cNvGrpSpPr/>
          <p:nvPr/>
        </p:nvGrpSpPr>
        <p:grpSpPr>
          <a:xfrm>
            <a:off x="4647558" y="428248"/>
            <a:ext cx="362484" cy="321303"/>
            <a:chOff x="3745952" y="1193989"/>
            <a:chExt cx="436150" cy="386600"/>
          </a:xfrm>
        </p:grpSpPr>
        <p:sp>
          <p:nvSpPr>
            <p:cNvPr id="1373" name="Google Shape;1373;p16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74" name="Google Shape;1374;p16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75" name="Google Shape;1375;p16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0000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76" name="Google Shape;1376;p16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20124D"/>
            </a:solidFill>
            <a:ln cap="flat" cmpd="sng" w="9525">
              <a:solidFill>
                <a:srgbClr val="A4C2F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77" name="Google Shape;1377;p16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0000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378" name="Google Shape;1378;p16"/>
          <p:cNvGrpSpPr/>
          <p:nvPr/>
        </p:nvGrpSpPr>
        <p:grpSpPr>
          <a:xfrm>
            <a:off x="7682533" y="428248"/>
            <a:ext cx="362484" cy="321303"/>
            <a:chOff x="3745952" y="1193989"/>
            <a:chExt cx="436150" cy="386600"/>
          </a:xfrm>
        </p:grpSpPr>
        <p:sp>
          <p:nvSpPr>
            <p:cNvPr id="1379" name="Google Shape;1379;p16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80" name="Google Shape;1380;p16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81" name="Google Shape;1381;p16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82" name="Google Shape;1382;p16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274E13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83" name="Google Shape;1383;p16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384" name="Google Shape;1384;p16"/>
          <p:cNvGrpSpPr/>
          <p:nvPr/>
        </p:nvGrpSpPr>
        <p:grpSpPr>
          <a:xfrm>
            <a:off x="6147658" y="2323498"/>
            <a:ext cx="362484" cy="321303"/>
            <a:chOff x="3745952" y="1193989"/>
            <a:chExt cx="436150" cy="386600"/>
          </a:xfrm>
        </p:grpSpPr>
        <p:sp>
          <p:nvSpPr>
            <p:cNvPr id="1385" name="Google Shape;1385;p16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86" name="Google Shape;1386;p16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87" name="Google Shape;1387;p16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FFD9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88" name="Google Shape;1388;p16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F1C232"/>
            </a:solidFill>
            <a:ln cap="flat" cmpd="sng" w="9525">
              <a:solidFill>
                <a:srgbClr val="F3F3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89" name="Google Shape;1389;p16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FFD9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390" name="Google Shape;1390;p16"/>
          <p:cNvSpPr/>
          <p:nvPr/>
        </p:nvSpPr>
        <p:spPr>
          <a:xfrm>
            <a:off x="5639650" y="2999775"/>
            <a:ext cx="1239175" cy="1748025"/>
          </a:xfrm>
          <a:custGeom>
            <a:rect b="b" l="l" r="r" t="t"/>
            <a:pathLst>
              <a:path extrusionOk="0" h="69921" w="49567">
                <a:moveTo>
                  <a:pt x="0" y="0"/>
                </a:moveTo>
                <a:lnTo>
                  <a:pt x="1525" y="69921"/>
                </a:lnTo>
                <a:lnTo>
                  <a:pt x="49567" y="64092"/>
                </a:lnTo>
                <a:close/>
              </a:path>
            </a:pathLst>
          </a:custGeom>
          <a:solidFill>
            <a:srgbClr val="000000">
              <a:alpha val="28459"/>
            </a:srgbClr>
          </a:solidFill>
          <a:ln>
            <a:noFill/>
          </a:ln>
        </p:spPr>
      </p:sp>
      <p:sp>
        <p:nvSpPr>
          <p:cNvPr id="1391" name="Google Shape;1391;p16"/>
          <p:cNvSpPr/>
          <p:nvPr/>
        </p:nvSpPr>
        <p:spPr>
          <a:xfrm>
            <a:off x="5612402" y="2858200"/>
            <a:ext cx="1585715" cy="1829708"/>
          </a:xfrm>
          <a:custGeom>
            <a:rect b="b" l="l" r="r" t="t"/>
            <a:pathLst>
              <a:path extrusionOk="0" h="88062" w="88848">
                <a:moveTo>
                  <a:pt x="85179" y="0"/>
                </a:moveTo>
                <a:lnTo>
                  <a:pt x="0" y="3931"/>
                </a:lnTo>
                <a:lnTo>
                  <a:pt x="4980" y="88062"/>
                </a:lnTo>
                <a:lnTo>
                  <a:pt x="88848" y="83606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</p:sp>
      <p:sp>
        <p:nvSpPr>
          <p:cNvPr id="1392" name="Google Shape;1392;p16"/>
          <p:cNvSpPr/>
          <p:nvPr/>
        </p:nvSpPr>
        <p:spPr>
          <a:xfrm rot="-183045">
            <a:off x="5762640" y="2988108"/>
            <a:ext cx="1285221" cy="1285221"/>
          </a:xfrm>
          <a:prstGeom prst="rect">
            <a:avLst/>
          </a:pr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93" name="Google Shape;1393;p16"/>
          <p:cNvSpPr txBox="1"/>
          <p:nvPr/>
        </p:nvSpPr>
        <p:spPr>
          <a:xfrm rot="-297827">
            <a:off x="5826210" y="4263114"/>
            <a:ext cx="1248181" cy="315557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" sz="1000">
                <a:latin typeface="Yellowtail"/>
                <a:ea typeface="Yellowtail"/>
                <a:cs typeface="Yellowtail"/>
                <a:sym typeface="Yellowtail"/>
              </a:rPr>
              <a:t>Pellentesque aucto </a:t>
            </a:r>
            <a:endParaRPr sz="1000">
              <a:latin typeface="Yellowtail"/>
              <a:ea typeface="Yellowtail"/>
              <a:cs typeface="Yellowtail"/>
              <a:sym typeface="Yellowtail"/>
            </a:endParaRPr>
          </a:p>
        </p:txBody>
      </p:sp>
      <p:sp>
        <p:nvSpPr>
          <p:cNvPr id="1394" name="Google Shape;1394;p16"/>
          <p:cNvSpPr txBox="1"/>
          <p:nvPr/>
        </p:nvSpPr>
        <p:spPr>
          <a:xfrm rot="-414001">
            <a:off x="524358" y="1291007"/>
            <a:ext cx="3553436" cy="459031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1" lang="es" sz="7000">
                <a:solidFill>
                  <a:srgbClr val="E23B3B"/>
                </a:solidFill>
                <a:latin typeface="Yellowtail"/>
                <a:ea typeface="Yellowtail"/>
                <a:cs typeface="Yellowtail"/>
                <a:sym typeface="Yellowtail"/>
              </a:rPr>
              <a:t>Use these</a:t>
            </a:r>
            <a:endParaRPr b="1" i="1" sz="7000">
              <a:solidFill>
                <a:srgbClr val="E23B3B"/>
              </a:solidFill>
              <a:latin typeface="Yellowtail"/>
              <a:ea typeface="Yellowtail"/>
              <a:cs typeface="Yellowtail"/>
              <a:sym typeface="Yellowtail"/>
            </a:endParaRPr>
          </a:p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1" lang="es" sz="7000">
                <a:solidFill>
                  <a:srgbClr val="E23B3B"/>
                </a:solidFill>
                <a:latin typeface="Yellowtail"/>
                <a:ea typeface="Yellowtail"/>
                <a:cs typeface="Yellowtail"/>
                <a:sym typeface="Yellowtail"/>
              </a:rPr>
              <a:t>elements</a:t>
            </a:r>
            <a:endParaRPr b="1" i="1" sz="7000">
              <a:solidFill>
                <a:srgbClr val="E23B3B"/>
              </a:solidFill>
              <a:latin typeface="Yellowtail"/>
              <a:ea typeface="Yellowtail"/>
              <a:cs typeface="Yellowtail"/>
              <a:sym typeface="Yellowtail"/>
            </a:endParaRPr>
          </a:p>
        </p:txBody>
      </p:sp>
      <p:sp>
        <p:nvSpPr>
          <p:cNvPr id="1395" name="Google Shape;1395;p16"/>
          <p:cNvSpPr txBox="1"/>
          <p:nvPr/>
        </p:nvSpPr>
        <p:spPr>
          <a:xfrm rot="-414001">
            <a:off x="4858158" y="1138307"/>
            <a:ext cx="3553436" cy="459031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1" lang="es" sz="3000">
                <a:solidFill>
                  <a:srgbClr val="E23B3B"/>
                </a:solidFill>
                <a:latin typeface="Yellowtail"/>
                <a:ea typeface="Yellowtail"/>
                <a:cs typeface="Yellowtail"/>
                <a:sym typeface="Yellowtail"/>
              </a:rPr>
              <a:t>Use these elements</a:t>
            </a:r>
            <a:endParaRPr b="1" i="1" sz="3000">
              <a:solidFill>
                <a:srgbClr val="E23B3B"/>
              </a:solidFill>
              <a:latin typeface="Yellowtail"/>
              <a:ea typeface="Yellowtail"/>
              <a:cs typeface="Yellowtail"/>
              <a:sym typeface="Yellowtail"/>
            </a:endParaRPr>
          </a:p>
        </p:txBody>
      </p: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399" name="Shape 139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400" name="Google Shape;1400;p17"/>
          <p:cNvGrpSpPr/>
          <p:nvPr/>
        </p:nvGrpSpPr>
        <p:grpSpPr>
          <a:xfrm>
            <a:off x="614686" y="1379772"/>
            <a:ext cx="1846039" cy="1889610"/>
            <a:chOff x="1055486" y="652897"/>
            <a:chExt cx="1846039" cy="1889610"/>
          </a:xfrm>
        </p:grpSpPr>
        <p:sp>
          <p:nvSpPr>
            <p:cNvPr id="1401" name="Google Shape;1401;p17"/>
            <p:cNvSpPr/>
            <p:nvPr/>
          </p:nvSpPr>
          <p:spPr>
            <a:xfrm>
              <a:off x="1082725" y="794475"/>
              <a:ext cx="1748032" cy="1748032"/>
            </a:xfrm>
            <a:custGeom>
              <a:rect b="b" l="l" r="r" t="t"/>
              <a:pathLst>
                <a:path extrusionOk="0" h="84131" w="84131">
                  <a:moveTo>
                    <a:pt x="0" y="0"/>
                  </a:moveTo>
                  <a:lnTo>
                    <a:pt x="1835" y="84131"/>
                  </a:lnTo>
                  <a:lnTo>
                    <a:pt x="84131" y="76268"/>
                  </a:lnTo>
                  <a:close/>
                </a:path>
              </a:pathLst>
            </a:custGeom>
            <a:solidFill>
              <a:srgbClr val="000000">
                <a:alpha val="28459"/>
              </a:srgbClr>
            </a:solidFill>
            <a:ln>
              <a:noFill/>
            </a:ln>
          </p:spPr>
        </p:sp>
        <p:sp>
          <p:nvSpPr>
            <p:cNvPr id="1402" name="Google Shape;1402;p17"/>
            <p:cNvSpPr/>
            <p:nvPr/>
          </p:nvSpPr>
          <p:spPr>
            <a:xfrm>
              <a:off x="1055486" y="652897"/>
              <a:ext cx="1846039" cy="1829708"/>
            </a:xfrm>
            <a:custGeom>
              <a:rect b="b" l="l" r="r" t="t"/>
              <a:pathLst>
                <a:path extrusionOk="0" h="88062" w="88848">
                  <a:moveTo>
                    <a:pt x="85179" y="0"/>
                  </a:moveTo>
                  <a:lnTo>
                    <a:pt x="0" y="3931"/>
                  </a:lnTo>
                  <a:lnTo>
                    <a:pt x="4980" y="88062"/>
                  </a:lnTo>
                  <a:lnTo>
                    <a:pt x="88848" y="83606"/>
                  </a:lnTo>
                  <a:close/>
                </a:path>
              </a:pathLst>
            </a:custGeom>
            <a:solidFill>
              <a:srgbClr val="F9CB9C"/>
            </a:solidFill>
            <a:ln>
              <a:noFill/>
            </a:ln>
          </p:spPr>
        </p:sp>
      </p:grpSp>
      <p:grpSp>
        <p:nvGrpSpPr>
          <p:cNvPr id="1403" name="Google Shape;1403;p17"/>
          <p:cNvGrpSpPr/>
          <p:nvPr/>
        </p:nvGrpSpPr>
        <p:grpSpPr>
          <a:xfrm>
            <a:off x="3208182" y="1379772"/>
            <a:ext cx="1846039" cy="1889610"/>
            <a:chOff x="3648982" y="652897"/>
            <a:chExt cx="1846039" cy="1889610"/>
          </a:xfrm>
        </p:grpSpPr>
        <p:sp>
          <p:nvSpPr>
            <p:cNvPr id="1404" name="Google Shape;1404;p17"/>
            <p:cNvSpPr/>
            <p:nvPr/>
          </p:nvSpPr>
          <p:spPr>
            <a:xfrm>
              <a:off x="3676222" y="794475"/>
              <a:ext cx="1748032" cy="1748032"/>
            </a:xfrm>
            <a:custGeom>
              <a:rect b="b" l="l" r="r" t="t"/>
              <a:pathLst>
                <a:path extrusionOk="0" h="84131" w="84131">
                  <a:moveTo>
                    <a:pt x="0" y="0"/>
                  </a:moveTo>
                  <a:lnTo>
                    <a:pt x="1835" y="84131"/>
                  </a:lnTo>
                  <a:lnTo>
                    <a:pt x="84131" y="76268"/>
                  </a:lnTo>
                  <a:close/>
                </a:path>
              </a:pathLst>
            </a:custGeom>
            <a:solidFill>
              <a:srgbClr val="000000">
                <a:alpha val="28459"/>
              </a:srgbClr>
            </a:solidFill>
            <a:ln>
              <a:noFill/>
            </a:ln>
          </p:spPr>
        </p:sp>
        <p:sp>
          <p:nvSpPr>
            <p:cNvPr id="1405" name="Google Shape;1405;p17"/>
            <p:cNvSpPr/>
            <p:nvPr/>
          </p:nvSpPr>
          <p:spPr>
            <a:xfrm>
              <a:off x="3648982" y="652897"/>
              <a:ext cx="1846039" cy="1829708"/>
            </a:xfrm>
            <a:custGeom>
              <a:rect b="b" l="l" r="r" t="t"/>
              <a:pathLst>
                <a:path extrusionOk="0" h="88062" w="88848">
                  <a:moveTo>
                    <a:pt x="85179" y="0"/>
                  </a:moveTo>
                  <a:lnTo>
                    <a:pt x="0" y="3931"/>
                  </a:lnTo>
                  <a:lnTo>
                    <a:pt x="4980" y="88062"/>
                  </a:lnTo>
                  <a:lnTo>
                    <a:pt x="88848" y="83606"/>
                  </a:lnTo>
                  <a:close/>
                </a:path>
              </a:pathLst>
            </a:custGeom>
            <a:solidFill>
              <a:srgbClr val="FFE599"/>
            </a:solidFill>
            <a:ln>
              <a:noFill/>
            </a:ln>
          </p:spPr>
        </p:sp>
      </p:grpSp>
      <p:grpSp>
        <p:nvGrpSpPr>
          <p:cNvPr id="1406" name="Google Shape;1406;p17"/>
          <p:cNvGrpSpPr/>
          <p:nvPr/>
        </p:nvGrpSpPr>
        <p:grpSpPr>
          <a:xfrm>
            <a:off x="5801678" y="1379772"/>
            <a:ext cx="1846039" cy="1889610"/>
            <a:chOff x="6242478" y="652897"/>
            <a:chExt cx="1846039" cy="1889610"/>
          </a:xfrm>
        </p:grpSpPr>
        <p:sp>
          <p:nvSpPr>
            <p:cNvPr id="1407" name="Google Shape;1407;p17"/>
            <p:cNvSpPr/>
            <p:nvPr/>
          </p:nvSpPr>
          <p:spPr>
            <a:xfrm>
              <a:off x="6269718" y="794475"/>
              <a:ext cx="1748032" cy="1748032"/>
            </a:xfrm>
            <a:custGeom>
              <a:rect b="b" l="l" r="r" t="t"/>
              <a:pathLst>
                <a:path extrusionOk="0" h="84131" w="84131">
                  <a:moveTo>
                    <a:pt x="0" y="0"/>
                  </a:moveTo>
                  <a:lnTo>
                    <a:pt x="1835" y="84131"/>
                  </a:lnTo>
                  <a:lnTo>
                    <a:pt x="84131" y="76268"/>
                  </a:lnTo>
                  <a:close/>
                </a:path>
              </a:pathLst>
            </a:custGeom>
            <a:solidFill>
              <a:srgbClr val="000000">
                <a:alpha val="28459"/>
              </a:srgbClr>
            </a:solidFill>
            <a:ln>
              <a:noFill/>
            </a:ln>
          </p:spPr>
        </p:sp>
        <p:sp>
          <p:nvSpPr>
            <p:cNvPr id="1408" name="Google Shape;1408;p17"/>
            <p:cNvSpPr/>
            <p:nvPr/>
          </p:nvSpPr>
          <p:spPr>
            <a:xfrm>
              <a:off x="6242478" y="652897"/>
              <a:ext cx="1846039" cy="1829708"/>
            </a:xfrm>
            <a:custGeom>
              <a:rect b="b" l="l" r="r" t="t"/>
              <a:pathLst>
                <a:path extrusionOk="0" h="88062" w="88848">
                  <a:moveTo>
                    <a:pt x="85179" y="0"/>
                  </a:moveTo>
                  <a:lnTo>
                    <a:pt x="0" y="3931"/>
                  </a:lnTo>
                  <a:lnTo>
                    <a:pt x="4980" y="88062"/>
                  </a:lnTo>
                  <a:lnTo>
                    <a:pt x="88848" y="83606"/>
                  </a:lnTo>
                  <a:close/>
                </a:path>
              </a:pathLst>
            </a:custGeom>
            <a:solidFill>
              <a:srgbClr val="D9EAD3"/>
            </a:solidFill>
            <a:ln>
              <a:noFill/>
            </a:ln>
          </p:spPr>
        </p:sp>
      </p:grpSp>
      <p:grpSp>
        <p:nvGrpSpPr>
          <p:cNvPr id="1409" name="Google Shape;1409;p17"/>
          <p:cNvGrpSpPr/>
          <p:nvPr/>
        </p:nvGrpSpPr>
        <p:grpSpPr>
          <a:xfrm>
            <a:off x="1062436" y="2869581"/>
            <a:ext cx="1846039" cy="1889610"/>
            <a:chOff x="1055486" y="2709931"/>
            <a:chExt cx="1846039" cy="1889610"/>
          </a:xfrm>
        </p:grpSpPr>
        <p:sp>
          <p:nvSpPr>
            <p:cNvPr id="1410" name="Google Shape;1410;p17"/>
            <p:cNvSpPr/>
            <p:nvPr/>
          </p:nvSpPr>
          <p:spPr>
            <a:xfrm>
              <a:off x="1082725" y="2851509"/>
              <a:ext cx="1748032" cy="1748032"/>
            </a:xfrm>
            <a:custGeom>
              <a:rect b="b" l="l" r="r" t="t"/>
              <a:pathLst>
                <a:path extrusionOk="0" h="84131" w="84131">
                  <a:moveTo>
                    <a:pt x="0" y="0"/>
                  </a:moveTo>
                  <a:lnTo>
                    <a:pt x="1835" y="84131"/>
                  </a:lnTo>
                  <a:lnTo>
                    <a:pt x="84131" y="76268"/>
                  </a:lnTo>
                  <a:close/>
                </a:path>
              </a:pathLst>
            </a:custGeom>
            <a:solidFill>
              <a:srgbClr val="000000">
                <a:alpha val="28459"/>
              </a:srgbClr>
            </a:solidFill>
            <a:ln>
              <a:noFill/>
            </a:ln>
          </p:spPr>
        </p:sp>
        <p:sp>
          <p:nvSpPr>
            <p:cNvPr id="1411" name="Google Shape;1411;p17"/>
            <p:cNvSpPr/>
            <p:nvPr/>
          </p:nvSpPr>
          <p:spPr>
            <a:xfrm>
              <a:off x="1055486" y="2709931"/>
              <a:ext cx="1846039" cy="1829708"/>
            </a:xfrm>
            <a:custGeom>
              <a:rect b="b" l="l" r="r" t="t"/>
              <a:pathLst>
                <a:path extrusionOk="0" h="88062" w="88848">
                  <a:moveTo>
                    <a:pt x="85179" y="0"/>
                  </a:moveTo>
                  <a:lnTo>
                    <a:pt x="0" y="3931"/>
                  </a:lnTo>
                  <a:lnTo>
                    <a:pt x="4980" y="88062"/>
                  </a:lnTo>
                  <a:lnTo>
                    <a:pt x="88848" y="83606"/>
                  </a:lnTo>
                  <a:close/>
                </a:path>
              </a:pathLst>
            </a:custGeom>
            <a:solidFill>
              <a:srgbClr val="F4CCCC"/>
            </a:solidFill>
            <a:ln>
              <a:noFill/>
            </a:ln>
          </p:spPr>
        </p:sp>
      </p:grpSp>
      <p:grpSp>
        <p:nvGrpSpPr>
          <p:cNvPr id="1412" name="Google Shape;1412;p17"/>
          <p:cNvGrpSpPr/>
          <p:nvPr/>
        </p:nvGrpSpPr>
        <p:grpSpPr>
          <a:xfrm>
            <a:off x="3655932" y="2869581"/>
            <a:ext cx="1846039" cy="1889610"/>
            <a:chOff x="3648982" y="2709931"/>
            <a:chExt cx="1846039" cy="1889610"/>
          </a:xfrm>
        </p:grpSpPr>
        <p:sp>
          <p:nvSpPr>
            <p:cNvPr id="1413" name="Google Shape;1413;p17"/>
            <p:cNvSpPr/>
            <p:nvPr/>
          </p:nvSpPr>
          <p:spPr>
            <a:xfrm>
              <a:off x="3676222" y="2851509"/>
              <a:ext cx="1748032" cy="1748032"/>
            </a:xfrm>
            <a:custGeom>
              <a:rect b="b" l="l" r="r" t="t"/>
              <a:pathLst>
                <a:path extrusionOk="0" h="84131" w="84131">
                  <a:moveTo>
                    <a:pt x="0" y="0"/>
                  </a:moveTo>
                  <a:lnTo>
                    <a:pt x="1835" y="84131"/>
                  </a:lnTo>
                  <a:lnTo>
                    <a:pt x="84131" y="76268"/>
                  </a:lnTo>
                  <a:close/>
                </a:path>
              </a:pathLst>
            </a:custGeom>
            <a:solidFill>
              <a:srgbClr val="000000">
                <a:alpha val="28459"/>
              </a:srgbClr>
            </a:solidFill>
            <a:ln>
              <a:noFill/>
            </a:ln>
          </p:spPr>
        </p:sp>
        <p:sp>
          <p:nvSpPr>
            <p:cNvPr id="1414" name="Google Shape;1414;p17"/>
            <p:cNvSpPr/>
            <p:nvPr/>
          </p:nvSpPr>
          <p:spPr>
            <a:xfrm>
              <a:off x="3648982" y="2709931"/>
              <a:ext cx="1846039" cy="1829708"/>
            </a:xfrm>
            <a:custGeom>
              <a:rect b="b" l="l" r="r" t="t"/>
              <a:pathLst>
                <a:path extrusionOk="0" h="88062" w="88848">
                  <a:moveTo>
                    <a:pt x="85179" y="0"/>
                  </a:moveTo>
                  <a:lnTo>
                    <a:pt x="0" y="3931"/>
                  </a:lnTo>
                  <a:lnTo>
                    <a:pt x="4980" y="88062"/>
                  </a:lnTo>
                  <a:lnTo>
                    <a:pt x="88848" y="83606"/>
                  </a:lnTo>
                  <a:close/>
                </a:path>
              </a:pathLst>
            </a:custGeom>
            <a:solidFill>
              <a:srgbClr val="CFE2F3"/>
            </a:solidFill>
            <a:ln>
              <a:noFill/>
            </a:ln>
          </p:spPr>
        </p:sp>
      </p:grpSp>
      <p:grpSp>
        <p:nvGrpSpPr>
          <p:cNvPr id="1415" name="Google Shape;1415;p17"/>
          <p:cNvGrpSpPr/>
          <p:nvPr/>
        </p:nvGrpSpPr>
        <p:grpSpPr>
          <a:xfrm>
            <a:off x="6249428" y="2869581"/>
            <a:ext cx="1846039" cy="1889610"/>
            <a:chOff x="6242478" y="2709931"/>
            <a:chExt cx="1846039" cy="1889610"/>
          </a:xfrm>
        </p:grpSpPr>
        <p:sp>
          <p:nvSpPr>
            <p:cNvPr id="1416" name="Google Shape;1416;p17"/>
            <p:cNvSpPr/>
            <p:nvPr/>
          </p:nvSpPr>
          <p:spPr>
            <a:xfrm>
              <a:off x="6269718" y="2851509"/>
              <a:ext cx="1748032" cy="1748032"/>
            </a:xfrm>
            <a:custGeom>
              <a:rect b="b" l="l" r="r" t="t"/>
              <a:pathLst>
                <a:path extrusionOk="0" h="84131" w="84131">
                  <a:moveTo>
                    <a:pt x="0" y="0"/>
                  </a:moveTo>
                  <a:lnTo>
                    <a:pt x="1835" y="84131"/>
                  </a:lnTo>
                  <a:lnTo>
                    <a:pt x="84131" y="76268"/>
                  </a:lnTo>
                  <a:close/>
                </a:path>
              </a:pathLst>
            </a:custGeom>
            <a:solidFill>
              <a:srgbClr val="000000">
                <a:alpha val="28459"/>
              </a:srgbClr>
            </a:solidFill>
            <a:ln>
              <a:noFill/>
            </a:ln>
          </p:spPr>
        </p:sp>
        <p:sp>
          <p:nvSpPr>
            <p:cNvPr id="1417" name="Google Shape;1417;p17"/>
            <p:cNvSpPr/>
            <p:nvPr/>
          </p:nvSpPr>
          <p:spPr>
            <a:xfrm>
              <a:off x="6242478" y="2709931"/>
              <a:ext cx="1846039" cy="1829708"/>
            </a:xfrm>
            <a:custGeom>
              <a:rect b="b" l="l" r="r" t="t"/>
              <a:pathLst>
                <a:path extrusionOk="0" h="88062" w="88848">
                  <a:moveTo>
                    <a:pt x="85179" y="0"/>
                  </a:moveTo>
                  <a:lnTo>
                    <a:pt x="0" y="3931"/>
                  </a:lnTo>
                  <a:lnTo>
                    <a:pt x="4980" y="88062"/>
                  </a:lnTo>
                  <a:lnTo>
                    <a:pt x="88848" y="83606"/>
                  </a:lnTo>
                  <a:close/>
                </a:path>
              </a:pathLst>
            </a:custGeom>
            <a:solidFill>
              <a:srgbClr val="FFF2CC"/>
            </a:solidFill>
            <a:ln>
              <a:noFill/>
            </a:ln>
          </p:spPr>
        </p:sp>
      </p:grpSp>
      <p:grpSp>
        <p:nvGrpSpPr>
          <p:cNvPr id="1418" name="Google Shape;1418;p17"/>
          <p:cNvGrpSpPr/>
          <p:nvPr/>
        </p:nvGrpSpPr>
        <p:grpSpPr>
          <a:xfrm>
            <a:off x="4980746" y="293448"/>
            <a:ext cx="362484" cy="321303"/>
            <a:chOff x="3745952" y="1193989"/>
            <a:chExt cx="436150" cy="386600"/>
          </a:xfrm>
        </p:grpSpPr>
        <p:sp>
          <p:nvSpPr>
            <p:cNvPr id="1419" name="Google Shape;1419;p17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20" name="Google Shape;1420;p17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21" name="Google Shape;1421;p17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0000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22" name="Google Shape;1422;p17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20124D"/>
            </a:solidFill>
            <a:ln cap="flat" cmpd="sng" w="9525">
              <a:solidFill>
                <a:srgbClr val="A4C2F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23" name="Google Shape;1423;p17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0000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424" name="Google Shape;1424;p17"/>
          <p:cNvGrpSpPr/>
          <p:nvPr/>
        </p:nvGrpSpPr>
        <p:grpSpPr>
          <a:xfrm>
            <a:off x="4650671" y="780298"/>
            <a:ext cx="362484" cy="321303"/>
            <a:chOff x="3745952" y="1193989"/>
            <a:chExt cx="436150" cy="386600"/>
          </a:xfrm>
        </p:grpSpPr>
        <p:sp>
          <p:nvSpPr>
            <p:cNvPr id="1425" name="Google Shape;1425;p17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26" name="Google Shape;1426;p17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27" name="Google Shape;1427;p17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FFD9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28" name="Google Shape;1428;p17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F1C232"/>
            </a:solidFill>
            <a:ln cap="flat" cmpd="sng" w="9525">
              <a:solidFill>
                <a:srgbClr val="F3F3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29" name="Google Shape;1429;p17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FFD9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430" name="Google Shape;1430;p17"/>
          <p:cNvGrpSpPr/>
          <p:nvPr/>
        </p:nvGrpSpPr>
        <p:grpSpPr>
          <a:xfrm>
            <a:off x="4134896" y="229373"/>
            <a:ext cx="362484" cy="321303"/>
            <a:chOff x="3745952" y="1193989"/>
            <a:chExt cx="436150" cy="386600"/>
          </a:xfrm>
        </p:grpSpPr>
        <p:sp>
          <p:nvSpPr>
            <p:cNvPr id="1431" name="Google Shape;1431;p17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32" name="Google Shape;1432;p17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33" name="Google Shape;1433;p17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34" name="Google Shape;1434;p17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274E13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35" name="Google Shape;1435;p17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436" name="Google Shape;1436;p17"/>
          <p:cNvGrpSpPr/>
          <p:nvPr/>
        </p:nvGrpSpPr>
        <p:grpSpPr>
          <a:xfrm>
            <a:off x="5185908" y="889360"/>
            <a:ext cx="362484" cy="321303"/>
            <a:chOff x="3745952" y="1193989"/>
            <a:chExt cx="436150" cy="386600"/>
          </a:xfrm>
        </p:grpSpPr>
        <p:sp>
          <p:nvSpPr>
            <p:cNvPr id="1437" name="Google Shape;1437;p17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38" name="Google Shape;1438;p17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39" name="Google Shape;1439;p17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40" name="Google Shape;1440;p17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980000"/>
            </a:solidFill>
            <a:ln cap="flat" cmpd="sng" w="9525">
              <a:solidFill>
                <a:srgbClr val="E23B3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41" name="Google Shape;1441;p17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442" name="Google Shape;1442;p17"/>
          <p:cNvGrpSpPr/>
          <p:nvPr/>
        </p:nvGrpSpPr>
        <p:grpSpPr>
          <a:xfrm>
            <a:off x="5012271" y="1101598"/>
            <a:ext cx="362484" cy="321303"/>
            <a:chOff x="3745952" y="1193989"/>
            <a:chExt cx="436150" cy="386600"/>
          </a:xfrm>
        </p:grpSpPr>
        <p:sp>
          <p:nvSpPr>
            <p:cNvPr id="1443" name="Google Shape;1443;p17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44" name="Google Shape;1444;p17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45" name="Google Shape;1445;p17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FFD9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46" name="Google Shape;1446;p17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F1C232"/>
            </a:solidFill>
            <a:ln cap="flat" cmpd="sng" w="9525">
              <a:solidFill>
                <a:srgbClr val="F3F3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47" name="Google Shape;1447;p17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FFD9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448" name="Google Shape;1448;p17"/>
          <p:cNvGrpSpPr/>
          <p:nvPr/>
        </p:nvGrpSpPr>
        <p:grpSpPr>
          <a:xfrm>
            <a:off x="991071" y="1610223"/>
            <a:ext cx="362484" cy="321303"/>
            <a:chOff x="3745952" y="1193989"/>
            <a:chExt cx="436150" cy="386600"/>
          </a:xfrm>
        </p:grpSpPr>
        <p:sp>
          <p:nvSpPr>
            <p:cNvPr id="1449" name="Google Shape;1449;p17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50" name="Google Shape;1450;p17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51" name="Google Shape;1451;p17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FFD9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52" name="Google Shape;1452;p17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F1C232"/>
            </a:solidFill>
            <a:ln cap="flat" cmpd="sng" w="9525">
              <a:solidFill>
                <a:srgbClr val="F3F3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53" name="Google Shape;1453;p17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FFD9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454" name="Google Shape;1454;p17"/>
          <p:cNvGrpSpPr/>
          <p:nvPr/>
        </p:nvGrpSpPr>
        <p:grpSpPr>
          <a:xfrm>
            <a:off x="4288196" y="568048"/>
            <a:ext cx="362484" cy="321303"/>
            <a:chOff x="3745952" y="1193989"/>
            <a:chExt cx="436150" cy="386600"/>
          </a:xfrm>
        </p:grpSpPr>
        <p:sp>
          <p:nvSpPr>
            <p:cNvPr id="1455" name="Google Shape;1455;p17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56" name="Google Shape;1456;p17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57" name="Google Shape;1457;p17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58" name="Google Shape;1458;p17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274E13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59" name="Google Shape;1459;p17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460" name="Google Shape;1460;p17"/>
          <p:cNvGrpSpPr/>
          <p:nvPr/>
        </p:nvGrpSpPr>
        <p:grpSpPr>
          <a:xfrm>
            <a:off x="4066433" y="906723"/>
            <a:ext cx="362484" cy="321303"/>
            <a:chOff x="3745952" y="1193989"/>
            <a:chExt cx="436150" cy="386600"/>
          </a:xfrm>
        </p:grpSpPr>
        <p:sp>
          <p:nvSpPr>
            <p:cNvPr id="1461" name="Google Shape;1461;p17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62" name="Google Shape;1462;p17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63" name="Google Shape;1463;p17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64" name="Google Shape;1464;p17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980000"/>
            </a:solidFill>
            <a:ln cap="flat" cmpd="sng" w="9525">
              <a:solidFill>
                <a:srgbClr val="E23B3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65" name="Google Shape;1465;p17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466" name="Google Shape;1466;p17"/>
          <p:cNvGrpSpPr/>
          <p:nvPr/>
        </p:nvGrpSpPr>
        <p:grpSpPr>
          <a:xfrm>
            <a:off x="5618546" y="512523"/>
            <a:ext cx="362484" cy="321303"/>
            <a:chOff x="3745952" y="1193989"/>
            <a:chExt cx="436150" cy="386600"/>
          </a:xfrm>
        </p:grpSpPr>
        <p:sp>
          <p:nvSpPr>
            <p:cNvPr id="1467" name="Google Shape;1467;p17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68" name="Google Shape;1468;p17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69" name="Google Shape;1469;p17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70" name="Google Shape;1470;p17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274E13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71" name="Google Shape;1471;p17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472" name="Google Shape;1472;p17"/>
          <p:cNvGrpSpPr/>
          <p:nvPr/>
        </p:nvGrpSpPr>
        <p:grpSpPr>
          <a:xfrm>
            <a:off x="3925708" y="1610223"/>
            <a:ext cx="362484" cy="321303"/>
            <a:chOff x="3745952" y="1193989"/>
            <a:chExt cx="436150" cy="386600"/>
          </a:xfrm>
        </p:grpSpPr>
        <p:sp>
          <p:nvSpPr>
            <p:cNvPr id="1473" name="Google Shape;1473;p17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74" name="Google Shape;1474;p17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75" name="Google Shape;1475;p17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76" name="Google Shape;1476;p17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980000"/>
            </a:solidFill>
            <a:ln cap="flat" cmpd="sng" w="9525">
              <a:solidFill>
                <a:srgbClr val="E23B3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77" name="Google Shape;1477;p17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478" name="Google Shape;1478;p17"/>
          <p:cNvGrpSpPr/>
          <p:nvPr/>
        </p:nvGrpSpPr>
        <p:grpSpPr>
          <a:xfrm>
            <a:off x="6806296" y="1379773"/>
            <a:ext cx="362484" cy="321303"/>
            <a:chOff x="3745952" y="1193989"/>
            <a:chExt cx="436150" cy="386600"/>
          </a:xfrm>
        </p:grpSpPr>
        <p:sp>
          <p:nvSpPr>
            <p:cNvPr id="1479" name="Google Shape;1479;p17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80" name="Google Shape;1480;p17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81" name="Google Shape;1481;p17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0000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82" name="Google Shape;1482;p17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20124D"/>
            </a:solidFill>
            <a:ln cap="flat" cmpd="sng" w="9525">
              <a:solidFill>
                <a:srgbClr val="A4C2F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83" name="Google Shape;1483;p17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0000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484" name="Google Shape;1484;p17"/>
          <p:cNvGrpSpPr/>
          <p:nvPr/>
        </p:nvGrpSpPr>
        <p:grpSpPr>
          <a:xfrm>
            <a:off x="2157221" y="2824948"/>
            <a:ext cx="362484" cy="321303"/>
            <a:chOff x="3745952" y="1193989"/>
            <a:chExt cx="436150" cy="386600"/>
          </a:xfrm>
        </p:grpSpPr>
        <p:sp>
          <p:nvSpPr>
            <p:cNvPr id="1485" name="Google Shape;1485;p17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86" name="Google Shape;1486;p17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87" name="Google Shape;1487;p17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FFD9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88" name="Google Shape;1488;p17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F1C232"/>
            </a:solidFill>
            <a:ln cap="flat" cmpd="sng" w="9525">
              <a:solidFill>
                <a:srgbClr val="F3F3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89" name="Google Shape;1489;p17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FFD9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490" name="Google Shape;1490;p17"/>
          <p:cNvGrpSpPr/>
          <p:nvPr/>
        </p:nvGrpSpPr>
        <p:grpSpPr>
          <a:xfrm>
            <a:off x="4928321" y="2824948"/>
            <a:ext cx="362484" cy="321303"/>
            <a:chOff x="3745952" y="1193989"/>
            <a:chExt cx="436150" cy="386600"/>
          </a:xfrm>
        </p:grpSpPr>
        <p:sp>
          <p:nvSpPr>
            <p:cNvPr id="1491" name="Google Shape;1491;p17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92" name="Google Shape;1492;p17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93" name="Google Shape;1493;p17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0000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94" name="Google Shape;1494;p17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20124D"/>
            </a:solidFill>
            <a:ln cap="flat" cmpd="sng" w="9525">
              <a:solidFill>
                <a:srgbClr val="A4C2F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95" name="Google Shape;1495;p17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0000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496" name="Google Shape;1496;p17"/>
          <p:cNvGrpSpPr/>
          <p:nvPr/>
        </p:nvGrpSpPr>
        <p:grpSpPr>
          <a:xfrm>
            <a:off x="6249421" y="2948073"/>
            <a:ext cx="362484" cy="321303"/>
            <a:chOff x="3745952" y="1193989"/>
            <a:chExt cx="436150" cy="386600"/>
          </a:xfrm>
        </p:grpSpPr>
        <p:sp>
          <p:nvSpPr>
            <p:cNvPr id="1497" name="Google Shape;1497;p17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98" name="Google Shape;1498;p17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99" name="Google Shape;1499;p17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00" name="Google Shape;1500;p17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274E13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01" name="Google Shape;1501;p17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502" name="Google Shape;1502;p17"/>
          <p:cNvGrpSpPr/>
          <p:nvPr/>
        </p:nvGrpSpPr>
        <p:grpSpPr>
          <a:xfrm>
            <a:off x="5618546" y="889360"/>
            <a:ext cx="362484" cy="321303"/>
            <a:chOff x="3745952" y="1193989"/>
            <a:chExt cx="436150" cy="386600"/>
          </a:xfrm>
        </p:grpSpPr>
        <p:sp>
          <p:nvSpPr>
            <p:cNvPr id="1503" name="Google Shape;1503;p17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04" name="Google Shape;1504;p17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05" name="Google Shape;1505;p17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06" name="Google Shape;1506;p17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980000"/>
            </a:solidFill>
            <a:ln cap="flat" cmpd="sng" w="9525">
              <a:solidFill>
                <a:srgbClr val="E23B3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07" name="Google Shape;1507;p17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508" name="Google Shape;1508;p17"/>
          <p:cNvGrpSpPr/>
          <p:nvPr/>
        </p:nvGrpSpPr>
        <p:grpSpPr>
          <a:xfrm>
            <a:off x="5886946" y="512523"/>
            <a:ext cx="362484" cy="321303"/>
            <a:chOff x="3745952" y="1193989"/>
            <a:chExt cx="436150" cy="386600"/>
          </a:xfrm>
        </p:grpSpPr>
        <p:sp>
          <p:nvSpPr>
            <p:cNvPr id="1509" name="Google Shape;1509;p17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10" name="Google Shape;1510;p17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11" name="Google Shape;1511;p17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12" name="Google Shape;1512;p17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274E13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13" name="Google Shape;1513;p17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514" name="Google Shape;1514;p17"/>
          <p:cNvGrpSpPr/>
          <p:nvPr/>
        </p:nvGrpSpPr>
        <p:grpSpPr>
          <a:xfrm>
            <a:off x="5087571" y="512523"/>
            <a:ext cx="362484" cy="321303"/>
            <a:chOff x="3745952" y="1193989"/>
            <a:chExt cx="436150" cy="386600"/>
          </a:xfrm>
        </p:grpSpPr>
        <p:sp>
          <p:nvSpPr>
            <p:cNvPr id="1515" name="Google Shape;1515;p17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16" name="Google Shape;1516;p17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17" name="Google Shape;1517;p17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0000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18" name="Google Shape;1518;p17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20124D"/>
            </a:solidFill>
            <a:ln cap="flat" cmpd="sng" w="9525">
              <a:solidFill>
                <a:srgbClr val="A4C2F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19" name="Google Shape;1519;p17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0000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520" name="Google Shape;1520;p17"/>
          <p:cNvSpPr/>
          <p:nvPr/>
        </p:nvSpPr>
        <p:spPr>
          <a:xfrm>
            <a:off x="638600" y="381925"/>
            <a:ext cx="2630795" cy="846850"/>
          </a:xfrm>
          <a:custGeom>
            <a:rect b="b" l="l" r="r" t="t"/>
            <a:pathLst>
              <a:path extrusionOk="0" h="33874" w="74133">
                <a:moveTo>
                  <a:pt x="1388" y="10551"/>
                </a:moveTo>
                <a:lnTo>
                  <a:pt x="0" y="33874"/>
                </a:lnTo>
                <a:lnTo>
                  <a:pt x="74133" y="26377"/>
                </a:lnTo>
                <a:lnTo>
                  <a:pt x="67192" y="0"/>
                </a:lnTo>
                <a:close/>
              </a:path>
            </a:pathLst>
          </a:custGeom>
          <a:solidFill>
            <a:schemeClr val="lt2"/>
          </a:solidFill>
          <a:ln>
            <a:noFill/>
          </a:ln>
        </p:spPr>
      </p:sp>
      <p:sp>
        <p:nvSpPr>
          <p:cNvPr id="1521" name="Google Shape;1521;p17"/>
          <p:cNvSpPr txBox="1"/>
          <p:nvPr/>
        </p:nvSpPr>
        <p:spPr>
          <a:xfrm rot="-509542">
            <a:off x="187664" y="542012"/>
            <a:ext cx="3408775" cy="572683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i="1" lang="es" sz="2500">
                <a:solidFill>
                  <a:srgbClr val="E23B3B"/>
                </a:solidFill>
                <a:latin typeface="Impact"/>
                <a:ea typeface="Impact"/>
                <a:cs typeface="Impact"/>
                <a:sym typeface="Impact"/>
              </a:rPr>
              <a:t>Use these Post-it</a:t>
            </a:r>
            <a:endParaRPr b="1" i="1" sz="2500">
              <a:solidFill>
                <a:srgbClr val="E23B3B"/>
              </a:solidFill>
              <a:latin typeface="Impact"/>
              <a:ea typeface="Impact"/>
              <a:cs typeface="Impact"/>
              <a:sym typeface="Impact"/>
            </a:endParaRPr>
          </a:p>
        </p:txBody>
      </p:sp>
      <p:grpSp>
        <p:nvGrpSpPr>
          <p:cNvPr id="1522" name="Google Shape;1522;p17"/>
          <p:cNvGrpSpPr/>
          <p:nvPr/>
        </p:nvGrpSpPr>
        <p:grpSpPr>
          <a:xfrm>
            <a:off x="638596" y="568048"/>
            <a:ext cx="362484" cy="321303"/>
            <a:chOff x="3745952" y="1193989"/>
            <a:chExt cx="436150" cy="386600"/>
          </a:xfrm>
        </p:grpSpPr>
        <p:sp>
          <p:nvSpPr>
            <p:cNvPr id="1523" name="Google Shape;1523;p17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24" name="Google Shape;1524;p17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25" name="Google Shape;1525;p17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26" name="Google Shape;1526;p17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274E13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27" name="Google Shape;1527;p17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528" name="Google Shape;1528;p17"/>
          <p:cNvGrpSpPr/>
          <p:nvPr/>
        </p:nvGrpSpPr>
        <p:grpSpPr>
          <a:xfrm>
            <a:off x="2845696" y="780298"/>
            <a:ext cx="362484" cy="321303"/>
            <a:chOff x="3745952" y="1193989"/>
            <a:chExt cx="436150" cy="386600"/>
          </a:xfrm>
        </p:grpSpPr>
        <p:sp>
          <p:nvSpPr>
            <p:cNvPr id="1529" name="Google Shape;1529;p17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30" name="Google Shape;1530;p17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31" name="Google Shape;1531;p17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0000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32" name="Google Shape;1532;p17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20124D"/>
            </a:solidFill>
            <a:ln cap="flat" cmpd="sng" w="9525">
              <a:solidFill>
                <a:srgbClr val="A4C2F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33" name="Google Shape;1533;p17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0000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537" name="Shape 15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38" name="Google Shape;1538;p18"/>
          <p:cNvSpPr/>
          <p:nvPr/>
        </p:nvSpPr>
        <p:spPr>
          <a:xfrm>
            <a:off x="2832050" y="416475"/>
            <a:ext cx="3442875" cy="902375"/>
          </a:xfrm>
          <a:custGeom>
            <a:rect b="b" l="l" r="r" t="t"/>
            <a:pathLst>
              <a:path extrusionOk="0" h="36095" w="137715">
                <a:moveTo>
                  <a:pt x="127164" y="0"/>
                </a:moveTo>
                <a:lnTo>
                  <a:pt x="0" y="3332"/>
                </a:lnTo>
                <a:lnTo>
                  <a:pt x="2221" y="34151"/>
                </a:lnTo>
                <a:lnTo>
                  <a:pt x="137715" y="36095"/>
                </a:lnTo>
                <a:close/>
              </a:path>
            </a:pathLst>
          </a:custGeom>
          <a:solidFill>
            <a:schemeClr val="lt2"/>
          </a:solidFill>
          <a:ln>
            <a:noFill/>
          </a:ln>
        </p:spPr>
      </p:sp>
      <p:sp>
        <p:nvSpPr>
          <p:cNvPr id="1539" name="Google Shape;1539;p18"/>
          <p:cNvSpPr/>
          <p:nvPr/>
        </p:nvSpPr>
        <p:spPr>
          <a:xfrm>
            <a:off x="721900" y="1263325"/>
            <a:ext cx="7926950" cy="603875"/>
          </a:xfrm>
          <a:custGeom>
            <a:rect b="b" l="l" r="r" t="t"/>
            <a:pathLst>
              <a:path extrusionOk="0" h="24155" w="317078">
                <a:moveTo>
                  <a:pt x="0" y="0"/>
                </a:moveTo>
                <a:lnTo>
                  <a:pt x="4165" y="21934"/>
                </a:lnTo>
                <a:lnTo>
                  <a:pt x="317078" y="24155"/>
                </a:lnTo>
                <a:lnTo>
                  <a:pt x="315690" y="1666"/>
                </a:lnTo>
                <a:close/>
              </a:path>
            </a:pathLst>
          </a:custGeom>
          <a:solidFill>
            <a:schemeClr val="lt2"/>
          </a:solidFill>
          <a:ln>
            <a:noFill/>
          </a:ln>
        </p:spPr>
      </p:sp>
      <p:sp>
        <p:nvSpPr>
          <p:cNvPr id="1540" name="Google Shape;1540;p18"/>
          <p:cNvSpPr/>
          <p:nvPr/>
        </p:nvSpPr>
        <p:spPr>
          <a:xfrm>
            <a:off x="492825" y="1714500"/>
            <a:ext cx="4025950" cy="2200400"/>
          </a:xfrm>
          <a:custGeom>
            <a:rect b="b" l="l" r="r" t="t"/>
            <a:pathLst>
              <a:path extrusionOk="0" h="88016" w="161038">
                <a:moveTo>
                  <a:pt x="154375" y="0"/>
                </a:moveTo>
                <a:lnTo>
                  <a:pt x="1666" y="4720"/>
                </a:lnTo>
                <a:lnTo>
                  <a:pt x="0" y="83573"/>
                </a:lnTo>
                <a:lnTo>
                  <a:pt x="161038" y="88016"/>
                </a:lnTo>
                <a:close/>
              </a:path>
            </a:pathLst>
          </a:custGeom>
          <a:solidFill>
            <a:schemeClr val="lt2"/>
          </a:solidFill>
          <a:ln>
            <a:noFill/>
          </a:ln>
        </p:spPr>
      </p:sp>
      <p:sp>
        <p:nvSpPr>
          <p:cNvPr id="1541" name="Google Shape;1541;p18"/>
          <p:cNvSpPr/>
          <p:nvPr/>
        </p:nvSpPr>
        <p:spPr>
          <a:xfrm>
            <a:off x="4789500" y="1693675"/>
            <a:ext cx="3935700" cy="2484975"/>
          </a:xfrm>
          <a:custGeom>
            <a:rect b="b" l="l" r="r" t="t"/>
            <a:pathLst>
              <a:path extrusionOk="0" h="99399" w="157428">
                <a:moveTo>
                  <a:pt x="0" y="2777"/>
                </a:moveTo>
                <a:lnTo>
                  <a:pt x="555" y="90792"/>
                </a:lnTo>
                <a:lnTo>
                  <a:pt x="147988" y="99399"/>
                </a:lnTo>
                <a:lnTo>
                  <a:pt x="157428" y="0"/>
                </a:lnTo>
                <a:close/>
              </a:path>
            </a:pathLst>
          </a:custGeom>
          <a:solidFill>
            <a:schemeClr val="lt2"/>
          </a:solidFill>
          <a:ln>
            <a:noFill/>
          </a:ln>
        </p:spPr>
      </p:sp>
      <p:sp>
        <p:nvSpPr>
          <p:cNvPr id="1542" name="Google Shape;1542;p18"/>
          <p:cNvSpPr/>
          <p:nvPr/>
        </p:nvSpPr>
        <p:spPr>
          <a:xfrm>
            <a:off x="742725" y="3824650"/>
            <a:ext cx="7718725" cy="902375"/>
          </a:xfrm>
          <a:custGeom>
            <a:rect b="b" l="l" r="r" t="t"/>
            <a:pathLst>
              <a:path extrusionOk="0" h="36095" w="308749">
                <a:moveTo>
                  <a:pt x="1943" y="0"/>
                </a:moveTo>
                <a:lnTo>
                  <a:pt x="0" y="22212"/>
                </a:lnTo>
                <a:lnTo>
                  <a:pt x="297642" y="36095"/>
                </a:lnTo>
                <a:lnTo>
                  <a:pt x="308749" y="15549"/>
                </a:lnTo>
                <a:close/>
              </a:path>
            </a:pathLst>
          </a:custGeom>
          <a:solidFill>
            <a:schemeClr val="lt2"/>
          </a:solidFill>
          <a:ln>
            <a:noFill/>
          </a:ln>
        </p:spPr>
      </p:sp>
      <p:sp>
        <p:nvSpPr>
          <p:cNvPr id="1543" name="Google Shape;1543;p18"/>
          <p:cNvSpPr txBox="1"/>
          <p:nvPr/>
        </p:nvSpPr>
        <p:spPr>
          <a:xfrm rot="166495">
            <a:off x="759331" y="3950604"/>
            <a:ext cx="8006188" cy="72024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rtl="0" algn="l">
              <a:spcBef>
                <a:spcPts val="100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b="1" lang="es" sz="900">
                <a:solidFill>
                  <a:srgbClr val="000000"/>
                </a:solidFill>
                <a:latin typeface="Open Sans"/>
                <a:ea typeface="Open Sans"/>
                <a:cs typeface="Open Sans"/>
                <a:sym typeface="Open Sans"/>
              </a:rPr>
              <a:t>Important:</a:t>
            </a:r>
            <a:r>
              <a:rPr lang="es" sz="900">
                <a:solidFill>
                  <a:srgbClr val="000000"/>
                </a:solidFill>
                <a:latin typeface="Open Sans"/>
                <a:ea typeface="Open Sans"/>
                <a:cs typeface="Open Sans"/>
                <a:sym typeface="Open Sans"/>
              </a:rPr>
              <a:t> All our templates are free to use under </a:t>
            </a:r>
            <a:r>
              <a:rPr lang="es" sz="900" u="sng">
                <a:solidFill>
                  <a:srgbClr val="000000"/>
                </a:solidFill>
                <a:latin typeface="Open Sans"/>
                <a:ea typeface="Open Sans"/>
                <a:cs typeface="Open Sans"/>
                <a:sym typeface="Open Sans"/>
                <a:hlinkClick r:id="rId3"/>
              </a:rPr>
              <a:t>Creative Commons Attribution License</a:t>
            </a:r>
            <a:r>
              <a:rPr lang="es" sz="900">
                <a:solidFill>
                  <a:srgbClr val="000000"/>
                </a:solidFill>
                <a:latin typeface="Open Sans"/>
                <a:ea typeface="Open Sans"/>
                <a:cs typeface="Open Sans"/>
                <a:sym typeface="Open Sans"/>
              </a:rPr>
              <a:t>. If you use the graphic assets (photos, icons and typographies) included in this Google Slides Templates you must keep the Credits slide or add all attributions in the last slide notes.</a:t>
            </a:r>
            <a:endParaRPr sz="900">
              <a:solidFill>
                <a:srgbClr val="000000"/>
              </a:solidFill>
              <a:latin typeface="Open Sans"/>
              <a:ea typeface="Open Sans"/>
              <a:cs typeface="Open Sans"/>
              <a:sym typeface="Open Sans"/>
            </a:endParaRPr>
          </a:p>
          <a:p>
            <a:pPr indent="0" lvl="0" marL="0" marR="0" rtl="0" algn="just">
              <a:lnSpc>
                <a:spcPct val="130000"/>
              </a:lnSpc>
              <a:spcBef>
                <a:spcPts val="100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000000"/>
              </a:solidFill>
              <a:latin typeface="Open Sans"/>
              <a:ea typeface="Open Sans"/>
              <a:cs typeface="Open Sans"/>
              <a:sym typeface="Open Sans"/>
            </a:endParaRPr>
          </a:p>
        </p:txBody>
      </p:sp>
      <p:sp>
        <p:nvSpPr>
          <p:cNvPr id="1544" name="Google Shape;1544;p18"/>
          <p:cNvSpPr txBox="1"/>
          <p:nvPr/>
        </p:nvSpPr>
        <p:spPr>
          <a:xfrm>
            <a:off x="624726" y="1845750"/>
            <a:ext cx="3092100" cy="570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1600"/>
              </a:spcAft>
              <a:buNone/>
            </a:pPr>
            <a:r>
              <a:rPr lang="es" sz="2200">
                <a:solidFill>
                  <a:srgbClr val="000000"/>
                </a:solidFill>
                <a:latin typeface="Open Sans"/>
                <a:ea typeface="Open Sans"/>
                <a:cs typeface="Open Sans"/>
                <a:sym typeface="Open Sans"/>
              </a:rPr>
              <a:t>Open in Google Slides</a:t>
            </a:r>
            <a:endParaRPr sz="2200">
              <a:solidFill>
                <a:srgbClr val="000000"/>
              </a:solidFill>
              <a:latin typeface="Open Sans"/>
              <a:ea typeface="Open Sans"/>
              <a:cs typeface="Open Sans"/>
              <a:sym typeface="Open Sans"/>
            </a:endParaRPr>
          </a:p>
        </p:txBody>
      </p:sp>
      <p:sp>
        <p:nvSpPr>
          <p:cNvPr id="1545" name="Google Shape;1545;p18"/>
          <p:cNvSpPr txBox="1"/>
          <p:nvPr/>
        </p:nvSpPr>
        <p:spPr>
          <a:xfrm>
            <a:off x="4832400" y="1845750"/>
            <a:ext cx="3756600" cy="570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1600"/>
              </a:spcAft>
              <a:buNone/>
            </a:pPr>
            <a:r>
              <a:rPr lang="es" sz="2200">
                <a:solidFill>
                  <a:srgbClr val="000000"/>
                </a:solidFill>
                <a:latin typeface="Open Sans"/>
                <a:ea typeface="Open Sans"/>
                <a:cs typeface="Open Sans"/>
                <a:sym typeface="Open Sans"/>
              </a:rPr>
              <a:t>Open in PowerPoint®</a:t>
            </a:r>
            <a:endParaRPr sz="2200">
              <a:solidFill>
                <a:srgbClr val="000000"/>
              </a:solidFill>
              <a:latin typeface="Open Sans"/>
              <a:ea typeface="Open Sans"/>
              <a:cs typeface="Open Sans"/>
              <a:sym typeface="Open Sans"/>
            </a:endParaRPr>
          </a:p>
        </p:txBody>
      </p:sp>
      <p:sp>
        <p:nvSpPr>
          <p:cNvPr id="1546" name="Google Shape;1546;p18"/>
          <p:cNvSpPr txBox="1"/>
          <p:nvPr/>
        </p:nvSpPr>
        <p:spPr>
          <a:xfrm>
            <a:off x="2889950" y="365150"/>
            <a:ext cx="3364200" cy="572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i="1" lang="es" sz="3800">
                <a:solidFill>
                  <a:srgbClr val="000000"/>
                </a:solidFill>
                <a:latin typeface="Impact"/>
                <a:ea typeface="Impact"/>
                <a:cs typeface="Impact"/>
                <a:sym typeface="Impact"/>
              </a:rPr>
              <a:t>Instructions</a:t>
            </a:r>
            <a:endParaRPr b="1" i="1" sz="3800">
              <a:solidFill>
                <a:srgbClr val="000000"/>
              </a:solidFill>
              <a:latin typeface="Impact"/>
              <a:ea typeface="Impact"/>
              <a:cs typeface="Impact"/>
              <a:sym typeface="Impact"/>
            </a:endParaRPr>
          </a:p>
        </p:txBody>
      </p:sp>
      <p:sp>
        <p:nvSpPr>
          <p:cNvPr id="1547" name="Google Shape;1547;p18"/>
          <p:cNvSpPr txBox="1"/>
          <p:nvPr/>
        </p:nvSpPr>
        <p:spPr>
          <a:xfrm>
            <a:off x="2249850" y="937860"/>
            <a:ext cx="4644300" cy="24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lnSpc>
                <a:spcPct val="115000"/>
              </a:lnSpc>
              <a:spcBef>
                <a:spcPts val="0"/>
              </a:spcBef>
              <a:spcAft>
                <a:spcPts val="1600"/>
              </a:spcAft>
              <a:buNone/>
            </a:pPr>
            <a:r>
              <a:rPr lang="es" sz="1600">
                <a:solidFill>
                  <a:srgbClr val="000000"/>
                </a:solidFill>
                <a:latin typeface="Open Sans"/>
                <a:ea typeface="Open Sans"/>
                <a:cs typeface="Open Sans"/>
                <a:sym typeface="Open Sans"/>
              </a:rPr>
              <a:t>How to work with this template?</a:t>
            </a:r>
            <a:endParaRPr sz="1600">
              <a:solidFill>
                <a:srgbClr val="000000"/>
              </a:solidFill>
              <a:latin typeface="Open Sans"/>
              <a:ea typeface="Open Sans"/>
              <a:cs typeface="Open Sans"/>
              <a:sym typeface="Open Sans"/>
            </a:endParaRPr>
          </a:p>
        </p:txBody>
      </p:sp>
      <p:sp>
        <p:nvSpPr>
          <p:cNvPr id="1548" name="Google Shape;1548;p18"/>
          <p:cNvSpPr txBox="1"/>
          <p:nvPr/>
        </p:nvSpPr>
        <p:spPr>
          <a:xfrm>
            <a:off x="832950" y="1262875"/>
            <a:ext cx="7933200" cy="570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" sz="1200">
                <a:solidFill>
                  <a:srgbClr val="000000"/>
                </a:solidFill>
                <a:latin typeface="Open Sans"/>
                <a:ea typeface="Open Sans"/>
                <a:cs typeface="Open Sans"/>
                <a:sym typeface="Open Sans"/>
              </a:rPr>
              <a:t>Open the presentation from the Google Slides Viewer (gear icon) or press the button below. </a:t>
            </a:r>
            <a:r>
              <a:rPr b="1" lang="es" sz="1200">
                <a:solidFill>
                  <a:srgbClr val="000000"/>
                </a:solidFill>
                <a:latin typeface="Open Sans"/>
                <a:ea typeface="Open Sans"/>
                <a:cs typeface="Open Sans"/>
                <a:sym typeface="Open Sans"/>
              </a:rPr>
              <a:t>In order to be able to edit the presentation in Google Slides, you must own a Google® Account and be logged in.</a:t>
            </a:r>
            <a:endParaRPr i="1" sz="2200">
              <a:solidFill>
                <a:srgbClr val="000000"/>
              </a:solidFill>
              <a:latin typeface="Open Sans"/>
              <a:ea typeface="Open Sans"/>
              <a:cs typeface="Open Sans"/>
              <a:sym typeface="Open Sans"/>
            </a:endParaRPr>
          </a:p>
        </p:txBody>
      </p:sp>
      <p:sp>
        <p:nvSpPr>
          <p:cNvPr id="1549" name="Google Shape;1549;p18"/>
          <p:cNvSpPr txBox="1"/>
          <p:nvPr/>
        </p:nvSpPr>
        <p:spPr>
          <a:xfrm>
            <a:off x="630143" y="2416650"/>
            <a:ext cx="3756600" cy="15642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s" sz="1200">
                <a:solidFill>
                  <a:srgbClr val="000000"/>
                </a:solidFill>
                <a:latin typeface="Open Sans"/>
                <a:ea typeface="Open Sans"/>
                <a:cs typeface="Open Sans"/>
                <a:sym typeface="Open Sans"/>
              </a:rPr>
              <a:t>Please navigate to the </a:t>
            </a:r>
            <a:r>
              <a:rPr b="1" lang="es" sz="1200">
                <a:solidFill>
                  <a:srgbClr val="000000"/>
                </a:solidFill>
                <a:latin typeface="Open Sans"/>
                <a:ea typeface="Open Sans"/>
                <a:cs typeface="Open Sans"/>
                <a:sym typeface="Open Sans"/>
              </a:rPr>
              <a:t>File</a:t>
            </a:r>
            <a:r>
              <a:rPr lang="es" sz="1200">
                <a:solidFill>
                  <a:srgbClr val="000000"/>
                </a:solidFill>
                <a:latin typeface="Open Sans"/>
                <a:ea typeface="Open Sans"/>
                <a:cs typeface="Open Sans"/>
                <a:sym typeface="Open Sans"/>
              </a:rPr>
              <a:t> menu and select </a:t>
            </a:r>
            <a:r>
              <a:rPr b="1" lang="es" sz="1200">
                <a:solidFill>
                  <a:srgbClr val="000000"/>
                </a:solidFill>
                <a:latin typeface="Open Sans"/>
                <a:ea typeface="Open Sans"/>
                <a:cs typeface="Open Sans"/>
                <a:sym typeface="Open Sans"/>
              </a:rPr>
              <a:t>Make a copy</a:t>
            </a:r>
            <a:r>
              <a:rPr lang="es" sz="1200">
                <a:solidFill>
                  <a:srgbClr val="000000"/>
                </a:solidFill>
                <a:latin typeface="Open Sans"/>
                <a:ea typeface="Open Sans"/>
                <a:cs typeface="Open Sans"/>
                <a:sym typeface="Open Sans"/>
              </a:rPr>
              <a:t>. </a:t>
            </a:r>
            <a:endParaRPr sz="1200">
              <a:solidFill>
                <a:srgbClr val="000000"/>
              </a:solidFill>
              <a:latin typeface="Open Sans"/>
              <a:ea typeface="Open Sans"/>
              <a:cs typeface="Open Sans"/>
              <a:sym typeface="Open Sans"/>
            </a:endParaRPr>
          </a:p>
          <a:p>
            <a:pPr indent="0" lvl="0" marL="0" rtl="0" algn="l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None/>
            </a:pPr>
            <a:r>
              <a:rPr lang="es" sz="1200">
                <a:solidFill>
                  <a:srgbClr val="000000"/>
                </a:solidFill>
                <a:latin typeface="Open Sans"/>
                <a:ea typeface="Open Sans"/>
                <a:cs typeface="Open Sans"/>
                <a:sym typeface="Open Sans"/>
              </a:rPr>
              <a:t>A new Google Slides Editor will open with an editable copy of the template. This copy will be created in your Google Drive® account.</a:t>
            </a:r>
            <a:endParaRPr sz="1200">
              <a:solidFill>
                <a:srgbClr val="000000"/>
              </a:solidFill>
              <a:latin typeface="Open Sans"/>
              <a:ea typeface="Open Sans"/>
              <a:cs typeface="Open Sans"/>
              <a:sym typeface="Open Sans"/>
            </a:endParaRPr>
          </a:p>
          <a:p>
            <a:pPr indent="0" lvl="0" marL="0" rtl="0" algn="l">
              <a:lnSpc>
                <a:spcPct val="115000"/>
              </a:lnSpc>
              <a:spcBef>
                <a:spcPts val="1600"/>
              </a:spcBef>
              <a:spcAft>
                <a:spcPts val="1600"/>
              </a:spcAft>
              <a:buNone/>
            </a:pPr>
            <a:r>
              <a:t/>
            </a:r>
            <a:endParaRPr sz="1200">
              <a:solidFill>
                <a:srgbClr val="000000"/>
              </a:solidFill>
              <a:latin typeface="Open Sans"/>
              <a:ea typeface="Open Sans"/>
              <a:cs typeface="Open Sans"/>
              <a:sym typeface="Open Sans"/>
            </a:endParaRPr>
          </a:p>
        </p:txBody>
      </p:sp>
      <p:sp>
        <p:nvSpPr>
          <p:cNvPr id="1550" name="Google Shape;1550;p18"/>
          <p:cNvSpPr txBox="1"/>
          <p:nvPr/>
        </p:nvSpPr>
        <p:spPr>
          <a:xfrm>
            <a:off x="4832400" y="2416650"/>
            <a:ext cx="3642900" cy="16104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s" sz="1200">
                <a:solidFill>
                  <a:srgbClr val="000000"/>
                </a:solidFill>
                <a:latin typeface="Open Sans"/>
                <a:ea typeface="Open Sans"/>
                <a:cs typeface="Open Sans"/>
                <a:sym typeface="Open Sans"/>
              </a:rPr>
              <a:t>Navigate to the </a:t>
            </a:r>
            <a:r>
              <a:rPr b="1" lang="es" sz="1200">
                <a:solidFill>
                  <a:srgbClr val="000000"/>
                </a:solidFill>
                <a:latin typeface="Open Sans"/>
                <a:ea typeface="Open Sans"/>
                <a:cs typeface="Open Sans"/>
                <a:sym typeface="Open Sans"/>
              </a:rPr>
              <a:t>File</a:t>
            </a:r>
            <a:r>
              <a:rPr lang="es" sz="1200">
                <a:solidFill>
                  <a:srgbClr val="000000"/>
                </a:solidFill>
                <a:latin typeface="Open Sans"/>
                <a:ea typeface="Open Sans"/>
                <a:cs typeface="Open Sans"/>
                <a:sym typeface="Open Sans"/>
              </a:rPr>
              <a:t> menu and select </a:t>
            </a:r>
            <a:r>
              <a:rPr b="1" lang="es" sz="1200">
                <a:solidFill>
                  <a:srgbClr val="000000"/>
                </a:solidFill>
                <a:latin typeface="Open Sans"/>
                <a:ea typeface="Open Sans"/>
                <a:cs typeface="Open Sans"/>
                <a:sym typeface="Open Sans"/>
              </a:rPr>
              <a:t>Download as Microsoft PowerPoint.</a:t>
            </a:r>
            <a:r>
              <a:rPr lang="es" sz="1200">
                <a:solidFill>
                  <a:srgbClr val="000000"/>
                </a:solidFill>
                <a:latin typeface="Open Sans"/>
                <a:ea typeface="Open Sans"/>
                <a:cs typeface="Open Sans"/>
                <a:sym typeface="Open Sans"/>
              </a:rPr>
              <a:t> You will download a .</a:t>
            </a:r>
            <a:r>
              <a:rPr b="1" lang="es" sz="1200">
                <a:solidFill>
                  <a:srgbClr val="000000"/>
                </a:solidFill>
                <a:latin typeface="Open Sans"/>
                <a:ea typeface="Open Sans"/>
                <a:cs typeface="Open Sans"/>
                <a:sym typeface="Open Sans"/>
              </a:rPr>
              <a:t>pptx</a:t>
            </a:r>
            <a:r>
              <a:rPr lang="es" sz="1200">
                <a:solidFill>
                  <a:srgbClr val="000000"/>
                </a:solidFill>
                <a:latin typeface="Open Sans"/>
                <a:ea typeface="Open Sans"/>
                <a:cs typeface="Open Sans"/>
                <a:sym typeface="Open Sans"/>
              </a:rPr>
              <a:t> file that you can open in PowerPoint.</a:t>
            </a:r>
            <a:endParaRPr sz="1200">
              <a:solidFill>
                <a:srgbClr val="000000"/>
              </a:solidFill>
              <a:latin typeface="Open Sans"/>
              <a:ea typeface="Open Sans"/>
              <a:cs typeface="Open Sans"/>
              <a:sym typeface="Open Sans"/>
            </a:endParaRPr>
          </a:p>
          <a:p>
            <a:pPr indent="0" lvl="0" marL="0" rtl="0" algn="l">
              <a:lnSpc>
                <a:spcPct val="115000"/>
              </a:lnSpc>
              <a:spcBef>
                <a:spcPts val="1600"/>
              </a:spcBef>
              <a:spcAft>
                <a:spcPts val="1600"/>
              </a:spcAft>
              <a:buNone/>
            </a:pPr>
            <a:r>
              <a:rPr b="1" lang="es" sz="1200">
                <a:solidFill>
                  <a:srgbClr val="000000"/>
                </a:solidFill>
                <a:latin typeface="Open Sans"/>
                <a:ea typeface="Open Sans"/>
                <a:cs typeface="Open Sans"/>
                <a:sym typeface="Open Sans"/>
              </a:rPr>
              <a:t>Note</a:t>
            </a:r>
            <a:r>
              <a:rPr lang="es" sz="1200">
                <a:solidFill>
                  <a:srgbClr val="000000"/>
                </a:solidFill>
                <a:latin typeface="Open Sans"/>
                <a:ea typeface="Open Sans"/>
                <a:cs typeface="Open Sans"/>
                <a:sym typeface="Open Sans"/>
              </a:rPr>
              <a:t>: You will need to install the fonts used in this presentation. Links to the fonts are provided at the end of this presentation.</a:t>
            </a:r>
            <a:endParaRPr sz="1200">
              <a:solidFill>
                <a:srgbClr val="000000"/>
              </a:solidFill>
              <a:latin typeface="Open Sans"/>
              <a:ea typeface="Open Sans"/>
              <a:cs typeface="Open Sans"/>
              <a:sym typeface="Open Sans"/>
            </a:endParaRPr>
          </a:p>
        </p:txBody>
      </p:sp>
      <p:grpSp>
        <p:nvGrpSpPr>
          <p:cNvPr id="1551" name="Google Shape;1551;p18"/>
          <p:cNvGrpSpPr/>
          <p:nvPr/>
        </p:nvGrpSpPr>
        <p:grpSpPr>
          <a:xfrm>
            <a:off x="8362721" y="1220698"/>
            <a:ext cx="362484" cy="321303"/>
            <a:chOff x="3745952" y="1193989"/>
            <a:chExt cx="436150" cy="386600"/>
          </a:xfrm>
        </p:grpSpPr>
        <p:sp>
          <p:nvSpPr>
            <p:cNvPr id="1552" name="Google Shape;1552;p18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53" name="Google Shape;1553;p18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54" name="Google Shape;1554;p18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FFD9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55" name="Google Shape;1555;p18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F1C232"/>
            </a:solidFill>
            <a:ln cap="flat" cmpd="sng" w="9525">
              <a:solidFill>
                <a:srgbClr val="F3F3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56" name="Google Shape;1556;p18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FFD9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557" name="Google Shape;1557;p18"/>
          <p:cNvGrpSpPr/>
          <p:nvPr/>
        </p:nvGrpSpPr>
        <p:grpSpPr>
          <a:xfrm>
            <a:off x="4712371" y="1638998"/>
            <a:ext cx="362484" cy="321303"/>
            <a:chOff x="3745952" y="1193989"/>
            <a:chExt cx="436150" cy="386600"/>
          </a:xfrm>
        </p:grpSpPr>
        <p:sp>
          <p:nvSpPr>
            <p:cNvPr id="1558" name="Google Shape;1558;p18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59" name="Google Shape;1559;p18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60" name="Google Shape;1560;p18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61" name="Google Shape;1561;p18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274E13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62" name="Google Shape;1562;p18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563" name="Google Shape;1563;p18"/>
          <p:cNvGrpSpPr/>
          <p:nvPr/>
        </p:nvGrpSpPr>
        <p:grpSpPr>
          <a:xfrm>
            <a:off x="2779446" y="447773"/>
            <a:ext cx="362484" cy="321303"/>
            <a:chOff x="3745952" y="1193989"/>
            <a:chExt cx="436150" cy="386600"/>
          </a:xfrm>
        </p:grpSpPr>
        <p:sp>
          <p:nvSpPr>
            <p:cNvPr id="1564" name="Google Shape;1564;p18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65" name="Google Shape;1565;p18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66" name="Google Shape;1566;p18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0000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67" name="Google Shape;1567;p18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20124D"/>
            </a:solidFill>
            <a:ln cap="flat" cmpd="sng" w="9525">
              <a:solidFill>
                <a:srgbClr val="A4C2F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68" name="Google Shape;1568;p18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0000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569" name="Google Shape;1569;p18"/>
          <p:cNvGrpSpPr/>
          <p:nvPr/>
        </p:nvGrpSpPr>
        <p:grpSpPr>
          <a:xfrm>
            <a:off x="492821" y="1714498"/>
            <a:ext cx="362484" cy="321303"/>
            <a:chOff x="3745952" y="1193989"/>
            <a:chExt cx="436150" cy="386600"/>
          </a:xfrm>
        </p:grpSpPr>
        <p:sp>
          <p:nvSpPr>
            <p:cNvPr id="1570" name="Google Shape;1570;p18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71" name="Google Shape;1571;p18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72" name="Google Shape;1572;p18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FFD9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73" name="Google Shape;1573;p18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F1C232"/>
            </a:solidFill>
            <a:ln cap="flat" cmpd="sng" w="9525">
              <a:solidFill>
                <a:srgbClr val="F3F3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74" name="Google Shape;1574;p18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FFD9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575" name="Google Shape;1575;p18"/>
          <p:cNvGrpSpPr/>
          <p:nvPr/>
        </p:nvGrpSpPr>
        <p:grpSpPr>
          <a:xfrm>
            <a:off x="8415746" y="1714498"/>
            <a:ext cx="362484" cy="321303"/>
            <a:chOff x="3745952" y="1193989"/>
            <a:chExt cx="436150" cy="386600"/>
          </a:xfrm>
        </p:grpSpPr>
        <p:sp>
          <p:nvSpPr>
            <p:cNvPr id="1576" name="Google Shape;1576;p18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77" name="Google Shape;1577;p18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78" name="Google Shape;1578;p18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79" name="Google Shape;1579;p18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274E13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80" name="Google Shape;1580;p18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581" name="Google Shape;1581;p18"/>
          <p:cNvGrpSpPr/>
          <p:nvPr/>
        </p:nvGrpSpPr>
        <p:grpSpPr>
          <a:xfrm>
            <a:off x="5742733" y="358685"/>
            <a:ext cx="362484" cy="321303"/>
            <a:chOff x="3745952" y="1193989"/>
            <a:chExt cx="436150" cy="386600"/>
          </a:xfrm>
        </p:grpSpPr>
        <p:sp>
          <p:nvSpPr>
            <p:cNvPr id="1582" name="Google Shape;1582;p18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83" name="Google Shape;1583;p18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84" name="Google Shape;1584;p18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85" name="Google Shape;1585;p18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980000"/>
            </a:solidFill>
            <a:ln cap="flat" cmpd="sng" w="9525">
              <a:solidFill>
                <a:srgbClr val="E23B3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86" name="Google Shape;1586;p18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587" name="Google Shape;1587;p18"/>
          <p:cNvGrpSpPr/>
          <p:nvPr/>
        </p:nvGrpSpPr>
        <p:grpSpPr>
          <a:xfrm>
            <a:off x="4103033" y="3593585"/>
            <a:ext cx="362484" cy="321303"/>
            <a:chOff x="3745952" y="1193989"/>
            <a:chExt cx="436150" cy="386600"/>
          </a:xfrm>
        </p:grpSpPr>
        <p:sp>
          <p:nvSpPr>
            <p:cNvPr id="1588" name="Google Shape;1588;p18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89" name="Google Shape;1589;p18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90" name="Google Shape;1590;p18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91" name="Google Shape;1591;p18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980000"/>
            </a:solidFill>
            <a:ln cap="flat" cmpd="sng" w="9525">
              <a:solidFill>
                <a:srgbClr val="E23B3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92" name="Google Shape;1592;p18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593" name="Google Shape;1593;p18"/>
          <p:cNvGrpSpPr/>
          <p:nvPr/>
        </p:nvGrpSpPr>
        <p:grpSpPr>
          <a:xfrm>
            <a:off x="428921" y="3593585"/>
            <a:ext cx="362484" cy="321303"/>
            <a:chOff x="3745952" y="1193989"/>
            <a:chExt cx="436150" cy="386600"/>
          </a:xfrm>
        </p:grpSpPr>
        <p:sp>
          <p:nvSpPr>
            <p:cNvPr id="1594" name="Google Shape;1594;p18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95" name="Google Shape;1595;p18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96" name="Google Shape;1596;p18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0000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97" name="Google Shape;1597;p18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20124D"/>
            </a:solidFill>
            <a:ln cap="flat" cmpd="sng" w="9525">
              <a:solidFill>
                <a:srgbClr val="A4C2F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98" name="Google Shape;1598;p18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0000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599" name="Google Shape;1599;p18"/>
          <p:cNvGrpSpPr/>
          <p:nvPr/>
        </p:nvGrpSpPr>
        <p:grpSpPr>
          <a:xfrm>
            <a:off x="791396" y="1440848"/>
            <a:ext cx="362484" cy="321303"/>
            <a:chOff x="3745952" y="1193989"/>
            <a:chExt cx="436150" cy="386600"/>
          </a:xfrm>
        </p:grpSpPr>
        <p:sp>
          <p:nvSpPr>
            <p:cNvPr id="1600" name="Google Shape;1600;p18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01" name="Google Shape;1601;p18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02" name="Google Shape;1602;p18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03" name="Google Shape;1603;p18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274E13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04" name="Google Shape;1604;p18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605" name="Google Shape;1605;p18"/>
          <p:cNvGrpSpPr/>
          <p:nvPr/>
        </p:nvGrpSpPr>
        <p:grpSpPr>
          <a:xfrm>
            <a:off x="3846208" y="1762160"/>
            <a:ext cx="362484" cy="321303"/>
            <a:chOff x="3745952" y="1193989"/>
            <a:chExt cx="436150" cy="386600"/>
          </a:xfrm>
        </p:grpSpPr>
        <p:sp>
          <p:nvSpPr>
            <p:cNvPr id="1606" name="Google Shape;1606;p18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07" name="Google Shape;1607;p18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08" name="Google Shape;1608;p18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09" name="Google Shape;1609;p18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980000"/>
            </a:solidFill>
            <a:ln cap="flat" cmpd="sng" w="9525">
              <a:solidFill>
                <a:srgbClr val="E23B3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10" name="Google Shape;1610;p18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611" name="Google Shape;1611;p18"/>
          <p:cNvGrpSpPr/>
          <p:nvPr/>
        </p:nvGrpSpPr>
        <p:grpSpPr>
          <a:xfrm>
            <a:off x="8000246" y="4405723"/>
            <a:ext cx="362484" cy="321303"/>
            <a:chOff x="3745952" y="1193989"/>
            <a:chExt cx="436150" cy="386600"/>
          </a:xfrm>
        </p:grpSpPr>
        <p:sp>
          <p:nvSpPr>
            <p:cNvPr id="1612" name="Google Shape;1612;p18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13" name="Google Shape;1613;p18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14" name="Google Shape;1614;p18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15" name="Google Shape;1615;p18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274E13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16" name="Google Shape;1616;p18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617" name="Google Shape;1617;p18"/>
          <p:cNvGrpSpPr/>
          <p:nvPr/>
        </p:nvGrpSpPr>
        <p:grpSpPr>
          <a:xfrm>
            <a:off x="721896" y="4115185"/>
            <a:ext cx="362484" cy="321303"/>
            <a:chOff x="3745952" y="1193989"/>
            <a:chExt cx="436150" cy="386600"/>
          </a:xfrm>
        </p:grpSpPr>
        <p:sp>
          <p:nvSpPr>
            <p:cNvPr id="1618" name="Google Shape;1618;p18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19" name="Google Shape;1619;p18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20" name="Google Shape;1620;p18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0000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21" name="Google Shape;1621;p18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20124D"/>
            </a:solidFill>
            <a:ln cap="flat" cmpd="sng" w="9525">
              <a:solidFill>
                <a:srgbClr val="A4C2F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22" name="Google Shape;1622;p18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0000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623" name="Google Shape;1623;p18"/>
          <p:cNvGrpSpPr/>
          <p:nvPr/>
        </p:nvGrpSpPr>
        <p:grpSpPr>
          <a:xfrm>
            <a:off x="5999558" y="1155110"/>
            <a:ext cx="362484" cy="321303"/>
            <a:chOff x="3745952" y="1193989"/>
            <a:chExt cx="436150" cy="386600"/>
          </a:xfrm>
        </p:grpSpPr>
        <p:sp>
          <p:nvSpPr>
            <p:cNvPr id="1624" name="Google Shape;1624;p18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25" name="Google Shape;1625;p18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26" name="Google Shape;1626;p18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27" name="Google Shape;1627;p18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980000"/>
            </a:solidFill>
            <a:ln cap="flat" cmpd="sng" w="9525">
              <a:solidFill>
                <a:srgbClr val="E23B3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28" name="Google Shape;1628;p18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629" name="Google Shape;1629;p18"/>
          <p:cNvGrpSpPr/>
          <p:nvPr/>
        </p:nvGrpSpPr>
        <p:grpSpPr>
          <a:xfrm>
            <a:off x="2779446" y="769073"/>
            <a:ext cx="362484" cy="321303"/>
            <a:chOff x="3745952" y="1193989"/>
            <a:chExt cx="436150" cy="386600"/>
          </a:xfrm>
        </p:grpSpPr>
        <p:sp>
          <p:nvSpPr>
            <p:cNvPr id="1630" name="Google Shape;1630;p18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31" name="Google Shape;1631;p18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32" name="Google Shape;1632;p18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33" name="Google Shape;1633;p18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274E13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34" name="Google Shape;1634;p18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635" name="Google Shape;1635;p18"/>
          <p:cNvGrpSpPr/>
          <p:nvPr/>
        </p:nvGrpSpPr>
        <p:grpSpPr>
          <a:xfrm>
            <a:off x="8226521" y="3824648"/>
            <a:ext cx="362484" cy="321303"/>
            <a:chOff x="3745952" y="1193989"/>
            <a:chExt cx="436150" cy="386600"/>
          </a:xfrm>
        </p:grpSpPr>
        <p:sp>
          <p:nvSpPr>
            <p:cNvPr id="1636" name="Google Shape;1636;p18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37" name="Google Shape;1637;p18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38" name="Google Shape;1638;p18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39" name="Google Shape;1639;p18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274E13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40" name="Google Shape;1640;p18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641" name="Google Shape;1641;p18"/>
          <p:cNvGrpSpPr/>
          <p:nvPr/>
        </p:nvGrpSpPr>
        <p:grpSpPr>
          <a:xfrm>
            <a:off x="4659908" y="3705735"/>
            <a:ext cx="362484" cy="321303"/>
            <a:chOff x="3745952" y="1193989"/>
            <a:chExt cx="436150" cy="386600"/>
          </a:xfrm>
        </p:grpSpPr>
        <p:sp>
          <p:nvSpPr>
            <p:cNvPr id="1642" name="Google Shape;1642;p18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43" name="Google Shape;1643;p18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44" name="Google Shape;1644;p18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45" name="Google Shape;1645;p18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980000"/>
            </a:solidFill>
            <a:ln cap="flat" cmpd="sng" w="9525">
              <a:solidFill>
                <a:srgbClr val="E23B3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46" name="Google Shape;1646;p18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647" name="Google Shape;1647;p18"/>
          <p:cNvGrpSpPr/>
          <p:nvPr/>
        </p:nvGrpSpPr>
        <p:grpSpPr>
          <a:xfrm>
            <a:off x="721896" y="616535"/>
            <a:ext cx="362484" cy="321303"/>
            <a:chOff x="3745952" y="1193989"/>
            <a:chExt cx="436150" cy="386600"/>
          </a:xfrm>
        </p:grpSpPr>
        <p:sp>
          <p:nvSpPr>
            <p:cNvPr id="1648" name="Google Shape;1648;p18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49" name="Google Shape;1649;p18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50" name="Google Shape;1650;p18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51" name="Google Shape;1651;p18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980000"/>
            </a:solidFill>
            <a:ln cap="flat" cmpd="sng" w="9525">
              <a:solidFill>
                <a:srgbClr val="E23B3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52" name="Google Shape;1652;p18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653" name="Google Shape;1653;p18"/>
          <p:cNvGrpSpPr/>
          <p:nvPr/>
        </p:nvGrpSpPr>
        <p:grpSpPr>
          <a:xfrm>
            <a:off x="1048121" y="735773"/>
            <a:ext cx="362484" cy="321303"/>
            <a:chOff x="3745952" y="1193989"/>
            <a:chExt cx="436150" cy="386600"/>
          </a:xfrm>
        </p:grpSpPr>
        <p:sp>
          <p:nvSpPr>
            <p:cNvPr id="1654" name="Google Shape;1654;p18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55" name="Google Shape;1655;p18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56" name="Google Shape;1656;p18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FFD9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57" name="Google Shape;1657;p18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F1C232"/>
            </a:solidFill>
            <a:ln cap="flat" cmpd="sng" w="9525">
              <a:solidFill>
                <a:srgbClr val="F3F3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58" name="Google Shape;1658;p18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FFD9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659" name="Google Shape;1659;p18"/>
          <p:cNvGrpSpPr/>
          <p:nvPr/>
        </p:nvGrpSpPr>
        <p:grpSpPr>
          <a:xfrm>
            <a:off x="1648983" y="616535"/>
            <a:ext cx="362484" cy="321303"/>
            <a:chOff x="3745952" y="1193989"/>
            <a:chExt cx="436150" cy="386600"/>
          </a:xfrm>
        </p:grpSpPr>
        <p:sp>
          <p:nvSpPr>
            <p:cNvPr id="1660" name="Google Shape;1660;p18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61" name="Google Shape;1661;p18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62" name="Google Shape;1662;p18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63" name="Google Shape;1663;p18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274E13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64" name="Google Shape;1664;p18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665" name="Google Shape;1665;p18"/>
          <p:cNvGrpSpPr/>
          <p:nvPr/>
        </p:nvGrpSpPr>
        <p:grpSpPr>
          <a:xfrm>
            <a:off x="1286496" y="447773"/>
            <a:ext cx="362484" cy="321303"/>
            <a:chOff x="3745952" y="1193989"/>
            <a:chExt cx="436150" cy="386600"/>
          </a:xfrm>
        </p:grpSpPr>
        <p:sp>
          <p:nvSpPr>
            <p:cNvPr id="1666" name="Google Shape;1666;p18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67" name="Google Shape;1667;p18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68" name="Google Shape;1668;p18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0000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69" name="Google Shape;1669;p18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20124D"/>
            </a:solidFill>
            <a:ln cap="flat" cmpd="sng" w="9525">
              <a:solidFill>
                <a:srgbClr val="A4C2F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70" name="Google Shape;1670;p18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0000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674" name="Shape 16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75" name="Google Shape;1675;p19"/>
          <p:cNvSpPr/>
          <p:nvPr/>
        </p:nvSpPr>
        <p:spPr>
          <a:xfrm>
            <a:off x="3542145" y="3131150"/>
            <a:ext cx="1073446" cy="490496"/>
          </a:xfrm>
          <a:custGeom>
            <a:rect b="b" l="l" r="r" t="t"/>
            <a:pathLst>
              <a:path extrusionOk="0" h="33874" w="74133">
                <a:moveTo>
                  <a:pt x="1388" y="10551"/>
                </a:moveTo>
                <a:lnTo>
                  <a:pt x="0" y="33874"/>
                </a:lnTo>
                <a:lnTo>
                  <a:pt x="74133" y="26377"/>
                </a:lnTo>
                <a:lnTo>
                  <a:pt x="67192" y="0"/>
                </a:lnTo>
                <a:close/>
              </a:path>
            </a:pathLst>
          </a:custGeom>
          <a:solidFill>
            <a:schemeClr val="lt2"/>
          </a:solidFill>
          <a:ln>
            <a:noFill/>
          </a:ln>
        </p:spPr>
      </p:sp>
      <p:sp>
        <p:nvSpPr>
          <p:cNvPr id="1676" name="Google Shape;1676;p19"/>
          <p:cNvSpPr/>
          <p:nvPr/>
        </p:nvSpPr>
        <p:spPr>
          <a:xfrm>
            <a:off x="638600" y="458125"/>
            <a:ext cx="1853325" cy="846850"/>
          </a:xfrm>
          <a:custGeom>
            <a:rect b="b" l="l" r="r" t="t"/>
            <a:pathLst>
              <a:path extrusionOk="0" h="33874" w="74133">
                <a:moveTo>
                  <a:pt x="1388" y="10551"/>
                </a:moveTo>
                <a:lnTo>
                  <a:pt x="0" y="33874"/>
                </a:lnTo>
                <a:lnTo>
                  <a:pt x="74133" y="26377"/>
                </a:lnTo>
                <a:lnTo>
                  <a:pt x="67192" y="0"/>
                </a:lnTo>
                <a:close/>
              </a:path>
            </a:pathLst>
          </a:custGeom>
          <a:solidFill>
            <a:schemeClr val="lt2"/>
          </a:solidFill>
          <a:ln>
            <a:noFill/>
          </a:ln>
        </p:spPr>
      </p:sp>
      <p:grpSp>
        <p:nvGrpSpPr>
          <p:cNvPr id="1677" name="Google Shape;1677;p19"/>
          <p:cNvGrpSpPr/>
          <p:nvPr/>
        </p:nvGrpSpPr>
        <p:grpSpPr>
          <a:xfrm>
            <a:off x="847111" y="1341922"/>
            <a:ext cx="1846039" cy="1889610"/>
            <a:chOff x="1055486" y="652897"/>
            <a:chExt cx="1846039" cy="1889610"/>
          </a:xfrm>
        </p:grpSpPr>
        <p:sp>
          <p:nvSpPr>
            <p:cNvPr id="1678" name="Google Shape;1678;p19"/>
            <p:cNvSpPr/>
            <p:nvPr/>
          </p:nvSpPr>
          <p:spPr>
            <a:xfrm>
              <a:off x="1082725" y="794475"/>
              <a:ext cx="1748032" cy="1748032"/>
            </a:xfrm>
            <a:custGeom>
              <a:rect b="b" l="l" r="r" t="t"/>
              <a:pathLst>
                <a:path extrusionOk="0" h="84131" w="84131">
                  <a:moveTo>
                    <a:pt x="0" y="0"/>
                  </a:moveTo>
                  <a:lnTo>
                    <a:pt x="1835" y="84131"/>
                  </a:lnTo>
                  <a:lnTo>
                    <a:pt x="84131" y="76268"/>
                  </a:lnTo>
                  <a:close/>
                </a:path>
              </a:pathLst>
            </a:custGeom>
            <a:solidFill>
              <a:srgbClr val="000000">
                <a:alpha val="28459"/>
              </a:srgbClr>
            </a:solidFill>
            <a:ln>
              <a:noFill/>
            </a:ln>
          </p:spPr>
        </p:sp>
        <p:sp>
          <p:nvSpPr>
            <p:cNvPr id="1679" name="Google Shape;1679;p19"/>
            <p:cNvSpPr/>
            <p:nvPr/>
          </p:nvSpPr>
          <p:spPr>
            <a:xfrm>
              <a:off x="1055486" y="652897"/>
              <a:ext cx="1846039" cy="1829708"/>
            </a:xfrm>
            <a:custGeom>
              <a:rect b="b" l="l" r="r" t="t"/>
              <a:pathLst>
                <a:path extrusionOk="0" h="88062" w="88848">
                  <a:moveTo>
                    <a:pt x="85179" y="0"/>
                  </a:moveTo>
                  <a:lnTo>
                    <a:pt x="0" y="3931"/>
                  </a:lnTo>
                  <a:lnTo>
                    <a:pt x="4980" y="88062"/>
                  </a:lnTo>
                  <a:lnTo>
                    <a:pt x="88848" y="83606"/>
                  </a:lnTo>
                  <a:close/>
                </a:path>
              </a:pathLst>
            </a:custGeom>
            <a:solidFill>
              <a:srgbClr val="F9CB9C"/>
            </a:solidFill>
            <a:ln>
              <a:noFill/>
            </a:ln>
          </p:spPr>
        </p:sp>
      </p:grpSp>
      <p:sp>
        <p:nvSpPr>
          <p:cNvPr id="1680" name="Google Shape;1680;p19"/>
          <p:cNvSpPr txBox="1"/>
          <p:nvPr/>
        </p:nvSpPr>
        <p:spPr>
          <a:xfrm rot="-509635">
            <a:off x="395885" y="511313"/>
            <a:ext cx="2144825" cy="572683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i="1" lang="es" sz="4000">
                <a:solidFill>
                  <a:srgbClr val="E23B3B"/>
                </a:solidFill>
                <a:latin typeface="Impact"/>
                <a:ea typeface="Impact"/>
                <a:cs typeface="Impact"/>
                <a:sym typeface="Impact"/>
              </a:rPr>
              <a:t>Credits</a:t>
            </a:r>
            <a:endParaRPr b="1" i="1" sz="4000">
              <a:solidFill>
                <a:srgbClr val="E23B3B"/>
              </a:solidFill>
              <a:latin typeface="Impact"/>
              <a:ea typeface="Impact"/>
              <a:cs typeface="Impact"/>
              <a:sym typeface="Impact"/>
            </a:endParaRPr>
          </a:p>
        </p:txBody>
      </p:sp>
      <p:grpSp>
        <p:nvGrpSpPr>
          <p:cNvPr id="1681" name="Google Shape;1681;p19"/>
          <p:cNvGrpSpPr/>
          <p:nvPr/>
        </p:nvGrpSpPr>
        <p:grpSpPr>
          <a:xfrm>
            <a:off x="3607332" y="919081"/>
            <a:ext cx="1846039" cy="1889610"/>
            <a:chOff x="3648982" y="2709931"/>
            <a:chExt cx="1846039" cy="1889610"/>
          </a:xfrm>
        </p:grpSpPr>
        <p:sp>
          <p:nvSpPr>
            <p:cNvPr id="1682" name="Google Shape;1682;p19"/>
            <p:cNvSpPr/>
            <p:nvPr/>
          </p:nvSpPr>
          <p:spPr>
            <a:xfrm>
              <a:off x="3676222" y="2851509"/>
              <a:ext cx="1748032" cy="1748032"/>
            </a:xfrm>
            <a:custGeom>
              <a:rect b="b" l="l" r="r" t="t"/>
              <a:pathLst>
                <a:path extrusionOk="0" h="84131" w="84131">
                  <a:moveTo>
                    <a:pt x="0" y="0"/>
                  </a:moveTo>
                  <a:lnTo>
                    <a:pt x="1835" y="84131"/>
                  </a:lnTo>
                  <a:lnTo>
                    <a:pt x="84131" y="76268"/>
                  </a:lnTo>
                  <a:close/>
                </a:path>
              </a:pathLst>
            </a:custGeom>
            <a:solidFill>
              <a:srgbClr val="000000">
                <a:alpha val="28459"/>
              </a:srgbClr>
            </a:solidFill>
            <a:ln>
              <a:noFill/>
            </a:ln>
          </p:spPr>
        </p:sp>
        <p:sp>
          <p:nvSpPr>
            <p:cNvPr id="1683" name="Google Shape;1683;p19"/>
            <p:cNvSpPr/>
            <p:nvPr/>
          </p:nvSpPr>
          <p:spPr>
            <a:xfrm>
              <a:off x="3648982" y="2709931"/>
              <a:ext cx="1846039" cy="1829708"/>
            </a:xfrm>
            <a:custGeom>
              <a:rect b="b" l="l" r="r" t="t"/>
              <a:pathLst>
                <a:path extrusionOk="0" h="88062" w="88848">
                  <a:moveTo>
                    <a:pt x="85179" y="0"/>
                  </a:moveTo>
                  <a:lnTo>
                    <a:pt x="0" y="3931"/>
                  </a:lnTo>
                  <a:lnTo>
                    <a:pt x="4980" y="88062"/>
                  </a:lnTo>
                  <a:lnTo>
                    <a:pt x="88848" y="83606"/>
                  </a:lnTo>
                  <a:close/>
                </a:path>
              </a:pathLst>
            </a:custGeom>
            <a:solidFill>
              <a:srgbClr val="CFE2F3"/>
            </a:solidFill>
            <a:ln>
              <a:noFill/>
            </a:ln>
          </p:spPr>
        </p:sp>
      </p:grpSp>
      <p:sp>
        <p:nvSpPr>
          <p:cNvPr id="1684" name="Google Shape;1684;p19"/>
          <p:cNvSpPr txBox="1"/>
          <p:nvPr/>
        </p:nvSpPr>
        <p:spPr>
          <a:xfrm rot="-277273">
            <a:off x="815639" y="1516854"/>
            <a:ext cx="2144772" cy="403005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b="1" i="1" lang="es" sz="1800">
                <a:solidFill>
                  <a:srgbClr val="000000"/>
                </a:solidFill>
                <a:latin typeface="Impact"/>
                <a:ea typeface="Impact"/>
                <a:cs typeface="Impact"/>
                <a:sym typeface="Impact"/>
              </a:rPr>
              <a:t>Shapes &amp; Icons</a:t>
            </a:r>
            <a:endParaRPr b="1" i="1" sz="1800">
              <a:solidFill>
                <a:srgbClr val="000000"/>
              </a:solidFill>
              <a:latin typeface="Impact"/>
              <a:ea typeface="Impact"/>
              <a:cs typeface="Impact"/>
              <a:sym typeface="Impact"/>
            </a:endParaRPr>
          </a:p>
          <a:p>
            <a:pPr indent="0" lvl="0" marL="0" rtl="0" algn="l">
              <a:spcBef>
                <a:spcPts val="1600"/>
              </a:spcBef>
              <a:spcAft>
                <a:spcPts val="0"/>
              </a:spcAft>
              <a:buNone/>
            </a:pPr>
            <a:r>
              <a:t/>
            </a:r>
            <a:endParaRPr b="1" i="1" sz="1600">
              <a:solidFill>
                <a:srgbClr val="000000"/>
              </a:solidFill>
              <a:latin typeface="Impact"/>
              <a:ea typeface="Impact"/>
              <a:cs typeface="Impact"/>
              <a:sym typeface="Impact"/>
            </a:endParaRPr>
          </a:p>
        </p:txBody>
      </p:sp>
      <p:grpSp>
        <p:nvGrpSpPr>
          <p:cNvPr id="1685" name="Google Shape;1685;p19"/>
          <p:cNvGrpSpPr/>
          <p:nvPr/>
        </p:nvGrpSpPr>
        <p:grpSpPr>
          <a:xfrm>
            <a:off x="5937053" y="1044031"/>
            <a:ext cx="1846039" cy="1889610"/>
            <a:chOff x="6242478" y="2709931"/>
            <a:chExt cx="1846039" cy="1889610"/>
          </a:xfrm>
        </p:grpSpPr>
        <p:sp>
          <p:nvSpPr>
            <p:cNvPr id="1686" name="Google Shape;1686;p19"/>
            <p:cNvSpPr/>
            <p:nvPr/>
          </p:nvSpPr>
          <p:spPr>
            <a:xfrm>
              <a:off x="6269718" y="2851509"/>
              <a:ext cx="1748032" cy="1748032"/>
            </a:xfrm>
            <a:custGeom>
              <a:rect b="b" l="l" r="r" t="t"/>
              <a:pathLst>
                <a:path extrusionOk="0" h="84131" w="84131">
                  <a:moveTo>
                    <a:pt x="0" y="0"/>
                  </a:moveTo>
                  <a:lnTo>
                    <a:pt x="1835" y="84131"/>
                  </a:lnTo>
                  <a:lnTo>
                    <a:pt x="84131" y="76268"/>
                  </a:lnTo>
                  <a:close/>
                </a:path>
              </a:pathLst>
            </a:custGeom>
            <a:solidFill>
              <a:srgbClr val="000000">
                <a:alpha val="28459"/>
              </a:srgbClr>
            </a:solidFill>
            <a:ln>
              <a:noFill/>
            </a:ln>
          </p:spPr>
        </p:sp>
        <p:sp>
          <p:nvSpPr>
            <p:cNvPr id="1687" name="Google Shape;1687;p19"/>
            <p:cNvSpPr/>
            <p:nvPr/>
          </p:nvSpPr>
          <p:spPr>
            <a:xfrm>
              <a:off x="6242478" y="2709931"/>
              <a:ext cx="1846039" cy="1829708"/>
            </a:xfrm>
            <a:custGeom>
              <a:rect b="b" l="l" r="r" t="t"/>
              <a:pathLst>
                <a:path extrusionOk="0" h="88062" w="88848">
                  <a:moveTo>
                    <a:pt x="85179" y="0"/>
                  </a:moveTo>
                  <a:lnTo>
                    <a:pt x="0" y="3931"/>
                  </a:lnTo>
                  <a:lnTo>
                    <a:pt x="4980" y="88062"/>
                  </a:lnTo>
                  <a:lnTo>
                    <a:pt x="88848" y="83606"/>
                  </a:lnTo>
                  <a:close/>
                </a:path>
              </a:pathLst>
            </a:custGeom>
            <a:solidFill>
              <a:srgbClr val="FFF2CC"/>
            </a:solidFill>
            <a:ln>
              <a:noFill/>
            </a:ln>
          </p:spPr>
        </p:sp>
      </p:grpSp>
      <p:sp>
        <p:nvSpPr>
          <p:cNvPr id="1688" name="Google Shape;1688;p19"/>
          <p:cNvSpPr txBox="1"/>
          <p:nvPr/>
        </p:nvSpPr>
        <p:spPr>
          <a:xfrm rot="-208484">
            <a:off x="931130" y="1927653"/>
            <a:ext cx="1677985" cy="874296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s" sz="1100">
                <a:latin typeface="Amatic SC"/>
                <a:ea typeface="Amatic SC"/>
                <a:cs typeface="Amatic SC"/>
                <a:sym typeface="Amatic SC"/>
              </a:rPr>
              <a:t>Vectorial Shapes in this Template were created by </a:t>
            </a:r>
            <a:r>
              <a:rPr lang="es" sz="1100" u="sng">
                <a:latin typeface="Amatic SC"/>
                <a:ea typeface="Amatic SC"/>
                <a:cs typeface="Amatic SC"/>
                <a:sym typeface="Amatic SC"/>
                <a:hlinkClick r:id="rId3"/>
              </a:rPr>
              <a:t>SlidesPPT</a:t>
            </a:r>
            <a:endParaRPr sz="1100">
              <a:latin typeface="Amatic SC"/>
              <a:ea typeface="Amatic SC"/>
              <a:cs typeface="Amatic SC"/>
              <a:sym typeface="Amatic SC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100">
              <a:latin typeface="Amatic SC"/>
              <a:ea typeface="Amatic SC"/>
              <a:cs typeface="Amatic SC"/>
              <a:sym typeface="Amatic SC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" sz="1100" u="sng">
                <a:latin typeface="Amatic SC"/>
                <a:ea typeface="Amatic SC"/>
                <a:cs typeface="Amatic SC"/>
                <a:sym typeface="Amatic SC"/>
                <a:hlinkClick r:id="rId4"/>
              </a:rPr>
              <a:t>Icons on this template have been downloaded  from Flaticon</a:t>
            </a:r>
            <a:endParaRPr sz="1100">
              <a:latin typeface="Amatic SC"/>
              <a:ea typeface="Amatic SC"/>
              <a:cs typeface="Amatic SC"/>
              <a:sym typeface="Amatic SC"/>
            </a:endParaRPr>
          </a:p>
        </p:txBody>
      </p:sp>
      <p:sp>
        <p:nvSpPr>
          <p:cNvPr id="1689" name="Google Shape;1689;p19"/>
          <p:cNvSpPr txBox="1"/>
          <p:nvPr/>
        </p:nvSpPr>
        <p:spPr>
          <a:xfrm>
            <a:off x="2881900" y="3174950"/>
            <a:ext cx="2144700" cy="402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b="1" i="1" lang="es" sz="1800">
                <a:latin typeface="Impact"/>
                <a:ea typeface="Impact"/>
                <a:cs typeface="Impact"/>
                <a:sym typeface="Impact"/>
              </a:rPr>
              <a:t>Colors</a:t>
            </a:r>
            <a:endParaRPr b="1" i="1" sz="1800">
              <a:latin typeface="Impact"/>
              <a:ea typeface="Impact"/>
              <a:cs typeface="Impact"/>
              <a:sym typeface="Impact"/>
            </a:endParaRPr>
          </a:p>
          <a:p>
            <a:pPr indent="0" lvl="0" marL="0" rtl="0" algn="ctr">
              <a:spcBef>
                <a:spcPts val="1600"/>
              </a:spcBef>
              <a:spcAft>
                <a:spcPts val="0"/>
              </a:spcAft>
              <a:buNone/>
            </a:pPr>
            <a:r>
              <a:t/>
            </a:r>
            <a:endParaRPr b="1" sz="1600">
              <a:solidFill>
                <a:srgbClr val="F9BA48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1690" name="Google Shape;1690;p19"/>
          <p:cNvSpPr txBox="1"/>
          <p:nvPr/>
        </p:nvSpPr>
        <p:spPr>
          <a:xfrm rot="-278231">
            <a:off x="3654951" y="983490"/>
            <a:ext cx="2144821" cy="403029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b="1" i="1" lang="es" sz="1800">
                <a:solidFill>
                  <a:srgbClr val="000000"/>
                </a:solidFill>
                <a:latin typeface="Impact"/>
                <a:ea typeface="Impact"/>
                <a:cs typeface="Impact"/>
                <a:sym typeface="Impact"/>
              </a:rPr>
              <a:t>Images</a:t>
            </a:r>
            <a:endParaRPr b="1" i="1" sz="1800">
              <a:solidFill>
                <a:srgbClr val="000000"/>
              </a:solidFill>
              <a:latin typeface="Impact"/>
              <a:ea typeface="Impact"/>
              <a:cs typeface="Impact"/>
              <a:sym typeface="Impact"/>
            </a:endParaRPr>
          </a:p>
          <a:p>
            <a:pPr indent="0" lvl="0" marL="0" rtl="0" algn="l">
              <a:spcBef>
                <a:spcPts val="1600"/>
              </a:spcBef>
              <a:spcAft>
                <a:spcPts val="0"/>
              </a:spcAft>
              <a:buNone/>
            </a:pPr>
            <a:r>
              <a:t/>
            </a:r>
            <a:endParaRPr b="1" i="1" sz="1600">
              <a:solidFill>
                <a:srgbClr val="000000"/>
              </a:solidFill>
              <a:latin typeface="Impact"/>
              <a:ea typeface="Impact"/>
              <a:cs typeface="Impact"/>
              <a:sym typeface="Impact"/>
            </a:endParaRPr>
          </a:p>
        </p:txBody>
      </p:sp>
      <p:sp>
        <p:nvSpPr>
          <p:cNvPr id="1691" name="Google Shape;1691;p19"/>
          <p:cNvSpPr txBox="1"/>
          <p:nvPr/>
        </p:nvSpPr>
        <p:spPr>
          <a:xfrm rot="-253039">
            <a:off x="3755047" y="1477398"/>
            <a:ext cx="1664407" cy="874161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s" sz="1100">
                <a:latin typeface="Amatic SC"/>
                <a:ea typeface="Amatic SC"/>
                <a:cs typeface="Amatic SC"/>
                <a:sym typeface="Amatic SC"/>
              </a:rPr>
              <a:t>The photos in this template have been downloaded from </a:t>
            </a:r>
            <a:r>
              <a:rPr lang="es" sz="1100" u="sng">
                <a:latin typeface="Amatic SC"/>
                <a:ea typeface="Amatic SC"/>
                <a:cs typeface="Amatic SC"/>
                <a:sym typeface="Amatic SC"/>
                <a:hlinkClick r:id="rId5"/>
              </a:rPr>
              <a:t>www.gratisography.com</a:t>
            </a:r>
            <a:endParaRPr sz="1100">
              <a:latin typeface="Amatic SC"/>
              <a:ea typeface="Amatic SC"/>
              <a:cs typeface="Amatic SC"/>
              <a:sym typeface="Amatic SC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t/>
            </a:r>
            <a:endParaRPr sz="1100">
              <a:latin typeface="Amatic SC"/>
              <a:ea typeface="Amatic SC"/>
              <a:cs typeface="Amatic SC"/>
              <a:sym typeface="Amatic SC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s" sz="1100" u="sng">
                <a:latin typeface="Amatic SC"/>
                <a:ea typeface="Amatic SC"/>
                <a:cs typeface="Amatic SC"/>
                <a:sym typeface="Amatic SC"/>
                <a:hlinkClick r:id="rId6"/>
              </a:rPr>
              <a:t>Textura corcho downloaded from Freeimages</a:t>
            </a:r>
            <a:endParaRPr sz="1100">
              <a:latin typeface="Amatic SC"/>
              <a:ea typeface="Amatic SC"/>
              <a:cs typeface="Amatic SC"/>
              <a:sym typeface="Amatic SC"/>
            </a:endParaRPr>
          </a:p>
        </p:txBody>
      </p:sp>
      <p:sp>
        <p:nvSpPr>
          <p:cNvPr id="1692" name="Google Shape;1692;p19"/>
          <p:cNvSpPr txBox="1"/>
          <p:nvPr/>
        </p:nvSpPr>
        <p:spPr>
          <a:xfrm rot="-140935">
            <a:off x="5988349" y="997538"/>
            <a:ext cx="2144702" cy="402938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b="1" i="1" lang="es" sz="1800">
                <a:solidFill>
                  <a:srgbClr val="000000"/>
                </a:solidFill>
                <a:latin typeface="Impact"/>
                <a:ea typeface="Impact"/>
                <a:cs typeface="Impact"/>
                <a:sym typeface="Impact"/>
              </a:rPr>
              <a:t>Fonts</a:t>
            </a:r>
            <a:endParaRPr b="1" i="1" sz="1800">
              <a:solidFill>
                <a:srgbClr val="000000"/>
              </a:solidFill>
              <a:latin typeface="Impact"/>
              <a:ea typeface="Impact"/>
              <a:cs typeface="Impact"/>
              <a:sym typeface="Impact"/>
            </a:endParaRPr>
          </a:p>
          <a:p>
            <a:pPr indent="0" lvl="0" marL="0" rtl="0" algn="l">
              <a:spcBef>
                <a:spcPts val="1600"/>
              </a:spcBef>
              <a:spcAft>
                <a:spcPts val="0"/>
              </a:spcAft>
              <a:buNone/>
            </a:pPr>
            <a:r>
              <a:t/>
            </a:r>
            <a:endParaRPr b="1" i="1" sz="1600">
              <a:solidFill>
                <a:srgbClr val="000000"/>
              </a:solidFill>
              <a:latin typeface="Impact"/>
              <a:ea typeface="Impact"/>
              <a:cs typeface="Impact"/>
              <a:sym typeface="Impact"/>
            </a:endParaRPr>
          </a:p>
        </p:txBody>
      </p:sp>
      <p:sp>
        <p:nvSpPr>
          <p:cNvPr id="1693" name="Google Shape;1693;p19"/>
          <p:cNvSpPr txBox="1"/>
          <p:nvPr/>
        </p:nvSpPr>
        <p:spPr>
          <a:xfrm rot="-164838">
            <a:off x="6037230" y="1338885"/>
            <a:ext cx="1558491" cy="874295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s" sz="1100">
                <a:solidFill>
                  <a:srgbClr val="000000"/>
                </a:solidFill>
                <a:latin typeface="Amatic SC"/>
                <a:ea typeface="Amatic SC"/>
                <a:cs typeface="Amatic SC"/>
                <a:sym typeface="Amatic SC"/>
              </a:rPr>
              <a:t>The fonts used in this template are taken from Google fonts.</a:t>
            </a:r>
            <a:endParaRPr sz="1100">
              <a:solidFill>
                <a:srgbClr val="000000"/>
              </a:solidFill>
              <a:latin typeface="Amatic SC"/>
              <a:ea typeface="Amatic SC"/>
              <a:cs typeface="Amatic SC"/>
              <a:sym typeface="Amatic SC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s" sz="1100">
                <a:solidFill>
                  <a:srgbClr val="000000"/>
                </a:solidFill>
                <a:latin typeface="Amatic SC"/>
                <a:ea typeface="Amatic SC"/>
                <a:cs typeface="Amatic SC"/>
                <a:sym typeface="Amatic SC"/>
              </a:rPr>
              <a:t>( </a:t>
            </a:r>
            <a:r>
              <a:rPr lang="es" sz="1100">
                <a:latin typeface="Amatic SC"/>
                <a:ea typeface="Amatic SC"/>
                <a:cs typeface="Amatic SC"/>
                <a:sym typeface="Amatic SC"/>
              </a:rPr>
              <a:t>Yellowtail</a:t>
            </a:r>
            <a:r>
              <a:rPr lang="es" sz="1100">
                <a:solidFill>
                  <a:srgbClr val="000000"/>
                </a:solidFill>
                <a:latin typeface="Amatic SC"/>
                <a:ea typeface="Amatic SC"/>
                <a:cs typeface="Amatic SC"/>
                <a:sym typeface="Amatic SC"/>
              </a:rPr>
              <a:t>, </a:t>
            </a:r>
            <a:r>
              <a:rPr lang="es" sz="1100">
                <a:latin typeface="Amatic SC"/>
                <a:ea typeface="Amatic SC"/>
                <a:cs typeface="Amatic SC"/>
                <a:sym typeface="Amatic SC"/>
              </a:rPr>
              <a:t>Amatic sc, impact</a:t>
            </a:r>
            <a:r>
              <a:rPr lang="es" sz="1100">
                <a:solidFill>
                  <a:srgbClr val="000000"/>
                </a:solidFill>
                <a:latin typeface="Amatic SC"/>
                <a:ea typeface="Amatic SC"/>
                <a:cs typeface="Amatic SC"/>
                <a:sym typeface="Amatic SC"/>
              </a:rPr>
              <a:t>)</a:t>
            </a:r>
            <a:endParaRPr sz="1100">
              <a:solidFill>
                <a:srgbClr val="000000"/>
              </a:solidFill>
              <a:latin typeface="Amatic SC"/>
              <a:ea typeface="Amatic SC"/>
              <a:cs typeface="Amatic SC"/>
              <a:sym typeface="Amatic SC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t/>
            </a:r>
            <a:endParaRPr sz="1100">
              <a:solidFill>
                <a:srgbClr val="000000"/>
              </a:solidFill>
              <a:latin typeface="Amatic SC"/>
              <a:ea typeface="Amatic SC"/>
              <a:cs typeface="Amatic SC"/>
              <a:sym typeface="Amatic SC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s" sz="1100">
                <a:solidFill>
                  <a:srgbClr val="000000"/>
                </a:solidFill>
                <a:latin typeface="Amatic SC"/>
                <a:ea typeface="Amatic SC"/>
                <a:cs typeface="Amatic SC"/>
                <a:sym typeface="Amatic SC"/>
              </a:rPr>
              <a:t>Download the fonts from the following url: </a:t>
            </a:r>
            <a:r>
              <a:rPr lang="es" sz="1100" u="sng">
                <a:solidFill>
                  <a:srgbClr val="000000"/>
                </a:solidFill>
                <a:latin typeface="Amatic SC"/>
                <a:ea typeface="Amatic SC"/>
                <a:cs typeface="Amatic SC"/>
                <a:sym typeface="Amatic SC"/>
                <a:hlinkClick r:id="rId7"/>
              </a:rPr>
              <a:t>https://www.google.com/fonts/</a:t>
            </a:r>
            <a:endParaRPr sz="1100">
              <a:solidFill>
                <a:srgbClr val="000000"/>
              </a:solidFill>
              <a:latin typeface="Amatic SC"/>
              <a:ea typeface="Amatic SC"/>
              <a:cs typeface="Amatic SC"/>
              <a:sym typeface="Amatic SC"/>
            </a:endParaRPr>
          </a:p>
        </p:txBody>
      </p:sp>
      <p:grpSp>
        <p:nvGrpSpPr>
          <p:cNvPr id="1694" name="Google Shape;1694;p19"/>
          <p:cNvGrpSpPr/>
          <p:nvPr/>
        </p:nvGrpSpPr>
        <p:grpSpPr>
          <a:xfrm>
            <a:off x="1378196" y="3215748"/>
            <a:ext cx="362484" cy="321303"/>
            <a:chOff x="3745952" y="1193989"/>
            <a:chExt cx="436150" cy="386600"/>
          </a:xfrm>
        </p:grpSpPr>
        <p:sp>
          <p:nvSpPr>
            <p:cNvPr id="1695" name="Google Shape;1695;p19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96" name="Google Shape;1696;p19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97" name="Google Shape;1697;p19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0000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98" name="Google Shape;1698;p19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20124D"/>
            </a:solidFill>
            <a:ln cap="flat" cmpd="sng" w="9525">
              <a:solidFill>
                <a:srgbClr val="A4C2F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99" name="Google Shape;1699;p19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0000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700" name="Google Shape;1700;p19"/>
          <p:cNvGrpSpPr/>
          <p:nvPr/>
        </p:nvGrpSpPr>
        <p:grpSpPr>
          <a:xfrm>
            <a:off x="963296" y="4132973"/>
            <a:ext cx="362484" cy="321303"/>
            <a:chOff x="3745952" y="1193989"/>
            <a:chExt cx="436150" cy="386600"/>
          </a:xfrm>
        </p:grpSpPr>
        <p:sp>
          <p:nvSpPr>
            <p:cNvPr id="1701" name="Google Shape;1701;p19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02" name="Google Shape;1702;p19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03" name="Google Shape;1703;p19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FFD9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04" name="Google Shape;1704;p19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F1C232"/>
            </a:solidFill>
            <a:ln cap="flat" cmpd="sng" w="9525">
              <a:solidFill>
                <a:srgbClr val="F3F3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05" name="Google Shape;1705;p19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FFD9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706" name="Google Shape;1706;p19"/>
          <p:cNvGrpSpPr/>
          <p:nvPr/>
        </p:nvGrpSpPr>
        <p:grpSpPr>
          <a:xfrm>
            <a:off x="532346" y="3151673"/>
            <a:ext cx="362484" cy="321303"/>
            <a:chOff x="3745952" y="1193989"/>
            <a:chExt cx="436150" cy="386600"/>
          </a:xfrm>
        </p:grpSpPr>
        <p:sp>
          <p:nvSpPr>
            <p:cNvPr id="1707" name="Google Shape;1707;p19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08" name="Google Shape;1708;p19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09" name="Google Shape;1709;p19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10" name="Google Shape;1710;p19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274E13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11" name="Google Shape;1711;p19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712" name="Google Shape;1712;p19"/>
          <p:cNvGrpSpPr/>
          <p:nvPr/>
        </p:nvGrpSpPr>
        <p:grpSpPr>
          <a:xfrm>
            <a:off x="1583358" y="3811660"/>
            <a:ext cx="362484" cy="321303"/>
            <a:chOff x="3745952" y="1193989"/>
            <a:chExt cx="436150" cy="386600"/>
          </a:xfrm>
        </p:grpSpPr>
        <p:sp>
          <p:nvSpPr>
            <p:cNvPr id="1713" name="Google Shape;1713;p19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14" name="Google Shape;1714;p19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15" name="Google Shape;1715;p19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16" name="Google Shape;1716;p19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980000"/>
            </a:solidFill>
            <a:ln cap="flat" cmpd="sng" w="9525">
              <a:solidFill>
                <a:srgbClr val="E23B3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17" name="Google Shape;1717;p19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718" name="Google Shape;1718;p19"/>
          <p:cNvGrpSpPr/>
          <p:nvPr/>
        </p:nvGrpSpPr>
        <p:grpSpPr>
          <a:xfrm>
            <a:off x="1421421" y="4407573"/>
            <a:ext cx="362484" cy="321303"/>
            <a:chOff x="3745952" y="1193989"/>
            <a:chExt cx="436150" cy="386600"/>
          </a:xfrm>
        </p:grpSpPr>
        <p:sp>
          <p:nvSpPr>
            <p:cNvPr id="1719" name="Google Shape;1719;p19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20" name="Google Shape;1720;p19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21" name="Google Shape;1721;p19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FFD9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22" name="Google Shape;1722;p19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F1C232"/>
            </a:solidFill>
            <a:ln cap="flat" cmpd="sng" w="9525">
              <a:solidFill>
                <a:srgbClr val="F3F3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23" name="Google Shape;1723;p19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FFD9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724" name="Google Shape;1724;p19"/>
          <p:cNvGrpSpPr/>
          <p:nvPr/>
        </p:nvGrpSpPr>
        <p:grpSpPr>
          <a:xfrm>
            <a:off x="685646" y="4407573"/>
            <a:ext cx="362484" cy="321303"/>
            <a:chOff x="3745952" y="1193989"/>
            <a:chExt cx="436150" cy="386600"/>
          </a:xfrm>
        </p:grpSpPr>
        <p:sp>
          <p:nvSpPr>
            <p:cNvPr id="1725" name="Google Shape;1725;p19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26" name="Google Shape;1726;p19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27" name="Google Shape;1727;p19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FFD9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28" name="Google Shape;1728;p19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F1C232"/>
            </a:solidFill>
            <a:ln cap="flat" cmpd="sng" w="9525">
              <a:solidFill>
                <a:srgbClr val="F3F3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29" name="Google Shape;1729;p19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FFD9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730" name="Google Shape;1730;p19"/>
          <p:cNvGrpSpPr/>
          <p:nvPr/>
        </p:nvGrpSpPr>
        <p:grpSpPr>
          <a:xfrm>
            <a:off x="685646" y="3490348"/>
            <a:ext cx="362484" cy="321303"/>
            <a:chOff x="3745952" y="1193989"/>
            <a:chExt cx="436150" cy="386600"/>
          </a:xfrm>
        </p:grpSpPr>
        <p:sp>
          <p:nvSpPr>
            <p:cNvPr id="1731" name="Google Shape;1731;p19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32" name="Google Shape;1732;p19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33" name="Google Shape;1733;p19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34" name="Google Shape;1734;p19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274E13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35" name="Google Shape;1735;p19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736" name="Google Shape;1736;p19"/>
          <p:cNvGrpSpPr/>
          <p:nvPr/>
        </p:nvGrpSpPr>
        <p:grpSpPr>
          <a:xfrm>
            <a:off x="463883" y="3829023"/>
            <a:ext cx="362484" cy="321303"/>
            <a:chOff x="3745952" y="1193989"/>
            <a:chExt cx="436150" cy="386600"/>
          </a:xfrm>
        </p:grpSpPr>
        <p:sp>
          <p:nvSpPr>
            <p:cNvPr id="1737" name="Google Shape;1737;p19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38" name="Google Shape;1738;p19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39" name="Google Shape;1739;p19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40" name="Google Shape;1740;p19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980000"/>
            </a:solidFill>
            <a:ln cap="flat" cmpd="sng" w="9525">
              <a:solidFill>
                <a:srgbClr val="E23B3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41" name="Google Shape;1741;p19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742" name="Google Shape;1742;p19"/>
          <p:cNvGrpSpPr/>
          <p:nvPr/>
        </p:nvGrpSpPr>
        <p:grpSpPr>
          <a:xfrm>
            <a:off x="2015996" y="3434823"/>
            <a:ext cx="362484" cy="321303"/>
            <a:chOff x="3745952" y="1193989"/>
            <a:chExt cx="436150" cy="386600"/>
          </a:xfrm>
        </p:grpSpPr>
        <p:sp>
          <p:nvSpPr>
            <p:cNvPr id="1743" name="Google Shape;1743;p19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44" name="Google Shape;1744;p19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45" name="Google Shape;1745;p19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46" name="Google Shape;1746;p19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274E13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47" name="Google Shape;1747;p19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748" name="Google Shape;1748;p19"/>
          <p:cNvGrpSpPr/>
          <p:nvPr/>
        </p:nvGrpSpPr>
        <p:grpSpPr>
          <a:xfrm>
            <a:off x="1454396" y="1384023"/>
            <a:ext cx="362484" cy="321303"/>
            <a:chOff x="3745952" y="1193989"/>
            <a:chExt cx="436150" cy="386600"/>
          </a:xfrm>
        </p:grpSpPr>
        <p:sp>
          <p:nvSpPr>
            <p:cNvPr id="1749" name="Google Shape;1749;p19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50" name="Google Shape;1750;p19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51" name="Google Shape;1751;p19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52" name="Google Shape;1752;p19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274E13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53" name="Google Shape;1753;p19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754" name="Google Shape;1754;p19"/>
          <p:cNvGrpSpPr/>
          <p:nvPr/>
        </p:nvGrpSpPr>
        <p:grpSpPr>
          <a:xfrm>
            <a:off x="6976733" y="1096060"/>
            <a:ext cx="362484" cy="321303"/>
            <a:chOff x="3745952" y="1193989"/>
            <a:chExt cx="436150" cy="386600"/>
          </a:xfrm>
        </p:grpSpPr>
        <p:sp>
          <p:nvSpPr>
            <p:cNvPr id="1755" name="Google Shape;1755;p19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56" name="Google Shape;1756;p19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57" name="Google Shape;1757;p19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58" name="Google Shape;1758;p19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980000"/>
            </a:solidFill>
            <a:ln cap="flat" cmpd="sng" w="9525">
              <a:solidFill>
                <a:srgbClr val="E23B3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59" name="Google Shape;1759;p19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760" name="Google Shape;1760;p19"/>
          <p:cNvGrpSpPr/>
          <p:nvPr/>
        </p:nvGrpSpPr>
        <p:grpSpPr>
          <a:xfrm>
            <a:off x="4615596" y="952298"/>
            <a:ext cx="362484" cy="321303"/>
            <a:chOff x="3745952" y="1193989"/>
            <a:chExt cx="436150" cy="386600"/>
          </a:xfrm>
        </p:grpSpPr>
        <p:sp>
          <p:nvSpPr>
            <p:cNvPr id="1761" name="Google Shape;1761;p19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62" name="Google Shape;1762;p19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63" name="Google Shape;1763;p19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FFD9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64" name="Google Shape;1764;p19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F1C232"/>
            </a:solidFill>
            <a:ln cap="flat" cmpd="sng" w="9525">
              <a:solidFill>
                <a:srgbClr val="F3F3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65" name="Google Shape;1765;p19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FFD9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766" name="Google Shape;1766;p19"/>
          <p:cNvGrpSpPr/>
          <p:nvPr/>
        </p:nvGrpSpPr>
        <p:grpSpPr>
          <a:xfrm>
            <a:off x="4727989" y="2984396"/>
            <a:ext cx="952925" cy="975417"/>
            <a:chOff x="1055486" y="652897"/>
            <a:chExt cx="1846039" cy="1889610"/>
          </a:xfrm>
        </p:grpSpPr>
        <p:sp>
          <p:nvSpPr>
            <p:cNvPr id="1767" name="Google Shape;1767;p19"/>
            <p:cNvSpPr/>
            <p:nvPr/>
          </p:nvSpPr>
          <p:spPr>
            <a:xfrm>
              <a:off x="1082725" y="794475"/>
              <a:ext cx="1748032" cy="1748032"/>
            </a:xfrm>
            <a:custGeom>
              <a:rect b="b" l="l" r="r" t="t"/>
              <a:pathLst>
                <a:path extrusionOk="0" h="84131" w="84131">
                  <a:moveTo>
                    <a:pt x="0" y="0"/>
                  </a:moveTo>
                  <a:lnTo>
                    <a:pt x="1835" y="84131"/>
                  </a:lnTo>
                  <a:lnTo>
                    <a:pt x="84131" y="76268"/>
                  </a:lnTo>
                  <a:close/>
                </a:path>
              </a:pathLst>
            </a:custGeom>
            <a:solidFill>
              <a:srgbClr val="000000">
                <a:alpha val="28459"/>
              </a:srgbClr>
            </a:solidFill>
            <a:ln>
              <a:noFill/>
            </a:ln>
          </p:spPr>
        </p:sp>
        <p:sp>
          <p:nvSpPr>
            <p:cNvPr id="1768" name="Google Shape;1768;p19"/>
            <p:cNvSpPr/>
            <p:nvPr/>
          </p:nvSpPr>
          <p:spPr>
            <a:xfrm>
              <a:off x="1055486" y="652897"/>
              <a:ext cx="1846039" cy="1829708"/>
            </a:xfrm>
            <a:custGeom>
              <a:rect b="b" l="l" r="r" t="t"/>
              <a:pathLst>
                <a:path extrusionOk="0" h="88062" w="88848">
                  <a:moveTo>
                    <a:pt x="85179" y="0"/>
                  </a:moveTo>
                  <a:lnTo>
                    <a:pt x="0" y="3931"/>
                  </a:lnTo>
                  <a:lnTo>
                    <a:pt x="4980" y="88062"/>
                  </a:lnTo>
                  <a:lnTo>
                    <a:pt x="88848" y="83606"/>
                  </a:lnTo>
                  <a:close/>
                </a:path>
              </a:pathLst>
            </a:custGeom>
            <a:solidFill>
              <a:srgbClr val="F9CB9C"/>
            </a:solidFill>
            <a:ln>
              <a:noFill/>
            </a:ln>
          </p:spPr>
        </p:sp>
      </p:grpSp>
      <p:grpSp>
        <p:nvGrpSpPr>
          <p:cNvPr id="1769" name="Google Shape;1769;p19"/>
          <p:cNvGrpSpPr/>
          <p:nvPr/>
        </p:nvGrpSpPr>
        <p:grpSpPr>
          <a:xfrm>
            <a:off x="6066752" y="2984396"/>
            <a:ext cx="952925" cy="975417"/>
            <a:chOff x="3648982" y="652897"/>
            <a:chExt cx="1846039" cy="1889610"/>
          </a:xfrm>
        </p:grpSpPr>
        <p:sp>
          <p:nvSpPr>
            <p:cNvPr id="1770" name="Google Shape;1770;p19"/>
            <p:cNvSpPr/>
            <p:nvPr/>
          </p:nvSpPr>
          <p:spPr>
            <a:xfrm>
              <a:off x="3676222" y="794475"/>
              <a:ext cx="1748032" cy="1748032"/>
            </a:xfrm>
            <a:custGeom>
              <a:rect b="b" l="l" r="r" t="t"/>
              <a:pathLst>
                <a:path extrusionOk="0" h="84131" w="84131">
                  <a:moveTo>
                    <a:pt x="0" y="0"/>
                  </a:moveTo>
                  <a:lnTo>
                    <a:pt x="1835" y="84131"/>
                  </a:lnTo>
                  <a:lnTo>
                    <a:pt x="84131" y="76268"/>
                  </a:lnTo>
                  <a:close/>
                </a:path>
              </a:pathLst>
            </a:custGeom>
            <a:solidFill>
              <a:srgbClr val="000000">
                <a:alpha val="28459"/>
              </a:srgbClr>
            </a:solidFill>
            <a:ln>
              <a:noFill/>
            </a:ln>
          </p:spPr>
        </p:sp>
        <p:sp>
          <p:nvSpPr>
            <p:cNvPr id="1771" name="Google Shape;1771;p19"/>
            <p:cNvSpPr/>
            <p:nvPr/>
          </p:nvSpPr>
          <p:spPr>
            <a:xfrm>
              <a:off x="3648982" y="652897"/>
              <a:ext cx="1846039" cy="1829708"/>
            </a:xfrm>
            <a:custGeom>
              <a:rect b="b" l="l" r="r" t="t"/>
              <a:pathLst>
                <a:path extrusionOk="0" h="88062" w="88848">
                  <a:moveTo>
                    <a:pt x="85179" y="0"/>
                  </a:moveTo>
                  <a:lnTo>
                    <a:pt x="0" y="3931"/>
                  </a:lnTo>
                  <a:lnTo>
                    <a:pt x="4980" y="88062"/>
                  </a:lnTo>
                  <a:lnTo>
                    <a:pt x="88848" y="83606"/>
                  </a:lnTo>
                  <a:close/>
                </a:path>
              </a:pathLst>
            </a:custGeom>
            <a:solidFill>
              <a:srgbClr val="FFE599"/>
            </a:solidFill>
            <a:ln>
              <a:noFill/>
            </a:ln>
          </p:spPr>
        </p:sp>
      </p:grpSp>
      <p:grpSp>
        <p:nvGrpSpPr>
          <p:cNvPr id="1772" name="Google Shape;1772;p19"/>
          <p:cNvGrpSpPr/>
          <p:nvPr/>
        </p:nvGrpSpPr>
        <p:grpSpPr>
          <a:xfrm>
            <a:off x="7405515" y="2984396"/>
            <a:ext cx="952925" cy="975417"/>
            <a:chOff x="6242478" y="652897"/>
            <a:chExt cx="1846039" cy="1889610"/>
          </a:xfrm>
        </p:grpSpPr>
        <p:sp>
          <p:nvSpPr>
            <p:cNvPr id="1773" name="Google Shape;1773;p19"/>
            <p:cNvSpPr/>
            <p:nvPr/>
          </p:nvSpPr>
          <p:spPr>
            <a:xfrm>
              <a:off x="6269718" y="794475"/>
              <a:ext cx="1748032" cy="1748032"/>
            </a:xfrm>
            <a:custGeom>
              <a:rect b="b" l="l" r="r" t="t"/>
              <a:pathLst>
                <a:path extrusionOk="0" h="84131" w="84131">
                  <a:moveTo>
                    <a:pt x="0" y="0"/>
                  </a:moveTo>
                  <a:lnTo>
                    <a:pt x="1835" y="84131"/>
                  </a:lnTo>
                  <a:lnTo>
                    <a:pt x="84131" y="76268"/>
                  </a:lnTo>
                  <a:close/>
                </a:path>
              </a:pathLst>
            </a:custGeom>
            <a:solidFill>
              <a:srgbClr val="000000">
                <a:alpha val="28459"/>
              </a:srgbClr>
            </a:solidFill>
            <a:ln>
              <a:noFill/>
            </a:ln>
          </p:spPr>
        </p:sp>
        <p:sp>
          <p:nvSpPr>
            <p:cNvPr id="1774" name="Google Shape;1774;p19"/>
            <p:cNvSpPr/>
            <p:nvPr/>
          </p:nvSpPr>
          <p:spPr>
            <a:xfrm>
              <a:off x="6242478" y="652897"/>
              <a:ext cx="1846039" cy="1829708"/>
            </a:xfrm>
            <a:custGeom>
              <a:rect b="b" l="l" r="r" t="t"/>
              <a:pathLst>
                <a:path extrusionOk="0" h="88062" w="88848">
                  <a:moveTo>
                    <a:pt x="85179" y="0"/>
                  </a:moveTo>
                  <a:lnTo>
                    <a:pt x="0" y="3931"/>
                  </a:lnTo>
                  <a:lnTo>
                    <a:pt x="4980" y="88062"/>
                  </a:lnTo>
                  <a:lnTo>
                    <a:pt x="88848" y="83606"/>
                  </a:lnTo>
                  <a:close/>
                </a:path>
              </a:pathLst>
            </a:custGeom>
            <a:solidFill>
              <a:srgbClr val="D9EAD3"/>
            </a:solidFill>
            <a:ln>
              <a:noFill/>
            </a:ln>
          </p:spPr>
        </p:sp>
      </p:grpSp>
      <p:grpSp>
        <p:nvGrpSpPr>
          <p:cNvPr id="1775" name="Google Shape;1775;p19"/>
          <p:cNvGrpSpPr/>
          <p:nvPr/>
        </p:nvGrpSpPr>
        <p:grpSpPr>
          <a:xfrm>
            <a:off x="4959100" y="3753457"/>
            <a:ext cx="952925" cy="975417"/>
            <a:chOff x="1055486" y="2709931"/>
            <a:chExt cx="1846039" cy="1889610"/>
          </a:xfrm>
        </p:grpSpPr>
        <p:sp>
          <p:nvSpPr>
            <p:cNvPr id="1776" name="Google Shape;1776;p19"/>
            <p:cNvSpPr/>
            <p:nvPr/>
          </p:nvSpPr>
          <p:spPr>
            <a:xfrm>
              <a:off x="1082725" y="2851509"/>
              <a:ext cx="1748032" cy="1748032"/>
            </a:xfrm>
            <a:custGeom>
              <a:rect b="b" l="l" r="r" t="t"/>
              <a:pathLst>
                <a:path extrusionOk="0" h="84131" w="84131">
                  <a:moveTo>
                    <a:pt x="0" y="0"/>
                  </a:moveTo>
                  <a:lnTo>
                    <a:pt x="1835" y="84131"/>
                  </a:lnTo>
                  <a:lnTo>
                    <a:pt x="84131" y="76268"/>
                  </a:lnTo>
                  <a:close/>
                </a:path>
              </a:pathLst>
            </a:custGeom>
            <a:solidFill>
              <a:srgbClr val="000000">
                <a:alpha val="28459"/>
              </a:srgbClr>
            </a:solidFill>
            <a:ln>
              <a:noFill/>
            </a:ln>
          </p:spPr>
        </p:sp>
        <p:sp>
          <p:nvSpPr>
            <p:cNvPr id="1777" name="Google Shape;1777;p19"/>
            <p:cNvSpPr/>
            <p:nvPr/>
          </p:nvSpPr>
          <p:spPr>
            <a:xfrm>
              <a:off x="1055486" y="2709931"/>
              <a:ext cx="1846039" cy="1829708"/>
            </a:xfrm>
            <a:custGeom>
              <a:rect b="b" l="l" r="r" t="t"/>
              <a:pathLst>
                <a:path extrusionOk="0" h="88062" w="88848">
                  <a:moveTo>
                    <a:pt x="85179" y="0"/>
                  </a:moveTo>
                  <a:lnTo>
                    <a:pt x="0" y="3931"/>
                  </a:lnTo>
                  <a:lnTo>
                    <a:pt x="4980" y="88062"/>
                  </a:lnTo>
                  <a:lnTo>
                    <a:pt x="88848" y="83606"/>
                  </a:lnTo>
                  <a:close/>
                </a:path>
              </a:pathLst>
            </a:custGeom>
            <a:solidFill>
              <a:srgbClr val="F4CCCC"/>
            </a:solidFill>
            <a:ln>
              <a:noFill/>
            </a:ln>
          </p:spPr>
        </p:sp>
      </p:grpSp>
      <p:grpSp>
        <p:nvGrpSpPr>
          <p:cNvPr id="1778" name="Google Shape;1778;p19"/>
          <p:cNvGrpSpPr/>
          <p:nvPr/>
        </p:nvGrpSpPr>
        <p:grpSpPr>
          <a:xfrm>
            <a:off x="6297862" y="3753457"/>
            <a:ext cx="952925" cy="975417"/>
            <a:chOff x="3648982" y="2709931"/>
            <a:chExt cx="1846039" cy="1889610"/>
          </a:xfrm>
        </p:grpSpPr>
        <p:sp>
          <p:nvSpPr>
            <p:cNvPr id="1779" name="Google Shape;1779;p19"/>
            <p:cNvSpPr/>
            <p:nvPr/>
          </p:nvSpPr>
          <p:spPr>
            <a:xfrm>
              <a:off x="3676222" y="2851509"/>
              <a:ext cx="1748032" cy="1748032"/>
            </a:xfrm>
            <a:custGeom>
              <a:rect b="b" l="l" r="r" t="t"/>
              <a:pathLst>
                <a:path extrusionOk="0" h="84131" w="84131">
                  <a:moveTo>
                    <a:pt x="0" y="0"/>
                  </a:moveTo>
                  <a:lnTo>
                    <a:pt x="1835" y="84131"/>
                  </a:lnTo>
                  <a:lnTo>
                    <a:pt x="84131" y="76268"/>
                  </a:lnTo>
                  <a:close/>
                </a:path>
              </a:pathLst>
            </a:custGeom>
            <a:solidFill>
              <a:srgbClr val="000000">
                <a:alpha val="28459"/>
              </a:srgbClr>
            </a:solidFill>
            <a:ln>
              <a:noFill/>
            </a:ln>
          </p:spPr>
        </p:sp>
        <p:sp>
          <p:nvSpPr>
            <p:cNvPr id="1780" name="Google Shape;1780;p19"/>
            <p:cNvSpPr/>
            <p:nvPr/>
          </p:nvSpPr>
          <p:spPr>
            <a:xfrm>
              <a:off x="3648982" y="2709931"/>
              <a:ext cx="1846039" cy="1829708"/>
            </a:xfrm>
            <a:custGeom>
              <a:rect b="b" l="l" r="r" t="t"/>
              <a:pathLst>
                <a:path extrusionOk="0" h="88062" w="88848">
                  <a:moveTo>
                    <a:pt x="85179" y="0"/>
                  </a:moveTo>
                  <a:lnTo>
                    <a:pt x="0" y="3931"/>
                  </a:lnTo>
                  <a:lnTo>
                    <a:pt x="4980" y="88062"/>
                  </a:lnTo>
                  <a:lnTo>
                    <a:pt x="88848" y="83606"/>
                  </a:lnTo>
                  <a:close/>
                </a:path>
              </a:pathLst>
            </a:custGeom>
            <a:solidFill>
              <a:srgbClr val="CFE2F3"/>
            </a:solidFill>
            <a:ln>
              <a:noFill/>
            </a:ln>
          </p:spPr>
        </p:sp>
      </p:grpSp>
      <p:grpSp>
        <p:nvGrpSpPr>
          <p:cNvPr id="1781" name="Google Shape;1781;p19"/>
          <p:cNvGrpSpPr/>
          <p:nvPr/>
        </p:nvGrpSpPr>
        <p:grpSpPr>
          <a:xfrm>
            <a:off x="7636625" y="3753457"/>
            <a:ext cx="952925" cy="975417"/>
            <a:chOff x="6242478" y="2709931"/>
            <a:chExt cx="1846039" cy="1889610"/>
          </a:xfrm>
        </p:grpSpPr>
        <p:sp>
          <p:nvSpPr>
            <p:cNvPr id="1782" name="Google Shape;1782;p19"/>
            <p:cNvSpPr/>
            <p:nvPr/>
          </p:nvSpPr>
          <p:spPr>
            <a:xfrm>
              <a:off x="6269718" y="2851509"/>
              <a:ext cx="1748032" cy="1748032"/>
            </a:xfrm>
            <a:custGeom>
              <a:rect b="b" l="l" r="r" t="t"/>
              <a:pathLst>
                <a:path extrusionOk="0" h="84131" w="84131">
                  <a:moveTo>
                    <a:pt x="0" y="0"/>
                  </a:moveTo>
                  <a:lnTo>
                    <a:pt x="1835" y="84131"/>
                  </a:lnTo>
                  <a:lnTo>
                    <a:pt x="84131" y="76268"/>
                  </a:lnTo>
                  <a:close/>
                </a:path>
              </a:pathLst>
            </a:custGeom>
            <a:solidFill>
              <a:srgbClr val="000000">
                <a:alpha val="28459"/>
              </a:srgbClr>
            </a:solidFill>
            <a:ln>
              <a:noFill/>
            </a:ln>
          </p:spPr>
        </p:sp>
        <p:sp>
          <p:nvSpPr>
            <p:cNvPr id="1783" name="Google Shape;1783;p19"/>
            <p:cNvSpPr/>
            <p:nvPr/>
          </p:nvSpPr>
          <p:spPr>
            <a:xfrm>
              <a:off x="6242478" y="2709931"/>
              <a:ext cx="1846039" cy="1829708"/>
            </a:xfrm>
            <a:custGeom>
              <a:rect b="b" l="l" r="r" t="t"/>
              <a:pathLst>
                <a:path extrusionOk="0" h="88062" w="88848">
                  <a:moveTo>
                    <a:pt x="85179" y="0"/>
                  </a:moveTo>
                  <a:lnTo>
                    <a:pt x="0" y="3931"/>
                  </a:lnTo>
                  <a:lnTo>
                    <a:pt x="4980" y="88062"/>
                  </a:lnTo>
                  <a:lnTo>
                    <a:pt x="88848" y="83606"/>
                  </a:lnTo>
                  <a:close/>
                </a:path>
              </a:pathLst>
            </a:custGeom>
            <a:solidFill>
              <a:srgbClr val="FFF2CC"/>
            </a:solidFill>
            <a:ln>
              <a:noFill/>
            </a:ln>
          </p:spPr>
        </p:sp>
      </p:grpSp>
      <p:grpSp>
        <p:nvGrpSpPr>
          <p:cNvPr id="1784" name="Google Shape;1784;p19"/>
          <p:cNvGrpSpPr/>
          <p:nvPr/>
        </p:nvGrpSpPr>
        <p:grpSpPr>
          <a:xfrm>
            <a:off x="2015996" y="356060"/>
            <a:ext cx="362484" cy="321303"/>
            <a:chOff x="3745952" y="1193989"/>
            <a:chExt cx="436150" cy="386600"/>
          </a:xfrm>
        </p:grpSpPr>
        <p:sp>
          <p:nvSpPr>
            <p:cNvPr id="1785" name="Google Shape;1785;p19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86" name="Google Shape;1786;p19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87" name="Google Shape;1787;p19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88" name="Google Shape;1788;p19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980000"/>
            </a:solidFill>
            <a:ln cap="flat" cmpd="sng" w="9525">
              <a:solidFill>
                <a:srgbClr val="E23B3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89" name="Google Shape;1789;p19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790" name="Google Shape;1790;p19"/>
          <p:cNvGrpSpPr/>
          <p:nvPr/>
        </p:nvGrpSpPr>
        <p:grpSpPr>
          <a:xfrm>
            <a:off x="4253121" y="3026248"/>
            <a:ext cx="362484" cy="321303"/>
            <a:chOff x="3745952" y="1193989"/>
            <a:chExt cx="436150" cy="386600"/>
          </a:xfrm>
        </p:grpSpPr>
        <p:sp>
          <p:nvSpPr>
            <p:cNvPr id="1791" name="Google Shape;1791;p19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92" name="Google Shape;1792;p19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93" name="Google Shape;1793;p19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FFD9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94" name="Google Shape;1794;p19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F1C232"/>
            </a:solidFill>
            <a:ln cap="flat" cmpd="sng" w="9525">
              <a:solidFill>
                <a:srgbClr val="F3F3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95" name="Google Shape;1795;p19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FFD9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796" name="Google Shape;1796;p19"/>
          <p:cNvGrpSpPr/>
          <p:nvPr/>
        </p:nvGrpSpPr>
        <p:grpSpPr>
          <a:xfrm>
            <a:off x="5365433" y="2851998"/>
            <a:ext cx="362484" cy="321303"/>
            <a:chOff x="3745952" y="1193989"/>
            <a:chExt cx="436150" cy="386600"/>
          </a:xfrm>
        </p:grpSpPr>
        <p:sp>
          <p:nvSpPr>
            <p:cNvPr id="1797" name="Google Shape;1797;p19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98" name="Google Shape;1798;p19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99" name="Google Shape;1799;p19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0000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00" name="Google Shape;1800;p19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20124D"/>
            </a:solidFill>
            <a:ln cap="flat" cmpd="sng" w="9525">
              <a:solidFill>
                <a:srgbClr val="A4C2F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01" name="Google Shape;1801;p19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0000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802" name="Google Shape;1802;p19"/>
          <p:cNvGrpSpPr/>
          <p:nvPr/>
        </p:nvGrpSpPr>
        <p:grpSpPr>
          <a:xfrm>
            <a:off x="6297846" y="2933648"/>
            <a:ext cx="362484" cy="321303"/>
            <a:chOff x="3745952" y="1193989"/>
            <a:chExt cx="436150" cy="386600"/>
          </a:xfrm>
        </p:grpSpPr>
        <p:sp>
          <p:nvSpPr>
            <p:cNvPr id="1803" name="Google Shape;1803;p19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04" name="Google Shape;1804;p19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05" name="Google Shape;1805;p19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06" name="Google Shape;1806;p19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274E13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07" name="Google Shape;1807;p19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808" name="Google Shape;1808;p19"/>
          <p:cNvGrpSpPr/>
          <p:nvPr/>
        </p:nvGrpSpPr>
        <p:grpSpPr>
          <a:xfrm>
            <a:off x="7992233" y="2933648"/>
            <a:ext cx="362484" cy="321303"/>
            <a:chOff x="3745952" y="1193989"/>
            <a:chExt cx="436150" cy="386600"/>
          </a:xfrm>
        </p:grpSpPr>
        <p:sp>
          <p:nvSpPr>
            <p:cNvPr id="1809" name="Google Shape;1809;p19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10" name="Google Shape;1810;p19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11" name="Google Shape;1811;p19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12" name="Google Shape;1812;p19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980000"/>
            </a:solidFill>
            <a:ln cap="flat" cmpd="sng" w="9525">
              <a:solidFill>
                <a:srgbClr val="E23B3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13" name="Google Shape;1813;p19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814" name="Google Shape;1814;p19"/>
          <p:cNvGrpSpPr/>
          <p:nvPr/>
        </p:nvGrpSpPr>
        <p:grpSpPr>
          <a:xfrm>
            <a:off x="4926771" y="3712473"/>
            <a:ext cx="362484" cy="321303"/>
            <a:chOff x="3745952" y="1193989"/>
            <a:chExt cx="436150" cy="386600"/>
          </a:xfrm>
        </p:grpSpPr>
        <p:sp>
          <p:nvSpPr>
            <p:cNvPr id="1815" name="Google Shape;1815;p19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16" name="Google Shape;1816;p19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17" name="Google Shape;1817;p19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18" name="Google Shape;1818;p19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274E13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19" name="Google Shape;1819;p19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820" name="Google Shape;1820;p19"/>
          <p:cNvGrpSpPr/>
          <p:nvPr/>
        </p:nvGrpSpPr>
        <p:grpSpPr>
          <a:xfrm>
            <a:off x="6281696" y="3712473"/>
            <a:ext cx="362484" cy="321303"/>
            <a:chOff x="3745952" y="1193989"/>
            <a:chExt cx="436150" cy="386600"/>
          </a:xfrm>
        </p:grpSpPr>
        <p:sp>
          <p:nvSpPr>
            <p:cNvPr id="1821" name="Google Shape;1821;p19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22" name="Google Shape;1822;p19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23" name="Google Shape;1823;p19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0000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24" name="Google Shape;1824;p19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20124D"/>
            </a:solidFill>
            <a:ln cap="flat" cmpd="sng" w="9525">
              <a:solidFill>
                <a:srgbClr val="A4C2F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25" name="Google Shape;1825;p19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0000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826" name="Google Shape;1826;p19"/>
          <p:cNvGrpSpPr/>
          <p:nvPr/>
        </p:nvGrpSpPr>
        <p:grpSpPr>
          <a:xfrm>
            <a:off x="7797171" y="3712473"/>
            <a:ext cx="362484" cy="321303"/>
            <a:chOff x="3745952" y="1193989"/>
            <a:chExt cx="436150" cy="386600"/>
          </a:xfrm>
        </p:grpSpPr>
        <p:sp>
          <p:nvSpPr>
            <p:cNvPr id="1827" name="Google Shape;1827;p19"/>
            <p:cNvSpPr/>
            <p:nvPr/>
          </p:nvSpPr>
          <p:spPr>
            <a:xfrm rot="-1315307">
              <a:off x="3778000" y="1374489"/>
              <a:ext cx="159104" cy="184500"/>
            </a:xfrm>
            <a:prstGeom prst="ellipse">
              <a:avLst/>
            </a:prstGeom>
            <a:solidFill>
              <a:srgbClr val="000000">
                <a:alpha val="146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28" name="Google Shape;1828;p19"/>
            <p:cNvSpPr/>
            <p:nvPr/>
          </p:nvSpPr>
          <p:spPr>
            <a:xfrm rot="3049581">
              <a:off x="3860303" y="1394725"/>
              <a:ext cx="31345" cy="99799"/>
            </a:xfrm>
            <a:prstGeom prst="can">
              <a:avLst>
                <a:gd fmla="val 25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29" name="Google Shape;1829;p19"/>
            <p:cNvSpPr/>
            <p:nvPr/>
          </p:nvSpPr>
          <p:spPr>
            <a:xfrm rot="-1309897">
              <a:off x="3840421" y="1265976"/>
              <a:ext cx="211358" cy="24533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30" name="Google Shape;1830;p19"/>
            <p:cNvSpPr/>
            <p:nvPr/>
          </p:nvSpPr>
          <p:spPr>
            <a:xfrm rot="3049825">
              <a:off x="3951117" y="1270666"/>
              <a:ext cx="121118" cy="160568"/>
            </a:xfrm>
            <a:prstGeom prst="can">
              <a:avLst>
                <a:gd fmla="val 25000" name="adj"/>
              </a:avLst>
            </a:prstGeom>
            <a:solidFill>
              <a:srgbClr val="274E13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31" name="Google Shape;1831;p19"/>
            <p:cNvSpPr/>
            <p:nvPr/>
          </p:nvSpPr>
          <p:spPr>
            <a:xfrm rot="-1315307">
              <a:off x="3990950" y="1215589"/>
              <a:ext cx="159104" cy="184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832" name="Google Shape;1832;p19"/>
          <p:cNvSpPr txBox="1"/>
          <p:nvPr/>
        </p:nvSpPr>
        <p:spPr>
          <a:xfrm rot="-421721">
            <a:off x="4775801" y="3209670"/>
            <a:ext cx="818854" cy="466396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">
                <a:solidFill>
                  <a:srgbClr val="E23B3B"/>
                </a:solidFill>
                <a:latin typeface="Impact"/>
                <a:ea typeface="Impact"/>
                <a:cs typeface="Impact"/>
                <a:sym typeface="Impact"/>
              </a:rPr>
              <a:t>#f9cb9c</a:t>
            </a:r>
            <a:endParaRPr>
              <a:solidFill>
                <a:srgbClr val="E23B3B"/>
              </a:solidFill>
              <a:latin typeface="Impact"/>
              <a:ea typeface="Impact"/>
              <a:cs typeface="Impact"/>
              <a:sym typeface="Impact"/>
            </a:endParaRPr>
          </a:p>
        </p:txBody>
      </p:sp>
      <p:sp>
        <p:nvSpPr>
          <p:cNvPr id="1833" name="Google Shape;1833;p19"/>
          <p:cNvSpPr txBox="1"/>
          <p:nvPr/>
        </p:nvSpPr>
        <p:spPr>
          <a:xfrm rot="-421721">
            <a:off x="6133801" y="3209670"/>
            <a:ext cx="818854" cy="466396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">
                <a:solidFill>
                  <a:srgbClr val="E23B3B"/>
                </a:solidFill>
                <a:latin typeface="Impact"/>
                <a:ea typeface="Impact"/>
                <a:cs typeface="Impact"/>
                <a:sym typeface="Impact"/>
              </a:rPr>
              <a:t>#ffe599</a:t>
            </a:r>
            <a:endParaRPr>
              <a:solidFill>
                <a:srgbClr val="E23B3B"/>
              </a:solidFill>
              <a:latin typeface="Impact"/>
              <a:ea typeface="Impact"/>
              <a:cs typeface="Impact"/>
              <a:sym typeface="Impact"/>
            </a:endParaRPr>
          </a:p>
        </p:txBody>
      </p:sp>
      <p:sp>
        <p:nvSpPr>
          <p:cNvPr id="1834" name="Google Shape;1834;p19"/>
          <p:cNvSpPr txBox="1"/>
          <p:nvPr/>
        </p:nvSpPr>
        <p:spPr>
          <a:xfrm rot="-421840">
            <a:off x="7491366" y="3203082"/>
            <a:ext cx="926466" cy="466396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">
                <a:solidFill>
                  <a:srgbClr val="E23B3B"/>
                </a:solidFill>
                <a:latin typeface="Impact"/>
                <a:ea typeface="Impact"/>
                <a:cs typeface="Impact"/>
                <a:sym typeface="Impact"/>
              </a:rPr>
              <a:t>#d9ead3</a:t>
            </a:r>
            <a:endParaRPr>
              <a:solidFill>
                <a:srgbClr val="E23B3B"/>
              </a:solidFill>
              <a:latin typeface="Impact"/>
              <a:ea typeface="Impact"/>
              <a:cs typeface="Impact"/>
              <a:sym typeface="Impact"/>
            </a:endParaRPr>
          </a:p>
        </p:txBody>
      </p:sp>
      <p:sp>
        <p:nvSpPr>
          <p:cNvPr id="1835" name="Google Shape;1835;p19"/>
          <p:cNvSpPr txBox="1"/>
          <p:nvPr/>
        </p:nvSpPr>
        <p:spPr>
          <a:xfrm rot="-421721">
            <a:off x="4984526" y="4060420"/>
            <a:ext cx="818854" cy="466396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">
                <a:solidFill>
                  <a:srgbClr val="E23B3B"/>
                </a:solidFill>
                <a:latin typeface="Impact"/>
                <a:ea typeface="Impact"/>
                <a:cs typeface="Impact"/>
                <a:sym typeface="Impact"/>
              </a:rPr>
              <a:t>#f4cccc</a:t>
            </a:r>
            <a:endParaRPr>
              <a:solidFill>
                <a:srgbClr val="E23B3B"/>
              </a:solidFill>
              <a:latin typeface="Impact"/>
              <a:ea typeface="Impact"/>
              <a:cs typeface="Impact"/>
              <a:sym typeface="Impact"/>
            </a:endParaRPr>
          </a:p>
        </p:txBody>
      </p:sp>
      <p:sp>
        <p:nvSpPr>
          <p:cNvPr id="1836" name="Google Shape;1836;p19"/>
          <p:cNvSpPr txBox="1"/>
          <p:nvPr/>
        </p:nvSpPr>
        <p:spPr>
          <a:xfrm rot="-421721">
            <a:off x="6407051" y="4082120"/>
            <a:ext cx="818854" cy="466396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">
                <a:solidFill>
                  <a:srgbClr val="E23B3B"/>
                </a:solidFill>
                <a:latin typeface="Impact"/>
                <a:ea typeface="Impact"/>
                <a:cs typeface="Impact"/>
                <a:sym typeface="Impact"/>
              </a:rPr>
              <a:t>#cfe2f3</a:t>
            </a:r>
            <a:endParaRPr>
              <a:solidFill>
                <a:srgbClr val="E23B3B"/>
              </a:solidFill>
              <a:latin typeface="Impact"/>
              <a:ea typeface="Impact"/>
              <a:cs typeface="Impact"/>
              <a:sym typeface="Impact"/>
            </a:endParaRPr>
          </a:p>
        </p:txBody>
      </p:sp>
      <p:sp>
        <p:nvSpPr>
          <p:cNvPr id="1837" name="Google Shape;1837;p19"/>
          <p:cNvSpPr txBox="1"/>
          <p:nvPr/>
        </p:nvSpPr>
        <p:spPr>
          <a:xfrm rot="-421721">
            <a:off x="7746351" y="4000445"/>
            <a:ext cx="818854" cy="466396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">
                <a:solidFill>
                  <a:srgbClr val="E23B3B"/>
                </a:solidFill>
                <a:latin typeface="Impact"/>
                <a:ea typeface="Impact"/>
                <a:cs typeface="Impact"/>
                <a:sym typeface="Impact"/>
              </a:rPr>
              <a:t>#fff2cc</a:t>
            </a:r>
            <a:endParaRPr>
              <a:solidFill>
                <a:srgbClr val="E23B3B"/>
              </a:solidFill>
              <a:latin typeface="Impact"/>
              <a:ea typeface="Impact"/>
              <a:cs typeface="Impact"/>
              <a:sym typeface="Impact"/>
            </a:endParaRPr>
          </a:p>
        </p:txBody>
      </p:sp>
      <p:grpSp>
        <p:nvGrpSpPr>
          <p:cNvPr id="1838" name="Google Shape;1838;p19"/>
          <p:cNvGrpSpPr/>
          <p:nvPr/>
        </p:nvGrpSpPr>
        <p:grpSpPr>
          <a:xfrm>
            <a:off x="3687264" y="3712471"/>
            <a:ext cx="952925" cy="975417"/>
            <a:chOff x="1055486" y="652897"/>
            <a:chExt cx="1846039" cy="1889610"/>
          </a:xfrm>
        </p:grpSpPr>
        <p:sp>
          <p:nvSpPr>
            <p:cNvPr id="1839" name="Google Shape;1839;p19"/>
            <p:cNvSpPr/>
            <p:nvPr/>
          </p:nvSpPr>
          <p:spPr>
            <a:xfrm>
              <a:off x="1082725" y="794475"/>
              <a:ext cx="1748032" cy="1748032"/>
            </a:xfrm>
            <a:custGeom>
              <a:rect b="b" l="l" r="r" t="t"/>
              <a:pathLst>
                <a:path extrusionOk="0" h="84131" w="84131">
                  <a:moveTo>
                    <a:pt x="0" y="0"/>
                  </a:moveTo>
                  <a:lnTo>
                    <a:pt x="1835" y="84131"/>
                  </a:lnTo>
                  <a:lnTo>
                    <a:pt x="84131" y="76268"/>
                  </a:lnTo>
                  <a:close/>
                </a:path>
              </a:pathLst>
            </a:custGeom>
            <a:solidFill>
              <a:srgbClr val="000000">
                <a:alpha val="28459"/>
              </a:srgbClr>
            </a:solidFill>
            <a:ln>
              <a:noFill/>
            </a:ln>
          </p:spPr>
        </p:sp>
        <p:sp>
          <p:nvSpPr>
            <p:cNvPr id="1840" name="Google Shape;1840;p19"/>
            <p:cNvSpPr/>
            <p:nvPr/>
          </p:nvSpPr>
          <p:spPr>
            <a:xfrm>
              <a:off x="1055486" y="652897"/>
              <a:ext cx="1846039" cy="1829708"/>
            </a:xfrm>
            <a:custGeom>
              <a:rect b="b" l="l" r="r" t="t"/>
              <a:pathLst>
                <a:path extrusionOk="0" h="88062" w="88848">
                  <a:moveTo>
                    <a:pt x="85179" y="0"/>
                  </a:moveTo>
                  <a:lnTo>
                    <a:pt x="0" y="3931"/>
                  </a:lnTo>
                  <a:lnTo>
                    <a:pt x="4980" y="88062"/>
                  </a:lnTo>
                  <a:lnTo>
                    <a:pt x="88848" y="83606"/>
                  </a:lnTo>
                  <a:close/>
                </a:path>
              </a:pathLst>
            </a:custGeom>
            <a:solidFill>
              <a:srgbClr val="E23B3B"/>
            </a:solidFill>
            <a:ln>
              <a:noFill/>
            </a:ln>
          </p:spPr>
        </p:sp>
      </p:grpSp>
      <p:sp>
        <p:nvSpPr>
          <p:cNvPr id="1841" name="Google Shape;1841;p19"/>
          <p:cNvSpPr txBox="1"/>
          <p:nvPr/>
        </p:nvSpPr>
        <p:spPr>
          <a:xfrm rot="-422141">
            <a:off x="3734646" y="3930848"/>
            <a:ext cx="930708" cy="466396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">
                <a:solidFill>
                  <a:srgbClr val="FFFFFF"/>
                </a:solidFill>
                <a:latin typeface="Impact"/>
                <a:ea typeface="Impact"/>
                <a:cs typeface="Impact"/>
                <a:sym typeface="Impact"/>
              </a:rPr>
              <a:t>#e23b3b</a:t>
            </a:r>
            <a:endParaRPr>
              <a:solidFill>
                <a:srgbClr val="FFFFFF"/>
              </a:solidFill>
              <a:latin typeface="Impact"/>
              <a:ea typeface="Impact"/>
              <a:cs typeface="Impact"/>
              <a:sym typeface="Impact"/>
            </a:endParaRPr>
          </a:p>
        </p:txBody>
      </p:sp>
      <p:sp>
        <p:nvSpPr>
          <p:cNvPr id="1842" name="Google Shape;1842;p19"/>
          <p:cNvSpPr txBox="1"/>
          <p:nvPr/>
        </p:nvSpPr>
        <p:spPr>
          <a:xfrm>
            <a:off x="4168000" y="253375"/>
            <a:ext cx="7132500" cy="10920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s" sz="2400">
                <a:solidFill>
                  <a:srgbClr val="FFFFFF"/>
                </a:solidFill>
                <a:latin typeface="Yellowtail"/>
                <a:ea typeface="Yellowtail"/>
                <a:cs typeface="Yellowtail"/>
                <a:sym typeface="Yellowtail"/>
              </a:rPr>
              <a:t>template by </a:t>
            </a:r>
            <a:r>
              <a:rPr b="1" lang="es" sz="2400" u="sng">
                <a:solidFill>
                  <a:srgbClr val="333333"/>
                </a:solidFill>
                <a:latin typeface="Yellowtail"/>
                <a:ea typeface="Yellowtail"/>
                <a:cs typeface="Yellowtail"/>
                <a:sym typeface="Yellowtail"/>
                <a:hlinkClick r:id="rId8"/>
              </a:rPr>
              <a:t>slidesppt.com</a:t>
            </a:r>
            <a:endParaRPr b="1" sz="2400">
              <a:solidFill>
                <a:srgbClr val="333333"/>
              </a:solidFill>
              <a:latin typeface="Yellowtail"/>
              <a:ea typeface="Yellowtail"/>
              <a:cs typeface="Yellowtail"/>
              <a:sym typeface="Yellowtail"/>
            </a:endParaRPr>
          </a:p>
        </p:txBody>
      </p:sp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 name="Simple Light">
  <a:themeElements>
    <a:clrScheme name="Simple Light">
      <a:dk1>
        <a:srgbClr val="000000"/>
      </a:dk1>
      <a:lt1>
        <a:srgbClr val="FFFFFF"/>
      </a:lt1>
      <a:dk2>
        <a:srgbClr val="595959"/>
      </a:dk2>
      <a:lt2>
        <a:srgbClr val="EEEEEE"/>
      </a:lt2>
      <a:accent1>
        <a:srgbClr val="FFAB40"/>
      </a:accent1>
      <a:accent2>
        <a:srgbClr val="212121"/>
      </a:accent2>
      <a:accent3>
        <a:srgbClr val="78909C"/>
      </a:accent3>
      <a:accent4>
        <a:srgbClr val="FFAB40"/>
      </a:accent4>
      <a:accent5>
        <a:srgbClr val="0097A7"/>
      </a:accent5>
      <a:accent6>
        <a:srgbClr val="EEFF41"/>
      </a:accent6>
      <a:hlink>
        <a:srgbClr val="0097A7"/>
      </a:hlink>
      <a:folHlink>
        <a:srgbClr val="0097A7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