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28"/>
    <p:sldId id="257" r:id="rId29"/>
    <p:sldId id="258" r:id="rId30"/>
    <p:sldId id="259" r:id="rId31"/>
    <p:sldId id="260" r:id="rId32"/>
    <p:sldId id="261" r:id="rId33"/>
    <p:sldId id="262" r:id="rId34"/>
    <p:sldId id="263" r:id="rId35"/>
    <p:sldId id="264" r:id="rId36"/>
    <p:sldId id="265" r:id="rId37"/>
    <p:sldId id="266" r:id="rId38"/>
    <p:sldId id="267" r:id="rId39"/>
    <p:sldId id="268" r:id="rId40"/>
    <p:sldId id="269" r:id="rId41"/>
    <p:sldId id="270" r:id="rId42"/>
    <p:sldId id="271" r:id="rId43"/>
    <p:sldId id="272" r:id="rId44"/>
    <p:sldId id="273" r:id="rId45"/>
    <p:sldId id="274" r:id="rId46"/>
    <p:sldId id="275" r:id="rId47"/>
    <p:sldId id="276" r:id="rId48"/>
    <p:sldId id="277" r:id="rId49"/>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Prompt" charset="1" panose="00000500000000000000"/>
      <p:regular r:id="rId10"/>
    </p:embeddedFont>
    <p:embeddedFont>
      <p:font typeface="Prompt Bold" charset="1" panose="00000800000000000000"/>
      <p:regular r:id="rId11"/>
    </p:embeddedFont>
    <p:embeddedFont>
      <p:font typeface="Prompt Italics" charset="1" panose="00000500000000000000"/>
      <p:regular r:id="rId12"/>
    </p:embeddedFont>
    <p:embeddedFont>
      <p:font typeface="Prompt Bold Italics" charset="1" panose="00000800000000000000"/>
      <p:regular r:id="rId13"/>
    </p:embeddedFont>
    <p:embeddedFont>
      <p:font typeface="Prompt Thin" charset="1" panose="00000200000000000000"/>
      <p:regular r:id="rId14"/>
    </p:embeddedFont>
    <p:embeddedFont>
      <p:font typeface="Prompt Thin Italics" charset="1" panose="00000200000000000000"/>
      <p:regular r:id="rId15"/>
    </p:embeddedFont>
    <p:embeddedFont>
      <p:font typeface="Prompt Extra-Light" charset="1" panose="00000300000000000000"/>
      <p:regular r:id="rId16"/>
    </p:embeddedFont>
    <p:embeddedFont>
      <p:font typeface="Prompt Extra-Light Italics" charset="1" panose="00000300000000000000"/>
      <p:regular r:id="rId17"/>
    </p:embeddedFont>
    <p:embeddedFont>
      <p:font typeface="Prompt Light" charset="1" panose="00000400000000000000"/>
      <p:regular r:id="rId18"/>
    </p:embeddedFont>
    <p:embeddedFont>
      <p:font typeface="Prompt Light Italics" charset="1" panose="00000400000000000000"/>
      <p:regular r:id="rId19"/>
    </p:embeddedFont>
    <p:embeddedFont>
      <p:font typeface="Prompt Medium" charset="1" panose="00000600000000000000"/>
      <p:regular r:id="rId20"/>
    </p:embeddedFont>
    <p:embeddedFont>
      <p:font typeface="Prompt Medium Italics" charset="1" panose="00000600000000000000"/>
      <p:regular r:id="rId21"/>
    </p:embeddedFont>
    <p:embeddedFont>
      <p:font typeface="Prompt Semi-Bold" charset="1" panose="00000700000000000000"/>
      <p:regular r:id="rId22"/>
    </p:embeddedFont>
    <p:embeddedFont>
      <p:font typeface="Prompt Semi-Bold Italics" charset="1" panose="00000700000000000000"/>
      <p:regular r:id="rId23"/>
    </p:embeddedFont>
    <p:embeddedFont>
      <p:font typeface="Prompt Ultra-Bold" charset="1" panose="00000900000000000000"/>
      <p:regular r:id="rId24"/>
    </p:embeddedFont>
    <p:embeddedFont>
      <p:font typeface="Prompt Ultra-Bold Italics" charset="1" panose="00000900000000000000"/>
      <p:regular r:id="rId25"/>
    </p:embeddedFont>
    <p:embeddedFont>
      <p:font typeface="Prompt Heavy" charset="1" panose="00000A00000000000000"/>
      <p:regular r:id="rId26"/>
    </p:embeddedFont>
    <p:embeddedFont>
      <p:font typeface="Prompt Heavy Italics" charset="1" panose="00000A00000000000000"/>
      <p:regular r:id="rId27"/>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slides/slide1.xml" Type="http://schemas.openxmlformats.org/officeDocument/2006/relationships/slide"/><Relationship Id="rId29" Target="slides/slide2.xml" Type="http://schemas.openxmlformats.org/officeDocument/2006/relationships/slide"/><Relationship Id="rId3" Target="viewProps.xml" Type="http://schemas.openxmlformats.org/officeDocument/2006/relationships/viewProps"/><Relationship Id="rId30" Target="slides/slide3.xml" Type="http://schemas.openxmlformats.org/officeDocument/2006/relationships/slide"/><Relationship Id="rId31" Target="slides/slide4.xml" Type="http://schemas.openxmlformats.org/officeDocument/2006/relationships/slide"/><Relationship Id="rId32" Target="slides/slide5.xml" Type="http://schemas.openxmlformats.org/officeDocument/2006/relationships/slide"/><Relationship Id="rId33" Target="slides/slide6.xml" Type="http://schemas.openxmlformats.org/officeDocument/2006/relationships/slide"/><Relationship Id="rId34" Target="slides/slide7.xml" Type="http://schemas.openxmlformats.org/officeDocument/2006/relationships/slide"/><Relationship Id="rId35" Target="slides/slide8.xml" Type="http://schemas.openxmlformats.org/officeDocument/2006/relationships/slide"/><Relationship Id="rId36" Target="slides/slide9.xml" Type="http://schemas.openxmlformats.org/officeDocument/2006/relationships/slide"/><Relationship Id="rId37" Target="slides/slide10.xml" Type="http://schemas.openxmlformats.org/officeDocument/2006/relationships/slide"/><Relationship Id="rId38" Target="slides/slide11.xml" Type="http://schemas.openxmlformats.org/officeDocument/2006/relationships/slide"/><Relationship Id="rId39" Target="slides/slide12.xml" Type="http://schemas.openxmlformats.org/officeDocument/2006/relationships/slide"/><Relationship Id="rId4" Target="theme/theme1.xml" Type="http://schemas.openxmlformats.org/officeDocument/2006/relationships/theme"/><Relationship Id="rId40" Target="slides/slide13.xml" Type="http://schemas.openxmlformats.org/officeDocument/2006/relationships/slide"/><Relationship Id="rId41" Target="slides/slide14.xml" Type="http://schemas.openxmlformats.org/officeDocument/2006/relationships/slide"/><Relationship Id="rId42" Target="slides/slide15.xml" Type="http://schemas.openxmlformats.org/officeDocument/2006/relationships/slide"/><Relationship Id="rId43" Target="slides/slide16.xml" Type="http://schemas.openxmlformats.org/officeDocument/2006/relationships/slide"/><Relationship Id="rId44" Target="slides/slide17.xml" Type="http://schemas.openxmlformats.org/officeDocument/2006/relationships/slide"/><Relationship Id="rId45" Target="slides/slide18.xml" Type="http://schemas.openxmlformats.org/officeDocument/2006/relationships/slide"/><Relationship Id="rId46" Target="slides/slide19.xml" Type="http://schemas.openxmlformats.org/officeDocument/2006/relationships/slide"/><Relationship Id="rId47" Target="slides/slide20.xml" Type="http://schemas.openxmlformats.org/officeDocument/2006/relationships/slide"/><Relationship Id="rId48" Target="slides/slide21.xml" Type="http://schemas.openxmlformats.org/officeDocument/2006/relationships/slide"/><Relationship Id="rId49" Target="slides/slide22.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png" Type="http://schemas.openxmlformats.org/officeDocument/2006/relationships/image"/><Relationship Id="rId3" Target="../media/image4.pn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6.jpeg" Type="http://schemas.openxmlformats.org/officeDocument/2006/relationships/image"/><Relationship Id="rId4" Target="../media/image7.jpeg" Type="http://schemas.openxmlformats.org/officeDocument/2006/relationships/image"/><Relationship Id="rId5" Target="../media/image8.jpeg" Type="http://schemas.openxmlformats.org/officeDocument/2006/relationships/image"/><Relationship Id="rId6" Target="../media/image9.jpe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0.png" Type="http://schemas.openxmlformats.org/officeDocument/2006/relationships/image"/><Relationship Id="rId3" Target="../media/image11.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pic>
          <p:nvPicPr>
            <p:cNvPr name="Picture 3" id="3"/>
            <p:cNvPicPr>
              <a:picLocks noChangeAspect="true"/>
            </p:cNvPicPr>
            <p:nvPr/>
          </p:nvPicPr>
          <p:blipFill>
            <a:blip r:embed="rId2"/>
            <a:srcRect l="15359" t="0" r="15359" b="0"/>
            <a:stretch>
              <a:fillRect/>
            </a:stretch>
          </p:blipFill>
          <p:spPr>
            <a:xfrm flipH="false" flipV="false">
              <a:off x="0" y="0"/>
              <a:ext cx="24384000" cy="13716000"/>
            </a:xfrm>
            <a:prstGeom prst="rect">
              <a:avLst/>
            </a:prstGeom>
          </p:spPr>
        </p:pic>
      </p:grpSp>
      <p:grpSp>
        <p:nvGrpSpPr>
          <p:cNvPr name="Group 4" id="4"/>
          <p:cNvGrpSpPr/>
          <p:nvPr/>
        </p:nvGrpSpPr>
        <p:grpSpPr>
          <a:xfrm rot="0">
            <a:off x="-5431450" y="-1739134"/>
            <a:ext cx="26716112" cy="14808749"/>
            <a:chOff x="0" y="0"/>
            <a:chExt cx="35621483" cy="19744999"/>
          </a:xfrm>
        </p:grpSpPr>
        <p:sp>
          <p:nvSpPr>
            <p:cNvPr name="AutoShape 5" id="5"/>
            <p:cNvSpPr/>
            <p:nvPr/>
          </p:nvSpPr>
          <p:spPr>
            <a:xfrm>
              <a:off x="0" y="0"/>
              <a:ext cx="35621483" cy="19744999"/>
            </a:xfrm>
            <a:prstGeom prst="rect">
              <a:avLst/>
            </a:prstGeom>
            <a:solidFill>
              <a:srgbClr val="0A0910"/>
            </a:solidFill>
          </p:spPr>
        </p:sp>
      </p:grpSp>
      <p:grpSp>
        <p:nvGrpSpPr>
          <p:cNvPr name="Group 6" id="6"/>
          <p:cNvGrpSpPr/>
          <p:nvPr/>
        </p:nvGrpSpPr>
        <p:grpSpPr>
          <a:xfrm rot="0">
            <a:off x="-3644298" y="-994020"/>
            <a:ext cx="24928960" cy="14063635"/>
            <a:chOff x="0" y="0"/>
            <a:chExt cx="33238613" cy="18751514"/>
          </a:xfrm>
        </p:grpSpPr>
        <p:sp>
          <p:nvSpPr>
            <p:cNvPr name="AutoShape 7" id="7"/>
            <p:cNvSpPr/>
            <p:nvPr/>
          </p:nvSpPr>
          <p:spPr>
            <a:xfrm>
              <a:off x="0" y="0"/>
              <a:ext cx="33238613" cy="18751514"/>
            </a:xfrm>
            <a:prstGeom prst="rect">
              <a:avLst/>
            </a:prstGeom>
            <a:solidFill>
              <a:srgbClr val="0A0910"/>
            </a:solidFill>
          </p:spPr>
        </p:sp>
      </p:grpSp>
      <p:sp>
        <p:nvSpPr>
          <p:cNvPr name="TextBox 8" id="8"/>
          <p:cNvSpPr txBox="true"/>
          <p:nvPr/>
        </p:nvSpPr>
        <p:spPr>
          <a:xfrm rot="0">
            <a:off x="9923356" y="3238500"/>
            <a:ext cx="8098538" cy="3810000"/>
          </a:xfrm>
          <a:prstGeom prst="rect">
            <a:avLst/>
          </a:prstGeom>
        </p:spPr>
        <p:txBody>
          <a:bodyPr anchor="t" rtlCol="false" tIns="0" lIns="0" bIns="0" rIns="0">
            <a:spAutoFit/>
          </a:bodyPr>
          <a:lstStyle/>
          <a:p>
            <a:pPr>
              <a:lnSpc>
                <a:spcPts val="15000"/>
              </a:lnSpc>
            </a:pPr>
            <a:r>
              <a:rPr lang="en-US" sz="12500">
                <a:solidFill>
                  <a:srgbClr val="E8EEF2"/>
                </a:solidFill>
                <a:latin typeface="Prompt Bold"/>
              </a:rPr>
              <a:t>THESIS DEFENSE </a:t>
            </a:r>
          </a:p>
        </p:txBody>
      </p:sp>
      <p:sp>
        <p:nvSpPr>
          <p:cNvPr name="TextBox 9" id="9"/>
          <p:cNvSpPr txBox="true"/>
          <p:nvPr/>
        </p:nvSpPr>
        <p:spPr>
          <a:xfrm rot="0">
            <a:off x="9923356" y="2019300"/>
            <a:ext cx="7228964" cy="1219200"/>
          </a:xfrm>
          <a:prstGeom prst="rect">
            <a:avLst/>
          </a:prstGeom>
        </p:spPr>
        <p:txBody>
          <a:bodyPr anchor="t" rtlCol="false" tIns="0" lIns="0" bIns="0" rIns="0">
            <a:spAutoFit/>
          </a:bodyPr>
          <a:lstStyle/>
          <a:p>
            <a:pPr marL="0" indent="0" lvl="0">
              <a:lnSpc>
                <a:spcPts val="9600"/>
              </a:lnSpc>
              <a:spcBef>
                <a:spcPct val="0"/>
              </a:spcBef>
            </a:pPr>
            <a:r>
              <a:rPr lang="en-US" sz="8000" strike="noStrike" u="none">
                <a:solidFill>
                  <a:srgbClr val="24DBC5"/>
                </a:solidFill>
                <a:latin typeface="Prompt Light"/>
              </a:rPr>
              <a:t>TECH</a:t>
            </a:r>
          </a:p>
        </p:txBody>
      </p:sp>
      <p:sp>
        <p:nvSpPr>
          <p:cNvPr name="TextBox 10" id="10"/>
          <p:cNvSpPr txBox="true"/>
          <p:nvPr/>
        </p:nvSpPr>
        <p:spPr>
          <a:xfrm rot="0">
            <a:off x="9923356" y="7048500"/>
            <a:ext cx="7325201" cy="1219200"/>
          </a:xfrm>
          <a:prstGeom prst="rect">
            <a:avLst/>
          </a:prstGeom>
        </p:spPr>
        <p:txBody>
          <a:bodyPr anchor="t" rtlCol="false" tIns="0" lIns="0" bIns="0" rIns="0">
            <a:spAutoFit/>
          </a:bodyPr>
          <a:lstStyle/>
          <a:p>
            <a:pPr algn="ctr" marL="0" indent="0" lvl="0">
              <a:lnSpc>
                <a:spcPts val="9600"/>
              </a:lnSpc>
              <a:spcBef>
                <a:spcPct val="0"/>
              </a:spcBef>
            </a:pPr>
            <a:r>
              <a:rPr lang="en-US" sz="8000" strike="noStrike" u="none">
                <a:solidFill>
                  <a:srgbClr val="E8EEF2"/>
                </a:solidFill>
                <a:latin typeface="Prompt Light"/>
              </a:rPr>
              <a:t>PRESENTATION</a:t>
            </a:r>
          </a:p>
        </p:txBody>
      </p:sp>
      <p:sp>
        <p:nvSpPr>
          <p:cNvPr name="AutoShape 11" id="11"/>
          <p:cNvSpPr/>
          <p:nvPr/>
        </p:nvSpPr>
        <p:spPr>
          <a:xfrm flipV="true">
            <a:off x="9163050" y="2701584"/>
            <a:ext cx="19050" cy="4956443"/>
          </a:xfrm>
          <a:prstGeom prst="line">
            <a:avLst/>
          </a:prstGeom>
          <a:ln cap="flat" w="38100">
            <a:solidFill>
              <a:srgbClr val="E8EEF2"/>
            </a:solidFill>
            <a:prstDash val="solid"/>
            <a:headEnd type="none" len="sm" w="sm"/>
            <a:tailEnd type="none" len="sm" w="sm"/>
          </a:ln>
        </p:spPr>
      </p:sp>
      <p:sp>
        <p:nvSpPr>
          <p:cNvPr name="Freeform 12" id="12"/>
          <p:cNvSpPr/>
          <p:nvPr/>
        </p:nvSpPr>
        <p:spPr>
          <a:xfrm flipH="false" flipV="false" rot="0">
            <a:off x="14540459" y="-1090665"/>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3"/>
            <a:stretch>
              <a:fillRect l="0" t="0" r="0" b="0"/>
            </a:stretch>
          </a:blipFill>
        </p:spPr>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TextBox 4" id="4"/>
          <p:cNvSpPr txBox="true"/>
          <p:nvPr/>
        </p:nvSpPr>
        <p:spPr>
          <a:xfrm rot="0">
            <a:off x="1147417" y="710775"/>
            <a:ext cx="8932238" cy="12192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24DBC5"/>
                </a:solidFill>
                <a:latin typeface="Prompt Bold"/>
              </a:rPr>
              <a:t>HOW TO USE</a:t>
            </a:r>
          </a:p>
        </p:txBody>
      </p:sp>
      <p:sp>
        <p:nvSpPr>
          <p:cNvPr name="TextBox 5" id="5"/>
          <p:cNvSpPr txBox="true"/>
          <p:nvPr/>
        </p:nvSpPr>
        <p:spPr>
          <a:xfrm rot="0">
            <a:off x="931400" y="4911373"/>
            <a:ext cx="5795719" cy="4789805"/>
          </a:xfrm>
          <a:prstGeom prst="rect">
            <a:avLst/>
          </a:prstGeom>
        </p:spPr>
        <p:txBody>
          <a:bodyPr anchor="t" rtlCol="false" tIns="0" lIns="0" bIns="0" rIns="0">
            <a:spAutoFit/>
          </a:bodyPr>
          <a:lstStyle/>
          <a:p>
            <a:pPr marL="496571" indent="-248285" lvl="1">
              <a:lnSpc>
                <a:spcPts val="3220"/>
              </a:lnSpc>
              <a:buFont typeface="Arial"/>
              <a:buChar char="•"/>
            </a:pPr>
            <a:r>
              <a:rPr lang="en-US" sz="2300">
                <a:solidFill>
                  <a:srgbClr val="E8EEF2"/>
                </a:solidFill>
                <a:latin typeface="Prompt Light"/>
              </a:rPr>
              <a:t>Click on the "Google Slides" button below this presentation preview. Make sure to sign in to your Google account. </a:t>
            </a:r>
            <a:r>
              <a:rPr lang="en-US" sz="2300">
                <a:solidFill>
                  <a:srgbClr val="E8EEF2"/>
                </a:solidFill>
                <a:latin typeface="Prompt Light"/>
              </a:rPr>
              <a:t>Click on "Make a copy." Start editing your presentation.</a:t>
            </a:r>
          </a:p>
          <a:p>
            <a:pPr marL="496571" indent="-248285" lvl="1">
              <a:lnSpc>
                <a:spcPts val="3220"/>
              </a:lnSpc>
              <a:buFont typeface="Arial"/>
              <a:buChar char="•"/>
            </a:pPr>
            <a:r>
              <a:rPr lang="en-US" sz="2300" u="sng">
                <a:solidFill>
                  <a:srgbClr val="E8EEF2"/>
                </a:solidFill>
                <a:latin typeface="Prompt Light"/>
              </a:rPr>
              <a:t>Alternative:</a:t>
            </a:r>
            <a:r>
              <a:rPr lang="en-US" sz="2300">
                <a:solidFill>
                  <a:srgbClr val="E8EEF2"/>
                </a:solidFill>
                <a:latin typeface="Prompt Light"/>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6" id="6"/>
          <p:cNvSpPr txBox="true"/>
          <p:nvPr/>
        </p:nvSpPr>
        <p:spPr>
          <a:xfrm rot="0">
            <a:off x="1147417" y="4049736"/>
            <a:ext cx="5141301"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E8EEF2"/>
                </a:solidFill>
                <a:latin typeface="Prompt Bold"/>
              </a:rPr>
              <a:t>GOOGLE SLIDES</a:t>
            </a:r>
          </a:p>
        </p:txBody>
      </p:sp>
      <p:sp>
        <p:nvSpPr>
          <p:cNvPr name="TextBox 7" id="7"/>
          <p:cNvSpPr txBox="true"/>
          <p:nvPr/>
        </p:nvSpPr>
        <p:spPr>
          <a:xfrm rot="0">
            <a:off x="7362272" y="4911373"/>
            <a:ext cx="5434767" cy="3989705"/>
          </a:xfrm>
          <a:prstGeom prst="rect">
            <a:avLst/>
          </a:prstGeom>
        </p:spPr>
        <p:txBody>
          <a:bodyPr anchor="t" rtlCol="false" tIns="0" lIns="0" bIns="0" rIns="0">
            <a:spAutoFit/>
          </a:bodyPr>
          <a:lstStyle/>
          <a:p>
            <a:pPr marL="496571" indent="-248285" lvl="1">
              <a:lnSpc>
                <a:spcPts val="3220"/>
              </a:lnSpc>
              <a:buFont typeface="Arial"/>
              <a:buChar char="•"/>
            </a:pPr>
            <a:r>
              <a:rPr lang="en-US" sz="2300">
                <a:solidFill>
                  <a:srgbClr val="E8EEF2"/>
                </a:solidFill>
                <a:latin typeface="Prompt Light"/>
              </a:rPr>
              <a:t>Click on the "PowerPoint" button below this presentation preview. </a:t>
            </a:r>
            <a:r>
              <a:rPr lang="en-US" sz="2300">
                <a:solidFill>
                  <a:srgbClr val="E8EEF2"/>
                </a:solidFill>
                <a:latin typeface="Prompt Light"/>
              </a:rPr>
              <a:t>Start editing your presentation.</a:t>
            </a:r>
          </a:p>
          <a:p>
            <a:pPr marL="496571" indent="-248285" lvl="1">
              <a:lnSpc>
                <a:spcPts val="3220"/>
              </a:lnSpc>
              <a:buFont typeface="Arial"/>
              <a:buChar char="•"/>
            </a:pPr>
            <a:r>
              <a:rPr lang="en-US" sz="2300" u="sng">
                <a:solidFill>
                  <a:srgbClr val="E8EEF2"/>
                </a:solidFill>
                <a:latin typeface="Prompt Light"/>
              </a:rPr>
              <a:t>Alternative:</a:t>
            </a:r>
            <a:r>
              <a:rPr lang="en-US" sz="2300">
                <a:solidFill>
                  <a:srgbClr val="E8EEF2"/>
                </a:solidFill>
                <a:latin typeface="Prompt Light"/>
              </a:rPr>
              <a:t> From Canva template file, Click on the "Share" button on the top right corner in Canva and click on "More" at the bottom of the menu. Enter "PowerPoint" in the search bar and click on the PowerPoint icon to download.</a:t>
            </a:r>
          </a:p>
        </p:txBody>
      </p:sp>
      <p:sp>
        <p:nvSpPr>
          <p:cNvPr name="TextBox 8" id="8"/>
          <p:cNvSpPr txBox="true"/>
          <p:nvPr/>
        </p:nvSpPr>
        <p:spPr>
          <a:xfrm rot="0">
            <a:off x="7509005" y="4049736"/>
            <a:ext cx="5141301"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E8EEF2"/>
                </a:solidFill>
                <a:latin typeface="Prompt Bold"/>
              </a:rPr>
              <a:t>POWERPOINT</a:t>
            </a:r>
          </a:p>
        </p:txBody>
      </p:sp>
      <p:sp>
        <p:nvSpPr>
          <p:cNvPr name="TextBox 9" id="9"/>
          <p:cNvSpPr txBox="true"/>
          <p:nvPr/>
        </p:nvSpPr>
        <p:spPr>
          <a:xfrm rot="0">
            <a:off x="13253012" y="4911373"/>
            <a:ext cx="4453903" cy="2389505"/>
          </a:xfrm>
          <a:prstGeom prst="rect">
            <a:avLst/>
          </a:prstGeom>
        </p:spPr>
        <p:txBody>
          <a:bodyPr anchor="t" rtlCol="false" tIns="0" lIns="0" bIns="0" rIns="0">
            <a:spAutoFit/>
          </a:bodyPr>
          <a:lstStyle/>
          <a:p>
            <a:pPr marL="496571" indent="-248285" lvl="1">
              <a:lnSpc>
                <a:spcPts val="3220"/>
              </a:lnSpc>
              <a:buFont typeface="Arial"/>
              <a:buChar char="•"/>
            </a:pPr>
            <a:r>
              <a:rPr lang="en-US" sz="2300">
                <a:solidFill>
                  <a:srgbClr val="E8EEF2"/>
                </a:solidFill>
                <a:latin typeface="Prompt Light"/>
              </a:rPr>
              <a:t>Click on the "Canva" button under this presentation preview. </a:t>
            </a:r>
            <a:r>
              <a:rPr lang="en-US" sz="2300">
                <a:solidFill>
                  <a:srgbClr val="E8EEF2"/>
                </a:solidFill>
                <a:latin typeface="Prompt Light"/>
              </a:rPr>
              <a:t>Start editing your presentation. You need to sign in to your Canva account.</a:t>
            </a:r>
          </a:p>
        </p:txBody>
      </p:sp>
      <p:sp>
        <p:nvSpPr>
          <p:cNvPr name="TextBox 10" id="10"/>
          <p:cNvSpPr txBox="true"/>
          <p:nvPr/>
        </p:nvSpPr>
        <p:spPr>
          <a:xfrm rot="0">
            <a:off x="13377541" y="4049736"/>
            <a:ext cx="4071065" cy="511810"/>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E8EEF2"/>
                </a:solidFill>
                <a:latin typeface="Prompt Bold"/>
              </a:rPr>
              <a:t>CANVA</a:t>
            </a:r>
          </a:p>
        </p:txBody>
      </p:sp>
      <p:sp>
        <p:nvSpPr>
          <p:cNvPr name="TextBox 11" id="11"/>
          <p:cNvSpPr txBox="true"/>
          <p:nvPr/>
        </p:nvSpPr>
        <p:spPr>
          <a:xfrm rot="0">
            <a:off x="1147417" y="1929975"/>
            <a:ext cx="10663473" cy="12192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E8EEF2"/>
                </a:solidFill>
                <a:latin typeface="Prompt Light"/>
              </a:rPr>
              <a:t>THIS PRESENTATION</a:t>
            </a:r>
          </a:p>
        </p:txBody>
      </p:sp>
      <p:sp>
        <p:nvSpPr>
          <p:cNvPr name="Freeform 12" id="12"/>
          <p:cNvSpPr/>
          <p:nvPr/>
        </p:nvSpPr>
        <p:spPr>
          <a:xfrm flipH="false" flipV="false" rot="0">
            <a:off x="12151420" y="-1251375"/>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stretch>
              <a:fillRect l="0" t="0" r="0" b="0"/>
            </a:stretch>
          </a:blipFill>
        </p:spPr>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grpSp>
        <p:nvGrpSpPr>
          <p:cNvPr name="Group 4" id="4"/>
          <p:cNvGrpSpPr/>
          <p:nvPr/>
        </p:nvGrpSpPr>
        <p:grpSpPr>
          <a:xfrm rot="0">
            <a:off x="7852402" y="1241169"/>
            <a:ext cx="5206035" cy="2999897"/>
            <a:chOff x="0" y="0"/>
            <a:chExt cx="6941380" cy="3999863"/>
          </a:xfrm>
        </p:grpSpPr>
        <p:sp>
          <p:nvSpPr>
            <p:cNvPr name="AutoShape 5" id="5"/>
            <p:cNvSpPr/>
            <p:nvPr/>
          </p:nvSpPr>
          <p:spPr>
            <a:xfrm>
              <a:off x="0" y="0"/>
              <a:ext cx="6941380" cy="3999863"/>
            </a:xfrm>
            <a:prstGeom prst="rect">
              <a:avLst/>
            </a:prstGeom>
            <a:solidFill>
              <a:srgbClr val="0A0910"/>
            </a:solidFill>
          </p:spPr>
        </p:sp>
      </p:grpSp>
      <p:grpSp>
        <p:nvGrpSpPr>
          <p:cNvPr name="Group 6" id="6"/>
          <p:cNvGrpSpPr/>
          <p:nvPr/>
        </p:nvGrpSpPr>
        <p:grpSpPr>
          <a:xfrm rot="0">
            <a:off x="7852402" y="4264136"/>
            <a:ext cx="5206035" cy="2999897"/>
            <a:chOff x="0" y="0"/>
            <a:chExt cx="6941380" cy="3999863"/>
          </a:xfrm>
        </p:grpSpPr>
        <p:sp>
          <p:nvSpPr>
            <p:cNvPr name="AutoShape 7" id="7"/>
            <p:cNvSpPr/>
            <p:nvPr/>
          </p:nvSpPr>
          <p:spPr>
            <a:xfrm>
              <a:off x="0" y="0"/>
              <a:ext cx="6941380" cy="3999863"/>
            </a:xfrm>
            <a:prstGeom prst="rect">
              <a:avLst/>
            </a:prstGeom>
            <a:solidFill>
              <a:srgbClr val="0A0910"/>
            </a:solidFill>
          </p:spPr>
        </p:sp>
      </p:grpSp>
      <p:grpSp>
        <p:nvGrpSpPr>
          <p:cNvPr name="Group 8" id="8"/>
          <p:cNvGrpSpPr/>
          <p:nvPr/>
        </p:nvGrpSpPr>
        <p:grpSpPr>
          <a:xfrm rot="0">
            <a:off x="7852402" y="7287103"/>
            <a:ext cx="5206035" cy="2999897"/>
            <a:chOff x="0" y="0"/>
            <a:chExt cx="6941380" cy="3999863"/>
          </a:xfrm>
        </p:grpSpPr>
        <p:sp>
          <p:nvSpPr>
            <p:cNvPr name="AutoShape 9" id="9"/>
            <p:cNvSpPr/>
            <p:nvPr/>
          </p:nvSpPr>
          <p:spPr>
            <a:xfrm>
              <a:off x="0" y="0"/>
              <a:ext cx="6941380" cy="3999863"/>
            </a:xfrm>
            <a:prstGeom prst="rect">
              <a:avLst/>
            </a:prstGeom>
            <a:solidFill>
              <a:srgbClr val="0A0910"/>
            </a:solidFill>
          </p:spPr>
        </p:sp>
      </p:grpSp>
      <p:sp>
        <p:nvSpPr>
          <p:cNvPr name="TextBox 10" id="10"/>
          <p:cNvSpPr txBox="true"/>
          <p:nvPr/>
        </p:nvSpPr>
        <p:spPr>
          <a:xfrm rot="0">
            <a:off x="13507304" y="4971583"/>
            <a:ext cx="3480698" cy="485775"/>
          </a:xfrm>
          <a:prstGeom prst="rect">
            <a:avLst/>
          </a:prstGeom>
        </p:spPr>
        <p:txBody>
          <a:bodyPr anchor="t" rtlCol="false" tIns="0" lIns="0" bIns="0" rIns="0">
            <a:spAutoFit/>
          </a:bodyPr>
          <a:lstStyle/>
          <a:p>
            <a:pPr marL="0" indent="0" lvl="0">
              <a:lnSpc>
                <a:spcPts val="3840"/>
              </a:lnSpc>
              <a:spcBef>
                <a:spcPct val="0"/>
              </a:spcBef>
            </a:pPr>
            <a:r>
              <a:rPr lang="en-US" sz="3200">
                <a:solidFill>
                  <a:srgbClr val="24DBC5"/>
                </a:solidFill>
                <a:latin typeface="Prompt Bold"/>
              </a:rPr>
              <a:t>OBJECTIVES</a:t>
            </a:r>
          </a:p>
        </p:txBody>
      </p:sp>
      <p:sp>
        <p:nvSpPr>
          <p:cNvPr name="TextBox 11" id="11"/>
          <p:cNvSpPr txBox="true"/>
          <p:nvPr/>
        </p:nvSpPr>
        <p:spPr>
          <a:xfrm rot="0">
            <a:off x="13507304" y="5741246"/>
            <a:ext cx="3306074" cy="815340"/>
          </a:xfrm>
          <a:prstGeom prst="rect">
            <a:avLst/>
          </a:prstGeom>
        </p:spPr>
        <p:txBody>
          <a:bodyPr anchor="t" rtlCol="false" tIns="0" lIns="0" bIns="0" rIns="0">
            <a:spAutoFit/>
          </a:bodyPr>
          <a:lstStyle/>
          <a:p>
            <a:pP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12" id="12"/>
          <p:cNvSpPr txBox="true"/>
          <p:nvPr/>
        </p:nvSpPr>
        <p:spPr>
          <a:xfrm rot="0">
            <a:off x="13507304" y="1948616"/>
            <a:ext cx="3306074" cy="485775"/>
          </a:xfrm>
          <a:prstGeom prst="rect">
            <a:avLst/>
          </a:prstGeom>
        </p:spPr>
        <p:txBody>
          <a:bodyPr anchor="t" rtlCol="false" tIns="0" lIns="0" bIns="0" rIns="0">
            <a:spAutoFit/>
          </a:bodyPr>
          <a:lstStyle/>
          <a:p>
            <a:pPr marL="0" indent="0" lvl="0">
              <a:lnSpc>
                <a:spcPts val="3840"/>
              </a:lnSpc>
              <a:spcBef>
                <a:spcPct val="0"/>
              </a:spcBef>
            </a:pPr>
            <a:r>
              <a:rPr lang="en-US" sz="3200">
                <a:solidFill>
                  <a:srgbClr val="24DBC5"/>
                </a:solidFill>
                <a:latin typeface="Prompt Bold"/>
              </a:rPr>
              <a:t>STATEMENT</a:t>
            </a:r>
          </a:p>
        </p:txBody>
      </p:sp>
      <p:sp>
        <p:nvSpPr>
          <p:cNvPr name="TextBox 13" id="13"/>
          <p:cNvSpPr txBox="true"/>
          <p:nvPr/>
        </p:nvSpPr>
        <p:spPr>
          <a:xfrm rot="0">
            <a:off x="13507304" y="2718279"/>
            <a:ext cx="3306074" cy="815340"/>
          </a:xfrm>
          <a:prstGeom prst="rect">
            <a:avLst/>
          </a:prstGeom>
        </p:spPr>
        <p:txBody>
          <a:bodyPr anchor="t" rtlCol="false" tIns="0" lIns="0" bIns="0" rIns="0">
            <a:spAutoFit/>
          </a:bodyPr>
          <a:lstStyle/>
          <a:p>
            <a:pP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14" id="14"/>
          <p:cNvSpPr txBox="true"/>
          <p:nvPr/>
        </p:nvSpPr>
        <p:spPr>
          <a:xfrm rot="0">
            <a:off x="13507304" y="7994550"/>
            <a:ext cx="4115549" cy="485775"/>
          </a:xfrm>
          <a:prstGeom prst="rect">
            <a:avLst/>
          </a:prstGeom>
        </p:spPr>
        <p:txBody>
          <a:bodyPr anchor="t" rtlCol="false" tIns="0" lIns="0" bIns="0" rIns="0">
            <a:spAutoFit/>
          </a:bodyPr>
          <a:lstStyle/>
          <a:p>
            <a:pPr marL="0" indent="0" lvl="0">
              <a:lnSpc>
                <a:spcPts val="3840"/>
              </a:lnSpc>
              <a:spcBef>
                <a:spcPct val="0"/>
              </a:spcBef>
            </a:pPr>
            <a:r>
              <a:rPr lang="en-US" sz="3200">
                <a:solidFill>
                  <a:srgbClr val="24DBC5"/>
                </a:solidFill>
                <a:latin typeface="Prompt Bold"/>
              </a:rPr>
              <a:t>CONCLUSIONS</a:t>
            </a:r>
          </a:p>
        </p:txBody>
      </p:sp>
      <p:sp>
        <p:nvSpPr>
          <p:cNvPr name="TextBox 15" id="15"/>
          <p:cNvSpPr txBox="true"/>
          <p:nvPr/>
        </p:nvSpPr>
        <p:spPr>
          <a:xfrm rot="0">
            <a:off x="13507304" y="8764213"/>
            <a:ext cx="3306074" cy="815340"/>
          </a:xfrm>
          <a:prstGeom prst="rect">
            <a:avLst/>
          </a:prstGeom>
        </p:spPr>
        <p:txBody>
          <a:bodyPr anchor="t" rtlCol="false" tIns="0" lIns="0" bIns="0" rIns="0">
            <a:spAutoFit/>
          </a:bodyPr>
          <a:lstStyle/>
          <a:p>
            <a:pP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16" id="16"/>
          <p:cNvSpPr txBox="true"/>
          <p:nvPr/>
        </p:nvSpPr>
        <p:spPr>
          <a:xfrm rot="0">
            <a:off x="1147417" y="1241169"/>
            <a:ext cx="4868730"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E8EEF2"/>
                </a:solidFill>
                <a:latin typeface="Prompt Light"/>
              </a:rPr>
              <a:t>TABLE OF </a:t>
            </a:r>
          </a:p>
        </p:txBody>
      </p:sp>
      <p:sp>
        <p:nvSpPr>
          <p:cNvPr name="TextBox 17" id="17"/>
          <p:cNvSpPr txBox="true"/>
          <p:nvPr/>
        </p:nvSpPr>
        <p:spPr>
          <a:xfrm rot="0">
            <a:off x="1147417" y="2584194"/>
            <a:ext cx="5848460"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24DBC5"/>
                </a:solidFill>
                <a:latin typeface="Prompt Bold"/>
              </a:rPr>
              <a:t>CONTENTS</a:t>
            </a:r>
          </a:p>
        </p:txBody>
      </p:sp>
      <p:sp>
        <p:nvSpPr>
          <p:cNvPr name="TextBox 18" id="18"/>
          <p:cNvSpPr txBox="true"/>
          <p:nvPr/>
        </p:nvSpPr>
        <p:spPr>
          <a:xfrm rot="0">
            <a:off x="10847782" y="1350551"/>
            <a:ext cx="1996608" cy="1219200"/>
          </a:xfrm>
          <a:prstGeom prst="rect">
            <a:avLst/>
          </a:prstGeom>
        </p:spPr>
        <p:txBody>
          <a:bodyPr anchor="t" rtlCol="false" tIns="0" lIns="0" bIns="0" rIns="0">
            <a:spAutoFit/>
          </a:bodyPr>
          <a:lstStyle/>
          <a:p>
            <a:pPr algn="r" marL="0" indent="0" lvl="0">
              <a:lnSpc>
                <a:spcPts val="9600"/>
              </a:lnSpc>
              <a:spcBef>
                <a:spcPct val="0"/>
              </a:spcBef>
            </a:pPr>
            <a:r>
              <a:rPr lang="en-US" sz="8000" spc="-336">
                <a:solidFill>
                  <a:srgbClr val="E8EEF2"/>
                </a:solidFill>
                <a:latin typeface="Prompt Light"/>
              </a:rPr>
              <a:t>01</a:t>
            </a:r>
          </a:p>
        </p:txBody>
      </p:sp>
      <p:sp>
        <p:nvSpPr>
          <p:cNvPr name="TextBox 19" id="19"/>
          <p:cNvSpPr txBox="true"/>
          <p:nvPr/>
        </p:nvSpPr>
        <p:spPr>
          <a:xfrm rot="0">
            <a:off x="10847782" y="4347540"/>
            <a:ext cx="1996608" cy="1219200"/>
          </a:xfrm>
          <a:prstGeom prst="rect">
            <a:avLst/>
          </a:prstGeom>
        </p:spPr>
        <p:txBody>
          <a:bodyPr anchor="t" rtlCol="false" tIns="0" lIns="0" bIns="0" rIns="0">
            <a:spAutoFit/>
          </a:bodyPr>
          <a:lstStyle/>
          <a:p>
            <a:pPr algn="r" marL="0" indent="0" lvl="0">
              <a:lnSpc>
                <a:spcPts val="9600"/>
              </a:lnSpc>
              <a:spcBef>
                <a:spcPct val="0"/>
              </a:spcBef>
            </a:pPr>
            <a:r>
              <a:rPr lang="en-US" sz="8000" spc="-336">
                <a:solidFill>
                  <a:srgbClr val="E8EEF2"/>
                </a:solidFill>
                <a:latin typeface="Prompt Light"/>
              </a:rPr>
              <a:t>02</a:t>
            </a:r>
          </a:p>
        </p:txBody>
      </p:sp>
      <p:sp>
        <p:nvSpPr>
          <p:cNvPr name="TextBox 20" id="20"/>
          <p:cNvSpPr txBox="true"/>
          <p:nvPr/>
        </p:nvSpPr>
        <p:spPr>
          <a:xfrm rot="0">
            <a:off x="10847782" y="7373415"/>
            <a:ext cx="1996608" cy="1219200"/>
          </a:xfrm>
          <a:prstGeom prst="rect">
            <a:avLst/>
          </a:prstGeom>
        </p:spPr>
        <p:txBody>
          <a:bodyPr anchor="t" rtlCol="false" tIns="0" lIns="0" bIns="0" rIns="0">
            <a:spAutoFit/>
          </a:bodyPr>
          <a:lstStyle/>
          <a:p>
            <a:pPr algn="r" marL="0" indent="0" lvl="0">
              <a:lnSpc>
                <a:spcPts val="9600"/>
              </a:lnSpc>
              <a:spcBef>
                <a:spcPct val="0"/>
              </a:spcBef>
            </a:pPr>
            <a:r>
              <a:rPr lang="en-US" sz="8000" spc="-336">
                <a:solidFill>
                  <a:srgbClr val="E8EEF2"/>
                </a:solidFill>
                <a:latin typeface="Prompt Light"/>
              </a:rPr>
              <a:t>03</a:t>
            </a:r>
          </a:p>
        </p:txBody>
      </p:sp>
      <p:sp>
        <p:nvSpPr>
          <p:cNvPr name="AutoShape 21" id="21"/>
          <p:cNvSpPr/>
          <p:nvPr/>
        </p:nvSpPr>
        <p:spPr>
          <a:xfrm>
            <a:off x="6995878" y="1960151"/>
            <a:ext cx="4278535" cy="0"/>
          </a:xfrm>
          <a:prstGeom prst="line">
            <a:avLst/>
          </a:prstGeom>
          <a:ln cap="flat" w="38100">
            <a:solidFill>
              <a:srgbClr val="E8EEF2"/>
            </a:solidFill>
            <a:prstDash val="solid"/>
            <a:headEnd type="none" len="sm" w="sm"/>
            <a:tailEnd type="none" len="sm" w="sm"/>
          </a:ln>
        </p:spPr>
      </p:sp>
      <p:sp>
        <p:nvSpPr>
          <p:cNvPr name="AutoShape 22" id="22"/>
          <p:cNvSpPr/>
          <p:nvPr/>
        </p:nvSpPr>
        <p:spPr>
          <a:xfrm>
            <a:off x="7073412" y="4990633"/>
            <a:ext cx="4201001" cy="0"/>
          </a:xfrm>
          <a:prstGeom prst="line">
            <a:avLst/>
          </a:prstGeom>
          <a:ln cap="flat" w="38100">
            <a:solidFill>
              <a:srgbClr val="E8EEF2"/>
            </a:solidFill>
            <a:prstDash val="solid"/>
            <a:headEnd type="none" len="sm" w="sm"/>
            <a:tailEnd type="none" len="sm" w="sm"/>
          </a:ln>
        </p:spPr>
      </p:sp>
      <p:sp>
        <p:nvSpPr>
          <p:cNvPr name="AutoShape 23" id="23"/>
          <p:cNvSpPr/>
          <p:nvPr/>
        </p:nvSpPr>
        <p:spPr>
          <a:xfrm flipV="true">
            <a:off x="7022129" y="7963965"/>
            <a:ext cx="4252284" cy="0"/>
          </a:xfrm>
          <a:prstGeom prst="line">
            <a:avLst/>
          </a:prstGeom>
          <a:ln cap="flat" w="38100">
            <a:solidFill>
              <a:srgbClr val="E8EEF2"/>
            </a:solidFill>
            <a:prstDash val="solid"/>
            <a:headEnd type="none" len="sm" w="sm"/>
            <a:tailEnd type="none" len="sm" w="sm"/>
          </a:ln>
        </p:spPr>
      </p:sp>
      <p:sp>
        <p:nvSpPr>
          <p:cNvPr name="Freeform 24" id="24"/>
          <p:cNvSpPr/>
          <p:nvPr/>
        </p:nvSpPr>
        <p:spPr>
          <a:xfrm flipH="false" flipV="false" rot="0">
            <a:off x="-1146267" y="5009683"/>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stretch>
              <a:fillRect l="0" t="0" r="0" b="0"/>
            </a:stretch>
          </a:blipFill>
        </p:spPr>
      </p:sp>
      <p:sp>
        <p:nvSpPr>
          <p:cNvPr name="Freeform 25" id="25"/>
          <p:cNvSpPr/>
          <p:nvPr/>
        </p:nvSpPr>
        <p:spPr>
          <a:xfrm flipH="false" flipV="false" rot="0">
            <a:off x="-4291415" y="5009683"/>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spTree>
  </p:cSld>
  <p:clrMapOvr>
    <a:masterClrMapping/>
  </p:clrMapOvr>
</p:sld>
</file>

<file path=ppt/slides/slide4.xml><?xml version="1.0" encoding="utf-8"?>
<p:sld xmlns:p="http://schemas.openxmlformats.org/presentationml/2006/main" xmlns:a="http://schemas.openxmlformats.org/drawingml/2006/main">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TextBox 4" id="4"/>
          <p:cNvSpPr txBox="true"/>
          <p:nvPr/>
        </p:nvSpPr>
        <p:spPr>
          <a:xfrm rot="0">
            <a:off x="1644086" y="7260590"/>
            <a:ext cx="11337950" cy="1219200"/>
          </a:xfrm>
          <a:prstGeom prst="rect">
            <a:avLst/>
          </a:prstGeom>
        </p:spPr>
        <p:txBody>
          <a:bodyPr anchor="t" rtlCol="false" tIns="0" lIns="0" bIns="0" rIns="0">
            <a:spAutoFit/>
          </a:bodyPr>
          <a:lstStyle/>
          <a:p>
            <a:pPr marL="0" indent="0" lvl="0">
              <a:lnSpc>
                <a:spcPts val="9600"/>
              </a:lnSpc>
              <a:spcBef>
                <a:spcPct val="0"/>
              </a:spcBef>
            </a:pPr>
            <a:r>
              <a:rPr lang="en-US" sz="8000">
                <a:solidFill>
                  <a:srgbClr val="24DBC5"/>
                </a:solidFill>
                <a:latin typeface="Prompt Bold"/>
              </a:rPr>
              <a:t>INTRODUCTION</a:t>
            </a:r>
          </a:p>
        </p:txBody>
      </p:sp>
      <p:sp>
        <p:nvSpPr>
          <p:cNvPr name="TextBox 5" id="5"/>
          <p:cNvSpPr txBox="true"/>
          <p:nvPr/>
        </p:nvSpPr>
        <p:spPr>
          <a:xfrm rot="0">
            <a:off x="1644086" y="8746490"/>
            <a:ext cx="8176428" cy="511810"/>
          </a:xfrm>
          <a:prstGeom prst="rect">
            <a:avLst/>
          </a:prstGeom>
        </p:spPr>
        <p:txBody>
          <a:bodyPr anchor="t" rtlCol="false" tIns="0" lIns="0" bIns="0" rIns="0">
            <a:spAutoFit/>
          </a:bodyPr>
          <a:lstStyle/>
          <a:p>
            <a:pPr marL="0" indent="0" lvl="0">
              <a:lnSpc>
                <a:spcPts val="4160"/>
              </a:lnSpc>
              <a:spcBef>
                <a:spcPct val="0"/>
              </a:spcBef>
            </a:pPr>
            <a:r>
              <a:rPr lang="en-US" sz="3200" u="none">
                <a:solidFill>
                  <a:srgbClr val="E8EEF2"/>
                </a:solidFill>
                <a:latin typeface="Prompt Light"/>
              </a:rPr>
              <a:t>Elaborate on what you want to discuss. </a:t>
            </a:r>
          </a:p>
        </p:txBody>
      </p:sp>
      <p:sp>
        <p:nvSpPr>
          <p:cNvPr name="AutoShape 6" id="6"/>
          <p:cNvSpPr/>
          <p:nvPr/>
        </p:nvSpPr>
        <p:spPr>
          <a:xfrm flipV="true">
            <a:off x="1009650" y="5521057"/>
            <a:ext cx="0" cy="3737243"/>
          </a:xfrm>
          <a:prstGeom prst="line">
            <a:avLst/>
          </a:prstGeom>
          <a:ln cap="flat" w="38100">
            <a:solidFill>
              <a:srgbClr val="E8EEF2"/>
            </a:solidFill>
            <a:prstDash val="solid"/>
            <a:headEnd type="none" len="sm" w="sm"/>
            <a:tailEnd type="none" len="sm" w="sm"/>
          </a:ln>
        </p:spPr>
      </p:sp>
      <p:sp>
        <p:nvSpPr>
          <p:cNvPr name="TextBox 7" id="7"/>
          <p:cNvSpPr txBox="true"/>
          <p:nvPr/>
        </p:nvSpPr>
        <p:spPr>
          <a:xfrm rot="0">
            <a:off x="1644086" y="3706760"/>
            <a:ext cx="3364115" cy="3682918"/>
          </a:xfrm>
          <a:prstGeom prst="rect">
            <a:avLst/>
          </a:prstGeom>
        </p:spPr>
        <p:txBody>
          <a:bodyPr anchor="t" rtlCol="false" tIns="0" lIns="0" bIns="0" rIns="0">
            <a:spAutoFit/>
          </a:bodyPr>
          <a:lstStyle/>
          <a:p>
            <a:pPr marL="0" indent="0" lvl="0">
              <a:lnSpc>
                <a:spcPts val="28999"/>
              </a:lnSpc>
              <a:spcBef>
                <a:spcPct val="0"/>
              </a:spcBef>
            </a:pPr>
            <a:r>
              <a:rPr lang="en-US" sz="24166" spc="-1014">
                <a:solidFill>
                  <a:srgbClr val="E8EEF2"/>
                </a:solidFill>
                <a:latin typeface="Prompt Light"/>
              </a:rPr>
              <a:t>01</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0" t="0" r="0" b="0"/>
            </a:stretch>
          </a:blipFill>
        </p:spPr>
      </p:sp>
      <p:grpSp>
        <p:nvGrpSpPr>
          <p:cNvPr name="Group 3" id="3"/>
          <p:cNvGrpSpPr/>
          <p:nvPr/>
        </p:nvGrpSpPr>
        <p:grpSpPr>
          <a:xfrm rot="0">
            <a:off x="0" y="0"/>
            <a:ext cx="18288000" cy="10287000"/>
            <a:chOff x="0" y="0"/>
            <a:chExt cx="24384000" cy="13716000"/>
          </a:xfrm>
        </p:grpSpPr>
        <p:sp>
          <p:nvSpPr>
            <p:cNvPr name="AutoShape 4" id="4"/>
            <p:cNvSpPr/>
            <p:nvPr/>
          </p:nvSpPr>
          <p:spPr>
            <a:xfrm>
              <a:off x="0" y="0"/>
              <a:ext cx="24384000" cy="13716000"/>
            </a:xfrm>
            <a:prstGeom prst="rect">
              <a:avLst/>
            </a:prstGeom>
            <a:solidFill>
              <a:srgbClr val="0A0910"/>
            </a:solidFill>
          </p:spPr>
        </p:sp>
      </p:grpSp>
      <p:sp>
        <p:nvSpPr>
          <p:cNvPr name="Freeform 5" id="5"/>
          <p:cNvSpPr/>
          <p:nvPr/>
        </p:nvSpPr>
        <p:spPr>
          <a:xfrm flipH="false" flipV="false" rot="0">
            <a:off x="0" y="-1272513"/>
            <a:ext cx="10366011" cy="14436859"/>
          </a:xfrm>
          <a:custGeom>
            <a:avLst/>
            <a:gdLst/>
            <a:ahLst/>
            <a:cxnLst/>
            <a:rect r="r" b="b" t="t" l="l"/>
            <a:pathLst>
              <a:path h="14436859" w="10366011">
                <a:moveTo>
                  <a:pt x="0" y="0"/>
                </a:moveTo>
                <a:lnTo>
                  <a:pt x="10366011" y="0"/>
                </a:lnTo>
                <a:lnTo>
                  <a:pt x="10366011" y="14436858"/>
                </a:lnTo>
                <a:lnTo>
                  <a:pt x="0" y="14436858"/>
                </a:lnTo>
                <a:lnTo>
                  <a:pt x="0" y="0"/>
                </a:lnTo>
                <a:close/>
              </a:path>
            </a:pathLst>
          </a:custGeom>
          <a:blipFill>
            <a:blip r:embed="rId3"/>
            <a:stretch>
              <a:fillRect l="0" t="-7703" r="0" b="0"/>
            </a:stretch>
          </a:blipFill>
        </p:spPr>
      </p:sp>
      <p:sp>
        <p:nvSpPr>
          <p:cNvPr name="TextBox 6" id="6"/>
          <p:cNvSpPr txBox="true"/>
          <p:nvPr/>
        </p:nvSpPr>
        <p:spPr>
          <a:xfrm rot="0">
            <a:off x="8556580" y="2135916"/>
            <a:ext cx="7778663" cy="3810000"/>
          </a:xfrm>
          <a:prstGeom prst="rect">
            <a:avLst/>
          </a:prstGeom>
        </p:spPr>
        <p:txBody>
          <a:bodyPr anchor="t" rtlCol="false" tIns="0" lIns="0" bIns="0" rIns="0">
            <a:spAutoFit/>
          </a:bodyPr>
          <a:lstStyle/>
          <a:p>
            <a:pPr algn="r">
              <a:lnSpc>
                <a:spcPts val="15000"/>
              </a:lnSpc>
            </a:pPr>
            <a:r>
              <a:rPr lang="en-US" sz="12500">
                <a:solidFill>
                  <a:srgbClr val="24DBC5"/>
                </a:solidFill>
                <a:latin typeface="Prompt Bold"/>
              </a:rPr>
              <a:t>HELLO</a:t>
            </a:r>
            <a:r>
              <a:rPr lang="en-US" sz="12500">
                <a:solidFill>
                  <a:srgbClr val="E8EEF2"/>
                </a:solidFill>
                <a:latin typeface="Prompt Bold"/>
              </a:rPr>
              <a:t> THERE!</a:t>
            </a:r>
          </a:p>
        </p:txBody>
      </p:sp>
      <p:sp>
        <p:nvSpPr>
          <p:cNvPr name="TextBox 7" id="7"/>
          <p:cNvSpPr txBox="true"/>
          <p:nvPr/>
        </p:nvSpPr>
        <p:spPr>
          <a:xfrm rot="0">
            <a:off x="9840864" y="6452459"/>
            <a:ext cx="6494379" cy="1127125"/>
          </a:xfrm>
          <a:prstGeom prst="rect">
            <a:avLst/>
          </a:prstGeom>
        </p:spPr>
        <p:txBody>
          <a:bodyPr anchor="t" rtlCol="false" tIns="0" lIns="0" bIns="0" rIns="0">
            <a:spAutoFit/>
          </a:bodyPr>
          <a:lstStyle/>
          <a:p>
            <a:pPr algn="r">
              <a:lnSpc>
                <a:spcPts val="4550"/>
              </a:lnSpc>
            </a:pPr>
            <a:r>
              <a:rPr lang="en-US" sz="3500">
                <a:solidFill>
                  <a:srgbClr val="E8EEF2"/>
                </a:solidFill>
                <a:latin typeface="Prompt Light"/>
              </a:rPr>
              <a:t>I'm Rain, and I'll be sharing with you my beautiful ideas.</a:t>
            </a:r>
          </a:p>
        </p:txBody>
      </p:sp>
      <p:sp>
        <p:nvSpPr>
          <p:cNvPr name="TextBox 8" id="8"/>
          <p:cNvSpPr txBox="true"/>
          <p:nvPr/>
        </p:nvSpPr>
        <p:spPr>
          <a:xfrm rot="0">
            <a:off x="12090189" y="9031605"/>
            <a:ext cx="4245055" cy="389255"/>
          </a:xfrm>
          <a:prstGeom prst="rect">
            <a:avLst/>
          </a:prstGeom>
        </p:spPr>
        <p:txBody>
          <a:bodyPr anchor="t" rtlCol="false" tIns="0" lIns="0" bIns="0" rIns="0">
            <a:spAutoFit/>
          </a:bodyPr>
          <a:lstStyle/>
          <a:p>
            <a:pPr algn="r">
              <a:lnSpc>
                <a:spcPts val="3220"/>
              </a:lnSpc>
              <a:spcBef>
                <a:spcPct val="0"/>
              </a:spcBef>
            </a:pPr>
            <a:r>
              <a:rPr lang="en-US" sz="2300">
                <a:solidFill>
                  <a:srgbClr val="24DBC5"/>
                </a:solidFill>
                <a:latin typeface="Prompt Light"/>
              </a:rPr>
              <a:t>Follow me at @reallygreatsite.</a:t>
            </a:r>
          </a:p>
        </p:txBody>
      </p:sp>
      <p:sp>
        <p:nvSpPr>
          <p:cNvPr name="AutoShape 9" id="9"/>
          <p:cNvSpPr/>
          <p:nvPr/>
        </p:nvSpPr>
        <p:spPr>
          <a:xfrm flipV="true">
            <a:off x="17240250" y="2183408"/>
            <a:ext cx="0" cy="5396176"/>
          </a:xfrm>
          <a:prstGeom prst="line">
            <a:avLst/>
          </a:prstGeom>
          <a:ln cap="flat" w="38100">
            <a:solidFill>
              <a:srgbClr val="E8EEF2"/>
            </a:solidFill>
            <a:prstDash val="solid"/>
            <a:headEnd type="none" len="sm" w="sm"/>
            <a:tailEnd type="none" len="sm" w="sm"/>
          </a:ln>
        </p:spPr>
      </p:sp>
    </p:spTree>
  </p:cSld>
  <p:clrMapOvr>
    <a:masterClrMapping/>
  </p:clrMapOvr>
</p:sld>
</file>

<file path=ppt/slides/slide6.xml><?xml version="1.0" encoding="utf-8"?>
<p:sld xmlns:p="http://schemas.openxmlformats.org/presentationml/2006/main" xmlns:a="http://schemas.openxmlformats.org/drawingml/2006/main">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2760641" y="0"/>
            <a:ext cx="23799718" cy="13241519"/>
            <a:chOff x="0" y="0"/>
            <a:chExt cx="31732957" cy="17655358"/>
          </a:xfrm>
        </p:grpSpPr>
        <p:sp>
          <p:nvSpPr>
            <p:cNvPr name="AutoShape 3" id="3"/>
            <p:cNvSpPr/>
            <p:nvPr/>
          </p:nvSpPr>
          <p:spPr>
            <a:xfrm>
              <a:off x="0" y="0"/>
              <a:ext cx="31732957" cy="17655358"/>
            </a:xfrm>
            <a:prstGeom prst="rect">
              <a:avLst/>
            </a:prstGeom>
            <a:solidFill>
              <a:srgbClr val="0A0910"/>
            </a:solidFill>
          </p:spPr>
        </p:sp>
      </p:grpSp>
      <p:grpSp>
        <p:nvGrpSpPr>
          <p:cNvPr name="Group 4" id="4"/>
          <p:cNvGrpSpPr/>
          <p:nvPr/>
        </p:nvGrpSpPr>
        <p:grpSpPr>
          <a:xfrm rot="0">
            <a:off x="8265837" y="2224334"/>
            <a:ext cx="10572062" cy="9446362"/>
            <a:chOff x="0" y="0"/>
            <a:chExt cx="14096082" cy="12595149"/>
          </a:xfrm>
        </p:grpSpPr>
        <p:sp>
          <p:nvSpPr>
            <p:cNvPr name="AutoShape 5" id="5"/>
            <p:cNvSpPr/>
            <p:nvPr/>
          </p:nvSpPr>
          <p:spPr>
            <a:xfrm>
              <a:off x="0" y="0"/>
              <a:ext cx="14096082" cy="12595149"/>
            </a:xfrm>
            <a:prstGeom prst="rect">
              <a:avLst/>
            </a:prstGeom>
            <a:solidFill>
              <a:srgbClr val="0A0910"/>
            </a:solidFill>
          </p:spPr>
        </p:sp>
      </p:grpSp>
      <p:sp>
        <p:nvSpPr>
          <p:cNvPr name="TextBox 6" id="6"/>
          <p:cNvSpPr txBox="true"/>
          <p:nvPr/>
        </p:nvSpPr>
        <p:spPr>
          <a:xfrm rot="0">
            <a:off x="1023918" y="3443534"/>
            <a:ext cx="8115300" cy="1219200"/>
          </a:xfrm>
          <a:prstGeom prst="rect">
            <a:avLst/>
          </a:prstGeom>
        </p:spPr>
        <p:txBody>
          <a:bodyPr anchor="t" rtlCol="false" tIns="0" lIns="0" bIns="0" rIns="0">
            <a:spAutoFit/>
          </a:bodyPr>
          <a:lstStyle/>
          <a:p>
            <a:pPr>
              <a:lnSpc>
                <a:spcPts val="9600"/>
              </a:lnSpc>
            </a:pPr>
            <a:r>
              <a:rPr lang="en-US" sz="8000">
                <a:solidFill>
                  <a:srgbClr val="24DBC5"/>
                </a:solidFill>
                <a:latin typeface="Prompt Bold"/>
              </a:rPr>
              <a:t>SITUATION</a:t>
            </a:r>
          </a:p>
        </p:txBody>
      </p:sp>
      <p:sp>
        <p:nvSpPr>
          <p:cNvPr name="TextBox 7" id="7"/>
          <p:cNvSpPr txBox="true"/>
          <p:nvPr/>
        </p:nvSpPr>
        <p:spPr>
          <a:xfrm rot="0">
            <a:off x="1028700" y="7358606"/>
            <a:ext cx="5246186" cy="1035685"/>
          </a:xfrm>
          <a:prstGeom prst="rect">
            <a:avLst/>
          </a:prstGeom>
        </p:spPr>
        <p:txBody>
          <a:bodyPr anchor="t" rtlCol="false" tIns="0" lIns="0" bIns="0" rIns="0">
            <a:spAutoFit/>
          </a:bodyPr>
          <a:lstStyle/>
          <a:p>
            <a:pPr>
              <a:lnSpc>
                <a:spcPts val="4160"/>
              </a:lnSpc>
            </a:pPr>
            <a:r>
              <a:rPr lang="en-US" sz="3200">
                <a:solidFill>
                  <a:srgbClr val="E8EEF2"/>
                </a:solidFill>
                <a:latin typeface="Prompt Light"/>
              </a:rPr>
              <a:t>Elaborate on what you want to discuss. </a:t>
            </a:r>
          </a:p>
        </p:txBody>
      </p:sp>
      <p:sp>
        <p:nvSpPr>
          <p:cNvPr name="TextBox 8" id="8"/>
          <p:cNvSpPr txBox="true"/>
          <p:nvPr/>
        </p:nvSpPr>
        <p:spPr>
          <a:xfrm rot="0">
            <a:off x="1028700" y="2224334"/>
            <a:ext cx="8115300" cy="1219200"/>
          </a:xfrm>
          <a:prstGeom prst="rect">
            <a:avLst/>
          </a:prstGeom>
        </p:spPr>
        <p:txBody>
          <a:bodyPr anchor="t" rtlCol="false" tIns="0" lIns="0" bIns="0" rIns="0">
            <a:spAutoFit/>
          </a:bodyPr>
          <a:lstStyle/>
          <a:p>
            <a:pPr>
              <a:lnSpc>
                <a:spcPts val="9600"/>
              </a:lnSpc>
            </a:pPr>
            <a:r>
              <a:rPr lang="en-US" sz="8000">
                <a:solidFill>
                  <a:srgbClr val="E8EEF2"/>
                </a:solidFill>
                <a:latin typeface="Prompt Light"/>
              </a:rPr>
              <a:t>CURRENT</a:t>
            </a:r>
          </a:p>
        </p:txBody>
      </p:sp>
    </p:spTree>
  </p:cSld>
  <p:clrMapOvr>
    <a:masterClrMapping/>
  </p:clrMapOvr>
</p:sld>
</file>

<file path=ppt/slides/slide7.xml><?xml version="1.0" encoding="utf-8"?>
<p:sld xmlns:p="http://schemas.openxmlformats.org/presentationml/2006/main" xmlns:a="http://schemas.openxmlformats.org/drawingml/2006/main">
  <p:cSld>
    <p:bg>
      <p:bgPr>
        <a:solidFill>
          <a:srgbClr val="0F1A38"/>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grpSp>
        <p:nvGrpSpPr>
          <p:cNvPr name="Group 4" id="4"/>
          <p:cNvGrpSpPr/>
          <p:nvPr/>
        </p:nvGrpSpPr>
        <p:grpSpPr>
          <a:xfrm rot="0">
            <a:off x="8618978" y="2761378"/>
            <a:ext cx="6684213" cy="6684213"/>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4DBC5">
                <a:alpha val="49804"/>
              </a:srgbClr>
            </a:solidFill>
          </p:spPr>
        </p:sp>
        <p:sp>
          <p:nvSpPr>
            <p:cNvPr name="TextBox 6" id="6"/>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sp>
        <p:nvSpPr>
          <p:cNvPr name="TextBox 7" id="7"/>
          <p:cNvSpPr txBox="true"/>
          <p:nvPr/>
        </p:nvSpPr>
        <p:spPr>
          <a:xfrm rot="0">
            <a:off x="5399173" y="1028700"/>
            <a:ext cx="7489654" cy="1219200"/>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E8EEF2"/>
                </a:solidFill>
                <a:latin typeface="Prompt Bold"/>
              </a:rPr>
              <a:t>PROBLEMS</a:t>
            </a:r>
          </a:p>
        </p:txBody>
      </p:sp>
      <p:grpSp>
        <p:nvGrpSpPr>
          <p:cNvPr name="Group 8" id="8"/>
          <p:cNvGrpSpPr/>
          <p:nvPr/>
        </p:nvGrpSpPr>
        <p:grpSpPr>
          <a:xfrm rot="0">
            <a:off x="2984809" y="2761378"/>
            <a:ext cx="6684213" cy="6684213"/>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4DBC5">
                <a:alpha val="80000"/>
              </a:srgbClr>
            </a:solidFill>
          </p:spPr>
        </p:sp>
        <p:sp>
          <p:nvSpPr>
            <p:cNvPr name="TextBox 10" id="10"/>
            <p:cNvSpPr txBox="true"/>
            <p:nvPr/>
          </p:nvSpPr>
          <p:spPr>
            <a:xfrm>
              <a:off x="76200" y="38100"/>
              <a:ext cx="660400" cy="698500"/>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9669022" y="5330791"/>
            <a:ext cx="4584125"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PROBLEM 02</a:t>
            </a:r>
          </a:p>
        </p:txBody>
      </p:sp>
      <p:sp>
        <p:nvSpPr>
          <p:cNvPr name="TextBox 12" id="12"/>
          <p:cNvSpPr txBox="true"/>
          <p:nvPr/>
        </p:nvSpPr>
        <p:spPr>
          <a:xfrm rot="0">
            <a:off x="9669022" y="6134320"/>
            <a:ext cx="4584125" cy="815340"/>
          </a:xfrm>
          <a:prstGeom prst="rect">
            <a:avLst/>
          </a:prstGeom>
        </p:spPr>
        <p:txBody>
          <a:bodyPr anchor="t" rtlCol="false" tIns="0" lIns="0" bIns="0" rIns="0">
            <a:spAutoFit/>
          </a:bodyPr>
          <a:lstStyle/>
          <a:p>
            <a:pPr algn="ctr" marL="0" indent="0" lvl="0">
              <a:lnSpc>
                <a:spcPts val="3359"/>
              </a:lnSpc>
              <a:spcBef>
                <a:spcPct val="0"/>
              </a:spcBef>
            </a:pPr>
            <a:r>
              <a:rPr lang="en-US" sz="2399" u="none">
                <a:solidFill>
                  <a:srgbClr val="E8EEF2"/>
                </a:solidFill>
                <a:latin typeface="Prompt Light"/>
              </a:rPr>
              <a:t>Briefly elaborate on what you want to discuss. </a:t>
            </a:r>
          </a:p>
        </p:txBody>
      </p:sp>
      <p:sp>
        <p:nvSpPr>
          <p:cNvPr name="TextBox 13" id="13"/>
          <p:cNvSpPr txBox="true"/>
          <p:nvPr/>
        </p:nvSpPr>
        <p:spPr>
          <a:xfrm rot="0">
            <a:off x="4034853" y="5294042"/>
            <a:ext cx="4584125"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PROBLEM 01</a:t>
            </a:r>
          </a:p>
        </p:txBody>
      </p:sp>
      <p:sp>
        <p:nvSpPr>
          <p:cNvPr name="TextBox 14" id="14"/>
          <p:cNvSpPr txBox="true"/>
          <p:nvPr/>
        </p:nvSpPr>
        <p:spPr>
          <a:xfrm rot="0">
            <a:off x="4034853" y="6097588"/>
            <a:ext cx="4584125" cy="815340"/>
          </a:xfrm>
          <a:prstGeom prst="rect">
            <a:avLst/>
          </a:prstGeom>
        </p:spPr>
        <p:txBody>
          <a:bodyPr anchor="t" rtlCol="false" tIns="0" lIns="0" bIns="0" rIns="0">
            <a:spAutoFit/>
          </a:bodyPr>
          <a:lstStyle/>
          <a:p>
            <a:pPr algn="ctr" marL="0" indent="0" lvl="0">
              <a:lnSpc>
                <a:spcPts val="3359"/>
              </a:lnSpc>
              <a:spcBef>
                <a:spcPct val="0"/>
              </a:spcBef>
            </a:pPr>
            <a:r>
              <a:rPr lang="en-US" sz="2399" u="none">
                <a:solidFill>
                  <a:srgbClr val="E8EEF2"/>
                </a:solidFill>
                <a:latin typeface="Prompt Light"/>
              </a:rPr>
              <a:t>Briefly elaborate on what you want to discuss. </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TextBox 4" id="4"/>
          <p:cNvSpPr txBox="true"/>
          <p:nvPr/>
        </p:nvSpPr>
        <p:spPr>
          <a:xfrm rot="0">
            <a:off x="1028700" y="3650779"/>
            <a:ext cx="7724023" cy="12192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E8EEF2"/>
                </a:solidFill>
                <a:latin typeface="Prompt Bold"/>
              </a:rPr>
              <a:t>HYPOTHESES</a:t>
            </a:r>
          </a:p>
        </p:txBody>
      </p:sp>
      <p:grpSp>
        <p:nvGrpSpPr>
          <p:cNvPr name="Group 5" id="5"/>
          <p:cNvGrpSpPr/>
          <p:nvPr/>
        </p:nvGrpSpPr>
        <p:grpSpPr>
          <a:xfrm rot="0">
            <a:off x="1028700" y="6172200"/>
            <a:ext cx="5360352" cy="3086100"/>
            <a:chOff x="0" y="0"/>
            <a:chExt cx="1411780" cy="812800"/>
          </a:xfrm>
        </p:grpSpPr>
        <p:sp>
          <p:nvSpPr>
            <p:cNvPr name="Freeform 6" id="6"/>
            <p:cNvSpPr/>
            <p:nvPr/>
          </p:nvSpPr>
          <p:spPr>
            <a:xfrm flipH="false" flipV="false" rot="0">
              <a:off x="0" y="0"/>
              <a:ext cx="1411780" cy="812800"/>
            </a:xfrm>
            <a:custGeom>
              <a:avLst/>
              <a:gdLst/>
              <a:ahLst/>
              <a:cxnLst/>
              <a:rect r="r" b="b" t="t" l="l"/>
              <a:pathLst>
                <a:path h="812800" w="1411780">
                  <a:moveTo>
                    <a:pt x="0" y="0"/>
                  </a:moveTo>
                  <a:lnTo>
                    <a:pt x="1411780" y="0"/>
                  </a:lnTo>
                  <a:lnTo>
                    <a:pt x="1411780" y="812800"/>
                  </a:lnTo>
                  <a:lnTo>
                    <a:pt x="0" y="812800"/>
                  </a:lnTo>
                  <a:close/>
                </a:path>
              </a:pathLst>
            </a:custGeom>
            <a:solidFill>
              <a:srgbClr val="24DBC5">
                <a:alpha val="29804"/>
              </a:srgbClr>
            </a:solidFill>
          </p:spPr>
        </p:sp>
        <p:sp>
          <p:nvSpPr>
            <p:cNvPr name="TextBox 7" id="7"/>
            <p:cNvSpPr txBox="true"/>
            <p:nvPr/>
          </p:nvSpPr>
          <p:spPr>
            <a:xfrm>
              <a:off x="0" y="-38100"/>
              <a:ext cx="1411780" cy="850900"/>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6666062" y="6172200"/>
            <a:ext cx="5360352" cy="3086100"/>
            <a:chOff x="0" y="0"/>
            <a:chExt cx="1411780" cy="812800"/>
          </a:xfrm>
        </p:grpSpPr>
        <p:sp>
          <p:nvSpPr>
            <p:cNvPr name="Freeform 9" id="9"/>
            <p:cNvSpPr/>
            <p:nvPr/>
          </p:nvSpPr>
          <p:spPr>
            <a:xfrm flipH="false" flipV="false" rot="0">
              <a:off x="0" y="0"/>
              <a:ext cx="1411780" cy="812800"/>
            </a:xfrm>
            <a:custGeom>
              <a:avLst/>
              <a:gdLst/>
              <a:ahLst/>
              <a:cxnLst/>
              <a:rect r="r" b="b" t="t" l="l"/>
              <a:pathLst>
                <a:path h="812800" w="1411780">
                  <a:moveTo>
                    <a:pt x="0" y="0"/>
                  </a:moveTo>
                  <a:lnTo>
                    <a:pt x="1411780" y="0"/>
                  </a:lnTo>
                  <a:lnTo>
                    <a:pt x="1411780" y="812800"/>
                  </a:lnTo>
                  <a:lnTo>
                    <a:pt x="0" y="812800"/>
                  </a:lnTo>
                  <a:close/>
                </a:path>
              </a:pathLst>
            </a:custGeom>
            <a:solidFill>
              <a:srgbClr val="24DBC5">
                <a:alpha val="69804"/>
              </a:srgbClr>
            </a:solidFill>
          </p:spPr>
        </p:sp>
        <p:sp>
          <p:nvSpPr>
            <p:cNvPr name="TextBox 10" id="10"/>
            <p:cNvSpPr txBox="true"/>
            <p:nvPr/>
          </p:nvSpPr>
          <p:spPr>
            <a:xfrm>
              <a:off x="0" y="-38100"/>
              <a:ext cx="1411780" cy="850900"/>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12303424" y="6172200"/>
            <a:ext cx="5360352" cy="3086100"/>
            <a:chOff x="0" y="0"/>
            <a:chExt cx="1411780" cy="812800"/>
          </a:xfrm>
        </p:grpSpPr>
        <p:sp>
          <p:nvSpPr>
            <p:cNvPr name="Freeform 12" id="12"/>
            <p:cNvSpPr/>
            <p:nvPr/>
          </p:nvSpPr>
          <p:spPr>
            <a:xfrm flipH="false" flipV="false" rot="0">
              <a:off x="0" y="0"/>
              <a:ext cx="1411780" cy="812800"/>
            </a:xfrm>
            <a:custGeom>
              <a:avLst/>
              <a:gdLst/>
              <a:ahLst/>
              <a:cxnLst/>
              <a:rect r="r" b="b" t="t" l="l"/>
              <a:pathLst>
                <a:path h="812800" w="1411780">
                  <a:moveTo>
                    <a:pt x="0" y="0"/>
                  </a:moveTo>
                  <a:lnTo>
                    <a:pt x="1411780" y="0"/>
                  </a:lnTo>
                  <a:lnTo>
                    <a:pt x="1411780" y="812800"/>
                  </a:lnTo>
                  <a:lnTo>
                    <a:pt x="0" y="812800"/>
                  </a:lnTo>
                  <a:close/>
                </a:path>
              </a:pathLst>
            </a:custGeom>
            <a:solidFill>
              <a:srgbClr val="24DBC5">
                <a:alpha val="29804"/>
              </a:srgbClr>
            </a:solidFill>
          </p:spPr>
        </p:sp>
        <p:sp>
          <p:nvSpPr>
            <p:cNvPr name="TextBox 13" id="13"/>
            <p:cNvSpPr txBox="true"/>
            <p:nvPr/>
          </p:nvSpPr>
          <p:spPr>
            <a:xfrm>
              <a:off x="0" y="-38100"/>
              <a:ext cx="1411780" cy="850900"/>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1416814" y="6743700"/>
            <a:ext cx="4584125" cy="485775"/>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Light"/>
              </a:rPr>
              <a:t>ADD A MAIN POINT</a:t>
            </a:r>
          </a:p>
        </p:txBody>
      </p:sp>
      <p:sp>
        <p:nvSpPr>
          <p:cNvPr name="TextBox 15" id="15"/>
          <p:cNvSpPr txBox="true"/>
          <p:nvPr/>
        </p:nvSpPr>
        <p:spPr>
          <a:xfrm rot="0">
            <a:off x="7054176" y="6743700"/>
            <a:ext cx="4584125" cy="485775"/>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Light"/>
              </a:rPr>
              <a:t>ADD A MAIN POINT</a:t>
            </a:r>
          </a:p>
        </p:txBody>
      </p:sp>
      <p:sp>
        <p:nvSpPr>
          <p:cNvPr name="TextBox 16" id="16"/>
          <p:cNvSpPr txBox="true"/>
          <p:nvPr/>
        </p:nvSpPr>
        <p:spPr>
          <a:xfrm rot="0">
            <a:off x="12693164" y="6743700"/>
            <a:ext cx="4584125" cy="485775"/>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Light"/>
              </a:rPr>
              <a:t>ADD A MAIN POINT</a:t>
            </a:r>
          </a:p>
        </p:txBody>
      </p:sp>
      <p:sp>
        <p:nvSpPr>
          <p:cNvPr name="TextBox 17" id="17"/>
          <p:cNvSpPr txBox="true"/>
          <p:nvPr/>
        </p:nvSpPr>
        <p:spPr>
          <a:xfrm rot="0">
            <a:off x="1416814" y="8027332"/>
            <a:ext cx="4584125" cy="7893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E8EEF2"/>
                </a:solidFill>
                <a:latin typeface="Prompt Light"/>
              </a:rPr>
              <a:t>Briefly elaborate on what you want to discuss. </a:t>
            </a:r>
          </a:p>
        </p:txBody>
      </p:sp>
      <p:sp>
        <p:nvSpPr>
          <p:cNvPr name="TextBox 18" id="18"/>
          <p:cNvSpPr txBox="true"/>
          <p:nvPr/>
        </p:nvSpPr>
        <p:spPr>
          <a:xfrm rot="0">
            <a:off x="7054176" y="8027332"/>
            <a:ext cx="4584125" cy="7893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E8EEF2"/>
                </a:solidFill>
                <a:latin typeface="Prompt Light"/>
              </a:rPr>
              <a:t>Briefly elaborate on what you want to discuss. </a:t>
            </a:r>
          </a:p>
        </p:txBody>
      </p:sp>
      <p:sp>
        <p:nvSpPr>
          <p:cNvPr name="TextBox 19" id="19"/>
          <p:cNvSpPr txBox="true"/>
          <p:nvPr/>
        </p:nvSpPr>
        <p:spPr>
          <a:xfrm rot="0">
            <a:off x="12675175" y="8027332"/>
            <a:ext cx="4584125" cy="789305"/>
          </a:xfrm>
          <a:prstGeom prst="rect">
            <a:avLst/>
          </a:prstGeom>
        </p:spPr>
        <p:txBody>
          <a:bodyPr anchor="t" rtlCol="false" tIns="0" lIns="0" bIns="0" rIns="0">
            <a:spAutoFit/>
          </a:bodyPr>
          <a:lstStyle/>
          <a:p>
            <a:pPr marL="0" indent="0" lvl="0">
              <a:lnSpc>
                <a:spcPts val="3220"/>
              </a:lnSpc>
              <a:spcBef>
                <a:spcPct val="0"/>
              </a:spcBef>
            </a:pPr>
            <a:r>
              <a:rPr lang="en-US" sz="2300" u="none">
                <a:solidFill>
                  <a:srgbClr val="E8EEF2"/>
                </a:solidFill>
                <a:latin typeface="Prompt Light"/>
              </a:rPr>
              <a:t>Briefly elaborate on what you want to discuss. </a:t>
            </a:r>
          </a:p>
        </p:txBody>
      </p:sp>
      <p:sp>
        <p:nvSpPr>
          <p:cNvPr name="Freeform 20" id="20"/>
          <p:cNvSpPr/>
          <p:nvPr/>
        </p:nvSpPr>
        <p:spPr>
          <a:xfrm flipH="false" flipV="false" rot="0">
            <a:off x="12289147" y="-273521"/>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sp>
        <p:nvSpPr>
          <p:cNvPr name="Freeform 21" id="21"/>
          <p:cNvSpPr/>
          <p:nvPr/>
        </p:nvSpPr>
        <p:spPr>
          <a:xfrm flipH="false" flipV="false" rot="0">
            <a:off x="9144000" y="-273521"/>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spTree>
  </p:cSld>
  <p:clrMapOvr>
    <a:masterClrMapping/>
  </p:clrMapOvr>
</p:sld>
</file>

<file path=ppt/slides/slide9.xml><?xml version="1.0" encoding="utf-8"?>
<p:sld xmlns:p="http://schemas.openxmlformats.org/presentationml/2006/main" xmlns:a="http://schemas.openxmlformats.org/drawingml/2006/main">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TextBox 4" id="4"/>
          <p:cNvSpPr txBox="true"/>
          <p:nvPr/>
        </p:nvSpPr>
        <p:spPr>
          <a:xfrm rot="0">
            <a:off x="8302626" y="3726116"/>
            <a:ext cx="8956674" cy="1219200"/>
          </a:xfrm>
          <a:prstGeom prst="rect">
            <a:avLst/>
          </a:prstGeom>
        </p:spPr>
        <p:txBody>
          <a:bodyPr anchor="t" rtlCol="false" tIns="0" lIns="0" bIns="0" rIns="0">
            <a:spAutoFit/>
          </a:bodyPr>
          <a:lstStyle/>
          <a:p>
            <a:pPr algn="r" marL="0" indent="0" lvl="0">
              <a:lnSpc>
                <a:spcPts val="9600"/>
              </a:lnSpc>
              <a:spcBef>
                <a:spcPct val="0"/>
              </a:spcBef>
            </a:pPr>
            <a:r>
              <a:rPr lang="en-US" sz="8000">
                <a:solidFill>
                  <a:srgbClr val="24DBC5"/>
                </a:solidFill>
                <a:latin typeface="Prompt Bold"/>
              </a:rPr>
              <a:t>OBJECTIVES</a:t>
            </a:r>
          </a:p>
        </p:txBody>
      </p:sp>
      <p:sp>
        <p:nvSpPr>
          <p:cNvPr name="TextBox 5" id="5"/>
          <p:cNvSpPr txBox="true"/>
          <p:nvPr/>
        </p:nvSpPr>
        <p:spPr>
          <a:xfrm rot="0">
            <a:off x="11621083" y="5122134"/>
            <a:ext cx="5638217" cy="1035685"/>
          </a:xfrm>
          <a:prstGeom prst="rect">
            <a:avLst/>
          </a:prstGeom>
        </p:spPr>
        <p:txBody>
          <a:bodyPr anchor="t" rtlCol="false" tIns="0" lIns="0" bIns="0" rIns="0">
            <a:spAutoFit/>
          </a:bodyPr>
          <a:lstStyle/>
          <a:p>
            <a:pPr algn="r" marL="0" indent="0" lvl="0">
              <a:lnSpc>
                <a:spcPts val="4160"/>
              </a:lnSpc>
              <a:spcBef>
                <a:spcPct val="0"/>
              </a:spcBef>
            </a:pPr>
            <a:r>
              <a:rPr lang="en-US" sz="3200" u="none">
                <a:solidFill>
                  <a:srgbClr val="E8EEF2"/>
                </a:solidFill>
                <a:latin typeface="Prompt Light"/>
              </a:rPr>
              <a:t>Elaborate on what you want to discuss. </a:t>
            </a:r>
          </a:p>
        </p:txBody>
      </p:sp>
      <p:sp>
        <p:nvSpPr>
          <p:cNvPr name="AutoShape 6" id="6"/>
          <p:cNvSpPr/>
          <p:nvPr/>
        </p:nvSpPr>
        <p:spPr>
          <a:xfrm flipV="true">
            <a:off x="17812362" y="2420576"/>
            <a:ext cx="0" cy="3737243"/>
          </a:xfrm>
          <a:prstGeom prst="line">
            <a:avLst/>
          </a:prstGeom>
          <a:ln cap="flat" w="38100">
            <a:solidFill>
              <a:srgbClr val="E8EEF2"/>
            </a:solidFill>
            <a:prstDash val="solid"/>
            <a:headEnd type="none" len="sm" w="sm"/>
            <a:tailEnd type="none" len="sm" w="sm"/>
          </a:ln>
        </p:spPr>
      </p:sp>
      <p:sp>
        <p:nvSpPr>
          <p:cNvPr name="TextBox 7" id="7"/>
          <p:cNvSpPr txBox="true"/>
          <p:nvPr/>
        </p:nvSpPr>
        <p:spPr>
          <a:xfrm rot="0">
            <a:off x="12780963" y="582251"/>
            <a:ext cx="4478337" cy="3676650"/>
          </a:xfrm>
          <a:prstGeom prst="rect">
            <a:avLst/>
          </a:prstGeom>
        </p:spPr>
        <p:txBody>
          <a:bodyPr anchor="t" rtlCol="false" tIns="0" lIns="0" bIns="0" rIns="0">
            <a:spAutoFit/>
          </a:bodyPr>
          <a:lstStyle/>
          <a:p>
            <a:pPr algn="r" marL="0" indent="0" lvl="0">
              <a:lnSpc>
                <a:spcPts val="28999"/>
              </a:lnSpc>
              <a:spcBef>
                <a:spcPct val="0"/>
              </a:spcBef>
            </a:pPr>
            <a:r>
              <a:rPr lang="en-US" sz="24166" spc="-1014">
                <a:solidFill>
                  <a:srgbClr val="E8EEF2"/>
                </a:solidFill>
                <a:latin typeface="Prompt Light"/>
              </a:rPr>
              <a:t>02</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0F1A38"/>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Freeform 4" id="4"/>
          <p:cNvSpPr/>
          <p:nvPr/>
        </p:nvSpPr>
        <p:spPr>
          <a:xfrm flipH="false" flipV="false" rot="0">
            <a:off x="12289147" y="269124"/>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stretch>
              <a:fillRect l="0" t="0" r="0" b="0"/>
            </a:stretch>
          </a:blipFill>
        </p:spPr>
      </p:sp>
      <p:sp>
        <p:nvSpPr>
          <p:cNvPr name="TextBox 5" id="5"/>
          <p:cNvSpPr txBox="true"/>
          <p:nvPr/>
        </p:nvSpPr>
        <p:spPr>
          <a:xfrm rot="0">
            <a:off x="1028700" y="2247900"/>
            <a:ext cx="8907619" cy="1219200"/>
          </a:xfrm>
          <a:prstGeom prst="rect">
            <a:avLst/>
          </a:prstGeom>
        </p:spPr>
        <p:txBody>
          <a:bodyPr anchor="t" rtlCol="false" tIns="0" lIns="0" bIns="0" rIns="0">
            <a:spAutoFit/>
          </a:bodyPr>
          <a:lstStyle/>
          <a:p>
            <a:pPr>
              <a:lnSpc>
                <a:spcPts val="9600"/>
              </a:lnSpc>
            </a:pPr>
            <a:r>
              <a:rPr lang="en-US" sz="8000">
                <a:solidFill>
                  <a:srgbClr val="24DBC5"/>
                </a:solidFill>
                <a:latin typeface="Prompt Bold"/>
              </a:rPr>
              <a:t>OBJECTIVES</a:t>
            </a:r>
          </a:p>
        </p:txBody>
      </p:sp>
      <p:grpSp>
        <p:nvGrpSpPr>
          <p:cNvPr name="Group 6" id="6"/>
          <p:cNvGrpSpPr/>
          <p:nvPr/>
        </p:nvGrpSpPr>
        <p:grpSpPr>
          <a:xfrm rot="0">
            <a:off x="0" y="5822199"/>
            <a:ext cx="18288000" cy="4464801"/>
            <a:chOff x="0" y="0"/>
            <a:chExt cx="24384000" cy="5953068"/>
          </a:xfrm>
        </p:grpSpPr>
        <p:sp>
          <p:nvSpPr>
            <p:cNvPr name="AutoShape 7" id="7"/>
            <p:cNvSpPr/>
            <p:nvPr/>
          </p:nvSpPr>
          <p:spPr>
            <a:xfrm>
              <a:off x="0" y="0"/>
              <a:ext cx="6096000" cy="5953068"/>
            </a:xfrm>
            <a:prstGeom prst="rect">
              <a:avLst/>
            </a:prstGeom>
            <a:solidFill>
              <a:srgbClr val="0A0910">
                <a:alpha val="60000"/>
              </a:srgbClr>
            </a:solidFill>
          </p:spPr>
        </p:sp>
        <p:sp>
          <p:nvSpPr>
            <p:cNvPr name="AutoShape 8" id="8"/>
            <p:cNvSpPr/>
            <p:nvPr/>
          </p:nvSpPr>
          <p:spPr>
            <a:xfrm>
              <a:off x="6096000" y="0"/>
              <a:ext cx="6096000" cy="5953068"/>
            </a:xfrm>
            <a:prstGeom prst="rect">
              <a:avLst/>
            </a:prstGeom>
            <a:solidFill>
              <a:srgbClr val="0A0910">
                <a:alpha val="60000"/>
              </a:srgbClr>
            </a:solidFill>
          </p:spPr>
        </p:sp>
        <p:sp>
          <p:nvSpPr>
            <p:cNvPr name="AutoShape 9" id="9"/>
            <p:cNvSpPr/>
            <p:nvPr/>
          </p:nvSpPr>
          <p:spPr>
            <a:xfrm>
              <a:off x="12192000" y="0"/>
              <a:ext cx="6096000" cy="5953068"/>
            </a:xfrm>
            <a:prstGeom prst="rect">
              <a:avLst/>
            </a:prstGeom>
            <a:solidFill>
              <a:srgbClr val="0A0910">
                <a:alpha val="60000"/>
              </a:srgbClr>
            </a:solidFill>
          </p:spPr>
        </p:sp>
        <p:sp>
          <p:nvSpPr>
            <p:cNvPr name="AutoShape 10" id="10"/>
            <p:cNvSpPr/>
            <p:nvPr/>
          </p:nvSpPr>
          <p:spPr>
            <a:xfrm>
              <a:off x="18288000" y="0"/>
              <a:ext cx="6096000" cy="5953068"/>
            </a:xfrm>
            <a:prstGeom prst="rect">
              <a:avLst/>
            </a:prstGeom>
            <a:solidFill>
              <a:srgbClr val="0A0910">
                <a:alpha val="60000"/>
              </a:srgbClr>
            </a:solidFill>
          </p:spPr>
        </p:sp>
      </p:grpSp>
      <p:grpSp>
        <p:nvGrpSpPr>
          <p:cNvPr name="Group 11" id="11"/>
          <p:cNvGrpSpPr/>
          <p:nvPr/>
        </p:nvGrpSpPr>
        <p:grpSpPr>
          <a:xfrm rot="0">
            <a:off x="9144000" y="5822199"/>
            <a:ext cx="4539394" cy="4464801"/>
            <a:chOff x="0" y="0"/>
            <a:chExt cx="1195561" cy="1175915"/>
          </a:xfrm>
        </p:grpSpPr>
        <p:sp>
          <p:nvSpPr>
            <p:cNvPr name="Freeform 12" id="12"/>
            <p:cNvSpPr/>
            <p:nvPr/>
          </p:nvSpPr>
          <p:spPr>
            <a:xfrm flipH="false" flipV="false" rot="0">
              <a:off x="0" y="0"/>
              <a:ext cx="1195561" cy="1175915"/>
            </a:xfrm>
            <a:custGeom>
              <a:avLst/>
              <a:gdLst/>
              <a:ahLst/>
              <a:cxnLst/>
              <a:rect r="r" b="b" t="t" l="l"/>
              <a:pathLst>
                <a:path h="1175915" w="1195561">
                  <a:moveTo>
                    <a:pt x="0" y="0"/>
                  </a:moveTo>
                  <a:lnTo>
                    <a:pt x="1195561" y="0"/>
                  </a:lnTo>
                  <a:lnTo>
                    <a:pt x="1195561" y="1175915"/>
                  </a:lnTo>
                  <a:lnTo>
                    <a:pt x="0" y="1175915"/>
                  </a:lnTo>
                  <a:close/>
                </a:path>
              </a:pathLst>
            </a:custGeom>
            <a:solidFill>
              <a:srgbClr val="000000">
                <a:alpha val="40000"/>
              </a:srgbClr>
            </a:solidFill>
          </p:spPr>
        </p:sp>
        <p:sp>
          <p:nvSpPr>
            <p:cNvPr name="TextBox 13" id="13"/>
            <p:cNvSpPr txBox="true"/>
            <p:nvPr/>
          </p:nvSpPr>
          <p:spPr>
            <a:xfrm>
              <a:off x="0" y="-38100"/>
              <a:ext cx="1195561" cy="121401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4604606" y="5822199"/>
            <a:ext cx="4539394" cy="4464801"/>
            <a:chOff x="0" y="0"/>
            <a:chExt cx="1195561" cy="1175915"/>
          </a:xfrm>
        </p:grpSpPr>
        <p:sp>
          <p:nvSpPr>
            <p:cNvPr name="Freeform 15" id="15"/>
            <p:cNvSpPr/>
            <p:nvPr/>
          </p:nvSpPr>
          <p:spPr>
            <a:xfrm flipH="false" flipV="false" rot="0">
              <a:off x="0" y="0"/>
              <a:ext cx="1195561" cy="1175915"/>
            </a:xfrm>
            <a:custGeom>
              <a:avLst/>
              <a:gdLst/>
              <a:ahLst/>
              <a:cxnLst/>
              <a:rect r="r" b="b" t="t" l="l"/>
              <a:pathLst>
                <a:path h="1175915" w="1195561">
                  <a:moveTo>
                    <a:pt x="0" y="0"/>
                  </a:moveTo>
                  <a:lnTo>
                    <a:pt x="1195561" y="0"/>
                  </a:lnTo>
                  <a:lnTo>
                    <a:pt x="1195561" y="1175915"/>
                  </a:lnTo>
                  <a:lnTo>
                    <a:pt x="0" y="1175915"/>
                  </a:lnTo>
                  <a:close/>
                </a:path>
              </a:pathLst>
            </a:custGeom>
            <a:solidFill>
              <a:srgbClr val="000000">
                <a:alpha val="40000"/>
              </a:srgbClr>
            </a:solidFill>
          </p:spPr>
        </p:sp>
        <p:sp>
          <p:nvSpPr>
            <p:cNvPr name="TextBox 16" id="16"/>
            <p:cNvSpPr txBox="true"/>
            <p:nvPr/>
          </p:nvSpPr>
          <p:spPr>
            <a:xfrm>
              <a:off x="0" y="-38100"/>
              <a:ext cx="1195561" cy="1214015"/>
            </a:xfrm>
            <a:prstGeom prst="rect">
              <a:avLst/>
            </a:prstGeom>
          </p:spPr>
          <p:txBody>
            <a:bodyPr anchor="ctr" rtlCol="false" tIns="50800" lIns="50800" bIns="50800" rIns="50800"/>
            <a:lstStyle/>
            <a:p>
              <a:pPr algn="ctr">
                <a:lnSpc>
                  <a:spcPts val="3359"/>
                </a:lnSpc>
              </a:pPr>
            </a:p>
          </p:txBody>
        </p:sp>
      </p:grpSp>
      <p:sp>
        <p:nvSpPr>
          <p:cNvPr name="Freeform 17" id="17"/>
          <p:cNvSpPr/>
          <p:nvPr/>
        </p:nvSpPr>
        <p:spPr>
          <a:xfrm flipH="false" flipV="false" rot="0">
            <a:off x="9144000" y="269124"/>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grpSp>
        <p:nvGrpSpPr>
          <p:cNvPr name="Group 18" id="18"/>
          <p:cNvGrpSpPr/>
          <p:nvPr/>
        </p:nvGrpSpPr>
        <p:grpSpPr>
          <a:xfrm rot="0">
            <a:off x="9525" y="5822199"/>
            <a:ext cx="4539394" cy="4464801"/>
            <a:chOff x="0" y="0"/>
            <a:chExt cx="1195561" cy="1175915"/>
          </a:xfrm>
        </p:grpSpPr>
        <p:sp>
          <p:nvSpPr>
            <p:cNvPr name="Freeform 19" id="19"/>
            <p:cNvSpPr/>
            <p:nvPr/>
          </p:nvSpPr>
          <p:spPr>
            <a:xfrm flipH="false" flipV="false" rot="0">
              <a:off x="0" y="0"/>
              <a:ext cx="1195561" cy="1175915"/>
            </a:xfrm>
            <a:custGeom>
              <a:avLst/>
              <a:gdLst/>
              <a:ahLst/>
              <a:cxnLst/>
              <a:rect r="r" b="b" t="t" l="l"/>
              <a:pathLst>
                <a:path h="1175915" w="1195561">
                  <a:moveTo>
                    <a:pt x="0" y="0"/>
                  </a:moveTo>
                  <a:lnTo>
                    <a:pt x="1195561" y="0"/>
                  </a:lnTo>
                  <a:lnTo>
                    <a:pt x="1195561" y="1175915"/>
                  </a:lnTo>
                  <a:lnTo>
                    <a:pt x="0" y="1175915"/>
                  </a:lnTo>
                  <a:close/>
                </a:path>
              </a:pathLst>
            </a:custGeom>
            <a:solidFill>
              <a:srgbClr val="000000">
                <a:alpha val="40000"/>
              </a:srgbClr>
            </a:solidFill>
          </p:spPr>
        </p:sp>
        <p:sp>
          <p:nvSpPr>
            <p:cNvPr name="TextBox 20" id="20"/>
            <p:cNvSpPr txBox="true"/>
            <p:nvPr/>
          </p:nvSpPr>
          <p:spPr>
            <a:xfrm>
              <a:off x="0" y="-38100"/>
              <a:ext cx="1195561" cy="1214015"/>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252779" y="7682613"/>
            <a:ext cx="3870752"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Objective</a:t>
            </a:r>
          </a:p>
        </p:txBody>
      </p:sp>
      <p:sp>
        <p:nvSpPr>
          <p:cNvPr name="TextBox 22" id="22"/>
          <p:cNvSpPr txBox="true"/>
          <p:nvPr/>
        </p:nvSpPr>
        <p:spPr>
          <a:xfrm rot="0">
            <a:off x="252779" y="8480019"/>
            <a:ext cx="3870752"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23" id="23"/>
          <p:cNvSpPr txBox="true"/>
          <p:nvPr/>
        </p:nvSpPr>
        <p:spPr>
          <a:xfrm rot="0">
            <a:off x="1028700" y="1028700"/>
            <a:ext cx="6125005" cy="1219200"/>
          </a:xfrm>
          <a:prstGeom prst="rect">
            <a:avLst/>
          </a:prstGeom>
        </p:spPr>
        <p:txBody>
          <a:bodyPr anchor="t" rtlCol="false" tIns="0" lIns="0" bIns="0" rIns="0">
            <a:spAutoFit/>
          </a:bodyPr>
          <a:lstStyle/>
          <a:p>
            <a:pPr>
              <a:lnSpc>
                <a:spcPts val="9600"/>
              </a:lnSpc>
            </a:pPr>
            <a:r>
              <a:rPr lang="en-US" sz="8000">
                <a:solidFill>
                  <a:srgbClr val="E8EEF2"/>
                </a:solidFill>
                <a:latin typeface="Prompt Light"/>
              </a:rPr>
              <a:t>STUDY</a:t>
            </a:r>
          </a:p>
        </p:txBody>
      </p:sp>
      <p:sp>
        <p:nvSpPr>
          <p:cNvPr name="TextBox 24" id="24"/>
          <p:cNvSpPr txBox="true"/>
          <p:nvPr/>
        </p:nvSpPr>
        <p:spPr>
          <a:xfrm rot="0">
            <a:off x="1608427" y="6110988"/>
            <a:ext cx="1159455" cy="1219200"/>
          </a:xfrm>
          <a:prstGeom prst="rect">
            <a:avLst/>
          </a:prstGeom>
        </p:spPr>
        <p:txBody>
          <a:bodyPr anchor="t" rtlCol="false" tIns="0" lIns="0" bIns="0" rIns="0">
            <a:spAutoFit/>
          </a:bodyPr>
          <a:lstStyle/>
          <a:p>
            <a:pPr algn="ctr" marL="0" indent="0" lvl="0">
              <a:lnSpc>
                <a:spcPts val="9600"/>
              </a:lnSpc>
              <a:spcBef>
                <a:spcPct val="0"/>
              </a:spcBef>
            </a:pPr>
            <a:r>
              <a:rPr lang="en-US" sz="8000" spc="-336">
                <a:solidFill>
                  <a:srgbClr val="E8EEF2"/>
                </a:solidFill>
                <a:latin typeface="Prompt Light"/>
              </a:rPr>
              <a:t>01</a:t>
            </a:r>
          </a:p>
        </p:txBody>
      </p:sp>
      <p:sp>
        <p:nvSpPr>
          <p:cNvPr name="TextBox 25" id="25"/>
          <p:cNvSpPr txBox="true"/>
          <p:nvPr/>
        </p:nvSpPr>
        <p:spPr>
          <a:xfrm rot="0">
            <a:off x="6041773" y="6110988"/>
            <a:ext cx="1319990" cy="1219200"/>
          </a:xfrm>
          <a:prstGeom prst="rect">
            <a:avLst/>
          </a:prstGeom>
        </p:spPr>
        <p:txBody>
          <a:bodyPr anchor="t" rtlCol="false" tIns="0" lIns="0" bIns="0" rIns="0">
            <a:spAutoFit/>
          </a:bodyPr>
          <a:lstStyle/>
          <a:p>
            <a:pPr algn="ctr" marL="0" indent="0" lvl="0">
              <a:lnSpc>
                <a:spcPts val="9600"/>
              </a:lnSpc>
              <a:spcBef>
                <a:spcPct val="0"/>
              </a:spcBef>
            </a:pPr>
            <a:r>
              <a:rPr lang="en-US" sz="8000" spc="-336">
                <a:solidFill>
                  <a:srgbClr val="E8EEF2"/>
                </a:solidFill>
                <a:latin typeface="Prompt Light"/>
              </a:rPr>
              <a:t>02</a:t>
            </a:r>
          </a:p>
        </p:txBody>
      </p:sp>
      <p:sp>
        <p:nvSpPr>
          <p:cNvPr name="TextBox 26" id="26"/>
          <p:cNvSpPr txBox="true"/>
          <p:nvPr/>
        </p:nvSpPr>
        <p:spPr>
          <a:xfrm rot="0">
            <a:off x="10635654" y="6110988"/>
            <a:ext cx="1480525" cy="1219200"/>
          </a:xfrm>
          <a:prstGeom prst="rect">
            <a:avLst/>
          </a:prstGeom>
        </p:spPr>
        <p:txBody>
          <a:bodyPr anchor="t" rtlCol="false" tIns="0" lIns="0" bIns="0" rIns="0">
            <a:spAutoFit/>
          </a:bodyPr>
          <a:lstStyle/>
          <a:p>
            <a:pPr algn="ctr" marL="0" indent="0" lvl="0">
              <a:lnSpc>
                <a:spcPts val="9600"/>
              </a:lnSpc>
              <a:spcBef>
                <a:spcPct val="0"/>
              </a:spcBef>
            </a:pPr>
            <a:r>
              <a:rPr lang="en-US" sz="8000" spc="-336">
                <a:solidFill>
                  <a:srgbClr val="E8EEF2"/>
                </a:solidFill>
                <a:latin typeface="Prompt Light"/>
              </a:rPr>
              <a:t>03</a:t>
            </a:r>
          </a:p>
        </p:txBody>
      </p:sp>
      <p:grpSp>
        <p:nvGrpSpPr>
          <p:cNvPr name="Group 27" id="27"/>
          <p:cNvGrpSpPr/>
          <p:nvPr/>
        </p:nvGrpSpPr>
        <p:grpSpPr>
          <a:xfrm rot="0">
            <a:off x="13775661" y="5822199"/>
            <a:ext cx="4539394" cy="4464801"/>
            <a:chOff x="0" y="0"/>
            <a:chExt cx="1195561" cy="1175915"/>
          </a:xfrm>
        </p:grpSpPr>
        <p:sp>
          <p:nvSpPr>
            <p:cNvPr name="Freeform 28" id="28"/>
            <p:cNvSpPr/>
            <p:nvPr/>
          </p:nvSpPr>
          <p:spPr>
            <a:xfrm flipH="false" flipV="false" rot="0">
              <a:off x="0" y="0"/>
              <a:ext cx="1195561" cy="1175915"/>
            </a:xfrm>
            <a:custGeom>
              <a:avLst/>
              <a:gdLst/>
              <a:ahLst/>
              <a:cxnLst/>
              <a:rect r="r" b="b" t="t" l="l"/>
              <a:pathLst>
                <a:path h="1175915" w="1195561">
                  <a:moveTo>
                    <a:pt x="0" y="0"/>
                  </a:moveTo>
                  <a:lnTo>
                    <a:pt x="1195561" y="0"/>
                  </a:lnTo>
                  <a:lnTo>
                    <a:pt x="1195561" y="1175915"/>
                  </a:lnTo>
                  <a:lnTo>
                    <a:pt x="0" y="1175915"/>
                  </a:lnTo>
                  <a:close/>
                </a:path>
              </a:pathLst>
            </a:custGeom>
            <a:solidFill>
              <a:srgbClr val="000000">
                <a:alpha val="40000"/>
              </a:srgbClr>
            </a:solidFill>
          </p:spPr>
        </p:sp>
        <p:sp>
          <p:nvSpPr>
            <p:cNvPr name="TextBox 29" id="29"/>
            <p:cNvSpPr txBox="true"/>
            <p:nvPr/>
          </p:nvSpPr>
          <p:spPr>
            <a:xfrm>
              <a:off x="0" y="-38100"/>
              <a:ext cx="1195561" cy="1214015"/>
            </a:xfrm>
            <a:prstGeom prst="rect">
              <a:avLst/>
            </a:prstGeom>
          </p:spPr>
          <p:txBody>
            <a:bodyPr anchor="ctr" rtlCol="false" tIns="50800" lIns="50800" bIns="50800" rIns="50800"/>
            <a:lstStyle/>
            <a:p>
              <a:pPr algn="ctr">
                <a:lnSpc>
                  <a:spcPts val="3359"/>
                </a:lnSpc>
              </a:pPr>
            </a:p>
          </p:txBody>
        </p:sp>
      </p:grpSp>
      <p:sp>
        <p:nvSpPr>
          <p:cNvPr name="TextBox 30" id="30"/>
          <p:cNvSpPr txBox="true"/>
          <p:nvPr/>
        </p:nvSpPr>
        <p:spPr>
          <a:xfrm rot="0">
            <a:off x="15390071" y="6110988"/>
            <a:ext cx="1293234" cy="1219200"/>
          </a:xfrm>
          <a:prstGeom prst="rect">
            <a:avLst/>
          </a:prstGeom>
        </p:spPr>
        <p:txBody>
          <a:bodyPr anchor="t" rtlCol="false" tIns="0" lIns="0" bIns="0" rIns="0">
            <a:spAutoFit/>
          </a:bodyPr>
          <a:lstStyle/>
          <a:p>
            <a:pPr algn="ctr" marL="0" indent="0" lvl="0">
              <a:lnSpc>
                <a:spcPts val="9600"/>
              </a:lnSpc>
              <a:spcBef>
                <a:spcPct val="0"/>
              </a:spcBef>
            </a:pPr>
            <a:r>
              <a:rPr lang="en-US" sz="8000" spc="-336">
                <a:solidFill>
                  <a:srgbClr val="E8EEF2"/>
                </a:solidFill>
                <a:latin typeface="Prompt Light"/>
              </a:rPr>
              <a:t>04</a:t>
            </a:r>
          </a:p>
        </p:txBody>
      </p:sp>
      <p:sp>
        <p:nvSpPr>
          <p:cNvPr name="TextBox 31" id="31"/>
          <p:cNvSpPr txBox="true"/>
          <p:nvPr/>
        </p:nvSpPr>
        <p:spPr>
          <a:xfrm rot="0">
            <a:off x="4846660" y="7711746"/>
            <a:ext cx="3870752"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Objective</a:t>
            </a:r>
          </a:p>
        </p:txBody>
      </p:sp>
      <p:sp>
        <p:nvSpPr>
          <p:cNvPr name="TextBox 32" id="32"/>
          <p:cNvSpPr txBox="true"/>
          <p:nvPr/>
        </p:nvSpPr>
        <p:spPr>
          <a:xfrm rot="0">
            <a:off x="4846660" y="8509153"/>
            <a:ext cx="3870752"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33" id="33"/>
          <p:cNvSpPr txBox="true"/>
          <p:nvPr/>
        </p:nvSpPr>
        <p:spPr>
          <a:xfrm rot="0">
            <a:off x="9440541" y="7740879"/>
            <a:ext cx="3870752"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Objective</a:t>
            </a:r>
          </a:p>
        </p:txBody>
      </p:sp>
      <p:sp>
        <p:nvSpPr>
          <p:cNvPr name="TextBox 34" id="34"/>
          <p:cNvSpPr txBox="true"/>
          <p:nvPr/>
        </p:nvSpPr>
        <p:spPr>
          <a:xfrm rot="0">
            <a:off x="9440541" y="8538286"/>
            <a:ext cx="3870752"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
        <p:nvSpPr>
          <p:cNvPr name="TextBox 35" id="35"/>
          <p:cNvSpPr txBox="true"/>
          <p:nvPr/>
        </p:nvSpPr>
        <p:spPr>
          <a:xfrm rot="0">
            <a:off x="14101312" y="7711746"/>
            <a:ext cx="3870752" cy="48577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E8EEF2"/>
                </a:solidFill>
                <a:latin typeface="Prompt Bold"/>
              </a:rPr>
              <a:t>Objective</a:t>
            </a:r>
          </a:p>
        </p:txBody>
      </p:sp>
      <p:sp>
        <p:nvSpPr>
          <p:cNvPr name="TextBox 36" id="36"/>
          <p:cNvSpPr txBox="true"/>
          <p:nvPr/>
        </p:nvSpPr>
        <p:spPr>
          <a:xfrm rot="0">
            <a:off x="14101312" y="8509153"/>
            <a:ext cx="3870752"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what you want to discuss.</a:t>
            </a:r>
            <a:r>
              <a:rPr lang="en-US" sz="2400">
                <a:solidFill>
                  <a:srgbClr val="E8EEF2"/>
                </a:solidFill>
                <a:latin typeface="Prompt Light"/>
              </a:rPr>
              <a:t> </a:t>
            </a:r>
          </a:p>
        </p:txBody>
      </p:sp>
    </p:spTree>
  </p:cSld>
  <p:clrMapOvr>
    <a:masterClrMapping/>
  </p:clrMapOvr>
</p:sld>
</file>

<file path=ppt/slides/slide11.xml><?xml version="1.0" encoding="utf-8"?>
<p:sld xmlns:p="http://schemas.openxmlformats.org/presentationml/2006/main" xmlns:a="http://schemas.openxmlformats.org/drawingml/2006/main">
  <p:cSld>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grpSp>
        <p:nvGrpSpPr>
          <p:cNvPr name="Group 4" id="4"/>
          <p:cNvGrpSpPr/>
          <p:nvPr/>
        </p:nvGrpSpPr>
        <p:grpSpPr>
          <a:xfrm rot="0">
            <a:off x="0" y="695654"/>
            <a:ext cx="18288000" cy="3571266"/>
            <a:chOff x="0" y="0"/>
            <a:chExt cx="24384000" cy="4761688"/>
          </a:xfrm>
        </p:grpSpPr>
        <p:sp>
          <p:nvSpPr>
            <p:cNvPr name="AutoShape 5" id="5"/>
            <p:cNvSpPr/>
            <p:nvPr/>
          </p:nvSpPr>
          <p:spPr>
            <a:xfrm>
              <a:off x="0" y="0"/>
              <a:ext cx="24384000" cy="4761688"/>
            </a:xfrm>
            <a:prstGeom prst="rect">
              <a:avLst/>
            </a:prstGeom>
            <a:solidFill>
              <a:srgbClr val="0A0910"/>
            </a:solidFill>
          </p:spPr>
        </p:sp>
      </p:grpSp>
      <p:sp>
        <p:nvSpPr>
          <p:cNvPr name="TextBox 6" id="6"/>
          <p:cNvSpPr txBox="true"/>
          <p:nvPr/>
        </p:nvSpPr>
        <p:spPr>
          <a:xfrm rot="0">
            <a:off x="1028700" y="1262087"/>
            <a:ext cx="9434599" cy="1219200"/>
          </a:xfrm>
          <a:prstGeom prst="rect">
            <a:avLst/>
          </a:prstGeom>
        </p:spPr>
        <p:txBody>
          <a:bodyPr anchor="t" rtlCol="false" tIns="0" lIns="0" bIns="0" rIns="0">
            <a:spAutoFit/>
          </a:bodyPr>
          <a:lstStyle/>
          <a:p>
            <a:pPr>
              <a:lnSpc>
                <a:spcPts val="9600"/>
              </a:lnSpc>
            </a:pPr>
            <a:r>
              <a:rPr lang="en-US" sz="8000">
                <a:solidFill>
                  <a:srgbClr val="24DBC5"/>
                </a:solidFill>
                <a:latin typeface="Prompt Bold"/>
              </a:rPr>
              <a:t>LITERATURE </a:t>
            </a:r>
          </a:p>
        </p:txBody>
      </p:sp>
      <p:graphicFrame>
        <p:nvGraphicFramePr>
          <p:cNvPr name="Table 7" id="7"/>
          <p:cNvGraphicFramePr>
            <a:graphicFrameLocks noGrp="true"/>
          </p:cNvGraphicFramePr>
          <p:nvPr/>
        </p:nvGraphicFramePr>
        <p:xfrm>
          <a:off x="1028700" y="4266920"/>
          <a:ext cx="16275445" cy="6002492"/>
        </p:xfrm>
        <a:graphic>
          <a:graphicData uri="http://schemas.openxmlformats.org/drawingml/2006/table">
            <a:tbl>
              <a:tblPr/>
              <a:tblGrid>
                <a:gridCol w="5425148"/>
                <a:gridCol w="5425148"/>
                <a:gridCol w="5425148"/>
              </a:tblGrid>
              <a:tr h="3001246">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r h="3001246">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c>
                  <a:txBody>
                    <a:bodyPr anchor="t" rtlCol="false"/>
                    <a:lstStyle/>
                    <a:p>
                      <a:pPr algn="ctr">
                        <a:lnSpc>
                          <a:spcPts val="4199"/>
                        </a:lnSpc>
                        <a:defRPr/>
                      </a:pPr>
                      <a:r>
                        <a:rPr lang="en-US" sz="2999">
                          <a:solidFill>
                            <a:srgbClr val="E8EEF2"/>
                          </a:solidFill>
                          <a:latin typeface="Prompt"/>
                        </a:rPr>
                        <a:t>Add a main point</a:t>
                      </a:r>
                      <a:endParaRPr lang="en-US" sz="1100"/>
                    </a:p>
                    <a:p>
                      <a:pPr algn="ctr">
                        <a:lnSpc>
                          <a:spcPts val="2940"/>
                        </a:lnSpc>
                      </a:pPr>
                      <a:r>
                        <a:rPr lang="en-US" sz="2100">
                          <a:solidFill>
                            <a:srgbClr val="E8EEF2"/>
                          </a:solidFill>
                          <a:latin typeface="Prompt Light"/>
                        </a:rPr>
                        <a:t>Elaborate on what you want to discuss.</a:t>
                      </a:r>
                    </a:p>
                  </a:txBody>
                  <a:tcPr marL="190500" marR="190500" marT="190500" marB="19050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tcPr>
                </a:tc>
              </a:tr>
            </a:tbl>
          </a:graphicData>
        </a:graphic>
      </p:graphicFrame>
      <p:sp>
        <p:nvSpPr>
          <p:cNvPr name="TextBox 8" id="8"/>
          <p:cNvSpPr txBox="true"/>
          <p:nvPr/>
        </p:nvSpPr>
        <p:spPr>
          <a:xfrm rot="0">
            <a:off x="1028700" y="2481287"/>
            <a:ext cx="9434599" cy="1219200"/>
          </a:xfrm>
          <a:prstGeom prst="rect">
            <a:avLst/>
          </a:prstGeom>
        </p:spPr>
        <p:txBody>
          <a:bodyPr anchor="t" rtlCol="false" tIns="0" lIns="0" bIns="0" rIns="0">
            <a:spAutoFit/>
          </a:bodyPr>
          <a:lstStyle/>
          <a:p>
            <a:pPr>
              <a:lnSpc>
                <a:spcPts val="9600"/>
              </a:lnSpc>
            </a:pPr>
            <a:r>
              <a:rPr lang="en-US" sz="8000">
                <a:solidFill>
                  <a:srgbClr val="E8EEF2"/>
                </a:solidFill>
                <a:latin typeface="Prompt Light"/>
              </a:rPr>
              <a:t>REVIEW</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grpSp>
        <p:nvGrpSpPr>
          <p:cNvPr name="Group 4" id="4"/>
          <p:cNvGrpSpPr/>
          <p:nvPr/>
        </p:nvGrpSpPr>
        <p:grpSpPr>
          <a:xfrm rot="0">
            <a:off x="5279158" y="5143500"/>
            <a:ext cx="3353922" cy="1235290"/>
            <a:chOff x="0" y="0"/>
            <a:chExt cx="1411780" cy="519976"/>
          </a:xfrm>
        </p:grpSpPr>
        <p:sp>
          <p:nvSpPr>
            <p:cNvPr name="Freeform 5" id="5"/>
            <p:cNvSpPr/>
            <p:nvPr/>
          </p:nvSpPr>
          <p:spPr>
            <a:xfrm flipH="false" flipV="false" rot="0">
              <a:off x="0" y="0"/>
              <a:ext cx="1411780" cy="519976"/>
            </a:xfrm>
            <a:custGeom>
              <a:avLst/>
              <a:gdLst/>
              <a:ahLst/>
              <a:cxnLst/>
              <a:rect r="r" b="b" t="t" l="l"/>
              <a:pathLst>
                <a:path h="519976" w="1411780">
                  <a:moveTo>
                    <a:pt x="0" y="0"/>
                  </a:moveTo>
                  <a:lnTo>
                    <a:pt x="1411780" y="0"/>
                  </a:lnTo>
                  <a:lnTo>
                    <a:pt x="1411780" y="519976"/>
                  </a:lnTo>
                  <a:lnTo>
                    <a:pt x="0" y="519976"/>
                  </a:lnTo>
                  <a:close/>
                </a:path>
              </a:pathLst>
            </a:custGeom>
            <a:solidFill>
              <a:srgbClr val="0A0910">
                <a:alpha val="49804"/>
              </a:srgbClr>
            </a:solidFill>
          </p:spPr>
        </p:sp>
        <p:sp>
          <p:nvSpPr>
            <p:cNvPr name="TextBox 6" id="6"/>
            <p:cNvSpPr txBox="true"/>
            <p:nvPr/>
          </p:nvSpPr>
          <p:spPr>
            <a:xfrm>
              <a:off x="0" y="-38100"/>
              <a:ext cx="1411780" cy="558076"/>
            </a:xfrm>
            <a:prstGeom prst="rect">
              <a:avLst/>
            </a:prstGeom>
          </p:spPr>
          <p:txBody>
            <a:bodyPr anchor="ctr" rtlCol="false" tIns="50800" lIns="50800" bIns="50800" rIns="50800"/>
            <a:lstStyle/>
            <a:p>
              <a:pPr algn="ctr">
                <a:lnSpc>
                  <a:spcPts val="3359"/>
                </a:lnSpc>
              </a:pPr>
            </a:p>
          </p:txBody>
        </p:sp>
      </p:grpSp>
      <p:sp>
        <p:nvSpPr>
          <p:cNvPr name="TextBox 7" id="7"/>
          <p:cNvSpPr txBox="true"/>
          <p:nvPr/>
        </p:nvSpPr>
        <p:spPr>
          <a:xfrm rot="0">
            <a:off x="1028700" y="1028700"/>
            <a:ext cx="7133590" cy="12192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E8EEF2"/>
                </a:solidFill>
                <a:latin typeface="Prompt Light"/>
              </a:rPr>
              <a:t>THEORETICAL</a:t>
            </a:r>
          </a:p>
        </p:txBody>
      </p:sp>
      <p:sp>
        <p:nvSpPr>
          <p:cNvPr name="TextBox 8" id="8"/>
          <p:cNvSpPr txBox="true"/>
          <p:nvPr/>
        </p:nvSpPr>
        <p:spPr>
          <a:xfrm rot="0">
            <a:off x="1028700" y="8004480"/>
            <a:ext cx="3364925" cy="815340"/>
          </a:xfrm>
          <a:prstGeom prst="rect">
            <a:avLst/>
          </a:prstGeom>
        </p:spPr>
        <p:txBody>
          <a:bodyPr anchor="t" rtlCol="false" tIns="0" lIns="0" bIns="0" rIns="0">
            <a:spAutoFit/>
          </a:bodyPr>
          <a:lstStyle/>
          <a:p>
            <a:pPr marL="0" indent="0" lvl="0">
              <a:lnSpc>
                <a:spcPts val="3359"/>
              </a:lnSpc>
              <a:spcBef>
                <a:spcPct val="0"/>
              </a:spcBef>
            </a:pPr>
            <a:r>
              <a:rPr lang="en-US" sz="2399">
                <a:solidFill>
                  <a:srgbClr val="E8EEF2"/>
                </a:solidFill>
                <a:latin typeface="Prompt Light"/>
              </a:rPr>
              <a:t>E</a:t>
            </a:r>
            <a:r>
              <a:rPr lang="en-US" sz="2399" u="none">
                <a:solidFill>
                  <a:srgbClr val="E8EEF2"/>
                </a:solidFill>
                <a:latin typeface="Prompt Light"/>
              </a:rPr>
              <a:t>laborate on what you want to discuss. </a:t>
            </a:r>
          </a:p>
        </p:txBody>
      </p:sp>
      <p:sp>
        <p:nvSpPr>
          <p:cNvPr name="TextBox 9" id="9"/>
          <p:cNvSpPr txBox="true"/>
          <p:nvPr/>
        </p:nvSpPr>
        <p:spPr>
          <a:xfrm rot="0">
            <a:off x="5298208" y="8004480"/>
            <a:ext cx="3364925" cy="815340"/>
          </a:xfrm>
          <a:prstGeom prst="rect">
            <a:avLst/>
          </a:prstGeom>
        </p:spPr>
        <p:txBody>
          <a:bodyPr anchor="t" rtlCol="false" tIns="0" lIns="0" bIns="0" rIns="0">
            <a:spAutoFit/>
          </a:bodyPr>
          <a:lstStyle/>
          <a:p>
            <a:pPr marL="0" indent="0" lvl="0">
              <a:lnSpc>
                <a:spcPts val="3359"/>
              </a:lnSpc>
              <a:spcBef>
                <a:spcPct val="0"/>
              </a:spcBef>
            </a:pPr>
            <a:r>
              <a:rPr lang="en-US" sz="2399">
                <a:solidFill>
                  <a:srgbClr val="E8EEF2"/>
                </a:solidFill>
                <a:latin typeface="Prompt Light"/>
              </a:rPr>
              <a:t>Elaborate on what you want to discuss.</a:t>
            </a:r>
            <a:r>
              <a:rPr lang="en-US" sz="2399">
                <a:solidFill>
                  <a:srgbClr val="E8EEF2"/>
                </a:solidFill>
                <a:latin typeface="Prompt Light"/>
              </a:rPr>
              <a:t> </a:t>
            </a:r>
          </a:p>
        </p:txBody>
      </p:sp>
      <p:sp>
        <p:nvSpPr>
          <p:cNvPr name="TextBox 10" id="10"/>
          <p:cNvSpPr txBox="true"/>
          <p:nvPr/>
        </p:nvSpPr>
        <p:spPr>
          <a:xfrm rot="0">
            <a:off x="13621985" y="8004480"/>
            <a:ext cx="3364925" cy="815340"/>
          </a:xfrm>
          <a:prstGeom prst="rect">
            <a:avLst/>
          </a:prstGeom>
        </p:spPr>
        <p:txBody>
          <a:bodyPr anchor="t" rtlCol="false" tIns="0" lIns="0" bIns="0" rIns="0">
            <a:spAutoFit/>
          </a:bodyPr>
          <a:lstStyle/>
          <a:p>
            <a:pPr marL="0" indent="0" lvl="0">
              <a:lnSpc>
                <a:spcPts val="3359"/>
              </a:lnSpc>
              <a:spcBef>
                <a:spcPct val="0"/>
              </a:spcBef>
            </a:pPr>
            <a:r>
              <a:rPr lang="en-US" sz="2399">
                <a:solidFill>
                  <a:srgbClr val="E8EEF2"/>
                </a:solidFill>
                <a:latin typeface="Prompt Light"/>
              </a:rPr>
              <a:t>Elaborate on what you want to discuss.</a:t>
            </a:r>
            <a:r>
              <a:rPr lang="en-US" sz="2399">
                <a:solidFill>
                  <a:srgbClr val="E8EEF2"/>
                </a:solidFill>
                <a:latin typeface="Prompt Light"/>
              </a:rPr>
              <a:t> </a:t>
            </a:r>
          </a:p>
        </p:txBody>
      </p:sp>
      <p:sp>
        <p:nvSpPr>
          <p:cNvPr name="TextBox 11" id="11"/>
          <p:cNvSpPr txBox="true"/>
          <p:nvPr/>
        </p:nvSpPr>
        <p:spPr>
          <a:xfrm rot="0">
            <a:off x="9487012" y="8004480"/>
            <a:ext cx="3364925" cy="815340"/>
          </a:xfrm>
          <a:prstGeom prst="rect">
            <a:avLst/>
          </a:prstGeom>
        </p:spPr>
        <p:txBody>
          <a:bodyPr anchor="t" rtlCol="false" tIns="0" lIns="0" bIns="0" rIns="0">
            <a:spAutoFit/>
          </a:bodyPr>
          <a:lstStyle/>
          <a:p>
            <a:pPr marL="0" indent="0" lvl="0">
              <a:lnSpc>
                <a:spcPts val="3359"/>
              </a:lnSpc>
              <a:spcBef>
                <a:spcPct val="0"/>
              </a:spcBef>
            </a:pPr>
            <a:r>
              <a:rPr lang="en-US" sz="2399">
                <a:solidFill>
                  <a:srgbClr val="E8EEF2"/>
                </a:solidFill>
                <a:latin typeface="Prompt Light"/>
              </a:rPr>
              <a:t>Elaborate on what you want to discuss.</a:t>
            </a:r>
            <a:r>
              <a:rPr lang="en-US" sz="2399">
                <a:solidFill>
                  <a:srgbClr val="E8EEF2"/>
                </a:solidFill>
                <a:latin typeface="Prompt Light"/>
              </a:rPr>
              <a:t> </a:t>
            </a:r>
          </a:p>
        </p:txBody>
      </p:sp>
      <p:sp>
        <p:nvSpPr>
          <p:cNvPr name="TextBox 12" id="12"/>
          <p:cNvSpPr txBox="true"/>
          <p:nvPr/>
        </p:nvSpPr>
        <p:spPr>
          <a:xfrm rot="0">
            <a:off x="1028700" y="2247900"/>
            <a:ext cx="7133590" cy="1219200"/>
          </a:xfrm>
          <a:prstGeom prst="rect">
            <a:avLst/>
          </a:prstGeom>
        </p:spPr>
        <p:txBody>
          <a:bodyPr anchor="t" rtlCol="false" tIns="0" lIns="0" bIns="0" rIns="0">
            <a:spAutoFit/>
          </a:bodyPr>
          <a:lstStyle/>
          <a:p>
            <a:pPr algn="l" marL="0" indent="0" lvl="0">
              <a:lnSpc>
                <a:spcPts val="9600"/>
              </a:lnSpc>
              <a:spcBef>
                <a:spcPct val="0"/>
              </a:spcBef>
            </a:pPr>
            <a:r>
              <a:rPr lang="en-US" sz="8000">
                <a:solidFill>
                  <a:srgbClr val="24DBC5"/>
                </a:solidFill>
                <a:latin typeface="Prompt Bold"/>
              </a:rPr>
              <a:t>FRAMEWORK</a:t>
            </a:r>
          </a:p>
        </p:txBody>
      </p:sp>
      <p:sp>
        <p:nvSpPr>
          <p:cNvPr name="AutoShape 13" id="13"/>
          <p:cNvSpPr/>
          <p:nvPr/>
        </p:nvSpPr>
        <p:spPr>
          <a:xfrm>
            <a:off x="1147505" y="7203705"/>
            <a:ext cx="17355161" cy="0"/>
          </a:xfrm>
          <a:prstGeom prst="line">
            <a:avLst/>
          </a:prstGeom>
          <a:ln cap="flat" w="38100">
            <a:solidFill>
              <a:srgbClr val="E8EEF2"/>
            </a:solidFill>
            <a:prstDash val="solid"/>
            <a:headEnd type="oval" len="lg" w="lg"/>
            <a:tailEnd type="none" len="sm" w="sm"/>
          </a:ln>
        </p:spPr>
      </p:sp>
      <p:sp>
        <p:nvSpPr>
          <p:cNvPr name="TextBox 14" id="14"/>
          <p:cNvSpPr txBox="true"/>
          <p:nvPr/>
        </p:nvSpPr>
        <p:spPr>
          <a:xfrm rot="0">
            <a:off x="5496405" y="5275370"/>
            <a:ext cx="2481979" cy="9715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a:rPr>
              <a:t>ADD A MAIN POINT</a:t>
            </a:r>
          </a:p>
        </p:txBody>
      </p:sp>
      <p:sp>
        <p:nvSpPr>
          <p:cNvPr name="AutoShape 15" id="15"/>
          <p:cNvSpPr/>
          <p:nvPr/>
        </p:nvSpPr>
        <p:spPr>
          <a:xfrm>
            <a:off x="5298208" y="6824266"/>
            <a:ext cx="0" cy="720779"/>
          </a:xfrm>
          <a:prstGeom prst="line">
            <a:avLst/>
          </a:prstGeom>
          <a:ln cap="flat" w="38100">
            <a:solidFill>
              <a:srgbClr val="24DBC5"/>
            </a:solidFill>
            <a:prstDash val="solid"/>
            <a:headEnd type="none" len="sm" w="sm"/>
            <a:tailEnd type="none" len="sm" w="sm"/>
          </a:ln>
        </p:spPr>
      </p:sp>
      <p:sp>
        <p:nvSpPr>
          <p:cNvPr name="AutoShape 16" id="16"/>
          <p:cNvSpPr/>
          <p:nvPr/>
        </p:nvSpPr>
        <p:spPr>
          <a:xfrm>
            <a:off x="9467962" y="6824266"/>
            <a:ext cx="0" cy="720779"/>
          </a:xfrm>
          <a:prstGeom prst="line">
            <a:avLst/>
          </a:prstGeom>
          <a:ln cap="flat" w="38100">
            <a:solidFill>
              <a:srgbClr val="24DBC5"/>
            </a:solidFill>
            <a:prstDash val="solid"/>
            <a:headEnd type="none" len="sm" w="sm"/>
            <a:tailEnd type="none" len="sm" w="sm"/>
          </a:ln>
        </p:spPr>
      </p:sp>
      <p:sp>
        <p:nvSpPr>
          <p:cNvPr name="AutoShape 17" id="17"/>
          <p:cNvSpPr/>
          <p:nvPr/>
        </p:nvSpPr>
        <p:spPr>
          <a:xfrm>
            <a:off x="13637716" y="6824266"/>
            <a:ext cx="0" cy="720779"/>
          </a:xfrm>
          <a:prstGeom prst="line">
            <a:avLst/>
          </a:prstGeom>
          <a:ln cap="flat" w="38100">
            <a:solidFill>
              <a:srgbClr val="24DBC5"/>
            </a:solidFill>
            <a:prstDash val="solid"/>
            <a:headEnd type="none" len="sm" w="sm"/>
            <a:tailEnd type="none" len="sm" w="sm"/>
          </a:ln>
        </p:spPr>
      </p:sp>
      <p:grpSp>
        <p:nvGrpSpPr>
          <p:cNvPr name="Group 18" id="18"/>
          <p:cNvGrpSpPr/>
          <p:nvPr/>
        </p:nvGrpSpPr>
        <p:grpSpPr>
          <a:xfrm rot="0">
            <a:off x="1147505" y="5143500"/>
            <a:ext cx="3353922" cy="1235290"/>
            <a:chOff x="0" y="0"/>
            <a:chExt cx="1411780" cy="519976"/>
          </a:xfrm>
        </p:grpSpPr>
        <p:sp>
          <p:nvSpPr>
            <p:cNvPr name="Freeform 19" id="19"/>
            <p:cNvSpPr/>
            <p:nvPr/>
          </p:nvSpPr>
          <p:spPr>
            <a:xfrm flipH="false" flipV="false" rot="0">
              <a:off x="0" y="0"/>
              <a:ext cx="1411780" cy="519976"/>
            </a:xfrm>
            <a:custGeom>
              <a:avLst/>
              <a:gdLst/>
              <a:ahLst/>
              <a:cxnLst/>
              <a:rect r="r" b="b" t="t" l="l"/>
              <a:pathLst>
                <a:path h="519976" w="1411780">
                  <a:moveTo>
                    <a:pt x="0" y="0"/>
                  </a:moveTo>
                  <a:lnTo>
                    <a:pt x="1411780" y="0"/>
                  </a:lnTo>
                  <a:lnTo>
                    <a:pt x="1411780" y="519976"/>
                  </a:lnTo>
                  <a:lnTo>
                    <a:pt x="0" y="519976"/>
                  </a:lnTo>
                  <a:close/>
                </a:path>
              </a:pathLst>
            </a:custGeom>
            <a:solidFill>
              <a:srgbClr val="0A0910">
                <a:alpha val="29804"/>
              </a:srgbClr>
            </a:solidFill>
          </p:spPr>
        </p:sp>
        <p:sp>
          <p:nvSpPr>
            <p:cNvPr name="TextBox 20" id="20"/>
            <p:cNvSpPr txBox="true"/>
            <p:nvPr/>
          </p:nvSpPr>
          <p:spPr>
            <a:xfrm>
              <a:off x="0" y="-38100"/>
              <a:ext cx="1411780" cy="558076"/>
            </a:xfrm>
            <a:prstGeom prst="rect">
              <a:avLst/>
            </a:prstGeom>
          </p:spPr>
          <p:txBody>
            <a:bodyPr anchor="ctr" rtlCol="false" tIns="50800" lIns="50800" bIns="50800" rIns="50800"/>
            <a:lstStyle/>
            <a:p>
              <a:pPr algn="ctr">
                <a:lnSpc>
                  <a:spcPts val="3359"/>
                </a:lnSpc>
              </a:pPr>
            </a:p>
          </p:txBody>
        </p:sp>
      </p:grpSp>
      <p:sp>
        <p:nvSpPr>
          <p:cNvPr name="TextBox 21" id="21"/>
          <p:cNvSpPr txBox="true"/>
          <p:nvPr/>
        </p:nvSpPr>
        <p:spPr>
          <a:xfrm rot="0">
            <a:off x="1364751" y="5275370"/>
            <a:ext cx="2481979" cy="9715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a:rPr>
              <a:t>ADD A MAIN POINT</a:t>
            </a:r>
          </a:p>
        </p:txBody>
      </p:sp>
      <p:grpSp>
        <p:nvGrpSpPr>
          <p:cNvPr name="Group 22" id="22"/>
          <p:cNvGrpSpPr/>
          <p:nvPr/>
        </p:nvGrpSpPr>
        <p:grpSpPr>
          <a:xfrm rot="0">
            <a:off x="9487012" y="5143500"/>
            <a:ext cx="3353922" cy="1235290"/>
            <a:chOff x="0" y="0"/>
            <a:chExt cx="1411780" cy="519976"/>
          </a:xfrm>
        </p:grpSpPr>
        <p:sp>
          <p:nvSpPr>
            <p:cNvPr name="Freeform 23" id="23"/>
            <p:cNvSpPr/>
            <p:nvPr/>
          </p:nvSpPr>
          <p:spPr>
            <a:xfrm flipH="false" flipV="false" rot="0">
              <a:off x="0" y="0"/>
              <a:ext cx="1411780" cy="519976"/>
            </a:xfrm>
            <a:custGeom>
              <a:avLst/>
              <a:gdLst/>
              <a:ahLst/>
              <a:cxnLst/>
              <a:rect r="r" b="b" t="t" l="l"/>
              <a:pathLst>
                <a:path h="519976" w="1411780">
                  <a:moveTo>
                    <a:pt x="0" y="0"/>
                  </a:moveTo>
                  <a:lnTo>
                    <a:pt x="1411780" y="0"/>
                  </a:lnTo>
                  <a:lnTo>
                    <a:pt x="1411780" y="519976"/>
                  </a:lnTo>
                  <a:lnTo>
                    <a:pt x="0" y="519976"/>
                  </a:lnTo>
                  <a:close/>
                </a:path>
              </a:pathLst>
            </a:custGeom>
            <a:solidFill>
              <a:srgbClr val="0A0910">
                <a:alpha val="69804"/>
              </a:srgbClr>
            </a:solidFill>
          </p:spPr>
        </p:sp>
        <p:sp>
          <p:nvSpPr>
            <p:cNvPr name="TextBox 24" id="24"/>
            <p:cNvSpPr txBox="true"/>
            <p:nvPr/>
          </p:nvSpPr>
          <p:spPr>
            <a:xfrm>
              <a:off x="0" y="-38100"/>
              <a:ext cx="1411780" cy="558076"/>
            </a:xfrm>
            <a:prstGeom prst="rect">
              <a:avLst/>
            </a:prstGeom>
          </p:spPr>
          <p:txBody>
            <a:bodyPr anchor="ctr" rtlCol="false" tIns="50800" lIns="50800" bIns="50800" rIns="50800"/>
            <a:lstStyle/>
            <a:p>
              <a:pPr algn="ctr">
                <a:lnSpc>
                  <a:spcPts val="3359"/>
                </a:lnSpc>
              </a:pPr>
            </a:p>
          </p:txBody>
        </p:sp>
      </p:grpSp>
      <p:sp>
        <p:nvSpPr>
          <p:cNvPr name="TextBox 25" id="25"/>
          <p:cNvSpPr txBox="true"/>
          <p:nvPr/>
        </p:nvSpPr>
        <p:spPr>
          <a:xfrm rot="0">
            <a:off x="9704259" y="5275370"/>
            <a:ext cx="2481979" cy="9715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a:rPr>
              <a:t>ADD A MAIN POINT</a:t>
            </a:r>
          </a:p>
        </p:txBody>
      </p:sp>
      <p:grpSp>
        <p:nvGrpSpPr>
          <p:cNvPr name="Group 26" id="26"/>
          <p:cNvGrpSpPr/>
          <p:nvPr/>
        </p:nvGrpSpPr>
        <p:grpSpPr>
          <a:xfrm rot="0">
            <a:off x="13621985" y="5143500"/>
            <a:ext cx="3353922" cy="1235290"/>
            <a:chOff x="0" y="0"/>
            <a:chExt cx="1411780" cy="519976"/>
          </a:xfrm>
        </p:grpSpPr>
        <p:sp>
          <p:nvSpPr>
            <p:cNvPr name="Freeform 27" id="27"/>
            <p:cNvSpPr/>
            <p:nvPr/>
          </p:nvSpPr>
          <p:spPr>
            <a:xfrm flipH="false" flipV="false" rot="0">
              <a:off x="0" y="0"/>
              <a:ext cx="1411780" cy="519976"/>
            </a:xfrm>
            <a:custGeom>
              <a:avLst/>
              <a:gdLst/>
              <a:ahLst/>
              <a:cxnLst/>
              <a:rect r="r" b="b" t="t" l="l"/>
              <a:pathLst>
                <a:path h="519976" w="1411780">
                  <a:moveTo>
                    <a:pt x="0" y="0"/>
                  </a:moveTo>
                  <a:lnTo>
                    <a:pt x="1411780" y="0"/>
                  </a:lnTo>
                  <a:lnTo>
                    <a:pt x="1411780" y="519976"/>
                  </a:lnTo>
                  <a:lnTo>
                    <a:pt x="0" y="519976"/>
                  </a:lnTo>
                  <a:close/>
                </a:path>
              </a:pathLst>
            </a:custGeom>
            <a:solidFill>
              <a:srgbClr val="0A0910">
                <a:alpha val="89804"/>
              </a:srgbClr>
            </a:solidFill>
          </p:spPr>
        </p:sp>
        <p:sp>
          <p:nvSpPr>
            <p:cNvPr name="TextBox 28" id="28"/>
            <p:cNvSpPr txBox="true"/>
            <p:nvPr/>
          </p:nvSpPr>
          <p:spPr>
            <a:xfrm>
              <a:off x="0" y="-38100"/>
              <a:ext cx="1411780" cy="558076"/>
            </a:xfrm>
            <a:prstGeom prst="rect">
              <a:avLst/>
            </a:prstGeom>
          </p:spPr>
          <p:txBody>
            <a:bodyPr anchor="ctr" rtlCol="false" tIns="50800" lIns="50800" bIns="50800" rIns="50800"/>
            <a:lstStyle/>
            <a:p>
              <a:pPr algn="ctr">
                <a:lnSpc>
                  <a:spcPts val="3359"/>
                </a:lnSpc>
              </a:pPr>
            </a:p>
          </p:txBody>
        </p:sp>
      </p:grpSp>
      <p:sp>
        <p:nvSpPr>
          <p:cNvPr name="TextBox 29" id="29"/>
          <p:cNvSpPr txBox="true"/>
          <p:nvPr/>
        </p:nvSpPr>
        <p:spPr>
          <a:xfrm rot="0">
            <a:off x="13839231" y="5275370"/>
            <a:ext cx="2481979" cy="971550"/>
          </a:xfrm>
          <a:prstGeom prst="rect">
            <a:avLst/>
          </a:prstGeom>
        </p:spPr>
        <p:txBody>
          <a:bodyPr anchor="t" rtlCol="false" tIns="0" lIns="0" bIns="0" rIns="0">
            <a:spAutoFit/>
          </a:bodyPr>
          <a:lstStyle/>
          <a:p>
            <a:pPr marL="0" indent="0" lvl="0">
              <a:lnSpc>
                <a:spcPts val="3840"/>
              </a:lnSpc>
              <a:spcBef>
                <a:spcPct val="0"/>
              </a:spcBef>
            </a:pPr>
            <a:r>
              <a:rPr lang="en-US" sz="3200" u="none">
                <a:solidFill>
                  <a:srgbClr val="E8EEF2"/>
                </a:solidFill>
                <a:latin typeface="Prompt"/>
              </a:rPr>
              <a:t>ADD A MAIN POINT</a:t>
            </a:r>
          </a:p>
        </p:txBody>
      </p:sp>
      <p:sp>
        <p:nvSpPr>
          <p:cNvPr name="Freeform 30" id="30"/>
          <p:cNvSpPr/>
          <p:nvPr/>
        </p:nvSpPr>
        <p:spPr>
          <a:xfrm flipH="false" flipV="false" rot="0">
            <a:off x="13129479" y="-933450"/>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stretch>
              <a:fillRect l="0" t="0" r="0" b="0"/>
            </a:stretch>
          </a:blipFill>
        </p:spPr>
      </p:sp>
      <p:sp>
        <p:nvSpPr>
          <p:cNvPr name="Freeform 31" id="31"/>
          <p:cNvSpPr/>
          <p:nvPr/>
        </p:nvSpPr>
        <p:spPr>
          <a:xfrm flipH="false" flipV="false" rot="0">
            <a:off x="9984332" y="-933450"/>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spTree>
  </p:cSld>
  <p:clrMapOvr>
    <a:masterClrMapping/>
  </p:clrMapOvr>
</p:sld>
</file>

<file path=ppt/slides/slide13.xml><?xml version="1.0" encoding="utf-8"?>
<p:sld xmlns:p="http://schemas.openxmlformats.org/presentationml/2006/main" xmlns:a="http://schemas.openxmlformats.org/drawingml/2006/main">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TextBox 4" id="4"/>
          <p:cNvSpPr txBox="true"/>
          <p:nvPr/>
        </p:nvSpPr>
        <p:spPr>
          <a:xfrm rot="0">
            <a:off x="1644086" y="6826597"/>
            <a:ext cx="8956674" cy="1219200"/>
          </a:xfrm>
          <a:prstGeom prst="rect">
            <a:avLst/>
          </a:prstGeom>
        </p:spPr>
        <p:txBody>
          <a:bodyPr anchor="t" rtlCol="false" tIns="0" lIns="0" bIns="0" rIns="0">
            <a:spAutoFit/>
          </a:bodyPr>
          <a:lstStyle/>
          <a:p>
            <a:pPr marL="0" indent="0" lvl="0">
              <a:lnSpc>
                <a:spcPts val="9600"/>
              </a:lnSpc>
              <a:spcBef>
                <a:spcPct val="0"/>
              </a:spcBef>
            </a:pPr>
            <a:r>
              <a:rPr lang="en-US" sz="8000">
                <a:solidFill>
                  <a:srgbClr val="24DBC5"/>
                </a:solidFill>
                <a:latin typeface="Prompt Bold"/>
              </a:rPr>
              <a:t>CONCLUSION</a:t>
            </a:r>
          </a:p>
        </p:txBody>
      </p:sp>
      <p:sp>
        <p:nvSpPr>
          <p:cNvPr name="TextBox 5" id="5"/>
          <p:cNvSpPr txBox="true"/>
          <p:nvPr/>
        </p:nvSpPr>
        <p:spPr>
          <a:xfrm rot="0">
            <a:off x="1644086" y="8222615"/>
            <a:ext cx="5638217" cy="1035685"/>
          </a:xfrm>
          <a:prstGeom prst="rect">
            <a:avLst/>
          </a:prstGeom>
        </p:spPr>
        <p:txBody>
          <a:bodyPr anchor="t" rtlCol="false" tIns="0" lIns="0" bIns="0" rIns="0">
            <a:spAutoFit/>
          </a:bodyPr>
          <a:lstStyle/>
          <a:p>
            <a:pPr marL="0" indent="0" lvl="0">
              <a:lnSpc>
                <a:spcPts val="4160"/>
              </a:lnSpc>
              <a:spcBef>
                <a:spcPct val="0"/>
              </a:spcBef>
            </a:pPr>
            <a:r>
              <a:rPr lang="en-US" sz="3200" u="none">
                <a:solidFill>
                  <a:srgbClr val="E8EEF2"/>
                </a:solidFill>
                <a:latin typeface="Prompt Light"/>
              </a:rPr>
              <a:t>Elaborate on what you want to discuss. </a:t>
            </a:r>
          </a:p>
        </p:txBody>
      </p:sp>
      <p:sp>
        <p:nvSpPr>
          <p:cNvPr name="AutoShape 6" id="6"/>
          <p:cNvSpPr/>
          <p:nvPr/>
        </p:nvSpPr>
        <p:spPr>
          <a:xfrm flipV="true">
            <a:off x="1009650" y="5521057"/>
            <a:ext cx="0" cy="3737243"/>
          </a:xfrm>
          <a:prstGeom prst="line">
            <a:avLst/>
          </a:prstGeom>
          <a:ln cap="flat" w="38100">
            <a:solidFill>
              <a:srgbClr val="E8EEF2"/>
            </a:solidFill>
            <a:prstDash val="solid"/>
            <a:headEnd type="none" len="sm" w="sm"/>
            <a:tailEnd type="none" len="sm" w="sm"/>
          </a:ln>
        </p:spPr>
      </p:sp>
      <p:sp>
        <p:nvSpPr>
          <p:cNvPr name="TextBox 7" id="7"/>
          <p:cNvSpPr txBox="true"/>
          <p:nvPr/>
        </p:nvSpPr>
        <p:spPr>
          <a:xfrm rot="0">
            <a:off x="1644086" y="3706760"/>
            <a:ext cx="4478337" cy="3682918"/>
          </a:xfrm>
          <a:prstGeom prst="rect">
            <a:avLst/>
          </a:prstGeom>
        </p:spPr>
        <p:txBody>
          <a:bodyPr anchor="t" rtlCol="false" tIns="0" lIns="0" bIns="0" rIns="0">
            <a:spAutoFit/>
          </a:bodyPr>
          <a:lstStyle/>
          <a:p>
            <a:pPr marL="0" indent="0" lvl="0">
              <a:lnSpc>
                <a:spcPts val="28999"/>
              </a:lnSpc>
              <a:spcBef>
                <a:spcPct val="0"/>
              </a:spcBef>
            </a:pPr>
            <a:r>
              <a:rPr lang="en-US" sz="24166" spc="-1014">
                <a:solidFill>
                  <a:srgbClr val="E8EEF2"/>
                </a:solidFill>
                <a:latin typeface="Prompt Light"/>
              </a:rPr>
              <a:t>03</a:t>
            </a:r>
          </a:p>
        </p:txBody>
      </p:sp>
    </p:spTree>
  </p:cSld>
  <p:clrMapOvr>
    <a:masterClrMapping/>
  </p:clrMapOvr>
</p:sld>
</file>

<file path=ppt/slides/slide14.xml><?xml version="1.0" encoding="utf-8"?>
<p:sld xmlns:p="http://schemas.openxmlformats.org/presentationml/2006/main" xmlns:a="http://schemas.openxmlformats.org/drawingml/2006/main">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alpha val="49804"/>
              </a:srgbClr>
            </a:solidFill>
          </p:spPr>
        </p:sp>
      </p:grpSp>
      <p:grpSp>
        <p:nvGrpSpPr>
          <p:cNvPr name="Group 4" id="4"/>
          <p:cNvGrpSpPr/>
          <p:nvPr/>
        </p:nvGrpSpPr>
        <p:grpSpPr>
          <a:xfrm rot="0">
            <a:off x="1210004" y="1028700"/>
            <a:ext cx="15867993" cy="7044690"/>
            <a:chOff x="0" y="0"/>
            <a:chExt cx="21157323" cy="9392920"/>
          </a:xfrm>
        </p:grpSpPr>
        <p:sp>
          <p:nvSpPr>
            <p:cNvPr name="AutoShape 5" id="5"/>
            <p:cNvSpPr/>
            <p:nvPr/>
          </p:nvSpPr>
          <p:spPr>
            <a:xfrm>
              <a:off x="0" y="0"/>
              <a:ext cx="21157323" cy="3088640"/>
            </a:xfrm>
            <a:prstGeom prst="rect">
              <a:avLst/>
            </a:prstGeom>
            <a:solidFill>
              <a:srgbClr val="0A0910">
                <a:alpha val="70980"/>
              </a:srgbClr>
            </a:solidFill>
          </p:spPr>
        </p:sp>
        <p:sp>
          <p:nvSpPr>
            <p:cNvPr name="AutoShape 6" id="6"/>
            <p:cNvSpPr/>
            <p:nvPr/>
          </p:nvSpPr>
          <p:spPr>
            <a:xfrm>
              <a:off x="0" y="3215640"/>
              <a:ext cx="7010108" cy="6177280"/>
            </a:xfrm>
            <a:prstGeom prst="rect">
              <a:avLst/>
            </a:prstGeom>
            <a:solidFill>
              <a:srgbClr val="0A0910">
                <a:alpha val="70980"/>
              </a:srgbClr>
            </a:solidFill>
          </p:spPr>
        </p:sp>
        <p:sp>
          <p:nvSpPr>
            <p:cNvPr name="AutoShape 7" id="7"/>
            <p:cNvSpPr/>
            <p:nvPr/>
          </p:nvSpPr>
          <p:spPr>
            <a:xfrm>
              <a:off x="7137108" y="3215640"/>
              <a:ext cx="14020216" cy="6177280"/>
            </a:xfrm>
            <a:prstGeom prst="rect">
              <a:avLst/>
            </a:prstGeom>
            <a:solidFill>
              <a:srgbClr val="0A0910">
                <a:alpha val="70980"/>
              </a:srgbClr>
            </a:solidFill>
          </p:spPr>
        </p:sp>
      </p:grpSp>
      <p:sp>
        <p:nvSpPr>
          <p:cNvPr name="TextBox 8" id="8"/>
          <p:cNvSpPr txBox="true"/>
          <p:nvPr/>
        </p:nvSpPr>
        <p:spPr>
          <a:xfrm rot="0">
            <a:off x="5192716" y="8406070"/>
            <a:ext cx="7902567" cy="613410"/>
          </a:xfrm>
          <a:prstGeom prst="rect">
            <a:avLst/>
          </a:prstGeom>
        </p:spPr>
        <p:txBody>
          <a:bodyPr anchor="t" rtlCol="false" tIns="0" lIns="0" bIns="0" rIns="0">
            <a:spAutoFit/>
          </a:bodyPr>
          <a:lstStyle/>
          <a:p>
            <a:pPr algn="ctr" marL="0" indent="0" lvl="0">
              <a:lnSpc>
                <a:spcPts val="5040"/>
              </a:lnSpc>
              <a:spcBef>
                <a:spcPct val="0"/>
              </a:spcBef>
            </a:pPr>
            <a:r>
              <a:rPr lang="en-US" sz="3600">
                <a:solidFill>
                  <a:srgbClr val="E8EEF2"/>
                </a:solidFill>
                <a:latin typeface="Prompt Light"/>
              </a:rPr>
              <a:t>Write a caption for the photos.</a:t>
            </a:r>
          </a:p>
        </p:txBody>
      </p:sp>
    </p:spTree>
  </p:cSld>
  <p:clrMapOvr>
    <a:masterClrMapping/>
  </p:clrMapOvr>
</p:sld>
</file>

<file path=ppt/slides/slide15.xml><?xml version="1.0" encoding="utf-8"?>
<p:sld xmlns:p="http://schemas.openxmlformats.org/presentationml/2006/main" xmlns:a="http://schemas.openxmlformats.org/drawingml/2006/main">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alpha val="49804"/>
              </a:srgbClr>
            </a:solidFill>
          </p:spPr>
        </p:sp>
      </p:grpSp>
      <p:grpSp>
        <p:nvGrpSpPr>
          <p:cNvPr name="Group 4" id="4"/>
          <p:cNvGrpSpPr/>
          <p:nvPr/>
        </p:nvGrpSpPr>
        <p:grpSpPr>
          <a:xfrm rot="0">
            <a:off x="2022230" y="2438186"/>
            <a:ext cx="14243539" cy="7206510"/>
            <a:chOff x="0" y="0"/>
            <a:chExt cx="3751385" cy="1898011"/>
          </a:xfrm>
        </p:grpSpPr>
        <p:sp>
          <p:nvSpPr>
            <p:cNvPr name="Freeform 5" id="5"/>
            <p:cNvSpPr/>
            <p:nvPr/>
          </p:nvSpPr>
          <p:spPr>
            <a:xfrm flipH="false" flipV="false" rot="0">
              <a:off x="0" y="0"/>
              <a:ext cx="3751385" cy="1898011"/>
            </a:xfrm>
            <a:custGeom>
              <a:avLst/>
              <a:gdLst/>
              <a:ahLst/>
              <a:cxnLst/>
              <a:rect r="r" b="b" t="t" l="l"/>
              <a:pathLst>
                <a:path h="1898011" w="3751385">
                  <a:moveTo>
                    <a:pt x="0" y="0"/>
                  </a:moveTo>
                  <a:lnTo>
                    <a:pt x="3751385" y="0"/>
                  </a:lnTo>
                  <a:lnTo>
                    <a:pt x="3751385" y="1898011"/>
                  </a:lnTo>
                  <a:lnTo>
                    <a:pt x="0" y="1898011"/>
                  </a:lnTo>
                  <a:close/>
                </a:path>
              </a:pathLst>
            </a:custGeom>
            <a:solidFill>
              <a:srgbClr val="24DBC5">
                <a:alpha val="80000"/>
              </a:srgbClr>
            </a:solidFill>
          </p:spPr>
        </p:sp>
        <p:sp>
          <p:nvSpPr>
            <p:cNvPr name="TextBox 6" id="6"/>
            <p:cNvSpPr txBox="true"/>
            <p:nvPr/>
          </p:nvSpPr>
          <p:spPr>
            <a:xfrm>
              <a:off x="0" y="-38100"/>
              <a:ext cx="3751385" cy="1936111"/>
            </a:xfrm>
            <a:prstGeom prst="rect">
              <a:avLst/>
            </a:prstGeom>
          </p:spPr>
          <p:txBody>
            <a:bodyPr anchor="ctr" rtlCol="false" tIns="50800" lIns="50800" bIns="50800" rIns="50800"/>
            <a:lstStyle/>
            <a:p>
              <a:pPr algn="ctr">
                <a:lnSpc>
                  <a:spcPts val="3359"/>
                </a:lnSpc>
              </a:pPr>
            </a:p>
          </p:txBody>
        </p:sp>
      </p:grpSp>
      <p:graphicFrame>
        <p:nvGraphicFramePr>
          <p:cNvPr name="Table 7" id="7"/>
          <p:cNvGraphicFramePr>
            <a:graphicFrameLocks noGrp="true"/>
          </p:cNvGraphicFramePr>
          <p:nvPr/>
        </p:nvGraphicFramePr>
        <p:xfrm>
          <a:off x="2529907" y="2853499"/>
          <a:ext cx="13298526" cy="6385409"/>
        </p:xfrm>
        <a:graphic>
          <a:graphicData uri="http://schemas.openxmlformats.org/drawingml/2006/table">
            <a:tbl>
              <a:tblPr/>
              <a:tblGrid>
                <a:gridCol w="3324631"/>
                <a:gridCol w="3324631"/>
                <a:gridCol w="3324631"/>
                <a:gridCol w="3324631"/>
              </a:tblGrid>
              <a:tr h="1075148">
                <a:tc>
                  <a:txBody>
                    <a:bodyPr anchor="t" rtlCol="false"/>
                    <a:lstStyle/>
                    <a:p>
                      <a:pPr algn="ctr" marL="0" indent="0" lvl="0">
                        <a:lnSpc>
                          <a:spcPts val="3307"/>
                        </a:lnSpc>
                        <a:spcBef>
                          <a:spcPct val="0"/>
                        </a:spcBef>
                        <a:defRPr/>
                      </a:pPr>
                      <a:r>
                        <a:rPr lang="en-US" sz="2756" u="none">
                          <a:solidFill>
                            <a:srgbClr val="E8EEF2"/>
                          </a:solidFill>
                          <a:latin typeface="Prompt Bold"/>
                        </a:rPr>
                        <a:t>TABLE 1</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3307"/>
                        </a:lnSpc>
                        <a:spcBef>
                          <a:spcPct val="0"/>
                        </a:spcBef>
                        <a:defRPr/>
                      </a:pPr>
                      <a:r>
                        <a:rPr lang="en-US" sz="2756" u="none">
                          <a:solidFill>
                            <a:srgbClr val="E8EEF2"/>
                          </a:solidFill>
                          <a:latin typeface="Prompt Bold"/>
                        </a:rPr>
                        <a:t>TABLE 2</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3307"/>
                        </a:lnSpc>
                        <a:spcBef>
                          <a:spcPct val="0"/>
                        </a:spcBef>
                        <a:defRPr/>
                      </a:pPr>
                      <a:r>
                        <a:rPr lang="en-US" sz="2756" u="none">
                          <a:solidFill>
                            <a:srgbClr val="E8EEF2"/>
                          </a:solidFill>
                          <a:latin typeface="Prompt Bold"/>
                        </a:rPr>
                        <a:t>TABLE 3</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3307"/>
                        </a:lnSpc>
                        <a:spcBef>
                          <a:spcPct val="0"/>
                        </a:spcBef>
                        <a:defRPr/>
                      </a:pPr>
                      <a:r>
                        <a:rPr lang="en-US" sz="2756" u="none">
                          <a:solidFill>
                            <a:srgbClr val="E8EEF2"/>
                          </a:solidFill>
                          <a:latin typeface="Prompt Bold"/>
                        </a:rPr>
                        <a:t>TABLE 4</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r h="1062052">
                <a:tc>
                  <a:txBody>
                    <a:bodyPr anchor="t" rtlCol="false"/>
                    <a:lstStyle/>
                    <a:p>
                      <a:pPr algn="ctr" marL="0" indent="0" lvl="0">
                        <a:lnSpc>
                          <a:spcPts val="2459"/>
                        </a:lnSpc>
                        <a:spcBef>
                          <a:spcPct val="0"/>
                        </a:spcBef>
                        <a:defRPr/>
                      </a:pPr>
                      <a:r>
                        <a:rPr lang="en-US" sz="2049" u="none">
                          <a:solidFill>
                            <a:srgbClr val="E8EEF2"/>
                          </a:solidFill>
                          <a:latin typeface="Prompt Light"/>
                        </a:rPr>
                        <a:t>42</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49</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74</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12</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r h="1062052">
                <a:tc>
                  <a:txBody>
                    <a:bodyPr anchor="t" rtlCol="false"/>
                    <a:lstStyle/>
                    <a:p>
                      <a:pPr algn="ctr" marL="0" indent="0" lvl="0">
                        <a:lnSpc>
                          <a:spcPts val="2459"/>
                        </a:lnSpc>
                        <a:spcBef>
                          <a:spcPct val="0"/>
                        </a:spcBef>
                        <a:defRPr/>
                      </a:pPr>
                      <a:r>
                        <a:rPr lang="en-US" sz="2049" u="none">
                          <a:solidFill>
                            <a:srgbClr val="E8EEF2"/>
                          </a:solidFill>
                          <a:latin typeface="Prompt Light"/>
                        </a:rPr>
                        <a:t>89</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166</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196</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432</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r h="1062052">
                <a:tc>
                  <a:txBody>
                    <a:bodyPr anchor="t" rtlCol="false"/>
                    <a:lstStyle/>
                    <a:p>
                      <a:pPr algn="ctr" marL="0" indent="0" lvl="0">
                        <a:lnSpc>
                          <a:spcPts val="2459"/>
                        </a:lnSpc>
                        <a:spcBef>
                          <a:spcPct val="0"/>
                        </a:spcBef>
                        <a:defRPr/>
                      </a:pPr>
                      <a:r>
                        <a:rPr lang="en-US" sz="2049" u="none">
                          <a:solidFill>
                            <a:srgbClr val="E8EEF2"/>
                          </a:solidFill>
                          <a:latin typeface="Prompt Light"/>
                        </a:rPr>
                        <a:t>275</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395</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397</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653</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r h="1062052">
                <a:tc>
                  <a:txBody>
                    <a:bodyPr anchor="t" rtlCol="false"/>
                    <a:lstStyle/>
                    <a:p>
                      <a:pPr algn="ctr" marL="0" indent="0" lvl="0">
                        <a:lnSpc>
                          <a:spcPts val="2459"/>
                        </a:lnSpc>
                        <a:spcBef>
                          <a:spcPct val="0"/>
                        </a:spcBef>
                        <a:defRPr/>
                      </a:pPr>
                      <a:r>
                        <a:rPr lang="en-US" sz="2049" u="none">
                          <a:solidFill>
                            <a:srgbClr val="E8EEF2"/>
                          </a:solidFill>
                          <a:latin typeface="Prompt Light"/>
                        </a:rPr>
                        <a:t>402</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427</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487</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764</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r h="1062052">
                <a:tc>
                  <a:txBody>
                    <a:bodyPr anchor="t" rtlCol="false"/>
                    <a:lstStyle/>
                    <a:p>
                      <a:pPr algn="ctr" marL="0" indent="0" lvl="0">
                        <a:lnSpc>
                          <a:spcPts val="2459"/>
                        </a:lnSpc>
                        <a:spcBef>
                          <a:spcPct val="0"/>
                        </a:spcBef>
                        <a:defRPr/>
                      </a:pPr>
                      <a:r>
                        <a:rPr lang="en-US" sz="2049" u="none">
                          <a:solidFill>
                            <a:srgbClr val="E8EEF2"/>
                          </a:solidFill>
                          <a:latin typeface="Prompt Light"/>
                        </a:rPr>
                        <a:t>654</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876</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895</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c>
                  <a:txBody>
                    <a:bodyPr anchor="t" rtlCol="false"/>
                    <a:lstStyle/>
                    <a:p>
                      <a:pPr algn="ctr" marL="0" indent="0" lvl="0">
                        <a:lnSpc>
                          <a:spcPts val="2459"/>
                        </a:lnSpc>
                        <a:spcBef>
                          <a:spcPct val="0"/>
                        </a:spcBef>
                        <a:defRPr/>
                      </a:pPr>
                      <a:r>
                        <a:rPr lang="en-US" sz="2049" u="none">
                          <a:solidFill>
                            <a:srgbClr val="E8EEF2"/>
                          </a:solidFill>
                          <a:latin typeface="Prompt Light"/>
                        </a:rPr>
                        <a:t>1368</a:t>
                      </a:r>
                      <a:endParaRPr lang="en-US" sz="1100"/>
                    </a:p>
                  </a:txBody>
                  <a:tcPr marL="164074" marR="164074" marT="164074" marB="164074" anchor="ctr">
                    <a:lnL cmpd="sng" algn="ctr" cap="flat" w="16271">
                      <a:solidFill>
                        <a:srgbClr val="E8EEF2"/>
                      </a:solidFill>
                      <a:prstDash val="solid"/>
                      <a:round/>
                      <a:headEnd type="none" w="med" len="med"/>
                      <a:tailEnd type="none" w="med" len="med"/>
                    </a:lnL>
                    <a:lnR cmpd="sng" algn="ctr" cap="flat" w="16271">
                      <a:solidFill>
                        <a:srgbClr val="E8EEF2"/>
                      </a:solidFill>
                      <a:prstDash val="solid"/>
                      <a:round/>
                      <a:headEnd type="none" w="med" len="med"/>
                      <a:tailEnd type="none" w="med" len="med"/>
                    </a:lnR>
                    <a:lnT cmpd="sng" algn="ctr" cap="flat" w="16271">
                      <a:solidFill>
                        <a:srgbClr val="E8EEF2"/>
                      </a:solidFill>
                      <a:prstDash val="solid"/>
                      <a:round/>
                      <a:headEnd type="none" w="med" len="med"/>
                      <a:tailEnd type="none" w="med" len="med"/>
                    </a:lnT>
                    <a:lnB cmpd="sng" algn="ctr" cap="flat" w="16271">
                      <a:solidFill>
                        <a:srgbClr val="E8EEF2"/>
                      </a:solidFill>
                      <a:prstDash val="solid"/>
                      <a:round/>
                      <a:headEnd type="none" w="med" len="med"/>
                      <a:tailEnd type="none" w="med" len="med"/>
                    </a:lnB>
                  </a:tcPr>
                </a:tc>
              </a:tr>
            </a:tbl>
          </a:graphicData>
        </a:graphic>
      </p:graphicFrame>
      <p:sp>
        <p:nvSpPr>
          <p:cNvPr name="TextBox 8" id="8"/>
          <p:cNvSpPr txBox="true"/>
          <p:nvPr/>
        </p:nvSpPr>
        <p:spPr>
          <a:xfrm rot="0">
            <a:off x="2022230" y="719201"/>
            <a:ext cx="14243539" cy="1219200"/>
          </a:xfrm>
          <a:prstGeom prst="rect">
            <a:avLst/>
          </a:prstGeom>
        </p:spPr>
        <p:txBody>
          <a:bodyPr anchor="t" rtlCol="false" tIns="0" lIns="0" bIns="0" rIns="0">
            <a:spAutoFit/>
          </a:bodyPr>
          <a:lstStyle/>
          <a:p>
            <a:pPr algn="ctr">
              <a:lnSpc>
                <a:spcPts val="9600"/>
              </a:lnSpc>
            </a:pPr>
            <a:r>
              <a:rPr lang="en-US" sz="8000">
                <a:solidFill>
                  <a:srgbClr val="E8EEF2"/>
                </a:solidFill>
                <a:latin typeface="Prompt Bold"/>
              </a:rPr>
              <a:t>METHODOLOGY</a:t>
            </a:r>
          </a:p>
        </p:txBody>
      </p:sp>
    </p:spTree>
  </p:cSld>
  <p:clrMapOvr>
    <a:masterClrMapping/>
  </p:clrMapOvr>
</p:sld>
</file>

<file path=ppt/slides/slide16.xml><?xml version="1.0" encoding="utf-8"?>
<p:sld xmlns:p="http://schemas.openxmlformats.org/presentationml/2006/main" xmlns:a="http://schemas.openxmlformats.org/drawingml/2006/main">
  <p:cSld>
    <p:bg>
      <p:bgPr>
        <a:solidFill>
          <a:srgbClr val="0F1A38"/>
        </a:solidFill>
      </p:bgPr>
    </p:bg>
    <p:spTree>
      <p:nvGrpSpPr>
        <p:cNvPr id="1" name=""/>
        <p:cNvGrpSpPr/>
        <p:nvPr/>
      </p:nvGrpSpPr>
      <p:grpSpPr>
        <a:xfrm>
          <a:off x="0" y="0"/>
          <a:ext cx="0" cy="0"/>
          <a:chOff x="0" y="0"/>
          <a:chExt cx="0" cy="0"/>
        </a:xfrm>
      </p:grpSpPr>
      <p:grpSp>
        <p:nvGrpSpPr>
          <p:cNvPr name="Group 2" id="2"/>
          <p:cNvGrpSpPr/>
          <p:nvPr/>
        </p:nvGrpSpPr>
        <p:grpSpPr>
          <a:xfrm rot="0">
            <a:off x="9525" y="0"/>
            <a:ext cx="18278475" cy="10287000"/>
            <a:chOff x="0" y="0"/>
            <a:chExt cx="4814084" cy="2709333"/>
          </a:xfrm>
        </p:grpSpPr>
        <p:sp>
          <p:nvSpPr>
            <p:cNvPr name="Freeform 3" id="3"/>
            <p:cNvSpPr/>
            <p:nvPr/>
          </p:nvSpPr>
          <p:spPr>
            <a:xfrm flipH="false" flipV="false" rot="0">
              <a:off x="0" y="0"/>
              <a:ext cx="4814084" cy="2709333"/>
            </a:xfrm>
            <a:custGeom>
              <a:avLst/>
              <a:gdLst/>
              <a:ahLst/>
              <a:cxnLst/>
              <a:rect r="r" b="b" t="t" l="l"/>
              <a:pathLst>
                <a:path h="2709333" w="4814084">
                  <a:moveTo>
                    <a:pt x="0" y="0"/>
                  </a:moveTo>
                  <a:lnTo>
                    <a:pt x="4814084" y="0"/>
                  </a:lnTo>
                  <a:lnTo>
                    <a:pt x="4814084" y="2709333"/>
                  </a:lnTo>
                  <a:lnTo>
                    <a:pt x="0" y="2709333"/>
                  </a:lnTo>
                  <a:close/>
                </a:path>
              </a:pathLst>
            </a:custGeom>
            <a:solidFill>
              <a:srgbClr val="000000">
                <a:alpha val="24706"/>
              </a:srgbClr>
            </a:solidFill>
          </p:spPr>
        </p:sp>
        <p:sp>
          <p:nvSpPr>
            <p:cNvPr name="TextBox 4" id="4"/>
            <p:cNvSpPr txBox="true"/>
            <p:nvPr/>
          </p:nvSpPr>
          <p:spPr>
            <a:xfrm>
              <a:off x="0" y="-38100"/>
              <a:ext cx="4814084" cy="2747433"/>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0" y="0"/>
            <a:ext cx="18288000" cy="10287000"/>
            <a:chOff x="0" y="0"/>
            <a:chExt cx="24384000" cy="13716000"/>
          </a:xfrm>
        </p:grpSpPr>
        <p:sp>
          <p:nvSpPr>
            <p:cNvPr name="AutoShape 6" id="6"/>
            <p:cNvSpPr/>
            <p:nvPr/>
          </p:nvSpPr>
          <p:spPr>
            <a:xfrm>
              <a:off x="0" y="0"/>
              <a:ext cx="24384000" cy="13716000"/>
            </a:xfrm>
            <a:prstGeom prst="rect">
              <a:avLst/>
            </a:prstGeom>
            <a:solidFill>
              <a:srgbClr val="0A0910">
                <a:alpha val="49804"/>
              </a:srgbClr>
            </a:solidFill>
          </p:spPr>
        </p:sp>
      </p:grpSp>
      <p:sp>
        <p:nvSpPr>
          <p:cNvPr name="TextBox 7" id="7"/>
          <p:cNvSpPr txBox="true"/>
          <p:nvPr/>
        </p:nvSpPr>
        <p:spPr>
          <a:xfrm rot="0">
            <a:off x="1397209" y="7787640"/>
            <a:ext cx="3538878"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the featured statistic.</a:t>
            </a:r>
          </a:p>
        </p:txBody>
      </p:sp>
      <p:sp>
        <p:nvSpPr>
          <p:cNvPr name="TextBox 8" id="8"/>
          <p:cNvSpPr txBox="true"/>
          <p:nvPr/>
        </p:nvSpPr>
        <p:spPr>
          <a:xfrm rot="0">
            <a:off x="13351913" y="7787640"/>
            <a:ext cx="3538878"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the featured statistic.</a:t>
            </a:r>
          </a:p>
        </p:txBody>
      </p:sp>
      <p:sp>
        <p:nvSpPr>
          <p:cNvPr name="TextBox 9" id="9"/>
          <p:cNvSpPr txBox="true"/>
          <p:nvPr/>
        </p:nvSpPr>
        <p:spPr>
          <a:xfrm rot="0">
            <a:off x="7374561" y="7787640"/>
            <a:ext cx="3538878" cy="815340"/>
          </a:xfrm>
          <a:prstGeom prst="rect">
            <a:avLst/>
          </a:prstGeom>
        </p:spPr>
        <p:txBody>
          <a:bodyPr anchor="t" rtlCol="false" tIns="0" lIns="0" bIns="0" rIns="0">
            <a:spAutoFit/>
          </a:bodyPr>
          <a:lstStyle/>
          <a:p>
            <a:pPr algn="ctr" marL="0" indent="0" lvl="0">
              <a:lnSpc>
                <a:spcPts val="3359"/>
              </a:lnSpc>
              <a:spcBef>
                <a:spcPct val="0"/>
              </a:spcBef>
            </a:pPr>
            <a:r>
              <a:rPr lang="en-US" sz="2400">
                <a:solidFill>
                  <a:srgbClr val="E8EEF2"/>
                </a:solidFill>
                <a:latin typeface="Prompt Light"/>
              </a:rPr>
              <a:t>Elaborate on the featured statistic.</a:t>
            </a:r>
          </a:p>
        </p:txBody>
      </p:sp>
      <p:sp>
        <p:nvSpPr>
          <p:cNvPr name="TextBox 10" id="10"/>
          <p:cNvSpPr txBox="true"/>
          <p:nvPr/>
        </p:nvSpPr>
        <p:spPr>
          <a:xfrm rot="0">
            <a:off x="2171684" y="1028700"/>
            <a:ext cx="13944632" cy="1219200"/>
          </a:xfrm>
          <a:prstGeom prst="rect">
            <a:avLst/>
          </a:prstGeom>
        </p:spPr>
        <p:txBody>
          <a:bodyPr anchor="t" rtlCol="false" tIns="0" lIns="0" bIns="0" rIns="0">
            <a:spAutoFit/>
          </a:bodyPr>
          <a:lstStyle/>
          <a:p>
            <a:pPr algn="ctr">
              <a:lnSpc>
                <a:spcPts val="9600"/>
              </a:lnSpc>
            </a:pPr>
            <a:r>
              <a:rPr lang="en-US" sz="8000">
                <a:solidFill>
                  <a:srgbClr val="24DBC5"/>
                </a:solidFill>
                <a:latin typeface="Prompt Bold"/>
              </a:rPr>
              <a:t>ANALYSIS</a:t>
            </a:r>
          </a:p>
        </p:txBody>
      </p:sp>
      <p:sp>
        <p:nvSpPr>
          <p:cNvPr name="TextBox 11" id="11"/>
          <p:cNvSpPr txBox="true"/>
          <p:nvPr/>
        </p:nvSpPr>
        <p:spPr>
          <a:xfrm rot="0">
            <a:off x="2982803" y="2403895"/>
            <a:ext cx="12322393" cy="555625"/>
          </a:xfrm>
          <a:prstGeom prst="rect">
            <a:avLst/>
          </a:prstGeom>
        </p:spPr>
        <p:txBody>
          <a:bodyPr anchor="t" rtlCol="false" tIns="0" lIns="0" bIns="0" rIns="0">
            <a:spAutoFit/>
          </a:bodyPr>
          <a:lstStyle/>
          <a:p>
            <a:pPr algn="ctr">
              <a:lnSpc>
                <a:spcPts val="4550"/>
              </a:lnSpc>
            </a:pPr>
            <a:r>
              <a:rPr lang="en-US" sz="3500">
                <a:solidFill>
                  <a:srgbClr val="E8EEF2"/>
                </a:solidFill>
                <a:latin typeface="Prompt Light"/>
              </a:rPr>
              <a:t>Elaborate on the featured statistic</a:t>
            </a:r>
          </a:p>
        </p:txBody>
      </p:sp>
      <p:sp>
        <p:nvSpPr>
          <p:cNvPr name="AutoShape 12" id="12"/>
          <p:cNvSpPr/>
          <p:nvPr/>
        </p:nvSpPr>
        <p:spPr>
          <a:xfrm flipV="true">
            <a:off x="6223552" y="4619445"/>
            <a:ext cx="0" cy="2425932"/>
          </a:xfrm>
          <a:prstGeom prst="line">
            <a:avLst/>
          </a:prstGeom>
          <a:ln cap="flat" w="38100">
            <a:solidFill>
              <a:srgbClr val="E8EEF2"/>
            </a:solidFill>
            <a:prstDash val="solid"/>
            <a:headEnd type="none" len="sm" w="sm"/>
            <a:tailEnd type="none" len="sm" w="sm"/>
          </a:ln>
        </p:spPr>
      </p:sp>
      <p:sp>
        <p:nvSpPr>
          <p:cNvPr name="AutoShape 13" id="13"/>
          <p:cNvSpPr/>
          <p:nvPr/>
        </p:nvSpPr>
        <p:spPr>
          <a:xfrm flipV="true">
            <a:off x="12262253" y="4619445"/>
            <a:ext cx="0" cy="2425932"/>
          </a:xfrm>
          <a:prstGeom prst="line">
            <a:avLst/>
          </a:prstGeom>
          <a:ln cap="flat" w="38100">
            <a:solidFill>
              <a:srgbClr val="E8EEF2"/>
            </a:solidFill>
            <a:prstDash val="solid"/>
            <a:headEnd type="none" len="sm" w="sm"/>
            <a:tailEnd type="none" len="sm" w="sm"/>
          </a:ln>
        </p:spPr>
      </p:sp>
      <p:sp>
        <p:nvSpPr>
          <p:cNvPr name="TextBox 14" id="14"/>
          <p:cNvSpPr txBox="true"/>
          <p:nvPr/>
        </p:nvSpPr>
        <p:spPr>
          <a:xfrm rot="0">
            <a:off x="2109016" y="4991100"/>
            <a:ext cx="2115264" cy="1368424"/>
          </a:xfrm>
          <a:prstGeom prst="rect">
            <a:avLst/>
          </a:prstGeom>
        </p:spPr>
        <p:txBody>
          <a:bodyPr anchor="t" rtlCol="false" tIns="0" lIns="0" bIns="0" rIns="0">
            <a:spAutoFit/>
          </a:bodyPr>
          <a:lstStyle/>
          <a:p>
            <a:pPr algn="ctr">
              <a:lnSpc>
                <a:spcPts val="11200"/>
              </a:lnSpc>
              <a:spcBef>
                <a:spcPct val="0"/>
              </a:spcBef>
            </a:pPr>
            <a:r>
              <a:rPr lang="en-US" sz="8000">
                <a:solidFill>
                  <a:srgbClr val="E8EEF2"/>
                </a:solidFill>
                <a:latin typeface="Prompt Bold"/>
              </a:rPr>
              <a:t>43%</a:t>
            </a:r>
          </a:p>
        </p:txBody>
      </p:sp>
      <p:sp>
        <p:nvSpPr>
          <p:cNvPr name="TextBox 15" id="15"/>
          <p:cNvSpPr txBox="true"/>
          <p:nvPr/>
        </p:nvSpPr>
        <p:spPr>
          <a:xfrm rot="0">
            <a:off x="8155877" y="5071999"/>
            <a:ext cx="2250400" cy="1368424"/>
          </a:xfrm>
          <a:prstGeom prst="rect">
            <a:avLst/>
          </a:prstGeom>
        </p:spPr>
        <p:txBody>
          <a:bodyPr anchor="t" rtlCol="false" tIns="0" lIns="0" bIns="0" rIns="0">
            <a:spAutoFit/>
          </a:bodyPr>
          <a:lstStyle/>
          <a:p>
            <a:pPr algn="ctr">
              <a:lnSpc>
                <a:spcPts val="11200"/>
              </a:lnSpc>
              <a:spcBef>
                <a:spcPct val="0"/>
              </a:spcBef>
            </a:pPr>
            <a:r>
              <a:rPr lang="en-US" sz="8000">
                <a:solidFill>
                  <a:srgbClr val="E8EEF2"/>
                </a:solidFill>
                <a:latin typeface="Prompt Bold"/>
              </a:rPr>
              <a:t>60%</a:t>
            </a:r>
          </a:p>
        </p:txBody>
      </p:sp>
      <p:sp>
        <p:nvSpPr>
          <p:cNvPr name="TextBox 16" id="16"/>
          <p:cNvSpPr txBox="true"/>
          <p:nvPr/>
        </p:nvSpPr>
        <p:spPr>
          <a:xfrm rot="0">
            <a:off x="14083008" y="4991100"/>
            <a:ext cx="2076688" cy="1368424"/>
          </a:xfrm>
          <a:prstGeom prst="rect">
            <a:avLst/>
          </a:prstGeom>
        </p:spPr>
        <p:txBody>
          <a:bodyPr anchor="t" rtlCol="false" tIns="0" lIns="0" bIns="0" rIns="0">
            <a:spAutoFit/>
          </a:bodyPr>
          <a:lstStyle/>
          <a:p>
            <a:pPr algn="ctr">
              <a:lnSpc>
                <a:spcPts val="11200"/>
              </a:lnSpc>
              <a:spcBef>
                <a:spcPct val="0"/>
              </a:spcBef>
            </a:pPr>
            <a:r>
              <a:rPr lang="en-US" sz="8000">
                <a:solidFill>
                  <a:srgbClr val="E8EEF2"/>
                </a:solidFill>
                <a:latin typeface="Prompt Bold"/>
              </a:rPr>
              <a:t>35%</a:t>
            </a:r>
          </a:p>
        </p:txBody>
      </p:sp>
    </p:spTree>
  </p:cSld>
  <p:clrMapOvr>
    <a:masterClrMapping/>
  </p:clrMapOvr>
</p:sld>
</file>

<file path=ppt/slides/slide17.xml><?xml version="1.0" encoding="utf-8"?>
<p:sld xmlns:p="http://schemas.openxmlformats.org/presentationml/2006/main" xmlns:a="http://schemas.openxmlformats.org/drawingml/2006/main">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963213" y="0"/>
            <a:ext cx="23826474" cy="12052890"/>
            <a:chOff x="0" y="0"/>
            <a:chExt cx="31768631" cy="16070520"/>
          </a:xfrm>
        </p:grpSpPr>
        <p:sp>
          <p:nvSpPr>
            <p:cNvPr name="AutoShape 3" id="3"/>
            <p:cNvSpPr/>
            <p:nvPr/>
          </p:nvSpPr>
          <p:spPr>
            <a:xfrm>
              <a:off x="0" y="0"/>
              <a:ext cx="31768631" cy="16070520"/>
            </a:xfrm>
            <a:prstGeom prst="rect">
              <a:avLst/>
            </a:prstGeom>
            <a:solidFill>
              <a:srgbClr val="0A0910">
                <a:alpha val="49804"/>
              </a:srgbClr>
            </a:solidFill>
          </p:spPr>
        </p:sp>
      </p:grpSp>
      <p:grpSp>
        <p:nvGrpSpPr>
          <p:cNvPr name="Group 4" id="4"/>
          <p:cNvGrpSpPr/>
          <p:nvPr/>
        </p:nvGrpSpPr>
        <p:grpSpPr>
          <a:xfrm rot="0">
            <a:off x="1028700" y="7269192"/>
            <a:ext cx="7286778" cy="1989108"/>
            <a:chOff x="0" y="0"/>
            <a:chExt cx="1919151" cy="523880"/>
          </a:xfrm>
        </p:grpSpPr>
        <p:sp>
          <p:nvSpPr>
            <p:cNvPr name="Freeform 5" id="5"/>
            <p:cNvSpPr/>
            <p:nvPr/>
          </p:nvSpPr>
          <p:spPr>
            <a:xfrm flipH="false" flipV="false" rot="0">
              <a:off x="0" y="0"/>
              <a:ext cx="1919151" cy="523880"/>
            </a:xfrm>
            <a:custGeom>
              <a:avLst/>
              <a:gdLst/>
              <a:ahLst/>
              <a:cxnLst/>
              <a:rect r="r" b="b" t="t" l="l"/>
              <a:pathLst>
                <a:path h="523880" w="1919151">
                  <a:moveTo>
                    <a:pt x="0" y="0"/>
                  </a:moveTo>
                  <a:lnTo>
                    <a:pt x="1919151" y="0"/>
                  </a:lnTo>
                  <a:lnTo>
                    <a:pt x="1919151" y="523880"/>
                  </a:lnTo>
                  <a:lnTo>
                    <a:pt x="0" y="523880"/>
                  </a:lnTo>
                  <a:close/>
                </a:path>
              </a:pathLst>
            </a:custGeom>
            <a:solidFill>
              <a:srgbClr val="0A0910">
                <a:alpha val="49804"/>
              </a:srgbClr>
            </a:solidFill>
          </p:spPr>
        </p:sp>
        <p:sp>
          <p:nvSpPr>
            <p:cNvPr name="TextBox 6" id="6"/>
            <p:cNvSpPr txBox="true"/>
            <p:nvPr/>
          </p:nvSpPr>
          <p:spPr>
            <a:xfrm>
              <a:off x="0" y="-38100"/>
              <a:ext cx="1919151" cy="561980"/>
            </a:xfrm>
            <a:prstGeom prst="rect">
              <a:avLst/>
            </a:prstGeom>
          </p:spPr>
          <p:txBody>
            <a:bodyPr anchor="ctr" rtlCol="false" tIns="50800" lIns="50800" bIns="50800" rIns="50800"/>
            <a:lstStyle/>
            <a:p>
              <a:pPr algn="ctr">
                <a:lnSpc>
                  <a:spcPts val="3359"/>
                </a:lnSpc>
              </a:pPr>
            </a:p>
          </p:txBody>
        </p:sp>
      </p:grpSp>
      <p:sp>
        <p:nvSpPr>
          <p:cNvPr name="TextBox 7" id="7"/>
          <p:cNvSpPr txBox="true"/>
          <p:nvPr/>
        </p:nvSpPr>
        <p:spPr>
          <a:xfrm rot="0">
            <a:off x="5838016" y="1177146"/>
            <a:ext cx="6611968" cy="1219200"/>
          </a:xfrm>
          <a:prstGeom prst="rect">
            <a:avLst/>
          </a:prstGeom>
        </p:spPr>
        <p:txBody>
          <a:bodyPr anchor="t" rtlCol="false" tIns="0" lIns="0" bIns="0" rIns="0">
            <a:spAutoFit/>
          </a:bodyPr>
          <a:lstStyle/>
          <a:p>
            <a:pPr algn="ctr">
              <a:lnSpc>
                <a:spcPts val="9600"/>
              </a:lnSpc>
            </a:pPr>
            <a:r>
              <a:rPr lang="en-US" sz="8000">
                <a:solidFill>
                  <a:srgbClr val="E8EEF2"/>
                </a:solidFill>
                <a:latin typeface="Prompt Bold"/>
              </a:rPr>
              <a:t>CONCLUSION</a:t>
            </a:r>
          </a:p>
        </p:txBody>
      </p:sp>
      <p:grpSp>
        <p:nvGrpSpPr>
          <p:cNvPr name="Group 8" id="8"/>
          <p:cNvGrpSpPr/>
          <p:nvPr/>
        </p:nvGrpSpPr>
        <p:grpSpPr>
          <a:xfrm rot="0">
            <a:off x="1028700" y="4148946"/>
            <a:ext cx="7286778" cy="1989108"/>
            <a:chOff x="0" y="0"/>
            <a:chExt cx="1919151" cy="523880"/>
          </a:xfrm>
        </p:grpSpPr>
        <p:sp>
          <p:nvSpPr>
            <p:cNvPr name="Freeform 9" id="9"/>
            <p:cNvSpPr/>
            <p:nvPr/>
          </p:nvSpPr>
          <p:spPr>
            <a:xfrm flipH="false" flipV="false" rot="0">
              <a:off x="0" y="0"/>
              <a:ext cx="1919151" cy="523880"/>
            </a:xfrm>
            <a:custGeom>
              <a:avLst/>
              <a:gdLst/>
              <a:ahLst/>
              <a:cxnLst/>
              <a:rect r="r" b="b" t="t" l="l"/>
              <a:pathLst>
                <a:path h="523880" w="1919151">
                  <a:moveTo>
                    <a:pt x="0" y="0"/>
                  </a:moveTo>
                  <a:lnTo>
                    <a:pt x="1919151" y="0"/>
                  </a:lnTo>
                  <a:lnTo>
                    <a:pt x="1919151" y="523880"/>
                  </a:lnTo>
                  <a:lnTo>
                    <a:pt x="0" y="523880"/>
                  </a:lnTo>
                  <a:close/>
                </a:path>
              </a:pathLst>
            </a:custGeom>
            <a:solidFill>
              <a:srgbClr val="0A0910">
                <a:alpha val="49804"/>
              </a:srgbClr>
            </a:solidFill>
          </p:spPr>
        </p:sp>
        <p:sp>
          <p:nvSpPr>
            <p:cNvPr name="TextBox 10" id="10"/>
            <p:cNvSpPr txBox="true"/>
            <p:nvPr/>
          </p:nvSpPr>
          <p:spPr>
            <a:xfrm>
              <a:off x="0" y="-38100"/>
              <a:ext cx="1919151" cy="561980"/>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9972522" y="7269192"/>
            <a:ext cx="7286778" cy="1989108"/>
            <a:chOff x="0" y="0"/>
            <a:chExt cx="1919151" cy="523880"/>
          </a:xfrm>
        </p:grpSpPr>
        <p:sp>
          <p:nvSpPr>
            <p:cNvPr name="Freeform 12" id="12"/>
            <p:cNvSpPr/>
            <p:nvPr/>
          </p:nvSpPr>
          <p:spPr>
            <a:xfrm flipH="false" flipV="false" rot="0">
              <a:off x="0" y="0"/>
              <a:ext cx="1919151" cy="523880"/>
            </a:xfrm>
            <a:custGeom>
              <a:avLst/>
              <a:gdLst/>
              <a:ahLst/>
              <a:cxnLst/>
              <a:rect r="r" b="b" t="t" l="l"/>
              <a:pathLst>
                <a:path h="523880" w="1919151">
                  <a:moveTo>
                    <a:pt x="0" y="0"/>
                  </a:moveTo>
                  <a:lnTo>
                    <a:pt x="1919151" y="0"/>
                  </a:lnTo>
                  <a:lnTo>
                    <a:pt x="1919151" y="523880"/>
                  </a:lnTo>
                  <a:lnTo>
                    <a:pt x="0" y="523880"/>
                  </a:lnTo>
                  <a:close/>
                </a:path>
              </a:pathLst>
            </a:custGeom>
            <a:solidFill>
              <a:srgbClr val="0A0910">
                <a:alpha val="49804"/>
              </a:srgbClr>
            </a:solidFill>
          </p:spPr>
        </p:sp>
        <p:sp>
          <p:nvSpPr>
            <p:cNvPr name="TextBox 13" id="13"/>
            <p:cNvSpPr txBox="true"/>
            <p:nvPr/>
          </p:nvSpPr>
          <p:spPr>
            <a:xfrm>
              <a:off x="0" y="-38100"/>
              <a:ext cx="1919151" cy="561980"/>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9972522" y="4148946"/>
            <a:ext cx="7286778" cy="1989108"/>
            <a:chOff x="0" y="0"/>
            <a:chExt cx="1919151" cy="523880"/>
          </a:xfrm>
        </p:grpSpPr>
        <p:sp>
          <p:nvSpPr>
            <p:cNvPr name="Freeform 15" id="15"/>
            <p:cNvSpPr/>
            <p:nvPr/>
          </p:nvSpPr>
          <p:spPr>
            <a:xfrm flipH="false" flipV="false" rot="0">
              <a:off x="0" y="0"/>
              <a:ext cx="1919151" cy="523880"/>
            </a:xfrm>
            <a:custGeom>
              <a:avLst/>
              <a:gdLst/>
              <a:ahLst/>
              <a:cxnLst/>
              <a:rect r="r" b="b" t="t" l="l"/>
              <a:pathLst>
                <a:path h="523880" w="1919151">
                  <a:moveTo>
                    <a:pt x="0" y="0"/>
                  </a:moveTo>
                  <a:lnTo>
                    <a:pt x="1919151" y="0"/>
                  </a:lnTo>
                  <a:lnTo>
                    <a:pt x="1919151" y="523880"/>
                  </a:lnTo>
                  <a:lnTo>
                    <a:pt x="0" y="523880"/>
                  </a:lnTo>
                  <a:close/>
                </a:path>
              </a:pathLst>
            </a:custGeom>
            <a:solidFill>
              <a:srgbClr val="0A0910">
                <a:alpha val="49804"/>
              </a:srgbClr>
            </a:solidFill>
          </p:spPr>
        </p:sp>
        <p:sp>
          <p:nvSpPr>
            <p:cNvPr name="TextBox 16" id="16"/>
            <p:cNvSpPr txBox="true"/>
            <p:nvPr/>
          </p:nvSpPr>
          <p:spPr>
            <a:xfrm>
              <a:off x="0" y="-38100"/>
              <a:ext cx="1919151" cy="561980"/>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3634409" y="5108908"/>
            <a:ext cx="4126600" cy="732790"/>
          </a:xfrm>
          <a:prstGeom prst="rect">
            <a:avLst/>
          </a:prstGeom>
        </p:spPr>
        <p:txBody>
          <a:bodyPr anchor="t" rtlCol="false" tIns="0" lIns="0" bIns="0" rIns="0">
            <a:spAutoFit/>
          </a:bodyPr>
          <a:lstStyle/>
          <a:p>
            <a:pPr>
              <a:lnSpc>
                <a:spcPts val="2990"/>
              </a:lnSpc>
            </a:pPr>
            <a:r>
              <a:rPr lang="en-US" sz="2300">
                <a:solidFill>
                  <a:srgbClr val="E8EEF2"/>
                </a:solidFill>
                <a:latin typeface="Prompt Light"/>
              </a:rPr>
              <a:t>Elaborate on what you want to discuss. </a:t>
            </a:r>
          </a:p>
        </p:txBody>
      </p:sp>
      <p:sp>
        <p:nvSpPr>
          <p:cNvPr name="TextBox 18" id="18"/>
          <p:cNvSpPr txBox="true"/>
          <p:nvPr/>
        </p:nvSpPr>
        <p:spPr>
          <a:xfrm rot="0">
            <a:off x="3634409" y="4480227"/>
            <a:ext cx="4581451" cy="511810"/>
          </a:xfrm>
          <a:prstGeom prst="rect">
            <a:avLst/>
          </a:prstGeom>
        </p:spPr>
        <p:txBody>
          <a:bodyPr anchor="t" rtlCol="false" tIns="0" lIns="0" bIns="0" rIns="0">
            <a:spAutoFit/>
          </a:bodyPr>
          <a:lstStyle/>
          <a:p>
            <a:pPr>
              <a:lnSpc>
                <a:spcPts val="4159"/>
              </a:lnSpc>
            </a:pPr>
            <a:r>
              <a:rPr lang="en-US" sz="3199">
                <a:solidFill>
                  <a:srgbClr val="E8EEF2"/>
                </a:solidFill>
                <a:latin typeface="Prompt Light"/>
              </a:rPr>
              <a:t>ADD A MAIN POINT</a:t>
            </a:r>
          </a:p>
        </p:txBody>
      </p:sp>
      <p:sp>
        <p:nvSpPr>
          <p:cNvPr name="TextBox 19" id="19"/>
          <p:cNvSpPr txBox="true"/>
          <p:nvPr/>
        </p:nvSpPr>
        <p:spPr>
          <a:xfrm rot="0">
            <a:off x="1367624" y="4533900"/>
            <a:ext cx="1159455"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24DBC5"/>
                </a:solidFill>
                <a:latin typeface="Prompt Light"/>
              </a:rPr>
              <a:t>01</a:t>
            </a:r>
          </a:p>
        </p:txBody>
      </p:sp>
      <p:sp>
        <p:nvSpPr>
          <p:cNvPr name="TextBox 20" id="20"/>
          <p:cNvSpPr txBox="true"/>
          <p:nvPr/>
        </p:nvSpPr>
        <p:spPr>
          <a:xfrm rot="0">
            <a:off x="1367624" y="7654146"/>
            <a:ext cx="1427014"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24DBC5"/>
                </a:solidFill>
                <a:latin typeface="Prompt Light"/>
              </a:rPr>
              <a:t>02</a:t>
            </a:r>
          </a:p>
        </p:txBody>
      </p:sp>
      <p:sp>
        <p:nvSpPr>
          <p:cNvPr name="TextBox 21" id="21"/>
          <p:cNvSpPr txBox="true"/>
          <p:nvPr/>
        </p:nvSpPr>
        <p:spPr>
          <a:xfrm rot="0">
            <a:off x="10429742" y="4533900"/>
            <a:ext cx="1453770"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24DBC5"/>
                </a:solidFill>
                <a:latin typeface="Prompt Light"/>
              </a:rPr>
              <a:t>03</a:t>
            </a:r>
          </a:p>
        </p:txBody>
      </p:sp>
      <p:sp>
        <p:nvSpPr>
          <p:cNvPr name="TextBox 22" id="22"/>
          <p:cNvSpPr txBox="true"/>
          <p:nvPr/>
        </p:nvSpPr>
        <p:spPr>
          <a:xfrm rot="0">
            <a:off x="10429742" y="7654146"/>
            <a:ext cx="1453770" cy="1219200"/>
          </a:xfrm>
          <a:prstGeom prst="rect">
            <a:avLst/>
          </a:prstGeom>
        </p:spPr>
        <p:txBody>
          <a:bodyPr anchor="t" rtlCol="false" tIns="0" lIns="0" bIns="0" rIns="0">
            <a:spAutoFit/>
          </a:bodyPr>
          <a:lstStyle/>
          <a:p>
            <a:pPr marL="0" indent="0" lvl="0">
              <a:lnSpc>
                <a:spcPts val="9600"/>
              </a:lnSpc>
              <a:spcBef>
                <a:spcPct val="0"/>
              </a:spcBef>
            </a:pPr>
            <a:r>
              <a:rPr lang="en-US" sz="8000" spc="-336">
                <a:solidFill>
                  <a:srgbClr val="24DBC5"/>
                </a:solidFill>
                <a:latin typeface="Prompt Light"/>
              </a:rPr>
              <a:t>04</a:t>
            </a:r>
          </a:p>
        </p:txBody>
      </p:sp>
      <p:sp>
        <p:nvSpPr>
          <p:cNvPr name="AutoShape 23" id="23"/>
          <p:cNvSpPr/>
          <p:nvPr/>
        </p:nvSpPr>
        <p:spPr>
          <a:xfrm flipV="true">
            <a:off x="3081247" y="4719622"/>
            <a:ext cx="0" cy="847755"/>
          </a:xfrm>
          <a:prstGeom prst="line">
            <a:avLst/>
          </a:prstGeom>
          <a:ln cap="flat" w="38100">
            <a:solidFill>
              <a:srgbClr val="E8EEF2"/>
            </a:solidFill>
            <a:prstDash val="solid"/>
            <a:headEnd type="none" len="sm" w="sm"/>
            <a:tailEnd type="none" len="sm" w="sm"/>
          </a:ln>
        </p:spPr>
      </p:sp>
      <p:sp>
        <p:nvSpPr>
          <p:cNvPr name="AutoShape 24" id="24"/>
          <p:cNvSpPr/>
          <p:nvPr/>
        </p:nvSpPr>
        <p:spPr>
          <a:xfrm flipV="true">
            <a:off x="3119347" y="7839869"/>
            <a:ext cx="0" cy="847755"/>
          </a:xfrm>
          <a:prstGeom prst="line">
            <a:avLst/>
          </a:prstGeom>
          <a:ln cap="flat" w="38100">
            <a:solidFill>
              <a:srgbClr val="E8EEF2"/>
            </a:solidFill>
            <a:prstDash val="solid"/>
            <a:headEnd type="none" len="sm" w="sm"/>
            <a:tailEnd type="none" len="sm" w="sm"/>
          </a:ln>
        </p:spPr>
      </p:sp>
      <p:sp>
        <p:nvSpPr>
          <p:cNvPr name="AutoShape 25" id="25"/>
          <p:cNvSpPr/>
          <p:nvPr/>
        </p:nvSpPr>
        <p:spPr>
          <a:xfrm flipV="true">
            <a:off x="12207362" y="4719622"/>
            <a:ext cx="0" cy="847755"/>
          </a:xfrm>
          <a:prstGeom prst="line">
            <a:avLst/>
          </a:prstGeom>
          <a:ln cap="flat" w="38100">
            <a:solidFill>
              <a:srgbClr val="E8EEF2"/>
            </a:solidFill>
            <a:prstDash val="solid"/>
            <a:headEnd type="none" len="sm" w="sm"/>
            <a:tailEnd type="none" len="sm" w="sm"/>
          </a:ln>
        </p:spPr>
      </p:sp>
      <p:sp>
        <p:nvSpPr>
          <p:cNvPr name="AutoShape 26" id="26"/>
          <p:cNvSpPr/>
          <p:nvPr/>
        </p:nvSpPr>
        <p:spPr>
          <a:xfrm flipV="true">
            <a:off x="12245462" y="7839869"/>
            <a:ext cx="0" cy="847755"/>
          </a:xfrm>
          <a:prstGeom prst="line">
            <a:avLst/>
          </a:prstGeom>
          <a:ln cap="flat" w="38100">
            <a:solidFill>
              <a:srgbClr val="E8EEF2"/>
            </a:solidFill>
            <a:prstDash val="solid"/>
            <a:headEnd type="none" len="sm" w="sm"/>
            <a:tailEnd type="none" len="sm" w="sm"/>
          </a:ln>
        </p:spPr>
      </p:sp>
      <p:sp>
        <p:nvSpPr>
          <p:cNvPr name="TextBox 27" id="27"/>
          <p:cNvSpPr txBox="true"/>
          <p:nvPr/>
        </p:nvSpPr>
        <p:spPr>
          <a:xfrm rot="0">
            <a:off x="3634409" y="8197404"/>
            <a:ext cx="4126600" cy="732790"/>
          </a:xfrm>
          <a:prstGeom prst="rect">
            <a:avLst/>
          </a:prstGeom>
        </p:spPr>
        <p:txBody>
          <a:bodyPr anchor="t" rtlCol="false" tIns="0" lIns="0" bIns="0" rIns="0">
            <a:spAutoFit/>
          </a:bodyPr>
          <a:lstStyle/>
          <a:p>
            <a:pPr>
              <a:lnSpc>
                <a:spcPts val="2990"/>
              </a:lnSpc>
            </a:pPr>
            <a:r>
              <a:rPr lang="en-US" sz="2300">
                <a:solidFill>
                  <a:srgbClr val="E8EEF2"/>
                </a:solidFill>
                <a:latin typeface="Prompt Light"/>
              </a:rPr>
              <a:t>Elaborate on what you want to discuss. </a:t>
            </a:r>
          </a:p>
        </p:txBody>
      </p:sp>
      <p:sp>
        <p:nvSpPr>
          <p:cNvPr name="TextBox 28" id="28"/>
          <p:cNvSpPr txBox="true"/>
          <p:nvPr/>
        </p:nvSpPr>
        <p:spPr>
          <a:xfrm rot="0">
            <a:off x="3634409" y="7568724"/>
            <a:ext cx="4581451" cy="511810"/>
          </a:xfrm>
          <a:prstGeom prst="rect">
            <a:avLst/>
          </a:prstGeom>
        </p:spPr>
        <p:txBody>
          <a:bodyPr anchor="t" rtlCol="false" tIns="0" lIns="0" bIns="0" rIns="0">
            <a:spAutoFit/>
          </a:bodyPr>
          <a:lstStyle/>
          <a:p>
            <a:pPr>
              <a:lnSpc>
                <a:spcPts val="4159"/>
              </a:lnSpc>
            </a:pPr>
            <a:r>
              <a:rPr lang="en-US" sz="3199">
                <a:solidFill>
                  <a:srgbClr val="E8EEF2"/>
                </a:solidFill>
                <a:latin typeface="Prompt Light"/>
              </a:rPr>
              <a:t>ADD A MAIN POINT</a:t>
            </a:r>
          </a:p>
        </p:txBody>
      </p:sp>
      <p:sp>
        <p:nvSpPr>
          <p:cNvPr name="TextBox 29" id="29"/>
          <p:cNvSpPr txBox="true"/>
          <p:nvPr/>
        </p:nvSpPr>
        <p:spPr>
          <a:xfrm rot="0">
            <a:off x="12757925" y="5080635"/>
            <a:ext cx="4126600" cy="732790"/>
          </a:xfrm>
          <a:prstGeom prst="rect">
            <a:avLst/>
          </a:prstGeom>
        </p:spPr>
        <p:txBody>
          <a:bodyPr anchor="t" rtlCol="false" tIns="0" lIns="0" bIns="0" rIns="0">
            <a:spAutoFit/>
          </a:bodyPr>
          <a:lstStyle/>
          <a:p>
            <a:pPr>
              <a:lnSpc>
                <a:spcPts val="2990"/>
              </a:lnSpc>
            </a:pPr>
            <a:r>
              <a:rPr lang="en-US" sz="2300">
                <a:solidFill>
                  <a:srgbClr val="E8EEF2"/>
                </a:solidFill>
                <a:latin typeface="Prompt Light"/>
              </a:rPr>
              <a:t>Elaborate on what you want to discuss. </a:t>
            </a:r>
          </a:p>
        </p:txBody>
      </p:sp>
      <p:sp>
        <p:nvSpPr>
          <p:cNvPr name="TextBox 30" id="30"/>
          <p:cNvSpPr txBox="true"/>
          <p:nvPr/>
        </p:nvSpPr>
        <p:spPr>
          <a:xfrm rot="0">
            <a:off x="12757925" y="4451955"/>
            <a:ext cx="4581451" cy="511810"/>
          </a:xfrm>
          <a:prstGeom prst="rect">
            <a:avLst/>
          </a:prstGeom>
        </p:spPr>
        <p:txBody>
          <a:bodyPr anchor="t" rtlCol="false" tIns="0" lIns="0" bIns="0" rIns="0">
            <a:spAutoFit/>
          </a:bodyPr>
          <a:lstStyle/>
          <a:p>
            <a:pPr>
              <a:lnSpc>
                <a:spcPts val="4159"/>
              </a:lnSpc>
            </a:pPr>
            <a:r>
              <a:rPr lang="en-US" sz="3199">
                <a:solidFill>
                  <a:srgbClr val="E8EEF2"/>
                </a:solidFill>
                <a:latin typeface="Prompt Light"/>
              </a:rPr>
              <a:t>ADD A MAIN POINT</a:t>
            </a:r>
          </a:p>
        </p:txBody>
      </p:sp>
      <p:sp>
        <p:nvSpPr>
          <p:cNvPr name="TextBox 31" id="31"/>
          <p:cNvSpPr txBox="true"/>
          <p:nvPr/>
        </p:nvSpPr>
        <p:spPr>
          <a:xfrm rot="0">
            <a:off x="12757925" y="8169131"/>
            <a:ext cx="4126600" cy="732790"/>
          </a:xfrm>
          <a:prstGeom prst="rect">
            <a:avLst/>
          </a:prstGeom>
        </p:spPr>
        <p:txBody>
          <a:bodyPr anchor="t" rtlCol="false" tIns="0" lIns="0" bIns="0" rIns="0">
            <a:spAutoFit/>
          </a:bodyPr>
          <a:lstStyle/>
          <a:p>
            <a:pPr>
              <a:lnSpc>
                <a:spcPts val="2990"/>
              </a:lnSpc>
            </a:pPr>
            <a:r>
              <a:rPr lang="en-US" sz="2300">
                <a:solidFill>
                  <a:srgbClr val="E8EEF2"/>
                </a:solidFill>
                <a:latin typeface="Prompt Light"/>
              </a:rPr>
              <a:t>Elaborate on what you want to discuss. </a:t>
            </a:r>
          </a:p>
        </p:txBody>
      </p:sp>
      <p:sp>
        <p:nvSpPr>
          <p:cNvPr name="TextBox 32" id="32"/>
          <p:cNvSpPr txBox="true"/>
          <p:nvPr/>
        </p:nvSpPr>
        <p:spPr>
          <a:xfrm rot="0">
            <a:off x="12757925" y="7540451"/>
            <a:ext cx="4581451" cy="511810"/>
          </a:xfrm>
          <a:prstGeom prst="rect">
            <a:avLst/>
          </a:prstGeom>
        </p:spPr>
        <p:txBody>
          <a:bodyPr anchor="t" rtlCol="false" tIns="0" lIns="0" bIns="0" rIns="0">
            <a:spAutoFit/>
          </a:bodyPr>
          <a:lstStyle/>
          <a:p>
            <a:pPr>
              <a:lnSpc>
                <a:spcPts val="4159"/>
              </a:lnSpc>
            </a:pPr>
            <a:r>
              <a:rPr lang="en-US" sz="3199">
                <a:solidFill>
                  <a:srgbClr val="E8EEF2"/>
                </a:solidFill>
                <a:latin typeface="Prompt Light"/>
              </a:rPr>
              <a:t>ADD A MAIN POINT</a:t>
            </a:r>
          </a:p>
        </p:txBody>
      </p:sp>
    </p:spTree>
  </p:cSld>
  <p:clrMapOvr>
    <a:masterClrMapping/>
  </p:clrMapOvr>
</p:sld>
</file>

<file path=ppt/slides/slide18.xml><?xml version="1.0" encoding="utf-8"?>
<p:sld xmlns:p="http://schemas.openxmlformats.org/presentationml/2006/main" xmlns:a="http://schemas.openxmlformats.org/drawingml/2006/main">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38100"/>
            <a:ext cx="18288000" cy="10287000"/>
            <a:chOff x="0" y="0"/>
            <a:chExt cx="24384000" cy="13716000"/>
          </a:xfrm>
        </p:grpSpPr>
        <p:sp>
          <p:nvSpPr>
            <p:cNvPr name="AutoShape 3" id="3"/>
            <p:cNvSpPr/>
            <p:nvPr/>
          </p:nvSpPr>
          <p:spPr>
            <a:xfrm>
              <a:off x="0" y="0"/>
              <a:ext cx="24384000" cy="13716000"/>
            </a:xfrm>
            <a:prstGeom prst="rect">
              <a:avLst/>
            </a:prstGeom>
            <a:solidFill>
              <a:srgbClr val="0A0910">
                <a:alpha val="49804"/>
              </a:srgbClr>
            </a:solidFill>
          </p:spPr>
        </p:sp>
      </p:grpSp>
      <p:sp>
        <p:nvSpPr>
          <p:cNvPr name="TextBox 4" id="4"/>
          <p:cNvSpPr txBox="true"/>
          <p:nvPr/>
        </p:nvSpPr>
        <p:spPr>
          <a:xfrm rot="0">
            <a:off x="828571" y="2395668"/>
            <a:ext cx="16630859" cy="2438400"/>
          </a:xfrm>
          <a:prstGeom prst="rect">
            <a:avLst/>
          </a:prstGeom>
        </p:spPr>
        <p:txBody>
          <a:bodyPr anchor="t" rtlCol="false" tIns="0" lIns="0" bIns="0" rIns="0">
            <a:spAutoFit/>
          </a:bodyPr>
          <a:lstStyle/>
          <a:p>
            <a:pPr algn="ctr">
              <a:lnSpc>
                <a:spcPts val="9600"/>
              </a:lnSpc>
            </a:pPr>
            <a:r>
              <a:rPr lang="en-US" sz="8000">
                <a:solidFill>
                  <a:srgbClr val="24DBC5"/>
                </a:solidFill>
                <a:latin typeface="Prompt Bold"/>
              </a:rPr>
              <a:t>ORIGINAL STATEMENT </a:t>
            </a:r>
            <a:r>
              <a:rPr lang="en-US" sz="8000">
                <a:solidFill>
                  <a:srgbClr val="E8EEF2"/>
                </a:solidFill>
                <a:latin typeface="Prompt Bold"/>
              </a:rPr>
              <a:t>OR</a:t>
            </a:r>
            <a:r>
              <a:rPr lang="en-US" sz="8000">
                <a:solidFill>
                  <a:srgbClr val="24DBC5"/>
                </a:solidFill>
                <a:latin typeface="Prompt Bold"/>
              </a:rPr>
              <a:t> INSPIRING QUOTE</a:t>
            </a:r>
          </a:p>
        </p:txBody>
      </p:sp>
      <p:sp>
        <p:nvSpPr>
          <p:cNvPr name="TextBox 5" id="5"/>
          <p:cNvSpPr txBox="true"/>
          <p:nvPr/>
        </p:nvSpPr>
        <p:spPr>
          <a:xfrm rot="0">
            <a:off x="2741618" y="5405375"/>
            <a:ext cx="12804764" cy="596900"/>
          </a:xfrm>
          <a:prstGeom prst="rect">
            <a:avLst/>
          </a:prstGeom>
        </p:spPr>
        <p:txBody>
          <a:bodyPr anchor="t" rtlCol="false" tIns="0" lIns="0" bIns="0" rIns="0">
            <a:spAutoFit/>
          </a:bodyPr>
          <a:lstStyle/>
          <a:p>
            <a:pPr algn="ctr" marL="0" indent="0" lvl="0">
              <a:lnSpc>
                <a:spcPts val="4900"/>
              </a:lnSpc>
              <a:spcBef>
                <a:spcPct val="0"/>
              </a:spcBef>
            </a:pPr>
            <a:r>
              <a:rPr lang="en-US" sz="3500">
                <a:solidFill>
                  <a:srgbClr val="E8EEF2"/>
                </a:solidFill>
                <a:latin typeface="Prompt Light"/>
              </a:rPr>
              <a:t>Include a credit, citation, or supporting message</a:t>
            </a:r>
          </a:p>
        </p:txBody>
      </p:sp>
      <p:sp>
        <p:nvSpPr>
          <p:cNvPr name="TextBox 6" id="6"/>
          <p:cNvSpPr txBox="true"/>
          <p:nvPr/>
        </p:nvSpPr>
        <p:spPr>
          <a:xfrm rot="0">
            <a:off x="2741618" y="1028700"/>
            <a:ext cx="12804764" cy="1219200"/>
          </a:xfrm>
          <a:prstGeom prst="rect">
            <a:avLst/>
          </a:prstGeom>
        </p:spPr>
        <p:txBody>
          <a:bodyPr anchor="t" rtlCol="false" tIns="0" lIns="0" bIns="0" rIns="0">
            <a:spAutoFit/>
          </a:bodyPr>
          <a:lstStyle/>
          <a:p>
            <a:pPr algn="ctr">
              <a:lnSpc>
                <a:spcPts val="9600"/>
              </a:lnSpc>
            </a:pPr>
            <a:r>
              <a:rPr lang="en-US" sz="8000">
                <a:solidFill>
                  <a:srgbClr val="E8EEF2"/>
                </a:solidFill>
                <a:latin typeface="Prompt Light"/>
              </a:rPr>
              <a:t>WRITE AN</a:t>
            </a:r>
          </a:p>
        </p:txBody>
      </p:sp>
      <p:sp>
        <p:nvSpPr>
          <p:cNvPr name="AutoShape 7" id="7"/>
          <p:cNvSpPr/>
          <p:nvPr/>
        </p:nvSpPr>
        <p:spPr>
          <a:xfrm>
            <a:off x="7931034" y="5162550"/>
            <a:ext cx="2425932" cy="0"/>
          </a:xfrm>
          <a:prstGeom prst="line">
            <a:avLst/>
          </a:prstGeom>
          <a:ln cap="flat" w="38100">
            <a:solidFill>
              <a:srgbClr val="E8EEF2"/>
            </a:solidFill>
            <a:prstDash val="solid"/>
            <a:headEnd type="none" len="sm" w="sm"/>
            <a:tailEnd type="none" len="sm" w="sm"/>
          </a:ln>
        </p:spPr>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sp>
        <p:nvSpPr>
          <p:cNvPr name="Freeform 4" id="4"/>
          <p:cNvSpPr/>
          <p:nvPr/>
        </p:nvSpPr>
        <p:spPr>
          <a:xfrm flipH="false" flipV="false" rot="0">
            <a:off x="-2936451" y="6930413"/>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stretch>
              <a:fillRect l="0" t="0" r="0" b="0"/>
            </a:stretch>
          </a:blipFill>
        </p:spPr>
      </p:sp>
      <p:sp>
        <p:nvSpPr>
          <p:cNvPr name="Freeform 5" id="5"/>
          <p:cNvSpPr/>
          <p:nvPr/>
        </p:nvSpPr>
        <p:spPr>
          <a:xfrm flipH="false" flipV="false" rot="0">
            <a:off x="-4899825" y="6939938"/>
            <a:ext cx="7495082" cy="5143500"/>
          </a:xfrm>
          <a:custGeom>
            <a:avLst/>
            <a:gdLst/>
            <a:ahLst/>
            <a:cxnLst/>
            <a:rect r="r" b="b" t="t" l="l"/>
            <a:pathLst>
              <a:path h="5143500" w="7495082">
                <a:moveTo>
                  <a:pt x="0" y="0"/>
                </a:moveTo>
                <a:lnTo>
                  <a:pt x="7495082" y="0"/>
                </a:lnTo>
                <a:lnTo>
                  <a:pt x="7495082" y="5143500"/>
                </a:lnTo>
                <a:lnTo>
                  <a:pt x="0" y="5143500"/>
                </a:lnTo>
                <a:lnTo>
                  <a:pt x="0" y="0"/>
                </a:lnTo>
                <a:close/>
              </a:path>
            </a:pathLst>
          </a:custGeom>
          <a:blipFill>
            <a:blip r:embed="rId2">
              <a:alphaModFix amt="50000"/>
            </a:blip>
            <a:stretch>
              <a:fillRect l="0" t="0" r="0" b="0"/>
            </a:stretch>
          </a:blipFill>
        </p:spPr>
      </p:sp>
      <p:sp>
        <p:nvSpPr>
          <p:cNvPr name="Freeform 6" id="6"/>
          <p:cNvSpPr/>
          <p:nvPr/>
        </p:nvSpPr>
        <p:spPr>
          <a:xfrm flipH="false" flipV="false" rot="0">
            <a:off x="7349456" y="4802137"/>
            <a:ext cx="2000588" cy="2506920"/>
          </a:xfrm>
          <a:custGeom>
            <a:avLst/>
            <a:gdLst/>
            <a:ahLst/>
            <a:cxnLst/>
            <a:rect r="r" b="b" t="t" l="l"/>
            <a:pathLst>
              <a:path h="2506920" w="2000588">
                <a:moveTo>
                  <a:pt x="0" y="0"/>
                </a:moveTo>
                <a:lnTo>
                  <a:pt x="2000588" y="0"/>
                </a:lnTo>
                <a:lnTo>
                  <a:pt x="2000588" y="2506920"/>
                </a:lnTo>
                <a:lnTo>
                  <a:pt x="0" y="2506920"/>
                </a:lnTo>
                <a:lnTo>
                  <a:pt x="0" y="0"/>
                </a:lnTo>
                <a:close/>
              </a:path>
            </a:pathLst>
          </a:custGeom>
          <a:blipFill>
            <a:blip r:embed="rId3"/>
            <a:stretch>
              <a:fillRect l="-54681" t="0" r="-33282" b="0"/>
            </a:stretch>
          </a:blipFill>
        </p:spPr>
      </p:sp>
      <p:sp>
        <p:nvSpPr>
          <p:cNvPr name="Freeform 7" id="7"/>
          <p:cNvSpPr/>
          <p:nvPr/>
        </p:nvSpPr>
        <p:spPr>
          <a:xfrm flipH="false" flipV="false" rot="0">
            <a:off x="9350044" y="1861917"/>
            <a:ext cx="3185840" cy="5447140"/>
          </a:xfrm>
          <a:custGeom>
            <a:avLst/>
            <a:gdLst/>
            <a:ahLst/>
            <a:cxnLst/>
            <a:rect r="r" b="b" t="t" l="l"/>
            <a:pathLst>
              <a:path h="5447140" w="3185840">
                <a:moveTo>
                  <a:pt x="0" y="0"/>
                </a:moveTo>
                <a:lnTo>
                  <a:pt x="3185841" y="0"/>
                </a:lnTo>
                <a:lnTo>
                  <a:pt x="3185841" y="5447140"/>
                </a:lnTo>
                <a:lnTo>
                  <a:pt x="0" y="5447140"/>
                </a:lnTo>
                <a:lnTo>
                  <a:pt x="0" y="0"/>
                </a:lnTo>
                <a:close/>
              </a:path>
            </a:pathLst>
          </a:custGeom>
          <a:blipFill>
            <a:blip r:embed="rId4"/>
            <a:stretch>
              <a:fillRect l="-11054" t="0" r="-11054" b="0"/>
            </a:stretch>
          </a:blipFill>
        </p:spPr>
      </p:sp>
      <p:sp>
        <p:nvSpPr>
          <p:cNvPr name="Freeform 8" id="8"/>
          <p:cNvSpPr/>
          <p:nvPr/>
        </p:nvSpPr>
        <p:spPr>
          <a:xfrm flipH="false" flipV="false" rot="0">
            <a:off x="12535885" y="2789059"/>
            <a:ext cx="2683527" cy="4519998"/>
          </a:xfrm>
          <a:custGeom>
            <a:avLst/>
            <a:gdLst/>
            <a:ahLst/>
            <a:cxnLst/>
            <a:rect r="r" b="b" t="t" l="l"/>
            <a:pathLst>
              <a:path h="4519998" w="2683527">
                <a:moveTo>
                  <a:pt x="0" y="0"/>
                </a:moveTo>
                <a:lnTo>
                  <a:pt x="2683527" y="0"/>
                </a:lnTo>
                <a:lnTo>
                  <a:pt x="2683527" y="4519998"/>
                </a:lnTo>
                <a:lnTo>
                  <a:pt x="0" y="4519998"/>
                </a:lnTo>
                <a:lnTo>
                  <a:pt x="0" y="0"/>
                </a:lnTo>
                <a:close/>
              </a:path>
            </a:pathLst>
          </a:custGeom>
          <a:blipFill>
            <a:blip r:embed="rId5"/>
            <a:stretch>
              <a:fillRect l="-34217" t="0" r="-34217" b="0"/>
            </a:stretch>
          </a:blipFill>
        </p:spPr>
      </p:sp>
      <p:sp>
        <p:nvSpPr>
          <p:cNvPr name="Freeform 9" id="9"/>
          <p:cNvSpPr/>
          <p:nvPr/>
        </p:nvSpPr>
        <p:spPr>
          <a:xfrm flipH="false" flipV="false" rot="0">
            <a:off x="15219412" y="3870141"/>
            <a:ext cx="2353638" cy="3438916"/>
          </a:xfrm>
          <a:custGeom>
            <a:avLst/>
            <a:gdLst/>
            <a:ahLst/>
            <a:cxnLst/>
            <a:rect r="r" b="b" t="t" l="l"/>
            <a:pathLst>
              <a:path h="3438916" w="2353638">
                <a:moveTo>
                  <a:pt x="0" y="0"/>
                </a:moveTo>
                <a:lnTo>
                  <a:pt x="2353638" y="0"/>
                </a:lnTo>
                <a:lnTo>
                  <a:pt x="2353638" y="3438916"/>
                </a:lnTo>
                <a:lnTo>
                  <a:pt x="0" y="3438916"/>
                </a:lnTo>
                <a:lnTo>
                  <a:pt x="0" y="0"/>
                </a:lnTo>
                <a:close/>
              </a:path>
            </a:pathLst>
          </a:custGeom>
          <a:blipFill>
            <a:blip r:embed="rId6"/>
            <a:stretch>
              <a:fillRect l="-59446" t="0" r="-59446" b="0"/>
            </a:stretch>
          </a:blipFill>
        </p:spPr>
      </p:sp>
      <p:sp>
        <p:nvSpPr>
          <p:cNvPr name="TextBox 10" id="10"/>
          <p:cNvSpPr txBox="true"/>
          <p:nvPr/>
        </p:nvSpPr>
        <p:spPr>
          <a:xfrm rot="0">
            <a:off x="834662" y="1861917"/>
            <a:ext cx="3919471" cy="1219200"/>
          </a:xfrm>
          <a:prstGeom prst="rect">
            <a:avLst/>
          </a:prstGeom>
        </p:spPr>
        <p:txBody>
          <a:bodyPr anchor="t" rtlCol="false" tIns="0" lIns="0" bIns="0" rIns="0">
            <a:spAutoFit/>
          </a:bodyPr>
          <a:lstStyle/>
          <a:p>
            <a:pPr>
              <a:lnSpc>
                <a:spcPts val="9600"/>
              </a:lnSpc>
            </a:pPr>
            <a:r>
              <a:rPr lang="en-US" sz="8000">
                <a:solidFill>
                  <a:srgbClr val="24DBC5"/>
                </a:solidFill>
                <a:latin typeface="Prompt Bold"/>
              </a:rPr>
              <a:t>TEAM</a:t>
            </a:r>
          </a:p>
        </p:txBody>
      </p:sp>
      <p:sp>
        <p:nvSpPr>
          <p:cNvPr name="TextBox 11" id="11"/>
          <p:cNvSpPr txBox="true"/>
          <p:nvPr/>
        </p:nvSpPr>
        <p:spPr>
          <a:xfrm rot="0">
            <a:off x="834662" y="5307988"/>
            <a:ext cx="4905742" cy="1127125"/>
          </a:xfrm>
          <a:prstGeom prst="rect">
            <a:avLst/>
          </a:prstGeom>
        </p:spPr>
        <p:txBody>
          <a:bodyPr anchor="t" rtlCol="false" tIns="0" lIns="0" bIns="0" rIns="0">
            <a:spAutoFit/>
          </a:bodyPr>
          <a:lstStyle/>
          <a:p>
            <a:pPr>
              <a:lnSpc>
                <a:spcPts val="4550"/>
              </a:lnSpc>
            </a:pPr>
            <a:r>
              <a:rPr lang="en-US" sz="3500">
                <a:solidFill>
                  <a:srgbClr val="E8EEF2"/>
                </a:solidFill>
                <a:latin typeface="Prompt Light"/>
              </a:rPr>
              <a:t>Elaborate on what you want to discuss. </a:t>
            </a:r>
          </a:p>
        </p:txBody>
      </p:sp>
      <p:sp>
        <p:nvSpPr>
          <p:cNvPr name="TextBox 12" id="12"/>
          <p:cNvSpPr txBox="true"/>
          <p:nvPr/>
        </p:nvSpPr>
        <p:spPr>
          <a:xfrm rot="0">
            <a:off x="7349456" y="7595278"/>
            <a:ext cx="2140797" cy="342900"/>
          </a:xfrm>
          <a:prstGeom prst="rect">
            <a:avLst/>
          </a:prstGeom>
        </p:spPr>
        <p:txBody>
          <a:bodyPr anchor="t" rtlCol="false" tIns="0" lIns="0" bIns="0" rIns="0">
            <a:spAutoFit/>
          </a:bodyPr>
          <a:lstStyle/>
          <a:p>
            <a:pPr algn="ctr">
              <a:lnSpc>
                <a:spcPts val="2760"/>
              </a:lnSpc>
            </a:pPr>
            <a:r>
              <a:rPr lang="en-US" sz="2300" spc="115">
                <a:solidFill>
                  <a:srgbClr val="24DBC5"/>
                </a:solidFill>
                <a:latin typeface="Prompt Bold"/>
              </a:rPr>
              <a:t> NAME</a:t>
            </a:r>
          </a:p>
        </p:txBody>
      </p:sp>
      <p:sp>
        <p:nvSpPr>
          <p:cNvPr name="TextBox 13" id="13"/>
          <p:cNvSpPr txBox="true"/>
          <p:nvPr/>
        </p:nvSpPr>
        <p:spPr>
          <a:xfrm rot="0">
            <a:off x="7349456" y="8084177"/>
            <a:ext cx="2140797" cy="285750"/>
          </a:xfrm>
          <a:prstGeom prst="rect">
            <a:avLst/>
          </a:prstGeom>
        </p:spPr>
        <p:txBody>
          <a:bodyPr anchor="t" rtlCol="false" tIns="0" lIns="0" bIns="0" rIns="0">
            <a:spAutoFit/>
          </a:bodyPr>
          <a:lstStyle/>
          <a:p>
            <a:pPr algn="ctr">
              <a:lnSpc>
                <a:spcPts val="2313"/>
              </a:lnSpc>
            </a:pPr>
            <a:r>
              <a:rPr lang="en-US" sz="1927" spc="96">
                <a:solidFill>
                  <a:srgbClr val="E8EEF2"/>
                </a:solidFill>
                <a:latin typeface="Prompt Light"/>
              </a:rPr>
              <a:t>Title or Position</a:t>
            </a:r>
          </a:p>
        </p:txBody>
      </p:sp>
      <p:sp>
        <p:nvSpPr>
          <p:cNvPr name="TextBox 14" id="14"/>
          <p:cNvSpPr txBox="true"/>
          <p:nvPr/>
        </p:nvSpPr>
        <p:spPr>
          <a:xfrm rot="0">
            <a:off x="10008248" y="7591287"/>
            <a:ext cx="2140797" cy="342900"/>
          </a:xfrm>
          <a:prstGeom prst="rect">
            <a:avLst/>
          </a:prstGeom>
        </p:spPr>
        <p:txBody>
          <a:bodyPr anchor="t" rtlCol="false" tIns="0" lIns="0" bIns="0" rIns="0">
            <a:spAutoFit/>
          </a:bodyPr>
          <a:lstStyle/>
          <a:p>
            <a:pPr algn="ctr">
              <a:lnSpc>
                <a:spcPts val="2760"/>
              </a:lnSpc>
            </a:pPr>
            <a:r>
              <a:rPr lang="en-US" sz="2300" spc="115">
                <a:solidFill>
                  <a:srgbClr val="24DBC5"/>
                </a:solidFill>
                <a:latin typeface="Prompt Bold"/>
              </a:rPr>
              <a:t> NAME</a:t>
            </a:r>
          </a:p>
        </p:txBody>
      </p:sp>
      <p:sp>
        <p:nvSpPr>
          <p:cNvPr name="TextBox 15" id="15"/>
          <p:cNvSpPr txBox="true"/>
          <p:nvPr/>
        </p:nvSpPr>
        <p:spPr>
          <a:xfrm rot="0">
            <a:off x="9895474" y="8080186"/>
            <a:ext cx="2140797" cy="293732"/>
          </a:xfrm>
          <a:prstGeom prst="rect">
            <a:avLst/>
          </a:prstGeom>
        </p:spPr>
        <p:txBody>
          <a:bodyPr anchor="t" rtlCol="false" tIns="0" lIns="0" bIns="0" rIns="0">
            <a:spAutoFit/>
          </a:bodyPr>
          <a:lstStyle/>
          <a:p>
            <a:pPr algn="ctr">
              <a:lnSpc>
                <a:spcPts val="2313"/>
              </a:lnSpc>
            </a:pPr>
            <a:r>
              <a:rPr lang="en-US" sz="1927" spc="96">
                <a:solidFill>
                  <a:srgbClr val="E8EEF2"/>
                </a:solidFill>
                <a:latin typeface="Prompt Light"/>
              </a:rPr>
              <a:t>Title or Position</a:t>
            </a:r>
          </a:p>
        </p:txBody>
      </p:sp>
      <p:sp>
        <p:nvSpPr>
          <p:cNvPr name="TextBox 16" id="16"/>
          <p:cNvSpPr txBox="true"/>
          <p:nvPr/>
        </p:nvSpPr>
        <p:spPr>
          <a:xfrm rot="0">
            <a:off x="12667040" y="7591287"/>
            <a:ext cx="2140797" cy="342900"/>
          </a:xfrm>
          <a:prstGeom prst="rect">
            <a:avLst/>
          </a:prstGeom>
        </p:spPr>
        <p:txBody>
          <a:bodyPr anchor="t" rtlCol="false" tIns="0" lIns="0" bIns="0" rIns="0">
            <a:spAutoFit/>
          </a:bodyPr>
          <a:lstStyle/>
          <a:p>
            <a:pPr algn="ctr">
              <a:lnSpc>
                <a:spcPts val="2760"/>
              </a:lnSpc>
            </a:pPr>
            <a:r>
              <a:rPr lang="en-US" sz="2300" spc="115">
                <a:solidFill>
                  <a:srgbClr val="24DBC5"/>
                </a:solidFill>
                <a:latin typeface="Prompt Bold"/>
              </a:rPr>
              <a:t> NAME</a:t>
            </a:r>
          </a:p>
        </p:txBody>
      </p:sp>
      <p:sp>
        <p:nvSpPr>
          <p:cNvPr name="TextBox 17" id="17"/>
          <p:cNvSpPr txBox="true"/>
          <p:nvPr/>
        </p:nvSpPr>
        <p:spPr>
          <a:xfrm rot="0">
            <a:off x="12807249" y="8080186"/>
            <a:ext cx="2140797" cy="293732"/>
          </a:xfrm>
          <a:prstGeom prst="rect">
            <a:avLst/>
          </a:prstGeom>
        </p:spPr>
        <p:txBody>
          <a:bodyPr anchor="t" rtlCol="false" tIns="0" lIns="0" bIns="0" rIns="0">
            <a:spAutoFit/>
          </a:bodyPr>
          <a:lstStyle/>
          <a:p>
            <a:pPr algn="ctr">
              <a:lnSpc>
                <a:spcPts val="2313"/>
              </a:lnSpc>
            </a:pPr>
            <a:r>
              <a:rPr lang="en-US" sz="1927" spc="96">
                <a:solidFill>
                  <a:srgbClr val="E8EEF2"/>
                </a:solidFill>
                <a:latin typeface="Prompt Light"/>
              </a:rPr>
              <a:t>Title or Position</a:t>
            </a:r>
          </a:p>
        </p:txBody>
      </p:sp>
      <p:sp>
        <p:nvSpPr>
          <p:cNvPr name="TextBox 18" id="18"/>
          <p:cNvSpPr txBox="true"/>
          <p:nvPr/>
        </p:nvSpPr>
        <p:spPr>
          <a:xfrm rot="0">
            <a:off x="15325832" y="7591287"/>
            <a:ext cx="2140797" cy="342900"/>
          </a:xfrm>
          <a:prstGeom prst="rect">
            <a:avLst/>
          </a:prstGeom>
        </p:spPr>
        <p:txBody>
          <a:bodyPr anchor="t" rtlCol="false" tIns="0" lIns="0" bIns="0" rIns="0">
            <a:spAutoFit/>
          </a:bodyPr>
          <a:lstStyle/>
          <a:p>
            <a:pPr algn="ctr">
              <a:lnSpc>
                <a:spcPts val="2760"/>
              </a:lnSpc>
            </a:pPr>
            <a:r>
              <a:rPr lang="en-US" sz="2300" spc="115">
                <a:solidFill>
                  <a:srgbClr val="24DBC5"/>
                </a:solidFill>
                <a:latin typeface="Prompt Bold"/>
              </a:rPr>
              <a:t> NAME</a:t>
            </a:r>
          </a:p>
        </p:txBody>
      </p:sp>
      <p:sp>
        <p:nvSpPr>
          <p:cNvPr name="TextBox 19" id="19"/>
          <p:cNvSpPr txBox="true"/>
          <p:nvPr/>
        </p:nvSpPr>
        <p:spPr>
          <a:xfrm rot="0">
            <a:off x="15325832" y="8080186"/>
            <a:ext cx="2140797" cy="293732"/>
          </a:xfrm>
          <a:prstGeom prst="rect">
            <a:avLst/>
          </a:prstGeom>
        </p:spPr>
        <p:txBody>
          <a:bodyPr anchor="t" rtlCol="false" tIns="0" lIns="0" bIns="0" rIns="0">
            <a:spAutoFit/>
          </a:bodyPr>
          <a:lstStyle/>
          <a:p>
            <a:pPr algn="ctr">
              <a:lnSpc>
                <a:spcPts val="2313"/>
              </a:lnSpc>
            </a:pPr>
            <a:r>
              <a:rPr lang="en-US" sz="1927" spc="96">
                <a:solidFill>
                  <a:srgbClr val="E8EEF2"/>
                </a:solidFill>
                <a:latin typeface="Prompt Light"/>
              </a:rPr>
              <a:t>Title or Position</a:t>
            </a:r>
          </a:p>
        </p:txBody>
      </p:sp>
      <p:sp>
        <p:nvSpPr>
          <p:cNvPr name="AutoShape 20" id="20"/>
          <p:cNvSpPr/>
          <p:nvPr/>
        </p:nvSpPr>
        <p:spPr>
          <a:xfrm>
            <a:off x="890176" y="4821187"/>
            <a:ext cx="2425932" cy="0"/>
          </a:xfrm>
          <a:prstGeom prst="line">
            <a:avLst/>
          </a:prstGeom>
          <a:ln cap="flat" w="38100">
            <a:solidFill>
              <a:srgbClr val="24DBC5"/>
            </a:solidFill>
            <a:prstDash val="solid"/>
            <a:headEnd type="none" len="sm" w="sm"/>
            <a:tailEnd type="none" len="sm" w="sm"/>
          </a:ln>
        </p:spPr>
      </p:sp>
      <p:sp>
        <p:nvSpPr>
          <p:cNvPr name="TextBox 21" id="21"/>
          <p:cNvSpPr txBox="true"/>
          <p:nvPr/>
        </p:nvSpPr>
        <p:spPr>
          <a:xfrm rot="0">
            <a:off x="834662" y="3081117"/>
            <a:ext cx="4850228" cy="1219200"/>
          </a:xfrm>
          <a:prstGeom prst="rect">
            <a:avLst/>
          </a:prstGeom>
        </p:spPr>
        <p:txBody>
          <a:bodyPr anchor="t" rtlCol="false" tIns="0" lIns="0" bIns="0" rIns="0">
            <a:spAutoFit/>
          </a:bodyPr>
          <a:lstStyle/>
          <a:p>
            <a:pPr>
              <a:lnSpc>
                <a:spcPts val="9600"/>
              </a:lnSpc>
            </a:pPr>
            <a:r>
              <a:rPr lang="en-US" sz="8000">
                <a:solidFill>
                  <a:srgbClr val="E8EEF2"/>
                </a:solidFill>
                <a:latin typeface="Prompt Light"/>
              </a:rPr>
              <a:t>MEMBERS</a:t>
            </a:r>
          </a:p>
        </p:txBody>
      </p:sp>
      <p:sp>
        <p:nvSpPr>
          <p:cNvPr name="Freeform 22" id="22"/>
          <p:cNvSpPr/>
          <p:nvPr/>
        </p:nvSpPr>
        <p:spPr>
          <a:xfrm flipH="false" flipV="false" rot="0">
            <a:off x="14807838" y="-2671983"/>
            <a:ext cx="8244428" cy="5657739"/>
          </a:xfrm>
          <a:custGeom>
            <a:avLst/>
            <a:gdLst/>
            <a:ahLst/>
            <a:cxnLst/>
            <a:rect r="r" b="b" t="t" l="l"/>
            <a:pathLst>
              <a:path h="5657739" w="8244428">
                <a:moveTo>
                  <a:pt x="0" y="0"/>
                </a:moveTo>
                <a:lnTo>
                  <a:pt x="8244428" y="0"/>
                </a:lnTo>
                <a:lnTo>
                  <a:pt x="8244428" y="5657739"/>
                </a:lnTo>
                <a:lnTo>
                  <a:pt x="0" y="5657739"/>
                </a:lnTo>
                <a:lnTo>
                  <a:pt x="0" y="0"/>
                </a:lnTo>
                <a:close/>
              </a:path>
            </a:pathLst>
          </a:custGeom>
          <a:blipFill>
            <a:blip r:embed="rId2"/>
            <a:stretch>
              <a:fillRect l="0" t="0" r="0" b="0"/>
            </a:stretch>
          </a:blipFill>
        </p:spPr>
      </p:sp>
    </p:spTree>
  </p:cSld>
  <p:clrMapOvr>
    <a:masterClrMapping/>
  </p:clrMapOvr>
</p:sld>
</file>

<file path=ppt/slides/slide20.xml><?xml version="1.0" encoding="utf-8"?>
<p:sld xmlns:p="http://schemas.openxmlformats.org/presentationml/2006/main" xmlns:a="http://schemas.openxmlformats.org/drawingml/2006/main">
  <p:cSld>
    <p:bg>
      <p:bgPr>
        <a:solidFill>
          <a:srgbClr val="0A0910"/>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alpha val="49804"/>
              </a:srgbClr>
            </a:solidFill>
          </p:spPr>
        </p:sp>
      </p:grpSp>
      <p:sp>
        <p:nvSpPr>
          <p:cNvPr name="TextBox 4" id="4"/>
          <p:cNvSpPr txBox="true"/>
          <p:nvPr/>
        </p:nvSpPr>
        <p:spPr>
          <a:xfrm rot="0">
            <a:off x="3729073" y="4191000"/>
            <a:ext cx="10829854" cy="1905000"/>
          </a:xfrm>
          <a:prstGeom prst="rect">
            <a:avLst/>
          </a:prstGeom>
        </p:spPr>
        <p:txBody>
          <a:bodyPr anchor="t" rtlCol="false" tIns="0" lIns="0" bIns="0" rIns="0">
            <a:spAutoFit/>
          </a:bodyPr>
          <a:lstStyle/>
          <a:p>
            <a:pPr algn="ctr">
              <a:lnSpc>
                <a:spcPts val="15000"/>
              </a:lnSpc>
            </a:pPr>
            <a:r>
              <a:rPr lang="en-US" sz="12500">
                <a:solidFill>
                  <a:srgbClr val="24DBC5"/>
                </a:solidFill>
                <a:latin typeface="Prompt Bold"/>
              </a:rPr>
              <a:t>THANK</a:t>
            </a:r>
            <a:r>
              <a:rPr lang="en-US" sz="12500">
                <a:solidFill>
                  <a:srgbClr val="E8EEF2"/>
                </a:solidFill>
                <a:latin typeface="Prompt Bold"/>
              </a:rPr>
              <a:t> YOU!</a:t>
            </a:r>
          </a:p>
        </p:txBody>
      </p:sp>
      <p:sp>
        <p:nvSpPr>
          <p:cNvPr name="TextBox 5" id="5"/>
          <p:cNvSpPr txBox="true"/>
          <p:nvPr/>
        </p:nvSpPr>
        <p:spPr>
          <a:xfrm rot="0">
            <a:off x="5703818" y="6302957"/>
            <a:ext cx="6880363" cy="1127125"/>
          </a:xfrm>
          <a:prstGeom prst="rect">
            <a:avLst/>
          </a:prstGeom>
        </p:spPr>
        <p:txBody>
          <a:bodyPr anchor="t" rtlCol="false" tIns="0" lIns="0" bIns="0" rIns="0">
            <a:spAutoFit/>
          </a:bodyPr>
          <a:lstStyle/>
          <a:p>
            <a:pPr algn="ctr">
              <a:lnSpc>
                <a:spcPts val="4550"/>
              </a:lnSpc>
            </a:pPr>
            <a:r>
              <a:rPr lang="en-US" sz="3500">
                <a:solidFill>
                  <a:srgbClr val="E8EEF2"/>
                </a:solidFill>
                <a:latin typeface="Prompt Light"/>
              </a:rPr>
              <a:t>Write a closing statement or call-to-action here.</a:t>
            </a:r>
          </a:p>
        </p:txBody>
      </p:sp>
    </p:spTree>
  </p:cSld>
  <p:clrMapOvr>
    <a:masterClrMapping/>
  </p:clrMapOvr>
</p:sld>
</file>

<file path=ppt/slides/slide21.xml><?xml version="1.0" encoding="utf-8"?>
<p:sld xmlns:p="http://schemas.openxmlformats.org/presentationml/2006/main" xmlns:a="http://schemas.openxmlformats.org/drawingml/2006/main">
  <p:cSld>
    <p:bg>
      <p:bgPr>
        <a:solidFill>
          <a:srgbClr val="E8EEF2"/>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24384000" cy="13716000"/>
          </a:xfrm>
        </p:grpSpPr>
        <p:sp>
          <p:nvSpPr>
            <p:cNvPr name="AutoShape 3" id="3"/>
            <p:cNvSpPr/>
            <p:nvPr/>
          </p:nvSpPr>
          <p:spPr>
            <a:xfrm>
              <a:off x="0" y="0"/>
              <a:ext cx="24384000" cy="13716000"/>
            </a:xfrm>
            <a:prstGeom prst="rect">
              <a:avLst/>
            </a:prstGeom>
            <a:solidFill>
              <a:srgbClr val="0A0910"/>
            </a:solidFill>
          </p:spPr>
        </p:sp>
      </p:grpSp>
      <p:grpSp>
        <p:nvGrpSpPr>
          <p:cNvPr name="Group 4" id="4"/>
          <p:cNvGrpSpPr/>
          <p:nvPr/>
        </p:nvGrpSpPr>
        <p:grpSpPr>
          <a:xfrm rot="0">
            <a:off x="-508362" y="-14387"/>
            <a:ext cx="19304725" cy="10902386"/>
            <a:chOff x="0" y="0"/>
            <a:chExt cx="25739633" cy="14536515"/>
          </a:xfrm>
        </p:grpSpPr>
        <p:sp>
          <p:nvSpPr>
            <p:cNvPr name="AutoShape 5" id="5"/>
            <p:cNvSpPr/>
            <p:nvPr/>
          </p:nvSpPr>
          <p:spPr>
            <a:xfrm>
              <a:off x="0" y="0"/>
              <a:ext cx="25739633" cy="14536515"/>
            </a:xfrm>
            <a:prstGeom prst="rect">
              <a:avLst/>
            </a:prstGeom>
            <a:solidFill>
              <a:srgbClr val="0A0910">
                <a:alpha val="49804"/>
              </a:srgbClr>
            </a:solidFill>
          </p:spPr>
        </p:sp>
      </p:grpSp>
      <p:sp>
        <p:nvSpPr>
          <p:cNvPr name="TextBox 6" id="6"/>
          <p:cNvSpPr txBox="true"/>
          <p:nvPr/>
        </p:nvSpPr>
        <p:spPr>
          <a:xfrm rot="0">
            <a:off x="1965157" y="713756"/>
            <a:ext cx="7627699" cy="2409825"/>
          </a:xfrm>
          <a:prstGeom prst="rect">
            <a:avLst/>
          </a:prstGeom>
        </p:spPr>
        <p:txBody>
          <a:bodyPr anchor="t" rtlCol="false" tIns="0" lIns="0" bIns="0" rIns="0">
            <a:spAutoFit/>
          </a:bodyPr>
          <a:lstStyle/>
          <a:p>
            <a:pPr>
              <a:lnSpc>
                <a:spcPts val="9599"/>
              </a:lnSpc>
            </a:pPr>
            <a:r>
              <a:rPr lang="en-US" sz="7999">
                <a:solidFill>
                  <a:srgbClr val="24DBC5"/>
                </a:solidFill>
                <a:latin typeface="Prompt Bold"/>
              </a:rPr>
              <a:t>RESOURCE</a:t>
            </a:r>
            <a:r>
              <a:rPr lang="en-US" sz="7999">
                <a:solidFill>
                  <a:srgbClr val="000000"/>
                </a:solidFill>
                <a:latin typeface="Prompt Bold"/>
              </a:rPr>
              <a:t> </a:t>
            </a:r>
          </a:p>
          <a:p>
            <a:pPr>
              <a:lnSpc>
                <a:spcPts val="9599"/>
              </a:lnSpc>
            </a:pPr>
            <a:r>
              <a:rPr lang="en-US" sz="7999">
                <a:solidFill>
                  <a:srgbClr val="E8EEF2"/>
                </a:solidFill>
                <a:latin typeface="Prompt Light"/>
              </a:rPr>
              <a:t>PAGE</a:t>
            </a:r>
          </a:p>
        </p:txBody>
      </p:sp>
      <p:sp>
        <p:nvSpPr>
          <p:cNvPr name="TextBox 7" id="7"/>
          <p:cNvSpPr txBox="true"/>
          <p:nvPr/>
        </p:nvSpPr>
        <p:spPr>
          <a:xfrm rot="0">
            <a:off x="1965157" y="3696335"/>
            <a:ext cx="5059131" cy="5561965"/>
          </a:xfrm>
          <a:prstGeom prst="rect">
            <a:avLst/>
          </a:prstGeom>
        </p:spPr>
        <p:txBody>
          <a:bodyPr anchor="t" rtlCol="false" tIns="0" lIns="0" bIns="0" rIns="0">
            <a:spAutoFit/>
          </a:bodyPr>
          <a:lstStyle/>
          <a:p>
            <a:pPr>
              <a:lnSpc>
                <a:spcPts val="2990"/>
              </a:lnSpc>
            </a:pPr>
            <a:r>
              <a:rPr lang="en-US" sz="2300">
                <a:solidFill>
                  <a:srgbClr val="E8EEF2"/>
                </a:solidFill>
                <a:latin typeface="Prompt Light"/>
              </a:rPr>
              <a:t>Use these design resources in your Canva Presentation.</a:t>
            </a:r>
          </a:p>
          <a:p>
            <a:pPr>
              <a:lnSpc>
                <a:spcPts val="2990"/>
              </a:lnSpc>
            </a:pPr>
          </a:p>
          <a:p>
            <a:pPr>
              <a:lnSpc>
                <a:spcPts val="2990"/>
              </a:lnSpc>
            </a:pPr>
          </a:p>
          <a:p>
            <a:pPr>
              <a:lnSpc>
                <a:spcPts val="2990"/>
              </a:lnSpc>
            </a:pPr>
          </a:p>
          <a:p>
            <a:pPr>
              <a:lnSpc>
                <a:spcPts val="2990"/>
              </a:lnSpc>
            </a:pPr>
          </a:p>
          <a:p>
            <a:pPr>
              <a:lnSpc>
                <a:spcPts val="2990"/>
              </a:lnSpc>
            </a:pPr>
          </a:p>
          <a:p>
            <a:pPr>
              <a:lnSpc>
                <a:spcPts val="2990"/>
              </a:lnSpc>
            </a:pPr>
          </a:p>
          <a:p>
            <a:pPr>
              <a:lnSpc>
                <a:spcPts val="2990"/>
              </a:lnSpc>
            </a:pPr>
          </a:p>
          <a:p>
            <a:pPr>
              <a:lnSpc>
                <a:spcPts val="2990"/>
              </a:lnSpc>
            </a:pPr>
          </a:p>
          <a:p>
            <a:pPr>
              <a:lnSpc>
                <a:spcPts val="2990"/>
              </a:lnSpc>
            </a:pPr>
            <a:r>
              <a:rPr lang="en-US" sz="2300">
                <a:solidFill>
                  <a:srgbClr val="E8EEF2"/>
                </a:solidFill>
                <a:latin typeface="Prompt Light"/>
              </a:rPr>
              <a:t>You can find these fonts online too. Happy designing! </a:t>
            </a:r>
          </a:p>
          <a:p>
            <a:pPr>
              <a:lnSpc>
                <a:spcPts val="2990"/>
              </a:lnSpc>
            </a:pPr>
          </a:p>
          <a:p>
            <a:pPr>
              <a:lnSpc>
                <a:spcPts val="2990"/>
              </a:lnSpc>
            </a:pPr>
            <a:r>
              <a:rPr lang="en-US" sz="2300">
                <a:solidFill>
                  <a:srgbClr val="24DBC5"/>
                </a:solidFill>
                <a:latin typeface="Prompt Light"/>
              </a:rPr>
              <a:t>Don't forget to delete this page before presenting.</a:t>
            </a:r>
            <a:r>
              <a:rPr lang="en-US" sz="2300">
                <a:solidFill>
                  <a:srgbClr val="24DBC5"/>
                </a:solidFill>
                <a:latin typeface="Prompt Light"/>
              </a:rPr>
              <a:t> </a:t>
            </a:r>
          </a:p>
        </p:txBody>
      </p:sp>
      <p:sp>
        <p:nvSpPr>
          <p:cNvPr name="TextBox 8" id="8"/>
          <p:cNvSpPr txBox="true"/>
          <p:nvPr/>
        </p:nvSpPr>
        <p:spPr>
          <a:xfrm rot="0">
            <a:off x="1965157" y="4632972"/>
            <a:ext cx="4676765" cy="732790"/>
          </a:xfrm>
          <a:prstGeom prst="rect">
            <a:avLst/>
          </a:prstGeom>
        </p:spPr>
        <p:txBody>
          <a:bodyPr anchor="t" rtlCol="false" tIns="0" lIns="0" bIns="0" rIns="0">
            <a:spAutoFit/>
          </a:bodyPr>
          <a:lstStyle/>
          <a:p>
            <a:pPr algn="l" marL="0" indent="0" lvl="0">
              <a:lnSpc>
                <a:spcPts val="2990"/>
              </a:lnSpc>
              <a:spcBef>
                <a:spcPct val="0"/>
              </a:spcBef>
            </a:pPr>
            <a:r>
              <a:rPr lang="en-US" sz="2300">
                <a:solidFill>
                  <a:srgbClr val="E8EEF2"/>
                </a:solidFill>
                <a:latin typeface="Prompt Light"/>
              </a:rPr>
              <a:t>This presentation template uses the following free fonts:</a:t>
            </a:r>
          </a:p>
        </p:txBody>
      </p:sp>
      <p:sp>
        <p:nvSpPr>
          <p:cNvPr name="TextBox 9" id="9"/>
          <p:cNvSpPr txBox="true"/>
          <p:nvPr/>
        </p:nvSpPr>
        <p:spPr>
          <a:xfrm rot="0">
            <a:off x="1965157" y="5754558"/>
            <a:ext cx="5059131" cy="1189355"/>
          </a:xfrm>
          <a:prstGeom prst="rect">
            <a:avLst/>
          </a:prstGeom>
        </p:spPr>
        <p:txBody>
          <a:bodyPr anchor="t" rtlCol="false" tIns="0" lIns="0" bIns="0" rIns="0">
            <a:spAutoFit/>
          </a:bodyPr>
          <a:lstStyle/>
          <a:p>
            <a:pPr marL="496571" indent="-248285" lvl="1">
              <a:lnSpc>
                <a:spcPts val="3220"/>
              </a:lnSpc>
              <a:buFont typeface="Arial"/>
              <a:buChar char="•"/>
            </a:pPr>
            <a:r>
              <a:rPr lang="en-US" sz="2300">
                <a:solidFill>
                  <a:srgbClr val="E8EEF2"/>
                </a:solidFill>
                <a:latin typeface="Prompt Light"/>
              </a:rPr>
              <a:t>Titles: Prompt Bold</a:t>
            </a:r>
          </a:p>
          <a:p>
            <a:pPr marL="496571" indent="-248285" lvl="1">
              <a:lnSpc>
                <a:spcPts val="3220"/>
              </a:lnSpc>
              <a:buFont typeface="Arial"/>
              <a:buChar char="•"/>
            </a:pPr>
            <a:r>
              <a:rPr lang="en-US" sz="2300">
                <a:solidFill>
                  <a:srgbClr val="E8EEF2"/>
                </a:solidFill>
                <a:latin typeface="Prompt Light"/>
              </a:rPr>
              <a:t>Headers: Prompt Bold</a:t>
            </a:r>
          </a:p>
          <a:p>
            <a:pPr marL="496571" indent="-248285" lvl="1">
              <a:lnSpc>
                <a:spcPts val="3220"/>
              </a:lnSpc>
              <a:buFont typeface="Arial"/>
              <a:buChar char="•"/>
            </a:pPr>
            <a:r>
              <a:rPr lang="en-US" sz="2300">
                <a:solidFill>
                  <a:srgbClr val="E8EEF2"/>
                </a:solidFill>
                <a:latin typeface="Prompt Light"/>
              </a:rPr>
              <a:t>Body Copy: Prompt Light</a:t>
            </a:r>
          </a:p>
        </p:txBody>
      </p:sp>
      <p:sp>
        <p:nvSpPr>
          <p:cNvPr name="AutoShape 10" id="10"/>
          <p:cNvSpPr/>
          <p:nvPr/>
        </p:nvSpPr>
        <p:spPr>
          <a:xfrm flipH="true" flipV="true">
            <a:off x="1047750" y="1267134"/>
            <a:ext cx="0" cy="7483516"/>
          </a:xfrm>
          <a:prstGeom prst="line">
            <a:avLst/>
          </a:prstGeom>
          <a:ln cap="flat" w="38100">
            <a:solidFill>
              <a:srgbClr val="E8EEF2"/>
            </a:solidFill>
            <a:prstDash val="solid"/>
            <a:headEnd type="none" len="sm" w="sm"/>
            <a:tailEnd type="none" len="sm" w="sm"/>
          </a:ln>
        </p:spPr>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000000"/>
        </a:solidFill>
      </p:bgPr>
    </p:bg>
    <p:spTree>
      <p:nvGrpSpPr>
        <p:cNvPr id="1" name=""/>
        <p:cNvGrpSpPr/>
        <p:nvPr/>
      </p:nvGrpSpPr>
      <p:grpSpPr>
        <a:xfrm>
          <a:off x="0" y="0"/>
          <a:ext cx="0" cy="0"/>
          <a:chOff x="0" y="0"/>
          <a:chExt cx="0" cy="0"/>
        </a:xfrm>
      </p:grpSpPr>
      <p:grpSp>
        <p:nvGrpSpPr>
          <p:cNvPr name="Group 2" id="2"/>
          <p:cNvGrpSpPr/>
          <p:nvPr/>
        </p:nvGrpSpPr>
        <p:grpSpPr>
          <a:xfrm rot="0">
            <a:off x="0" y="-1230772"/>
            <a:ext cx="20374961" cy="11517772"/>
            <a:chOff x="0" y="0"/>
            <a:chExt cx="27166615" cy="15357029"/>
          </a:xfrm>
        </p:grpSpPr>
        <p:sp>
          <p:nvSpPr>
            <p:cNvPr name="AutoShape 3" id="3"/>
            <p:cNvSpPr/>
            <p:nvPr/>
          </p:nvSpPr>
          <p:spPr>
            <a:xfrm>
              <a:off x="0" y="0"/>
              <a:ext cx="27166615" cy="15357029"/>
            </a:xfrm>
            <a:prstGeom prst="rect">
              <a:avLst/>
            </a:prstGeom>
            <a:solidFill>
              <a:srgbClr val="0A0910">
                <a:alpha val="49804"/>
              </a:srgbClr>
            </a:solidFill>
          </p:spPr>
        </p:sp>
      </p:grpSp>
      <p:sp>
        <p:nvSpPr>
          <p:cNvPr name="TextBox 4" id="4"/>
          <p:cNvSpPr txBox="true"/>
          <p:nvPr/>
        </p:nvSpPr>
        <p:spPr>
          <a:xfrm rot="0">
            <a:off x="720496" y="3656258"/>
            <a:ext cx="4506523" cy="1219200"/>
          </a:xfrm>
          <a:prstGeom prst="rect">
            <a:avLst/>
          </a:prstGeom>
        </p:spPr>
        <p:txBody>
          <a:bodyPr anchor="t" rtlCol="false" tIns="0" lIns="0" bIns="0" rIns="0">
            <a:spAutoFit/>
          </a:bodyPr>
          <a:lstStyle/>
          <a:p>
            <a:pPr marL="0" indent="0" lvl="0">
              <a:lnSpc>
                <a:spcPts val="9600"/>
              </a:lnSpc>
              <a:spcBef>
                <a:spcPct val="0"/>
              </a:spcBef>
            </a:pPr>
            <a:r>
              <a:rPr lang="en-US" sz="8000">
                <a:solidFill>
                  <a:srgbClr val="24DBC5"/>
                </a:solidFill>
                <a:latin typeface="Prompt Bold"/>
              </a:rPr>
              <a:t>CREDITS</a:t>
            </a:r>
          </a:p>
        </p:txBody>
      </p:sp>
      <p:sp>
        <p:nvSpPr>
          <p:cNvPr name="TextBox 5" id="5"/>
          <p:cNvSpPr txBox="true"/>
          <p:nvPr/>
        </p:nvSpPr>
        <p:spPr>
          <a:xfrm rot="0">
            <a:off x="720496" y="6419591"/>
            <a:ext cx="9013045" cy="1127125"/>
          </a:xfrm>
          <a:prstGeom prst="rect">
            <a:avLst/>
          </a:prstGeom>
        </p:spPr>
        <p:txBody>
          <a:bodyPr anchor="t" rtlCol="false" tIns="0" lIns="0" bIns="0" rIns="0">
            <a:spAutoFit/>
          </a:bodyPr>
          <a:lstStyle/>
          <a:p>
            <a:pPr marL="0" indent="0" lvl="0">
              <a:lnSpc>
                <a:spcPts val="4550"/>
              </a:lnSpc>
              <a:spcBef>
                <a:spcPct val="0"/>
              </a:spcBef>
            </a:pPr>
            <a:r>
              <a:rPr lang="en-US" sz="3500">
                <a:solidFill>
                  <a:srgbClr val="E8EEF2"/>
                </a:solidFill>
                <a:latin typeface="Prompt Light"/>
              </a:rPr>
              <a:t>This presentation template is free for everyone to use thanks to the following:</a:t>
            </a:r>
          </a:p>
        </p:txBody>
      </p:sp>
      <p:sp>
        <p:nvSpPr>
          <p:cNvPr name="TextBox 6" id="6"/>
          <p:cNvSpPr txBox="true"/>
          <p:nvPr/>
        </p:nvSpPr>
        <p:spPr>
          <a:xfrm rot="0">
            <a:off x="720496" y="7881461"/>
            <a:ext cx="8692074" cy="850900"/>
          </a:xfrm>
          <a:prstGeom prst="rect">
            <a:avLst/>
          </a:prstGeom>
        </p:spPr>
        <p:txBody>
          <a:bodyPr anchor="t" rtlCol="false" tIns="0" lIns="0" bIns="0" rIns="0">
            <a:spAutoFit/>
          </a:bodyPr>
          <a:lstStyle/>
          <a:p>
            <a:pPr>
              <a:lnSpc>
                <a:spcPts val="3499"/>
              </a:lnSpc>
            </a:pPr>
            <a:r>
              <a:rPr lang="en-US" sz="2499">
                <a:solidFill>
                  <a:srgbClr val="E8EEF2"/>
                </a:solidFill>
                <a:latin typeface="Prompt Light"/>
              </a:rPr>
              <a:t>SlidesCarnival for the presentation template</a:t>
            </a:r>
          </a:p>
          <a:p>
            <a:pPr>
              <a:lnSpc>
                <a:spcPts val="3500"/>
              </a:lnSpc>
            </a:pPr>
            <a:r>
              <a:rPr lang="en-US" sz="2500">
                <a:solidFill>
                  <a:srgbClr val="E8EEF2"/>
                </a:solidFill>
                <a:latin typeface="Prompt Light"/>
              </a:rPr>
              <a:t>Pexels for the photos</a:t>
            </a:r>
          </a:p>
        </p:txBody>
      </p:sp>
      <p:sp>
        <p:nvSpPr>
          <p:cNvPr name="TextBox 7" id="7"/>
          <p:cNvSpPr txBox="true"/>
          <p:nvPr/>
        </p:nvSpPr>
        <p:spPr>
          <a:xfrm rot="0">
            <a:off x="720496" y="9076632"/>
            <a:ext cx="6325975" cy="555625"/>
          </a:xfrm>
          <a:prstGeom prst="rect">
            <a:avLst/>
          </a:prstGeom>
        </p:spPr>
        <p:txBody>
          <a:bodyPr anchor="t" rtlCol="false" tIns="0" lIns="0" bIns="0" rIns="0">
            <a:spAutoFit/>
          </a:bodyPr>
          <a:lstStyle/>
          <a:p>
            <a:pPr marL="0" indent="0" lvl="0">
              <a:lnSpc>
                <a:spcPts val="4550"/>
              </a:lnSpc>
              <a:spcBef>
                <a:spcPct val="0"/>
              </a:spcBef>
            </a:pPr>
            <a:r>
              <a:rPr lang="en-US" sz="3500">
                <a:solidFill>
                  <a:srgbClr val="24DBC5"/>
                </a:solidFill>
                <a:latin typeface="Prompt Light"/>
              </a:rPr>
              <a:t>HAPPY DESIGNING! </a:t>
            </a:r>
          </a:p>
        </p:txBody>
      </p:sp>
      <p:sp>
        <p:nvSpPr>
          <p:cNvPr name="Freeform 8" id="8"/>
          <p:cNvSpPr/>
          <p:nvPr/>
        </p:nvSpPr>
        <p:spPr>
          <a:xfrm flipH="false" flipV="false" rot="0">
            <a:off x="720496" y="5248304"/>
            <a:ext cx="3308070" cy="827017"/>
          </a:xfrm>
          <a:custGeom>
            <a:avLst/>
            <a:gdLst/>
            <a:ahLst/>
            <a:cxnLst/>
            <a:rect r="r" b="b" t="t" l="l"/>
            <a:pathLst>
              <a:path h="827017" w="3308070">
                <a:moveTo>
                  <a:pt x="0" y="0"/>
                </a:moveTo>
                <a:lnTo>
                  <a:pt x="3308070" y="0"/>
                </a:lnTo>
                <a:lnTo>
                  <a:pt x="3308070" y="827017"/>
                </a:lnTo>
                <a:lnTo>
                  <a:pt x="0" y="8270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DAFzHGmwBcA</dc:identifier>
  <dcterms:modified xsi:type="dcterms:W3CDTF">2011-08-01T06:04:30Z</dcterms:modified>
  <cp:revision>1</cp:revision>
  <dc:title>Copia de Turquoise and Black Dark Neon Modern Tech Thesis Defense Presentation</dc:title>
</cp:coreProperties>
</file>