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4"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Lst>
  <p:sldSz cy="10287000" cx="18288000"/>
  <p:notesSz cx="6858000" cy="9144000"/>
  <p:embeddedFontLst>
    <p:embeddedFont>
      <p:font typeface="Knewave"/>
      <p:regular r:id="rId21"/>
    </p:embeddedFont>
    <p:embeddedFont>
      <p:font typeface="Londrina Solid"/>
      <p:regular r:id="rId22"/>
    </p:embeddedFont>
    <p:embeddedFont>
      <p:font typeface="DM Sans"/>
      <p:bold r:id="rId23"/>
      <p:boldItalic r:id="rId24"/>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000000"/>
          </p15:clr>
        </p15:guide>
        <p15:guide id="2" pos="2880">
          <p15:clr>
            <a:srgbClr val="000000"/>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288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11" Type="http://schemas.openxmlformats.org/officeDocument/2006/relationships/slide" Target="slides/slide6.xml"/><Relationship Id="rId22" Type="http://schemas.openxmlformats.org/officeDocument/2006/relationships/font" Target="fonts/LondrinaSolid-regular.fntdata"/><Relationship Id="rId10" Type="http://schemas.openxmlformats.org/officeDocument/2006/relationships/slide" Target="slides/slide5.xml"/><Relationship Id="rId21" Type="http://schemas.openxmlformats.org/officeDocument/2006/relationships/font" Target="fonts/Knewave-regular.fntdata"/><Relationship Id="rId13" Type="http://schemas.openxmlformats.org/officeDocument/2006/relationships/slide" Target="slides/slide8.xml"/><Relationship Id="rId24" Type="http://schemas.openxmlformats.org/officeDocument/2006/relationships/font" Target="fonts/DMSans-boldItalic.fntdata"/><Relationship Id="rId12" Type="http://schemas.openxmlformats.org/officeDocument/2006/relationships/slide" Target="slides/slide7.xml"/><Relationship Id="rId23" Type="http://schemas.openxmlformats.org/officeDocument/2006/relationships/font" Target="fonts/DMSans-bold.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5" Type="http://schemas.openxmlformats.org/officeDocument/2006/relationships/notesMaster" Target="notesMasters/notesMaster1.xml"/><Relationship Id="rId19" Type="http://schemas.openxmlformats.org/officeDocument/2006/relationships/slide" Target="slides/slide14.xml"/><Relationship Id="rId6" Type="http://schemas.openxmlformats.org/officeDocument/2006/relationships/slide" Target="slides/slide1.xml"/><Relationship Id="rId18" Type="http://schemas.openxmlformats.org/officeDocument/2006/relationships/slide" Target="slides/slide13.xml"/><Relationship Id="rId7" Type="http://schemas.openxmlformats.org/officeDocument/2006/relationships/slide" Target="slides/slide2.xml"/><Relationship Id="rId8" Type="http://schemas.openxmlformats.org/officeDocument/2006/relationships/slide" Target="slides/slide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2" name="Shape 132"/>
        <p:cNvGrpSpPr/>
        <p:nvPr/>
      </p:nvGrpSpPr>
      <p:grpSpPr>
        <a:xfrm>
          <a:off x="0" y="0"/>
          <a:ext cx="0" cy="0"/>
          <a:chOff x="0" y="0"/>
          <a:chExt cx="0" cy="0"/>
        </a:xfrm>
      </p:grpSpPr>
      <p:sp>
        <p:nvSpPr>
          <p:cNvPr id="133" name="Google Shape;133;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34" name="Google Shape;134;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5" name="Shape 145"/>
        <p:cNvGrpSpPr/>
        <p:nvPr/>
      </p:nvGrpSpPr>
      <p:grpSpPr>
        <a:xfrm>
          <a:off x="0" y="0"/>
          <a:ext cx="0" cy="0"/>
          <a:chOff x="0" y="0"/>
          <a:chExt cx="0" cy="0"/>
        </a:xfrm>
      </p:grpSpPr>
      <p:sp>
        <p:nvSpPr>
          <p:cNvPr id="146" name="Google Shape;146;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47" name="Google Shape;147;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6" name="Shape 156"/>
        <p:cNvGrpSpPr/>
        <p:nvPr/>
      </p:nvGrpSpPr>
      <p:grpSpPr>
        <a:xfrm>
          <a:off x="0" y="0"/>
          <a:ext cx="0" cy="0"/>
          <a:chOff x="0" y="0"/>
          <a:chExt cx="0" cy="0"/>
        </a:xfrm>
      </p:grpSpPr>
      <p:sp>
        <p:nvSpPr>
          <p:cNvPr id="157" name="Google Shape;157;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58" name="Google Shape;158;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6" name="Shape 166"/>
        <p:cNvGrpSpPr/>
        <p:nvPr/>
      </p:nvGrpSpPr>
      <p:grpSpPr>
        <a:xfrm>
          <a:off x="0" y="0"/>
          <a:ext cx="0" cy="0"/>
          <a:chOff x="0" y="0"/>
          <a:chExt cx="0" cy="0"/>
        </a:xfrm>
      </p:grpSpPr>
      <p:sp>
        <p:nvSpPr>
          <p:cNvPr id="167" name="Google Shape;167;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68" name="Google Shape;168;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8" name="Shape 178"/>
        <p:cNvGrpSpPr/>
        <p:nvPr/>
      </p:nvGrpSpPr>
      <p:grpSpPr>
        <a:xfrm>
          <a:off x="0" y="0"/>
          <a:ext cx="0" cy="0"/>
          <a:chOff x="0" y="0"/>
          <a:chExt cx="0" cy="0"/>
        </a:xfrm>
      </p:grpSpPr>
      <p:sp>
        <p:nvSpPr>
          <p:cNvPr id="179" name="Google Shape;179;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80" name="Google Shape;180;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1" name="Shape 191"/>
        <p:cNvGrpSpPr/>
        <p:nvPr/>
      </p:nvGrpSpPr>
      <p:grpSpPr>
        <a:xfrm>
          <a:off x="0" y="0"/>
          <a:ext cx="0" cy="0"/>
          <a:chOff x="0" y="0"/>
          <a:chExt cx="0" cy="0"/>
        </a:xfrm>
      </p:grpSpPr>
      <p:sp>
        <p:nvSpPr>
          <p:cNvPr id="192" name="Google Shape;192;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93" name="Google Shape;193;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1" name="Shape 201"/>
        <p:cNvGrpSpPr/>
        <p:nvPr/>
      </p:nvGrpSpPr>
      <p:grpSpPr>
        <a:xfrm>
          <a:off x="0" y="0"/>
          <a:ext cx="0" cy="0"/>
          <a:chOff x="0" y="0"/>
          <a:chExt cx="0" cy="0"/>
        </a:xfrm>
      </p:grpSpPr>
      <p:sp>
        <p:nvSpPr>
          <p:cNvPr id="202" name="Google Shape;202;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03" name="Google Shape;203;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1" name="Shape 211"/>
        <p:cNvGrpSpPr/>
        <p:nvPr/>
      </p:nvGrpSpPr>
      <p:grpSpPr>
        <a:xfrm>
          <a:off x="0" y="0"/>
          <a:ext cx="0" cy="0"/>
          <a:chOff x="0" y="0"/>
          <a:chExt cx="0" cy="0"/>
        </a:xfrm>
      </p:grpSpPr>
      <p:sp>
        <p:nvSpPr>
          <p:cNvPr id="212" name="Google Shape;212;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13" name="Google Shape;213;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0" name="Shape 230"/>
        <p:cNvGrpSpPr/>
        <p:nvPr/>
      </p:nvGrpSpPr>
      <p:grpSpPr>
        <a:xfrm>
          <a:off x="0" y="0"/>
          <a:ext cx="0" cy="0"/>
          <a:chOff x="0" y="0"/>
          <a:chExt cx="0" cy="0"/>
        </a:xfrm>
      </p:grpSpPr>
      <p:sp>
        <p:nvSpPr>
          <p:cNvPr id="231" name="Google Shape;231;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32" name="Google Shape;232;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7" name="Shape 237"/>
        <p:cNvGrpSpPr/>
        <p:nvPr/>
      </p:nvGrpSpPr>
      <p:grpSpPr>
        <a:xfrm>
          <a:off x="0" y="0"/>
          <a:ext cx="0" cy="0"/>
          <a:chOff x="0" y="0"/>
          <a:chExt cx="0" cy="0"/>
        </a:xfrm>
      </p:grpSpPr>
      <p:sp>
        <p:nvSpPr>
          <p:cNvPr id="238" name="Google Shape;238;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2" name="Shape 252"/>
        <p:cNvGrpSpPr/>
        <p:nvPr/>
      </p:nvGrpSpPr>
      <p:grpSpPr>
        <a:xfrm>
          <a:off x="0" y="0"/>
          <a:ext cx="0" cy="0"/>
          <a:chOff x="0" y="0"/>
          <a:chExt cx="0" cy="0"/>
        </a:xfrm>
      </p:grpSpPr>
      <p:sp>
        <p:nvSpPr>
          <p:cNvPr id="253" name="Google Shape;253;p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54" name="Google Shape;254;p1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4" name="Shape 274"/>
        <p:cNvGrpSpPr/>
        <p:nvPr/>
      </p:nvGrpSpPr>
      <p:grpSpPr>
        <a:xfrm>
          <a:off x="0" y="0"/>
          <a:ext cx="0" cy="0"/>
          <a:chOff x="0" y="0"/>
          <a:chExt cx="0" cy="0"/>
        </a:xfrm>
      </p:grpSpPr>
      <p:sp>
        <p:nvSpPr>
          <p:cNvPr id="275" name="Google Shape;275;p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76" name="Google Shape;276;p1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1" name="Shape 281"/>
        <p:cNvGrpSpPr/>
        <p:nvPr/>
      </p:nvGrpSpPr>
      <p:grpSpPr>
        <a:xfrm>
          <a:off x="0" y="0"/>
          <a:ext cx="0" cy="0"/>
          <a:chOff x="0" y="0"/>
          <a:chExt cx="0" cy="0"/>
        </a:xfrm>
      </p:grpSpPr>
      <p:sp>
        <p:nvSpPr>
          <p:cNvPr id="282" name="Google Shape;282;p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1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7" name="Shape 287"/>
        <p:cNvGrpSpPr/>
        <p:nvPr/>
      </p:nvGrpSpPr>
      <p:grpSpPr>
        <a:xfrm>
          <a:off x="0" y="0"/>
          <a:ext cx="0" cy="0"/>
          <a:chOff x="0" y="0"/>
          <a:chExt cx="0" cy="0"/>
        </a:xfrm>
      </p:grpSpPr>
      <p:sp>
        <p:nvSpPr>
          <p:cNvPr id="288" name="Google Shape;288;p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1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8" name="Shape 338"/>
        <p:cNvGrpSpPr/>
        <p:nvPr/>
      </p:nvGrpSpPr>
      <p:grpSpPr>
        <a:xfrm>
          <a:off x="0" y="0"/>
          <a:ext cx="0" cy="0"/>
          <a:chOff x="0" y="0"/>
          <a:chExt cx="0" cy="0"/>
        </a:xfrm>
      </p:grpSpPr>
      <p:sp>
        <p:nvSpPr>
          <p:cNvPr id="339" name="Google Shape;339;p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40" name="Google Shape;340;p1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png"/><Relationship Id="rId3" Type="http://schemas.openxmlformats.org/officeDocument/2006/relationships/image" Target="../media/image16.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png"/><Relationship Id="rId3" Type="http://schemas.openxmlformats.org/officeDocument/2006/relationships/image" Target="../media/image8.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 Id="rId3" Type="http://schemas.openxmlformats.org/officeDocument/2006/relationships/image" Target="../media/image21.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3.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11" name="Shape 11"/>
        <p:cNvGrpSpPr/>
        <p:nvPr/>
      </p:nvGrpSpPr>
      <p:grpSpPr>
        <a:xfrm>
          <a:off x="0" y="0"/>
          <a:ext cx="0" cy="0"/>
          <a:chOff x="0" y="0"/>
          <a:chExt cx="0" cy="0"/>
        </a:xfrm>
      </p:grpSpPr>
      <p:sp>
        <p:nvSpPr>
          <p:cNvPr id="12" name="Google Shape;12;p2"/>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 name="Google Shape;13;p2"/>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4" name="Google Shape;14;p2"/>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bg>
      <p:bgPr>
        <a:solidFill>
          <a:srgbClr val="2667C6"/>
        </a:solidFill>
      </p:bgPr>
    </p:bg>
    <p:spTree>
      <p:nvGrpSpPr>
        <p:cNvPr id="15" name="Shape 15"/>
        <p:cNvGrpSpPr/>
        <p:nvPr/>
      </p:nvGrpSpPr>
      <p:grpSpPr>
        <a:xfrm>
          <a:off x="0" y="0"/>
          <a:ext cx="0" cy="0"/>
          <a:chOff x="0" y="0"/>
          <a:chExt cx="0" cy="0"/>
        </a:xfrm>
      </p:grpSpPr>
      <p:grpSp>
        <p:nvGrpSpPr>
          <p:cNvPr id="16" name="Google Shape;16;p3"/>
          <p:cNvGrpSpPr/>
          <p:nvPr/>
        </p:nvGrpSpPr>
        <p:grpSpPr>
          <a:xfrm>
            <a:off x="0" y="-144662"/>
            <a:ext cx="9401933" cy="10431728"/>
            <a:chOff x="0" y="-38100"/>
            <a:chExt cx="2476213" cy="2747433"/>
          </a:xfrm>
        </p:grpSpPr>
        <p:sp>
          <p:nvSpPr>
            <p:cNvPr id="17" name="Google Shape;17;p3"/>
            <p:cNvSpPr/>
            <p:nvPr/>
          </p:nvSpPr>
          <p:spPr>
            <a:xfrm>
              <a:off x="0" y="0"/>
              <a:ext cx="2476213" cy="2709333"/>
            </a:xfrm>
            <a:custGeom>
              <a:rect b="b" l="l" r="r" t="t"/>
              <a:pathLst>
                <a:path extrusionOk="0" h="2709333" w="2476213">
                  <a:moveTo>
                    <a:pt x="0" y="0"/>
                  </a:moveTo>
                  <a:lnTo>
                    <a:pt x="2476213" y="0"/>
                  </a:lnTo>
                  <a:lnTo>
                    <a:pt x="2476213" y="2709333"/>
                  </a:lnTo>
                  <a:lnTo>
                    <a:pt x="0" y="2709333"/>
                  </a:lnTo>
                  <a:close/>
                </a:path>
              </a:pathLst>
            </a:custGeom>
            <a:solidFill>
              <a:srgbClr val="04AA7A"/>
            </a:solidFill>
            <a:ln>
              <a:noFill/>
            </a:ln>
          </p:spPr>
        </p:sp>
        <p:sp>
          <p:nvSpPr>
            <p:cNvPr id="18" name="Google Shape;18;p3"/>
            <p:cNvSpPr txBox="1"/>
            <p:nvPr/>
          </p:nvSpPr>
          <p:spPr>
            <a:xfrm>
              <a:off x="0" y="-38100"/>
              <a:ext cx="2476200" cy="2747400"/>
            </a:xfrm>
            <a:prstGeom prst="rect">
              <a:avLst/>
            </a:prstGeom>
            <a:noFill/>
            <a:ln>
              <a:noFill/>
            </a:ln>
          </p:spPr>
          <p:txBody>
            <a:bodyPr anchorCtr="0" anchor="ctr" bIns="50800" lIns="50800" spcFirstLastPara="1" rIns="50800" wrap="square" tIns="50800">
              <a:noAutofit/>
            </a:bodyPr>
            <a:lstStyle/>
            <a:p>
              <a:pPr indent="0" lvl="0" marL="0" marR="0" rtl="0" algn="ctr">
                <a:lnSpc>
                  <a:spcPct val="147722"/>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9" name="Google Shape;19;p3"/>
          <p:cNvSpPr txBox="1"/>
          <p:nvPr/>
        </p:nvSpPr>
        <p:spPr>
          <a:xfrm>
            <a:off x="1005900" y="1377013"/>
            <a:ext cx="7132200" cy="7388400"/>
          </a:xfrm>
          <a:prstGeom prst="rect">
            <a:avLst/>
          </a:prstGeom>
          <a:noFill/>
          <a:ln>
            <a:noFill/>
          </a:ln>
        </p:spPr>
        <p:txBody>
          <a:bodyPr anchorCtr="0" anchor="t" bIns="0" lIns="0" spcFirstLastPara="1" rIns="0" wrap="square" tIns="0">
            <a:spAutoFit/>
          </a:bodyPr>
          <a:lstStyle/>
          <a:p>
            <a:pPr indent="0" lvl="0" marL="0" marR="0" rtl="0" algn="l">
              <a:lnSpc>
                <a:spcPct val="80000"/>
              </a:lnSpc>
              <a:spcBef>
                <a:spcPts val="0"/>
              </a:spcBef>
              <a:spcAft>
                <a:spcPts val="0"/>
              </a:spcAft>
              <a:buNone/>
            </a:pPr>
            <a:r>
              <a:rPr lang="en-US" sz="15000">
                <a:solidFill>
                  <a:srgbClr val="F8F4EB"/>
                </a:solidFill>
                <a:latin typeface="Londrina Solid"/>
                <a:ea typeface="Londrina Solid"/>
                <a:cs typeface="Londrina Solid"/>
                <a:sym typeface="Londrina Solid"/>
              </a:rPr>
              <a:t>CLICK</a:t>
            </a:r>
            <a:endParaRPr sz="15000">
              <a:solidFill>
                <a:srgbClr val="F8F4EB"/>
              </a:solidFill>
              <a:latin typeface="Londrina Solid"/>
              <a:ea typeface="Londrina Solid"/>
              <a:cs typeface="Londrina Solid"/>
              <a:sym typeface="Londrina Solid"/>
            </a:endParaRPr>
          </a:p>
          <a:p>
            <a:pPr indent="0" lvl="0" marL="0" marR="0" rtl="0" algn="l">
              <a:lnSpc>
                <a:spcPct val="80000"/>
              </a:lnSpc>
              <a:spcBef>
                <a:spcPts val="0"/>
              </a:spcBef>
              <a:spcAft>
                <a:spcPts val="0"/>
              </a:spcAft>
              <a:buNone/>
            </a:pPr>
            <a:r>
              <a:rPr lang="en-US" sz="15000">
                <a:solidFill>
                  <a:srgbClr val="F8F4EB"/>
                </a:solidFill>
                <a:latin typeface="Londrina Solid"/>
                <a:ea typeface="Londrina Solid"/>
                <a:cs typeface="Londrina Solid"/>
                <a:sym typeface="Londrina Solid"/>
              </a:rPr>
              <a:t>TO EDIT</a:t>
            </a:r>
            <a:endParaRPr sz="15000">
              <a:solidFill>
                <a:srgbClr val="F8F4EB"/>
              </a:solidFill>
              <a:latin typeface="Londrina Solid"/>
              <a:ea typeface="Londrina Solid"/>
              <a:cs typeface="Londrina Solid"/>
              <a:sym typeface="Londrina Solid"/>
            </a:endParaRPr>
          </a:p>
          <a:p>
            <a:pPr indent="0" lvl="0" marL="0" marR="0" rtl="0" algn="l">
              <a:lnSpc>
                <a:spcPct val="80000"/>
              </a:lnSpc>
              <a:spcBef>
                <a:spcPts val="0"/>
              </a:spcBef>
              <a:spcAft>
                <a:spcPts val="0"/>
              </a:spcAft>
              <a:buNone/>
            </a:pPr>
            <a:r>
              <a:rPr lang="en-US" sz="15000">
                <a:solidFill>
                  <a:srgbClr val="F8F4EB"/>
                </a:solidFill>
                <a:latin typeface="Londrina Solid"/>
                <a:ea typeface="Londrina Solid"/>
                <a:cs typeface="Londrina Solid"/>
                <a:sym typeface="Londrina Solid"/>
              </a:rPr>
              <a:t>THEME</a:t>
            </a:r>
            <a:endParaRPr sz="15000">
              <a:solidFill>
                <a:srgbClr val="F8F4EB"/>
              </a:solidFill>
              <a:latin typeface="Londrina Solid"/>
              <a:ea typeface="Londrina Solid"/>
              <a:cs typeface="Londrina Solid"/>
              <a:sym typeface="Londrina Solid"/>
            </a:endParaRPr>
          </a:p>
          <a:p>
            <a:pPr indent="0" lvl="0" marL="0" marR="0" rtl="0" algn="l">
              <a:lnSpc>
                <a:spcPct val="80000"/>
              </a:lnSpc>
              <a:spcBef>
                <a:spcPts val="0"/>
              </a:spcBef>
              <a:spcAft>
                <a:spcPts val="0"/>
              </a:spcAft>
              <a:buNone/>
            </a:pPr>
            <a:r>
              <a:rPr lang="en-US" sz="15000">
                <a:solidFill>
                  <a:srgbClr val="F8F4EB"/>
                </a:solidFill>
                <a:latin typeface="Londrina Solid"/>
                <a:ea typeface="Londrina Solid"/>
                <a:cs typeface="Londrina Solid"/>
                <a:sym typeface="Londrina Solid"/>
              </a:rPr>
              <a:t>STYLE</a:t>
            </a:r>
            <a:endParaRPr sz="15000">
              <a:solidFill>
                <a:srgbClr val="F8F4EB"/>
              </a:solidFill>
              <a:latin typeface="Londrina Solid"/>
              <a:ea typeface="Londrina Solid"/>
              <a:cs typeface="Londrina Solid"/>
              <a:sym typeface="Londrina Solid"/>
            </a:endParaRPr>
          </a:p>
        </p:txBody>
      </p:sp>
      <p:grpSp>
        <p:nvGrpSpPr>
          <p:cNvPr id="20" name="Google Shape;20;p3"/>
          <p:cNvGrpSpPr/>
          <p:nvPr/>
        </p:nvGrpSpPr>
        <p:grpSpPr>
          <a:xfrm>
            <a:off x="7999896" y="6736718"/>
            <a:ext cx="3048422" cy="3048421"/>
            <a:chOff x="0" y="0"/>
            <a:chExt cx="4064562" cy="4064562"/>
          </a:xfrm>
        </p:grpSpPr>
        <p:sp>
          <p:nvSpPr>
            <p:cNvPr id="21" name="Google Shape;21;p3"/>
            <p:cNvSpPr/>
            <p:nvPr/>
          </p:nvSpPr>
          <p:spPr>
            <a:xfrm>
              <a:off x="0" y="0"/>
              <a:ext cx="4064562" cy="4064562"/>
            </a:xfrm>
            <a:custGeom>
              <a:rect b="b" l="l" r="r" t="t"/>
              <a:pathLst>
                <a:path extrusionOk="0" h="4064562" w="4064562">
                  <a:moveTo>
                    <a:pt x="0" y="0"/>
                  </a:moveTo>
                  <a:lnTo>
                    <a:pt x="4064562" y="0"/>
                  </a:lnTo>
                  <a:lnTo>
                    <a:pt x="4064562" y="4064562"/>
                  </a:lnTo>
                  <a:lnTo>
                    <a:pt x="0" y="4064562"/>
                  </a:lnTo>
                  <a:lnTo>
                    <a:pt x="0" y="0"/>
                  </a:lnTo>
                  <a:close/>
                </a:path>
              </a:pathLst>
            </a:custGeom>
            <a:blipFill rotWithShape="1">
              <a:blip r:embed="rId2">
                <a:alphaModFix/>
              </a:blip>
              <a:stretch>
                <a:fillRect b="0" l="0" r="0" t="0"/>
              </a:stretch>
            </a:blipFill>
            <a:ln>
              <a:noFill/>
            </a:ln>
          </p:spPr>
        </p:sp>
        <p:sp>
          <p:nvSpPr>
            <p:cNvPr id="22" name="Google Shape;22;p3"/>
            <p:cNvSpPr txBox="1"/>
            <p:nvPr/>
          </p:nvSpPr>
          <p:spPr>
            <a:xfrm rot="-1026870">
              <a:off x="294717" y="1357073"/>
              <a:ext cx="3219358" cy="1149824"/>
            </a:xfrm>
            <a:prstGeom prst="rect">
              <a:avLst/>
            </a:prstGeom>
            <a:noFill/>
            <a:ln>
              <a:noFill/>
            </a:ln>
          </p:spPr>
          <p:txBody>
            <a:bodyPr anchorCtr="0" anchor="t" bIns="0" lIns="0" spcFirstLastPara="1" rIns="0" wrap="square" tIns="0">
              <a:spAutoFit/>
            </a:bodyPr>
            <a:lstStyle/>
            <a:p>
              <a:pPr indent="0" lvl="0" marL="0" marR="0" rtl="0" algn="ctr">
                <a:lnSpc>
                  <a:spcPct val="140003"/>
                </a:lnSpc>
                <a:spcBef>
                  <a:spcPts val="0"/>
                </a:spcBef>
                <a:spcAft>
                  <a:spcPts val="0"/>
                </a:spcAft>
                <a:buNone/>
              </a:pPr>
              <a:r>
                <a:rPr lang="en-US" sz="5602">
                  <a:solidFill>
                    <a:srgbClr val="F8E485"/>
                  </a:solidFill>
                  <a:latin typeface="Knewave"/>
                  <a:ea typeface="Knewave"/>
                  <a:cs typeface="Knewave"/>
                  <a:sym typeface="Knewave"/>
                </a:rPr>
                <a:t>HERE</a:t>
              </a:r>
              <a:endParaRPr/>
            </a:p>
          </p:txBody>
        </p:sp>
        <p:sp>
          <p:nvSpPr>
            <p:cNvPr id="23" name="Google Shape;23;p3"/>
            <p:cNvSpPr txBox="1"/>
            <p:nvPr/>
          </p:nvSpPr>
          <p:spPr>
            <a:xfrm rot="-1026870">
              <a:off x="114105" y="865419"/>
              <a:ext cx="3219358" cy="656951"/>
            </a:xfrm>
            <a:prstGeom prst="rect">
              <a:avLst/>
            </a:prstGeom>
            <a:noFill/>
            <a:ln>
              <a:noFill/>
            </a:ln>
          </p:spPr>
          <p:txBody>
            <a:bodyPr anchorCtr="0" anchor="t" bIns="0" lIns="0" spcFirstLastPara="1" rIns="0" wrap="square" tIns="0">
              <a:spAutoFit/>
            </a:bodyPr>
            <a:lstStyle/>
            <a:p>
              <a:pPr indent="0" lvl="0" marL="0" marR="0" rtl="0" algn="ctr">
                <a:lnSpc>
                  <a:spcPct val="140062"/>
                </a:lnSpc>
                <a:spcBef>
                  <a:spcPts val="0"/>
                </a:spcBef>
                <a:spcAft>
                  <a:spcPts val="0"/>
                </a:spcAft>
                <a:buNone/>
              </a:pPr>
              <a:r>
                <a:rPr lang="en-US" sz="3200">
                  <a:solidFill>
                    <a:srgbClr val="F8E485"/>
                  </a:solidFill>
                  <a:latin typeface="Knewave"/>
                  <a:ea typeface="Knewave"/>
                  <a:cs typeface="Knewave"/>
                  <a:sym typeface="Knewave"/>
                </a:rPr>
                <a:t>EDIT</a:t>
              </a:r>
              <a:endParaRPr/>
            </a:p>
          </p:txBody>
        </p:sp>
      </p:grpSp>
      <p:pic>
        <p:nvPicPr>
          <p:cNvPr id="24" name="Google Shape;24;p3"/>
          <p:cNvPicPr preferRelativeResize="0"/>
          <p:nvPr/>
        </p:nvPicPr>
        <p:blipFill>
          <a:blip r:embed="rId3">
            <a:alphaModFix/>
          </a:blip>
          <a:stretch>
            <a:fillRect/>
          </a:stretch>
        </p:blipFill>
        <p:spPr>
          <a:xfrm>
            <a:off x="10608125" y="891314"/>
            <a:ext cx="6651174" cy="8504374"/>
          </a:xfrm>
          <a:prstGeom prst="rect">
            <a:avLst/>
          </a:prstGeom>
          <a:noFill/>
          <a:ln>
            <a:noFill/>
          </a:ln>
        </p:spPr>
      </p:pic>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1">
  <p:cSld name="TITLE_1">
    <p:bg>
      <p:bgPr>
        <a:solidFill>
          <a:srgbClr val="2667C6"/>
        </a:solidFill>
      </p:bgPr>
    </p:bg>
    <p:spTree>
      <p:nvGrpSpPr>
        <p:cNvPr id="25" name="Shape 25"/>
        <p:cNvGrpSpPr/>
        <p:nvPr/>
      </p:nvGrpSpPr>
      <p:grpSpPr>
        <a:xfrm>
          <a:off x="0" y="0"/>
          <a:ext cx="0" cy="0"/>
          <a:chOff x="0" y="0"/>
          <a:chExt cx="0" cy="0"/>
        </a:xfrm>
      </p:grpSpPr>
      <p:sp>
        <p:nvSpPr>
          <p:cNvPr id="26" name="Google Shape;26;p4"/>
          <p:cNvSpPr/>
          <p:nvPr/>
        </p:nvSpPr>
        <p:spPr>
          <a:xfrm>
            <a:off x="1329648" y="800618"/>
            <a:ext cx="10150798" cy="9486382"/>
          </a:xfrm>
          <a:custGeom>
            <a:rect b="b" l="l" r="r" t="t"/>
            <a:pathLst>
              <a:path extrusionOk="0" h="9486382" w="10150798">
                <a:moveTo>
                  <a:pt x="0" y="0"/>
                </a:moveTo>
                <a:lnTo>
                  <a:pt x="10150798" y="0"/>
                </a:lnTo>
                <a:lnTo>
                  <a:pt x="10150798" y="9486382"/>
                </a:lnTo>
                <a:lnTo>
                  <a:pt x="0" y="9486382"/>
                </a:lnTo>
                <a:lnTo>
                  <a:pt x="0" y="0"/>
                </a:lnTo>
                <a:close/>
              </a:path>
            </a:pathLst>
          </a:custGeom>
          <a:blipFill rotWithShape="1">
            <a:blip r:embed="rId2">
              <a:alphaModFix/>
            </a:blip>
            <a:stretch>
              <a:fillRect b="0" l="0" r="0" t="0"/>
            </a:stretch>
          </a:blipFill>
          <a:ln>
            <a:noFill/>
          </a:ln>
        </p:spPr>
      </p:sp>
      <p:sp>
        <p:nvSpPr>
          <p:cNvPr id="27" name="Google Shape;27;p4"/>
          <p:cNvSpPr txBox="1"/>
          <p:nvPr/>
        </p:nvSpPr>
        <p:spPr>
          <a:xfrm>
            <a:off x="2534750" y="1551425"/>
            <a:ext cx="7740600" cy="2078100"/>
          </a:xfrm>
          <a:prstGeom prst="rect">
            <a:avLst/>
          </a:prstGeom>
          <a:noFill/>
          <a:ln>
            <a:noFill/>
          </a:ln>
        </p:spPr>
        <p:txBody>
          <a:bodyPr anchorCtr="0" anchor="t" bIns="0" lIns="0" spcFirstLastPara="1" rIns="0" wrap="square" tIns="0">
            <a:spAutoFit/>
          </a:bodyPr>
          <a:lstStyle/>
          <a:p>
            <a:pPr indent="0" lvl="0" marL="0" marR="0" rtl="0" algn="ctr">
              <a:lnSpc>
                <a:spcPct val="90000"/>
              </a:lnSpc>
              <a:spcBef>
                <a:spcPts val="0"/>
              </a:spcBef>
              <a:spcAft>
                <a:spcPts val="0"/>
              </a:spcAft>
              <a:buNone/>
            </a:pPr>
            <a:r>
              <a:rPr lang="en-US" sz="15000">
                <a:solidFill>
                  <a:srgbClr val="DD3D3A"/>
                </a:solidFill>
                <a:latin typeface="Londrina Solid"/>
                <a:ea typeface="Londrina Solid"/>
                <a:cs typeface="Londrina Solid"/>
                <a:sym typeface="Londrina Solid"/>
              </a:rPr>
              <a:t>EDIT HERE</a:t>
            </a:r>
            <a:endParaRPr/>
          </a:p>
        </p:txBody>
      </p:sp>
      <p:sp>
        <p:nvSpPr>
          <p:cNvPr id="28" name="Google Shape;28;p4"/>
          <p:cNvSpPr txBox="1"/>
          <p:nvPr/>
        </p:nvSpPr>
        <p:spPr>
          <a:xfrm>
            <a:off x="3189051" y="4022450"/>
            <a:ext cx="6432000" cy="769500"/>
          </a:xfrm>
          <a:prstGeom prst="rect">
            <a:avLst/>
          </a:prstGeom>
          <a:noFill/>
          <a:ln>
            <a:noFill/>
          </a:ln>
        </p:spPr>
        <p:txBody>
          <a:bodyPr anchorCtr="0" anchor="t" bIns="0" lIns="0" spcFirstLastPara="1" rIns="0" wrap="square" tIns="0">
            <a:spAutoFit/>
          </a:bodyPr>
          <a:lstStyle/>
          <a:p>
            <a:pPr indent="0" lvl="0" marL="0" marR="0" rtl="0" algn="ctr">
              <a:lnSpc>
                <a:spcPct val="140000"/>
              </a:lnSpc>
              <a:spcBef>
                <a:spcPts val="0"/>
              </a:spcBef>
              <a:spcAft>
                <a:spcPts val="0"/>
              </a:spcAft>
              <a:buNone/>
            </a:pPr>
            <a:r>
              <a:rPr b="1" lang="en-US" sz="5000">
                <a:latin typeface="DM Sans"/>
                <a:ea typeface="DM Sans"/>
                <a:cs typeface="DM Sans"/>
                <a:sym typeface="DM Sans"/>
              </a:rPr>
              <a:t>Click to edit</a:t>
            </a:r>
            <a:endParaRPr/>
          </a:p>
        </p:txBody>
      </p:sp>
      <p:sp>
        <p:nvSpPr>
          <p:cNvPr id="29" name="Google Shape;29;p4"/>
          <p:cNvSpPr txBox="1"/>
          <p:nvPr/>
        </p:nvSpPr>
        <p:spPr>
          <a:xfrm>
            <a:off x="2787788" y="5259488"/>
            <a:ext cx="7234500" cy="769500"/>
          </a:xfrm>
          <a:prstGeom prst="rect">
            <a:avLst/>
          </a:prstGeom>
          <a:noFill/>
          <a:ln>
            <a:noFill/>
          </a:ln>
        </p:spPr>
        <p:txBody>
          <a:bodyPr anchorCtr="0" anchor="t" bIns="0" lIns="0" spcFirstLastPara="1" rIns="0" wrap="square" tIns="0">
            <a:spAutoFit/>
          </a:bodyPr>
          <a:lstStyle/>
          <a:p>
            <a:pPr indent="0" lvl="0" marL="0" rtl="0" algn="ctr">
              <a:lnSpc>
                <a:spcPct val="140000"/>
              </a:lnSpc>
              <a:spcBef>
                <a:spcPts val="0"/>
              </a:spcBef>
              <a:spcAft>
                <a:spcPts val="0"/>
              </a:spcAft>
              <a:buNone/>
            </a:pPr>
            <a:r>
              <a:rPr b="1" lang="en-US" sz="5000">
                <a:solidFill>
                  <a:schemeClr val="dk1"/>
                </a:solidFill>
                <a:latin typeface="DM Sans"/>
                <a:ea typeface="DM Sans"/>
                <a:cs typeface="DM Sans"/>
                <a:sym typeface="DM Sans"/>
              </a:rPr>
              <a:t>Click to edit</a:t>
            </a:r>
            <a:endParaRPr b="1" sz="5000">
              <a:latin typeface="DM Sans"/>
              <a:ea typeface="DM Sans"/>
              <a:cs typeface="DM Sans"/>
              <a:sym typeface="DM Sans"/>
            </a:endParaRPr>
          </a:p>
        </p:txBody>
      </p:sp>
      <p:sp>
        <p:nvSpPr>
          <p:cNvPr id="30" name="Google Shape;30;p4"/>
          <p:cNvSpPr txBox="1"/>
          <p:nvPr/>
        </p:nvSpPr>
        <p:spPr>
          <a:xfrm>
            <a:off x="2661350" y="6496550"/>
            <a:ext cx="7487400" cy="769500"/>
          </a:xfrm>
          <a:prstGeom prst="rect">
            <a:avLst/>
          </a:prstGeom>
          <a:noFill/>
          <a:ln>
            <a:noFill/>
          </a:ln>
        </p:spPr>
        <p:txBody>
          <a:bodyPr anchorCtr="0" anchor="t" bIns="0" lIns="0" spcFirstLastPara="1" rIns="0" wrap="square" tIns="0">
            <a:spAutoFit/>
          </a:bodyPr>
          <a:lstStyle/>
          <a:p>
            <a:pPr indent="0" lvl="0" marL="0" rtl="0" algn="ctr">
              <a:lnSpc>
                <a:spcPct val="140000"/>
              </a:lnSpc>
              <a:spcBef>
                <a:spcPts val="0"/>
              </a:spcBef>
              <a:spcAft>
                <a:spcPts val="0"/>
              </a:spcAft>
              <a:buNone/>
            </a:pPr>
            <a:r>
              <a:rPr b="1" lang="en-US" sz="5000">
                <a:solidFill>
                  <a:schemeClr val="dk1"/>
                </a:solidFill>
                <a:latin typeface="DM Sans"/>
                <a:ea typeface="DM Sans"/>
                <a:cs typeface="DM Sans"/>
                <a:sym typeface="DM Sans"/>
              </a:rPr>
              <a:t>Click to edit</a:t>
            </a:r>
            <a:endParaRPr b="1" sz="5000">
              <a:latin typeface="DM Sans"/>
              <a:ea typeface="DM Sans"/>
              <a:cs typeface="DM Sans"/>
              <a:sym typeface="DM Sans"/>
            </a:endParaRPr>
          </a:p>
        </p:txBody>
      </p:sp>
      <p:sp>
        <p:nvSpPr>
          <p:cNvPr id="31" name="Google Shape;31;p4"/>
          <p:cNvSpPr txBox="1"/>
          <p:nvPr/>
        </p:nvSpPr>
        <p:spPr>
          <a:xfrm>
            <a:off x="4225102" y="7733600"/>
            <a:ext cx="4359900" cy="769500"/>
          </a:xfrm>
          <a:prstGeom prst="rect">
            <a:avLst/>
          </a:prstGeom>
          <a:noFill/>
          <a:ln>
            <a:noFill/>
          </a:ln>
        </p:spPr>
        <p:txBody>
          <a:bodyPr anchorCtr="0" anchor="t" bIns="0" lIns="0" spcFirstLastPara="1" rIns="0" wrap="square" tIns="0">
            <a:spAutoFit/>
          </a:bodyPr>
          <a:lstStyle/>
          <a:p>
            <a:pPr indent="0" lvl="0" marL="0" rtl="0" algn="ctr">
              <a:lnSpc>
                <a:spcPct val="140000"/>
              </a:lnSpc>
              <a:spcBef>
                <a:spcPts val="0"/>
              </a:spcBef>
              <a:spcAft>
                <a:spcPts val="0"/>
              </a:spcAft>
              <a:buNone/>
            </a:pPr>
            <a:r>
              <a:rPr b="1" lang="en-US" sz="5000">
                <a:solidFill>
                  <a:schemeClr val="dk1"/>
                </a:solidFill>
                <a:latin typeface="DM Sans"/>
                <a:ea typeface="DM Sans"/>
                <a:cs typeface="DM Sans"/>
                <a:sym typeface="DM Sans"/>
              </a:rPr>
              <a:t>Click to edit</a:t>
            </a:r>
            <a:endParaRPr b="1" sz="5000">
              <a:latin typeface="DM Sans"/>
              <a:ea typeface="DM Sans"/>
              <a:cs typeface="DM Sans"/>
              <a:sym typeface="DM Sans"/>
            </a:endParaRPr>
          </a:p>
        </p:txBody>
      </p:sp>
      <p:pic>
        <p:nvPicPr>
          <p:cNvPr id="32" name="Google Shape;32;p4"/>
          <p:cNvPicPr preferRelativeResize="0"/>
          <p:nvPr/>
        </p:nvPicPr>
        <p:blipFill>
          <a:blip r:embed="rId3">
            <a:alphaModFix/>
          </a:blip>
          <a:stretch>
            <a:fillRect/>
          </a:stretch>
        </p:blipFill>
        <p:spPr>
          <a:xfrm>
            <a:off x="10127100" y="2731701"/>
            <a:ext cx="7740500" cy="7778624"/>
          </a:xfrm>
          <a:prstGeom prst="rect">
            <a:avLst/>
          </a:prstGeom>
          <a:noFill/>
          <a:ln>
            <a:noFill/>
          </a:ln>
        </p:spPr>
      </p:pic>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1 1">
  <p:cSld name="TITLE_1_1">
    <p:bg>
      <p:bgPr>
        <a:solidFill>
          <a:srgbClr val="2667C6"/>
        </a:solidFill>
      </p:bgPr>
    </p:bg>
    <p:spTree>
      <p:nvGrpSpPr>
        <p:cNvPr id="33" name="Shape 33"/>
        <p:cNvGrpSpPr/>
        <p:nvPr/>
      </p:nvGrpSpPr>
      <p:grpSpPr>
        <a:xfrm>
          <a:off x="0" y="0"/>
          <a:ext cx="0" cy="0"/>
          <a:chOff x="0" y="0"/>
          <a:chExt cx="0" cy="0"/>
        </a:xfrm>
      </p:grpSpPr>
      <p:sp>
        <p:nvSpPr>
          <p:cNvPr id="34" name="Google Shape;34;p5"/>
          <p:cNvSpPr/>
          <p:nvPr/>
        </p:nvSpPr>
        <p:spPr>
          <a:xfrm>
            <a:off x="648143" y="2293636"/>
            <a:ext cx="17296514" cy="7201639"/>
          </a:xfrm>
          <a:custGeom>
            <a:rect b="b" l="l" r="r" t="t"/>
            <a:pathLst>
              <a:path extrusionOk="0" h="7201639" w="17296514">
                <a:moveTo>
                  <a:pt x="0" y="0"/>
                </a:moveTo>
                <a:lnTo>
                  <a:pt x="17296514" y="0"/>
                </a:lnTo>
                <a:lnTo>
                  <a:pt x="17296514" y="7201639"/>
                </a:lnTo>
                <a:lnTo>
                  <a:pt x="0" y="7201639"/>
                </a:lnTo>
                <a:lnTo>
                  <a:pt x="0" y="0"/>
                </a:lnTo>
                <a:close/>
              </a:path>
            </a:pathLst>
          </a:custGeom>
          <a:blipFill rotWithShape="1">
            <a:blip r:embed="rId2">
              <a:alphaModFix/>
            </a:blip>
            <a:stretch>
              <a:fillRect b="0" l="0" r="0" t="0"/>
            </a:stretch>
          </a:blipFill>
          <a:ln>
            <a:noFill/>
          </a:ln>
        </p:spPr>
      </p:sp>
      <p:sp>
        <p:nvSpPr>
          <p:cNvPr id="35" name="Google Shape;35;p5"/>
          <p:cNvSpPr txBox="1"/>
          <p:nvPr/>
        </p:nvSpPr>
        <p:spPr>
          <a:xfrm>
            <a:off x="3097800" y="4883925"/>
            <a:ext cx="12092400" cy="461700"/>
          </a:xfrm>
          <a:prstGeom prst="rect">
            <a:avLst/>
          </a:prstGeom>
          <a:noFill/>
          <a:ln>
            <a:noFill/>
          </a:ln>
        </p:spPr>
        <p:txBody>
          <a:bodyPr anchorCtr="0" anchor="t" bIns="0" lIns="0" spcFirstLastPara="1" rIns="0" wrap="square" tIns="0">
            <a:spAutoFit/>
          </a:bodyPr>
          <a:lstStyle/>
          <a:p>
            <a:pPr indent="0" lvl="0" marL="0" marR="0" rtl="0" algn="just">
              <a:lnSpc>
                <a:spcPct val="115000"/>
              </a:lnSpc>
              <a:spcBef>
                <a:spcPts val="0"/>
              </a:spcBef>
              <a:spcAft>
                <a:spcPts val="0"/>
              </a:spcAft>
              <a:buNone/>
            </a:pPr>
            <a:r>
              <a:rPr lang="en-US" sz="3000">
                <a:latin typeface="DM Sans"/>
                <a:ea typeface="DM Sans"/>
                <a:cs typeface="DM Sans"/>
                <a:sym typeface="DM Sans"/>
              </a:rPr>
              <a:t>Click to edit theme style</a:t>
            </a:r>
            <a:endParaRPr sz="3000"/>
          </a:p>
        </p:txBody>
      </p:sp>
      <p:sp>
        <p:nvSpPr>
          <p:cNvPr id="36" name="Google Shape;36;p5"/>
          <p:cNvSpPr txBox="1"/>
          <p:nvPr/>
        </p:nvSpPr>
        <p:spPr>
          <a:xfrm>
            <a:off x="928527" y="1390650"/>
            <a:ext cx="16431000" cy="1800900"/>
          </a:xfrm>
          <a:prstGeom prst="rect">
            <a:avLst/>
          </a:prstGeom>
          <a:noFill/>
          <a:ln>
            <a:noFill/>
          </a:ln>
        </p:spPr>
        <p:txBody>
          <a:bodyPr anchorCtr="0" anchor="t" bIns="0" lIns="0" spcFirstLastPara="1" rIns="0" wrap="square" tIns="0">
            <a:spAutoFit/>
          </a:bodyPr>
          <a:lstStyle/>
          <a:p>
            <a:pPr indent="0" lvl="0" marL="0" marR="0" rtl="0" algn="ctr">
              <a:lnSpc>
                <a:spcPct val="89999"/>
              </a:lnSpc>
              <a:spcBef>
                <a:spcPts val="0"/>
              </a:spcBef>
              <a:spcAft>
                <a:spcPts val="0"/>
              </a:spcAft>
              <a:buNone/>
            </a:pPr>
            <a:r>
              <a:rPr lang="en-US" sz="12999">
                <a:solidFill>
                  <a:srgbClr val="F8F4EB"/>
                </a:solidFill>
                <a:latin typeface="Londrina Solid"/>
                <a:ea typeface="Londrina Solid"/>
                <a:cs typeface="Londrina Solid"/>
                <a:sym typeface="Londrina Solid"/>
              </a:rPr>
              <a:t>CLICK TO EDIT</a:t>
            </a:r>
            <a:endParaRPr/>
          </a:p>
        </p:txBody>
      </p:sp>
      <p:grpSp>
        <p:nvGrpSpPr>
          <p:cNvPr id="37" name="Google Shape;37;p5"/>
          <p:cNvGrpSpPr/>
          <p:nvPr/>
        </p:nvGrpSpPr>
        <p:grpSpPr>
          <a:xfrm>
            <a:off x="495743" y="417583"/>
            <a:ext cx="17296514" cy="3659154"/>
            <a:chOff x="0" y="0"/>
            <a:chExt cx="23062018" cy="4878872"/>
          </a:xfrm>
        </p:grpSpPr>
        <p:sp>
          <p:nvSpPr>
            <p:cNvPr id="38" name="Google Shape;38;p5"/>
            <p:cNvSpPr/>
            <p:nvPr/>
          </p:nvSpPr>
          <p:spPr>
            <a:xfrm>
              <a:off x="18644421" y="0"/>
              <a:ext cx="4417597" cy="4878872"/>
            </a:xfrm>
            <a:custGeom>
              <a:rect b="b" l="l" r="r" t="t"/>
              <a:pathLst>
                <a:path extrusionOk="0" h="4878872" w="4417597">
                  <a:moveTo>
                    <a:pt x="0" y="0"/>
                  </a:moveTo>
                  <a:lnTo>
                    <a:pt x="4417597" y="0"/>
                  </a:lnTo>
                  <a:lnTo>
                    <a:pt x="4417597" y="4878872"/>
                  </a:lnTo>
                  <a:lnTo>
                    <a:pt x="0" y="4878872"/>
                  </a:lnTo>
                  <a:lnTo>
                    <a:pt x="0" y="0"/>
                  </a:lnTo>
                  <a:close/>
                </a:path>
              </a:pathLst>
            </a:custGeom>
            <a:blipFill rotWithShape="1">
              <a:blip r:embed="rId3">
                <a:alphaModFix/>
              </a:blip>
              <a:stretch>
                <a:fillRect b="0" l="0" r="0" t="0"/>
              </a:stretch>
            </a:blipFill>
            <a:ln>
              <a:noFill/>
            </a:ln>
          </p:spPr>
        </p:sp>
        <p:sp>
          <p:nvSpPr>
            <p:cNvPr id="39" name="Google Shape;39;p5"/>
            <p:cNvSpPr/>
            <p:nvPr/>
          </p:nvSpPr>
          <p:spPr>
            <a:xfrm>
              <a:off x="0" y="0"/>
              <a:ext cx="4417597" cy="4878872"/>
            </a:xfrm>
            <a:custGeom>
              <a:rect b="b" l="l" r="r" t="t"/>
              <a:pathLst>
                <a:path extrusionOk="0" h="4878872" w="4417597">
                  <a:moveTo>
                    <a:pt x="0" y="0"/>
                  </a:moveTo>
                  <a:lnTo>
                    <a:pt x="4417597" y="0"/>
                  </a:lnTo>
                  <a:lnTo>
                    <a:pt x="4417597" y="4878872"/>
                  </a:lnTo>
                  <a:lnTo>
                    <a:pt x="0" y="4878872"/>
                  </a:lnTo>
                  <a:lnTo>
                    <a:pt x="0" y="0"/>
                  </a:lnTo>
                  <a:close/>
                </a:path>
              </a:pathLst>
            </a:custGeom>
            <a:blipFill rotWithShape="1">
              <a:blip r:embed="rId3">
                <a:alphaModFix/>
              </a:blip>
              <a:stretch>
                <a:fillRect b="0" l="0" r="0" t="0"/>
              </a:stretch>
            </a:blipFill>
            <a:ln>
              <a:noFill/>
            </a:ln>
          </p:spPr>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1 2">
  <p:cSld name="TITLE_1_2">
    <p:bg>
      <p:bgPr>
        <a:solidFill>
          <a:srgbClr val="2667C6"/>
        </a:solidFill>
      </p:bgPr>
    </p:bg>
    <p:spTree>
      <p:nvGrpSpPr>
        <p:cNvPr id="40" name="Shape 40"/>
        <p:cNvGrpSpPr/>
        <p:nvPr/>
      </p:nvGrpSpPr>
      <p:grpSpPr>
        <a:xfrm>
          <a:off x="0" y="0"/>
          <a:ext cx="0" cy="0"/>
          <a:chOff x="0" y="0"/>
          <a:chExt cx="0" cy="0"/>
        </a:xfrm>
      </p:grpSpPr>
      <p:sp>
        <p:nvSpPr>
          <p:cNvPr id="41" name="Google Shape;41;p6"/>
          <p:cNvSpPr txBox="1"/>
          <p:nvPr/>
        </p:nvSpPr>
        <p:spPr>
          <a:xfrm>
            <a:off x="928527" y="1390650"/>
            <a:ext cx="16431000" cy="1800900"/>
          </a:xfrm>
          <a:prstGeom prst="rect">
            <a:avLst/>
          </a:prstGeom>
          <a:noFill/>
          <a:ln>
            <a:noFill/>
          </a:ln>
        </p:spPr>
        <p:txBody>
          <a:bodyPr anchorCtr="0" anchor="t" bIns="0" lIns="0" spcFirstLastPara="1" rIns="0" wrap="square" tIns="0">
            <a:spAutoFit/>
          </a:bodyPr>
          <a:lstStyle/>
          <a:p>
            <a:pPr indent="0" lvl="0" marL="0" marR="0" rtl="0" algn="ctr">
              <a:lnSpc>
                <a:spcPct val="89999"/>
              </a:lnSpc>
              <a:spcBef>
                <a:spcPts val="0"/>
              </a:spcBef>
              <a:spcAft>
                <a:spcPts val="0"/>
              </a:spcAft>
              <a:buNone/>
            </a:pPr>
            <a:r>
              <a:rPr lang="en-US" sz="12999">
                <a:solidFill>
                  <a:srgbClr val="F8F4EB"/>
                </a:solidFill>
                <a:latin typeface="Londrina Solid"/>
                <a:ea typeface="Londrina Solid"/>
                <a:cs typeface="Londrina Solid"/>
                <a:sym typeface="Londrina Solid"/>
              </a:rPr>
              <a:t>CLICK TO EDIT THEME</a:t>
            </a:r>
            <a:endParaRPr/>
          </a:p>
        </p:txBody>
      </p:sp>
      <p:sp>
        <p:nvSpPr>
          <p:cNvPr id="42" name="Google Shape;42;p6"/>
          <p:cNvSpPr txBox="1"/>
          <p:nvPr/>
        </p:nvSpPr>
        <p:spPr>
          <a:xfrm>
            <a:off x="1857053" y="6896500"/>
            <a:ext cx="3071400" cy="992400"/>
          </a:xfrm>
          <a:prstGeom prst="rect">
            <a:avLst/>
          </a:prstGeom>
          <a:noFill/>
          <a:ln>
            <a:noFill/>
          </a:ln>
        </p:spPr>
        <p:txBody>
          <a:bodyPr anchorCtr="0" anchor="t" bIns="0" lIns="0" spcFirstLastPara="1" rIns="0" wrap="square" tIns="0">
            <a:spAutoFit/>
          </a:bodyPr>
          <a:lstStyle/>
          <a:p>
            <a:pPr indent="0" lvl="0" marL="0" marR="0" rtl="0" algn="ctr">
              <a:lnSpc>
                <a:spcPct val="115000"/>
              </a:lnSpc>
              <a:spcBef>
                <a:spcPts val="0"/>
              </a:spcBef>
              <a:spcAft>
                <a:spcPts val="0"/>
              </a:spcAft>
              <a:buNone/>
            </a:pPr>
            <a:r>
              <a:rPr lang="en-US" sz="2999">
                <a:solidFill>
                  <a:srgbClr val="F8F4EB"/>
                </a:solidFill>
                <a:latin typeface="DM Sans"/>
                <a:ea typeface="DM Sans"/>
                <a:cs typeface="DM Sans"/>
                <a:sym typeface="DM Sans"/>
              </a:rPr>
              <a:t>Click to edit</a:t>
            </a:r>
            <a:endParaRPr sz="2999">
              <a:solidFill>
                <a:srgbClr val="F8F4EB"/>
              </a:solidFill>
              <a:latin typeface="DM Sans"/>
              <a:ea typeface="DM Sans"/>
              <a:cs typeface="DM Sans"/>
              <a:sym typeface="DM Sans"/>
            </a:endParaRPr>
          </a:p>
          <a:p>
            <a:pPr indent="0" lvl="0" marL="0" marR="0" rtl="0" algn="ctr">
              <a:lnSpc>
                <a:spcPct val="115000"/>
              </a:lnSpc>
              <a:spcBef>
                <a:spcPts val="0"/>
              </a:spcBef>
              <a:spcAft>
                <a:spcPts val="0"/>
              </a:spcAft>
              <a:buNone/>
            </a:pPr>
            <a:r>
              <a:rPr lang="en-US" sz="2999">
                <a:solidFill>
                  <a:srgbClr val="F8F4EB"/>
                </a:solidFill>
                <a:latin typeface="DM Sans"/>
                <a:ea typeface="DM Sans"/>
                <a:cs typeface="DM Sans"/>
                <a:sym typeface="DM Sans"/>
              </a:rPr>
              <a:t>theme style</a:t>
            </a:r>
            <a:endParaRPr sz="2999">
              <a:solidFill>
                <a:srgbClr val="F8F4EB"/>
              </a:solidFill>
              <a:latin typeface="DM Sans"/>
              <a:ea typeface="DM Sans"/>
              <a:cs typeface="DM Sans"/>
              <a:sym typeface="DM Sans"/>
            </a:endParaRPr>
          </a:p>
        </p:txBody>
      </p:sp>
      <p:sp>
        <p:nvSpPr>
          <p:cNvPr id="43" name="Google Shape;43;p6"/>
          <p:cNvSpPr txBox="1"/>
          <p:nvPr/>
        </p:nvSpPr>
        <p:spPr>
          <a:xfrm>
            <a:off x="7608372" y="6896500"/>
            <a:ext cx="3071400" cy="992400"/>
          </a:xfrm>
          <a:prstGeom prst="rect">
            <a:avLst/>
          </a:prstGeom>
          <a:noFill/>
          <a:ln>
            <a:noFill/>
          </a:ln>
        </p:spPr>
        <p:txBody>
          <a:bodyPr anchorCtr="0" anchor="t" bIns="0" lIns="0" spcFirstLastPara="1" rIns="0" wrap="square" tIns="0">
            <a:spAutoFit/>
          </a:bodyPr>
          <a:lstStyle/>
          <a:p>
            <a:pPr indent="0" lvl="0" marL="0" rtl="0" algn="ctr">
              <a:lnSpc>
                <a:spcPct val="115000"/>
              </a:lnSpc>
              <a:spcBef>
                <a:spcPts val="0"/>
              </a:spcBef>
              <a:spcAft>
                <a:spcPts val="0"/>
              </a:spcAft>
              <a:buClr>
                <a:schemeClr val="dk1"/>
              </a:buClr>
              <a:buFont typeface="Arial"/>
              <a:buNone/>
            </a:pPr>
            <a:r>
              <a:rPr lang="en-US" sz="2999">
                <a:solidFill>
                  <a:srgbClr val="F8F4EB"/>
                </a:solidFill>
                <a:latin typeface="DM Sans"/>
                <a:ea typeface="DM Sans"/>
                <a:cs typeface="DM Sans"/>
                <a:sym typeface="DM Sans"/>
              </a:rPr>
              <a:t>Click to edit</a:t>
            </a:r>
            <a:endParaRPr sz="2999">
              <a:solidFill>
                <a:srgbClr val="F8F4EB"/>
              </a:solidFill>
              <a:latin typeface="DM Sans"/>
              <a:ea typeface="DM Sans"/>
              <a:cs typeface="DM Sans"/>
              <a:sym typeface="DM Sans"/>
            </a:endParaRPr>
          </a:p>
          <a:p>
            <a:pPr indent="0" lvl="0" marL="0" rtl="0" algn="ctr">
              <a:lnSpc>
                <a:spcPct val="115000"/>
              </a:lnSpc>
              <a:spcBef>
                <a:spcPts val="0"/>
              </a:spcBef>
              <a:spcAft>
                <a:spcPts val="0"/>
              </a:spcAft>
              <a:buNone/>
            </a:pPr>
            <a:r>
              <a:rPr lang="en-US" sz="2999">
                <a:solidFill>
                  <a:srgbClr val="F8F4EB"/>
                </a:solidFill>
                <a:latin typeface="DM Sans"/>
                <a:ea typeface="DM Sans"/>
                <a:cs typeface="DM Sans"/>
                <a:sym typeface="DM Sans"/>
              </a:rPr>
              <a:t>theme style</a:t>
            </a:r>
            <a:endParaRPr sz="2999">
              <a:solidFill>
                <a:srgbClr val="F8F4EB"/>
              </a:solidFill>
              <a:latin typeface="DM Sans"/>
              <a:ea typeface="DM Sans"/>
              <a:cs typeface="DM Sans"/>
              <a:sym typeface="DM Sans"/>
            </a:endParaRPr>
          </a:p>
        </p:txBody>
      </p:sp>
      <p:sp>
        <p:nvSpPr>
          <p:cNvPr id="44" name="Google Shape;44;p6"/>
          <p:cNvSpPr txBox="1"/>
          <p:nvPr/>
        </p:nvSpPr>
        <p:spPr>
          <a:xfrm>
            <a:off x="13355975" y="6896500"/>
            <a:ext cx="3071400" cy="992400"/>
          </a:xfrm>
          <a:prstGeom prst="rect">
            <a:avLst/>
          </a:prstGeom>
          <a:noFill/>
          <a:ln>
            <a:noFill/>
          </a:ln>
        </p:spPr>
        <p:txBody>
          <a:bodyPr anchorCtr="0" anchor="t" bIns="0" lIns="0" spcFirstLastPara="1" rIns="0" wrap="square" tIns="0">
            <a:spAutoFit/>
          </a:bodyPr>
          <a:lstStyle/>
          <a:p>
            <a:pPr indent="0" lvl="0" marL="0" rtl="0" algn="ctr">
              <a:lnSpc>
                <a:spcPct val="115000"/>
              </a:lnSpc>
              <a:spcBef>
                <a:spcPts val="0"/>
              </a:spcBef>
              <a:spcAft>
                <a:spcPts val="0"/>
              </a:spcAft>
              <a:buClr>
                <a:schemeClr val="dk1"/>
              </a:buClr>
              <a:buFont typeface="Arial"/>
              <a:buNone/>
            </a:pPr>
            <a:r>
              <a:rPr lang="en-US" sz="2999">
                <a:solidFill>
                  <a:srgbClr val="F8F4EB"/>
                </a:solidFill>
                <a:latin typeface="DM Sans"/>
                <a:ea typeface="DM Sans"/>
                <a:cs typeface="DM Sans"/>
                <a:sym typeface="DM Sans"/>
              </a:rPr>
              <a:t>Click to edit</a:t>
            </a:r>
            <a:endParaRPr sz="2999">
              <a:solidFill>
                <a:srgbClr val="F8F4EB"/>
              </a:solidFill>
              <a:latin typeface="DM Sans"/>
              <a:ea typeface="DM Sans"/>
              <a:cs typeface="DM Sans"/>
              <a:sym typeface="DM Sans"/>
            </a:endParaRPr>
          </a:p>
          <a:p>
            <a:pPr indent="0" lvl="0" marL="0" rtl="0" algn="ctr">
              <a:lnSpc>
                <a:spcPct val="115000"/>
              </a:lnSpc>
              <a:spcBef>
                <a:spcPts val="0"/>
              </a:spcBef>
              <a:spcAft>
                <a:spcPts val="0"/>
              </a:spcAft>
              <a:buNone/>
            </a:pPr>
            <a:r>
              <a:rPr lang="en-US" sz="2999">
                <a:solidFill>
                  <a:srgbClr val="F8F4EB"/>
                </a:solidFill>
                <a:latin typeface="DM Sans"/>
                <a:ea typeface="DM Sans"/>
                <a:cs typeface="DM Sans"/>
                <a:sym typeface="DM Sans"/>
              </a:rPr>
              <a:t>theme style</a:t>
            </a:r>
            <a:endParaRPr sz="2999">
              <a:solidFill>
                <a:srgbClr val="F8F4EB"/>
              </a:solidFill>
              <a:latin typeface="DM Sans"/>
              <a:ea typeface="DM Sans"/>
              <a:cs typeface="DM Sans"/>
              <a:sym typeface="DM Sans"/>
            </a:endParaRPr>
          </a:p>
        </p:txBody>
      </p:sp>
      <p:grpSp>
        <p:nvGrpSpPr>
          <p:cNvPr id="45" name="Google Shape;45;p6"/>
          <p:cNvGrpSpPr/>
          <p:nvPr/>
        </p:nvGrpSpPr>
        <p:grpSpPr>
          <a:xfrm>
            <a:off x="66078" y="3721078"/>
            <a:ext cx="18221850" cy="2678555"/>
            <a:chOff x="0" y="0"/>
            <a:chExt cx="24295800" cy="3571407"/>
          </a:xfrm>
        </p:grpSpPr>
        <p:cxnSp>
          <p:nvCxnSpPr>
            <p:cNvPr id="46" name="Google Shape;46;p6"/>
            <p:cNvCxnSpPr/>
            <p:nvPr/>
          </p:nvCxnSpPr>
          <p:spPr>
            <a:xfrm>
              <a:off x="0" y="1655528"/>
              <a:ext cx="24295800" cy="0"/>
            </a:xfrm>
            <a:prstGeom prst="straightConnector1">
              <a:avLst/>
            </a:prstGeom>
            <a:noFill/>
            <a:ln cap="flat" cmpd="sng" w="317500">
              <a:solidFill>
                <a:srgbClr val="04AA7A"/>
              </a:solidFill>
              <a:prstDash val="dot"/>
              <a:round/>
              <a:headEnd len="sm" w="sm" type="none"/>
              <a:tailEnd len="sm" w="sm" type="none"/>
            </a:ln>
          </p:spPr>
        </p:cxnSp>
        <p:sp>
          <p:nvSpPr>
            <p:cNvPr id="47" name="Google Shape;47;p6"/>
            <p:cNvSpPr/>
            <p:nvPr/>
          </p:nvSpPr>
          <p:spPr>
            <a:xfrm>
              <a:off x="3236943" y="31750"/>
              <a:ext cx="2397056" cy="3539657"/>
            </a:xfrm>
            <a:custGeom>
              <a:rect b="b" l="l" r="r" t="t"/>
              <a:pathLst>
                <a:path extrusionOk="0" h="3539657" w="2397056">
                  <a:moveTo>
                    <a:pt x="0" y="0"/>
                  </a:moveTo>
                  <a:lnTo>
                    <a:pt x="2397056" y="0"/>
                  </a:lnTo>
                  <a:lnTo>
                    <a:pt x="2397056" y="3539657"/>
                  </a:lnTo>
                  <a:lnTo>
                    <a:pt x="0" y="3539657"/>
                  </a:lnTo>
                  <a:lnTo>
                    <a:pt x="0" y="0"/>
                  </a:lnTo>
                  <a:close/>
                </a:path>
              </a:pathLst>
            </a:custGeom>
            <a:blipFill rotWithShape="1">
              <a:blip r:embed="rId2">
                <a:alphaModFix/>
              </a:blip>
              <a:stretch>
                <a:fillRect b="0" l="0" r="0" t="0"/>
              </a:stretch>
            </a:blipFill>
            <a:ln>
              <a:noFill/>
            </a:ln>
          </p:spPr>
        </p:sp>
        <p:sp>
          <p:nvSpPr>
            <p:cNvPr id="48" name="Google Shape;48;p6"/>
            <p:cNvSpPr/>
            <p:nvPr/>
          </p:nvSpPr>
          <p:spPr>
            <a:xfrm>
              <a:off x="10905368" y="31750"/>
              <a:ext cx="2397056" cy="3539657"/>
            </a:xfrm>
            <a:custGeom>
              <a:rect b="b" l="l" r="r" t="t"/>
              <a:pathLst>
                <a:path extrusionOk="0" h="3539657" w="2397056">
                  <a:moveTo>
                    <a:pt x="0" y="0"/>
                  </a:moveTo>
                  <a:lnTo>
                    <a:pt x="2397056" y="0"/>
                  </a:lnTo>
                  <a:lnTo>
                    <a:pt x="2397056" y="3539657"/>
                  </a:lnTo>
                  <a:lnTo>
                    <a:pt x="0" y="3539657"/>
                  </a:lnTo>
                  <a:lnTo>
                    <a:pt x="0" y="0"/>
                  </a:lnTo>
                  <a:close/>
                </a:path>
              </a:pathLst>
            </a:custGeom>
            <a:blipFill rotWithShape="1">
              <a:blip r:embed="rId2">
                <a:alphaModFix/>
              </a:blip>
              <a:stretch>
                <a:fillRect b="0" l="0" r="0" t="0"/>
              </a:stretch>
            </a:blipFill>
            <a:ln>
              <a:noFill/>
            </a:ln>
          </p:spPr>
        </p:sp>
        <p:sp>
          <p:nvSpPr>
            <p:cNvPr id="49" name="Google Shape;49;p6"/>
            <p:cNvSpPr/>
            <p:nvPr/>
          </p:nvSpPr>
          <p:spPr>
            <a:xfrm>
              <a:off x="18568839" y="0"/>
              <a:ext cx="2397056" cy="3539657"/>
            </a:xfrm>
            <a:custGeom>
              <a:rect b="b" l="l" r="r" t="t"/>
              <a:pathLst>
                <a:path extrusionOk="0" h="3539657" w="2397056">
                  <a:moveTo>
                    <a:pt x="0" y="0"/>
                  </a:moveTo>
                  <a:lnTo>
                    <a:pt x="2397056" y="0"/>
                  </a:lnTo>
                  <a:lnTo>
                    <a:pt x="2397056" y="3539657"/>
                  </a:lnTo>
                  <a:lnTo>
                    <a:pt x="0" y="3539657"/>
                  </a:lnTo>
                  <a:lnTo>
                    <a:pt x="0" y="0"/>
                  </a:lnTo>
                  <a:close/>
                </a:path>
              </a:pathLst>
            </a:custGeom>
            <a:blipFill rotWithShape="1">
              <a:blip r:embed="rId2">
                <a:alphaModFix/>
              </a:blip>
              <a:stretch>
                <a:fillRect b="0" l="0" r="0" t="0"/>
              </a:stretch>
            </a:blipFill>
            <a:ln>
              <a:noFill/>
            </a:ln>
          </p:spPr>
        </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1 3">
  <p:cSld name="TITLE_1_3">
    <p:bg>
      <p:bgPr>
        <a:solidFill>
          <a:srgbClr val="2667C6"/>
        </a:solidFill>
      </p:bgPr>
    </p:bg>
    <p:spTree>
      <p:nvGrpSpPr>
        <p:cNvPr id="50" name="Shape 50"/>
        <p:cNvGrpSpPr/>
        <p:nvPr/>
      </p:nvGrpSpPr>
      <p:grpSpPr>
        <a:xfrm>
          <a:off x="0" y="0"/>
          <a:ext cx="0" cy="0"/>
          <a:chOff x="0" y="0"/>
          <a:chExt cx="0" cy="0"/>
        </a:xfrm>
      </p:grpSpPr>
      <p:grpSp>
        <p:nvGrpSpPr>
          <p:cNvPr id="51" name="Google Shape;51;p7"/>
          <p:cNvGrpSpPr/>
          <p:nvPr/>
        </p:nvGrpSpPr>
        <p:grpSpPr>
          <a:xfrm>
            <a:off x="0" y="3278373"/>
            <a:ext cx="18288118" cy="1691519"/>
            <a:chOff x="0" y="-38100"/>
            <a:chExt cx="4816592" cy="445500"/>
          </a:xfrm>
        </p:grpSpPr>
        <p:sp>
          <p:nvSpPr>
            <p:cNvPr id="52" name="Google Shape;52;p7"/>
            <p:cNvSpPr/>
            <p:nvPr/>
          </p:nvSpPr>
          <p:spPr>
            <a:xfrm>
              <a:off x="0" y="0"/>
              <a:ext cx="4816592" cy="407318"/>
            </a:xfrm>
            <a:custGeom>
              <a:rect b="b" l="l" r="r" t="t"/>
              <a:pathLst>
                <a:path extrusionOk="0" h="407318" w="4816592">
                  <a:moveTo>
                    <a:pt x="0" y="0"/>
                  </a:moveTo>
                  <a:lnTo>
                    <a:pt x="4816592" y="0"/>
                  </a:lnTo>
                  <a:lnTo>
                    <a:pt x="4816592" y="407318"/>
                  </a:lnTo>
                  <a:lnTo>
                    <a:pt x="0" y="407318"/>
                  </a:lnTo>
                  <a:close/>
                </a:path>
              </a:pathLst>
            </a:custGeom>
            <a:solidFill>
              <a:srgbClr val="04AA7A"/>
            </a:solidFill>
            <a:ln>
              <a:noFill/>
            </a:ln>
          </p:spPr>
        </p:sp>
        <p:sp>
          <p:nvSpPr>
            <p:cNvPr id="53" name="Google Shape;53;p7"/>
            <p:cNvSpPr txBox="1"/>
            <p:nvPr/>
          </p:nvSpPr>
          <p:spPr>
            <a:xfrm>
              <a:off x="0" y="-38100"/>
              <a:ext cx="4816500" cy="445500"/>
            </a:xfrm>
            <a:prstGeom prst="rect">
              <a:avLst/>
            </a:prstGeom>
            <a:noFill/>
            <a:ln>
              <a:noFill/>
            </a:ln>
          </p:spPr>
          <p:txBody>
            <a:bodyPr anchorCtr="0" anchor="ctr" bIns="50800" lIns="50800" spcFirstLastPara="1" rIns="50800" wrap="square" tIns="50800">
              <a:noAutofit/>
            </a:bodyPr>
            <a:lstStyle/>
            <a:p>
              <a:pPr indent="0" lvl="0" marL="0" marR="0" rtl="0" algn="ctr">
                <a:lnSpc>
                  <a:spcPct val="147722"/>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54" name="Google Shape;54;p7"/>
          <p:cNvSpPr txBox="1"/>
          <p:nvPr/>
        </p:nvSpPr>
        <p:spPr>
          <a:xfrm>
            <a:off x="1119027" y="1390650"/>
            <a:ext cx="4494000" cy="1800900"/>
          </a:xfrm>
          <a:prstGeom prst="rect">
            <a:avLst/>
          </a:prstGeom>
          <a:noFill/>
          <a:ln>
            <a:noFill/>
          </a:ln>
        </p:spPr>
        <p:txBody>
          <a:bodyPr anchorCtr="0" anchor="t" bIns="0" lIns="0" spcFirstLastPara="1" rIns="0" wrap="square" tIns="0">
            <a:spAutoFit/>
          </a:bodyPr>
          <a:lstStyle/>
          <a:p>
            <a:pPr indent="0" lvl="0" marL="0" marR="0" rtl="0" algn="l">
              <a:lnSpc>
                <a:spcPct val="89999"/>
              </a:lnSpc>
              <a:spcBef>
                <a:spcPts val="0"/>
              </a:spcBef>
              <a:spcAft>
                <a:spcPts val="0"/>
              </a:spcAft>
              <a:buNone/>
            </a:pPr>
            <a:r>
              <a:rPr lang="en-US" sz="12999">
                <a:solidFill>
                  <a:srgbClr val="F8F4EB"/>
                </a:solidFill>
                <a:latin typeface="Londrina Solid"/>
                <a:ea typeface="Londrina Solid"/>
                <a:cs typeface="Londrina Solid"/>
                <a:sym typeface="Londrina Solid"/>
              </a:rPr>
              <a:t>EDIT</a:t>
            </a:r>
            <a:endParaRPr/>
          </a:p>
        </p:txBody>
      </p:sp>
      <p:sp>
        <p:nvSpPr>
          <p:cNvPr id="55" name="Google Shape;55;p7"/>
          <p:cNvSpPr txBox="1"/>
          <p:nvPr/>
        </p:nvSpPr>
        <p:spPr>
          <a:xfrm>
            <a:off x="12765320" y="1390650"/>
            <a:ext cx="4494000" cy="1800900"/>
          </a:xfrm>
          <a:prstGeom prst="rect">
            <a:avLst/>
          </a:prstGeom>
          <a:noFill/>
          <a:ln>
            <a:noFill/>
          </a:ln>
        </p:spPr>
        <p:txBody>
          <a:bodyPr anchorCtr="0" anchor="t" bIns="0" lIns="0" spcFirstLastPara="1" rIns="0" wrap="square" tIns="0">
            <a:spAutoFit/>
          </a:bodyPr>
          <a:lstStyle/>
          <a:p>
            <a:pPr indent="0" lvl="0" marL="0" marR="0" rtl="0" algn="r">
              <a:lnSpc>
                <a:spcPct val="89999"/>
              </a:lnSpc>
              <a:spcBef>
                <a:spcPts val="0"/>
              </a:spcBef>
              <a:spcAft>
                <a:spcPts val="0"/>
              </a:spcAft>
              <a:buNone/>
            </a:pPr>
            <a:r>
              <a:rPr lang="en-US" sz="12999">
                <a:solidFill>
                  <a:srgbClr val="F8F4EB"/>
                </a:solidFill>
                <a:latin typeface="Londrina Solid"/>
                <a:ea typeface="Londrina Solid"/>
                <a:cs typeface="Londrina Solid"/>
                <a:sym typeface="Londrina Solid"/>
              </a:rPr>
              <a:t>EDIT</a:t>
            </a:r>
            <a:endParaRPr/>
          </a:p>
        </p:txBody>
      </p:sp>
      <p:sp>
        <p:nvSpPr>
          <p:cNvPr id="56" name="Google Shape;56;p7"/>
          <p:cNvSpPr txBox="1"/>
          <p:nvPr/>
        </p:nvSpPr>
        <p:spPr>
          <a:xfrm>
            <a:off x="1028700" y="3645593"/>
            <a:ext cx="4131900" cy="9924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lang="en-US" sz="2999">
                <a:solidFill>
                  <a:srgbClr val="F8F4EB"/>
                </a:solidFill>
                <a:latin typeface="DM Sans"/>
                <a:ea typeface="DM Sans"/>
                <a:cs typeface="DM Sans"/>
                <a:sym typeface="DM Sans"/>
              </a:rPr>
              <a:t>Click to edit</a:t>
            </a:r>
            <a:endParaRPr sz="2999">
              <a:solidFill>
                <a:srgbClr val="F8F4EB"/>
              </a:solidFill>
              <a:latin typeface="DM Sans"/>
              <a:ea typeface="DM Sans"/>
              <a:cs typeface="DM Sans"/>
              <a:sym typeface="DM Sans"/>
            </a:endParaRPr>
          </a:p>
          <a:p>
            <a:pPr indent="0" lvl="0" marL="0" marR="0" rtl="0" algn="l">
              <a:lnSpc>
                <a:spcPct val="115000"/>
              </a:lnSpc>
              <a:spcBef>
                <a:spcPts val="0"/>
              </a:spcBef>
              <a:spcAft>
                <a:spcPts val="0"/>
              </a:spcAft>
              <a:buNone/>
            </a:pPr>
            <a:r>
              <a:rPr lang="en-US" sz="2999">
                <a:solidFill>
                  <a:srgbClr val="F8F4EB"/>
                </a:solidFill>
                <a:latin typeface="DM Sans"/>
                <a:ea typeface="DM Sans"/>
                <a:cs typeface="DM Sans"/>
                <a:sym typeface="DM Sans"/>
              </a:rPr>
              <a:t>theme style</a:t>
            </a:r>
            <a:endParaRPr/>
          </a:p>
        </p:txBody>
      </p:sp>
      <p:sp>
        <p:nvSpPr>
          <p:cNvPr id="57" name="Google Shape;57;p7"/>
          <p:cNvSpPr txBox="1"/>
          <p:nvPr/>
        </p:nvSpPr>
        <p:spPr>
          <a:xfrm>
            <a:off x="13309840" y="3645593"/>
            <a:ext cx="4131900" cy="992400"/>
          </a:xfrm>
          <a:prstGeom prst="rect">
            <a:avLst/>
          </a:prstGeom>
          <a:noFill/>
          <a:ln>
            <a:noFill/>
          </a:ln>
        </p:spPr>
        <p:txBody>
          <a:bodyPr anchorCtr="0" anchor="t" bIns="0" lIns="0" spcFirstLastPara="1" rIns="0" wrap="square" tIns="0">
            <a:spAutoFit/>
          </a:bodyPr>
          <a:lstStyle/>
          <a:p>
            <a:pPr indent="0" lvl="0" marL="0" rtl="0" algn="r">
              <a:lnSpc>
                <a:spcPct val="115000"/>
              </a:lnSpc>
              <a:spcBef>
                <a:spcPts val="0"/>
              </a:spcBef>
              <a:spcAft>
                <a:spcPts val="0"/>
              </a:spcAft>
              <a:buNone/>
            </a:pPr>
            <a:r>
              <a:rPr lang="en-US" sz="2999">
                <a:solidFill>
                  <a:srgbClr val="F8F4EB"/>
                </a:solidFill>
                <a:latin typeface="DM Sans"/>
                <a:ea typeface="DM Sans"/>
                <a:cs typeface="DM Sans"/>
                <a:sym typeface="DM Sans"/>
              </a:rPr>
              <a:t>Click to edit</a:t>
            </a:r>
            <a:endParaRPr sz="2999">
              <a:solidFill>
                <a:srgbClr val="F8F4EB"/>
              </a:solidFill>
              <a:latin typeface="DM Sans"/>
              <a:ea typeface="DM Sans"/>
              <a:cs typeface="DM Sans"/>
              <a:sym typeface="DM Sans"/>
            </a:endParaRPr>
          </a:p>
          <a:p>
            <a:pPr indent="0" lvl="0" marL="0" rtl="0" algn="r">
              <a:lnSpc>
                <a:spcPct val="115000"/>
              </a:lnSpc>
              <a:spcBef>
                <a:spcPts val="0"/>
              </a:spcBef>
              <a:spcAft>
                <a:spcPts val="0"/>
              </a:spcAft>
              <a:buNone/>
            </a:pPr>
            <a:r>
              <a:rPr lang="en-US" sz="2999">
                <a:solidFill>
                  <a:srgbClr val="F8F4EB"/>
                </a:solidFill>
                <a:latin typeface="DM Sans"/>
                <a:ea typeface="DM Sans"/>
                <a:cs typeface="DM Sans"/>
                <a:sym typeface="DM Sans"/>
              </a:rPr>
              <a:t>theme style</a:t>
            </a:r>
            <a:endParaRPr sz="2999">
              <a:solidFill>
                <a:srgbClr val="F8F4EB"/>
              </a:solidFill>
              <a:latin typeface="DM Sans"/>
              <a:ea typeface="DM Sans"/>
              <a:cs typeface="DM Sans"/>
              <a:sym typeface="DM Sans"/>
            </a:endParaRPr>
          </a:p>
        </p:txBody>
      </p:sp>
      <p:grpSp>
        <p:nvGrpSpPr>
          <p:cNvPr id="58" name="Google Shape;58;p7"/>
          <p:cNvGrpSpPr/>
          <p:nvPr/>
        </p:nvGrpSpPr>
        <p:grpSpPr>
          <a:xfrm>
            <a:off x="0" y="5224957"/>
            <a:ext cx="18288118" cy="1691519"/>
            <a:chOff x="0" y="-38100"/>
            <a:chExt cx="4816592" cy="445500"/>
          </a:xfrm>
        </p:grpSpPr>
        <p:sp>
          <p:nvSpPr>
            <p:cNvPr id="59" name="Google Shape;59;p7"/>
            <p:cNvSpPr/>
            <p:nvPr/>
          </p:nvSpPr>
          <p:spPr>
            <a:xfrm>
              <a:off x="0" y="0"/>
              <a:ext cx="4816592" cy="407318"/>
            </a:xfrm>
            <a:custGeom>
              <a:rect b="b" l="l" r="r" t="t"/>
              <a:pathLst>
                <a:path extrusionOk="0" h="407318" w="4816592">
                  <a:moveTo>
                    <a:pt x="0" y="0"/>
                  </a:moveTo>
                  <a:lnTo>
                    <a:pt x="4816592" y="0"/>
                  </a:lnTo>
                  <a:lnTo>
                    <a:pt x="4816592" y="407318"/>
                  </a:lnTo>
                  <a:lnTo>
                    <a:pt x="0" y="407318"/>
                  </a:lnTo>
                  <a:close/>
                </a:path>
              </a:pathLst>
            </a:custGeom>
            <a:solidFill>
              <a:srgbClr val="DD3D3A"/>
            </a:solidFill>
            <a:ln>
              <a:noFill/>
            </a:ln>
          </p:spPr>
        </p:sp>
        <p:sp>
          <p:nvSpPr>
            <p:cNvPr id="60" name="Google Shape;60;p7"/>
            <p:cNvSpPr txBox="1"/>
            <p:nvPr/>
          </p:nvSpPr>
          <p:spPr>
            <a:xfrm>
              <a:off x="0" y="-38100"/>
              <a:ext cx="4816500" cy="445500"/>
            </a:xfrm>
            <a:prstGeom prst="rect">
              <a:avLst/>
            </a:prstGeom>
            <a:noFill/>
            <a:ln>
              <a:noFill/>
            </a:ln>
          </p:spPr>
          <p:txBody>
            <a:bodyPr anchorCtr="0" anchor="ctr" bIns="50800" lIns="50800" spcFirstLastPara="1" rIns="50800" wrap="square" tIns="50800">
              <a:noAutofit/>
            </a:bodyPr>
            <a:lstStyle/>
            <a:p>
              <a:pPr indent="0" lvl="0" marL="0" marR="0" rtl="0" algn="ctr">
                <a:lnSpc>
                  <a:spcPct val="147722"/>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61" name="Google Shape;61;p7"/>
          <p:cNvSpPr txBox="1"/>
          <p:nvPr/>
        </p:nvSpPr>
        <p:spPr>
          <a:xfrm>
            <a:off x="1028700" y="5592177"/>
            <a:ext cx="4131900" cy="992400"/>
          </a:xfrm>
          <a:prstGeom prst="rect">
            <a:avLst/>
          </a:prstGeom>
          <a:noFill/>
          <a:ln>
            <a:noFill/>
          </a:ln>
        </p:spPr>
        <p:txBody>
          <a:bodyPr anchorCtr="0" anchor="t" bIns="0" lIns="0" spcFirstLastPara="1" rIns="0" wrap="square" tIns="0">
            <a:spAutoFit/>
          </a:bodyPr>
          <a:lstStyle/>
          <a:p>
            <a:pPr indent="0" lvl="0" marL="0" rtl="0" algn="l">
              <a:lnSpc>
                <a:spcPct val="115000"/>
              </a:lnSpc>
              <a:spcBef>
                <a:spcPts val="0"/>
              </a:spcBef>
              <a:spcAft>
                <a:spcPts val="0"/>
              </a:spcAft>
              <a:buNone/>
            </a:pPr>
            <a:r>
              <a:rPr lang="en-US" sz="2999">
                <a:solidFill>
                  <a:srgbClr val="F8F4EB"/>
                </a:solidFill>
                <a:latin typeface="DM Sans"/>
                <a:ea typeface="DM Sans"/>
                <a:cs typeface="DM Sans"/>
                <a:sym typeface="DM Sans"/>
              </a:rPr>
              <a:t>Click to edit</a:t>
            </a:r>
            <a:endParaRPr sz="2999">
              <a:solidFill>
                <a:srgbClr val="F8F4EB"/>
              </a:solidFill>
              <a:latin typeface="DM Sans"/>
              <a:ea typeface="DM Sans"/>
              <a:cs typeface="DM Sans"/>
              <a:sym typeface="DM Sans"/>
            </a:endParaRPr>
          </a:p>
          <a:p>
            <a:pPr indent="0" lvl="0" marL="0" rtl="0" algn="l">
              <a:lnSpc>
                <a:spcPct val="115000"/>
              </a:lnSpc>
              <a:spcBef>
                <a:spcPts val="0"/>
              </a:spcBef>
              <a:spcAft>
                <a:spcPts val="0"/>
              </a:spcAft>
              <a:buNone/>
            </a:pPr>
            <a:r>
              <a:rPr lang="en-US" sz="2999">
                <a:solidFill>
                  <a:srgbClr val="F8F4EB"/>
                </a:solidFill>
                <a:latin typeface="DM Sans"/>
                <a:ea typeface="DM Sans"/>
                <a:cs typeface="DM Sans"/>
                <a:sym typeface="DM Sans"/>
              </a:rPr>
              <a:t>theme style</a:t>
            </a:r>
            <a:endParaRPr sz="2999">
              <a:solidFill>
                <a:srgbClr val="F8F4EB"/>
              </a:solidFill>
              <a:latin typeface="DM Sans"/>
              <a:ea typeface="DM Sans"/>
              <a:cs typeface="DM Sans"/>
              <a:sym typeface="DM Sans"/>
            </a:endParaRPr>
          </a:p>
        </p:txBody>
      </p:sp>
      <p:sp>
        <p:nvSpPr>
          <p:cNvPr id="62" name="Google Shape;62;p7"/>
          <p:cNvSpPr txBox="1"/>
          <p:nvPr/>
        </p:nvSpPr>
        <p:spPr>
          <a:xfrm>
            <a:off x="13309840" y="5592177"/>
            <a:ext cx="4131900" cy="992400"/>
          </a:xfrm>
          <a:prstGeom prst="rect">
            <a:avLst/>
          </a:prstGeom>
          <a:noFill/>
          <a:ln>
            <a:noFill/>
          </a:ln>
        </p:spPr>
        <p:txBody>
          <a:bodyPr anchorCtr="0" anchor="t" bIns="0" lIns="0" spcFirstLastPara="1" rIns="0" wrap="square" tIns="0">
            <a:spAutoFit/>
          </a:bodyPr>
          <a:lstStyle/>
          <a:p>
            <a:pPr indent="0" lvl="0" marL="0" rtl="0" algn="r">
              <a:lnSpc>
                <a:spcPct val="115000"/>
              </a:lnSpc>
              <a:spcBef>
                <a:spcPts val="0"/>
              </a:spcBef>
              <a:spcAft>
                <a:spcPts val="0"/>
              </a:spcAft>
              <a:buNone/>
            </a:pPr>
            <a:r>
              <a:rPr lang="en-US" sz="2999">
                <a:solidFill>
                  <a:srgbClr val="F8F4EB"/>
                </a:solidFill>
                <a:latin typeface="DM Sans"/>
                <a:ea typeface="DM Sans"/>
                <a:cs typeface="DM Sans"/>
                <a:sym typeface="DM Sans"/>
              </a:rPr>
              <a:t>Click to edit</a:t>
            </a:r>
            <a:endParaRPr sz="2999">
              <a:solidFill>
                <a:srgbClr val="F8F4EB"/>
              </a:solidFill>
              <a:latin typeface="DM Sans"/>
              <a:ea typeface="DM Sans"/>
              <a:cs typeface="DM Sans"/>
              <a:sym typeface="DM Sans"/>
            </a:endParaRPr>
          </a:p>
          <a:p>
            <a:pPr indent="0" lvl="0" marL="0" rtl="0" algn="r">
              <a:lnSpc>
                <a:spcPct val="115000"/>
              </a:lnSpc>
              <a:spcBef>
                <a:spcPts val="0"/>
              </a:spcBef>
              <a:spcAft>
                <a:spcPts val="0"/>
              </a:spcAft>
              <a:buNone/>
            </a:pPr>
            <a:r>
              <a:rPr lang="en-US" sz="2999">
                <a:solidFill>
                  <a:srgbClr val="F8F4EB"/>
                </a:solidFill>
                <a:latin typeface="DM Sans"/>
                <a:ea typeface="DM Sans"/>
                <a:cs typeface="DM Sans"/>
                <a:sym typeface="DM Sans"/>
              </a:rPr>
              <a:t>theme style</a:t>
            </a:r>
            <a:endParaRPr sz="2999">
              <a:solidFill>
                <a:srgbClr val="F8F4EB"/>
              </a:solidFill>
              <a:latin typeface="DM Sans"/>
              <a:ea typeface="DM Sans"/>
              <a:cs typeface="DM Sans"/>
              <a:sym typeface="DM Sans"/>
            </a:endParaRPr>
          </a:p>
        </p:txBody>
      </p:sp>
      <p:grpSp>
        <p:nvGrpSpPr>
          <p:cNvPr id="63" name="Google Shape;63;p7"/>
          <p:cNvGrpSpPr/>
          <p:nvPr/>
        </p:nvGrpSpPr>
        <p:grpSpPr>
          <a:xfrm>
            <a:off x="0" y="7190591"/>
            <a:ext cx="18288118" cy="1691519"/>
            <a:chOff x="0" y="-38100"/>
            <a:chExt cx="4816592" cy="445500"/>
          </a:xfrm>
        </p:grpSpPr>
        <p:sp>
          <p:nvSpPr>
            <p:cNvPr id="64" name="Google Shape;64;p7"/>
            <p:cNvSpPr/>
            <p:nvPr/>
          </p:nvSpPr>
          <p:spPr>
            <a:xfrm>
              <a:off x="0" y="0"/>
              <a:ext cx="4816592" cy="407318"/>
            </a:xfrm>
            <a:custGeom>
              <a:rect b="b" l="l" r="r" t="t"/>
              <a:pathLst>
                <a:path extrusionOk="0" h="407318" w="4816592">
                  <a:moveTo>
                    <a:pt x="0" y="0"/>
                  </a:moveTo>
                  <a:lnTo>
                    <a:pt x="4816592" y="0"/>
                  </a:lnTo>
                  <a:lnTo>
                    <a:pt x="4816592" y="407318"/>
                  </a:lnTo>
                  <a:lnTo>
                    <a:pt x="0" y="407318"/>
                  </a:lnTo>
                  <a:close/>
                </a:path>
              </a:pathLst>
            </a:custGeom>
            <a:solidFill>
              <a:srgbClr val="04AA7A"/>
            </a:solidFill>
            <a:ln>
              <a:noFill/>
            </a:ln>
          </p:spPr>
        </p:sp>
        <p:sp>
          <p:nvSpPr>
            <p:cNvPr id="65" name="Google Shape;65;p7"/>
            <p:cNvSpPr txBox="1"/>
            <p:nvPr/>
          </p:nvSpPr>
          <p:spPr>
            <a:xfrm>
              <a:off x="0" y="-38100"/>
              <a:ext cx="4816500" cy="445500"/>
            </a:xfrm>
            <a:prstGeom prst="rect">
              <a:avLst/>
            </a:prstGeom>
            <a:noFill/>
            <a:ln>
              <a:noFill/>
            </a:ln>
          </p:spPr>
          <p:txBody>
            <a:bodyPr anchorCtr="0" anchor="ctr" bIns="50800" lIns="50800" spcFirstLastPara="1" rIns="50800" wrap="square" tIns="50800">
              <a:noAutofit/>
            </a:bodyPr>
            <a:lstStyle/>
            <a:p>
              <a:pPr indent="0" lvl="0" marL="0" marR="0" rtl="0" algn="ctr">
                <a:lnSpc>
                  <a:spcPct val="147722"/>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66" name="Google Shape;66;p7"/>
          <p:cNvSpPr txBox="1"/>
          <p:nvPr/>
        </p:nvSpPr>
        <p:spPr>
          <a:xfrm>
            <a:off x="1028700" y="7557811"/>
            <a:ext cx="4131900" cy="992400"/>
          </a:xfrm>
          <a:prstGeom prst="rect">
            <a:avLst/>
          </a:prstGeom>
          <a:noFill/>
          <a:ln>
            <a:noFill/>
          </a:ln>
        </p:spPr>
        <p:txBody>
          <a:bodyPr anchorCtr="0" anchor="t" bIns="0" lIns="0" spcFirstLastPara="1" rIns="0" wrap="square" tIns="0">
            <a:spAutoFit/>
          </a:bodyPr>
          <a:lstStyle/>
          <a:p>
            <a:pPr indent="0" lvl="0" marL="0" rtl="0" algn="l">
              <a:lnSpc>
                <a:spcPct val="115000"/>
              </a:lnSpc>
              <a:spcBef>
                <a:spcPts val="0"/>
              </a:spcBef>
              <a:spcAft>
                <a:spcPts val="0"/>
              </a:spcAft>
              <a:buNone/>
            </a:pPr>
            <a:r>
              <a:rPr lang="en-US" sz="2999">
                <a:solidFill>
                  <a:srgbClr val="F8F4EB"/>
                </a:solidFill>
                <a:latin typeface="DM Sans"/>
                <a:ea typeface="DM Sans"/>
                <a:cs typeface="DM Sans"/>
                <a:sym typeface="DM Sans"/>
              </a:rPr>
              <a:t>Click to edit</a:t>
            </a:r>
            <a:endParaRPr sz="2999">
              <a:solidFill>
                <a:srgbClr val="F8F4EB"/>
              </a:solidFill>
              <a:latin typeface="DM Sans"/>
              <a:ea typeface="DM Sans"/>
              <a:cs typeface="DM Sans"/>
              <a:sym typeface="DM Sans"/>
            </a:endParaRPr>
          </a:p>
          <a:p>
            <a:pPr indent="0" lvl="0" marL="0" rtl="0" algn="l">
              <a:lnSpc>
                <a:spcPct val="115000"/>
              </a:lnSpc>
              <a:spcBef>
                <a:spcPts val="0"/>
              </a:spcBef>
              <a:spcAft>
                <a:spcPts val="0"/>
              </a:spcAft>
              <a:buNone/>
            </a:pPr>
            <a:r>
              <a:rPr lang="en-US" sz="2999">
                <a:solidFill>
                  <a:srgbClr val="F8F4EB"/>
                </a:solidFill>
                <a:latin typeface="DM Sans"/>
                <a:ea typeface="DM Sans"/>
                <a:cs typeface="DM Sans"/>
                <a:sym typeface="DM Sans"/>
              </a:rPr>
              <a:t>theme style</a:t>
            </a:r>
            <a:endParaRPr sz="2999">
              <a:solidFill>
                <a:srgbClr val="F8F4EB"/>
              </a:solidFill>
              <a:latin typeface="DM Sans"/>
              <a:ea typeface="DM Sans"/>
              <a:cs typeface="DM Sans"/>
              <a:sym typeface="DM Sans"/>
            </a:endParaRPr>
          </a:p>
        </p:txBody>
      </p:sp>
      <p:sp>
        <p:nvSpPr>
          <p:cNvPr id="67" name="Google Shape;67;p7"/>
          <p:cNvSpPr txBox="1"/>
          <p:nvPr/>
        </p:nvSpPr>
        <p:spPr>
          <a:xfrm>
            <a:off x="13309840" y="7557811"/>
            <a:ext cx="4131900" cy="992400"/>
          </a:xfrm>
          <a:prstGeom prst="rect">
            <a:avLst/>
          </a:prstGeom>
          <a:noFill/>
          <a:ln>
            <a:noFill/>
          </a:ln>
        </p:spPr>
        <p:txBody>
          <a:bodyPr anchorCtr="0" anchor="t" bIns="0" lIns="0" spcFirstLastPara="1" rIns="0" wrap="square" tIns="0">
            <a:spAutoFit/>
          </a:bodyPr>
          <a:lstStyle/>
          <a:p>
            <a:pPr indent="0" lvl="0" marL="0" rtl="0" algn="r">
              <a:lnSpc>
                <a:spcPct val="115000"/>
              </a:lnSpc>
              <a:spcBef>
                <a:spcPts val="0"/>
              </a:spcBef>
              <a:spcAft>
                <a:spcPts val="0"/>
              </a:spcAft>
              <a:buNone/>
            </a:pPr>
            <a:r>
              <a:rPr lang="en-US" sz="2999">
                <a:solidFill>
                  <a:srgbClr val="F8F4EB"/>
                </a:solidFill>
                <a:latin typeface="DM Sans"/>
                <a:ea typeface="DM Sans"/>
                <a:cs typeface="DM Sans"/>
                <a:sym typeface="DM Sans"/>
              </a:rPr>
              <a:t>Click to edit</a:t>
            </a:r>
            <a:endParaRPr sz="2999">
              <a:solidFill>
                <a:srgbClr val="F8F4EB"/>
              </a:solidFill>
              <a:latin typeface="DM Sans"/>
              <a:ea typeface="DM Sans"/>
              <a:cs typeface="DM Sans"/>
              <a:sym typeface="DM Sans"/>
            </a:endParaRPr>
          </a:p>
          <a:p>
            <a:pPr indent="0" lvl="0" marL="0" rtl="0" algn="r">
              <a:lnSpc>
                <a:spcPct val="115000"/>
              </a:lnSpc>
              <a:spcBef>
                <a:spcPts val="0"/>
              </a:spcBef>
              <a:spcAft>
                <a:spcPts val="0"/>
              </a:spcAft>
              <a:buNone/>
            </a:pPr>
            <a:r>
              <a:rPr lang="en-US" sz="2999">
                <a:solidFill>
                  <a:srgbClr val="F8F4EB"/>
                </a:solidFill>
                <a:latin typeface="DM Sans"/>
                <a:ea typeface="DM Sans"/>
                <a:cs typeface="DM Sans"/>
                <a:sym typeface="DM Sans"/>
              </a:rPr>
              <a:t>theme style</a:t>
            </a:r>
            <a:endParaRPr sz="2999">
              <a:solidFill>
                <a:srgbClr val="F8F4EB"/>
              </a:solidFill>
              <a:latin typeface="DM Sans"/>
              <a:ea typeface="DM Sans"/>
              <a:cs typeface="DM Sans"/>
              <a:sym typeface="DM Sans"/>
            </a:endParaRPr>
          </a:p>
        </p:txBody>
      </p:sp>
      <p:pic>
        <p:nvPicPr>
          <p:cNvPr id="68" name="Google Shape;68;p7"/>
          <p:cNvPicPr preferRelativeResize="0"/>
          <p:nvPr/>
        </p:nvPicPr>
        <p:blipFill>
          <a:blip r:embed="rId2">
            <a:alphaModFix/>
          </a:blip>
          <a:stretch>
            <a:fillRect/>
          </a:stretch>
        </p:blipFill>
        <p:spPr>
          <a:xfrm>
            <a:off x="5824923" y="1300300"/>
            <a:ext cx="7284100" cy="8134341"/>
          </a:xfrm>
          <a:prstGeom prst="rect">
            <a:avLst/>
          </a:prstGeom>
          <a:noFill/>
          <a:ln>
            <a:noFill/>
          </a:ln>
        </p:spPr>
      </p:pic>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1 3 1">
  <p:cSld name="TITLE_1_3_1">
    <p:bg>
      <p:bgPr>
        <a:solidFill>
          <a:srgbClr val="2667C6"/>
        </a:solidFill>
      </p:bgPr>
    </p:bg>
    <p:spTree>
      <p:nvGrpSpPr>
        <p:cNvPr id="69" name="Shape 69"/>
        <p:cNvGrpSpPr/>
        <p:nvPr/>
      </p:nvGrpSpPr>
      <p:grpSpPr>
        <a:xfrm>
          <a:off x="0" y="0"/>
          <a:ext cx="0" cy="0"/>
          <a:chOff x="0" y="0"/>
          <a:chExt cx="0" cy="0"/>
        </a:xfrm>
      </p:grpSpPr>
      <p:sp>
        <p:nvSpPr>
          <p:cNvPr id="70" name="Google Shape;70;p8"/>
          <p:cNvSpPr txBox="1"/>
          <p:nvPr/>
        </p:nvSpPr>
        <p:spPr>
          <a:xfrm>
            <a:off x="8486925" y="1390650"/>
            <a:ext cx="8772300" cy="1800900"/>
          </a:xfrm>
          <a:prstGeom prst="rect">
            <a:avLst/>
          </a:prstGeom>
          <a:noFill/>
          <a:ln>
            <a:noFill/>
          </a:ln>
        </p:spPr>
        <p:txBody>
          <a:bodyPr anchorCtr="0" anchor="t" bIns="0" lIns="0" spcFirstLastPara="1" rIns="0" wrap="square" tIns="0">
            <a:spAutoFit/>
          </a:bodyPr>
          <a:lstStyle/>
          <a:p>
            <a:pPr indent="0" lvl="0" marL="0" marR="0" rtl="0" algn="l">
              <a:lnSpc>
                <a:spcPct val="89999"/>
              </a:lnSpc>
              <a:spcBef>
                <a:spcPts val="0"/>
              </a:spcBef>
              <a:spcAft>
                <a:spcPts val="0"/>
              </a:spcAft>
              <a:buNone/>
            </a:pPr>
            <a:r>
              <a:rPr lang="en-US" sz="12999">
                <a:solidFill>
                  <a:srgbClr val="F8F4EB"/>
                </a:solidFill>
                <a:latin typeface="Londrina Solid"/>
                <a:ea typeface="Londrina Solid"/>
                <a:cs typeface="Londrina Solid"/>
                <a:sym typeface="Londrina Solid"/>
              </a:rPr>
              <a:t>CLICK TO EDIT</a:t>
            </a:r>
            <a:endParaRPr/>
          </a:p>
        </p:txBody>
      </p:sp>
      <p:sp>
        <p:nvSpPr>
          <p:cNvPr id="71" name="Google Shape;71;p8"/>
          <p:cNvSpPr txBox="1"/>
          <p:nvPr/>
        </p:nvSpPr>
        <p:spPr>
          <a:xfrm>
            <a:off x="8486924" y="3514725"/>
            <a:ext cx="8772300" cy="461700"/>
          </a:xfrm>
          <a:prstGeom prst="rect">
            <a:avLst/>
          </a:prstGeom>
          <a:noFill/>
          <a:ln>
            <a:noFill/>
          </a:ln>
        </p:spPr>
        <p:txBody>
          <a:bodyPr anchorCtr="0" anchor="t" bIns="0" lIns="0" spcFirstLastPara="1" rIns="0" wrap="square" tIns="0">
            <a:spAutoFit/>
          </a:bodyPr>
          <a:lstStyle/>
          <a:p>
            <a:pPr indent="0" lvl="0" marL="0" marR="0" rtl="0" algn="just">
              <a:lnSpc>
                <a:spcPct val="115000"/>
              </a:lnSpc>
              <a:spcBef>
                <a:spcPts val="0"/>
              </a:spcBef>
              <a:spcAft>
                <a:spcPts val="0"/>
              </a:spcAft>
              <a:buNone/>
            </a:pPr>
            <a:r>
              <a:rPr lang="en-US" sz="2999">
                <a:solidFill>
                  <a:srgbClr val="F8F4EB"/>
                </a:solidFill>
                <a:latin typeface="DM Sans"/>
                <a:ea typeface="DM Sans"/>
                <a:cs typeface="DM Sans"/>
                <a:sym typeface="DM Sans"/>
              </a:rPr>
              <a:t>Click to edit theme style</a:t>
            </a:r>
            <a:endParaRPr/>
          </a:p>
        </p:txBody>
      </p:sp>
      <p:pic>
        <p:nvPicPr>
          <p:cNvPr id="72" name="Google Shape;72;p8"/>
          <p:cNvPicPr preferRelativeResize="0"/>
          <p:nvPr/>
        </p:nvPicPr>
        <p:blipFill>
          <a:blip r:embed="rId2">
            <a:alphaModFix/>
          </a:blip>
          <a:stretch>
            <a:fillRect/>
          </a:stretch>
        </p:blipFill>
        <p:spPr>
          <a:xfrm>
            <a:off x="1028700" y="543238"/>
            <a:ext cx="6786424" cy="9742011"/>
          </a:xfrm>
          <a:prstGeom prst="rect">
            <a:avLst/>
          </a:prstGeom>
          <a:noFill/>
          <a:ln>
            <a:noFill/>
          </a:ln>
        </p:spPr>
      </p:pic>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Content" type="obj">
  <p:cSld name="OBJECT">
    <p:spTree>
      <p:nvGrpSpPr>
        <p:cNvPr id="73" name="Shape 73"/>
        <p:cNvGrpSpPr/>
        <p:nvPr/>
      </p:nvGrpSpPr>
      <p:grpSpPr>
        <a:xfrm>
          <a:off x="0" y="0"/>
          <a:ext cx="0" cy="0"/>
          <a:chOff x="0" y="0"/>
          <a:chExt cx="0" cy="0"/>
        </a:xfrm>
      </p:grpSpPr>
      <p:sp>
        <p:nvSpPr>
          <p:cNvPr id="74" name="Google Shape;74;p9"/>
          <p:cNvSpPr txBox="1"/>
          <p:nvPr>
            <p:ph type="title"/>
          </p:nvPr>
        </p:nvSpPr>
        <p:spPr>
          <a:xfrm>
            <a:off x="457200" y="274638"/>
            <a:ext cx="8229600" cy="1143000"/>
          </a:xfrm>
          <a:prstGeom prst="rect">
            <a:avLst/>
          </a:prstGeom>
          <a:noFill/>
          <a:ln>
            <a:noFill/>
          </a:ln>
        </p:spPr>
        <p:txBody>
          <a:bodyPr anchorCtr="0" anchor="ctr" bIns="45700" lIns="91425" spcFirstLastPara="1" rIns="91425" wrap="square" tIns="45700">
            <a:normAutofit/>
          </a:bodyPr>
          <a:lstStyle>
            <a:lvl1pPr lvl="0" algn="ctr">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5" name="Google Shape;75;p9"/>
          <p:cNvSpPr txBox="1"/>
          <p:nvPr>
            <p:ph idx="1" type="body"/>
          </p:nvPr>
        </p:nvSpPr>
        <p:spPr>
          <a:xfrm>
            <a:off x="457200" y="1600200"/>
            <a:ext cx="8229600" cy="4525963"/>
          </a:xfrm>
          <a:prstGeom prst="rect">
            <a:avLst/>
          </a:prstGeom>
          <a:noFill/>
          <a:ln>
            <a:noFill/>
          </a:ln>
        </p:spPr>
        <p:txBody>
          <a:bodyPr anchorCtr="0" anchor="t" bIns="45700" lIns="91425" spcFirstLastPara="1" rIns="91425" wrap="square" tIns="45700">
            <a:normAutofit/>
          </a:bodyPr>
          <a:lstStyle>
            <a:lvl1pPr indent="-342900" lvl="0" marL="457200" algn="l">
              <a:spcBef>
                <a:spcPts val="360"/>
              </a:spcBef>
              <a:spcAft>
                <a:spcPts val="0"/>
              </a:spcAft>
              <a:buClr>
                <a:schemeClr val="dk1"/>
              </a:buClr>
              <a:buSzPts val="1800"/>
              <a:buChar char="•"/>
              <a:defRPr/>
            </a:lvl1pPr>
            <a:lvl2pPr indent="-342900" lvl="1" marL="914400" algn="l">
              <a:spcBef>
                <a:spcPts val="360"/>
              </a:spcBef>
              <a:spcAft>
                <a:spcPts val="0"/>
              </a:spcAft>
              <a:buClr>
                <a:schemeClr val="dk1"/>
              </a:buClr>
              <a:buSzPts val="1800"/>
              <a:buChar char="–"/>
              <a:defRPr/>
            </a:lvl2pPr>
            <a:lvl3pPr indent="-342900" lvl="2" marL="1371600" algn="l">
              <a:spcBef>
                <a:spcPts val="360"/>
              </a:spcBef>
              <a:spcAft>
                <a:spcPts val="0"/>
              </a:spcAft>
              <a:buClr>
                <a:schemeClr val="dk1"/>
              </a:buClr>
              <a:buSzPts val="1800"/>
              <a:buChar char="•"/>
              <a:defRPr/>
            </a:lvl3pPr>
            <a:lvl4pPr indent="-342900" lvl="3" marL="1828800" algn="l">
              <a:spcBef>
                <a:spcPts val="360"/>
              </a:spcBef>
              <a:spcAft>
                <a:spcPts val="0"/>
              </a:spcAft>
              <a:buClr>
                <a:schemeClr val="dk1"/>
              </a:buClr>
              <a:buSzPts val="1800"/>
              <a:buChar char="–"/>
              <a:defRPr/>
            </a:lvl4pPr>
            <a:lvl5pPr indent="-342900" lvl="4" marL="2286000" algn="l">
              <a:spcBef>
                <a:spcPts val="360"/>
              </a:spcBef>
              <a:spcAft>
                <a:spcPts val="0"/>
              </a:spcAft>
              <a:buClr>
                <a:schemeClr val="dk1"/>
              </a:buClr>
              <a:buSzPts val="1800"/>
              <a:buChar char="»"/>
              <a:defRPr/>
            </a:lvl5pPr>
            <a:lvl6pPr indent="-342900" lvl="5" marL="2743200" algn="l">
              <a:spcBef>
                <a:spcPts val="360"/>
              </a:spcBef>
              <a:spcAft>
                <a:spcPts val="0"/>
              </a:spcAft>
              <a:buClr>
                <a:schemeClr val="dk1"/>
              </a:buClr>
              <a:buSzPts val="1800"/>
              <a:buChar char="•"/>
              <a:defRPr/>
            </a:lvl6pPr>
            <a:lvl7pPr indent="-342900" lvl="6" marL="3200400" algn="l">
              <a:spcBef>
                <a:spcPts val="360"/>
              </a:spcBef>
              <a:spcAft>
                <a:spcPts val="0"/>
              </a:spcAft>
              <a:buClr>
                <a:schemeClr val="dk1"/>
              </a:buClr>
              <a:buSzPts val="1800"/>
              <a:buChar char="•"/>
              <a:defRPr/>
            </a:lvl7pPr>
            <a:lvl8pPr indent="-342900" lvl="7" marL="3657600" algn="l">
              <a:spcBef>
                <a:spcPts val="360"/>
              </a:spcBef>
              <a:spcAft>
                <a:spcPts val="0"/>
              </a:spcAft>
              <a:buClr>
                <a:schemeClr val="dk1"/>
              </a:buClr>
              <a:buSzPts val="1800"/>
              <a:buChar char="•"/>
              <a:defRPr/>
            </a:lvl8pPr>
            <a:lvl9pPr indent="-342900" lvl="8" marL="4114800" algn="l">
              <a:spcBef>
                <a:spcPts val="360"/>
              </a:spcBef>
              <a:spcAft>
                <a:spcPts val="0"/>
              </a:spcAft>
              <a:buClr>
                <a:schemeClr val="dk1"/>
              </a:buClr>
              <a:buSzPts val="1800"/>
              <a:buChar char="•"/>
              <a:defRPr/>
            </a:lvl9pPr>
          </a:lstStyle>
          <a:p/>
        </p:txBody>
      </p:sp>
      <p:sp>
        <p:nvSpPr>
          <p:cNvPr id="76" name="Google Shape;76;p9"/>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7" name="Google Shape;77;p9"/>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 name="Google Shape;78;p9"/>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79" name="Shape 79"/>
        <p:cNvGrpSpPr/>
        <p:nvPr/>
      </p:nvGrpSpPr>
      <p:grpSpPr>
        <a:xfrm>
          <a:off x="0" y="0"/>
          <a:ext cx="0" cy="0"/>
          <a:chOff x="0" y="0"/>
          <a:chExt cx="0" cy="0"/>
        </a:xfrm>
      </p:grpSpPr>
      <p:sp>
        <p:nvSpPr>
          <p:cNvPr id="80" name="Google Shape;80;p10"/>
          <p:cNvSpPr txBox="1"/>
          <p:nvPr>
            <p:ph type="title"/>
          </p:nvPr>
        </p:nvSpPr>
        <p:spPr>
          <a:xfrm>
            <a:off x="722313" y="4406900"/>
            <a:ext cx="7772400" cy="1362075"/>
          </a:xfrm>
          <a:prstGeom prst="rect">
            <a:avLst/>
          </a:prstGeom>
          <a:noFill/>
          <a:ln>
            <a:noFill/>
          </a:ln>
        </p:spPr>
        <p:txBody>
          <a:bodyPr anchorCtr="0" anchor="t" bIns="45700" lIns="91425" spcFirstLastPara="1" rIns="91425" wrap="square" tIns="45700">
            <a:normAutofit/>
          </a:bodyPr>
          <a:lstStyle>
            <a:lvl1pPr lvl="0" algn="l">
              <a:spcBef>
                <a:spcPts val="0"/>
              </a:spcBef>
              <a:spcAft>
                <a:spcPts val="0"/>
              </a:spcAft>
              <a:buClr>
                <a:schemeClr val="dk1"/>
              </a:buClr>
              <a:buSzPts val="4000"/>
              <a:buFont typeface="Calibri"/>
              <a:buNone/>
              <a:defRPr b="1" sz="4000" cap="none"/>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1" name="Google Shape;81;p10"/>
          <p:cNvSpPr txBox="1"/>
          <p:nvPr>
            <p:ph idx="1" type="body"/>
          </p:nvPr>
        </p:nvSpPr>
        <p:spPr>
          <a:xfrm>
            <a:off x="722313" y="2906713"/>
            <a:ext cx="7772400" cy="1500187"/>
          </a:xfrm>
          <a:prstGeom prst="rect">
            <a:avLst/>
          </a:prstGeom>
          <a:noFill/>
          <a:ln>
            <a:noFill/>
          </a:ln>
        </p:spPr>
        <p:txBody>
          <a:bodyPr anchorCtr="0" anchor="b" bIns="45700" lIns="91425" spcFirstLastPara="1" rIns="91425" wrap="square" tIns="45700">
            <a:normAutofit/>
          </a:bodyPr>
          <a:lstStyle>
            <a:lvl1pPr indent="-228600" lvl="0" marL="457200" algn="l">
              <a:spcBef>
                <a:spcPts val="400"/>
              </a:spcBef>
              <a:spcAft>
                <a:spcPts val="0"/>
              </a:spcAft>
              <a:buClr>
                <a:srgbClr val="888888"/>
              </a:buClr>
              <a:buSzPts val="2000"/>
              <a:buNone/>
              <a:defRPr sz="2000">
                <a:solidFill>
                  <a:srgbClr val="888888"/>
                </a:solidFill>
              </a:defRPr>
            </a:lvl1pPr>
            <a:lvl2pPr indent="-228600" lvl="1" marL="914400" algn="l">
              <a:spcBef>
                <a:spcPts val="360"/>
              </a:spcBef>
              <a:spcAft>
                <a:spcPts val="0"/>
              </a:spcAft>
              <a:buClr>
                <a:srgbClr val="888888"/>
              </a:buClr>
              <a:buSzPts val="1800"/>
              <a:buNone/>
              <a:defRPr sz="1800">
                <a:solidFill>
                  <a:srgbClr val="888888"/>
                </a:solidFill>
              </a:defRPr>
            </a:lvl2pPr>
            <a:lvl3pPr indent="-228600" lvl="2" marL="1371600" algn="l">
              <a:spcBef>
                <a:spcPts val="320"/>
              </a:spcBef>
              <a:spcAft>
                <a:spcPts val="0"/>
              </a:spcAft>
              <a:buClr>
                <a:srgbClr val="888888"/>
              </a:buClr>
              <a:buSzPts val="1600"/>
              <a:buNone/>
              <a:defRPr sz="1600">
                <a:solidFill>
                  <a:srgbClr val="888888"/>
                </a:solidFill>
              </a:defRPr>
            </a:lvl3pPr>
            <a:lvl4pPr indent="-228600" lvl="3" marL="1828800" algn="l">
              <a:spcBef>
                <a:spcPts val="280"/>
              </a:spcBef>
              <a:spcAft>
                <a:spcPts val="0"/>
              </a:spcAft>
              <a:buClr>
                <a:srgbClr val="888888"/>
              </a:buClr>
              <a:buSzPts val="1400"/>
              <a:buNone/>
              <a:defRPr sz="1400">
                <a:solidFill>
                  <a:srgbClr val="888888"/>
                </a:solidFill>
              </a:defRPr>
            </a:lvl4pPr>
            <a:lvl5pPr indent="-228600" lvl="4" marL="2286000" algn="l">
              <a:spcBef>
                <a:spcPts val="280"/>
              </a:spcBef>
              <a:spcAft>
                <a:spcPts val="0"/>
              </a:spcAft>
              <a:buClr>
                <a:srgbClr val="888888"/>
              </a:buClr>
              <a:buSzPts val="1400"/>
              <a:buNone/>
              <a:defRPr sz="1400">
                <a:solidFill>
                  <a:srgbClr val="888888"/>
                </a:solidFill>
              </a:defRPr>
            </a:lvl5pPr>
            <a:lvl6pPr indent="-228600" lvl="5" marL="2743200" algn="l">
              <a:spcBef>
                <a:spcPts val="280"/>
              </a:spcBef>
              <a:spcAft>
                <a:spcPts val="0"/>
              </a:spcAft>
              <a:buClr>
                <a:srgbClr val="888888"/>
              </a:buClr>
              <a:buSzPts val="1400"/>
              <a:buNone/>
              <a:defRPr sz="1400">
                <a:solidFill>
                  <a:srgbClr val="888888"/>
                </a:solidFill>
              </a:defRPr>
            </a:lvl6pPr>
            <a:lvl7pPr indent="-228600" lvl="6" marL="3200400" algn="l">
              <a:spcBef>
                <a:spcPts val="280"/>
              </a:spcBef>
              <a:spcAft>
                <a:spcPts val="0"/>
              </a:spcAft>
              <a:buClr>
                <a:srgbClr val="888888"/>
              </a:buClr>
              <a:buSzPts val="1400"/>
              <a:buNone/>
              <a:defRPr sz="1400">
                <a:solidFill>
                  <a:srgbClr val="888888"/>
                </a:solidFill>
              </a:defRPr>
            </a:lvl7pPr>
            <a:lvl8pPr indent="-228600" lvl="7" marL="3657600" algn="l">
              <a:spcBef>
                <a:spcPts val="280"/>
              </a:spcBef>
              <a:spcAft>
                <a:spcPts val="0"/>
              </a:spcAft>
              <a:buClr>
                <a:srgbClr val="888888"/>
              </a:buClr>
              <a:buSzPts val="1400"/>
              <a:buNone/>
              <a:defRPr sz="1400">
                <a:solidFill>
                  <a:srgbClr val="888888"/>
                </a:solidFill>
              </a:defRPr>
            </a:lvl8pPr>
            <a:lvl9pPr indent="-228600" lvl="8" marL="4114800" algn="l">
              <a:spcBef>
                <a:spcPts val="280"/>
              </a:spcBef>
              <a:spcAft>
                <a:spcPts val="0"/>
              </a:spcAft>
              <a:buClr>
                <a:srgbClr val="888888"/>
              </a:buClr>
              <a:buSzPts val="1400"/>
              <a:buNone/>
              <a:defRPr sz="1400">
                <a:solidFill>
                  <a:srgbClr val="888888"/>
                </a:solidFill>
              </a:defRPr>
            </a:lvl9pPr>
          </a:lstStyle>
          <a:p/>
        </p:txBody>
      </p:sp>
      <p:sp>
        <p:nvSpPr>
          <p:cNvPr id="82" name="Google Shape;82;p10"/>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 name="Google Shape;83;p10"/>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 name="Google Shape;84;p10"/>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wo Content" type="twoObj">
  <p:cSld name="TWO_OBJECTS">
    <p:spTree>
      <p:nvGrpSpPr>
        <p:cNvPr id="85" name="Shape 85"/>
        <p:cNvGrpSpPr/>
        <p:nvPr/>
      </p:nvGrpSpPr>
      <p:grpSpPr>
        <a:xfrm>
          <a:off x="0" y="0"/>
          <a:ext cx="0" cy="0"/>
          <a:chOff x="0" y="0"/>
          <a:chExt cx="0" cy="0"/>
        </a:xfrm>
      </p:grpSpPr>
      <p:sp>
        <p:nvSpPr>
          <p:cNvPr id="86" name="Google Shape;86;p11"/>
          <p:cNvSpPr txBox="1"/>
          <p:nvPr>
            <p:ph type="title"/>
          </p:nvPr>
        </p:nvSpPr>
        <p:spPr>
          <a:xfrm>
            <a:off x="457200" y="274638"/>
            <a:ext cx="8229600" cy="1143000"/>
          </a:xfrm>
          <a:prstGeom prst="rect">
            <a:avLst/>
          </a:prstGeom>
          <a:noFill/>
          <a:ln>
            <a:noFill/>
          </a:ln>
        </p:spPr>
        <p:txBody>
          <a:bodyPr anchorCtr="0" anchor="ctr" bIns="45700" lIns="91425" spcFirstLastPara="1" rIns="91425" wrap="square" tIns="45700">
            <a:normAutofit/>
          </a:bodyPr>
          <a:lstStyle>
            <a:lvl1pPr lvl="0" algn="ctr">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7" name="Google Shape;87;p11"/>
          <p:cNvSpPr txBox="1"/>
          <p:nvPr>
            <p:ph idx="1" type="body"/>
          </p:nvPr>
        </p:nvSpPr>
        <p:spPr>
          <a:xfrm>
            <a:off x="457200" y="1600200"/>
            <a:ext cx="4038600" cy="4525963"/>
          </a:xfrm>
          <a:prstGeom prst="rect">
            <a:avLst/>
          </a:prstGeom>
          <a:noFill/>
          <a:ln>
            <a:noFill/>
          </a:ln>
        </p:spPr>
        <p:txBody>
          <a:bodyPr anchorCtr="0" anchor="t" bIns="45700" lIns="91425" spcFirstLastPara="1" rIns="91425" wrap="square" tIns="45700">
            <a:normAutofit/>
          </a:bodyPr>
          <a:lstStyle>
            <a:lvl1pPr indent="-406400" lvl="0" marL="457200" algn="l">
              <a:spcBef>
                <a:spcPts val="560"/>
              </a:spcBef>
              <a:spcAft>
                <a:spcPts val="0"/>
              </a:spcAft>
              <a:buClr>
                <a:schemeClr val="dk1"/>
              </a:buClr>
              <a:buSzPts val="2800"/>
              <a:buChar char="•"/>
              <a:defRPr sz="2800"/>
            </a:lvl1pPr>
            <a:lvl2pPr indent="-381000" lvl="1" marL="914400" algn="l">
              <a:spcBef>
                <a:spcPts val="480"/>
              </a:spcBef>
              <a:spcAft>
                <a:spcPts val="0"/>
              </a:spcAft>
              <a:buClr>
                <a:schemeClr val="dk1"/>
              </a:buClr>
              <a:buSzPts val="2400"/>
              <a:buChar char="–"/>
              <a:defRPr sz="2400"/>
            </a:lvl2pPr>
            <a:lvl3pPr indent="-355600" lvl="2" marL="1371600" algn="l">
              <a:spcBef>
                <a:spcPts val="400"/>
              </a:spcBef>
              <a:spcAft>
                <a:spcPts val="0"/>
              </a:spcAft>
              <a:buClr>
                <a:schemeClr val="dk1"/>
              </a:buClr>
              <a:buSzPts val="2000"/>
              <a:buChar char="•"/>
              <a:defRPr sz="2000"/>
            </a:lvl3pPr>
            <a:lvl4pPr indent="-342900" lvl="3" marL="1828800" algn="l">
              <a:spcBef>
                <a:spcPts val="360"/>
              </a:spcBef>
              <a:spcAft>
                <a:spcPts val="0"/>
              </a:spcAft>
              <a:buClr>
                <a:schemeClr val="dk1"/>
              </a:buClr>
              <a:buSzPts val="1800"/>
              <a:buChar char="–"/>
              <a:defRPr sz="1800"/>
            </a:lvl4pPr>
            <a:lvl5pPr indent="-342900" lvl="4" marL="2286000" algn="l">
              <a:spcBef>
                <a:spcPts val="360"/>
              </a:spcBef>
              <a:spcAft>
                <a:spcPts val="0"/>
              </a:spcAft>
              <a:buClr>
                <a:schemeClr val="dk1"/>
              </a:buClr>
              <a:buSzPts val="1800"/>
              <a:buChar char="»"/>
              <a:defRPr sz="1800"/>
            </a:lvl5pPr>
            <a:lvl6pPr indent="-342900" lvl="5" marL="2743200" algn="l">
              <a:spcBef>
                <a:spcPts val="360"/>
              </a:spcBef>
              <a:spcAft>
                <a:spcPts val="0"/>
              </a:spcAft>
              <a:buClr>
                <a:schemeClr val="dk1"/>
              </a:buClr>
              <a:buSzPts val="1800"/>
              <a:buChar char="•"/>
              <a:defRPr sz="1800"/>
            </a:lvl6pPr>
            <a:lvl7pPr indent="-342900" lvl="6" marL="3200400" algn="l">
              <a:spcBef>
                <a:spcPts val="360"/>
              </a:spcBef>
              <a:spcAft>
                <a:spcPts val="0"/>
              </a:spcAft>
              <a:buClr>
                <a:schemeClr val="dk1"/>
              </a:buClr>
              <a:buSzPts val="1800"/>
              <a:buChar char="•"/>
              <a:defRPr sz="1800"/>
            </a:lvl7pPr>
            <a:lvl8pPr indent="-342900" lvl="7" marL="3657600" algn="l">
              <a:spcBef>
                <a:spcPts val="360"/>
              </a:spcBef>
              <a:spcAft>
                <a:spcPts val="0"/>
              </a:spcAft>
              <a:buClr>
                <a:schemeClr val="dk1"/>
              </a:buClr>
              <a:buSzPts val="1800"/>
              <a:buChar char="•"/>
              <a:defRPr sz="1800"/>
            </a:lvl8pPr>
            <a:lvl9pPr indent="-342900" lvl="8" marL="4114800" algn="l">
              <a:spcBef>
                <a:spcPts val="360"/>
              </a:spcBef>
              <a:spcAft>
                <a:spcPts val="0"/>
              </a:spcAft>
              <a:buClr>
                <a:schemeClr val="dk1"/>
              </a:buClr>
              <a:buSzPts val="1800"/>
              <a:buChar char="•"/>
              <a:defRPr sz="1800"/>
            </a:lvl9pPr>
          </a:lstStyle>
          <a:p/>
        </p:txBody>
      </p:sp>
      <p:sp>
        <p:nvSpPr>
          <p:cNvPr id="88" name="Google Shape;88;p11"/>
          <p:cNvSpPr txBox="1"/>
          <p:nvPr>
            <p:ph idx="2" type="body"/>
          </p:nvPr>
        </p:nvSpPr>
        <p:spPr>
          <a:xfrm>
            <a:off x="4648200" y="1600200"/>
            <a:ext cx="4038600" cy="4525963"/>
          </a:xfrm>
          <a:prstGeom prst="rect">
            <a:avLst/>
          </a:prstGeom>
          <a:noFill/>
          <a:ln>
            <a:noFill/>
          </a:ln>
        </p:spPr>
        <p:txBody>
          <a:bodyPr anchorCtr="0" anchor="t" bIns="45700" lIns="91425" spcFirstLastPara="1" rIns="91425" wrap="square" tIns="45700">
            <a:normAutofit/>
          </a:bodyPr>
          <a:lstStyle>
            <a:lvl1pPr indent="-406400" lvl="0" marL="457200" algn="l">
              <a:spcBef>
                <a:spcPts val="560"/>
              </a:spcBef>
              <a:spcAft>
                <a:spcPts val="0"/>
              </a:spcAft>
              <a:buClr>
                <a:schemeClr val="dk1"/>
              </a:buClr>
              <a:buSzPts val="2800"/>
              <a:buChar char="•"/>
              <a:defRPr sz="2800"/>
            </a:lvl1pPr>
            <a:lvl2pPr indent="-381000" lvl="1" marL="914400" algn="l">
              <a:spcBef>
                <a:spcPts val="480"/>
              </a:spcBef>
              <a:spcAft>
                <a:spcPts val="0"/>
              </a:spcAft>
              <a:buClr>
                <a:schemeClr val="dk1"/>
              </a:buClr>
              <a:buSzPts val="2400"/>
              <a:buChar char="–"/>
              <a:defRPr sz="2400"/>
            </a:lvl2pPr>
            <a:lvl3pPr indent="-355600" lvl="2" marL="1371600" algn="l">
              <a:spcBef>
                <a:spcPts val="400"/>
              </a:spcBef>
              <a:spcAft>
                <a:spcPts val="0"/>
              </a:spcAft>
              <a:buClr>
                <a:schemeClr val="dk1"/>
              </a:buClr>
              <a:buSzPts val="2000"/>
              <a:buChar char="•"/>
              <a:defRPr sz="2000"/>
            </a:lvl3pPr>
            <a:lvl4pPr indent="-342900" lvl="3" marL="1828800" algn="l">
              <a:spcBef>
                <a:spcPts val="360"/>
              </a:spcBef>
              <a:spcAft>
                <a:spcPts val="0"/>
              </a:spcAft>
              <a:buClr>
                <a:schemeClr val="dk1"/>
              </a:buClr>
              <a:buSzPts val="1800"/>
              <a:buChar char="–"/>
              <a:defRPr sz="1800"/>
            </a:lvl4pPr>
            <a:lvl5pPr indent="-342900" lvl="4" marL="2286000" algn="l">
              <a:spcBef>
                <a:spcPts val="360"/>
              </a:spcBef>
              <a:spcAft>
                <a:spcPts val="0"/>
              </a:spcAft>
              <a:buClr>
                <a:schemeClr val="dk1"/>
              </a:buClr>
              <a:buSzPts val="1800"/>
              <a:buChar char="»"/>
              <a:defRPr sz="1800"/>
            </a:lvl5pPr>
            <a:lvl6pPr indent="-342900" lvl="5" marL="2743200" algn="l">
              <a:spcBef>
                <a:spcPts val="360"/>
              </a:spcBef>
              <a:spcAft>
                <a:spcPts val="0"/>
              </a:spcAft>
              <a:buClr>
                <a:schemeClr val="dk1"/>
              </a:buClr>
              <a:buSzPts val="1800"/>
              <a:buChar char="•"/>
              <a:defRPr sz="1800"/>
            </a:lvl6pPr>
            <a:lvl7pPr indent="-342900" lvl="6" marL="3200400" algn="l">
              <a:spcBef>
                <a:spcPts val="360"/>
              </a:spcBef>
              <a:spcAft>
                <a:spcPts val="0"/>
              </a:spcAft>
              <a:buClr>
                <a:schemeClr val="dk1"/>
              </a:buClr>
              <a:buSzPts val="1800"/>
              <a:buChar char="•"/>
              <a:defRPr sz="1800"/>
            </a:lvl7pPr>
            <a:lvl8pPr indent="-342900" lvl="7" marL="3657600" algn="l">
              <a:spcBef>
                <a:spcPts val="360"/>
              </a:spcBef>
              <a:spcAft>
                <a:spcPts val="0"/>
              </a:spcAft>
              <a:buClr>
                <a:schemeClr val="dk1"/>
              </a:buClr>
              <a:buSzPts val="1800"/>
              <a:buChar char="•"/>
              <a:defRPr sz="1800"/>
            </a:lvl8pPr>
            <a:lvl9pPr indent="-342900" lvl="8" marL="4114800" algn="l">
              <a:spcBef>
                <a:spcPts val="360"/>
              </a:spcBef>
              <a:spcAft>
                <a:spcPts val="0"/>
              </a:spcAft>
              <a:buClr>
                <a:schemeClr val="dk1"/>
              </a:buClr>
              <a:buSzPts val="1800"/>
              <a:buChar char="•"/>
              <a:defRPr sz="1800"/>
            </a:lvl9pPr>
          </a:lstStyle>
          <a:p/>
        </p:txBody>
      </p:sp>
      <p:sp>
        <p:nvSpPr>
          <p:cNvPr id="89" name="Google Shape;89;p11"/>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0" name="Google Shape;90;p11"/>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1" name="Google Shape;91;p11"/>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mparison" type="twoTxTwoObj">
  <p:cSld name="TWO_OBJECTS_WITH_TEXT">
    <p:spTree>
      <p:nvGrpSpPr>
        <p:cNvPr id="92" name="Shape 92"/>
        <p:cNvGrpSpPr/>
        <p:nvPr/>
      </p:nvGrpSpPr>
      <p:grpSpPr>
        <a:xfrm>
          <a:off x="0" y="0"/>
          <a:ext cx="0" cy="0"/>
          <a:chOff x="0" y="0"/>
          <a:chExt cx="0" cy="0"/>
        </a:xfrm>
      </p:grpSpPr>
      <p:sp>
        <p:nvSpPr>
          <p:cNvPr id="93" name="Google Shape;93;p12"/>
          <p:cNvSpPr txBox="1"/>
          <p:nvPr>
            <p:ph type="title"/>
          </p:nvPr>
        </p:nvSpPr>
        <p:spPr>
          <a:xfrm>
            <a:off x="457200" y="274638"/>
            <a:ext cx="8229600" cy="1143000"/>
          </a:xfrm>
          <a:prstGeom prst="rect">
            <a:avLst/>
          </a:prstGeom>
          <a:noFill/>
          <a:ln>
            <a:noFill/>
          </a:ln>
        </p:spPr>
        <p:txBody>
          <a:bodyPr anchorCtr="0" anchor="ctr" bIns="45700" lIns="91425" spcFirstLastPara="1" rIns="91425" wrap="square" tIns="45700">
            <a:normAutofit/>
          </a:bodyPr>
          <a:lstStyle>
            <a:lvl1pPr lvl="0" algn="ctr">
              <a:spcBef>
                <a:spcPts val="0"/>
              </a:spcBef>
              <a:spcAft>
                <a:spcPts val="0"/>
              </a:spcAft>
              <a:buClr>
                <a:schemeClr val="dk1"/>
              </a:buClr>
              <a:buSzPts val="4400"/>
              <a:buFont typeface="Calibri"/>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4" name="Google Shape;94;p12"/>
          <p:cNvSpPr txBox="1"/>
          <p:nvPr>
            <p:ph idx="1" type="body"/>
          </p:nvPr>
        </p:nvSpPr>
        <p:spPr>
          <a:xfrm>
            <a:off x="457200" y="1535113"/>
            <a:ext cx="4040188" cy="639762"/>
          </a:xfrm>
          <a:prstGeom prst="rect">
            <a:avLst/>
          </a:prstGeom>
          <a:noFill/>
          <a:ln>
            <a:noFill/>
          </a:ln>
        </p:spPr>
        <p:txBody>
          <a:bodyPr anchorCtr="0" anchor="b" bIns="45700" lIns="91425" spcFirstLastPara="1" rIns="91425" wrap="square" tIns="45700">
            <a:normAutofit/>
          </a:bodyPr>
          <a:lstStyle>
            <a:lvl1pPr indent="-228600" lvl="0" marL="457200" algn="l">
              <a:spcBef>
                <a:spcPts val="480"/>
              </a:spcBef>
              <a:spcAft>
                <a:spcPts val="0"/>
              </a:spcAft>
              <a:buClr>
                <a:schemeClr val="dk1"/>
              </a:buClr>
              <a:buSzPts val="2400"/>
              <a:buNone/>
              <a:defRPr b="1" sz="2400"/>
            </a:lvl1pPr>
            <a:lvl2pPr indent="-228600" lvl="1" marL="914400" algn="l">
              <a:spcBef>
                <a:spcPts val="400"/>
              </a:spcBef>
              <a:spcAft>
                <a:spcPts val="0"/>
              </a:spcAft>
              <a:buClr>
                <a:schemeClr val="dk1"/>
              </a:buClr>
              <a:buSzPts val="2000"/>
              <a:buNone/>
              <a:defRPr b="1" sz="2000"/>
            </a:lvl2pPr>
            <a:lvl3pPr indent="-228600" lvl="2" marL="1371600" algn="l">
              <a:spcBef>
                <a:spcPts val="360"/>
              </a:spcBef>
              <a:spcAft>
                <a:spcPts val="0"/>
              </a:spcAft>
              <a:buClr>
                <a:schemeClr val="dk1"/>
              </a:buClr>
              <a:buSzPts val="1800"/>
              <a:buNone/>
              <a:defRPr b="1" sz="1800"/>
            </a:lvl3pPr>
            <a:lvl4pPr indent="-228600" lvl="3" marL="1828800" algn="l">
              <a:spcBef>
                <a:spcPts val="320"/>
              </a:spcBef>
              <a:spcAft>
                <a:spcPts val="0"/>
              </a:spcAft>
              <a:buClr>
                <a:schemeClr val="dk1"/>
              </a:buClr>
              <a:buSzPts val="1600"/>
              <a:buNone/>
              <a:defRPr b="1" sz="1600"/>
            </a:lvl4pPr>
            <a:lvl5pPr indent="-228600" lvl="4" marL="2286000" algn="l">
              <a:spcBef>
                <a:spcPts val="320"/>
              </a:spcBef>
              <a:spcAft>
                <a:spcPts val="0"/>
              </a:spcAft>
              <a:buClr>
                <a:schemeClr val="dk1"/>
              </a:buClr>
              <a:buSzPts val="1600"/>
              <a:buNone/>
              <a:defRPr b="1" sz="1600"/>
            </a:lvl5pPr>
            <a:lvl6pPr indent="-228600" lvl="5" marL="2743200" algn="l">
              <a:spcBef>
                <a:spcPts val="320"/>
              </a:spcBef>
              <a:spcAft>
                <a:spcPts val="0"/>
              </a:spcAft>
              <a:buClr>
                <a:schemeClr val="dk1"/>
              </a:buClr>
              <a:buSzPts val="1600"/>
              <a:buNone/>
              <a:defRPr b="1" sz="1600"/>
            </a:lvl6pPr>
            <a:lvl7pPr indent="-228600" lvl="6" marL="3200400" algn="l">
              <a:spcBef>
                <a:spcPts val="320"/>
              </a:spcBef>
              <a:spcAft>
                <a:spcPts val="0"/>
              </a:spcAft>
              <a:buClr>
                <a:schemeClr val="dk1"/>
              </a:buClr>
              <a:buSzPts val="1600"/>
              <a:buNone/>
              <a:defRPr b="1" sz="1600"/>
            </a:lvl7pPr>
            <a:lvl8pPr indent="-228600" lvl="7" marL="3657600" algn="l">
              <a:spcBef>
                <a:spcPts val="320"/>
              </a:spcBef>
              <a:spcAft>
                <a:spcPts val="0"/>
              </a:spcAft>
              <a:buClr>
                <a:schemeClr val="dk1"/>
              </a:buClr>
              <a:buSzPts val="1600"/>
              <a:buNone/>
              <a:defRPr b="1" sz="1600"/>
            </a:lvl8pPr>
            <a:lvl9pPr indent="-228600" lvl="8" marL="4114800" algn="l">
              <a:spcBef>
                <a:spcPts val="320"/>
              </a:spcBef>
              <a:spcAft>
                <a:spcPts val="0"/>
              </a:spcAft>
              <a:buClr>
                <a:schemeClr val="dk1"/>
              </a:buClr>
              <a:buSzPts val="1600"/>
              <a:buNone/>
              <a:defRPr b="1" sz="1600"/>
            </a:lvl9pPr>
          </a:lstStyle>
          <a:p/>
        </p:txBody>
      </p:sp>
      <p:sp>
        <p:nvSpPr>
          <p:cNvPr id="95" name="Google Shape;95;p12"/>
          <p:cNvSpPr txBox="1"/>
          <p:nvPr>
            <p:ph idx="2" type="body"/>
          </p:nvPr>
        </p:nvSpPr>
        <p:spPr>
          <a:xfrm>
            <a:off x="457200" y="2174875"/>
            <a:ext cx="4040188" cy="3951288"/>
          </a:xfrm>
          <a:prstGeom prst="rect">
            <a:avLst/>
          </a:prstGeom>
          <a:noFill/>
          <a:ln>
            <a:noFill/>
          </a:ln>
        </p:spPr>
        <p:txBody>
          <a:bodyPr anchorCtr="0" anchor="t" bIns="45700" lIns="91425" spcFirstLastPara="1" rIns="91425" wrap="square" tIns="45700">
            <a:normAutofit/>
          </a:bodyPr>
          <a:lstStyle>
            <a:lvl1pPr indent="-381000" lvl="0" marL="457200" algn="l">
              <a:spcBef>
                <a:spcPts val="480"/>
              </a:spcBef>
              <a:spcAft>
                <a:spcPts val="0"/>
              </a:spcAft>
              <a:buClr>
                <a:schemeClr val="dk1"/>
              </a:buClr>
              <a:buSzPts val="2400"/>
              <a:buChar char="•"/>
              <a:defRPr sz="2400"/>
            </a:lvl1pPr>
            <a:lvl2pPr indent="-355600" lvl="1" marL="914400" algn="l">
              <a:spcBef>
                <a:spcPts val="400"/>
              </a:spcBef>
              <a:spcAft>
                <a:spcPts val="0"/>
              </a:spcAft>
              <a:buClr>
                <a:schemeClr val="dk1"/>
              </a:buClr>
              <a:buSzPts val="2000"/>
              <a:buChar char="–"/>
              <a:defRPr sz="2000"/>
            </a:lvl2pPr>
            <a:lvl3pPr indent="-342900" lvl="2" marL="1371600" algn="l">
              <a:spcBef>
                <a:spcPts val="360"/>
              </a:spcBef>
              <a:spcAft>
                <a:spcPts val="0"/>
              </a:spcAft>
              <a:buClr>
                <a:schemeClr val="dk1"/>
              </a:buClr>
              <a:buSzPts val="1800"/>
              <a:buChar char="•"/>
              <a:defRPr sz="1800"/>
            </a:lvl3pPr>
            <a:lvl4pPr indent="-330200" lvl="3" marL="1828800" algn="l">
              <a:spcBef>
                <a:spcPts val="320"/>
              </a:spcBef>
              <a:spcAft>
                <a:spcPts val="0"/>
              </a:spcAft>
              <a:buClr>
                <a:schemeClr val="dk1"/>
              </a:buClr>
              <a:buSzPts val="1600"/>
              <a:buChar char="–"/>
              <a:defRPr sz="1600"/>
            </a:lvl4pPr>
            <a:lvl5pPr indent="-330200" lvl="4" marL="2286000" algn="l">
              <a:spcBef>
                <a:spcPts val="320"/>
              </a:spcBef>
              <a:spcAft>
                <a:spcPts val="0"/>
              </a:spcAft>
              <a:buClr>
                <a:schemeClr val="dk1"/>
              </a:buClr>
              <a:buSzPts val="1600"/>
              <a:buChar char="»"/>
              <a:defRPr sz="1600"/>
            </a:lvl5pPr>
            <a:lvl6pPr indent="-330200" lvl="5" marL="2743200" algn="l">
              <a:spcBef>
                <a:spcPts val="320"/>
              </a:spcBef>
              <a:spcAft>
                <a:spcPts val="0"/>
              </a:spcAft>
              <a:buClr>
                <a:schemeClr val="dk1"/>
              </a:buClr>
              <a:buSzPts val="1600"/>
              <a:buChar char="•"/>
              <a:defRPr sz="1600"/>
            </a:lvl6pPr>
            <a:lvl7pPr indent="-330200" lvl="6" marL="3200400" algn="l">
              <a:spcBef>
                <a:spcPts val="320"/>
              </a:spcBef>
              <a:spcAft>
                <a:spcPts val="0"/>
              </a:spcAft>
              <a:buClr>
                <a:schemeClr val="dk1"/>
              </a:buClr>
              <a:buSzPts val="1600"/>
              <a:buChar char="•"/>
              <a:defRPr sz="1600"/>
            </a:lvl7pPr>
            <a:lvl8pPr indent="-330200" lvl="7" marL="3657600" algn="l">
              <a:spcBef>
                <a:spcPts val="320"/>
              </a:spcBef>
              <a:spcAft>
                <a:spcPts val="0"/>
              </a:spcAft>
              <a:buClr>
                <a:schemeClr val="dk1"/>
              </a:buClr>
              <a:buSzPts val="1600"/>
              <a:buChar char="•"/>
              <a:defRPr sz="1600"/>
            </a:lvl8pPr>
            <a:lvl9pPr indent="-330200" lvl="8" marL="4114800" algn="l">
              <a:spcBef>
                <a:spcPts val="320"/>
              </a:spcBef>
              <a:spcAft>
                <a:spcPts val="0"/>
              </a:spcAft>
              <a:buClr>
                <a:schemeClr val="dk1"/>
              </a:buClr>
              <a:buSzPts val="1600"/>
              <a:buChar char="•"/>
              <a:defRPr sz="1600"/>
            </a:lvl9pPr>
          </a:lstStyle>
          <a:p/>
        </p:txBody>
      </p:sp>
      <p:sp>
        <p:nvSpPr>
          <p:cNvPr id="96" name="Google Shape;96;p12"/>
          <p:cNvSpPr txBox="1"/>
          <p:nvPr>
            <p:ph idx="3" type="body"/>
          </p:nvPr>
        </p:nvSpPr>
        <p:spPr>
          <a:xfrm>
            <a:off x="4645025" y="1535113"/>
            <a:ext cx="4041775" cy="639762"/>
          </a:xfrm>
          <a:prstGeom prst="rect">
            <a:avLst/>
          </a:prstGeom>
          <a:noFill/>
          <a:ln>
            <a:noFill/>
          </a:ln>
        </p:spPr>
        <p:txBody>
          <a:bodyPr anchorCtr="0" anchor="b" bIns="45700" lIns="91425" spcFirstLastPara="1" rIns="91425" wrap="square" tIns="45700">
            <a:normAutofit/>
          </a:bodyPr>
          <a:lstStyle>
            <a:lvl1pPr indent="-228600" lvl="0" marL="457200" algn="l">
              <a:spcBef>
                <a:spcPts val="480"/>
              </a:spcBef>
              <a:spcAft>
                <a:spcPts val="0"/>
              </a:spcAft>
              <a:buClr>
                <a:schemeClr val="dk1"/>
              </a:buClr>
              <a:buSzPts val="2400"/>
              <a:buNone/>
              <a:defRPr b="1" sz="2400"/>
            </a:lvl1pPr>
            <a:lvl2pPr indent="-228600" lvl="1" marL="914400" algn="l">
              <a:spcBef>
                <a:spcPts val="400"/>
              </a:spcBef>
              <a:spcAft>
                <a:spcPts val="0"/>
              </a:spcAft>
              <a:buClr>
                <a:schemeClr val="dk1"/>
              </a:buClr>
              <a:buSzPts val="2000"/>
              <a:buNone/>
              <a:defRPr b="1" sz="2000"/>
            </a:lvl2pPr>
            <a:lvl3pPr indent="-228600" lvl="2" marL="1371600" algn="l">
              <a:spcBef>
                <a:spcPts val="360"/>
              </a:spcBef>
              <a:spcAft>
                <a:spcPts val="0"/>
              </a:spcAft>
              <a:buClr>
                <a:schemeClr val="dk1"/>
              </a:buClr>
              <a:buSzPts val="1800"/>
              <a:buNone/>
              <a:defRPr b="1" sz="1800"/>
            </a:lvl3pPr>
            <a:lvl4pPr indent="-228600" lvl="3" marL="1828800" algn="l">
              <a:spcBef>
                <a:spcPts val="320"/>
              </a:spcBef>
              <a:spcAft>
                <a:spcPts val="0"/>
              </a:spcAft>
              <a:buClr>
                <a:schemeClr val="dk1"/>
              </a:buClr>
              <a:buSzPts val="1600"/>
              <a:buNone/>
              <a:defRPr b="1" sz="1600"/>
            </a:lvl4pPr>
            <a:lvl5pPr indent="-228600" lvl="4" marL="2286000" algn="l">
              <a:spcBef>
                <a:spcPts val="320"/>
              </a:spcBef>
              <a:spcAft>
                <a:spcPts val="0"/>
              </a:spcAft>
              <a:buClr>
                <a:schemeClr val="dk1"/>
              </a:buClr>
              <a:buSzPts val="1600"/>
              <a:buNone/>
              <a:defRPr b="1" sz="1600"/>
            </a:lvl5pPr>
            <a:lvl6pPr indent="-228600" lvl="5" marL="2743200" algn="l">
              <a:spcBef>
                <a:spcPts val="320"/>
              </a:spcBef>
              <a:spcAft>
                <a:spcPts val="0"/>
              </a:spcAft>
              <a:buClr>
                <a:schemeClr val="dk1"/>
              </a:buClr>
              <a:buSzPts val="1600"/>
              <a:buNone/>
              <a:defRPr b="1" sz="1600"/>
            </a:lvl6pPr>
            <a:lvl7pPr indent="-228600" lvl="6" marL="3200400" algn="l">
              <a:spcBef>
                <a:spcPts val="320"/>
              </a:spcBef>
              <a:spcAft>
                <a:spcPts val="0"/>
              </a:spcAft>
              <a:buClr>
                <a:schemeClr val="dk1"/>
              </a:buClr>
              <a:buSzPts val="1600"/>
              <a:buNone/>
              <a:defRPr b="1" sz="1600"/>
            </a:lvl7pPr>
            <a:lvl8pPr indent="-228600" lvl="7" marL="3657600" algn="l">
              <a:spcBef>
                <a:spcPts val="320"/>
              </a:spcBef>
              <a:spcAft>
                <a:spcPts val="0"/>
              </a:spcAft>
              <a:buClr>
                <a:schemeClr val="dk1"/>
              </a:buClr>
              <a:buSzPts val="1600"/>
              <a:buNone/>
              <a:defRPr b="1" sz="1600"/>
            </a:lvl8pPr>
            <a:lvl9pPr indent="-228600" lvl="8" marL="4114800" algn="l">
              <a:spcBef>
                <a:spcPts val="320"/>
              </a:spcBef>
              <a:spcAft>
                <a:spcPts val="0"/>
              </a:spcAft>
              <a:buClr>
                <a:schemeClr val="dk1"/>
              </a:buClr>
              <a:buSzPts val="1600"/>
              <a:buNone/>
              <a:defRPr b="1" sz="1600"/>
            </a:lvl9pPr>
          </a:lstStyle>
          <a:p/>
        </p:txBody>
      </p:sp>
      <p:sp>
        <p:nvSpPr>
          <p:cNvPr id="97" name="Google Shape;97;p12"/>
          <p:cNvSpPr txBox="1"/>
          <p:nvPr>
            <p:ph idx="4" type="body"/>
          </p:nvPr>
        </p:nvSpPr>
        <p:spPr>
          <a:xfrm>
            <a:off x="4645025" y="2174875"/>
            <a:ext cx="4041775" cy="3951288"/>
          </a:xfrm>
          <a:prstGeom prst="rect">
            <a:avLst/>
          </a:prstGeom>
          <a:noFill/>
          <a:ln>
            <a:noFill/>
          </a:ln>
        </p:spPr>
        <p:txBody>
          <a:bodyPr anchorCtr="0" anchor="t" bIns="45700" lIns="91425" spcFirstLastPara="1" rIns="91425" wrap="square" tIns="45700">
            <a:normAutofit/>
          </a:bodyPr>
          <a:lstStyle>
            <a:lvl1pPr indent="-381000" lvl="0" marL="457200" algn="l">
              <a:spcBef>
                <a:spcPts val="480"/>
              </a:spcBef>
              <a:spcAft>
                <a:spcPts val="0"/>
              </a:spcAft>
              <a:buClr>
                <a:schemeClr val="dk1"/>
              </a:buClr>
              <a:buSzPts val="2400"/>
              <a:buChar char="•"/>
              <a:defRPr sz="2400"/>
            </a:lvl1pPr>
            <a:lvl2pPr indent="-355600" lvl="1" marL="914400" algn="l">
              <a:spcBef>
                <a:spcPts val="400"/>
              </a:spcBef>
              <a:spcAft>
                <a:spcPts val="0"/>
              </a:spcAft>
              <a:buClr>
                <a:schemeClr val="dk1"/>
              </a:buClr>
              <a:buSzPts val="2000"/>
              <a:buChar char="–"/>
              <a:defRPr sz="2000"/>
            </a:lvl2pPr>
            <a:lvl3pPr indent="-342900" lvl="2" marL="1371600" algn="l">
              <a:spcBef>
                <a:spcPts val="360"/>
              </a:spcBef>
              <a:spcAft>
                <a:spcPts val="0"/>
              </a:spcAft>
              <a:buClr>
                <a:schemeClr val="dk1"/>
              </a:buClr>
              <a:buSzPts val="1800"/>
              <a:buChar char="•"/>
              <a:defRPr sz="1800"/>
            </a:lvl3pPr>
            <a:lvl4pPr indent="-330200" lvl="3" marL="1828800" algn="l">
              <a:spcBef>
                <a:spcPts val="320"/>
              </a:spcBef>
              <a:spcAft>
                <a:spcPts val="0"/>
              </a:spcAft>
              <a:buClr>
                <a:schemeClr val="dk1"/>
              </a:buClr>
              <a:buSzPts val="1600"/>
              <a:buChar char="–"/>
              <a:defRPr sz="1600"/>
            </a:lvl4pPr>
            <a:lvl5pPr indent="-330200" lvl="4" marL="2286000" algn="l">
              <a:spcBef>
                <a:spcPts val="320"/>
              </a:spcBef>
              <a:spcAft>
                <a:spcPts val="0"/>
              </a:spcAft>
              <a:buClr>
                <a:schemeClr val="dk1"/>
              </a:buClr>
              <a:buSzPts val="1600"/>
              <a:buChar char="»"/>
              <a:defRPr sz="1600"/>
            </a:lvl5pPr>
            <a:lvl6pPr indent="-330200" lvl="5" marL="2743200" algn="l">
              <a:spcBef>
                <a:spcPts val="320"/>
              </a:spcBef>
              <a:spcAft>
                <a:spcPts val="0"/>
              </a:spcAft>
              <a:buClr>
                <a:schemeClr val="dk1"/>
              </a:buClr>
              <a:buSzPts val="1600"/>
              <a:buChar char="•"/>
              <a:defRPr sz="1600"/>
            </a:lvl6pPr>
            <a:lvl7pPr indent="-330200" lvl="6" marL="3200400" algn="l">
              <a:spcBef>
                <a:spcPts val="320"/>
              </a:spcBef>
              <a:spcAft>
                <a:spcPts val="0"/>
              </a:spcAft>
              <a:buClr>
                <a:schemeClr val="dk1"/>
              </a:buClr>
              <a:buSzPts val="1600"/>
              <a:buChar char="•"/>
              <a:defRPr sz="1600"/>
            </a:lvl7pPr>
            <a:lvl8pPr indent="-330200" lvl="7" marL="3657600" algn="l">
              <a:spcBef>
                <a:spcPts val="320"/>
              </a:spcBef>
              <a:spcAft>
                <a:spcPts val="0"/>
              </a:spcAft>
              <a:buClr>
                <a:schemeClr val="dk1"/>
              </a:buClr>
              <a:buSzPts val="1600"/>
              <a:buChar char="•"/>
              <a:defRPr sz="1600"/>
            </a:lvl8pPr>
            <a:lvl9pPr indent="-330200" lvl="8" marL="4114800" algn="l">
              <a:spcBef>
                <a:spcPts val="320"/>
              </a:spcBef>
              <a:spcAft>
                <a:spcPts val="0"/>
              </a:spcAft>
              <a:buClr>
                <a:schemeClr val="dk1"/>
              </a:buClr>
              <a:buSzPts val="1600"/>
              <a:buChar char="•"/>
              <a:defRPr sz="1600"/>
            </a:lvl9pPr>
          </a:lstStyle>
          <a:p/>
        </p:txBody>
      </p:sp>
      <p:sp>
        <p:nvSpPr>
          <p:cNvPr id="98" name="Google Shape;98;p12"/>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9" name="Google Shape;99;p12"/>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0" name="Google Shape;100;p12"/>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101" name="Shape 101"/>
        <p:cNvGrpSpPr/>
        <p:nvPr/>
      </p:nvGrpSpPr>
      <p:grpSpPr>
        <a:xfrm>
          <a:off x="0" y="0"/>
          <a:ext cx="0" cy="0"/>
          <a:chOff x="0" y="0"/>
          <a:chExt cx="0" cy="0"/>
        </a:xfrm>
      </p:grpSpPr>
      <p:sp>
        <p:nvSpPr>
          <p:cNvPr id="102" name="Google Shape;102;p13"/>
          <p:cNvSpPr txBox="1"/>
          <p:nvPr>
            <p:ph type="title"/>
          </p:nvPr>
        </p:nvSpPr>
        <p:spPr>
          <a:xfrm>
            <a:off x="457200" y="274638"/>
            <a:ext cx="8229600" cy="1143000"/>
          </a:xfrm>
          <a:prstGeom prst="rect">
            <a:avLst/>
          </a:prstGeom>
          <a:noFill/>
          <a:ln>
            <a:noFill/>
          </a:ln>
        </p:spPr>
        <p:txBody>
          <a:bodyPr anchorCtr="0" anchor="ctr" bIns="45700" lIns="91425" spcFirstLastPara="1" rIns="91425" wrap="square" tIns="45700">
            <a:normAutofit/>
          </a:bodyPr>
          <a:lstStyle>
            <a:lvl1pPr lvl="0" algn="ctr">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03" name="Google Shape;103;p13"/>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4" name="Google Shape;104;p13"/>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5" name="Google Shape;105;p13"/>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ntent with Caption" type="objTx">
  <p:cSld name="OBJECT_WITH_CAPTION_TEXT">
    <p:spTree>
      <p:nvGrpSpPr>
        <p:cNvPr id="106" name="Shape 106"/>
        <p:cNvGrpSpPr/>
        <p:nvPr/>
      </p:nvGrpSpPr>
      <p:grpSpPr>
        <a:xfrm>
          <a:off x="0" y="0"/>
          <a:ext cx="0" cy="0"/>
          <a:chOff x="0" y="0"/>
          <a:chExt cx="0" cy="0"/>
        </a:xfrm>
      </p:grpSpPr>
      <p:sp>
        <p:nvSpPr>
          <p:cNvPr id="107" name="Google Shape;107;p14"/>
          <p:cNvSpPr txBox="1"/>
          <p:nvPr>
            <p:ph type="title"/>
          </p:nvPr>
        </p:nvSpPr>
        <p:spPr>
          <a:xfrm>
            <a:off x="457200" y="273050"/>
            <a:ext cx="3008313" cy="1162050"/>
          </a:xfrm>
          <a:prstGeom prst="rect">
            <a:avLst/>
          </a:prstGeom>
          <a:noFill/>
          <a:ln>
            <a:noFill/>
          </a:ln>
        </p:spPr>
        <p:txBody>
          <a:bodyPr anchorCtr="0" anchor="b" bIns="45700" lIns="91425" spcFirstLastPara="1" rIns="91425" wrap="square" tIns="45700">
            <a:normAutofit/>
          </a:bodyPr>
          <a:lstStyle>
            <a:lvl1pPr lvl="0" algn="l">
              <a:spcBef>
                <a:spcPts val="0"/>
              </a:spcBef>
              <a:spcAft>
                <a:spcPts val="0"/>
              </a:spcAft>
              <a:buClr>
                <a:schemeClr val="dk1"/>
              </a:buClr>
              <a:buSzPts val="2000"/>
              <a:buFont typeface="Calibri"/>
              <a:buNone/>
              <a:defRPr b="1" sz="2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08" name="Google Shape;108;p14"/>
          <p:cNvSpPr txBox="1"/>
          <p:nvPr>
            <p:ph idx="1" type="body"/>
          </p:nvPr>
        </p:nvSpPr>
        <p:spPr>
          <a:xfrm>
            <a:off x="3575050" y="273050"/>
            <a:ext cx="5111750" cy="5853113"/>
          </a:xfrm>
          <a:prstGeom prst="rect">
            <a:avLst/>
          </a:prstGeom>
          <a:noFill/>
          <a:ln>
            <a:noFill/>
          </a:ln>
        </p:spPr>
        <p:txBody>
          <a:bodyPr anchorCtr="0" anchor="t" bIns="45700" lIns="91425" spcFirstLastPara="1" rIns="91425" wrap="square" tIns="45700">
            <a:normAutofit/>
          </a:bodyPr>
          <a:lstStyle>
            <a:lvl1pPr indent="-431800" lvl="0" marL="457200" algn="l">
              <a:spcBef>
                <a:spcPts val="640"/>
              </a:spcBef>
              <a:spcAft>
                <a:spcPts val="0"/>
              </a:spcAft>
              <a:buClr>
                <a:schemeClr val="dk1"/>
              </a:buClr>
              <a:buSzPts val="3200"/>
              <a:buChar char="•"/>
              <a:defRPr sz="3200"/>
            </a:lvl1pPr>
            <a:lvl2pPr indent="-406400" lvl="1" marL="914400" algn="l">
              <a:spcBef>
                <a:spcPts val="560"/>
              </a:spcBef>
              <a:spcAft>
                <a:spcPts val="0"/>
              </a:spcAft>
              <a:buClr>
                <a:schemeClr val="dk1"/>
              </a:buClr>
              <a:buSzPts val="2800"/>
              <a:buChar char="–"/>
              <a:defRPr sz="2800"/>
            </a:lvl2pPr>
            <a:lvl3pPr indent="-381000" lvl="2" marL="1371600" algn="l">
              <a:spcBef>
                <a:spcPts val="480"/>
              </a:spcBef>
              <a:spcAft>
                <a:spcPts val="0"/>
              </a:spcAft>
              <a:buClr>
                <a:schemeClr val="dk1"/>
              </a:buClr>
              <a:buSzPts val="2400"/>
              <a:buChar char="•"/>
              <a:defRPr sz="2400"/>
            </a:lvl3pPr>
            <a:lvl4pPr indent="-355600" lvl="3" marL="1828800" algn="l">
              <a:spcBef>
                <a:spcPts val="400"/>
              </a:spcBef>
              <a:spcAft>
                <a:spcPts val="0"/>
              </a:spcAft>
              <a:buClr>
                <a:schemeClr val="dk1"/>
              </a:buClr>
              <a:buSzPts val="2000"/>
              <a:buChar char="–"/>
              <a:defRPr sz="2000"/>
            </a:lvl4pPr>
            <a:lvl5pPr indent="-355600" lvl="4" marL="2286000" algn="l">
              <a:spcBef>
                <a:spcPts val="400"/>
              </a:spcBef>
              <a:spcAft>
                <a:spcPts val="0"/>
              </a:spcAft>
              <a:buClr>
                <a:schemeClr val="dk1"/>
              </a:buClr>
              <a:buSzPts val="2000"/>
              <a:buChar char="»"/>
              <a:defRPr sz="2000"/>
            </a:lvl5pPr>
            <a:lvl6pPr indent="-355600" lvl="5" marL="2743200" algn="l">
              <a:spcBef>
                <a:spcPts val="400"/>
              </a:spcBef>
              <a:spcAft>
                <a:spcPts val="0"/>
              </a:spcAft>
              <a:buClr>
                <a:schemeClr val="dk1"/>
              </a:buClr>
              <a:buSzPts val="2000"/>
              <a:buChar char="•"/>
              <a:defRPr sz="2000"/>
            </a:lvl6pPr>
            <a:lvl7pPr indent="-355600" lvl="6" marL="3200400" algn="l">
              <a:spcBef>
                <a:spcPts val="400"/>
              </a:spcBef>
              <a:spcAft>
                <a:spcPts val="0"/>
              </a:spcAft>
              <a:buClr>
                <a:schemeClr val="dk1"/>
              </a:buClr>
              <a:buSzPts val="2000"/>
              <a:buChar char="•"/>
              <a:defRPr sz="2000"/>
            </a:lvl7pPr>
            <a:lvl8pPr indent="-355600" lvl="7" marL="3657600" algn="l">
              <a:spcBef>
                <a:spcPts val="400"/>
              </a:spcBef>
              <a:spcAft>
                <a:spcPts val="0"/>
              </a:spcAft>
              <a:buClr>
                <a:schemeClr val="dk1"/>
              </a:buClr>
              <a:buSzPts val="2000"/>
              <a:buChar char="•"/>
              <a:defRPr sz="2000"/>
            </a:lvl8pPr>
            <a:lvl9pPr indent="-355600" lvl="8" marL="4114800" algn="l">
              <a:spcBef>
                <a:spcPts val="400"/>
              </a:spcBef>
              <a:spcAft>
                <a:spcPts val="0"/>
              </a:spcAft>
              <a:buClr>
                <a:schemeClr val="dk1"/>
              </a:buClr>
              <a:buSzPts val="2000"/>
              <a:buChar char="•"/>
              <a:defRPr sz="2000"/>
            </a:lvl9pPr>
          </a:lstStyle>
          <a:p/>
        </p:txBody>
      </p:sp>
      <p:sp>
        <p:nvSpPr>
          <p:cNvPr id="109" name="Google Shape;109;p14"/>
          <p:cNvSpPr txBox="1"/>
          <p:nvPr>
            <p:ph idx="2" type="body"/>
          </p:nvPr>
        </p:nvSpPr>
        <p:spPr>
          <a:xfrm>
            <a:off x="457200" y="1435100"/>
            <a:ext cx="3008313" cy="4691063"/>
          </a:xfrm>
          <a:prstGeom prst="rect">
            <a:avLst/>
          </a:prstGeom>
          <a:noFill/>
          <a:ln>
            <a:noFill/>
          </a:ln>
        </p:spPr>
        <p:txBody>
          <a:bodyPr anchorCtr="0" anchor="t" bIns="45700" lIns="91425" spcFirstLastPara="1" rIns="91425" wrap="square" tIns="45700">
            <a:normAutofit/>
          </a:bodyPr>
          <a:lstStyle>
            <a:lvl1pPr indent="-228600" lvl="0" marL="457200" algn="l">
              <a:spcBef>
                <a:spcPts val="280"/>
              </a:spcBef>
              <a:spcAft>
                <a:spcPts val="0"/>
              </a:spcAft>
              <a:buClr>
                <a:schemeClr val="dk1"/>
              </a:buClr>
              <a:buSzPts val="1400"/>
              <a:buNone/>
              <a:defRPr sz="1400"/>
            </a:lvl1pPr>
            <a:lvl2pPr indent="-228600" lvl="1" marL="914400" algn="l">
              <a:spcBef>
                <a:spcPts val="240"/>
              </a:spcBef>
              <a:spcAft>
                <a:spcPts val="0"/>
              </a:spcAft>
              <a:buClr>
                <a:schemeClr val="dk1"/>
              </a:buClr>
              <a:buSzPts val="1200"/>
              <a:buNone/>
              <a:defRPr sz="1200"/>
            </a:lvl2pPr>
            <a:lvl3pPr indent="-228600" lvl="2" marL="1371600" algn="l">
              <a:spcBef>
                <a:spcPts val="200"/>
              </a:spcBef>
              <a:spcAft>
                <a:spcPts val="0"/>
              </a:spcAft>
              <a:buClr>
                <a:schemeClr val="dk1"/>
              </a:buClr>
              <a:buSzPts val="1000"/>
              <a:buNone/>
              <a:defRPr sz="1000"/>
            </a:lvl3pPr>
            <a:lvl4pPr indent="-228600" lvl="3" marL="1828800" algn="l">
              <a:spcBef>
                <a:spcPts val="180"/>
              </a:spcBef>
              <a:spcAft>
                <a:spcPts val="0"/>
              </a:spcAft>
              <a:buClr>
                <a:schemeClr val="dk1"/>
              </a:buClr>
              <a:buSzPts val="900"/>
              <a:buNone/>
              <a:defRPr sz="900"/>
            </a:lvl4pPr>
            <a:lvl5pPr indent="-228600" lvl="4" marL="2286000" algn="l">
              <a:spcBef>
                <a:spcPts val="180"/>
              </a:spcBef>
              <a:spcAft>
                <a:spcPts val="0"/>
              </a:spcAft>
              <a:buClr>
                <a:schemeClr val="dk1"/>
              </a:buClr>
              <a:buSzPts val="900"/>
              <a:buNone/>
              <a:defRPr sz="900"/>
            </a:lvl5pPr>
            <a:lvl6pPr indent="-228600" lvl="5" marL="2743200" algn="l">
              <a:spcBef>
                <a:spcPts val="180"/>
              </a:spcBef>
              <a:spcAft>
                <a:spcPts val="0"/>
              </a:spcAft>
              <a:buClr>
                <a:schemeClr val="dk1"/>
              </a:buClr>
              <a:buSzPts val="900"/>
              <a:buNone/>
              <a:defRPr sz="900"/>
            </a:lvl6pPr>
            <a:lvl7pPr indent="-228600" lvl="6" marL="3200400" algn="l">
              <a:spcBef>
                <a:spcPts val="180"/>
              </a:spcBef>
              <a:spcAft>
                <a:spcPts val="0"/>
              </a:spcAft>
              <a:buClr>
                <a:schemeClr val="dk1"/>
              </a:buClr>
              <a:buSzPts val="900"/>
              <a:buNone/>
              <a:defRPr sz="900"/>
            </a:lvl7pPr>
            <a:lvl8pPr indent="-228600" lvl="7" marL="3657600" algn="l">
              <a:spcBef>
                <a:spcPts val="180"/>
              </a:spcBef>
              <a:spcAft>
                <a:spcPts val="0"/>
              </a:spcAft>
              <a:buClr>
                <a:schemeClr val="dk1"/>
              </a:buClr>
              <a:buSzPts val="900"/>
              <a:buNone/>
              <a:defRPr sz="900"/>
            </a:lvl8pPr>
            <a:lvl9pPr indent="-228600" lvl="8" marL="4114800" algn="l">
              <a:spcBef>
                <a:spcPts val="180"/>
              </a:spcBef>
              <a:spcAft>
                <a:spcPts val="0"/>
              </a:spcAft>
              <a:buClr>
                <a:schemeClr val="dk1"/>
              </a:buClr>
              <a:buSzPts val="900"/>
              <a:buNone/>
              <a:defRPr sz="900"/>
            </a:lvl9pPr>
          </a:lstStyle>
          <a:p/>
        </p:txBody>
      </p:sp>
      <p:sp>
        <p:nvSpPr>
          <p:cNvPr id="110" name="Google Shape;110;p14"/>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1" name="Google Shape;111;p14"/>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2" name="Google Shape;112;p14"/>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Picture with Caption" type="picTx">
  <p:cSld name="PICTURE_WITH_CAPTION_TEXT">
    <p:spTree>
      <p:nvGrpSpPr>
        <p:cNvPr id="113" name="Shape 113"/>
        <p:cNvGrpSpPr/>
        <p:nvPr/>
      </p:nvGrpSpPr>
      <p:grpSpPr>
        <a:xfrm>
          <a:off x="0" y="0"/>
          <a:ext cx="0" cy="0"/>
          <a:chOff x="0" y="0"/>
          <a:chExt cx="0" cy="0"/>
        </a:xfrm>
      </p:grpSpPr>
      <p:sp>
        <p:nvSpPr>
          <p:cNvPr id="114" name="Google Shape;114;p15"/>
          <p:cNvSpPr txBox="1"/>
          <p:nvPr>
            <p:ph type="title"/>
          </p:nvPr>
        </p:nvSpPr>
        <p:spPr>
          <a:xfrm>
            <a:off x="1792288" y="4800600"/>
            <a:ext cx="5486400" cy="566738"/>
          </a:xfrm>
          <a:prstGeom prst="rect">
            <a:avLst/>
          </a:prstGeom>
          <a:noFill/>
          <a:ln>
            <a:noFill/>
          </a:ln>
        </p:spPr>
        <p:txBody>
          <a:bodyPr anchorCtr="0" anchor="b" bIns="45700" lIns="91425" spcFirstLastPara="1" rIns="91425" wrap="square" tIns="45700">
            <a:normAutofit/>
          </a:bodyPr>
          <a:lstStyle>
            <a:lvl1pPr lvl="0" algn="l">
              <a:spcBef>
                <a:spcPts val="0"/>
              </a:spcBef>
              <a:spcAft>
                <a:spcPts val="0"/>
              </a:spcAft>
              <a:buClr>
                <a:schemeClr val="dk1"/>
              </a:buClr>
              <a:buSzPts val="2000"/>
              <a:buFont typeface="Calibri"/>
              <a:buNone/>
              <a:defRPr b="1" sz="2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15" name="Google Shape;115;p15"/>
          <p:cNvSpPr/>
          <p:nvPr>
            <p:ph idx="2" type="pic"/>
          </p:nvPr>
        </p:nvSpPr>
        <p:spPr>
          <a:xfrm>
            <a:off x="1792288" y="612775"/>
            <a:ext cx="5486400" cy="4114800"/>
          </a:xfrm>
          <a:prstGeom prst="rect">
            <a:avLst/>
          </a:prstGeom>
          <a:noFill/>
          <a:ln>
            <a:noFill/>
          </a:ln>
        </p:spPr>
      </p:sp>
      <p:sp>
        <p:nvSpPr>
          <p:cNvPr id="116" name="Google Shape;116;p15"/>
          <p:cNvSpPr txBox="1"/>
          <p:nvPr>
            <p:ph idx="1" type="body"/>
          </p:nvPr>
        </p:nvSpPr>
        <p:spPr>
          <a:xfrm>
            <a:off x="1792288" y="5367338"/>
            <a:ext cx="5486400" cy="804862"/>
          </a:xfrm>
          <a:prstGeom prst="rect">
            <a:avLst/>
          </a:prstGeom>
          <a:noFill/>
          <a:ln>
            <a:noFill/>
          </a:ln>
        </p:spPr>
        <p:txBody>
          <a:bodyPr anchorCtr="0" anchor="t" bIns="45700" lIns="91425" spcFirstLastPara="1" rIns="91425" wrap="square" tIns="45700">
            <a:normAutofit/>
          </a:bodyPr>
          <a:lstStyle>
            <a:lvl1pPr indent="-228600" lvl="0" marL="457200" algn="l">
              <a:spcBef>
                <a:spcPts val="280"/>
              </a:spcBef>
              <a:spcAft>
                <a:spcPts val="0"/>
              </a:spcAft>
              <a:buClr>
                <a:schemeClr val="dk1"/>
              </a:buClr>
              <a:buSzPts val="1400"/>
              <a:buNone/>
              <a:defRPr sz="1400"/>
            </a:lvl1pPr>
            <a:lvl2pPr indent="-228600" lvl="1" marL="914400" algn="l">
              <a:spcBef>
                <a:spcPts val="240"/>
              </a:spcBef>
              <a:spcAft>
                <a:spcPts val="0"/>
              </a:spcAft>
              <a:buClr>
                <a:schemeClr val="dk1"/>
              </a:buClr>
              <a:buSzPts val="1200"/>
              <a:buNone/>
              <a:defRPr sz="1200"/>
            </a:lvl2pPr>
            <a:lvl3pPr indent="-228600" lvl="2" marL="1371600" algn="l">
              <a:spcBef>
                <a:spcPts val="200"/>
              </a:spcBef>
              <a:spcAft>
                <a:spcPts val="0"/>
              </a:spcAft>
              <a:buClr>
                <a:schemeClr val="dk1"/>
              </a:buClr>
              <a:buSzPts val="1000"/>
              <a:buNone/>
              <a:defRPr sz="1000"/>
            </a:lvl3pPr>
            <a:lvl4pPr indent="-228600" lvl="3" marL="1828800" algn="l">
              <a:spcBef>
                <a:spcPts val="180"/>
              </a:spcBef>
              <a:spcAft>
                <a:spcPts val="0"/>
              </a:spcAft>
              <a:buClr>
                <a:schemeClr val="dk1"/>
              </a:buClr>
              <a:buSzPts val="900"/>
              <a:buNone/>
              <a:defRPr sz="900"/>
            </a:lvl4pPr>
            <a:lvl5pPr indent="-228600" lvl="4" marL="2286000" algn="l">
              <a:spcBef>
                <a:spcPts val="180"/>
              </a:spcBef>
              <a:spcAft>
                <a:spcPts val="0"/>
              </a:spcAft>
              <a:buClr>
                <a:schemeClr val="dk1"/>
              </a:buClr>
              <a:buSzPts val="900"/>
              <a:buNone/>
              <a:defRPr sz="900"/>
            </a:lvl5pPr>
            <a:lvl6pPr indent="-228600" lvl="5" marL="2743200" algn="l">
              <a:spcBef>
                <a:spcPts val="180"/>
              </a:spcBef>
              <a:spcAft>
                <a:spcPts val="0"/>
              </a:spcAft>
              <a:buClr>
                <a:schemeClr val="dk1"/>
              </a:buClr>
              <a:buSzPts val="900"/>
              <a:buNone/>
              <a:defRPr sz="900"/>
            </a:lvl6pPr>
            <a:lvl7pPr indent="-228600" lvl="6" marL="3200400" algn="l">
              <a:spcBef>
                <a:spcPts val="180"/>
              </a:spcBef>
              <a:spcAft>
                <a:spcPts val="0"/>
              </a:spcAft>
              <a:buClr>
                <a:schemeClr val="dk1"/>
              </a:buClr>
              <a:buSzPts val="900"/>
              <a:buNone/>
              <a:defRPr sz="900"/>
            </a:lvl7pPr>
            <a:lvl8pPr indent="-228600" lvl="7" marL="3657600" algn="l">
              <a:spcBef>
                <a:spcPts val="180"/>
              </a:spcBef>
              <a:spcAft>
                <a:spcPts val="0"/>
              </a:spcAft>
              <a:buClr>
                <a:schemeClr val="dk1"/>
              </a:buClr>
              <a:buSzPts val="900"/>
              <a:buNone/>
              <a:defRPr sz="900"/>
            </a:lvl8pPr>
            <a:lvl9pPr indent="-228600" lvl="8" marL="4114800" algn="l">
              <a:spcBef>
                <a:spcPts val="180"/>
              </a:spcBef>
              <a:spcAft>
                <a:spcPts val="0"/>
              </a:spcAft>
              <a:buClr>
                <a:schemeClr val="dk1"/>
              </a:buClr>
              <a:buSzPts val="900"/>
              <a:buNone/>
              <a:defRPr sz="900"/>
            </a:lvl9pPr>
          </a:lstStyle>
          <a:p/>
        </p:txBody>
      </p:sp>
      <p:sp>
        <p:nvSpPr>
          <p:cNvPr id="117" name="Google Shape;117;p15"/>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8" name="Google Shape;118;p15"/>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9" name="Google Shape;119;p15"/>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Vertical Text" type="vertTx">
  <p:cSld name="VERTICAL_TEXT">
    <p:spTree>
      <p:nvGrpSpPr>
        <p:cNvPr id="120" name="Shape 120"/>
        <p:cNvGrpSpPr/>
        <p:nvPr/>
      </p:nvGrpSpPr>
      <p:grpSpPr>
        <a:xfrm>
          <a:off x="0" y="0"/>
          <a:ext cx="0" cy="0"/>
          <a:chOff x="0" y="0"/>
          <a:chExt cx="0" cy="0"/>
        </a:xfrm>
      </p:grpSpPr>
      <p:sp>
        <p:nvSpPr>
          <p:cNvPr id="121" name="Google Shape;121;p16"/>
          <p:cNvSpPr txBox="1"/>
          <p:nvPr>
            <p:ph type="title"/>
          </p:nvPr>
        </p:nvSpPr>
        <p:spPr>
          <a:xfrm>
            <a:off x="457200" y="274638"/>
            <a:ext cx="8229600" cy="1143000"/>
          </a:xfrm>
          <a:prstGeom prst="rect">
            <a:avLst/>
          </a:prstGeom>
          <a:noFill/>
          <a:ln>
            <a:noFill/>
          </a:ln>
        </p:spPr>
        <p:txBody>
          <a:bodyPr anchorCtr="0" anchor="ctr" bIns="45700" lIns="91425" spcFirstLastPara="1" rIns="91425" wrap="square" tIns="45700">
            <a:normAutofit/>
          </a:bodyPr>
          <a:lstStyle>
            <a:lvl1pPr lvl="0" algn="ctr">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22" name="Google Shape;122;p16"/>
          <p:cNvSpPr txBox="1"/>
          <p:nvPr>
            <p:ph idx="1" type="body"/>
          </p:nvPr>
        </p:nvSpPr>
        <p:spPr>
          <a:xfrm rot="5400000">
            <a:off x="2309019" y="-251618"/>
            <a:ext cx="4525963" cy="8229600"/>
          </a:xfrm>
          <a:prstGeom prst="rect">
            <a:avLst/>
          </a:prstGeom>
          <a:noFill/>
          <a:ln>
            <a:noFill/>
          </a:ln>
        </p:spPr>
        <p:txBody>
          <a:bodyPr anchorCtr="0" anchor="t" bIns="45700" lIns="91425" spcFirstLastPara="1" rIns="91425" wrap="square" tIns="45700">
            <a:normAutofit/>
          </a:bodyPr>
          <a:lstStyle>
            <a:lvl1pPr indent="-342900" lvl="0" marL="457200" algn="l">
              <a:spcBef>
                <a:spcPts val="360"/>
              </a:spcBef>
              <a:spcAft>
                <a:spcPts val="0"/>
              </a:spcAft>
              <a:buClr>
                <a:schemeClr val="dk1"/>
              </a:buClr>
              <a:buSzPts val="1800"/>
              <a:buChar char="•"/>
              <a:defRPr/>
            </a:lvl1pPr>
            <a:lvl2pPr indent="-342900" lvl="1" marL="914400" algn="l">
              <a:spcBef>
                <a:spcPts val="360"/>
              </a:spcBef>
              <a:spcAft>
                <a:spcPts val="0"/>
              </a:spcAft>
              <a:buClr>
                <a:schemeClr val="dk1"/>
              </a:buClr>
              <a:buSzPts val="1800"/>
              <a:buChar char="–"/>
              <a:defRPr/>
            </a:lvl2pPr>
            <a:lvl3pPr indent="-342900" lvl="2" marL="1371600" algn="l">
              <a:spcBef>
                <a:spcPts val="360"/>
              </a:spcBef>
              <a:spcAft>
                <a:spcPts val="0"/>
              </a:spcAft>
              <a:buClr>
                <a:schemeClr val="dk1"/>
              </a:buClr>
              <a:buSzPts val="1800"/>
              <a:buChar char="•"/>
              <a:defRPr/>
            </a:lvl3pPr>
            <a:lvl4pPr indent="-342900" lvl="3" marL="1828800" algn="l">
              <a:spcBef>
                <a:spcPts val="360"/>
              </a:spcBef>
              <a:spcAft>
                <a:spcPts val="0"/>
              </a:spcAft>
              <a:buClr>
                <a:schemeClr val="dk1"/>
              </a:buClr>
              <a:buSzPts val="1800"/>
              <a:buChar char="–"/>
              <a:defRPr/>
            </a:lvl4pPr>
            <a:lvl5pPr indent="-342900" lvl="4" marL="2286000" algn="l">
              <a:spcBef>
                <a:spcPts val="360"/>
              </a:spcBef>
              <a:spcAft>
                <a:spcPts val="0"/>
              </a:spcAft>
              <a:buClr>
                <a:schemeClr val="dk1"/>
              </a:buClr>
              <a:buSzPts val="1800"/>
              <a:buChar char="»"/>
              <a:defRPr/>
            </a:lvl5pPr>
            <a:lvl6pPr indent="-342900" lvl="5" marL="2743200" algn="l">
              <a:spcBef>
                <a:spcPts val="360"/>
              </a:spcBef>
              <a:spcAft>
                <a:spcPts val="0"/>
              </a:spcAft>
              <a:buClr>
                <a:schemeClr val="dk1"/>
              </a:buClr>
              <a:buSzPts val="1800"/>
              <a:buChar char="•"/>
              <a:defRPr/>
            </a:lvl6pPr>
            <a:lvl7pPr indent="-342900" lvl="6" marL="3200400" algn="l">
              <a:spcBef>
                <a:spcPts val="360"/>
              </a:spcBef>
              <a:spcAft>
                <a:spcPts val="0"/>
              </a:spcAft>
              <a:buClr>
                <a:schemeClr val="dk1"/>
              </a:buClr>
              <a:buSzPts val="1800"/>
              <a:buChar char="•"/>
              <a:defRPr/>
            </a:lvl7pPr>
            <a:lvl8pPr indent="-342900" lvl="7" marL="3657600" algn="l">
              <a:spcBef>
                <a:spcPts val="360"/>
              </a:spcBef>
              <a:spcAft>
                <a:spcPts val="0"/>
              </a:spcAft>
              <a:buClr>
                <a:schemeClr val="dk1"/>
              </a:buClr>
              <a:buSzPts val="1800"/>
              <a:buChar char="•"/>
              <a:defRPr/>
            </a:lvl8pPr>
            <a:lvl9pPr indent="-342900" lvl="8" marL="4114800" algn="l">
              <a:spcBef>
                <a:spcPts val="360"/>
              </a:spcBef>
              <a:spcAft>
                <a:spcPts val="0"/>
              </a:spcAft>
              <a:buClr>
                <a:schemeClr val="dk1"/>
              </a:buClr>
              <a:buSzPts val="1800"/>
              <a:buChar char="•"/>
              <a:defRPr/>
            </a:lvl9pPr>
          </a:lstStyle>
          <a:p/>
        </p:txBody>
      </p:sp>
      <p:sp>
        <p:nvSpPr>
          <p:cNvPr id="123" name="Google Shape;123;p16"/>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4" name="Google Shape;124;p16"/>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5" name="Google Shape;125;p16"/>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Vertical Title and Text" type="vertTitleAndTx">
  <p:cSld name="VERTICAL_TITLE_AND_VERTICAL_TEXT">
    <p:spTree>
      <p:nvGrpSpPr>
        <p:cNvPr id="126" name="Shape 126"/>
        <p:cNvGrpSpPr/>
        <p:nvPr/>
      </p:nvGrpSpPr>
      <p:grpSpPr>
        <a:xfrm>
          <a:off x="0" y="0"/>
          <a:ext cx="0" cy="0"/>
          <a:chOff x="0" y="0"/>
          <a:chExt cx="0" cy="0"/>
        </a:xfrm>
      </p:grpSpPr>
      <p:sp>
        <p:nvSpPr>
          <p:cNvPr id="127" name="Google Shape;127;p17"/>
          <p:cNvSpPr txBox="1"/>
          <p:nvPr>
            <p:ph type="title"/>
          </p:nvPr>
        </p:nvSpPr>
        <p:spPr>
          <a:xfrm rot="5400000">
            <a:off x="4732338" y="2171701"/>
            <a:ext cx="5851525" cy="2057400"/>
          </a:xfrm>
          <a:prstGeom prst="rect">
            <a:avLst/>
          </a:prstGeom>
          <a:noFill/>
          <a:ln>
            <a:noFill/>
          </a:ln>
        </p:spPr>
        <p:txBody>
          <a:bodyPr anchorCtr="0" anchor="ctr" bIns="45700" lIns="91425" spcFirstLastPara="1" rIns="91425" wrap="square" tIns="45700">
            <a:normAutofit/>
          </a:bodyPr>
          <a:lstStyle>
            <a:lvl1pPr lvl="0" algn="ctr">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28" name="Google Shape;128;p17"/>
          <p:cNvSpPr txBox="1"/>
          <p:nvPr>
            <p:ph idx="1" type="body"/>
          </p:nvPr>
        </p:nvSpPr>
        <p:spPr>
          <a:xfrm rot="5400000">
            <a:off x="541338" y="190500"/>
            <a:ext cx="5851525" cy="6019800"/>
          </a:xfrm>
          <a:prstGeom prst="rect">
            <a:avLst/>
          </a:prstGeom>
          <a:noFill/>
          <a:ln>
            <a:noFill/>
          </a:ln>
        </p:spPr>
        <p:txBody>
          <a:bodyPr anchorCtr="0" anchor="t" bIns="45700" lIns="91425" spcFirstLastPara="1" rIns="91425" wrap="square" tIns="45700">
            <a:normAutofit/>
          </a:bodyPr>
          <a:lstStyle>
            <a:lvl1pPr indent="-342900" lvl="0" marL="457200" algn="l">
              <a:spcBef>
                <a:spcPts val="360"/>
              </a:spcBef>
              <a:spcAft>
                <a:spcPts val="0"/>
              </a:spcAft>
              <a:buClr>
                <a:schemeClr val="dk1"/>
              </a:buClr>
              <a:buSzPts val="1800"/>
              <a:buChar char="•"/>
              <a:defRPr/>
            </a:lvl1pPr>
            <a:lvl2pPr indent="-342900" lvl="1" marL="914400" algn="l">
              <a:spcBef>
                <a:spcPts val="360"/>
              </a:spcBef>
              <a:spcAft>
                <a:spcPts val="0"/>
              </a:spcAft>
              <a:buClr>
                <a:schemeClr val="dk1"/>
              </a:buClr>
              <a:buSzPts val="1800"/>
              <a:buChar char="–"/>
              <a:defRPr/>
            </a:lvl2pPr>
            <a:lvl3pPr indent="-342900" lvl="2" marL="1371600" algn="l">
              <a:spcBef>
                <a:spcPts val="360"/>
              </a:spcBef>
              <a:spcAft>
                <a:spcPts val="0"/>
              </a:spcAft>
              <a:buClr>
                <a:schemeClr val="dk1"/>
              </a:buClr>
              <a:buSzPts val="1800"/>
              <a:buChar char="•"/>
              <a:defRPr/>
            </a:lvl3pPr>
            <a:lvl4pPr indent="-342900" lvl="3" marL="1828800" algn="l">
              <a:spcBef>
                <a:spcPts val="360"/>
              </a:spcBef>
              <a:spcAft>
                <a:spcPts val="0"/>
              </a:spcAft>
              <a:buClr>
                <a:schemeClr val="dk1"/>
              </a:buClr>
              <a:buSzPts val="1800"/>
              <a:buChar char="–"/>
              <a:defRPr/>
            </a:lvl4pPr>
            <a:lvl5pPr indent="-342900" lvl="4" marL="2286000" algn="l">
              <a:spcBef>
                <a:spcPts val="360"/>
              </a:spcBef>
              <a:spcAft>
                <a:spcPts val="0"/>
              </a:spcAft>
              <a:buClr>
                <a:schemeClr val="dk1"/>
              </a:buClr>
              <a:buSzPts val="1800"/>
              <a:buChar char="»"/>
              <a:defRPr/>
            </a:lvl5pPr>
            <a:lvl6pPr indent="-342900" lvl="5" marL="2743200" algn="l">
              <a:spcBef>
                <a:spcPts val="360"/>
              </a:spcBef>
              <a:spcAft>
                <a:spcPts val="0"/>
              </a:spcAft>
              <a:buClr>
                <a:schemeClr val="dk1"/>
              </a:buClr>
              <a:buSzPts val="1800"/>
              <a:buChar char="•"/>
              <a:defRPr/>
            </a:lvl6pPr>
            <a:lvl7pPr indent="-342900" lvl="6" marL="3200400" algn="l">
              <a:spcBef>
                <a:spcPts val="360"/>
              </a:spcBef>
              <a:spcAft>
                <a:spcPts val="0"/>
              </a:spcAft>
              <a:buClr>
                <a:schemeClr val="dk1"/>
              </a:buClr>
              <a:buSzPts val="1800"/>
              <a:buChar char="•"/>
              <a:defRPr/>
            </a:lvl7pPr>
            <a:lvl8pPr indent="-342900" lvl="7" marL="3657600" algn="l">
              <a:spcBef>
                <a:spcPts val="360"/>
              </a:spcBef>
              <a:spcAft>
                <a:spcPts val="0"/>
              </a:spcAft>
              <a:buClr>
                <a:schemeClr val="dk1"/>
              </a:buClr>
              <a:buSzPts val="1800"/>
              <a:buChar char="•"/>
              <a:defRPr/>
            </a:lvl8pPr>
            <a:lvl9pPr indent="-342900" lvl="8" marL="4114800" algn="l">
              <a:spcBef>
                <a:spcPts val="360"/>
              </a:spcBef>
              <a:spcAft>
                <a:spcPts val="0"/>
              </a:spcAft>
              <a:buClr>
                <a:schemeClr val="dk1"/>
              </a:buClr>
              <a:buSzPts val="1800"/>
              <a:buChar char="•"/>
              <a:defRPr/>
            </a:lvl9pPr>
          </a:lstStyle>
          <a:p/>
        </p:txBody>
      </p:sp>
      <p:sp>
        <p:nvSpPr>
          <p:cNvPr id="129" name="Google Shape;129;p17"/>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0" name="Google Shape;130;p17"/>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1" name="Google Shape;131;p17"/>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theme" Target="../theme/theme2.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57200" y="274638"/>
            <a:ext cx="8229600" cy="1143000"/>
          </a:xfrm>
          <a:prstGeom prst="rect">
            <a:avLst/>
          </a:prstGeom>
          <a:noFill/>
          <a:ln>
            <a:noFill/>
          </a:ln>
        </p:spPr>
        <p:txBody>
          <a:bodyPr anchorCtr="0" anchor="ctr" bIns="45700" lIns="91425" spcFirstLastPara="1" rIns="91425" wrap="square" tIns="45700">
            <a:normAutofit/>
          </a:bodyPr>
          <a:lstStyle>
            <a:lvl1pPr lvl="0" marR="0" rtl="0" algn="ctr">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 name="Google Shape;7;p1"/>
          <p:cNvSpPr txBox="1"/>
          <p:nvPr>
            <p:ph idx="1" type="body"/>
          </p:nvPr>
        </p:nvSpPr>
        <p:spPr>
          <a:xfrm>
            <a:off x="457200" y="1600200"/>
            <a:ext cx="8229600" cy="4525963"/>
          </a:xfrm>
          <a:prstGeom prst="rect">
            <a:avLst/>
          </a:prstGeom>
          <a:noFill/>
          <a:ln>
            <a:noFill/>
          </a:ln>
        </p:spPr>
        <p:txBody>
          <a:bodyPr anchorCtr="0" anchor="t" bIns="45700" lIns="91425" spcFirstLastPara="1" rIns="91425" wrap="square" tIns="45700">
            <a:normAutofit/>
          </a:bodyPr>
          <a:lstStyle>
            <a:lvl1pPr indent="-431800" lvl="0" marL="457200" marR="0" rtl="0" algn="l">
              <a:spcBef>
                <a:spcPts val="640"/>
              </a:spcBef>
              <a:spcAft>
                <a:spcPts val="0"/>
              </a:spcAft>
              <a:buClr>
                <a:schemeClr val="dk1"/>
              </a:buClr>
              <a:buSzPts val="3200"/>
              <a:buFont typeface="Arial"/>
              <a:buChar char="•"/>
              <a:defRPr b="0" i="0" sz="3200" u="none" cap="none" strike="noStrike">
                <a:solidFill>
                  <a:schemeClr val="dk1"/>
                </a:solidFill>
                <a:latin typeface="Calibri"/>
                <a:ea typeface="Calibri"/>
                <a:cs typeface="Calibri"/>
                <a:sym typeface="Calibri"/>
              </a:defRPr>
            </a:lvl1pPr>
            <a:lvl2pPr indent="-406400" lvl="1" marL="914400" marR="0" rtl="0" algn="l">
              <a:spcBef>
                <a:spcPts val="56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2pPr>
            <a:lvl3pPr indent="-381000" lvl="2" marL="1371600" marR="0" rtl="0" algn="l">
              <a:spcBef>
                <a:spcPts val="48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3pPr>
            <a:lvl4pPr indent="-355600" lvl="3" marL="1828800" marR="0" rtl="0" algn="l">
              <a:spcBef>
                <a:spcPts val="4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4pPr>
            <a:lvl5pPr indent="-355600" lvl="4" marL="2286000" marR="0" rtl="0" algn="l">
              <a:spcBef>
                <a:spcPts val="4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5pPr>
            <a:lvl6pPr indent="-355600" lvl="5" marL="2743200" marR="0" rtl="0" algn="l">
              <a:spcBef>
                <a:spcPts val="4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6pPr>
            <a:lvl7pPr indent="-355600" lvl="6" marL="3200400" marR="0" rtl="0" algn="l">
              <a:spcBef>
                <a:spcPts val="4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7pPr>
            <a:lvl8pPr indent="-355600" lvl="7" marL="3657600" marR="0" rtl="0" algn="l">
              <a:spcBef>
                <a:spcPts val="4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8pPr>
            <a:lvl9pPr indent="-355600" lvl="8" marL="4114800" marR="0" rtl="0" algn="l">
              <a:spcBef>
                <a:spcPts val="4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9pPr>
          </a:lstStyle>
          <a:p/>
        </p:txBody>
      </p:sp>
      <p:sp>
        <p:nvSpPr>
          <p:cNvPr id="8" name="Google Shape;8;p1"/>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9" name="Google Shape;9;p1"/>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10" name="Google Shape;10;p1"/>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US"/>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4.png"/><Relationship Id="rId4" Type="http://schemas.openxmlformats.org/officeDocument/2006/relationships/image" Target="../media/image16.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xml"/><Relationship Id="rId3" Type="http://schemas.openxmlformats.org/officeDocument/2006/relationships/image" Target="../media/image1.png"/><Relationship Id="rId4" Type="http://schemas.openxmlformats.org/officeDocument/2006/relationships/image" Target="../media/image8.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3.xml"/><Relationship Id="rId3" Type="http://schemas.openxmlformats.org/officeDocument/2006/relationships/image" Target="../media/image3.png"/><Relationship Id="rId4" Type="http://schemas.openxmlformats.org/officeDocument/2006/relationships/image" Target="../media/image21.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4.xml"/><Relationship Id="rId3" Type="http://schemas.openxmlformats.org/officeDocument/2006/relationships/image" Target="../media/image2.png"/><Relationship Id="rId4" Type="http://schemas.openxmlformats.org/officeDocument/2006/relationships/image" Target="../media/image6.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5.xml"/><Relationship Id="rId3" Type="http://schemas.openxmlformats.org/officeDocument/2006/relationships/image" Target="../media/image2.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6.xml"/><Relationship Id="rId3" Type="http://schemas.openxmlformats.org/officeDocument/2006/relationships/image" Target="../media/image9.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7.xml"/><Relationship Id="rId3" Type="http://schemas.openxmlformats.org/officeDocument/2006/relationships/image" Target="../media/image23.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8.xml"/><Relationship Id="rId3" Type="http://schemas.openxmlformats.org/officeDocument/2006/relationships/image" Target="../media/image36.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9.xml"/><Relationship Id="rId3" Type="http://schemas.openxmlformats.org/officeDocument/2006/relationships/image" Target="../media/image12.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0.xml"/><Relationship Id="rId3" Type="http://schemas.openxmlformats.org/officeDocument/2006/relationships/image" Target="../media/image31.png"/><Relationship Id="rId4" Type="http://schemas.openxmlformats.org/officeDocument/2006/relationships/image" Target="../media/image18.png"/><Relationship Id="rId5" Type="http://schemas.openxmlformats.org/officeDocument/2006/relationships/image" Target="../media/image33.png"/><Relationship Id="rId6" Type="http://schemas.openxmlformats.org/officeDocument/2006/relationships/image" Target="../media/image30.png"/><Relationship Id="rId7" Type="http://schemas.openxmlformats.org/officeDocument/2006/relationships/image" Target="../media/image20.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1.xml"/><Relationship Id="rId3" Type="http://schemas.openxmlformats.org/officeDocument/2006/relationships/image" Target="../media/image13.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2.xml"/><Relationship Id="rId3" Type="http://schemas.openxmlformats.org/officeDocument/2006/relationships/image" Target="../media/image5.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3.xml"/><Relationship Id="rId3" Type="http://schemas.openxmlformats.org/officeDocument/2006/relationships/image" Target="../media/image19.png"/></Relationships>
</file>

<file path=ppt/slides/_rels/slide14.xml.rels><?xml version="1.0" encoding="UTF-8" standalone="yes"?><Relationships xmlns="http://schemas.openxmlformats.org/package/2006/relationships"><Relationship Id="rId11" Type="http://schemas.openxmlformats.org/officeDocument/2006/relationships/image" Target="../media/image28.png"/><Relationship Id="rId10" Type="http://schemas.openxmlformats.org/officeDocument/2006/relationships/image" Target="../media/image25.png"/><Relationship Id="rId12" Type="http://schemas.openxmlformats.org/officeDocument/2006/relationships/image" Target="../media/image21.png"/><Relationship Id="rId1" Type="http://schemas.openxmlformats.org/officeDocument/2006/relationships/slideLayout" Target="../slideLayouts/slideLayout1.xml"/><Relationship Id="rId2" Type="http://schemas.openxmlformats.org/officeDocument/2006/relationships/notesSlide" Target="../notesSlides/notesSlide14.xml"/><Relationship Id="rId3" Type="http://schemas.openxmlformats.org/officeDocument/2006/relationships/image" Target="../media/image26.png"/><Relationship Id="rId4" Type="http://schemas.openxmlformats.org/officeDocument/2006/relationships/image" Target="../media/image15.png"/><Relationship Id="rId9" Type="http://schemas.openxmlformats.org/officeDocument/2006/relationships/image" Target="../media/image29.png"/><Relationship Id="rId5" Type="http://schemas.openxmlformats.org/officeDocument/2006/relationships/image" Target="../media/image17.png"/><Relationship Id="rId6" Type="http://schemas.openxmlformats.org/officeDocument/2006/relationships/image" Target="../media/image14.png"/><Relationship Id="rId7" Type="http://schemas.openxmlformats.org/officeDocument/2006/relationships/image" Target="../media/image36.png"/><Relationship Id="rId8" Type="http://schemas.openxmlformats.org/officeDocument/2006/relationships/image" Target="../media/image27.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5.xml"/><Relationship Id="rId3" Type="http://schemas.openxmlformats.org/officeDocument/2006/relationships/image" Target="../media/image32.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667C6"/>
        </a:solidFill>
      </p:bgPr>
    </p:bg>
    <p:spTree>
      <p:nvGrpSpPr>
        <p:cNvPr id="135" name="Shape 135"/>
        <p:cNvGrpSpPr/>
        <p:nvPr/>
      </p:nvGrpSpPr>
      <p:grpSpPr>
        <a:xfrm>
          <a:off x="0" y="0"/>
          <a:ext cx="0" cy="0"/>
          <a:chOff x="0" y="0"/>
          <a:chExt cx="0" cy="0"/>
        </a:xfrm>
      </p:grpSpPr>
      <p:grpSp>
        <p:nvGrpSpPr>
          <p:cNvPr id="136" name="Google Shape;136;p18"/>
          <p:cNvGrpSpPr/>
          <p:nvPr/>
        </p:nvGrpSpPr>
        <p:grpSpPr>
          <a:xfrm>
            <a:off x="0" y="-144661"/>
            <a:ext cx="9401871" cy="10431661"/>
            <a:chOff x="0" y="-38100"/>
            <a:chExt cx="2476213" cy="2747433"/>
          </a:xfrm>
        </p:grpSpPr>
        <p:sp>
          <p:nvSpPr>
            <p:cNvPr id="137" name="Google Shape;137;p18"/>
            <p:cNvSpPr/>
            <p:nvPr/>
          </p:nvSpPr>
          <p:spPr>
            <a:xfrm>
              <a:off x="0" y="0"/>
              <a:ext cx="2476213" cy="2709333"/>
            </a:xfrm>
            <a:custGeom>
              <a:rect b="b" l="l" r="r" t="t"/>
              <a:pathLst>
                <a:path extrusionOk="0" h="2709333" w="2476213">
                  <a:moveTo>
                    <a:pt x="0" y="0"/>
                  </a:moveTo>
                  <a:lnTo>
                    <a:pt x="2476213" y="0"/>
                  </a:lnTo>
                  <a:lnTo>
                    <a:pt x="2476213" y="2709333"/>
                  </a:lnTo>
                  <a:lnTo>
                    <a:pt x="0" y="2709333"/>
                  </a:lnTo>
                  <a:close/>
                </a:path>
              </a:pathLst>
            </a:custGeom>
            <a:solidFill>
              <a:srgbClr val="04AA7A"/>
            </a:solidFill>
            <a:ln>
              <a:noFill/>
            </a:ln>
          </p:spPr>
        </p:sp>
        <p:sp>
          <p:nvSpPr>
            <p:cNvPr id="138" name="Google Shape;138;p18"/>
            <p:cNvSpPr txBox="1"/>
            <p:nvPr/>
          </p:nvSpPr>
          <p:spPr>
            <a:xfrm>
              <a:off x="0" y="-38100"/>
              <a:ext cx="2476213" cy="2747433"/>
            </a:xfrm>
            <a:prstGeom prst="rect">
              <a:avLst/>
            </a:prstGeom>
            <a:noFill/>
            <a:ln>
              <a:noFill/>
            </a:ln>
          </p:spPr>
          <p:txBody>
            <a:bodyPr anchorCtr="0" anchor="ctr" bIns="50800" lIns="50800" spcFirstLastPara="1" rIns="50800" wrap="square" tIns="50800">
              <a:noAutofit/>
            </a:bodyPr>
            <a:lstStyle/>
            <a:p>
              <a:pPr indent="0" lvl="0" marL="0" marR="0" rtl="0" algn="ctr">
                <a:lnSpc>
                  <a:spcPct val="147722"/>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39" name="Google Shape;139;p18"/>
          <p:cNvSpPr txBox="1"/>
          <p:nvPr/>
        </p:nvSpPr>
        <p:spPr>
          <a:xfrm>
            <a:off x="1005900" y="1377013"/>
            <a:ext cx="7132200" cy="7388400"/>
          </a:xfrm>
          <a:prstGeom prst="rect">
            <a:avLst/>
          </a:prstGeom>
          <a:noFill/>
          <a:ln>
            <a:noFill/>
          </a:ln>
        </p:spPr>
        <p:txBody>
          <a:bodyPr anchorCtr="0" anchor="t" bIns="0" lIns="0" spcFirstLastPara="1" rIns="0" wrap="square" tIns="0">
            <a:spAutoFit/>
          </a:bodyPr>
          <a:lstStyle/>
          <a:p>
            <a:pPr indent="0" lvl="0" marL="0" marR="0" rtl="0" algn="l">
              <a:lnSpc>
                <a:spcPct val="80000"/>
              </a:lnSpc>
              <a:spcBef>
                <a:spcPts val="0"/>
              </a:spcBef>
              <a:spcAft>
                <a:spcPts val="0"/>
              </a:spcAft>
              <a:buNone/>
            </a:pPr>
            <a:r>
              <a:rPr b="0" i="0" lang="en-US" sz="15000" u="none" cap="none" strike="noStrike">
                <a:solidFill>
                  <a:srgbClr val="F8F4EB"/>
                </a:solidFill>
                <a:latin typeface="Londrina Solid"/>
                <a:ea typeface="Londrina Solid"/>
                <a:cs typeface="Londrina Solid"/>
                <a:sym typeface="Londrina Solid"/>
              </a:rPr>
              <a:t>DENTAL</a:t>
            </a:r>
            <a:endParaRPr sz="15000"/>
          </a:p>
          <a:p>
            <a:pPr indent="0" lvl="0" marL="0" marR="0" rtl="0" algn="l">
              <a:lnSpc>
                <a:spcPct val="80000"/>
              </a:lnSpc>
              <a:spcBef>
                <a:spcPts val="0"/>
              </a:spcBef>
              <a:spcAft>
                <a:spcPts val="0"/>
              </a:spcAft>
              <a:buNone/>
            </a:pPr>
            <a:r>
              <a:rPr b="0" i="0" lang="en-US" sz="15000" u="none" cap="none" strike="noStrike">
                <a:solidFill>
                  <a:srgbClr val="F8F4EB"/>
                </a:solidFill>
                <a:latin typeface="Londrina Solid"/>
                <a:ea typeface="Londrina Solid"/>
                <a:cs typeface="Londrina Solid"/>
                <a:sym typeface="Londrina Solid"/>
              </a:rPr>
              <a:t>CARE</a:t>
            </a:r>
            <a:endParaRPr sz="15000"/>
          </a:p>
          <a:p>
            <a:pPr indent="0" lvl="0" marL="0" marR="0" rtl="0" algn="l">
              <a:lnSpc>
                <a:spcPct val="80000"/>
              </a:lnSpc>
              <a:spcBef>
                <a:spcPts val="0"/>
              </a:spcBef>
              <a:spcAft>
                <a:spcPts val="0"/>
              </a:spcAft>
              <a:buNone/>
            </a:pPr>
            <a:r>
              <a:rPr b="0" i="0" lang="en-US" sz="15000" u="none" cap="none" strike="noStrike">
                <a:solidFill>
                  <a:srgbClr val="F8F4EB"/>
                </a:solidFill>
                <a:latin typeface="Londrina Solid"/>
                <a:ea typeface="Londrina Solid"/>
                <a:cs typeface="Londrina Solid"/>
                <a:sym typeface="Londrina Solid"/>
              </a:rPr>
              <a:t>AND ORAL</a:t>
            </a:r>
            <a:endParaRPr sz="15000"/>
          </a:p>
          <a:p>
            <a:pPr indent="0" lvl="0" marL="0" marR="0" rtl="0" algn="l">
              <a:lnSpc>
                <a:spcPct val="80000"/>
              </a:lnSpc>
              <a:spcBef>
                <a:spcPts val="0"/>
              </a:spcBef>
              <a:spcAft>
                <a:spcPts val="0"/>
              </a:spcAft>
              <a:buNone/>
            </a:pPr>
            <a:r>
              <a:rPr b="0" i="0" lang="en-US" sz="15000" u="none" cap="none" strike="noStrike">
                <a:solidFill>
                  <a:srgbClr val="F8F4EB"/>
                </a:solidFill>
                <a:latin typeface="Londrina Solid"/>
                <a:ea typeface="Londrina Solid"/>
                <a:cs typeface="Londrina Solid"/>
                <a:sym typeface="Londrina Solid"/>
              </a:rPr>
              <a:t>HYGIENE</a:t>
            </a:r>
            <a:endParaRPr sz="15000"/>
          </a:p>
        </p:txBody>
      </p:sp>
      <p:grpSp>
        <p:nvGrpSpPr>
          <p:cNvPr id="140" name="Google Shape;140;p18"/>
          <p:cNvGrpSpPr/>
          <p:nvPr/>
        </p:nvGrpSpPr>
        <p:grpSpPr>
          <a:xfrm>
            <a:off x="7999896" y="6736718"/>
            <a:ext cx="3048422" cy="3048422"/>
            <a:chOff x="0" y="0"/>
            <a:chExt cx="4064562" cy="4064562"/>
          </a:xfrm>
        </p:grpSpPr>
        <p:sp>
          <p:nvSpPr>
            <p:cNvPr id="141" name="Google Shape;141;p18"/>
            <p:cNvSpPr/>
            <p:nvPr/>
          </p:nvSpPr>
          <p:spPr>
            <a:xfrm>
              <a:off x="0" y="0"/>
              <a:ext cx="4064562" cy="4064562"/>
            </a:xfrm>
            <a:custGeom>
              <a:rect b="b" l="l" r="r" t="t"/>
              <a:pathLst>
                <a:path extrusionOk="0" h="4064562" w="4064562">
                  <a:moveTo>
                    <a:pt x="0" y="0"/>
                  </a:moveTo>
                  <a:lnTo>
                    <a:pt x="4064562" y="0"/>
                  </a:lnTo>
                  <a:lnTo>
                    <a:pt x="4064562" y="4064562"/>
                  </a:lnTo>
                  <a:lnTo>
                    <a:pt x="0" y="4064562"/>
                  </a:lnTo>
                  <a:lnTo>
                    <a:pt x="0" y="0"/>
                  </a:lnTo>
                  <a:close/>
                </a:path>
              </a:pathLst>
            </a:custGeom>
            <a:blipFill rotWithShape="1">
              <a:blip r:embed="rId3">
                <a:alphaModFix/>
              </a:blip>
              <a:stretch>
                <a:fillRect b="0" l="0" r="0" t="0"/>
              </a:stretch>
            </a:blipFill>
            <a:ln>
              <a:noFill/>
            </a:ln>
          </p:spPr>
        </p:sp>
        <p:sp>
          <p:nvSpPr>
            <p:cNvPr id="142" name="Google Shape;142;p18"/>
            <p:cNvSpPr txBox="1"/>
            <p:nvPr/>
          </p:nvSpPr>
          <p:spPr>
            <a:xfrm rot="-1026737">
              <a:off x="307450" y="1355226"/>
              <a:ext cx="3219350" cy="1236484"/>
            </a:xfrm>
            <a:prstGeom prst="rect">
              <a:avLst/>
            </a:prstGeom>
            <a:noFill/>
            <a:ln>
              <a:noFill/>
            </a:ln>
          </p:spPr>
          <p:txBody>
            <a:bodyPr anchorCtr="0" anchor="t" bIns="0" lIns="0" spcFirstLastPara="1" rIns="0" wrap="square" tIns="0">
              <a:spAutoFit/>
            </a:bodyPr>
            <a:lstStyle/>
            <a:p>
              <a:pPr indent="0" lvl="0" marL="0" marR="0" rtl="0" algn="ctr">
                <a:lnSpc>
                  <a:spcPct val="140003"/>
                </a:lnSpc>
                <a:spcBef>
                  <a:spcPts val="0"/>
                </a:spcBef>
                <a:spcAft>
                  <a:spcPts val="0"/>
                </a:spcAft>
                <a:buNone/>
              </a:pPr>
              <a:r>
                <a:rPr b="0" i="0" lang="en-US" sz="5602" u="none" cap="none" strike="noStrike">
                  <a:solidFill>
                    <a:srgbClr val="F8E485"/>
                  </a:solidFill>
                  <a:latin typeface="Knewave"/>
                  <a:ea typeface="Knewave"/>
                  <a:cs typeface="Knewave"/>
                  <a:sym typeface="Knewave"/>
                </a:rPr>
                <a:t>PRE-K</a:t>
              </a:r>
              <a:endParaRPr/>
            </a:p>
          </p:txBody>
        </p:sp>
        <p:sp>
          <p:nvSpPr>
            <p:cNvPr id="143" name="Google Shape;143;p18"/>
            <p:cNvSpPr txBox="1"/>
            <p:nvPr/>
          </p:nvSpPr>
          <p:spPr>
            <a:xfrm rot="-1026737">
              <a:off x="120647" y="864490"/>
              <a:ext cx="3219350" cy="700936"/>
            </a:xfrm>
            <a:prstGeom prst="rect">
              <a:avLst/>
            </a:prstGeom>
            <a:noFill/>
            <a:ln>
              <a:noFill/>
            </a:ln>
          </p:spPr>
          <p:txBody>
            <a:bodyPr anchorCtr="0" anchor="t" bIns="0" lIns="0" spcFirstLastPara="1" rIns="0" wrap="square" tIns="0">
              <a:spAutoFit/>
            </a:bodyPr>
            <a:lstStyle/>
            <a:p>
              <a:pPr indent="0" lvl="0" marL="0" marR="0" rtl="0" algn="ctr">
                <a:lnSpc>
                  <a:spcPct val="140062"/>
                </a:lnSpc>
                <a:spcBef>
                  <a:spcPts val="0"/>
                </a:spcBef>
                <a:spcAft>
                  <a:spcPts val="0"/>
                </a:spcAft>
                <a:buNone/>
              </a:pPr>
              <a:r>
                <a:rPr b="0" i="0" lang="en-US" sz="3200" u="none" cap="none" strike="noStrike">
                  <a:solidFill>
                    <a:srgbClr val="F8E485"/>
                  </a:solidFill>
                  <a:latin typeface="Knewave"/>
                  <a:ea typeface="Knewave"/>
                  <a:cs typeface="Knewave"/>
                  <a:sym typeface="Knewave"/>
                </a:rPr>
                <a:t>FOR</a:t>
              </a:r>
              <a:endParaRPr/>
            </a:p>
          </p:txBody>
        </p:sp>
      </p:grpSp>
      <p:pic>
        <p:nvPicPr>
          <p:cNvPr id="144" name="Google Shape;144;p18"/>
          <p:cNvPicPr preferRelativeResize="0"/>
          <p:nvPr/>
        </p:nvPicPr>
        <p:blipFill>
          <a:blip r:embed="rId4">
            <a:alphaModFix/>
          </a:blip>
          <a:stretch>
            <a:fillRect/>
          </a:stretch>
        </p:blipFill>
        <p:spPr>
          <a:xfrm>
            <a:off x="10608125" y="891314"/>
            <a:ext cx="6651174" cy="8504374"/>
          </a:xfrm>
          <a:prstGeom prst="rect">
            <a:avLst/>
          </a:prstGeom>
          <a:noFill/>
          <a:ln>
            <a:noFill/>
          </a:ln>
        </p:spPr>
      </p:pic>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667C6"/>
        </a:solidFill>
      </p:bgPr>
    </p:bg>
    <p:spTree>
      <p:nvGrpSpPr>
        <p:cNvPr id="148" name="Shape 148"/>
        <p:cNvGrpSpPr/>
        <p:nvPr/>
      </p:nvGrpSpPr>
      <p:grpSpPr>
        <a:xfrm>
          <a:off x="0" y="0"/>
          <a:ext cx="0" cy="0"/>
          <a:chOff x="0" y="0"/>
          <a:chExt cx="0" cy="0"/>
        </a:xfrm>
      </p:grpSpPr>
      <p:sp>
        <p:nvSpPr>
          <p:cNvPr id="149" name="Google Shape;149;p19"/>
          <p:cNvSpPr/>
          <p:nvPr/>
        </p:nvSpPr>
        <p:spPr>
          <a:xfrm>
            <a:off x="1329648" y="800618"/>
            <a:ext cx="10150798" cy="9486382"/>
          </a:xfrm>
          <a:custGeom>
            <a:rect b="b" l="l" r="r" t="t"/>
            <a:pathLst>
              <a:path extrusionOk="0" h="9486382" w="10150798">
                <a:moveTo>
                  <a:pt x="0" y="0"/>
                </a:moveTo>
                <a:lnTo>
                  <a:pt x="10150798" y="0"/>
                </a:lnTo>
                <a:lnTo>
                  <a:pt x="10150798" y="9486382"/>
                </a:lnTo>
                <a:lnTo>
                  <a:pt x="0" y="9486382"/>
                </a:lnTo>
                <a:lnTo>
                  <a:pt x="0" y="0"/>
                </a:lnTo>
                <a:close/>
              </a:path>
            </a:pathLst>
          </a:custGeom>
          <a:blipFill rotWithShape="1">
            <a:blip r:embed="rId3">
              <a:alphaModFix/>
            </a:blip>
            <a:stretch>
              <a:fillRect b="0" l="0" r="0" t="0"/>
            </a:stretch>
          </a:blipFill>
          <a:ln>
            <a:noFill/>
          </a:ln>
        </p:spPr>
      </p:sp>
      <p:sp>
        <p:nvSpPr>
          <p:cNvPr id="150" name="Google Shape;150;p19"/>
          <p:cNvSpPr txBox="1"/>
          <p:nvPr/>
        </p:nvSpPr>
        <p:spPr>
          <a:xfrm>
            <a:off x="2534750" y="1551425"/>
            <a:ext cx="7740600" cy="2078100"/>
          </a:xfrm>
          <a:prstGeom prst="rect">
            <a:avLst/>
          </a:prstGeom>
          <a:noFill/>
          <a:ln>
            <a:noFill/>
          </a:ln>
        </p:spPr>
        <p:txBody>
          <a:bodyPr anchorCtr="0" anchor="t" bIns="0" lIns="0" spcFirstLastPara="1" rIns="0" wrap="square" tIns="0">
            <a:spAutoFit/>
          </a:bodyPr>
          <a:lstStyle/>
          <a:p>
            <a:pPr indent="0" lvl="0" marL="0" marR="0" rtl="0" algn="ctr">
              <a:lnSpc>
                <a:spcPct val="90000"/>
              </a:lnSpc>
              <a:spcBef>
                <a:spcPts val="0"/>
              </a:spcBef>
              <a:spcAft>
                <a:spcPts val="0"/>
              </a:spcAft>
              <a:buNone/>
            </a:pPr>
            <a:r>
              <a:rPr b="0" i="0" lang="en-US" sz="15000" u="none" cap="none" strike="noStrike">
                <a:solidFill>
                  <a:srgbClr val="DD3D3A"/>
                </a:solidFill>
                <a:latin typeface="Londrina Solid"/>
                <a:ea typeface="Londrina Solid"/>
                <a:cs typeface="Londrina Solid"/>
                <a:sym typeface="Londrina Solid"/>
              </a:rPr>
              <a:t>CONTENTS</a:t>
            </a:r>
            <a:endParaRPr/>
          </a:p>
        </p:txBody>
      </p:sp>
      <p:sp>
        <p:nvSpPr>
          <p:cNvPr id="151" name="Google Shape;151;p19"/>
          <p:cNvSpPr txBox="1"/>
          <p:nvPr/>
        </p:nvSpPr>
        <p:spPr>
          <a:xfrm>
            <a:off x="3189051" y="4022450"/>
            <a:ext cx="6432000" cy="769500"/>
          </a:xfrm>
          <a:prstGeom prst="rect">
            <a:avLst/>
          </a:prstGeom>
          <a:noFill/>
          <a:ln>
            <a:noFill/>
          </a:ln>
        </p:spPr>
        <p:txBody>
          <a:bodyPr anchorCtr="0" anchor="t" bIns="0" lIns="0" spcFirstLastPara="1" rIns="0" wrap="square" tIns="0">
            <a:spAutoFit/>
          </a:bodyPr>
          <a:lstStyle/>
          <a:p>
            <a:pPr indent="0" lvl="0" marL="0" marR="0" rtl="0" algn="ctr">
              <a:lnSpc>
                <a:spcPct val="140000"/>
              </a:lnSpc>
              <a:spcBef>
                <a:spcPts val="0"/>
              </a:spcBef>
              <a:spcAft>
                <a:spcPts val="0"/>
              </a:spcAft>
              <a:buNone/>
            </a:pPr>
            <a:r>
              <a:rPr b="1" i="0" lang="en-US" sz="5000" u="none" cap="none" strike="noStrike">
                <a:solidFill>
                  <a:srgbClr val="000000"/>
                </a:solidFill>
                <a:latin typeface="DM Sans"/>
                <a:ea typeface="DM Sans"/>
                <a:cs typeface="DM Sans"/>
                <a:sym typeface="DM Sans"/>
              </a:rPr>
              <a:t>Brushing Basics</a:t>
            </a:r>
            <a:endParaRPr/>
          </a:p>
        </p:txBody>
      </p:sp>
      <p:sp>
        <p:nvSpPr>
          <p:cNvPr id="152" name="Google Shape;152;p19"/>
          <p:cNvSpPr txBox="1"/>
          <p:nvPr/>
        </p:nvSpPr>
        <p:spPr>
          <a:xfrm>
            <a:off x="2787788" y="5259488"/>
            <a:ext cx="7234500" cy="769500"/>
          </a:xfrm>
          <a:prstGeom prst="rect">
            <a:avLst/>
          </a:prstGeom>
          <a:noFill/>
          <a:ln>
            <a:noFill/>
          </a:ln>
        </p:spPr>
        <p:txBody>
          <a:bodyPr anchorCtr="0" anchor="t" bIns="0" lIns="0" spcFirstLastPara="1" rIns="0" wrap="square" tIns="0">
            <a:spAutoFit/>
          </a:bodyPr>
          <a:lstStyle/>
          <a:p>
            <a:pPr indent="0" lvl="0" marL="0" marR="0" rtl="0" algn="ctr">
              <a:lnSpc>
                <a:spcPct val="140000"/>
              </a:lnSpc>
              <a:spcBef>
                <a:spcPts val="0"/>
              </a:spcBef>
              <a:spcAft>
                <a:spcPts val="0"/>
              </a:spcAft>
              <a:buNone/>
            </a:pPr>
            <a:r>
              <a:rPr b="1" i="0" lang="en-US" sz="5000" u="none" cap="none" strike="noStrike">
                <a:solidFill>
                  <a:srgbClr val="000000"/>
                </a:solidFill>
                <a:latin typeface="DM Sans"/>
                <a:ea typeface="DM Sans"/>
                <a:cs typeface="DM Sans"/>
                <a:sym typeface="DM Sans"/>
              </a:rPr>
              <a:t>Healthy Foods</a:t>
            </a:r>
            <a:endParaRPr/>
          </a:p>
        </p:txBody>
      </p:sp>
      <p:sp>
        <p:nvSpPr>
          <p:cNvPr id="153" name="Google Shape;153;p19"/>
          <p:cNvSpPr txBox="1"/>
          <p:nvPr/>
        </p:nvSpPr>
        <p:spPr>
          <a:xfrm>
            <a:off x="2661350" y="6496550"/>
            <a:ext cx="7487400" cy="769500"/>
          </a:xfrm>
          <a:prstGeom prst="rect">
            <a:avLst/>
          </a:prstGeom>
          <a:noFill/>
          <a:ln>
            <a:noFill/>
          </a:ln>
        </p:spPr>
        <p:txBody>
          <a:bodyPr anchorCtr="0" anchor="t" bIns="0" lIns="0" spcFirstLastPara="1" rIns="0" wrap="square" tIns="0">
            <a:spAutoFit/>
          </a:bodyPr>
          <a:lstStyle/>
          <a:p>
            <a:pPr indent="0" lvl="0" marL="0" marR="0" rtl="0" algn="ctr">
              <a:lnSpc>
                <a:spcPct val="140000"/>
              </a:lnSpc>
              <a:spcBef>
                <a:spcPts val="0"/>
              </a:spcBef>
              <a:spcAft>
                <a:spcPts val="0"/>
              </a:spcAft>
              <a:buNone/>
            </a:pPr>
            <a:r>
              <a:rPr b="1" i="0" lang="en-US" sz="5000" u="none" cap="none" strike="noStrike">
                <a:solidFill>
                  <a:srgbClr val="000000"/>
                </a:solidFill>
                <a:latin typeface="DM Sans"/>
                <a:ea typeface="DM Sans"/>
                <a:cs typeface="DM Sans"/>
                <a:sym typeface="DM Sans"/>
              </a:rPr>
              <a:t>Dental Checkups</a:t>
            </a:r>
            <a:endParaRPr/>
          </a:p>
        </p:txBody>
      </p:sp>
      <p:sp>
        <p:nvSpPr>
          <p:cNvPr id="154" name="Google Shape;154;p19"/>
          <p:cNvSpPr txBox="1"/>
          <p:nvPr/>
        </p:nvSpPr>
        <p:spPr>
          <a:xfrm>
            <a:off x="4225102" y="7733600"/>
            <a:ext cx="4359900" cy="769500"/>
          </a:xfrm>
          <a:prstGeom prst="rect">
            <a:avLst/>
          </a:prstGeom>
          <a:noFill/>
          <a:ln>
            <a:noFill/>
          </a:ln>
        </p:spPr>
        <p:txBody>
          <a:bodyPr anchorCtr="0" anchor="t" bIns="0" lIns="0" spcFirstLastPara="1" rIns="0" wrap="square" tIns="0">
            <a:spAutoFit/>
          </a:bodyPr>
          <a:lstStyle/>
          <a:p>
            <a:pPr indent="0" lvl="0" marL="0" marR="0" rtl="0" algn="ctr">
              <a:lnSpc>
                <a:spcPct val="140000"/>
              </a:lnSpc>
              <a:spcBef>
                <a:spcPts val="0"/>
              </a:spcBef>
              <a:spcAft>
                <a:spcPts val="0"/>
              </a:spcAft>
              <a:buNone/>
            </a:pPr>
            <a:r>
              <a:rPr b="1" i="0" lang="en-US" sz="5000" u="none" cap="none" strike="noStrike">
                <a:solidFill>
                  <a:srgbClr val="000000"/>
                </a:solidFill>
                <a:latin typeface="DM Sans"/>
                <a:ea typeface="DM Sans"/>
                <a:cs typeface="DM Sans"/>
                <a:sym typeface="DM Sans"/>
              </a:rPr>
              <a:t>Conclusion</a:t>
            </a:r>
            <a:endParaRPr/>
          </a:p>
        </p:txBody>
      </p:sp>
      <p:pic>
        <p:nvPicPr>
          <p:cNvPr id="155" name="Google Shape;155;p19"/>
          <p:cNvPicPr preferRelativeResize="0"/>
          <p:nvPr/>
        </p:nvPicPr>
        <p:blipFill>
          <a:blip r:embed="rId4">
            <a:alphaModFix/>
          </a:blip>
          <a:stretch>
            <a:fillRect/>
          </a:stretch>
        </p:blipFill>
        <p:spPr>
          <a:xfrm>
            <a:off x="10127100" y="2731701"/>
            <a:ext cx="7740500" cy="7778624"/>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667C6"/>
        </a:solidFill>
      </p:bgPr>
    </p:bg>
    <p:spTree>
      <p:nvGrpSpPr>
        <p:cNvPr id="159" name="Shape 159"/>
        <p:cNvGrpSpPr/>
        <p:nvPr/>
      </p:nvGrpSpPr>
      <p:grpSpPr>
        <a:xfrm>
          <a:off x="0" y="0"/>
          <a:ext cx="0" cy="0"/>
          <a:chOff x="0" y="0"/>
          <a:chExt cx="0" cy="0"/>
        </a:xfrm>
      </p:grpSpPr>
      <p:sp>
        <p:nvSpPr>
          <p:cNvPr id="160" name="Google Shape;160;p20"/>
          <p:cNvSpPr/>
          <p:nvPr/>
        </p:nvSpPr>
        <p:spPr>
          <a:xfrm>
            <a:off x="648143" y="2293636"/>
            <a:ext cx="17296514" cy="7201639"/>
          </a:xfrm>
          <a:custGeom>
            <a:rect b="b" l="l" r="r" t="t"/>
            <a:pathLst>
              <a:path extrusionOk="0" h="7201639" w="17296514">
                <a:moveTo>
                  <a:pt x="0" y="0"/>
                </a:moveTo>
                <a:lnTo>
                  <a:pt x="17296514" y="0"/>
                </a:lnTo>
                <a:lnTo>
                  <a:pt x="17296514" y="7201639"/>
                </a:lnTo>
                <a:lnTo>
                  <a:pt x="0" y="7201639"/>
                </a:lnTo>
                <a:lnTo>
                  <a:pt x="0" y="0"/>
                </a:lnTo>
                <a:close/>
              </a:path>
            </a:pathLst>
          </a:custGeom>
          <a:blipFill rotWithShape="1">
            <a:blip r:embed="rId3">
              <a:alphaModFix/>
            </a:blip>
            <a:stretch>
              <a:fillRect b="0" l="0" r="0" t="0"/>
            </a:stretch>
          </a:blipFill>
          <a:ln>
            <a:noFill/>
          </a:ln>
        </p:spPr>
      </p:sp>
      <p:sp>
        <p:nvSpPr>
          <p:cNvPr id="161" name="Google Shape;161;p20"/>
          <p:cNvSpPr txBox="1"/>
          <p:nvPr/>
        </p:nvSpPr>
        <p:spPr>
          <a:xfrm>
            <a:off x="3097800" y="4883925"/>
            <a:ext cx="12092400" cy="3117000"/>
          </a:xfrm>
          <a:prstGeom prst="rect">
            <a:avLst/>
          </a:prstGeom>
          <a:noFill/>
          <a:ln>
            <a:noFill/>
          </a:ln>
        </p:spPr>
        <p:txBody>
          <a:bodyPr anchorCtr="0" anchor="t" bIns="0" lIns="0" spcFirstLastPara="1" rIns="0" wrap="square" tIns="0">
            <a:spAutoFit/>
          </a:bodyPr>
          <a:lstStyle/>
          <a:p>
            <a:pPr indent="0" lvl="0" marL="0" marR="0" rtl="0" algn="just">
              <a:lnSpc>
                <a:spcPct val="115000"/>
              </a:lnSpc>
              <a:spcBef>
                <a:spcPts val="0"/>
              </a:spcBef>
              <a:spcAft>
                <a:spcPts val="0"/>
              </a:spcAft>
              <a:buNone/>
            </a:pPr>
            <a:r>
              <a:rPr b="0" i="0" lang="en-US" sz="3000" u="none" cap="none" strike="noStrike">
                <a:solidFill>
                  <a:srgbClr val="000000"/>
                </a:solidFill>
                <a:latin typeface="DM Sans"/>
                <a:ea typeface="DM Sans"/>
                <a:cs typeface="DM Sans"/>
                <a:sym typeface="DM Sans"/>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Lorem ipsum dolor sit amet, consectetur adipiscing elit.</a:t>
            </a:r>
            <a:endParaRPr sz="3000"/>
          </a:p>
        </p:txBody>
      </p:sp>
      <p:sp>
        <p:nvSpPr>
          <p:cNvPr id="162" name="Google Shape;162;p20"/>
          <p:cNvSpPr txBox="1"/>
          <p:nvPr/>
        </p:nvSpPr>
        <p:spPr>
          <a:xfrm>
            <a:off x="928527" y="1390650"/>
            <a:ext cx="16430947" cy="1609724"/>
          </a:xfrm>
          <a:prstGeom prst="rect">
            <a:avLst/>
          </a:prstGeom>
          <a:noFill/>
          <a:ln>
            <a:noFill/>
          </a:ln>
        </p:spPr>
        <p:txBody>
          <a:bodyPr anchorCtr="0" anchor="t" bIns="0" lIns="0" spcFirstLastPara="1" rIns="0" wrap="square" tIns="0">
            <a:spAutoFit/>
          </a:bodyPr>
          <a:lstStyle/>
          <a:p>
            <a:pPr indent="0" lvl="0" marL="0" marR="0" rtl="0" algn="ctr">
              <a:lnSpc>
                <a:spcPct val="89999"/>
              </a:lnSpc>
              <a:spcBef>
                <a:spcPts val="0"/>
              </a:spcBef>
              <a:spcAft>
                <a:spcPts val="0"/>
              </a:spcAft>
              <a:buNone/>
            </a:pPr>
            <a:r>
              <a:rPr b="0" i="0" lang="en-US" sz="12999" u="none" cap="none" strike="noStrike">
                <a:solidFill>
                  <a:srgbClr val="F8F4EB"/>
                </a:solidFill>
                <a:latin typeface="Londrina Solid"/>
                <a:ea typeface="Londrina Solid"/>
                <a:cs typeface="Londrina Solid"/>
                <a:sym typeface="Londrina Solid"/>
              </a:rPr>
              <a:t>INTRODUCTION</a:t>
            </a:r>
            <a:endParaRPr/>
          </a:p>
        </p:txBody>
      </p:sp>
      <p:grpSp>
        <p:nvGrpSpPr>
          <p:cNvPr id="163" name="Google Shape;163;p20"/>
          <p:cNvGrpSpPr/>
          <p:nvPr/>
        </p:nvGrpSpPr>
        <p:grpSpPr>
          <a:xfrm>
            <a:off x="495743" y="417583"/>
            <a:ext cx="17296514" cy="3659154"/>
            <a:chOff x="0" y="0"/>
            <a:chExt cx="23062018" cy="4878872"/>
          </a:xfrm>
        </p:grpSpPr>
        <p:sp>
          <p:nvSpPr>
            <p:cNvPr id="164" name="Google Shape;164;p20"/>
            <p:cNvSpPr/>
            <p:nvPr/>
          </p:nvSpPr>
          <p:spPr>
            <a:xfrm>
              <a:off x="18644421" y="0"/>
              <a:ext cx="4417597" cy="4878872"/>
            </a:xfrm>
            <a:custGeom>
              <a:rect b="b" l="l" r="r" t="t"/>
              <a:pathLst>
                <a:path extrusionOk="0" h="4878872" w="4417597">
                  <a:moveTo>
                    <a:pt x="0" y="0"/>
                  </a:moveTo>
                  <a:lnTo>
                    <a:pt x="4417597" y="0"/>
                  </a:lnTo>
                  <a:lnTo>
                    <a:pt x="4417597" y="4878872"/>
                  </a:lnTo>
                  <a:lnTo>
                    <a:pt x="0" y="4878872"/>
                  </a:lnTo>
                  <a:lnTo>
                    <a:pt x="0" y="0"/>
                  </a:lnTo>
                  <a:close/>
                </a:path>
              </a:pathLst>
            </a:custGeom>
            <a:blipFill rotWithShape="1">
              <a:blip r:embed="rId4">
                <a:alphaModFix/>
              </a:blip>
              <a:stretch>
                <a:fillRect b="0" l="0" r="0" t="0"/>
              </a:stretch>
            </a:blipFill>
            <a:ln>
              <a:noFill/>
            </a:ln>
          </p:spPr>
        </p:sp>
        <p:sp>
          <p:nvSpPr>
            <p:cNvPr id="165" name="Google Shape;165;p20"/>
            <p:cNvSpPr/>
            <p:nvPr/>
          </p:nvSpPr>
          <p:spPr>
            <a:xfrm>
              <a:off x="0" y="0"/>
              <a:ext cx="4417597" cy="4878872"/>
            </a:xfrm>
            <a:custGeom>
              <a:rect b="b" l="l" r="r" t="t"/>
              <a:pathLst>
                <a:path extrusionOk="0" h="4878872" w="4417597">
                  <a:moveTo>
                    <a:pt x="0" y="0"/>
                  </a:moveTo>
                  <a:lnTo>
                    <a:pt x="4417597" y="0"/>
                  </a:lnTo>
                  <a:lnTo>
                    <a:pt x="4417597" y="4878872"/>
                  </a:lnTo>
                  <a:lnTo>
                    <a:pt x="0" y="4878872"/>
                  </a:lnTo>
                  <a:lnTo>
                    <a:pt x="0" y="0"/>
                  </a:lnTo>
                  <a:close/>
                </a:path>
              </a:pathLst>
            </a:custGeom>
            <a:blipFill rotWithShape="1">
              <a:blip r:embed="rId4">
                <a:alphaModFix/>
              </a:blip>
              <a:stretch>
                <a:fillRect b="0" l="0" r="0" t="0"/>
              </a:stretch>
            </a:blipFill>
            <a:ln>
              <a:noFill/>
            </a:ln>
          </p:spPr>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667C6"/>
        </a:solidFill>
      </p:bgPr>
    </p:bg>
    <p:spTree>
      <p:nvGrpSpPr>
        <p:cNvPr id="169" name="Shape 169"/>
        <p:cNvGrpSpPr/>
        <p:nvPr/>
      </p:nvGrpSpPr>
      <p:grpSpPr>
        <a:xfrm>
          <a:off x="0" y="0"/>
          <a:ext cx="0" cy="0"/>
          <a:chOff x="0" y="0"/>
          <a:chExt cx="0" cy="0"/>
        </a:xfrm>
      </p:grpSpPr>
      <p:sp>
        <p:nvSpPr>
          <p:cNvPr id="170" name="Google Shape;170;p21"/>
          <p:cNvSpPr txBox="1"/>
          <p:nvPr/>
        </p:nvSpPr>
        <p:spPr>
          <a:xfrm>
            <a:off x="1028700" y="1390650"/>
            <a:ext cx="8215500" cy="3401400"/>
          </a:xfrm>
          <a:prstGeom prst="rect">
            <a:avLst/>
          </a:prstGeom>
          <a:noFill/>
          <a:ln>
            <a:noFill/>
          </a:ln>
        </p:spPr>
        <p:txBody>
          <a:bodyPr anchorCtr="0" anchor="t" bIns="0" lIns="0" spcFirstLastPara="1" rIns="0" wrap="square" tIns="0">
            <a:spAutoFit/>
          </a:bodyPr>
          <a:lstStyle/>
          <a:p>
            <a:pPr indent="0" lvl="0" marL="0" marR="0" rtl="0" algn="l">
              <a:lnSpc>
                <a:spcPct val="90000"/>
              </a:lnSpc>
              <a:spcBef>
                <a:spcPts val="0"/>
              </a:spcBef>
              <a:spcAft>
                <a:spcPts val="0"/>
              </a:spcAft>
              <a:buNone/>
            </a:pPr>
            <a:r>
              <a:rPr b="0" i="0" lang="en-US" sz="12999" u="none" cap="none" strike="noStrike">
                <a:solidFill>
                  <a:srgbClr val="F8F4EB"/>
                </a:solidFill>
                <a:latin typeface="Londrina Solid"/>
                <a:ea typeface="Londrina Solid"/>
                <a:cs typeface="Londrina Solid"/>
                <a:sym typeface="Londrina Solid"/>
              </a:rPr>
              <a:t>TOOLS FOR </a:t>
            </a:r>
            <a:endParaRPr/>
          </a:p>
          <a:p>
            <a:pPr indent="0" lvl="0" marL="0" marR="0" rtl="0" algn="l">
              <a:lnSpc>
                <a:spcPct val="80000"/>
              </a:lnSpc>
              <a:spcBef>
                <a:spcPts val="0"/>
              </a:spcBef>
              <a:spcAft>
                <a:spcPts val="0"/>
              </a:spcAft>
              <a:buNone/>
            </a:pPr>
            <a:r>
              <a:rPr b="0" i="0" lang="en-US" sz="12999" u="none" cap="none" strike="noStrike">
                <a:solidFill>
                  <a:srgbClr val="F8F4EB"/>
                </a:solidFill>
                <a:latin typeface="Londrina Solid"/>
                <a:ea typeface="Londrina Solid"/>
                <a:cs typeface="Londrina Solid"/>
                <a:sym typeface="Londrina Solid"/>
              </a:rPr>
              <a:t>BRUSHING</a:t>
            </a:r>
            <a:endParaRPr/>
          </a:p>
        </p:txBody>
      </p:sp>
      <p:sp>
        <p:nvSpPr>
          <p:cNvPr id="171" name="Google Shape;171;p21"/>
          <p:cNvSpPr txBox="1"/>
          <p:nvPr/>
        </p:nvSpPr>
        <p:spPr>
          <a:xfrm>
            <a:off x="2296959" y="5242502"/>
            <a:ext cx="4408434" cy="679450"/>
          </a:xfrm>
          <a:prstGeom prst="rect">
            <a:avLst/>
          </a:prstGeom>
          <a:noFill/>
          <a:ln>
            <a:noFill/>
          </a:ln>
        </p:spPr>
        <p:txBody>
          <a:bodyPr anchorCtr="0" anchor="t" bIns="0" lIns="0" spcFirstLastPara="1" rIns="0" wrap="square" tIns="0">
            <a:spAutoFit/>
          </a:bodyPr>
          <a:lstStyle/>
          <a:p>
            <a:pPr indent="0" lvl="0" marL="0" marR="0" rtl="0" algn="l">
              <a:lnSpc>
                <a:spcPct val="140010"/>
              </a:lnSpc>
              <a:spcBef>
                <a:spcPts val="0"/>
              </a:spcBef>
              <a:spcAft>
                <a:spcPts val="0"/>
              </a:spcAft>
              <a:buNone/>
            </a:pPr>
            <a:r>
              <a:rPr b="1" i="0" lang="en-US" sz="3999" u="none" cap="none" strike="noStrike">
                <a:solidFill>
                  <a:srgbClr val="F8F4EB"/>
                </a:solidFill>
                <a:latin typeface="DM Sans"/>
                <a:ea typeface="DM Sans"/>
                <a:cs typeface="DM Sans"/>
                <a:sym typeface="DM Sans"/>
              </a:rPr>
              <a:t>Toothbrush</a:t>
            </a:r>
            <a:endParaRPr/>
          </a:p>
        </p:txBody>
      </p:sp>
      <p:sp>
        <p:nvSpPr>
          <p:cNvPr id="172" name="Google Shape;172;p21"/>
          <p:cNvSpPr/>
          <p:nvPr/>
        </p:nvSpPr>
        <p:spPr>
          <a:xfrm>
            <a:off x="1028700" y="5143500"/>
            <a:ext cx="645814" cy="953654"/>
          </a:xfrm>
          <a:custGeom>
            <a:rect b="b" l="l" r="r" t="t"/>
            <a:pathLst>
              <a:path extrusionOk="0" h="953654" w="645814">
                <a:moveTo>
                  <a:pt x="0" y="0"/>
                </a:moveTo>
                <a:lnTo>
                  <a:pt x="645814" y="0"/>
                </a:lnTo>
                <a:lnTo>
                  <a:pt x="645814" y="953654"/>
                </a:lnTo>
                <a:lnTo>
                  <a:pt x="0" y="953654"/>
                </a:lnTo>
                <a:lnTo>
                  <a:pt x="0" y="0"/>
                </a:lnTo>
                <a:close/>
              </a:path>
            </a:pathLst>
          </a:custGeom>
          <a:blipFill rotWithShape="1">
            <a:blip r:embed="rId3">
              <a:alphaModFix/>
            </a:blip>
            <a:stretch>
              <a:fillRect b="0" l="0" r="0" t="0"/>
            </a:stretch>
          </a:blipFill>
          <a:ln>
            <a:noFill/>
          </a:ln>
        </p:spPr>
      </p:sp>
      <p:sp>
        <p:nvSpPr>
          <p:cNvPr id="173" name="Google Shape;173;p21"/>
          <p:cNvSpPr/>
          <p:nvPr/>
        </p:nvSpPr>
        <p:spPr>
          <a:xfrm>
            <a:off x="1028700" y="6668654"/>
            <a:ext cx="645814" cy="953654"/>
          </a:xfrm>
          <a:custGeom>
            <a:rect b="b" l="l" r="r" t="t"/>
            <a:pathLst>
              <a:path extrusionOk="0" h="953654" w="645814">
                <a:moveTo>
                  <a:pt x="0" y="0"/>
                </a:moveTo>
                <a:lnTo>
                  <a:pt x="645814" y="0"/>
                </a:lnTo>
                <a:lnTo>
                  <a:pt x="645814" y="953653"/>
                </a:lnTo>
                <a:lnTo>
                  <a:pt x="0" y="953653"/>
                </a:lnTo>
                <a:lnTo>
                  <a:pt x="0" y="0"/>
                </a:lnTo>
                <a:close/>
              </a:path>
            </a:pathLst>
          </a:custGeom>
          <a:blipFill rotWithShape="1">
            <a:blip r:embed="rId3">
              <a:alphaModFix/>
            </a:blip>
            <a:stretch>
              <a:fillRect b="0" l="0" r="0" t="0"/>
            </a:stretch>
          </a:blipFill>
          <a:ln>
            <a:noFill/>
          </a:ln>
        </p:spPr>
      </p:sp>
      <p:sp>
        <p:nvSpPr>
          <p:cNvPr id="174" name="Google Shape;174;p21"/>
          <p:cNvSpPr/>
          <p:nvPr/>
        </p:nvSpPr>
        <p:spPr>
          <a:xfrm>
            <a:off x="1028700" y="8193807"/>
            <a:ext cx="645814" cy="953654"/>
          </a:xfrm>
          <a:custGeom>
            <a:rect b="b" l="l" r="r" t="t"/>
            <a:pathLst>
              <a:path extrusionOk="0" h="953654" w="645814">
                <a:moveTo>
                  <a:pt x="0" y="0"/>
                </a:moveTo>
                <a:lnTo>
                  <a:pt x="645814" y="0"/>
                </a:lnTo>
                <a:lnTo>
                  <a:pt x="645814" y="953654"/>
                </a:lnTo>
                <a:lnTo>
                  <a:pt x="0" y="953654"/>
                </a:lnTo>
                <a:lnTo>
                  <a:pt x="0" y="0"/>
                </a:lnTo>
                <a:close/>
              </a:path>
            </a:pathLst>
          </a:custGeom>
          <a:blipFill rotWithShape="1">
            <a:blip r:embed="rId3">
              <a:alphaModFix/>
            </a:blip>
            <a:stretch>
              <a:fillRect b="0" l="0" r="0" t="0"/>
            </a:stretch>
          </a:blipFill>
          <a:ln>
            <a:noFill/>
          </a:ln>
        </p:spPr>
      </p:sp>
      <p:sp>
        <p:nvSpPr>
          <p:cNvPr id="175" name="Google Shape;175;p21"/>
          <p:cNvSpPr txBox="1"/>
          <p:nvPr/>
        </p:nvSpPr>
        <p:spPr>
          <a:xfrm>
            <a:off x="2296959" y="6767656"/>
            <a:ext cx="4408434" cy="679450"/>
          </a:xfrm>
          <a:prstGeom prst="rect">
            <a:avLst/>
          </a:prstGeom>
          <a:noFill/>
          <a:ln>
            <a:noFill/>
          </a:ln>
        </p:spPr>
        <p:txBody>
          <a:bodyPr anchorCtr="0" anchor="t" bIns="0" lIns="0" spcFirstLastPara="1" rIns="0" wrap="square" tIns="0">
            <a:spAutoFit/>
          </a:bodyPr>
          <a:lstStyle/>
          <a:p>
            <a:pPr indent="0" lvl="0" marL="0" marR="0" rtl="0" algn="l">
              <a:lnSpc>
                <a:spcPct val="140010"/>
              </a:lnSpc>
              <a:spcBef>
                <a:spcPts val="0"/>
              </a:spcBef>
              <a:spcAft>
                <a:spcPts val="0"/>
              </a:spcAft>
              <a:buNone/>
            </a:pPr>
            <a:r>
              <a:rPr b="1" i="0" lang="en-US" sz="3999" u="none" cap="none" strike="noStrike">
                <a:solidFill>
                  <a:srgbClr val="F8F4EB"/>
                </a:solidFill>
                <a:latin typeface="DM Sans"/>
                <a:ea typeface="DM Sans"/>
                <a:cs typeface="DM Sans"/>
                <a:sym typeface="DM Sans"/>
              </a:rPr>
              <a:t>Toothpaste</a:t>
            </a:r>
            <a:endParaRPr/>
          </a:p>
        </p:txBody>
      </p:sp>
      <p:sp>
        <p:nvSpPr>
          <p:cNvPr id="176" name="Google Shape;176;p21"/>
          <p:cNvSpPr txBox="1"/>
          <p:nvPr/>
        </p:nvSpPr>
        <p:spPr>
          <a:xfrm>
            <a:off x="2296959" y="8292809"/>
            <a:ext cx="4408434" cy="679450"/>
          </a:xfrm>
          <a:prstGeom prst="rect">
            <a:avLst/>
          </a:prstGeom>
          <a:noFill/>
          <a:ln>
            <a:noFill/>
          </a:ln>
        </p:spPr>
        <p:txBody>
          <a:bodyPr anchorCtr="0" anchor="t" bIns="0" lIns="0" spcFirstLastPara="1" rIns="0" wrap="square" tIns="0">
            <a:spAutoFit/>
          </a:bodyPr>
          <a:lstStyle/>
          <a:p>
            <a:pPr indent="0" lvl="0" marL="0" marR="0" rtl="0" algn="l">
              <a:lnSpc>
                <a:spcPct val="140010"/>
              </a:lnSpc>
              <a:spcBef>
                <a:spcPts val="0"/>
              </a:spcBef>
              <a:spcAft>
                <a:spcPts val="0"/>
              </a:spcAft>
              <a:buNone/>
            </a:pPr>
            <a:r>
              <a:rPr b="1" i="0" lang="en-US" sz="3999" u="none" cap="none" strike="noStrike">
                <a:solidFill>
                  <a:srgbClr val="F8F4EB"/>
                </a:solidFill>
                <a:latin typeface="DM Sans"/>
                <a:ea typeface="DM Sans"/>
                <a:cs typeface="DM Sans"/>
                <a:sym typeface="DM Sans"/>
              </a:rPr>
              <a:t>Mouthwash</a:t>
            </a:r>
            <a:endParaRPr/>
          </a:p>
        </p:txBody>
      </p:sp>
      <p:pic>
        <p:nvPicPr>
          <p:cNvPr id="177" name="Google Shape;177;p21"/>
          <p:cNvPicPr preferRelativeResize="0"/>
          <p:nvPr/>
        </p:nvPicPr>
        <p:blipFill>
          <a:blip r:embed="rId4">
            <a:alphaModFix/>
          </a:blip>
          <a:stretch>
            <a:fillRect/>
          </a:stretch>
        </p:blipFill>
        <p:spPr>
          <a:xfrm>
            <a:off x="8958423" y="1033513"/>
            <a:ext cx="8397549" cy="8219964"/>
          </a:xfrm>
          <a:prstGeom prst="rect">
            <a:avLst/>
          </a:prstGeom>
          <a:noFill/>
          <a:ln>
            <a:noFill/>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667C6"/>
        </a:solidFill>
      </p:bgPr>
    </p:bg>
    <p:spTree>
      <p:nvGrpSpPr>
        <p:cNvPr id="181" name="Shape 181"/>
        <p:cNvGrpSpPr/>
        <p:nvPr/>
      </p:nvGrpSpPr>
      <p:grpSpPr>
        <a:xfrm>
          <a:off x="0" y="0"/>
          <a:ext cx="0" cy="0"/>
          <a:chOff x="0" y="0"/>
          <a:chExt cx="0" cy="0"/>
        </a:xfrm>
      </p:grpSpPr>
      <p:sp>
        <p:nvSpPr>
          <p:cNvPr id="182" name="Google Shape;182;p22"/>
          <p:cNvSpPr txBox="1"/>
          <p:nvPr/>
        </p:nvSpPr>
        <p:spPr>
          <a:xfrm>
            <a:off x="928527" y="1390650"/>
            <a:ext cx="16430947" cy="1609724"/>
          </a:xfrm>
          <a:prstGeom prst="rect">
            <a:avLst/>
          </a:prstGeom>
          <a:noFill/>
          <a:ln>
            <a:noFill/>
          </a:ln>
        </p:spPr>
        <p:txBody>
          <a:bodyPr anchorCtr="0" anchor="t" bIns="0" lIns="0" spcFirstLastPara="1" rIns="0" wrap="square" tIns="0">
            <a:spAutoFit/>
          </a:bodyPr>
          <a:lstStyle/>
          <a:p>
            <a:pPr indent="0" lvl="0" marL="0" marR="0" rtl="0" algn="ctr">
              <a:lnSpc>
                <a:spcPct val="89999"/>
              </a:lnSpc>
              <a:spcBef>
                <a:spcPts val="0"/>
              </a:spcBef>
              <a:spcAft>
                <a:spcPts val="0"/>
              </a:spcAft>
              <a:buNone/>
            </a:pPr>
            <a:r>
              <a:rPr b="0" i="0" lang="en-US" sz="12999" u="none" cap="none" strike="noStrike">
                <a:solidFill>
                  <a:srgbClr val="F8F4EB"/>
                </a:solidFill>
                <a:latin typeface="Londrina Solid"/>
                <a:ea typeface="Londrina Solid"/>
                <a:cs typeface="Londrina Solid"/>
                <a:sym typeface="Londrina Solid"/>
              </a:rPr>
              <a:t>BENEFITS OF BRUSHING</a:t>
            </a:r>
            <a:endParaRPr/>
          </a:p>
        </p:txBody>
      </p:sp>
      <p:sp>
        <p:nvSpPr>
          <p:cNvPr id="183" name="Google Shape;183;p22"/>
          <p:cNvSpPr txBox="1"/>
          <p:nvPr/>
        </p:nvSpPr>
        <p:spPr>
          <a:xfrm>
            <a:off x="1857053" y="6896500"/>
            <a:ext cx="3071400" cy="2054100"/>
          </a:xfrm>
          <a:prstGeom prst="rect">
            <a:avLst/>
          </a:prstGeom>
          <a:noFill/>
          <a:ln>
            <a:noFill/>
          </a:ln>
        </p:spPr>
        <p:txBody>
          <a:bodyPr anchorCtr="0" anchor="t" bIns="0" lIns="0" spcFirstLastPara="1" rIns="0" wrap="square" tIns="0">
            <a:spAutoFit/>
          </a:bodyPr>
          <a:lstStyle/>
          <a:p>
            <a:pPr indent="0" lvl="0" marL="0" marR="0" rtl="0" algn="ctr">
              <a:lnSpc>
                <a:spcPct val="115000"/>
              </a:lnSpc>
              <a:spcBef>
                <a:spcPts val="0"/>
              </a:spcBef>
              <a:spcAft>
                <a:spcPts val="0"/>
              </a:spcAft>
              <a:buNone/>
            </a:pPr>
            <a:r>
              <a:rPr b="0" i="0" lang="en-US" sz="2999" u="none" cap="none" strike="noStrike">
                <a:solidFill>
                  <a:srgbClr val="F8F4EB"/>
                </a:solidFill>
                <a:latin typeface="DM Sans"/>
                <a:ea typeface="DM Sans"/>
                <a:cs typeface="DM Sans"/>
                <a:sym typeface="DM Sans"/>
              </a:rPr>
              <a:t>Lorem ipsum dolor sit amet, consectetur adipiscing elit.</a:t>
            </a:r>
            <a:endParaRPr/>
          </a:p>
        </p:txBody>
      </p:sp>
      <p:sp>
        <p:nvSpPr>
          <p:cNvPr id="184" name="Google Shape;184;p22"/>
          <p:cNvSpPr txBox="1"/>
          <p:nvPr/>
        </p:nvSpPr>
        <p:spPr>
          <a:xfrm>
            <a:off x="7608372" y="6896500"/>
            <a:ext cx="3071400" cy="2054100"/>
          </a:xfrm>
          <a:prstGeom prst="rect">
            <a:avLst/>
          </a:prstGeom>
          <a:noFill/>
          <a:ln>
            <a:noFill/>
          </a:ln>
        </p:spPr>
        <p:txBody>
          <a:bodyPr anchorCtr="0" anchor="t" bIns="0" lIns="0" spcFirstLastPara="1" rIns="0" wrap="square" tIns="0">
            <a:spAutoFit/>
          </a:bodyPr>
          <a:lstStyle/>
          <a:p>
            <a:pPr indent="0" lvl="0" marL="0" marR="0" rtl="0" algn="ctr">
              <a:lnSpc>
                <a:spcPct val="115000"/>
              </a:lnSpc>
              <a:spcBef>
                <a:spcPts val="0"/>
              </a:spcBef>
              <a:spcAft>
                <a:spcPts val="0"/>
              </a:spcAft>
              <a:buNone/>
            </a:pPr>
            <a:r>
              <a:rPr b="0" i="0" lang="en-US" sz="2999" u="none" cap="none" strike="noStrike">
                <a:solidFill>
                  <a:srgbClr val="F8F4EB"/>
                </a:solidFill>
                <a:latin typeface="DM Sans"/>
                <a:ea typeface="DM Sans"/>
                <a:cs typeface="DM Sans"/>
                <a:sym typeface="DM Sans"/>
              </a:rPr>
              <a:t>Lorem ipsum dolor sit amet, consectetur adipiscing elit.</a:t>
            </a:r>
            <a:endParaRPr/>
          </a:p>
        </p:txBody>
      </p:sp>
      <p:sp>
        <p:nvSpPr>
          <p:cNvPr id="185" name="Google Shape;185;p22"/>
          <p:cNvSpPr txBox="1"/>
          <p:nvPr/>
        </p:nvSpPr>
        <p:spPr>
          <a:xfrm>
            <a:off x="13355975" y="6896500"/>
            <a:ext cx="3071400" cy="2054100"/>
          </a:xfrm>
          <a:prstGeom prst="rect">
            <a:avLst/>
          </a:prstGeom>
          <a:noFill/>
          <a:ln>
            <a:noFill/>
          </a:ln>
        </p:spPr>
        <p:txBody>
          <a:bodyPr anchorCtr="0" anchor="t" bIns="0" lIns="0" spcFirstLastPara="1" rIns="0" wrap="square" tIns="0">
            <a:spAutoFit/>
          </a:bodyPr>
          <a:lstStyle/>
          <a:p>
            <a:pPr indent="0" lvl="0" marL="0" marR="0" rtl="0" algn="ctr">
              <a:lnSpc>
                <a:spcPct val="115000"/>
              </a:lnSpc>
              <a:spcBef>
                <a:spcPts val="0"/>
              </a:spcBef>
              <a:spcAft>
                <a:spcPts val="0"/>
              </a:spcAft>
              <a:buNone/>
            </a:pPr>
            <a:r>
              <a:rPr b="0" i="0" lang="en-US" sz="2999" u="none" cap="none" strike="noStrike">
                <a:solidFill>
                  <a:srgbClr val="F8F4EB"/>
                </a:solidFill>
                <a:latin typeface="DM Sans"/>
                <a:ea typeface="DM Sans"/>
                <a:cs typeface="DM Sans"/>
                <a:sym typeface="DM Sans"/>
              </a:rPr>
              <a:t>Lorem ipsum dolor sit amet, consectetur adipiscing elit.</a:t>
            </a:r>
            <a:endParaRPr/>
          </a:p>
        </p:txBody>
      </p:sp>
      <p:grpSp>
        <p:nvGrpSpPr>
          <p:cNvPr id="186" name="Google Shape;186;p22"/>
          <p:cNvGrpSpPr/>
          <p:nvPr/>
        </p:nvGrpSpPr>
        <p:grpSpPr>
          <a:xfrm>
            <a:off x="66078" y="3721078"/>
            <a:ext cx="18221922" cy="2678555"/>
            <a:chOff x="0" y="0"/>
            <a:chExt cx="24295896" cy="3571407"/>
          </a:xfrm>
        </p:grpSpPr>
        <p:cxnSp>
          <p:nvCxnSpPr>
            <p:cNvPr id="187" name="Google Shape;187;p22"/>
            <p:cNvCxnSpPr/>
            <p:nvPr/>
          </p:nvCxnSpPr>
          <p:spPr>
            <a:xfrm>
              <a:off x="0" y="1655528"/>
              <a:ext cx="24295896" cy="0"/>
            </a:xfrm>
            <a:prstGeom prst="straightConnector1">
              <a:avLst/>
            </a:prstGeom>
            <a:noFill/>
            <a:ln cap="flat" cmpd="sng" w="317500">
              <a:solidFill>
                <a:srgbClr val="04AA7A"/>
              </a:solidFill>
              <a:prstDash val="dot"/>
              <a:round/>
              <a:headEnd len="sm" w="sm" type="none"/>
              <a:tailEnd len="sm" w="sm" type="none"/>
            </a:ln>
          </p:spPr>
        </p:cxnSp>
        <p:sp>
          <p:nvSpPr>
            <p:cNvPr id="188" name="Google Shape;188;p22"/>
            <p:cNvSpPr/>
            <p:nvPr/>
          </p:nvSpPr>
          <p:spPr>
            <a:xfrm>
              <a:off x="3236943" y="31750"/>
              <a:ext cx="2397056" cy="3539657"/>
            </a:xfrm>
            <a:custGeom>
              <a:rect b="b" l="l" r="r" t="t"/>
              <a:pathLst>
                <a:path extrusionOk="0" h="3539657" w="2397056">
                  <a:moveTo>
                    <a:pt x="0" y="0"/>
                  </a:moveTo>
                  <a:lnTo>
                    <a:pt x="2397056" y="0"/>
                  </a:lnTo>
                  <a:lnTo>
                    <a:pt x="2397056" y="3539657"/>
                  </a:lnTo>
                  <a:lnTo>
                    <a:pt x="0" y="3539657"/>
                  </a:lnTo>
                  <a:lnTo>
                    <a:pt x="0" y="0"/>
                  </a:lnTo>
                  <a:close/>
                </a:path>
              </a:pathLst>
            </a:custGeom>
            <a:blipFill rotWithShape="1">
              <a:blip r:embed="rId3">
                <a:alphaModFix/>
              </a:blip>
              <a:stretch>
                <a:fillRect b="0" l="0" r="0" t="0"/>
              </a:stretch>
            </a:blipFill>
            <a:ln>
              <a:noFill/>
            </a:ln>
          </p:spPr>
        </p:sp>
        <p:sp>
          <p:nvSpPr>
            <p:cNvPr id="189" name="Google Shape;189;p22"/>
            <p:cNvSpPr/>
            <p:nvPr/>
          </p:nvSpPr>
          <p:spPr>
            <a:xfrm>
              <a:off x="10905368" y="31750"/>
              <a:ext cx="2397056" cy="3539657"/>
            </a:xfrm>
            <a:custGeom>
              <a:rect b="b" l="l" r="r" t="t"/>
              <a:pathLst>
                <a:path extrusionOk="0" h="3539657" w="2397056">
                  <a:moveTo>
                    <a:pt x="0" y="0"/>
                  </a:moveTo>
                  <a:lnTo>
                    <a:pt x="2397056" y="0"/>
                  </a:lnTo>
                  <a:lnTo>
                    <a:pt x="2397056" y="3539657"/>
                  </a:lnTo>
                  <a:lnTo>
                    <a:pt x="0" y="3539657"/>
                  </a:lnTo>
                  <a:lnTo>
                    <a:pt x="0" y="0"/>
                  </a:lnTo>
                  <a:close/>
                </a:path>
              </a:pathLst>
            </a:custGeom>
            <a:blipFill rotWithShape="1">
              <a:blip r:embed="rId3">
                <a:alphaModFix/>
              </a:blip>
              <a:stretch>
                <a:fillRect b="0" l="0" r="0" t="0"/>
              </a:stretch>
            </a:blipFill>
            <a:ln>
              <a:noFill/>
            </a:ln>
          </p:spPr>
        </p:sp>
        <p:sp>
          <p:nvSpPr>
            <p:cNvPr id="190" name="Google Shape;190;p22"/>
            <p:cNvSpPr/>
            <p:nvPr/>
          </p:nvSpPr>
          <p:spPr>
            <a:xfrm>
              <a:off x="18568839" y="0"/>
              <a:ext cx="2397056" cy="3539657"/>
            </a:xfrm>
            <a:custGeom>
              <a:rect b="b" l="l" r="r" t="t"/>
              <a:pathLst>
                <a:path extrusionOk="0" h="3539657" w="2397056">
                  <a:moveTo>
                    <a:pt x="0" y="0"/>
                  </a:moveTo>
                  <a:lnTo>
                    <a:pt x="2397056" y="0"/>
                  </a:lnTo>
                  <a:lnTo>
                    <a:pt x="2397056" y="3539657"/>
                  </a:lnTo>
                  <a:lnTo>
                    <a:pt x="0" y="3539657"/>
                  </a:lnTo>
                  <a:lnTo>
                    <a:pt x="0" y="0"/>
                  </a:lnTo>
                  <a:close/>
                </a:path>
              </a:pathLst>
            </a:custGeom>
            <a:blipFill rotWithShape="1">
              <a:blip r:embed="rId3">
                <a:alphaModFix/>
              </a:blip>
              <a:stretch>
                <a:fillRect b="0" l="0" r="0" t="0"/>
              </a:stretch>
            </a:blipFill>
            <a:ln>
              <a:noFill/>
            </a:ln>
          </p:spPr>
        </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667C6"/>
        </a:solidFill>
      </p:bgPr>
    </p:bg>
    <p:spTree>
      <p:nvGrpSpPr>
        <p:cNvPr id="194" name="Shape 194"/>
        <p:cNvGrpSpPr/>
        <p:nvPr/>
      </p:nvGrpSpPr>
      <p:grpSpPr>
        <a:xfrm>
          <a:off x="0" y="0"/>
          <a:ext cx="0" cy="0"/>
          <a:chOff x="0" y="0"/>
          <a:chExt cx="0" cy="0"/>
        </a:xfrm>
      </p:grpSpPr>
      <p:pic>
        <p:nvPicPr>
          <p:cNvPr id="195" name="Google Shape;195;p23"/>
          <p:cNvPicPr preferRelativeResize="0"/>
          <p:nvPr/>
        </p:nvPicPr>
        <p:blipFill>
          <a:blip r:embed="rId3">
            <a:alphaModFix/>
          </a:blip>
          <a:stretch>
            <a:fillRect/>
          </a:stretch>
        </p:blipFill>
        <p:spPr>
          <a:xfrm>
            <a:off x="-1478600" y="-2924500"/>
            <a:ext cx="19735572" cy="14531887"/>
          </a:xfrm>
          <a:prstGeom prst="rect">
            <a:avLst/>
          </a:prstGeom>
          <a:noFill/>
          <a:ln>
            <a:noFill/>
          </a:ln>
        </p:spPr>
      </p:pic>
      <p:grpSp>
        <p:nvGrpSpPr>
          <p:cNvPr id="196" name="Google Shape;196;p23"/>
          <p:cNvGrpSpPr/>
          <p:nvPr/>
        </p:nvGrpSpPr>
        <p:grpSpPr>
          <a:xfrm>
            <a:off x="1028700" y="2009175"/>
            <a:ext cx="16230600" cy="6123990"/>
            <a:chOff x="0" y="-38100"/>
            <a:chExt cx="4274726" cy="1612903"/>
          </a:xfrm>
        </p:grpSpPr>
        <p:sp>
          <p:nvSpPr>
            <p:cNvPr id="197" name="Google Shape;197;p23"/>
            <p:cNvSpPr/>
            <p:nvPr/>
          </p:nvSpPr>
          <p:spPr>
            <a:xfrm>
              <a:off x="0" y="0"/>
              <a:ext cx="4274726" cy="1574803"/>
            </a:xfrm>
            <a:custGeom>
              <a:rect b="b" l="l" r="r" t="t"/>
              <a:pathLst>
                <a:path extrusionOk="0" h="1574803" w="4274726">
                  <a:moveTo>
                    <a:pt x="0" y="0"/>
                  </a:moveTo>
                  <a:lnTo>
                    <a:pt x="4274726" y="0"/>
                  </a:lnTo>
                  <a:lnTo>
                    <a:pt x="4274726" y="1574803"/>
                  </a:lnTo>
                  <a:lnTo>
                    <a:pt x="0" y="1574803"/>
                  </a:lnTo>
                  <a:close/>
                </a:path>
              </a:pathLst>
            </a:custGeom>
            <a:solidFill>
              <a:srgbClr val="04AA7A"/>
            </a:solidFill>
            <a:ln>
              <a:noFill/>
            </a:ln>
          </p:spPr>
        </p:sp>
        <p:sp>
          <p:nvSpPr>
            <p:cNvPr id="198" name="Google Shape;198;p23"/>
            <p:cNvSpPr txBox="1"/>
            <p:nvPr/>
          </p:nvSpPr>
          <p:spPr>
            <a:xfrm>
              <a:off x="0" y="-38100"/>
              <a:ext cx="4274726" cy="1612903"/>
            </a:xfrm>
            <a:prstGeom prst="rect">
              <a:avLst/>
            </a:prstGeom>
            <a:noFill/>
            <a:ln>
              <a:noFill/>
            </a:ln>
          </p:spPr>
          <p:txBody>
            <a:bodyPr anchorCtr="0" anchor="ctr" bIns="50800" lIns="50800" spcFirstLastPara="1" rIns="50800" wrap="square" tIns="50800">
              <a:noAutofit/>
            </a:bodyPr>
            <a:lstStyle/>
            <a:p>
              <a:pPr indent="0" lvl="0" marL="0" marR="0" rtl="0" algn="ctr">
                <a:lnSpc>
                  <a:spcPct val="147722"/>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99" name="Google Shape;199;p23"/>
          <p:cNvSpPr txBox="1"/>
          <p:nvPr/>
        </p:nvSpPr>
        <p:spPr>
          <a:xfrm>
            <a:off x="1028700" y="2845499"/>
            <a:ext cx="16230600" cy="4155900"/>
          </a:xfrm>
          <a:prstGeom prst="rect">
            <a:avLst/>
          </a:prstGeom>
          <a:noFill/>
          <a:ln>
            <a:noFill/>
          </a:ln>
        </p:spPr>
        <p:txBody>
          <a:bodyPr anchorCtr="0" anchor="t" bIns="0" lIns="0" spcFirstLastPara="1" rIns="0" wrap="square" tIns="0">
            <a:spAutoFit/>
          </a:bodyPr>
          <a:lstStyle/>
          <a:p>
            <a:pPr indent="0" lvl="0" marL="0" marR="0" rtl="0" algn="ctr">
              <a:lnSpc>
                <a:spcPct val="90000"/>
              </a:lnSpc>
              <a:spcBef>
                <a:spcPts val="0"/>
              </a:spcBef>
              <a:spcAft>
                <a:spcPts val="0"/>
              </a:spcAft>
              <a:buNone/>
            </a:pPr>
            <a:r>
              <a:rPr b="0" i="0" lang="en-US" sz="30000" u="none" cap="none" strike="noStrike">
                <a:solidFill>
                  <a:srgbClr val="F8F4EB"/>
                </a:solidFill>
                <a:latin typeface="Londrina Solid"/>
                <a:ea typeface="Londrina Solid"/>
                <a:cs typeface="Londrina Solid"/>
                <a:sym typeface="Londrina Solid"/>
              </a:rPr>
              <a:t>123,456</a:t>
            </a:r>
            <a:endParaRPr/>
          </a:p>
        </p:txBody>
      </p:sp>
      <p:sp>
        <p:nvSpPr>
          <p:cNvPr id="200" name="Google Shape;200;p23"/>
          <p:cNvSpPr txBox="1"/>
          <p:nvPr/>
        </p:nvSpPr>
        <p:spPr>
          <a:xfrm>
            <a:off x="3850328" y="6647561"/>
            <a:ext cx="10587300" cy="615600"/>
          </a:xfrm>
          <a:prstGeom prst="rect">
            <a:avLst/>
          </a:prstGeom>
          <a:noFill/>
          <a:ln>
            <a:noFill/>
          </a:ln>
        </p:spPr>
        <p:txBody>
          <a:bodyPr anchorCtr="0" anchor="t" bIns="0" lIns="0" spcFirstLastPara="1" rIns="0" wrap="square" tIns="0">
            <a:spAutoFit/>
          </a:bodyPr>
          <a:lstStyle/>
          <a:p>
            <a:pPr indent="0" lvl="0" marL="0" marR="0" rtl="0" algn="ctr">
              <a:lnSpc>
                <a:spcPct val="140010"/>
              </a:lnSpc>
              <a:spcBef>
                <a:spcPts val="0"/>
              </a:spcBef>
              <a:spcAft>
                <a:spcPts val="0"/>
              </a:spcAft>
              <a:buNone/>
            </a:pPr>
            <a:r>
              <a:rPr b="0" i="0" lang="en-US" sz="3999" u="none" cap="none" strike="noStrike">
                <a:solidFill>
                  <a:srgbClr val="000000"/>
                </a:solidFill>
                <a:latin typeface="DM Sans"/>
                <a:ea typeface="DM Sans"/>
                <a:cs typeface="DM Sans"/>
                <a:sym typeface="DM Sans"/>
              </a:rPr>
              <a:t>Big numbers catch your audience’s attention</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667C6"/>
        </a:solidFill>
      </p:bgPr>
    </p:bg>
    <p:spTree>
      <p:nvGrpSpPr>
        <p:cNvPr id="204" name="Shape 204"/>
        <p:cNvGrpSpPr/>
        <p:nvPr/>
      </p:nvGrpSpPr>
      <p:grpSpPr>
        <a:xfrm>
          <a:off x="0" y="0"/>
          <a:ext cx="0" cy="0"/>
          <a:chOff x="0" y="0"/>
          <a:chExt cx="0" cy="0"/>
        </a:xfrm>
      </p:grpSpPr>
      <p:grpSp>
        <p:nvGrpSpPr>
          <p:cNvPr id="205" name="Google Shape;205;p24"/>
          <p:cNvGrpSpPr/>
          <p:nvPr/>
        </p:nvGrpSpPr>
        <p:grpSpPr>
          <a:xfrm>
            <a:off x="0" y="-144661"/>
            <a:ext cx="18288000" cy="10431661"/>
            <a:chOff x="0" y="-38100"/>
            <a:chExt cx="4816593" cy="2747433"/>
          </a:xfrm>
        </p:grpSpPr>
        <p:sp>
          <p:nvSpPr>
            <p:cNvPr id="206" name="Google Shape;206;p24"/>
            <p:cNvSpPr/>
            <p:nvPr/>
          </p:nvSpPr>
          <p:spPr>
            <a:xfrm>
              <a:off x="0" y="0"/>
              <a:ext cx="4816592" cy="2709333"/>
            </a:xfrm>
            <a:custGeom>
              <a:rect b="b" l="l" r="r" t="t"/>
              <a:pathLst>
                <a:path extrusionOk="0" h="2709333" w="4816592">
                  <a:moveTo>
                    <a:pt x="0" y="0"/>
                  </a:moveTo>
                  <a:lnTo>
                    <a:pt x="4816592" y="0"/>
                  </a:lnTo>
                  <a:lnTo>
                    <a:pt x="4816592" y="2709333"/>
                  </a:lnTo>
                  <a:lnTo>
                    <a:pt x="0" y="2709333"/>
                  </a:lnTo>
                  <a:close/>
                </a:path>
              </a:pathLst>
            </a:custGeom>
            <a:solidFill>
              <a:srgbClr val="000000">
                <a:alpha val="0"/>
              </a:srgbClr>
            </a:solidFill>
            <a:ln cap="sq" cmpd="sng" w="571500">
              <a:solidFill>
                <a:srgbClr val="04AA7A"/>
              </a:solidFill>
              <a:prstDash val="solid"/>
              <a:miter lim="8000"/>
              <a:headEnd len="sm" w="sm" type="none"/>
              <a:tailEnd len="sm" w="sm" type="none"/>
            </a:ln>
          </p:spPr>
        </p:sp>
        <p:sp>
          <p:nvSpPr>
            <p:cNvPr id="207" name="Google Shape;207;p24"/>
            <p:cNvSpPr txBox="1"/>
            <p:nvPr/>
          </p:nvSpPr>
          <p:spPr>
            <a:xfrm>
              <a:off x="0" y="-38100"/>
              <a:ext cx="4816593" cy="2747433"/>
            </a:xfrm>
            <a:prstGeom prst="rect">
              <a:avLst/>
            </a:prstGeom>
            <a:noFill/>
            <a:ln>
              <a:noFill/>
            </a:ln>
          </p:spPr>
          <p:txBody>
            <a:bodyPr anchorCtr="0" anchor="ctr" bIns="50800" lIns="50800" spcFirstLastPara="1" rIns="50800" wrap="square" tIns="50800">
              <a:noAutofit/>
            </a:bodyPr>
            <a:lstStyle/>
            <a:p>
              <a:pPr indent="0" lvl="0" marL="0" marR="0" rtl="0" algn="ctr">
                <a:lnSpc>
                  <a:spcPct val="147722"/>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208" name="Google Shape;208;p24"/>
          <p:cNvSpPr txBox="1"/>
          <p:nvPr/>
        </p:nvSpPr>
        <p:spPr>
          <a:xfrm>
            <a:off x="1028700" y="1890865"/>
            <a:ext cx="16230600" cy="5402400"/>
          </a:xfrm>
          <a:prstGeom prst="rect">
            <a:avLst/>
          </a:prstGeom>
          <a:noFill/>
          <a:ln>
            <a:noFill/>
          </a:ln>
        </p:spPr>
        <p:txBody>
          <a:bodyPr anchorCtr="0" anchor="t" bIns="0" lIns="0" spcFirstLastPara="1" rIns="0" wrap="square" tIns="0">
            <a:spAutoFit/>
          </a:bodyPr>
          <a:lstStyle/>
          <a:p>
            <a:pPr indent="0" lvl="0" marL="0" marR="0" rtl="0" algn="ctr">
              <a:lnSpc>
                <a:spcPct val="89999"/>
              </a:lnSpc>
              <a:spcBef>
                <a:spcPts val="0"/>
              </a:spcBef>
              <a:spcAft>
                <a:spcPts val="0"/>
              </a:spcAft>
              <a:buNone/>
            </a:pPr>
            <a:r>
              <a:rPr b="0" i="0" lang="en-US" sz="12999" u="none" cap="none" strike="noStrike">
                <a:solidFill>
                  <a:srgbClr val="F8F4EB"/>
                </a:solidFill>
                <a:latin typeface="Londrina Solid"/>
                <a:ea typeface="Londrina Solid"/>
                <a:cs typeface="Londrina Solid"/>
                <a:sym typeface="Londrina Solid"/>
              </a:rPr>
              <a:t>“THIS IS A QUOTE WORDS FULL OF WISDOM.”</a:t>
            </a:r>
            <a:endParaRPr/>
          </a:p>
          <a:p>
            <a:pPr indent="0" lvl="0" marL="0" marR="0" rtl="0" algn="l">
              <a:lnSpc>
                <a:spcPct val="89999"/>
              </a:lnSpc>
              <a:spcBef>
                <a:spcPts val="0"/>
              </a:spcBef>
              <a:spcAft>
                <a:spcPts val="0"/>
              </a:spcAft>
              <a:buNone/>
            </a:pPr>
            <a:r>
              <a:t/>
            </a:r>
            <a:endParaRPr b="0" i="0" sz="12999" u="none" cap="none" strike="noStrike">
              <a:solidFill>
                <a:srgbClr val="F8F4EB"/>
              </a:solidFill>
              <a:latin typeface="Londrina Solid"/>
              <a:ea typeface="Londrina Solid"/>
              <a:cs typeface="Londrina Solid"/>
              <a:sym typeface="Londrina Solid"/>
            </a:endParaRPr>
          </a:p>
        </p:txBody>
      </p:sp>
      <p:sp>
        <p:nvSpPr>
          <p:cNvPr id="209" name="Google Shape;209;p24"/>
          <p:cNvSpPr txBox="1"/>
          <p:nvPr/>
        </p:nvSpPr>
        <p:spPr>
          <a:xfrm>
            <a:off x="11338821" y="5728865"/>
            <a:ext cx="5516100" cy="615600"/>
          </a:xfrm>
          <a:prstGeom prst="rect">
            <a:avLst/>
          </a:prstGeom>
          <a:noFill/>
          <a:ln>
            <a:noFill/>
          </a:ln>
        </p:spPr>
        <p:txBody>
          <a:bodyPr anchorCtr="0" anchor="t" bIns="0" lIns="0" spcFirstLastPara="1" rIns="0" wrap="square" tIns="0">
            <a:spAutoFit/>
          </a:bodyPr>
          <a:lstStyle/>
          <a:p>
            <a:pPr indent="0" lvl="0" marL="0" marR="0" rtl="0" algn="ctr">
              <a:lnSpc>
                <a:spcPct val="140010"/>
              </a:lnSpc>
              <a:spcBef>
                <a:spcPts val="0"/>
              </a:spcBef>
              <a:spcAft>
                <a:spcPts val="0"/>
              </a:spcAft>
              <a:buNone/>
            </a:pPr>
            <a:r>
              <a:rPr b="0" i="0" lang="en-US" sz="3999" u="none" cap="none" strike="noStrike">
                <a:solidFill>
                  <a:srgbClr val="F8F4EB"/>
                </a:solidFill>
                <a:latin typeface="DM Sans"/>
                <a:ea typeface="DM Sans"/>
                <a:cs typeface="DM Sans"/>
                <a:sym typeface="DM Sans"/>
              </a:rPr>
              <a:t>- Someone Famous</a:t>
            </a:r>
            <a:endParaRPr/>
          </a:p>
        </p:txBody>
      </p:sp>
      <p:pic>
        <p:nvPicPr>
          <p:cNvPr id="210" name="Google Shape;210;p24"/>
          <p:cNvPicPr preferRelativeResize="0"/>
          <p:nvPr/>
        </p:nvPicPr>
        <p:blipFill>
          <a:blip r:embed="rId3">
            <a:alphaModFix/>
          </a:blip>
          <a:stretch>
            <a:fillRect/>
          </a:stretch>
        </p:blipFill>
        <p:spPr>
          <a:xfrm>
            <a:off x="-543975" y="5143500"/>
            <a:ext cx="11214782" cy="4795450"/>
          </a:xfrm>
          <a:prstGeom prst="rect">
            <a:avLst/>
          </a:prstGeom>
          <a:noFill/>
          <a:ln>
            <a:noFill/>
          </a:ln>
        </p:spPr>
      </p:pic>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667C6"/>
        </a:solidFill>
      </p:bgPr>
    </p:bg>
    <p:spTree>
      <p:nvGrpSpPr>
        <p:cNvPr id="214" name="Shape 214"/>
        <p:cNvGrpSpPr/>
        <p:nvPr/>
      </p:nvGrpSpPr>
      <p:grpSpPr>
        <a:xfrm>
          <a:off x="0" y="0"/>
          <a:ext cx="0" cy="0"/>
          <a:chOff x="0" y="0"/>
          <a:chExt cx="0" cy="0"/>
        </a:xfrm>
      </p:grpSpPr>
      <p:grpSp>
        <p:nvGrpSpPr>
          <p:cNvPr id="215" name="Google Shape;215;p25"/>
          <p:cNvGrpSpPr/>
          <p:nvPr/>
        </p:nvGrpSpPr>
        <p:grpSpPr>
          <a:xfrm>
            <a:off x="0" y="3282527"/>
            <a:ext cx="18288000" cy="7004473"/>
            <a:chOff x="0" y="-38100"/>
            <a:chExt cx="4816593" cy="1844800"/>
          </a:xfrm>
        </p:grpSpPr>
        <p:sp>
          <p:nvSpPr>
            <p:cNvPr id="216" name="Google Shape;216;p25"/>
            <p:cNvSpPr/>
            <p:nvPr/>
          </p:nvSpPr>
          <p:spPr>
            <a:xfrm>
              <a:off x="0" y="0"/>
              <a:ext cx="4816592" cy="1806700"/>
            </a:xfrm>
            <a:custGeom>
              <a:rect b="b" l="l" r="r" t="t"/>
              <a:pathLst>
                <a:path extrusionOk="0" h="1806700" w="4816592">
                  <a:moveTo>
                    <a:pt x="0" y="0"/>
                  </a:moveTo>
                  <a:lnTo>
                    <a:pt x="4816592" y="0"/>
                  </a:lnTo>
                  <a:lnTo>
                    <a:pt x="4816592" y="1806700"/>
                  </a:lnTo>
                  <a:lnTo>
                    <a:pt x="0" y="1806700"/>
                  </a:lnTo>
                  <a:close/>
                </a:path>
              </a:pathLst>
            </a:custGeom>
            <a:solidFill>
              <a:srgbClr val="04AA7A"/>
            </a:solidFill>
            <a:ln>
              <a:noFill/>
            </a:ln>
          </p:spPr>
        </p:sp>
        <p:sp>
          <p:nvSpPr>
            <p:cNvPr id="217" name="Google Shape;217;p25"/>
            <p:cNvSpPr txBox="1"/>
            <p:nvPr/>
          </p:nvSpPr>
          <p:spPr>
            <a:xfrm>
              <a:off x="0" y="-38100"/>
              <a:ext cx="4816593" cy="1844800"/>
            </a:xfrm>
            <a:prstGeom prst="rect">
              <a:avLst/>
            </a:prstGeom>
            <a:noFill/>
            <a:ln>
              <a:noFill/>
            </a:ln>
          </p:spPr>
          <p:txBody>
            <a:bodyPr anchorCtr="0" anchor="ctr" bIns="50800" lIns="50800" spcFirstLastPara="1" rIns="50800" wrap="square" tIns="50800">
              <a:noAutofit/>
            </a:bodyPr>
            <a:lstStyle/>
            <a:p>
              <a:pPr indent="0" lvl="0" marL="0" marR="0" rtl="0" algn="ctr">
                <a:lnSpc>
                  <a:spcPct val="147722"/>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218" name="Google Shape;218;p25"/>
          <p:cNvSpPr txBox="1"/>
          <p:nvPr/>
        </p:nvSpPr>
        <p:spPr>
          <a:xfrm>
            <a:off x="928527" y="891490"/>
            <a:ext cx="16430947" cy="1609724"/>
          </a:xfrm>
          <a:prstGeom prst="rect">
            <a:avLst/>
          </a:prstGeom>
          <a:noFill/>
          <a:ln>
            <a:noFill/>
          </a:ln>
        </p:spPr>
        <p:txBody>
          <a:bodyPr anchorCtr="0" anchor="t" bIns="0" lIns="0" spcFirstLastPara="1" rIns="0" wrap="square" tIns="0">
            <a:spAutoFit/>
          </a:bodyPr>
          <a:lstStyle/>
          <a:p>
            <a:pPr indent="0" lvl="0" marL="0" marR="0" rtl="0" algn="ctr">
              <a:lnSpc>
                <a:spcPct val="89999"/>
              </a:lnSpc>
              <a:spcBef>
                <a:spcPts val="0"/>
              </a:spcBef>
              <a:spcAft>
                <a:spcPts val="0"/>
              </a:spcAft>
              <a:buNone/>
            </a:pPr>
            <a:r>
              <a:rPr b="0" i="0" lang="en-US" sz="12999" u="none" cap="none" strike="noStrike">
                <a:solidFill>
                  <a:srgbClr val="F8F4EB"/>
                </a:solidFill>
                <a:latin typeface="Londrina Solid"/>
                <a:ea typeface="Londrina Solid"/>
                <a:cs typeface="Londrina Solid"/>
                <a:sym typeface="Londrina Solid"/>
              </a:rPr>
              <a:t>HEALTHY FOODS</a:t>
            </a:r>
            <a:endParaRPr/>
          </a:p>
        </p:txBody>
      </p:sp>
      <p:grpSp>
        <p:nvGrpSpPr>
          <p:cNvPr id="219" name="Google Shape;219;p25"/>
          <p:cNvGrpSpPr/>
          <p:nvPr/>
        </p:nvGrpSpPr>
        <p:grpSpPr>
          <a:xfrm>
            <a:off x="3109556" y="2840228"/>
            <a:ext cx="12068889" cy="12068889"/>
            <a:chOff x="0" y="0"/>
            <a:chExt cx="812800" cy="812800"/>
          </a:xfrm>
        </p:grpSpPr>
        <p:sp>
          <p:nvSpPr>
            <p:cNvPr id="220" name="Google Shape;220;p25"/>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8F4E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 name="Google Shape;221;p25"/>
            <p:cNvSpPr txBox="1"/>
            <p:nvPr/>
          </p:nvSpPr>
          <p:spPr>
            <a:xfrm>
              <a:off x="76200" y="38100"/>
              <a:ext cx="660400" cy="698500"/>
            </a:xfrm>
            <a:prstGeom prst="rect">
              <a:avLst/>
            </a:prstGeom>
            <a:noFill/>
            <a:ln>
              <a:noFill/>
            </a:ln>
          </p:spPr>
          <p:txBody>
            <a:bodyPr anchorCtr="0" anchor="ctr" bIns="50800" lIns="50800" spcFirstLastPara="1" rIns="50800" wrap="square" tIns="50800">
              <a:noAutofit/>
            </a:bodyPr>
            <a:lstStyle/>
            <a:p>
              <a:pPr indent="0" lvl="0" marL="0" marR="0" rtl="0" algn="ctr">
                <a:lnSpc>
                  <a:spcPct val="147722"/>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222" name="Google Shape;222;p25"/>
          <p:cNvSpPr txBox="1"/>
          <p:nvPr/>
        </p:nvSpPr>
        <p:spPr>
          <a:xfrm>
            <a:off x="6359454" y="4176310"/>
            <a:ext cx="5569091" cy="606425"/>
          </a:xfrm>
          <a:prstGeom prst="rect">
            <a:avLst/>
          </a:prstGeom>
          <a:noFill/>
          <a:ln>
            <a:noFill/>
          </a:ln>
        </p:spPr>
        <p:txBody>
          <a:bodyPr anchorCtr="0" anchor="t" bIns="0" lIns="0" spcFirstLastPara="1" rIns="0" wrap="square" tIns="0">
            <a:spAutoFit/>
          </a:bodyPr>
          <a:lstStyle/>
          <a:p>
            <a:pPr indent="0" lvl="0" marL="0" marR="0" rtl="0" algn="ctr">
              <a:lnSpc>
                <a:spcPct val="140000"/>
              </a:lnSpc>
              <a:spcBef>
                <a:spcPts val="0"/>
              </a:spcBef>
              <a:spcAft>
                <a:spcPts val="0"/>
              </a:spcAft>
              <a:buNone/>
            </a:pPr>
            <a:r>
              <a:rPr b="0" i="0" lang="en-US" sz="3500" u="none" cap="none" strike="noStrike">
                <a:solidFill>
                  <a:srgbClr val="000000"/>
                </a:solidFill>
                <a:latin typeface="DM Sans"/>
                <a:ea typeface="DM Sans"/>
                <a:cs typeface="DM Sans"/>
                <a:sym typeface="DM Sans"/>
              </a:rPr>
              <a:t>Add healthy food here</a:t>
            </a:r>
            <a:endParaRPr/>
          </a:p>
        </p:txBody>
      </p:sp>
      <p:sp>
        <p:nvSpPr>
          <p:cNvPr id="223" name="Google Shape;223;p25"/>
          <p:cNvSpPr txBox="1"/>
          <p:nvPr/>
        </p:nvSpPr>
        <p:spPr>
          <a:xfrm>
            <a:off x="6359454" y="5144834"/>
            <a:ext cx="5569091" cy="606425"/>
          </a:xfrm>
          <a:prstGeom prst="rect">
            <a:avLst/>
          </a:prstGeom>
          <a:noFill/>
          <a:ln>
            <a:noFill/>
          </a:ln>
        </p:spPr>
        <p:txBody>
          <a:bodyPr anchorCtr="0" anchor="t" bIns="0" lIns="0" spcFirstLastPara="1" rIns="0" wrap="square" tIns="0">
            <a:spAutoFit/>
          </a:bodyPr>
          <a:lstStyle/>
          <a:p>
            <a:pPr indent="0" lvl="0" marL="0" marR="0" rtl="0" algn="ctr">
              <a:lnSpc>
                <a:spcPct val="140000"/>
              </a:lnSpc>
              <a:spcBef>
                <a:spcPts val="0"/>
              </a:spcBef>
              <a:spcAft>
                <a:spcPts val="0"/>
              </a:spcAft>
              <a:buNone/>
            </a:pPr>
            <a:r>
              <a:rPr b="0" i="0" lang="en-US" sz="3500" u="none" cap="none" strike="noStrike">
                <a:solidFill>
                  <a:srgbClr val="000000"/>
                </a:solidFill>
                <a:latin typeface="DM Sans"/>
                <a:ea typeface="DM Sans"/>
                <a:cs typeface="DM Sans"/>
                <a:sym typeface="DM Sans"/>
              </a:rPr>
              <a:t>Add healthy food here</a:t>
            </a:r>
            <a:endParaRPr/>
          </a:p>
        </p:txBody>
      </p:sp>
      <p:sp>
        <p:nvSpPr>
          <p:cNvPr id="224" name="Google Shape;224;p25"/>
          <p:cNvSpPr txBox="1"/>
          <p:nvPr/>
        </p:nvSpPr>
        <p:spPr>
          <a:xfrm>
            <a:off x="6359454" y="6110034"/>
            <a:ext cx="5569091" cy="606425"/>
          </a:xfrm>
          <a:prstGeom prst="rect">
            <a:avLst/>
          </a:prstGeom>
          <a:noFill/>
          <a:ln>
            <a:noFill/>
          </a:ln>
        </p:spPr>
        <p:txBody>
          <a:bodyPr anchorCtr="0" anchor="t" bIns="0" lIns="0" spcFirstLastPara="1" rIns="0" wrap="square" tIns="0">
            <a:spAutoFit/>
          </a:bodyPr>
          <a:lstStyle/>
          <a:p>
            <a:pPr indent="0" lvl="0" marL="0" marR="0" rtl="0" algn="ctr">
              <a:lnSpc>
                <a:spcPct val="140000"/>
              </a:lnSpc>
              <a:spcBef>
                <a:spcPts val="0"/>
              </a:spcBef>
              <a:spcAft>
                <a:spcPts val="0"/>
              </a:spcAft>
              <a:buNone/>
            </a:pPr>
            <a:r>
              <a:rPr b="0" i="0" lang="en-US" sz="3500" u="none" cap="none" strike="noStrike">
                <a:solidFill>
                  <a:srgbClr val="000000"/>
                </a:solidFill>
                <a:latin typeface="DM Sans"/>
                <a:ea typeface="DM Sans"/>
                <a:cs typeface="DM Sans"/>
                <a:sym typeface="DM Sans"/>
              </a:rPr>
              <a:t>Add healthy food here</a:t>
            </a:r>
            <a:endParaRPr/>
          </a:p>
        </p:txBody>
      </p:sp>
      <p:sp>
        <p:nvSpPr>
          <p:cNvPr id="225" name="Google Shape;225;p25"/>
          <p:cNvSpPr txBox="1"/>
          <p:nvPr/>
        </p:nvSpPr>
        <p:spPr>
          <a:xfrm>
            <a:off x="6359454" y="7075234"/>
            <a:ext cx="5569091" cy="606425"/>
          </a:xfrm>
          <a:prstGeom prst="rect">
            <a:avLst/>
          </a:prstGeom>
          <a:noFill/>
          <a:ln>
            <a:noFill/>
          </a:ln>
        </p:spPr>
        <p:txBody>
          <a:bodyPr anchorCtr="0" anchor="t" bIns="0" lIns="0" spcFirstLastPara="1" rIns="0" wrap="square" tIns="0">
            <a:spAutoFit/>
          </a:bodyPr>
          <a:lstStyle/>
          <a:p>
            <a:pPr indent="0" lvl="0" marL="0" marR="0" rtl="0" algn="ctr">
              <a:lnSpc>
                <a:spcPct val="140000"/>
              </a:lnSpc>
              <a:spcBef>
                <a:spcPts val="0"/>
              </a:spcBef>
              <a:spcAft>
                <a:spcPts val="0"/>
              </a:spcAft>
              <a:buNone/>
            </a:pPr>
            <a:r>
              <a:rPr b="0" i="0" lang="en-US" sz="3500" u="none" cap="none" strike="noStrike">
                <a:solidFill>
                  <a:srgbClr val="000000"/>
                </a:solidFill>
                <a:latin typeface="DM Sans"/>
                <a:ea typeface="DM Sans"/>
                <a:cs typeface="DM Sans"/>
                <a:sym typeface="DM Sans"/>
              </a:rPr>
              <a:t>Add healthy food here</a:t>
            </a:r>
            <a:endParaRPr/>
          </a:p>
        </p:txBody>
      </p:sp>
      <p:sp>
        <p:nvSpPr>
          <p:cNvPr id="226" name="Google Shape;226;p25"/>
          <p:cNvSpPr txBox="1"/>
          <p:nvPr/>
        </p:nvSpPr>
        <p:spPr>
          <a:xfrm>
            <a:off x="6359454" y="8040434"/>
            <a:ext cx="5569091" cy="606425"/>
          </a:xfrm>
          <a:prstGeom prst="rect">
            <a:avLst/>
          </a:prstGeom>
          <a:noFill/>
          <a:ln>
            <a:noFill/>
          </a:ln>
        </p:spPr>
        <p:txBody>
          <a:bodyPr anchorCtr="0" anchor="t" bIns="0" lIns="0" spcFirstLastPara="1" rIns="0" wrap="square" tIns="0">
            <a:spAutoFit/>
          </a:bodyPr>
          <a:lstStyle/>
          <a:p>
            <a:pPr indent="0" lvl="0" marL="0" marR="0" rtl="0" algn="ctr">
              <a:lnSpc>
                <a:spcPct val="140000"/>
              </a:lnSpc>
              <a:spcBef>
                <a:spcPts val="0"/>
              </a:spcBef>
              <a:spcAft>
                <a:spcPts val="0"/>
              </a:spcAft>
              <a:buNone/>
            </a:pPr>
            <a:r>
              <a:rPr b="0" i="0" lang="en-US" sz="3500" u="none" cap="none" strike="noStrike">
                <a:solidFill>
                  <a:srgbClr val="000000"/>
                </a:solidFill>
                <a:latin typeface="DM Sans"/>
                <a:ea typeface="DM Sans"/>
                <a:cs typeface="DM Sans"/>
                <a:sym typeface="DM Sans"/>
              </a:rPr>
              <a:t>Add healthy food here</a:t>
            </a:r>
            <a:endParaRPr/>
          </a:p>
        </p:txBody>
      </p:sp>
      <p:sp>
        <p:nvSpPr>
          <p:cNvPr id="227" name="Google Shape;227;p25"/>
          <p:cNvSpPr txBox="1"/>
          <p:nvPr/>
        </p:nvSpPr>
        <p:spPr>
          <a:xfrm>
            <a:off x="6359454" y="9005635"/>
            <a:ext cx="5569091" cy="606425"/>
          </a:xfrm>
          <a:prstGeom prst="rect">
            <a:avLst/>
          </a:prstGeom>
          <a:noFill/>
          <a:ln>
            <a:noFill/>
          </a:ln>
        </p:spPr>
        <p:txBody>
          <a:bodyPr anchorCtr="0" anchor="t" bIns="0" lIns="0" spcFirstLastPara="1" rIns="0" wrap="square" tIns="0">
            <a:spAutoFit/>
          </a:bodyPr>
          <a:lstStyle/>
          <a:p>
            <a:pPr indent="0" lvl="0" marL="0" marR="0" rtl="0" algn="ctr">
              <a:lnSpc>
                <a:spcPct val="140000"/>
              </a:lnSpc>
              <a:spcBef>
                <a:spcPts val="0"/>
              </a:spcBef>
              <a:spcAft>
                <a:spcPts val="0"/>
              </a:spcAft>
              <a:buNone/>
            </a:pPr>
            <a:r>
              <a:rPr b="0" i="0" lang="en-US" sz="3500" u="none" cap="none" strike="noStrike">
                <a:solidFill>
                  <a:srgbClr val="000000"/>
                </a:solidFill>
                <a:latin typeface="DM Sans"/>
                <a:ea typeface="DM Sans"/>
                <a:cs typeface="DM Sans"/>
                <a:sym typeface="DM Sans"/>
              </a:rPr>
              <a:t>Add healthy food here</a:t>
            </a:r>
            <a:endParaRPr/>
          </a:p>
        </p:txBody>
      </p:sp>
      <p:sp>
        <p:nvSpPr>
          <p:cNvPr id="228" name="Google Shape;228;p25"/>
          <p:cNvSpPr/>
          <p:nvPr/>
        </p:nvSpPr>
        <p:spPr>
          <a:xfrm>
            <a:off x="1441432" y="529540"/>
            <a:ext cx="3070172" cy="9757460"/>
          </a:xfrm>
          <a:custGeom>
            <a:rect b="b" l="l" r="r" t="t"/>
            <a:pathLst>
              <a:path extrusionOk="0" h="9757460" w="3070172">
                <a:moveTo>
                  <a:pt x="0" y="0"/>
                </a:moveTo>
                <a:lnTo>
                  <a:pt x="3070172" y="0"/>
                </a:lnTo>
                <a:lnTo>
                  <a:pt x="3070172" y="9757460"/>
                </a:lnTo>
                <a:lnTo>
                  <a:pt x="0" y="9757460"/>
                </a:lnTo>
                <a:lnTo>
                  <a:pt x="0" y="0"/>
                </a:lnTo>
                <a:close/>
              </a:path>
            </a:pathLst>
          </a:custGeom>
          <a:blipFill rotWithShape="1">
            <a:blip r:embed="rId3">
              <a:alphaModFix/>
            </a:blip>
            <a:stretch>
              <a:fillRect b="0" l="0" r="-406457" t="0"/>
            </a:stretch>
          </a:blipFill>
          <a:ln>
            <a:noFill/>
          </a:ln>
        </p:spPr>
      </p:sp>
      <p:sp>
        <p:nvSpPr>
          <p:cNvPr id="229" name="Google Shape;229;p25"/>
          <p:cNvSpPr/>
          <p:nvPr/>
        </p:nvSpPr>
        <p:spPr>
          <a:xfrm>
            <a:off x="13780359" y="529540"/>
            <a:ext cx="3242721" cy="9757460"/>
          </a:xfrm>
          <a:custGeom>
            <a:rect b="b" l="l" r="r" t="t"/>
            <a:pathLst>
              <a:path extrusionOk="0" h="9757460" w="3242721">
                <a:moveTo>
                  <a:pt x="0" y="0"/>
                </a:moveTo>
                <a:lnTo>
                  <a:pt x="3242720" y="0"/>
                </a:lnTo>
                <a:lnTo>
                  <a:pt x="3242720" y="9757460"/>
                </a:lnTo>
                <a:lnTo>
                  <a:pt x="0" y="9757460"/>
                </a:lnTo>
                <a:lnTo>
                  <a:pt x="0" y="0"/>
                </a:lnTo>
                <a:close/>
              </a:path>
            </a:pathLst>
          </a:custGeom>
          <a:blipFill rotWithShape="1">
            <a:blip r:embed="rId3">
              <a:alphaModFix/>
            </a:blip>
            <a:stretch>
              <a:fillRect b="0" l="-379524" r="0" t="0"/>
            </a:stretch>
          </a:blipFill>
          <a:ln>
            <a:noFill/>
          </a:ln>
        </p:spPr>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667C6"/>
        </a:solidFill>
      </p:bgPr>
    </p:bg>
    <p:spTree>
      <p:nvGrpSpPr>
        <p:cNvPr id="233" name="Shape 233"/>
        <p:cNvGrpSpPr/>
        <p:nvPr/>
      </p:nvGrpSpPr>
      <p:grpSpPr>
        <a:xfrm>
          <a:off x="0" y="0"/>
          <a:ext cx="0" cy="0"/>
          <a:chOff x="0" y="0"/>
          <a:chExt cx="0" cy="0"/>
        </a:xfrm>
      </p:grpSpPr>
      <p:sp>
        <p:nvSpPr>
          <p:cNvPr id="234" name="Google Shape;234;p26"/>
          <p:cNvSpPr txBox="1"/>
          <p:nvPr/>
        </p:nvSpPr>
        <p:spPr>
          <a:xfrm>
            <a:off x="1119027" y="1390650"/>
            <a:ext cx="8215500" cy="3201300"/>
          </a:xfrm>
          <a:prstGeom prst="rect">
            <a:avLst/>
          </a:prstGeom>
          <a:noFill/>
          <a:ln>
            <a:noFill/>
          </a:ln>
        </p:spPr>
        <p:txBody>
          <a:bodyPr anchorCtr="0" anchor="t" bIns="0" lIns="0" spcFirstLastPara="1" rIns="0" wrap="square" tIns="0">
            <a:spAutoFit/>
          </a:bodyPr>
          <a:lstStyle/>
          <a:p>
            <a:pPr indent="0" lvl="0" marL="0" marR="0" rtl="0" algn="l">
              <a:lnSpc>
                <a:spcPct val="80000"/>
              </a:lnSpc>
              <a:spcBef>
                <a:spcPts val="0"/>
              </a:spcBef>
              <a:spcAft>
                <a:spcPts val="0"/>
              </a:spcAft>
              <a:buNone/>
            </a:pPr>
            <a:r>
              <a:rPr b="0" i="0" lang="en-US" sz="12999" u="none" cap="none" strike="noStrike">
                <a:solidFill>
                  <a:srgbClr val="F8F4EB"/>
                </a:solidFill>
                <a:latin typeface="Londrina Solid"/>
                <a:ea typeface="Londrina Solid"/>
                <a:cs typeface="Londrina Solid"/>
                <a:sym typeface="Londrina Solid"/>
              </a:rPr>
              <a:t>DENTAL</a:t>
            </a:r>
            <a:endParaRPr/>
          </a:p>
          <a:p>
            <a:pPr indent="0" lvl="0" marL="0" marR="0" rtl="0" algn="l">
              <a:lnSpc>
                <a:spcPct val="80000"/>
              </a:lnSpc>
              <a:spcBef>
                <a:spcPts val="0"/>
              </a:spcBef>
              <a:spcAft>
                <a:spcPts val="0"/>
              </a:spcAft>
              <a:buNone/>
            </a:pPr>
            <a:r>
              <a:rPr b="0" i="0" lang="en-US" sz="12999" u="none" cap="none" strike="noStrike">
                <a:solidFill>
                  <a:srgbClr val="F8F4EB"/>
                </a:solidFill>
                <a:latin typeface="Londrina Solid"/>
                <a:ea typeface="Londrina Solid"/>
                <a:cs typeface="Londrina Solid"/>
                <a:sym typeface="Londrina Solid"/>
              </a:rPr>
              <a:t>CHECKUPS</a:t>
            </a:r>
            <a:endParaRPr/>
          </a:p>
        </p:txBody>
      </p:sp>
      <p:sp>
        <p:nvSpPr>
          <p:cNvPr id="235" name="Google Shape;235;p26"/>
          <p:cNvSpPr txBox="1"/>
          <p:nvPr/>
        </p:nvSpPr>
        <p:spPr>
          <a:xfrm>
            <a:off x="1156202" y="4926714"/>
            <a:ext cx="6831600" cy="4177500"/>
          </a:xfrm>
          <a:prstGeom prst="rect">
            <a:avLst/>
          </a:prstGeom>
          <a:noFill/>
          <a:ln>
            <a:noFill/>
          </a:ln>
        </p:spPr>
        <p:txBody>
          <a:bodyPr anchorCtr="0" anchor="t" bIns="0" lIns="0" spcFirstLastPara="1" rIns="0" wrap="square" tIns="0">
            <a:spAutoFit/>
          </a:bodyPr>
          <a:lstStyle/>
          <a:p>
            <a:pPr indent="0" lvl="0" marL="0" marR="0" rtl="0" algn="just">
              <a:lnSpc>
                <a:spcPct val="115000"/>
              </a:lnSpc>
              <a:spcBef>
                <a:spcPts val="0"/>
              </a:spcBef>
              <a:spcAft>
                <a:spcPts val="0"/>
              </a:spcAft>
              <a:buNone/>
            </a:pPr>
            <a:r>
              <a:rPr b="0" i="0" lang="en-US" sz="2999" u="none" cap="none" strike="noStrike">
                <a:solidFill>
                  <a:srgbClr val="F8F4EB"/>
                </a:solidFill>
                <a:latin typeface="DM Sans"/>
                <a:ea typeface="DM Sans"/>
                <a:cs typeface="DM Sans"/>
                <a:sym typeface="DM Sans"/>
              </a:rPr>
              <a:t>Lorem ipsum dolor sit amet, consectetur adipiscing elit, sed do eiusmod tempor incididunt ut labore et dolore magna aliqua. Ut enim ad minim veniam, quis nostrud exercitation ullamco laboris nisi ut aliquip ex ea commodo consequat. Duis aute irure dolor</a:t>
            </a:r>
            <a:r>
              <a:rPr lang="en-US" sz="2999">
                <a:solidFill>
                  <a:srgbClr val="F8F4EB"/>
                </a:solidFill>
                <a:latin typeface="DM Sans"/>
                <a:ea typeface="DM Sans"/>
                <a:cs typeface="DM Sans"/>
                <a:sym typeface="DM Sans"/>
              </a:rPr>
              <a:t>.</a:t>
            </a:r>
            <a:endParaRPr/>
          </a:p>
        </p:txBody>
      </p:sp>
      <p:pic>
        <p:nvPicPr>
          <p:cNvPr id="236" name="Google Shape;236;p26"/>
          <p:cNvPicPr preferRelativeResize="0"/>
          <p:nvPr/>
        </p:nvPicPr>
        <p:blipFill>
          <a:blip r:embed="rId3">
            <a:alphaModFix/>
          </a:blip>
          <a:stretch>
            <a:fillRect/>
          </a:stretch>
        </p:blipFill>
        <p:spPr>
          <a:xfrm>
            <a:off x="8896850" y="1182788"/>
            <a:ext cx="8848101" cy="7921434"/>
          </a:xfrm>
          <a:prstGeom prst="rect">
            <a:avLst/>
          </a:prstGeom>
          <a:noFill/>
          <a:ln>
            <a:noFill/>
          </a:ln>
        </p:spPr>
      </p:pic>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3F7EDA"/>
        </a:solidFill>
      </p:bgPr>
    </p:bg>
    <p:spTree>
      <p:nvGrpSpPr>
        <p:cNvPr id="240" name="Shape 240"/>
        <p:cNvGrpSpPr/>
        <p:nvPr/>
      </p:nvGrpSpPr>
      <p:grpSpPr>
        <a:xfrm>
          <a:off x="0" y="0"/>
          <a:ext cx="0" cy="0"/>
          <a:chOff x="0" y="0"/>
          <a:chExt cx="0" cy="0"/>
        </a:xfrm>
      </p:grpSpPr>
      <p:grpSp>
        <p:nvGrpSpPr>
          <p:cNvPr id="241" name="Google Shape;241;p27"/>
          <p:cNvGrpSpPr/>
          <p:nvPr/>
        </p:nvGrpSpPr>
        <p:grpSpPr>
          <a:xfrm>
            <a:off x="0" y="-144661"/>
            <a:ext cx="4527463" cy="10431661"/>
            <a:chOff x="0" y="-38100"/>
            <a:chExt cx="1192418" cy="2747433"/>
          </a:xfrm>
        </p:grpSpPr>
        <p:sp>
          <p:nvSpPr>
            <p:cNvPr id="242" name="Google Shape;242;p27"/>
            <p:cNvSpPr/>
            <p:nvPr/>
          </p:nvSpPr>
          <p:spPr>
            <a:xfrm>
              <a:off x="0" y="0"/>
              <a:ext cx="1192418" cy="2709333"/>
            </a:xfrm>
            <a:custGeom>
              <a:rect b="b" l="l" r="r" t="t"/>
              <a:pathLst>
                <a:path extrusionOk="0" h="2709333" w="1192418">
                  <a:moveTo>
                    <a:pt x="0" y="0"/>
                  </a:moveTo>
                  <a:lnTo>
                    <a:pt x="1192418" y="0"/>
                  </a:lnTo>
                  <a:lnTo>
                    <a:pt x="1192418" y="2709333"/>
                  </a:lnTo>
                  <a:lnTo>
                    <a:pt x="0" y="2709333"/>
                  </a:lnTo>
                  <a:close/>
                </a:path>
              </a:pathLst>
            </a:custGeom>
            <a:solidFill>
              <a:srgbClr val="04AA7A"/>
            </a:solidFill>
            <a:ln>
              <a:noFill/>
            </a:ln>
          </p:spPr>
        </p:sp>
        <p:sp>
          <p:nvSpPr>
            <p:cNvPr id="243" name="Google Shape;243;p27"/>
            <p:cNvSpPr txBox="1"/>
            <p:nvPr/>
          </p:nvSpPr>
          <p:spPr>
            <a:xfrm>
              <a:off x="0" y="-38100"/>
              <a:ext cx="1192418" cy="2747433"/>
            </a:xfrm>
            <a:prstGeom prst="rect">
              <a:avLst/>
            </a:prstGeom>
            <a:noFill/>
            <a:ln>
              <a:noFill/>
            </a:ln>
          </p:spPr>
          <p:txBody>
            <a:bodyPr anchorCtr="0" anchor="ctr" bIns="50800" lIns="50800" spcFirstLastPara="1" rIns="50800" wrap="square" tIns="50800">
              <a:noAutofit/>
            </a:bodyPr>
            <a:lstStyle/>
            <a:p>
              <a:pPr indent="0" lvl="0" marL="0" marR="0" rtl="0" algn="ctr">
                <a:lnSpc>
                  <a:spcPct val="147722"/>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244" name="Google Shape;244;p27"/>
          <p:cNvGrpSpPr/>
          <p:nvPr/>
        </p:nvGrpSpPr>
        <p:grpSpPr>
          <a:xfrm>
            <a:off x="4527463" y="-144661"/>
            <a:ext cx="13760541" cy="5288161"/>
            <a:chOff x="0" y="-38100"/>
            <a:chExt cx="3624175" cy="1392767"/>
          </a:xfrm>
        </p:grpSpPr>
        <p:sp>
          <p:nvSpPr>
            <p:cNvPr id="245" name="Google Shape;245;p27"/>
            <p:cNvSpPr/>
            <p:nvPr/>
          </p:nvSpPr>
          <p:spPr>
            <a:xfrm>
              <a:off x="0" y="0"/>
              <a:ext cx="3624175" cy="1354667"/>
            </a:xfrm>
            <a:custGeom>
              <a:rect b="b" l="l" r="r" t="t"/>
              <a:pathLst>
                <a:path extrusionOk="0" h="1354667" w="3624175">
                  <a:moveTo>
                    <a:pt x="0" y="0"/>
                  </a:moveTo>
                  <a:lnTo>
                    <a:pt x="3624175" y="0"/>
                  </a:lnTo>
                  <a:lnTo>
                    <a:pt x="3624175" y="1354667"/>
                  </a:lnTo>
                  <a:lnTo>
                    <a:pt x="0" y="1354667"/>
                  </a:lnTo>
                  <a:close/>
                </a:path>
              </a:pathLst>
            </a:custGeom>
            <a:solidFill>
              <a:srgbClr val="DD3D3A"/>
            </a:solidFill>
            <a:ln>
              <a:noFill/>
            </a:ln>
          </p:spPr>
        </p:sp>
        <p:sp>
          <p:nvSpPr>
            <p:cNvPr id="246" name="Google Shape;246;p27"/>
            <p:cNvSpPr txBox="1"/>
            <p:nvPr/>
          </p:nvSpPr>
          <p:spPr>
            <a:xfrm>
              <a:off x="0" y="-38100"/>
              <a:ext cx="3624174" cy="1392767"/>
            </a:xfrm>
            <a:prstGeom prst="rect">
              <a:avLst/>
            </a:prstGeom>
            <a:noFill/>
            <a:ln>
              <a:noFill/>
            </a:ln>
          </p:spPr>
          <p:txBody>
            <a:bodyPr anchorCtr="0" anchor="ctr" bIns="50800" lIns="50800" spcFirstLastPara="1" rIns="50800" wrap="square" tIns="50800">
              <a:noAutofit/>
            </a:bodyPr>
            <a:lstStyle/>
            <a:p>
              <a:pPr indent="0" lvl="0" marL="0" marR="0" rtl="0" algn="ctr">
                <a:lnSpc>
                  <a:spcPct val="147722"/>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247" name="Google Shape;247;p27"/>
          <p:cNvPicPr preferRelativeResize="0"/>
          <p:nvPr/>
        </p:nvPicPr>
        <p:blipFill>
          <a:blip r:embed="rId3">
            <a:alphaModFix/>
          </a:blip>
          <a:stretch>
            <a:fillRect/>
          </a:stretch>
        </p:blipFill>
        <p:spPr>
          <a:xfrm>
            <a:off x="0" y="469125"/>
            <a:ext cx="8570202" cy="9268507"/>
          </a:xfrm>
          <a:prstGeom prst="rect">
            <a:avLst/>
          </a:prstGeom>
          <a:noFill/>
          <a:ln>
            <a:noFill/>
          </a:ln>
        </p:spPr>
      </p:pic>
      <p:pic>
        <p:nvPicPr>
          <p:cNvPr id="248" name="Google Shape;248;p27"/>
          <p:cNvPicPr preferRelativeResize="0"/>
          <p:nvPr/>
        </p:nvPicPr>
        <p:blipFill>
          <a:blip r:embed="rId4">
            <a:alphaModFix/>
          </a:blip>
          <a:stretch>
            <a:fillRect/>
          </a:stretch>
        </p:blipFill>
        <p:spPr>
          <a:xfrm>
            <a:off x="8909650" y="469125"/>
            <a:ext cx="4519450" cy="4266250"/>
          </a:xfrm>
          <a:prstGeom prst="rect">
            <a:avLst/>
          </a:prstGeom>
          <a:noFill/>
          <a:ln>
            <a:noFill/>
          </a:ln>
        </p:spPr>
      </p:pic>
      <p:pic>
        <p:nvPicPr>
          <p:cNvPr id="249" name="Google Shape;249;p27"/>
          <p:cNvPicPr preferRelativeResize="0"/>
          <p:nvPr/>
        </p:nvPicPr>
        <p:blipFill>
          <a:blip r:embed="rId5">
            <a:alphaModFix/>
          </a:blip>
          <a:stretch>
            <a:fillRect/>
          </a:stretch>
        </p:blipFill>
        <p:spPr>
          <a:xfrm>
            <a:off x="13768550" y="469125"/>
            <a:ext cx="4519450" cy="4278244"/>
          </a:xfrm>
          <a:prstGeom prst="rect">
            <a:avLst/>
          </a:prstGeom>
          <a:noFill/>
          <a:ln>
            <a:noFill/>
          </a:ln>
        </p:spPr>
      </p:pic>
      <p:pic>
        <p:nvPicPr>
          <p:cNvPr id="250" name="Google Shape;250;p27"/>
          <p:cNvPicPr preferRelativeResize="0"/>
          <p:nvPr/>
        </p:nvPicPr>
        <p:blipFill>
          <a:blip r:embed="rId6">
            <a:alphaModFix/>
          </a:blip>
          <a:stretch>
            <a:fillRect/>
          </a:stretch>
        </p:blipFill>
        <p:spPr>
          <a:xfrm>
            <a:off x="8909650" y="5455041"/>
            <a:ext cx="4519450" cy="4278909"/>
          </a:xfrm>
          <a:prstGeom prst="rect">
            <a:avLst/>
          </a:prstGeom>
          <a:noFill/>
          <a:ln>
            <a:noFill/>
          </a:ln>
        </p:spPr>
      </p:pic>
      <p:pic>
        <p:nvPicPr>
          <p:cNvPr id="251" name="Google Shape;251;p27"/>
          <p:cNvPicPr preferRelativeResize="0"/>
          <p:nvPr/>
        </p:nvPicPr>
        <p:blipFill>
          <a:blip r:embed="rId7">
            <a:alphaModFix/>
          </a:blip>
          <a:stretch>
            <a:fillRect/>
          </a:stretch>
        </p:blipFill>
        <p:spPr>
          <a:xfrm>
            <a:off x="13768550" y="5435369"/>
            <a:ext cx="4527499" cy="4298581"/>
          </a:xfrm>
          <a:prstGeom prst="rect">
            <a:avLst/>
          </a:prstGeom>
          <a:noFill/>
          <a:ln>
            <a:noFill/>
          </a:ln>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667C6"/>
        </a:solidFill>
      </p:bgPr>
    </p:bg>
    <p:spTree>
      <p:nvGrpSpPr>
        <p:cNvPr id="255" name="Shape 255"/>
        <p:cNvGrpSpPr/>
        <p:nvPr/>
      </p:nvGrpSpPr>
      <p:grpSpPr>
        <a:xfrm>
          <a:off x="0" y="0"/>
          <a:ext cx="0" cy="0"/>
          <a:chOff x="0" y="0"/>
          <a:chExt cx="0" cy="0"/>
        </a:xfrm>
      </p:grpSpPr>
      <p:grpSp>
        <p:nvGrpSpPr>
          <p:cNvPr id="256" name="Google Shape;256;p28"/>
          <p:cNvGrpSpPr/>
          <p:nvPr/>
        </p:nvGrpSpPr>
        <p:grpSpPr>
          <a:xfrm>
            <a:off x="0" y="3278374"/>
            <a:ext cx="18288000" cy="1691195"/>
            <a:chOff x="0" y="-38100"/>
            <a:chExt cx="4816593" cy="445418"/>
          </a:xfrm>
        </p:grpSpPr>
        <p:sp>
          <p:nvSpPr>
            <p:cNvPr id="257" name="Google Shape;257;p28"/>
            <p:cNvSpPr/>
            <p:nvPr/>
          </p:nvSpPr>
          <p:spPr>
            <a:xfrm>
              <a:off x="0" y="0"/>
              <a:ext cx="4816592" cy="407318"/>
            </a:xfrm>
            <a:custGeom>
              <a:rect b="b" l="l" r="r" t="t"/>
              <a:pathLst>
                <a:path extrusionOk="0" h="407318" w="4816592">
                  <a:moveTo>
                    <a:pt x="0" y="0"/>
                  </a:moveTo>
                  <a:lnTo>
                    <a:pt x="4816592" y="0"/>
                  </a:lnTo>
                  <a:lnTo>
                    <a:pt x="4816592" y="407318"/>
                  </a:lnTo>
                  <a:lnTo>
                    <a:pt x="0" y="407318"/>
                  </a:lnTo>
                  <a:close/>
                </a:path>
              </a:pathLst>
            </a:custGeom>
            <a:solidFill>
              <a:srgbClr val="04AA7A"/>
            </a:solidFill>
            <a:ln>
              <a:noFill/>
            </a:ln>
          </p:spPr>
        </p:sp>
        <p:sp>
          <p:nvSpPr>
            <p:cNvPr id="258" name="Google Shape;258;p28"/>
            <p:cNvSpPr txBox="1"/>
            <p:nvPr/>
          </p:nvSpPr>
          <p:spPr>
            <a:xfrm>
              <a:off x="0" y="-38100"/>
              <a:ext cx="4816593" cy="445418"/>
            </a:xfrm>
            <a:prstGeom prst="rect">
              <a:avLst/>
            </a:prstGeom>
            <a:noFill/>
            <a:ln>
              <a:noFill/>
            </a:ln>
          </p:spPr>
          <p:txBody>
            <a:bodyPr anchorCtr="0" anchor="ctr" bIns="50800" lIns="50800" spcFirstLastPara="1" rIns="50800" wrap="square" tIns="50800">
              <a:noAutofit/>
            </a:bodyPr>
            <a:lstStyle/>
            <a:p>
              <a:pPr indent="0" lvl="0" marL="0" marR="0" rtl="0" algn="ctr">
                <a:lnSpc>
                  <a:spcPct val="147722"/>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259" name="Google Shape;259;p28"/>
          <p:cNvSpPr txBox="1"/>
          <p:nvPr/>
        </p:nvSpPr>
        <p:spPr>
          <a:xfrm>
            <a:off x="1119027" y="1390650"/>
            <a:ext cx="4493980" cy="1609724"/>
          </a:xfrm>
          <a:prstGeom prst="rect">
            <a:avLst/>
          </a:prstGeom>
          <a:noFill/>
          <a:ln>
            <a:noFill/>
          </a:ln>
        </p:spPr>
        <p:txBody>
          <a:bodyPr anchorCtr="0" anchor="t" bIns="0" lIns="0" spcFirstLastPara="1" rIns="0" wrap="square" tIns="0">
            <a:spAutoFit/>
          </a:bodyPr>
          <a:lstStyle/>
          <a:p>
            <a:pPr indent="0" lvl="0" marL="0" marR="0" rtl="0" algn="l">
              <a:lnSpc>
                <a:spcPct val="89999"/>
              </a:lnSpc>
              <a:spcBef>
                <a:spcPts val="0"/>
              </a:spcBef>
              <a:spcAft>
                <a:spcPts val="0"/>
              </a:spcAft>
              <a:buNone/>
            </a:pPr>
            <a:r>
              <a:rPr b="0" i="0" lang="en-US" sz="12999" u="none" cap="none" strike="noStrike">
                <a:solidFill>
                  <a:srgbClr val="F8F4EB"/>
                </a:solidFill>
                <a:latin typeface="Londrina Solid"/>
                <a:ea typeface="Londrina Solid"/>
                <a:cs typeface="Londrina Solid"/>
                <a:sym typeface="Londrina Solid"/>
              </a:rPr>
              <a:t>FACTS</a:t>
            </a:r>
            <a:endParaRPr/>
          </a:p>
        </p:txBody>
      </p:sp>
      <p:sp>
        <p:nvSpPr>
          <p:cNvPr id="260" name="Google Shape;260;p28"/>
          <p:cNvSpPr txBox="1"/>
          <p:nvPr/>
        </p:nvSpPr>
        <p:spPr>
          <a:xfrm>
            <a:off x="12765320" y="1390650"/>
            <a:ext cx="4493980" cy="1609724"/>
          </a:xfrm>
          <a:prstGeom prst="rect">
            <a:avLst/>
          </a:prstGeom>
          <a:noFill/>
          <a:ln>
            <a:noFill/>
          </a:ln>
        </p:spPr>
        <p:txBody>
          <a:bodyPr anchorCtr="0" anchor="t" bIns="0" lIns="0" spcFirstLastPara="1" rIns="0" wrap="square" tIns="0">
            <a:spAutoFit/>
          </a:bodyPr>
          <a:lstStyle/>
          <a:p>
            <a:pPr indent="0" lvl="0" marL="0" marR="0" rtl="0" algn="r">
              <a:lnSpc>
                <a:spcPct val="89999"/>
              </a:lnSpc>
              <a:spcBef>
                <a:spcPts val="0"/>
              </a:spcBef>
              <a:spcAft>
                <a:spcPts val="0"/>
              </a:spcAft>
              <a:buNone/>
            </a:pPr>
            <a:r>
              <a:rPr b="0" i="0" lang="en-US" sz="12999" u="none" cap="none" strike="noStrike">
                <a:solidFill>
                  <a:srgbClr val="F8F4EB"/>
                </a:solidFill>
                <a:latin typeface="Londrina Solid"/>
                <a:ea typeface="Londrina Solid"/>
                <a:cs typeface="Londrina Solid"/>
                <a:sym typeface="Londrina Solid"/>
              </a:rPr>
              <a:t>MYTH</a:t>
            </a:r>
            <a:endParaRPr/>
          </a:p>
        </p:txBody>
      </p:sp>
      <p:sp>
        <p:nvSpPr>
          <p:cNvPr id="261" name="Google Shape;261;p28"/>
          <p:cNvSpPr txBox="1"/>
          <p:nvPr/>
        </p:nvSpPr>
        <p:spPr>
          <a:xfrm>
            <a:off x="1028700" y="3645593"/>
            <a:ext cx="4131900" cy="9924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999" u="none" cap="none" strike="noStrike">
                <a:solidFill>
                  <a:srgbClr val="F8F4EB"/>
                </a:solidFill>
                <a:latin typeface="DM Sans"/>
                <a:ea typeface="DM Sans"/>
                <a:cs typeface="DM Sans"/>
                <a:sym typeface="DM Sans"/>
              </a:rPr>
              <a:t>Lorem ipsum dolor sit amet, consectetur.</a:t>
            </a:r>
            <a:endParaRPr/>
          </a:p>
        </p:txBody>
      </p:sp>
      <p:sp>
        <p:nvSpPr>
          <p:cNvPr id="262" name="Google Shape;262;p28"/>
          <p:cNvSpPr txBox="1"/>
          <p:nvPr/>
        </p:nvSpPr>
        <p:spPr>
          <a:xfrm>
            <a:off x="13309840" y="3645593"/>
            <a:ext cx="4131900" cy="992400"/>
          </a:xfrm>
          <a:prstGeom prst="rect">
            <a:avLst/>
          </a:prstGeom>
          <a:noFill/>
          <a:ln>
            <a:noFill/>
          </a:ln>
        </p:spPr>
        <p:txBody>
          <a:bodyPr anchorCtr="0" anchor="t" bIns="0" lIns="0" spcFirstLastPara="1" rIns="0" wrap="square" tIns="0">
            <a:spAutoFit/>
          </a:bodyPr>
          <a:lstStyle/>
          <a:p>
            <a:pPr indent="0" lvl="0" marL="0" marR="0" rtl="0" algn="r">
              <a:lnSpc>
                <a:spcPct val="115000"/>
              </a:lnSpc>
              <a:spcBef>
                <a:spcPts val="0"/>
              </a:spcBef>
              <a:spcAft>
                <a:spcPts val="0"/>
              </a:spcAft>
              <a:buNone/>
            </a:pPr>
            <a:r>
              <a:rPr b="0" i="0" lang="en-US" sz="2999" u="none" cap="none" strike="noStrike">
                <a:solidFill>
                  <a:srgbClr val="F8F4EB"/>
                </a:solidFill>
                <a:latin typeface="DM Sans"/>
                <a:ea typeface="DM Sans"/>
                <a:cs typeface="DM Sans"/>
                <a:sym typeface="DM Sans"/>
              </a:rPr>
              <a:t>Lorem ipsum dolor sit amet, consectetur.</a:t>
            </a:r>
            <a:endParaRPr/>
          </a:p>
        </p:txBody>
      </p:sp>
      <p:grpSp>
        <p:nvGrpSpPr>
          <p:cNvPr id="263" name="Google Shape;263;p28"/>
          <p:cNvGrpSpPr/>
          <p:nvPr/>
        </p:nvGrpSpPr>
        <p:grpSpPr>
          <a:xfrm>
            <a:off x="0" y="5224958"/>
            <a:ext cx="18288000" cy="1691195"/>
            <a:chOff x="0" y="-38100"/>
            <a:chExt cx="4816593" cy="445418"/>
          </a:xfrm>
        </p:grpSpPr>
        <p:sp>
          <p:nvSpPr>
            <p:cNvPr id="264" name="Google Shape;264;p28"/>
            <p:cNvSpPr/>
            <p:nvPr/>
          </p:nvSpPr>
          <p:spPr>
            <a:xfrm>
              <a:off x="0" y="0"/>
              <a:ext cx="4816592" cy="407318"/>
            </a:xfrm>
            <a:custGeom>
              <a:rect b="b" l="l" r="r" t="t"/>
              <a:pathLst>
                <a:path extrusionOk="0" h="407318" w="4816592">
                  <a:moveTo>
                    <a:pt x="0" y="0"/>
                  </a:moveTo>
                  <a:lnTo>
                    <a:pt x="4816592" y="0"/>
                  </a:lnTo>
                  <a:lnTo>
                    <a:pt x="4816592" y="407318"/>
                  </a:lnTo>
                  <a:lnTo>
                    <a:pt x="0" y="407318"/>
                  </a:lnTo>
                  <a:close/>
                </a:path>
              </a:pathLst>
            </a:custGeom>
            <a:solidFill>
              <a:srgbClr val="DD3D3A"/>
            </a:solidFill>
            <a:ln>
              <a:noFill/>
            </a:ln>
          </p:spPr>
        </p:sp>
        <p:sp>
          <p:nvSpPr>
            <p:cNvPr id="265" name="Google Shape;265;p28"/>
            <p:cNvSpPr txBox="1"/>
            <p:nvPr/>
          </p:nvSpPr>
          <p:spPr>
            <a:xfrm>
              <a:off x="0" y="-38100"/>
              <a:ext cx="4816593" cy="445418"/>
            </a:xfrm>
            <a:prstGeom prst="rect">
              <a:avLst/>
            </a:prstGeom>
            <a:noFill/>
            <a:ln>
              <a:noFill/>
            </a:ln>
          </p:spPr>
          <p:txBody>
            <a:bodyPr anchorCtr="0" anchor="ctr" bIns="50800" lIns="50800" spcFirstLastPara="1" rIns="50800" wrap="square" tIns="50800">
              <a:noAutofit/>
            </a:bodyPr>
            <a:lstStyle/>
            <a:p>
              <a:pPr indent="0" lvl="0" marL="0" marR="0" rtl="0" algn="ctr">
                <a:lnSpc>
                  <a:spcPct val="147722"/>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266" name="Google Shape;266;p28"/>
          <p:cNvSpPr txBox="1"/>
          <p:nvPr/>
        </p:nvSpPr>
        <p:spPr>
          <a:xfrm>
            <a:off x="1028700" y="5592177"/>
            <a:ext cx="4131900" cy="9924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999" u="none" cap="none" strike="noStrike">
                <a:solidFill>
                  <a:srgbClr val="F8F4EB"/>
                </a:solidFill>
                <a:latin typeface="DM Sans"/>
                <a:ea typeface="DM Sans"/>
                <a:cs typeface="DM Sans"/>
                <a:sym typeface="DM Sans"/>
              </a:rPr>
              <a:t>Lorem ipsum dolor sit amet, consectetur.</a:t>
            </a:r>
            <a:endParaRPr/>
          </a:p>
        </p:txBody>
      </p:sp>
      <p:sp>
        <p:nvSpPr>
          <p:cNvPr id="267" name="Google Shape;267;p28"/>
          <p:cNvSpPr txBox="1"/>
          <p:nvPr/>
        </p:nvSpPr>
        <p:spPr>
          <a:xfrm>
            <a:off x="13309840" y="5592177"/>
            <a:ext cx="4131900" cy="992400"/>
          </a:xfrm>
          <a:prstGeom prst="rect">
            <a:avLst/>
          </a:prstGeom>
          <a:noFill/>
          <a:ln>
            <a:noFill/>
          </a:ln>
        </p:spPr>
        <p:txBody>
          <a:bodyPr anchorCtr="0" anchor="t" bIns="0" lIns="0" spcFirstLastPara="1" rIns="0" wrap="square" tIns="0">
            <a:spAutoFit/>
          </a:bodyPr>
          <a:lstStyle/>
          <a:p>
            <a:pPr indent="0" lvl="0" marL="0" marR="0" rtl="0" algn="r">
              <a:lnSpc>
                <a:spcPct val="115000"/>
              </a:lnSpc>
              <a:spcBef>
                <a:spcPts val="0"/>
              </a:spcBef>
              <a:spcAft>
                <a:spcPts val="0"/>
              </a:spcAft>
              <a:buNone/>
            </a:pPr>
            <a:r>
              <a:rPr b="0" i="0" lang="en-US" sz="2999" u="none" cap="none" strike="noStrike">
                <a:solidFill>
                  <a:srgbClr val="F8F4EB"/>
                </a:solidFill>
                <a:latin typeface="DM Sans"/>
                <a:ea typeface="DM Sans"/>
                <a:cs typeface="DM Sans"/>
                <a:sym typeface="DM Sans"/>
              </a:rPr>
              <a:t>Lorem ipsum dolor sit amet, consectetur.</a:t>
            </a:r>
            <a:endParaRPr/>
          </a:p>
        </p:txBody>
      </p:sp>
      <p:grpSp>
        <p:nvGrpSpPr>
          <p:cNvPr id="268" name="Google Shape;268;p28"/>
          <p:cNvGrpSpPr/>
          <p:nvPr/>
        </p:nvGrpSpPr>
        <p:grpSpPr>
          <a:xfrm>
            <a:off x="0" y="7190592"/>
            <a:ext cx="18288000" cy="1691195"/>
            <a:chOff x="0" y="-38100"/>
            <a:chExt cx="4816593" cy="445418"/>
          </a:xfrm>
        </p:grpSpPr>
        <p:sp>
          <p:nvSpPr>
            <p:cNvPr id="269" name="Google Shape;269;p28"/>
            <p:cNvSpPr/>
            <p:nvPr/>
          </p:nvSpPr>
          <p:spPr>
            <a:xfrm>
              <a:off x="0" y="0"/>
              <a:ext cx="4816592" cy="407318"/>
            </a:xfrm>
            <a:custGeom>
              <a:rect b="b" l="l" r="r" t="t"/>
              <a:pathLst>
                <a:path extrusionOk="0" h="407318" w="4816592">
                  <a:moveTo>
                    <a:pt x="0" y="0"/>
                  </a:moveTo>
                  <a:lnTo>
                    <a:pt x="4816592" y="0"/>
                  </a:lnTo>
                  <a:lnTo>
                    <a:pt x="4816592" y="407318"/>
                  </a:lnTo>
                  <a:lnTo>
                    <a:pt x="0" y="407318"/>
                  </a:lnTo>
                  <a:close/>
                </a:path>
              </a:pathLst>
            </a:custGeom>
            <a:solidFill>
              <a:srgbClr val="04AA7A"/>
            </a:solidFill>
            <a:ln>
              <a:noFill/>
            </a:ln>
          </p:spPr>
        </p:sp>
        <p:sp>
          <p:nvSpPr>
            <p:cNvPr id="270" name="Google Shape;270;p28"/>
            <p:cNvSpPr txBox="1"/>
            <p:nvPr/>
          </p:nvSpPr>
          <p:spPr>
            <a:xfrm>
              <a:off x="0" y="-38100"/>
              <a:ext cx="4816593" cy="445418"/>
            </a:xfrm>
            <a:prstGeom prst="rect">
              <a:avLst/>
            </a:prstGeom>
            <a:noFill/>
            <a:ln>
              <a:noFill/>
            </a:ln>
          </p:spPr>
          <p:txBody>
            <a:bodyPr anchorCtr="0" anchor="ctr" bIns="50800" lIns="50800" spcFirstLastPara="1" rIns="50800" wrap="square" tIns="50800">
              <a:noAutofit/>
            </a:bodyPr>
            <a:lstStyle/>
            <a:p>
              <a:pPr indent="0" lvl="0" marL="0" marR="0" rtl="0" algn="ctr">
                <a:lnSpc>
                  <a:spcPct val="147722"/>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271" name="Google Shape;271;p28"/>
          <p:cNvSpPr txBox="1"/>
          <p:nvPr/>
        </p:nvSpPr>
        <p:spPr>
          <a:xfrm>
            <a:off x="1028700" y="7557811"/>
            <a:ext cx="4131900" cy="9924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999" u="none" cap="none" strike="noStrike">
                <a:solidFill>
                  <a:srgbClr val="F8F4EB"/>
                </a:solidFill>
                <a:latin typeface="DM Sans"/>
                <a:ea typeface="DM Sans"/>
                <a:cs typeface="DM Sans"/>
                <a:sym typeface="DM Sans"/>
              </a:rPr>
              <a:t>Lorem ipsum dolor sit amet, consectetur.</a:t>
            </a:r>
            <a:endParaRPr/>
          </a:p>
        </p:txBody>
      </p:sp>
      <p:sp>
        <p:nvSpPr>
          <p:cNvPr id="272" name="Google Shape;272;p28"/>
          <p:cNvSpPr txBox="1"/>
          <p:nvPr/>
        </p:nvSpPr>
        <p:spPr>
          <a:xfrm>
            <a:off x="13309840" y="7557811"/>
            <a:ext cx="4131900" cy="992400"/>
          </a:xfrm>
          <a:prstGeom prst="rect">
            <a:avLst/>
          </a:prstGeom>
          <a:noFill/>
          <a:ln>
            <a:noFill/>
          </a:ln>
        </p:spPr>
        <p:txBody>
          <a:bodyPr anchorCtr="0" anchor="t" bIns="0" lIns="0" spcFirstLastPara="1" rIns="0" wrap="square" tIns="0">
            <a:spAutoFit/>
          </a:bodyPr>
          <a:lstStyle/>
          <a:p>
            <a:pPr indent="0" lvl="0" marL="0" marR="0" rtl="0" algn="r">
              <a:lnSpc>
                <a:spcPct val="115000"/>
              </a:lnSpc>
              <a:spcBef>
                <a:spcPts val="0"/>
              </a:spcBef>
              <a:spcAft>
                <a:spcPts val="0"/>
              </a:spcAft>
              <a:buNone/>
            </a:pPr>
            <a:r>
              <a:rPr b="0" i="0" lang="en-US" sz="2999" u="none" cap="none" strike="noStrike">
                <a:solidFill>
                  <a:srgbClr val="F8F4EB"/>
                </a:solidFill>
                <a:latin typeface="DM Sans"/>
                <a:ea typeface="DM Sans"/>
                <a:cs typeface="DM Sans"/>
                <a:sym typeface="DM Sans"/>
              </a:rPr>
              <a:t>Lorem ipsum dolor sit amet, consectetur.</a:t>
            </a:r>
            <a:endParaRPr/>
          </a:p>
        </p:txBody>
      </p:sp>
      <p:pic>
        <p:nvPicPr>
          <p:cNvPr id="273" name="Google Shape;273;p28"/>
          <p:cNvPicPr preferRelativeResize="0"/>
          <p:nvPr/>
        </p:nvPicPr>
        <p:blipFill>
          <a:blip r:embed="rId3">
            <a:alphaModFix/>
          </a:blip>
          <a:stretch>
            <a:fillRect/>
          </a:stretch>
        </p:blipFill>
        <p:spPr>
          <a:xfrm>
            <a:off x="5824923" y="1300300"/>
            <a:ext cx="7284100" cy="8134341"/>
          </a:xfrm>
          <a:prstGeom prst="rect">
            <a:avLst/>
          </a:prstGeom>
          <a:noFill/>
          <a:ln>
            <a:noFill/>
          </a:ln>
        </p:spPr>
      </p:pic>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667C6"/>
        </a:solidFill>
      </p:bgPr>
    </p:bg>
    <p:spTree>
      <p:nvGrpSpPr>
        <p:cNvPr id="277" name="Shape 277"/>
        <p:cNvGrpSpPr/>
        <p:nvPr/>
      </p:nvGrpSpPr>
      <p:grpSpPr>
        <a:xfrm>
          <a:off x="0" y="0"/>
          <a:ext cx="0" cy="0"/>
          <a:chOff x="0" y="0"/>
          <a:chExt cx="0" cy="0"/>
        </a:xfrm>
      </p:grpSpPr>
      <p:sp>
        <p:nvSpPr>
          <p:cNvPr id="278" name="Google Shape;278;p29"/>
          <p:cNvSpPr txBox="1"/>
          <p:nvPr/>
        </p:nvSpPr>
        <p:spPr>
          <a:xfrm>
            <a:off x="8486924" y="1390650"/>
            <a:ext cx="8215473" cy="1609724"/>
          </a:xfrm>
          <a:prstGeom prst="rect">
            <a:avLst/>
          </a:prstGeom>
          <a:noFill/>
          <a:ln>
            <a:noFill/>
          </a:ln>
        </p:spPr>
        <p:txBody>
          <a:bodyPr anchorCtr="0" anchor="t" bIns="0" lIns="0" spcFirstLastPara="1" rIns="0" wrap="square" tIns="0">
            <a:spAutoFit/>
          </a:bodyPr>
          <a:lstStyle/>
          <a:p>
            <a:pPr indent="0" lvl="0" marL="0" marR="0" rtl="0" algn="l">
              <a:lnSpc>
                <a:spcPct val="89999"/>
              </a:lnSpc>
              <a:spcBef>
                <a:spcPts val="0"/>
              </a:spcBef>
              <a:spcAft>
                <a:spcPts val="0"/>
              </a:spcAft>
              <a:buNone/>
            </a:pPr>
            <a:r>
              <a:rPr b="0" i="0" lang="en-US" sz="12999" u="none" cap="none" strike="noStrike">
                <a:solidFill>
                  <a:srgbClr val="F8F4EB"/>
                </a:solidFill>
                <a:latin typeface="Londrina Solid"/>
                <a:ea typeface="Londrina Solid"/>
                <a:cs typeface="Londrina Solid"/>
                <a:sym typeface="Londrina Solid"/>
              </a:rPr>
              <a:t>CONCLUSION</a:t>
            </a:r>
            <a:endParaRPr/>
          </a:p>
        </p:txBody>
      </p:sp>
      <p:sp>
        <p:nvSpPr>
          <p:cNvPr id="279" name="Google Shape;279;p29"/>
          <p:cNvSpPr txBox="1"/>
          <p:nvPr/>
        </p:nvSpPr>
        <p:spPr>
          <a:xfrm>
            <a:off x="8486924" y="3514725"/>
            <a:ext cx="8772300" cy="5770200"/>
          </a:xfrm>
          <a:prstGeom prst="rect">
            <a:avLst/>
          </a:prstGeom>
          <a:noFill/>
          <a:ln>
            <a:noFill/>
          </a:ln>
        </p:spPr>
        <p:txBody>
          <a:bodyPr anchorCtr="0" anchor="t" bIns="0" lIns="0" spcFirstLastPara="1" rIns="0" wrap="square" tIns="0">
            <a:spAutoFit/>
          </a:bodyPr>
          <a:lstStyle/>
          <a:p>
            <a:pPr indent="0" lvl="0" marL="0" marR="0" rtl="0" algn="just">
              <a:lnSpc>
                <a:spcPct val="115000"/>
              </a:lnSpc>
              <a:spcBef>
                <a:spcPts val="0"/>
              </a:spcBef>
              <a:spcAft>
                <a:spcPts val="0"/>
              </a:spcAft>
              <a:buNone/>
            </a:pPr>
            <a:r>
              <a:rPr b="0" i="0" lang="en-US" sz="2999" u="none" cap="none" strike="noStrike">
                <a:solidFill>
                  <a:srgbClr val="F8F4EB"/>
                </a:solidFill>
                <a:latin typeface="DM Sans"/>
                <a:ea typeface="DM Sans"/>
                <a:cs typeface="DM Sans"/>
                <a:sym typeface="DM Sans"/>
              </a:rPr>
              <a:t>Lorem ipsum dolor sit amet, consectetur adipiscing elit, sed do eiusmod tempor incididunt ut labore et dolore magna aliqua. Ut enim ad minim veniam, quis nostrud exercitation ullamco laboris nisi ut aliquip ex ea commodo consequat. Duis aute irure dolor.</a:t>
            </a:r>
            <a:endParaRPr/>
          </a:p>
          <a:p>
            <a:pPr indent="0" lvl="0" marL="0" marR="0" rtl="0" algn="just">
              <a:lnSpc>
                <a:spcPct val="115000"/>
              </a:lnSpc>
              <a:spcBef>
                <a:spcPts val="0"/>
              </a:spcBef>
              <a:spcAft>
                <a:spcPts val="0"/>
              </a:spcAft>
              <a:buNone/>
            </a:pPr>
            <a:r>
              <a:t/>
            </a:r>
            <a:endParaRPr b="0" i="0" sz="2999" u="none" cap="none" strike="noStrike">
              <a:solidFill>
                <a:srgbClr val="F8F4EB"/>
              </a:solidFill>
              <a:latin typeface="DM Sans"/>
              <a:ea typeface="DM Sans"/>
              <a:cs typeface="DM Sans"/>
              <a:sym typeface="DM Sans"/>
            </a:endParaRPr>
          </a:p>
          <a:p>
            <a:pPr indent="0" lvl="0" marL="0" marR="0" rtl="0" algn="just">
              <a:lnSpc>
                <a:spcPct val="115000"/>
              </a:lnSpc>
              <a:spcBef>
                <a:spcPts val="0"/>
              </a:spcBef>
              <a:spcAft>
                <a:spcPts val="0"/>
              </a:spcAft>
              <a:buNone/>
            </a:pPr>
            <a:r>
              <a:rPr b="0" i="0" lang="en-US" sz="2999" u="none" cap="none" strike="noStrike">
                <a:solidFill>
                  <a:srgbClr val="F8F4EB"/>
                </a:solidFill>
                <a:latin typeface="DM Sans"/>
                <a:ea typeface="DM Sans"/>
                <a:cs typeface="DM Sans"/>
                <a:sym typeface="DM Sans"/>
              </a:rPr>
              <a:t>Lorem ipsum dolor sit amet, consectetur adipiscing elit, sed do eiusmod tempor incididunt ut labore et dolore magna aliqua. Ut enim ad minim veniam, quis nostrud exercitation.</a:t>
            </a:r>
            <a:endParaRPr/>
          </a:p>
        </p:txBody>
      </p:sp>
      <p:pic>
        <p:nvPicPr>
          <p:cNvPr id="280" name="Google Shape;280;p29"/>
          <p:cNvPicPr preferRelativeResize="0"/>
          <p:nvPr/>
        </p:nvPicPr>
        <p:blipFill>
          <a:blip r:embed="rId3">
            <a:alphaModFix/>
          </a:blip>
          <a:stretch>
            <a:fillRect/>
          </a:stretch>
        </p:blipFill>
        <p:spPr>
          <a:xfrm>
            <a:off x="1028700" y="543238"/>
            <a:ext cx="6786424" cy="9742011"/>
          </a:xfrm>
          <a:prstGeom prst="rect">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667C6"/>
        </a:solidFill>
      </p:bgPr>
    </p:bg>
    <p:spTree>
      <p:nvGrpSpPr>
        <p:cNvPr id="284" name="Shape 284"/>
        <p:cNvGrpSpPr/>
        <p:nvPr/>
      </p:nvGrpSpPr>
      <p:grpSpPr>
        <a:xfrm>
          <a:off x="0" y="0"/>
          <a:ext cx="0" cy="0"/>
          <a:chOff x="0" y="0"/>
          <a:chExt cx="0" cy="0"/>
        </a:xfrm>
      </p:grpSpPr>
      <p:sp>
        <p:nvSpPr>
          <p:cNvPr id="285" name="Google Shape;285;p30"/>
          <p:cNvSpPr txBox="1"/>
          <p:nvPr/>
        </p:nvSpPr>
        <p:spPr>
          <a:xfrm>
            <a:off x="0" y="1419225"/>
            <a:ext cx="18288000" cy="3724275"/>
          </a:xfrm>
          <a:prstGeom prst="rect">
            <a:avLst/>
          </a:prstGeom>
          <a:noFill/>
          <a:ln>
            <a:noFill/>
          </a:ln>
        </p:spPr>
        <p:txBody>
          <a:bodyPr anchorCtr="0" anchor="t" bIns="0" lIns="0" spcFirstLastPara="1" rIns="0" wrap="square" tIns="0">
            <a:spAutoFit/>
          </a:bodyPr>
          <a:lstStyle/>
          <a:p>
            <a:pPr indent="0" lvl="0" marL="0" marR="0" rtl="0" algn="ctr">
              <a:lnSpc>
                <a:spcPct val="90000"/>
              </a:lnSpc>
              <a:spcBef>
                <a:spcPts val="0"/>
              </a:spcBef>
              <a:spcAft>
                <a:spcPts val="0"/>
              </a:spcAft>
              <a:buNone/>
            </a:pPr>
            <a:r>
              <a:rPr b="0" i="0" lang="en-US" sz="30000" u="none" cap="none" strike="noStrike">
                <a:solidFill>
                  <a:srgbClr val="F8F4EB"/>
                </a:solidFill>
                <a:latin typeface="Londrina Solid"/>
                <a:ea typeface="Londrina Solid"/>
                <a:cs typeface="Londrina Solid"/>
                <a:sym typeface="Londrina Solid"/>
              </a:rPr>
              <a:t>THANK YOU!</a:t>
            </a:r>
            <a:endParaRPr/>
          </a:p>
        </p:txBody>
      </p:sp>
      <p:pic>
        <p:nvPicPr>
          <p:cNvPr id="286" name="Google Shape;286;p30"/>
          <p:cNvPicPr preferRelativeResize="0"/>
          <p:nvPr/>
        </p:nvPicPr>
        <p:blipFill>
          <a:blip r:embed="rId3">
            <a:alphaModFix/>
          </a:blip>
          <a:stretch>
            <a:fillRect/>
          </a:stretch>
        </p:blipFill>
        <p:spPr>
          <a:xfrm>
            <a:off x="3538026" y="3802463"/>
            <a:ext cx="11211949" cy="6481100"/>
          </a:xfrm>
          <a:prstGeom prst="rect">
            <a:avLst/>
          </a:prstGeom>
          <a:noFill/>
          <a:ln>
            <a:noFill/>
          </a:ln>
        </p:spPr>
      </p:pic>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3F7EDA"/>
        </a:solidFill>
      </p:bgPr>
    </p:bg>
    <p:spTree>
      <p:nvGrpSpPr>
        <p:cNvPr id="290" name="Shape 290"/>
        <p:cNvGrpSpPr/>
        <p:nvPr/>
      </p:nvGrpSpPr>
      <p:grpSpPr>
        <a:xfrm>
          <a:off x="0" y="0"/>
          <a:ext cx="0" cy="0"/>
          <a:chOff x="0" y="0"/>
          <a:chExt cx="0" cy="0"/>
        </a:xfrm>
      </p:grpSpPr>
      <p:grpSp>
        <p:nvGrpSpPr>
          <p:cNvPr id="291" name="Google Shape;291;p31"/>
          <p:cNvGrpSpPr/>
          <p:nvPr/>
        </p:nvGrpSpPr>
        <p:grpSpPr>
          <a:xfrm>
            <a:off x="774218" y="2213566"/>
            <a:ext cx="5097641" cy="7472652"/>
            <a:chOff x="0" y="-19050"/>
            <a:chExt cx="1342589" cy="1968106"/>
          </a:xfrm>
        </p:grpSpPr>
        <p:sp>
          <p:nvSpPr>
            <p:cNvPr id="292" name="Google Shape;292;p31"/>
            <p:cNvSpPr/>
            <p:nvPr/>
          </p:nvSpPr>
          <p:spPr>
            <a:xfrm>
              <a:off x="0" y="0"/>
              <a:ext cx="1342589" cy="1949056"/>
            </a:xfrm>
            <a:custGeom>
              <a:rect b="b" l="l" r="r" t="t"/>
              <a:pathLst>
                <a:path extrusionOk="0" h="1949056" w="1342589">
                  <a:moveTo>
                    <a:pt x="36449" y="0"/>
                  </a:moveTo>
                  <a:lnTo>
                    <a:pt x="1306139" y="0"/>
                  </a:lnTo>
                  <a:cubicBezTo>
                    <a:pt x="1315806" y="0"/>
                    <a:pt x="1325077" y="3840"/>
                    <a:pt x="1331913" y="10676"/>
                  </a:cubicBezTo>
                  <a:cubicBezTo>
                    <a:pt x="1338748" y="17511"/>
                    <a:pt x="1342589" y="26782"/>
                    <a:pt x="1342589" y="36449"/>
                  </a:cubicBezTo>
                  <a:lnTo>
                    <a:pt x="1342589" y="1912607"/>
                  </a:lnTo>
                  <a:cubicBezTo>
                    <a:pt x="1342589" y="1932737"/>
                    <a:pt x="1326270" y="1949056"/>
                    <a:pt x="1306139" y="1949056"/>
                  </a:cubicBezTo>
                  <a:lnTo>
                    <a:pt x="36449" y="1949056"/>
                  </a:lnTo>
                  <a:cubicBezTo>
                    <a:pt x="16319" y="1949056"/>
                    <a:pt x="0" y="1932737"/>
                    <a:pt x="0" y="1912607"/>
                  </a:cubicBezTo>
                  <a:lnTo>
                    <a:pt x="0" y="36449"/>
                  </a:lnTo>
                  <a:cubicBezTo>
                    <a:pt x="0" y="16319"/>
                    <a:pt x="16319" y="0"/>
                    <a:pt x="36449" y="0"/>
                  </a:cubicBezTo>
                  <a:close/>
                </a:path>
              </a:pathLst>
            </a:custGeom>
            <a:solidFill>
              <a:srgbClr val="F0F0F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 name="Google Shape;293;p31"/>
            <p:cNvSpPr txBox="1"/>
            <p:nvPr/>
          </p:nvSpPr>
          <p:spPr>
            <a:xfrm>
              <a:off x="0" y="-19050"/>
              <a:ext cx="1342589" cy="1968106"/>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294" name="Google Shape;294;p31"/>
          <p:cNvGrpSpPr/>
          <p:nvPr/>
        </p:nvGrpSpPr>
        <p:grpSpPr>
          <a:xfrm>
            <a:off x="6109984" y="2213566"/>
            <a:ext cx="11512980" cy="7472652"/>
            <a:chOff x="0" y="-19050"/>
            <a:chExt cx="3032225" cy="1968106"/>
          </a:xfrm>
        </p:grpSpPr>
        <p:sp>
          <p:nvSpPr>
            <p:cNvPr id="295" name="Google Shape;295;p31"/>
            <p:cNvSpPr/>
            <p:nvPr/>
          </p:nvSpPr>
          <p:spPr>
            <a:xfrm>
              <a:off x="0" y="0"/>
              <a:ext cx="3032225" cy="1949056"/>
            </a:xfrm>
            <a:custGeom>
              <a:rect b="b" l="l" r="r" t="t"/>
              <a:pathLst>
                <a:path extrusionOk="0" h="1949056" w="3032225">
                  <a:moveTo>
                    <a:pt x="16139" y="0"/>
                  </a:moveTo>
                  <a:lnTo>
                    <a:pt x="3016086" y="0"/>
                  </a:lnTo>
                  <a:cubicBezTo>
                    <a:pt x="3020366" y="0"/>
                    <a:pt x="3024471" y="1700"/>
                    <a:pt x="3027498" y="4727"/>
                  </a:cubicBezTo>
                  <a:cubicBezTo>
                    <a:pt x="3030525" y="7754"/>
                    <a:pt x="3032225" y="11859"/>
                    <a:pt x="3032225" y="16139"/>
                  </a:cubicBezTo>
                  <a:lnTo>
                    <a:pt x="3032225" y="1932917"/>
                  </a:lnTo>
                  <a:cubicBezTo>
                    <a:pt x="3032225" y="1937197"/>
                    <a:pt x="3030525" y="1941302"/>
                    <a:pt x="3027498" y="1944329"/>
                  </a:cubicBezTo>
                  <a:cubicBezTo>
                    <a:pt x="3024471" y="1947356"/>
                    <a:pt x="3020366" y="1949056"/>
                    <a:pt x="3016086" y="1949056"/>
                  </a:cubicBezTo>
                  <a:lnTo>
                    <a:pt x="16139" y="1949056"/>
                  </a:lnTo>
                  <a:cubicBezTo>
                    <a:pt x="11859" y="1949056"/>
                    <a:pt x="7754" y="1947356"/>
                    <a:pt x="4727" y="1944329"/>
                  </a:cubicBezTo>
                  <a:cubicBezTo>
                    <a:pt x="1700" y="1941302"/>
                    <a:pt x="0" y="1937197"/>
                    <a:pt x="0" y="1932917"/>
                  </a:cubicBezTo>
                  <a:lnTo>
                    <a:pt x="0" y="16139"/>
                  </a:lnTo>
                  <a:cubicBezTo>
                    <a:pt x="0" y="11859"/>
                    <a:pt x="1700" y="7754"/>
                    <a:pt x="4727" y="4727"/>
                  </a:cubicBezTo>
                  <a:cubicBezTo>
                    <a:pt x="7754" y="1700"/>
                    <a:pt x="11859" y="0"/>
                    <a:pt x="16139" y="0"/>
                  </a:cubicBezTo>
                  <a:close/>
                </a:path>
              </a:pathLst>
            </a:custGeom>
            <a:solidFill>
              <a:srgbClr val="F0F0F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p31"/>
            <p:cNvSpPr txBox="1"/>
            <p:nvPr/>
          </p:nvSpPr>
          <p:spPr>
            <a:xfrm>
              <a:off x="0" y="-19050"/>
              <a:ext cx="3032225" cy="1968106"/>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297" name="Google Shape;297;p31"/>
          <p:cNvGrpSpPr/>
          <p:nvPr/>
        </p:nvGrpSpPr>
        <p:grpSpPr>
          <a:xfrm>
            <a:off x="1139005" y="2494284"/>
            <a:ext cx="4368067" cy="719567"/>
            <a:chOff x="0" y="-19050"/>
            <a:chExt cx="1150437" cy="189516"/>
          </a:xfrm>
        </p:grpSpPr>
        <p:sp>
          <p:nvSpPr>
            <p:cNvPr id="298" name="Google Shape;298;p31"/>
            <p:cNvSpPr/>
            <p:nvPr/>
          </p:nvSpPr>
          <p:spPr>
            <a:xfrm>
              <a:off x="0" y="0"/>
              <a:ext cx="1150437" cy="170466"/>
            </a:xfrm>
            <a:custGeom>
              <a:rect b="b" l="l" r="r" t="t"/>
              <a:pathLst>
                <a:path extrusionOk="0"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cap="sq" cmpd="sng" w="19050">
              <a:solidFill>
                <a:srgbClr val="0F1A38"/>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 name="Google Shape;299;p31"/>
            <p:cNvSpPr txBox="1"/>
            <p:nvPr/>
          </p:nvSpPr>
          <p:spPr>
            <a:xfrm>
              <a:off x="0" y="-19050"/>
              <a:ext cx="1150437" cy="189516"/>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300" name="Google Shape;300;p31"/>
          <p:cNvGrpSpPr/>
          <p:nvPr/>
        </p:nvGrpSpPr>
        <p:grpSpPr>
          <a:xfrm>
            <a:off x="9682440" y="2494284"/>
            <a:ext cx="4368067" cy="719567"/>
            <a:chOff x="0" y="-19050"/>
            <a:chExt cx="1150437" cy="189516"/>
          </a:xfrm>
        </p:grpSpPr>
        <p:sp>
          <p:nvSpPr>
            <p:cNvPr id="301" name="Google Shape;301;p31"/>
            <p:cNvSpPr/>
            <p:nvPr/>
          </p:nvSpPr>
          <p:spPr>
            <a:xfrm>
              <a:off x="0" y="0"/>
              <a:ext cx="1150437" cy="170466"/>
            </a:xfrm>
            <a:custGeom>
              <a:rect b="b" l="l" r="r" t="t"/>
              <a:pathLst>
                <a:path extrusionOk="0"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cap="sq" cmpd="sng" w="19050">
              <a:solidFill>
                <a:srgbClr val="0F1A38"/>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 name="Google Shape;302;p31"/>
            <p:cNvSpPr txBox="1"/>
            <p:nvPr/>
          </p:nvSpPr>
          <p:spPr>
            <a:xfrm>
              <a:off x="0" y="-19050"/>
              <a:ext cx="1150437" cy="189516"/>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303" name="Google Shape;303;p31"/>
          <p:cNvGrpSpPr/>
          <p:nvPr/>
        </p:nvGrpSpPr>
        <p:grpSpPr>
          <a:xfrm>
            <a:off x="1139005" y="7128683"/>
            <a:ext cx="4368067" cy="719567"/>
            <a:chOff x="0" y="-19050"/>
            <a:chExt cx="1150437" cy="189516"/>
          </a:xfrm>
        </p:grpSpPr>
        <p:sp>
          <p:nvSpPr>
            <p:cNvPr id="304" name="Google Shape;304;p31"/>
            <p:cNvSpPr/>
            <p:nvPr/>
          </p:nvSpPr>
          <p:spPr>
            <a:xfrm>
              <a:off x="0" y="0"/>
              <a:ext cx="1150437" cy="170466"/>
            </a:xfrm>
            <a:custGeom>
              <a:rect b="b" l="l" r="r" t="t"/>
              <a:pathLst>
                <a:path extrusionOk="0"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cap="sq" cmpd="sng" w="19050">
              <a:solidFill>
                <a:srgbClr val="0F1A38"/>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 name="Google Shape;305;p31"/>
            <p:cNvSpPr txBox="1"/>
            <p:nvPr/>
          </p:nvSpPr>
          <p:spPr>
            <a:xfrm>
              <a:off x="0" y="-19050"/>
              <a:ext cx="1150437" cy="189516"/>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306" name="Google Shape;306;p31"/>
          <p:cNvGrpSpPr/>
          <p:nvPr/>
        </p:nvGrpSpPr>
        <p:grpSpPr>
          <a:xfrm>
            <a:off x="2020902" y="8097273"/>
            <a:ext cx="754204" cy="771881"/>
            <a:chOff x="0" y="-19050"/>
            <a:chExt cx="812800" cy="831850"/>
          </a:xfrm>
        </p:grpSpPr>
        <p:sp>
          <p:nvSpPr>
            <p:cNvPr id="307" name="Google Shape;307;p31"/>
            <p:cNvSpPr/>
            <p:nvPr/>
          </p:nvSpPr>
          <p:spPr>
            <a:xfrm>
              <a:off x="0" y="0"/>
              <a:ext cx="812800" cy="812800"/>
            </a:xfrm>
            <a:custGeom>
              <a:rect b="b" l="l" r="r" t="t"/>
              <a:pathLst>
                <a:path extrusionOk="0"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2567C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31"/>
            <p:cNvSpPr txBox="1"/>
            <p:nvPr/>
          </p:nvSpPr>
          <p:spPr>
            <a:xfrm>
              <a:off x="0" y="-19050"/>
              <a:ext cx="812800" cy="831850"/>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309" name="Google Shape;309;p31"/>
          <p:cNvSpPr txBox="1"/>
          <p:nvPr/>
        </p:nvSpPr>
        <p:spPr>
          <a:xfrm>
            <a:off x="1232396" y="3461646"/>
            <a:ext cx="4181285" cy="503682"/>
          </a:xfrm>
          <a:prstGeom prst="rect">
            <a:avLst/>
          </a:prstGeom>
          <a:noFill/>
          <a:ln>
            <a:noFill/>
          </a:ln>
        </p:spPr>
        <p:txBody>
          <a:bodyPr anchorCtr="0" anchor="t" bIns="0" lIns="0" spcFirstLastPara="1" rIns="0" wrap="square" tIns="0">
            <a:spAutoFit/>
          </a:bodyPr>
          <a:lstStyle/>
          <a:p>
            <a:pPr indent="0" lvl="0" marL="0" marR="0" rtl="0" algn="ctr">
              <a:lnSpc>
                <a:spcPct val="122000"/>
              </a:lnSpc>
              <a:spcBef>
                <a:spcPts val="0"/>
              </a:spcBef>
              <a:spcAft>
                <a:spcPts val="0"/>
              </a:spcAft>
              <a:buNone/>
            </a:pPr>
            <a:r>
              <a:rPr b="0" i="0" lang="en-US" sz="1700" u="none" cap="none" strike="noStrike">
                <a:solidFill>
                  <a:srgbClr val="000000"/>
                </a:solidFill>
                <a:latin typeface="Arial"/>
                <a:ea typeface="Arial"/>
                <a:cs typeface="Arial"/>
                <a:sym typeface="Arial"/>
              </a:rPr>
              <a:t>This presentation template</a:t>
            </a:r>
            <a:endParaRPr/>
          </a:p>
          <a:p>
            <a:pPr indent="0" lvl="0" marL="0" marR="0" rtl="0" algn="ctr">
              <a:lnSpc>
                <a:spcPct val="122000"/>
              </a:lnSpc>
              <a:spcBef>
                <a:spcPts val="0"/>
              </a:spcBef>
              <a:spcAft>
                <a:spcPts val="0"/>
              </a:spcAft>
              <a:buNone/>
            </a:pPr>
            <a:r>
              <a:rPr b="0" i="0" lang="en-US" sz="1700" u="none" cap="none" strike="noStrike">
                <a:solidFill>
                  <a:srgbClr val="000000"/>
                </a:solidFill>
                <a:latin typeface="Arial"/>
                <a:ea typeface="Arial"/>
                <a:cs typeface="Arial"/>
                <a:sym typeface="Arial"/>
              </a:rPr>
              <a:t>uses the following free fonts:</a:t>
            </a:r>
            <a:endParaRPr/>
          </a:p>
        </p:txBody>
      </p:sp>
      <p:sp>
        <p:nvSpPr>
          <p:cNvPr id="310" name="Google Shape;310;p31"/>
          <p:cNvSpPr txBox="1"/>
          <p:nvPr/>
        </p:nvSpPr>
        <p:spPr>
          <a:xfrm>
            <a:off x="1175455" y="6703681"/>
            <a:ext cx="4368000" cy="261600"/>
          </a:xfrm>
          <a:prstGeom prst="rect">
            <a:avLst/>
          </a:prstGeom>
          <a:noFill/>
          <a:ln>
            <a:noFill/>
          </a:ln>
        </p:spPr>
        <p:txBody>
          <a:bodyPr anchorCtr="0" anchor="t" bIns="0" lIns="0" spcFirstLastPara="1" rIns="0" wrap="square" tIns="0">
            <a:spAutoFit/>
          </a:bodyPr>
          <a:lstStyle/>
          <a:p>
            <a:pPr indent="0" lvl="0" marL="0" marR="0" rtl="0" algn="ctr">
              <a:lnSpc>
                <a:spcPct val="122000"/>
              </a:lnSpc>
              <a:spcBef>
                <a:spcPts val="0"/>
              </a:spcBef>
              <a:spcAft>
                <a:spcPts val="0"/>
              </a:spcAft>
              <a:buNone/>
            </a:pPr>
            <a:r>
              <a:rPr b="0" i="0" lang="en-US" sz="1700" u="none" cap="none" strike="noStrike">
                <a:solidFill>
                  <a:srgbClr val="000000"/>
                </a:solidFill>
                <a:latin typeface="Arial"/>
                <a:ea typeface="Arial"/>
                <a:cs typeface="Arial"/>
                <a:sym typeface="Arial"/>
              </a:rPr>
              <a:t>You can find these fonts online too.</a:t>
            </a:r>
            <a:endParaRPr/>
          </a:p>
        </p:txBody>
      </p:sp>
      <p:sp>
        <p:nvSpPr>
          <p:cNvPr id="311" name="Google Shape;311;p31"/>
          <p:cNvSpPr txBox="1"/>
          <p:nvPr/>
        </p:nvSpPr>
        <p:spPr>
          <a:xfrm>
            <a:off x="1747770" y="4286234"/>
            <a:ext cx="3150600" cy="23151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US" sz="1497" u="none" cap="none" strike="noStrike">
                <a:solidFill>
                  <a:srgbClr val="000000"/>
                </a:solidFill>
                <a:latin typeface="Arial"/>
                <a:ea typeface="Arial"/>
                <a:cs typeface="Arial"/>
                <a:sym typeface="Arial"/>
              </a:rPr>
              <a:t>TITLES:</a:t>
            </a:r>
            <a:endParaRPr/>
          </a:p>
          <a:p>
            <a:pPr indent="0" lvl="0" marL="0" marR="0" rtl="0" algn="ctr">
              <a:lnSpc>
                <a:spcPct val="100000"/>
              </a:lnSpc>
              <a:spcBef>
                <a:spcPts val="0"/>
              </a:spcBef>
              <a:spcAft>
                <a:spcPts val="0"/>
              </a:spcAft>
              <a:buNone/>
            </a:pPr>
            <a:r>
              <a:rPr b="0" i="0" lang="en-US" sz="2110" u="none" cap="none" strike="noStrike">
                <a:solidFill>
                  <a:srgbClr val="000000"/>
                </a:solidFill>
                <a:latin typeface="Arial"/>
                <a:ea typeface="Arial"/>
                <a:cs typeface="Arial"/>
                <a:sym typeface="Arial"/>
              </a:rPr>
              <a:t>LONDRINA SOLID</a:t>
            </a:r>
            <a:endParaRPr/>
          </a:p>
          <a:p>
            <a:pPr indent="0" lvl="0" marL="0" marR="0" rtl="0" algn="ctr">
              <a:lnSpc>
                <a:spcPct val="100000"/>
              </a:lnSpc>
              <a:spcBef>
                <a:spcPts val="0"/>
              </a:spcBef>
              <a:spcAft>
                <a:spcPts val="0"/>
              </a:spcAft>
              <a:buNone/>
            </a:pPr>
            <a:r>
              <a:t/>
            </a:r>
            <a:endParaRPr b="0" i="0" sz="2110" u="none" cap="none" strike="noStrike">
              <a:solidFill>
                <a:srgbClr val="000000"/>
              </a:solidFill>
              <a:latin typeface="Arial"/>
              <a:ea typeface="Arial"/>
              <a:cs typeface="Arial"/>
              <a:sym typeface="Arial"/>
            </a:endParaRPr>
          </a:p>
          <a:p>
            <a:pPr indent="0" lvl="0" marL="0" marR="0" rtl="0" algn="ctr">
              <a:lnSpc>
                <a:spcPct val="100000"/>
              </a:lnSpc>
              <a:spcBef>
                <a:spcPts val="0"/>
              </a:spcBef>
              <a:spcAft>
                <a:spcPts val="0"/>
              </a:spcAft>
              <a:buNone/>
            </a:pPr>
            <a:r>
              <a:rPr b="0" i="0" lang="en-US" sz="1497" u="none" cap="none" strike="noStrike">
                <a:solidFill>
                  <a:srgbClr val="000000"/>
                </a:solidFill>
                <a:latin typeface="Arial"/>
                <a:ea typeface="Arial"/>
                <a:cs typeface="Arial"/>
                <a:sym typeface="Arial"/>
              </a:rPr>
              <a:t>HEADERS:</a:t>
            </a:r>
            <a:endParaRPr/>
          </a:p>
          <a:p>
            <a:pPr indent="0" lvl="0" marL="0" marR="0" rtl="0" algn="ctr">
              <a:lnSpc>
                <a:spcPct val="100000"/>
              </a:lnSpc>
              <a:spcBef>
                <a:spcPts val="0"/>
              </a:spcBef>
              <a:spcAft>
                <a:spcPts val="0"/>
              </a:spcAft>
              <a:buNone/>
            </a:pPr>
            <a:r>
              <a:rPr b="0" i="0" lang="en-US" sz="2110" u="none" cap="none" strike="noStrike">
                <a:solidFill>
                  <a:srgbClr val="000000"/>
                </a:solidFill>
                <a:latin typeface="Arial"/>
                <a:ea typeface="Arial"/>
                <a:cs typeface="Arial"/>
                <a:sym typeface="Arial"/>
              </a:rPr>
              <a:t>KNEWAVE</a:t>
            </a:r>
            <a:endParaRPr/>
          </a:p>
          <a:p>
            <a:pPr indent="0" lvl="0" marL="0" marR="0" rtl="0" algn="ctr">
              <a:lnSpc>
                <a:spcPct val="100000"/>
              </a:lnSpc>
              <a:spcBef>
                <a:spcPts val="0"/>
              </a:spcBef>
              <a:spcAft>
                <a:spcPts val="0"/>
              </a:spcAft>
              <a:buNone/>
            </a:pPr>
            <a:r>
              <a:t/>
            </a:r>
            <a:endParaRPr b="0" i="0" sz="2110" u="none" cap="none" strike="noStrike">
              <a:solidFill>
                <a:srgbClr val="000000"/>
              </a:solidFill>
              <a:latin typeface="Arial"/>
              <a:ea typeface="Arial"/>
              <a:cs typeface="Arial"/>
              <a:sym typeface="Arial"/>
            </a:endParaRPr>
          </a:p>
          <a:p>
            <a:pPr indent="0" lvl="0" marL="0" marR="0" rtl="0" algn="ctr">
              <a:lnSpc>
                <a:spcPct val="100000"/>
              </a:lnSpc>
              <a:spcBef>
                <a:spcPts val="0"/>
              </a:spcBef>
              <a:spcAft>
                <a:spcPts val="0"/>
              </a:spcAft>
              <a:buNone/>
            </a:pPr>
            <a:r>
              <a:rPr b="0" i="0" lang="en-US" sz="1497" u="none" cap="none" strike="noStrike">
                <a:solidFill>
                  <a:srgbClr val="000000"/>
                </a:solidFill>
                <a:latin typeface="Arial"/>
                <a:ea typeface="Arial"/>
                <a:cs typeface="Arial"/>
                <a:sym typeface="Arial"/>
              </a:rPr>
              <a:t>BODY COPY:</a:t>
            </a:r>
            <a:endParaRPr/>
          </a:p>
          <a:p>
            <a:pPr indent="0" lvl="0" marL="0" marR="0" rtl="0" algn="ctr">
              <a:lnSpc>
                <a:spcPct val="100000"/>
              </a:lnSpc>
              <a:spcBef>
                <a:spcPts val="0"/>
              </a:spcBef>
              <a:spcAft>
                <a:spcPts val="0"/>
              </a:spcAft>
              <a:buNone/>
            </a:pPr>
            <a:r>
              <a:rPr b="0" i="0" lang="en-US" sz="2110" u="none" cap="none" strike="noStrike">
                <a:solidFill>
                  <a:srgbClr val="000000"/>
                </a:solidFill>
                <a:latin typeface="Arial"/>
                <a:ea typeface="Arial"/>
                <a:cs typeface="Arial"/>
                <a:sym typeface="Arial"/>
              </a:rPr>
              <a:t>DM SANS</a:t>
            </a:r>
            <a:endParaRPr/>
          </a:p>
        </p:txBody>
      </p:sp>
      <p:sp>
        <p:nvSpPr>
          <p:cNvPr id="312" name="Google Shape;312;p31"/>
          <p:cNvSpPr txBox="1"/>
          <p:nvPr/>
        </p:nvSpPr>
        <p:spPr>
          <a:xfrm>
            <a:off x="1787317" y="8992602"/>
            <a:ext cx="1221374" cy="180467"/>
          </a:xfrm>
          <a:prstGeom prst="rect">
            <a:avLst/>
          </a:prstGeom>
          <a:noFill/>
          <a:ln>
            <a:noFill/>
          </a:ln>
        </p:spPr>
        <p:txBody>
          <a:bodyPr anchorCtr="0" anchor="t" bIns="0" lIns="0" spcFirstLastPara="1" rIns="0" wrap="square" tIns="0">
            <a:spAutoFit/>
          </a:bodyPr>
          <a:lstStyle/>
          <a:p>
            <a:pPr indent="0" lvl="0" marL="0" marR="0" rtl="0" algn="ctr">
              <a:lnSpc>
                <a:spcPct val="103000"/>
              </a:lnSpc>
              <a:spcBef>
                <a:spcPts val="0"/>
              </a:spcBef>
              <a:spcAft>
                <a:spcPts val="0"/>
              </a:spcAft>
              <a:buNone/>
            </a:pPr>
            <a:r>
              <a:rPr b="0" i="0" lang="en-US" sz="1300" u="none" cap="none" strike="noStrike">
                <a:solidFill>
                  <a:srgbClr val="000000"/>
                </a:solidFill>
                <a:latin typeface="Arial"/>
                <a:ea typeface="Arial"/>
                <a:cs typeface="Arial"/>
                <a:sym typeface="Arial"/>
              </a:rPr>
              <a:t>#3F7EDA</a:t>
            </a:r>
            <a:endParaRPr/>
          </a:p>
        </p:txBody>
      </p:sp>
      <p:sp>
        <p:nvSpPr>
          <p:cNvPr id="313" name="Google Shape;313;p31"/>
          <p:cNvSpPr txBox="1"/>
          <p:nvPr/>
        </p:nvSpPr>
        <p:spPr>
          <a:xfrm>
            <a:off x="4210005" y="1446041"/>
            <a:ext cx="9867990" cy="324612"/>
          </a:xfrm>
          <a:prstGeom prst="rect">
            <a:avLst/>
          </a:prstGeom>
          <a:noFill/>
          <a:ln>
            <a:noFill/>
          </a:ln>
        </p:spPr>
        <p:txBody>
          <a:bodyPr anchorCtr="0" anchor="t" bIns="0" lIns="0" spcFirstLastPara="1" rIns="0" wrap="square" tIns="0">
            <a:spAutoFit/>
          </a:bodyPr>
          <a:lstStyle/>
          <a:p>
            <a:pPr indent="0" lvl="1" marL="0" marR="0" rtl="0" algn="ctr">
              <a:lnSpc>
                <a:spcPct val="122010"/>
              </a:lnSpc>
              <a:spcBef>
                <a:spcPts val="0"/>
              </a:spcBef>
              <a:spcAft>
                <a:spcPts val="0"/>
              </a:spcAft>
              <a:buNone/>
            </a:pPr>
            <a:r>
              <a:rPr b="0" i="0" lang="en-US" sz="2199" u="none" cap="none" strike="noStrike">
                <a:solidFill>
                  <a:srgbClr val="FFFFFF"/>
                </a:solidFill>
                <a:latin typeface="Arial"/>
                <a:ea typeface="Arial"/>
                <a:cs typeface="Arial"/>
                <a:sym typeface="Arial"/>
              </a:rPr>
              <a:t>Use these design resources in your Canva Presentation.</a:t>
            </a:r>
            <a:endParaRPr/>
          </a:p>
        </p:txBody>
      </p:sp>
      <p:sp>
        <p:nvSpPr>
          <p:cNvPr id="314" name="Google Shape;314;p31"/>
          <p:cNvSpPr txBox="1"/>
          <p:nvPr/>
        </p:nvSpPr>
        <p:spPr>
          <a:xfrm>
            <a:off x="11706206" y="9915836"/>
            <a:ext cx="5916757" cy="167020"/>
          </a:xfrm>
          <a:prstGeom prst="rect">
            <a:avLst/>
          </a:prstGeom>
          <a:noFill/>
          <a:ln>
            <a:noFill/>
          </a:ln>
        </p:spPr>
        <p:txBody>
          <a:bodyPr anchorCtr="0" anchor="t" bIns="0" lIns="0" spcFirstLastPara="1" rIns="0" wrap="square" tIns="0">
            <a:spAutoFit/>
          </a:bodyPr>
          <a:lstStyle/>
          <a:p>
            <a:pPr indent="0" lvl="1" marL="0" marR="0" rtl="0" algn="r">
              <a:lnSpc>
                <a:spcPct val="122018"/>
              </a:lnSpc>
              <a:spcBef>
                <a:spcPts val="0"/>
              </a:spcBef>
              <a:spcAft>
                <a:spcPts val="0"/>
              </a:spcAft>
              <a:buNone/>
            </a:pPr>
            <a:r>
              <a:rPr b="0" i="0" lang="en-US" sz="1199" u="none" cap="none" strike="noStrike">
                <a:solidFill>
                  <a:srgbClr val="FFFFFF"/>
                </a:solidFill>
                <a:latin typeface="Arial"/>
                <a:ea typeface="Arial"/>
                <a:cs typeface="Arial"/>
                <a:sym typeface="Arial"/>
              </a:rPr>
              <a:t>DON'T FORGET TO DELETE THIS PAGE BEFORE PRESENTING. </a:t>
            </a:r>
            <a:endParaRPr/>
          </a:p>
        </p:txBody>
      </p:sp>
      <p:sp>
        <p:nvSpPr>
          <p:cNvPr id="315" name="Google Shape;315;p31"/>
          <p:cNvSpPr txBox="1"/>
          <p:nvPr/>
        </p:nvSpPr>
        <p:spPr>
          <a:xfrm>
            <a:off x="5469973" y="543899"/>
            <a:ext cx="7348055" cy="773593"/>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US" sz="5706" u="none" cap="none" strike="noStrike">
                <a:solidFill>
                  <a:srgbClr val="FFFFFF"/>
                </a:solidFill>
                <a:latin typeface="Arial"/>
                <a:ea typeface="Arial"/>
                <a:cs typeface="Arial"/>
                <a:sym typeface="Arial"/>
              </a:rPr>
              <a:t>RESOURCE PAGE</a:t>
            </a:r>
            <a:endParaRPr/>
          </a:p>
        </p:txBody>
      </p:sp>
      <p:sp>
        <p:nvSpPr>
          <p:cNvPr id="316" name="Google Shape;316;p31"/>
          <p:cNvSpPr txBox="1"/>
          <p:nvPr/>
        </p:nvSpPr>
        <p:spPr>
          <a:xfrm>
            <a:off x="1747770" y="2693383"/>
            <a:ext cx="3150536" cy="384175"/>
          </a:xfrm>
          <a:prstGeom prst="rect">
            <a:avLst/>
          </a:prstGeom>
          <a:noFill/>
          <a:ln>
            <a:noFill/>
          </a:ln>
        </p:spPr>
        <p:txBody>
          <a:bodyPr anchorCtr="0" anchor="t" bIns="0" lIns="0" spcFirstLastPara="1" rIns="0" wrap="square" tIns="0">
            <a:spAutoFit/>
          </a:bodyPr>
          <a:lstStyle/>
          <a:p>
            <a:pPr indent="0" lvl="0" marL="0" marR="0" rtl="0" algn="ctr">
              <a:lnSpc>
                <a:spcPct val="122008"/>
              </a:lnSpc>
              <a:spcBef>
                <a:spcPts val="0"/>
              </a:spcBef>
              <a:spcAft>
                <a:spcPts val="0"/>
              </a:spcAft>
              <a:buNone/>
            </a:pPr>
            <a:r>
              <a:rPr b="0" i="0" lang="en-US" sz="2499" u="none" cap="none" strike="noStrike">
                <a:solidFill>
                  <a:srgbClr val="0F1A38"/>
                </a:solidFill>
                <a:latin typeface="Arial"/>
                <a:ea typeface="Arial"/>
                <a:cs typeface="Arial"/>
                <a:sym typeface="Arial"/>
              </a:rPr>
              <a:t>Fonts</a:t>
            </a:r>
            <a:endParaRPr/>
          </a:p>
        </p:txBody>
      </p:sp>
      <p:sp>
        <p:nvSpPr>
          <p:cNvPr id="317" name="Google Shape;317;p31"/>
          <p:cNvSpPr txBox="1"/>
          <p:nvPr/>
        </p:nvSpPr>
        <p:spPr>
          <a:xfrm>
            <a:off x="10291206" y="2693383"/>
            <a:ext cx="3150536" cy="384175"/>
          </a:xfrm>
          <a:prstGeom prst="rect">
            <a:avLst/>
          </a:prstGeom>
          <a:noFill/>
          <a:ln>
            <a:noFill/>
          </a:ln>
        </p:spPr>
        <p:txBody>
          <a:bodyPr anchorCtr="0" anchor="t" bIns="0" lIns="0" spcFirstLastPara="1" rIns="0" wrap="square" tIns="0">
            <a:spAutoFit/>
          </a:bodyPr>
          <a:lstStyle/>
          <a:p>
            <a:pPr indent="0" lvl="0" marL="0" marR="0" rtl="0" algn="ctr">
              <a:lnSpc>
                <a:spcPct val="122008"/>
              </a:lnSpc>
              <a:spcBef>
                <a:spcPts val="0"/>
              </a:spcBef>
              <a:spcAft>
                <a:spcPts val="0"/>
              </a:spcAft>
              <a:buNone/>
            </a:pPr>
            <a:r>
              <a:rPr b="0" i="0" lang="en-US" sz="2499" u="none" cap="none" strike="noStrike">
                <a:solidFill>
                  <a:srgbClr val="0F1A38"/>
                </a:solidFill>
                <a:latin typeface="Arial"/>
                <a:ea typeface="Arial"/>
                <a:cs typeface="Arial"/>
                <a:sym typeface="Arial"/>
              </a:rPr>
              <a:t>Design Elements</a:t>
            </a:r>
            <a:endParaRPr/>
          </a:p>
        </p:txBody>
      </p:sp>
      <p:sp>
        <p:nvSpPr>
          <p:cNvPr id="318" name="Google Shape;318;p31"/>
          <p:cNvSpPr txBox="1"/>
          <p:nvPr/>
        </p:nvSpPr>
        <p:spPr>
          <a:xfrm>
            <a:off x="1747770" y="7296522"/>
            <a:ext cx="3150536" cy="384175"/>
          </a:xfrm>
          <a:prstGeom prst="rect">
            <a:avLst/>
          </a:prstGeom>
          <a:noFill/>
          <a:ln>
            <a:noFill/>
          </a:ln>
        </p:spPr>
        <p:txBody>
          <a:bodyPr anchorCtr="0" anchor="t" bIns="0" lIns="0" spcFirstLastPara="1" rIns="0" wrap="square" tIns="0">
            <a:spAutoFit/>
          </a:bodyPr>
          <a:lstStyle/>
          <a:p>
            <a:pPr indent="0" lvl="0" marL="0" marR="0" rtl="0" algn="ctr">
              <a:lnSpc>
                <a:spcPct val="122008"/>
              </a:lnSpc>
              <a:spcBef>
                <a:spcPts val="0"/>
              </a:spcBef>
              <a:spcAft>
                <a:spcPts val="0"/>
              </a:spcAft>
              <a:buNone/>
            </a:pPr>
            <a:r>
              <a:rPr b="0" i="0" lang="en-US" sz="2499" u="none" cap="none" strike="noStrike">
                <a:solidFill>
                  <a:srgbClr val="0F1A38"/>
                </a:solidFill>
                <a:latin typeface="Arial"/>
                <a:ea typeface="Arial"/>
                <a:cs typeface="Arial"/>
                <a:sym typeface="Arial"/>
              </a:rPr>
              <a:t>Colors</a:t>
            </a:r>
            <a:endParaRPr/>
          </a:p>
        </p:txBody>
      </p:sp>
      <p:grpSp>
        <p:nvGrpSpPr>
          <p:cNvPr id="319" name="Google Shape;319;p31"/>
          <p:cNvGrpSpPr/>
          <p:nvPr/>
        </p:nvGrpSpPr>
        <p:grpSpPr>
          <a:xfrm>
            <a:off x="2956081" y="8097273"/>
            <a:ext cx="754204" cy="771881"/>
            <a:chOff x="0" y="-19050"/>
            <a:chExt cx="812800" cy="831850"/>
          </a:xfrm>
        </p:grpSpPr>
        <p:sp>
          <p:nvSpPr>
            <p:cNvPr id="320" name="Google Shape;320;p31"/>
            <p:cNvSpPr/>
            <p:nvPr/>
          </p:nvSpPr>
          <p:spPr>
            <a:xfrm>
              <a:off x="0" y="0"/>
              <a:ext cx="812800" cy="812800"/>
            </a:xfrm>
            <a:custGeom>
              <a:rect b="b" l="l" r="r" t="t"/>
              <a:pathLst>
                <a:path extrusionOk="0"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04AA7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 name="Google Shape;321;p31"/>
            <p:cNvSpPr txBox="1"/>
            <p:nvPr/>
          </p:nvSpPr>
          <p:spPr>
            <a:xfrm>
              <a:off x="0" y="-19050"/>
              <a:ext cx="812800" cy="831850"/>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322" name="Google Shape;322;p31"/>
          <p:cNvSpPr txBox="1"/>
          <p:nvPr/>
        </p:nvSpPr>
        <p:spPr>
          <a:xfrm>
            <a:off x="2722496" y="9002127"/>
            <a:ext cx="1221374" cy="180467"/>
          </a:xfrm>
          <a:prstGeom prst="rect">
            <a:avLst/>
          </a:prstGeom>
          <a:noFill/>
          <a:ln>
            <a:noFill/>
          </a:ln>
        </p:spPr>
        <p:txBody>
          <a:bodyPr anchorCtr="0" anchor="t" bIns="0" lIns="0" spcFirstLastPara="1" rIns="0" wrap="square" tIns="0">
            <a:spAutoFit/>
          </a:bodyPr>
          <a:lstStyle/>
          <a:p>
            <a:pPr indent="0" lvl="0" marL="0" marR="0" rtl="0" algn="ctr">
              <a:lnSpc>
                <a:spcPct val="103000"/>
              </a:lnSpc>
              <a:spcBef>
                <a:spcPts val="0"/>
              </a:spcBef>
              <a:spcAft>
                <a:spcPts val="0"/>
              </a:spcAft>
              <a:buNone/>
            </a:pPr>
            <a:r>
              <a:rPr b="0" i="0" lang="en-US" sz="1300" u="none" cap="none" strike="noStrike">
                <a:solidFill>
                  <a:srgbClr val="000000"/>
                </a:solidFill>
                <a:latin typeface="Arial"/>
                <a:ea typeface="Arial"/>
                <a:cs typeface="Arial"/>
                <a:sym typeface="Arial"/>
              </a:rPr>
              <a:t>#04AA7A</a:t>
            </a:r>
            <a:endParaRPr/>
          </a:p>
        </p:txBody>
      </p:sp>
      <p:grpSp>
        <p:nvGrpSpPr>
          <p:cNvPr id="323" name="Google Shape;323;p31"/>
          <p:cNvGrpSpPr/>
          <p:nvPr/>
        </p:nvGrpSpPr>
        <p:grpSpPr>
          <a:xfrm>
            <a:off x="3943870" y="8097273"/>
            <a:ext cx="754204" cy="771881"/>
            <a:chOff x="0" y="-19050"/>
            <a:chExt cx="812800" cy="831850"/>
          </a:xfrm>
        </p:grpSpPr>
        <p:sp>
          <p:nvSpPr>
            <p:cNvPr id="324" name="Google Shape;324;p31"/>
            <p:cNvSpPr/>
            <p:nvPr/>
          </p:nvSpPr>
          <p:spPr>
            <a:xfrm>
              <a:off x="0" y="0"/>
              <a:ext cx="812800" cy="812800"/>
            </a:xfrm>
            <a:custGeom>
              <a:rect b="b" l="l" r="r" t="t"/>
              <a:pathLst>
                <a:path extrusionOk="0"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DD3D3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31"/>
            <p:cNvSpPr txBox="1"/>
            <p:nvPr/>
          </p:nvSpPr>
          <p:spPr>
            <a:xfrm>
              <a:off x="0" y="-19050"/>
              <a:ext cx="812800" cy="831850"/>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326" name="Google Shape;326;p31"/>
          <p:cNvSpPr txBox="1"/>
          <p:nvPr/>
        </p:nvSpPr>
        <p:spPr>
          <a:xfrm>
            <a:off x="3710285" y="8992602"/>
            <a:ext cx="1221374" cy="180467"/>
          </a:xfrm>
          <a:prstGeom prst="rect">
            <a:avLst/>
          </a:prstGeom>
          <a:noFill/>
          <a:ln>
            <a:noFill/>
          </a:ln>
        </p:spPr>
        <p:txBody>
          <a:bodyPr anchorCtr="0" anchor="t" bIns="0" lIns="0" spcFirstLastPara="1" rIns="0" wrap="square" tIns="0">
            <a:spAutoFit/>
          </a:bodyPr>
          <a:lstStyle/>
          <a:p>
            <a:pPr indent="0" lvl="0" marL="0" marR="0" rtl="0" algn="ctr">
              <a:lnSpc>
                <a:spcPct val="103000"/>
              </a:lnSpc>
              <a:spcBef>
                <a:spcPts val="0"/>
              </a:spcBef>
              <a:spcAft>
                <a:spcPts val="0"/>
              </a:spcAft>
              <a:buNone/>
            </a:pPr>
            <a:r>
              <a:rPr b="0" i="0" lang="en-US" sz="1300" u="none" cap="none" strike="noStrike">
                <a:solidFill>
                  <a:srgbClr val="000000"/>
                </a:solidFill>
                <a:latin typeface="Arial"/>
                <a:ea typeface="Arial"/>
                <a:cs typeface="Arial"/>
                <a:sym typeface="Arial"/>
              </a:rPr>
              <a:t>#DD3D3A</a:t>
            </a:r>
            <a:endParaRPr/>
          </a:p>
        </p:txBody>
      </p:sp>
      <p:sp>
        <p:nvSpPr>
          <p:cNvPr id="327" name="Google Shape;327;p31"/>
          <p:cNvSpPr/>
          <p:nvPr/>
        </p:nvSpPr>
        <p:spPr>
          <a:xfrm>
            <a:off x="13689391" y="7248669"/>
            <a:ext cx="3342036" cy="1933925"/>
          </a:xfrm>
          <a:custGeom>
            <a:rect b="b" l="l" r="r" t="t"/>
            <a:pathLst>
              <a:path extrusionOk="0" h="1933925" w="3342036">
                <a:moveTo>
                  <a:pt x="0" y="0"/>
                </a:moveTo>
                <a:lnTo>
                  <a:pt x="3342036" y="0"/>
                </a:lnTo>
                <a:lnTo>
                  <a:pt x="3342036" y="1933925"/>
                </a:lnTo>
                <a:lnTo>
                  <a:pt x="0" y="1933925"/>
                </a:lnTo>
                <a:lnTo>
                  <a:pt x="0" y="0"/>
                </a:lnTo>
                <a:close/>
              </a:path>
            </a:pathLst>
          </a:custGeom>
          <a:blipFill rotWithShape="1">
            <a:blip r:embed="rId3">
              <a:alphaModFix/>
            </a:blip>
            <a:stretch>
              <a:fillRect b="0" l="0" r="0" t="0"/>
            </a:stretch>
          </a:blipFill>
          <a:ln>
            <a:noFill/>
          </a:ln>
        </p:spPr>
      </p:sp>
      <p:sp>
        <p:nvSpPr>
          <p:cNvPr id="328" name="Google Shape;328;p31"/>
          <p:cNvSpPr/>
          <p:nvPr/>
        </p:nvSpPr>
        <p:spPr>
          <a:xfrm flipH="1">
            <a:off x="10149882" y="6466835"/>
            <a:ext cx="1088882" cy="1563669"/>
          </a:xfrm>
          <a:custGeom>
            <a:rect b="b" l="l" r="r" t="t"/>
            <a:pathLst>
              <a:path extrusionOk="0" h="1563669" w="1088882">
                <a:moveTo>
                  <a:pt x="1088882" y="0"/>
                </a:moveTo>
                <a:lnTo>
                  <a:pt x="0" y="0"/>
                </a:lnTo>
                <a:lnTo>
                  <a:pt x="0" y="1563669"/>
                </a:lnTo>
                <a:lnTo>
                  <a:pt x="1088882" y="1563669"/>
                </a:lnTo>
                <a:lnTo>
                  <a:pt x="1088882" y="0"/>
                </a:lnTo>
                <a:close/>
              </a:path>
            </a:pathLst>
          </a:custGeom>
          <a:blipFill rotWithShape="1">
            <a:blip r:embed="rId4">
              <a:alphaModFix/>
            </a:blip>
            <a:stretch>
              <a:fillRect b="0" l="0" r="0" t="0"/>
            </a:stretch>
          </a:blipFill>
          <a:ln>
            <a:noFill/>
          </a:ln>
        </p:spPr>
      </p:sp>
      <p:sp>
        <p:nvSpPr>
          <p:cNvPr id="329" name="Google Shape;329;p31"/>
          <p:cNvSpPr/>
          <p:nvPr/>
        </p:nvSpPr>
        <p:spPr>
          <a:xfrm>
            <a:off x="11993447" y="3507158"/>
            <a:ext cx="2548222" cy="2847175"/>
          </a:xfrm>
          <a:custGeom>
            <a:rect b="b" l="l" r="r" t="t"/>
            <a:pathLst>
              <a:path extrusionOk="0" h="2847175" w="2548222">
                <a:moveTo>
                  <a:pt x="0" y="0"/>
                </a:moveTo>
                <a:lnTo>
                  <a:pt x="2548222" y="0"/>
                </a:lnTo>
                <a:lnTo>
                  <a:pt x="2548222" y="2847174"/>
                </a:lnTo>
                <a:lnTo>
                  <a:pt x="0" y="2847174"/>
                </a:lnTo>
                <a:lnTo>
                  <a:pt x="0" y="0"/>
                </a:lnTo>
                <a:close/>
              </a:path>
            </a:pathLst>
          </a:custGeom>
          <a:blipFill rotWithShape="1">
            <a:blip r:embed="rId5">
              <a:alphaModFix/>
            </a:blip>
            <a:stretch>
              <a:fillRect b="0" l="0" r="0" t="0"/>
            </a:stretch>
          </a:blipFill>
          <a:ln>
            <a:noFill/>
          </a:ln>
        </p:spPr>
      </p:sp>
      <p:sp>
        <p:nvSpPr>
          <p:cNvPr id="330" name="Google Shape;330;p31"/>
          <p:cNvSpPr/>
          <p:nvPr/>
        </p:nvSpPr>
        <p:spPr>
          <a:xfrm>
            <a:off x="9256030" y="3676659"/>
            <a:ext cx="2737417" cy="2448744"/>
          </a:xfrm>
          <a:custGeom>
            <a:rect b="b" l="l" r="r" t="t"/>
            <a:pathLst>
              <a:path extrusionOk="0" h="2448744" w="2737417">
                <a:moveTo>
                  <a:pt x="0" y="0"/>
                </a:moveTo>
                <a:lnTo>
                  <a:pt x="2737417" y="0"/>
                </a:lnTo>
                <a:lnTo>
                  <a:pt x="2737417" y="2448744"/>
                </a:lnTo>
                <a:lnTo>
                  <a:pt x="0" y="2448744"/>
                </a:lnTo>
                <a:lnTo>
                  <a:pt x="0" y="0"/>
                </a:lnTo>
                <a:close/>
              </a:path>
            </a:pathLst>
          </a:custGeom>
          <a:blipFill rotWithShape="1">
            <a:blip r:embed="rId6">
              <a:alphaModFix/>
            </a:blip>
            <a:stretch>
              <a:fillRect b="0" l="0" r="0" t="0"/>
            </a:stretch>
          </a:blipFill>
          <a:ln>
            <a:noFill/>
          </a:ln>
        </p:spPr>
      </p:sp>
      <p:sp>
        <p:nvSpPr>
          <p:cNvPr id="331" name="Google Shape;331;p31"/>
          <p:cNvSpPr/>
          <p:nvPr/>
        </p:nvSpPr>
        <p:spPr>
          <a:xfrm>
            <a:off x="11866473" y="6710655"/>
            <a:ext cx="899226" cy="2482478"/>
          </a:xfrm>
          <a:custGeom>
            <a:rect b="b" l="l" r="r" t="t"/>
            <a:pathLst>
              <a:path extrusionOk="0" h="2482478" w="899226">
                <a:moveTo>
                  <a:pt x="0" y="0"/>
                </a:moveTo>
                <a:lnTo>
                  <a:pt x="899226" y="0"/>
                </a:lnTo>
                <a:lnTo>
                  <a:pt x="899226" y="2482477"/>
                </a:lnTo>
                <a:lnTo>
                  <a:pt x="0" y="2482477"/>
                </a:lnTo>
                <a:lnTo>
                  <a:pt x="0" y="0"/>
                </a:lnTo>
                <a:close/>
              </a:path>
            </a:pathLst>
          </a:custGeom>
          <a:blipFill rotWithShape="1">
            <a:blip r:embed="rId7">
              <a:alphaModFix/>
            </a:blip>
            <a:stretch>
              <a:fillRect b="-2029" l="0" r="-357812" t="-2029"/>
            </a:stretch>
          </a:blipFill>
          <a:ln>
            <a:noFill/>
          </a:ln>
        </p:spPr>
      </p:sp>
      <p:sp>
        <p:nvSpPr>
          <p:cNvPr id="332" name="Google Shape;332;p31"/>
          <p:cNvSpPr/>
          <p:nvPr/>
        </p:nvSpPr>
        <p:spPr>
          <a:xfrm>
            <a:off x="12528009" y="6738576"/>
            <a:ext cx="913732" cy="2482478"/>
          </a:xfrm>
          <a:custGeom>
            <a:rect b="b" l="l" r="r" t="t"/>
            <a:pathLst>
              <a:path extrusionOk="0" h="2482478" w="913732">
                <a:moveTo>
                  <a:pt x="0" y="0"/>
                </a:moveTo>
                <a:lnTo>
                  <a:pt x="913732" y="0"/>
                </a:lnTo>
                <a:lnTo>
                  <a:pt x="913732" y="2482477"/>
                </a:lnTo>
                <a:lnTo>
                  <a:pt x="0" y="2482477"/>
                </a:lnTo>
                <a:lnTo>
                  <a:pt x="0" y="0"/>
                </a:lnTo>
                <a:close/>
              </a:path>
            </a:pathLst>
          </a:custGeom>
          <a:blipFill rotWithShape="1">
            <a:blip r:embed="rId7">
              <a:alphaModFix/>
            </a:blip>
            <a:stretch>
              <a:fillRect b="-2029" l="-342884" r="-7627" t="-2029"/>
            </a:stretch>
          </a:blipFill>
          <a:ln>
            <a:noFill/>
          </a:ln>
        </p:spPr>
      </p:sp>
      <p:sp>
        <p:nvSpPr>
          <p:cNvPr id="333" name="Google Shape;333;p31"/>
          <p:cNvSpPr/>
          <p:nvPr/>
        </p:nvSpPr>
        <p:spPr>
          <a:xfrm flipH="1">
            <a:off x="9682440" y="8308369"/>
            <a:ext cx="2023766" cy="864700"/>
          </a:xfrm>
          <a:custGeom>
            <a:rect b="b" l="l" r="r" t="t"/>
            <a:pathLst>
              <a:path extrusionOk="0" h="864700" w="2023766">
                <a:moveTo>
                  <a:pt x="2023766" y="0"/>
                </a:moveTo>
                <a:lnTo>
                  <a:pt x="0" y="0"/>
                </a:lnTo>
                <a:lnTo>
                  <a:pt x="0" y="864700"/>
                </a:lnTo>
                <a:lnTo>
                  <a:pt x="2023766" y="864700"/>
                </a:lnTo>
                <a:lnTo>
                  <a:pt x="2023766" y="0"/>
                </a:lnTo>
                <a:close/>
              </a:path>
            </a:pathLst>
          </a:custGeom>
          <a:blipFill rotWithShape="1">
            <a:blip r:embed="rId8">
              <a:alphaModFix/>
            </a:blip>
            <a:stretch>
              <a:fillRect b="0" l="0" r="0" t="0"/>
            </a:stretch>
          </a:blipFill>
          <a:ln>
            <a:noFill/>
          </a:ln>
        </p:spPr>
      </p:sp>
      <p:sp>
        <p:nvSpPr>
          <p:cNvPr id="334" name="Google Shape;334;p31"/>
          <p:cNvSpPr/>
          <p:nvPr/>
        </p:nvSpPr>
        <p:spPr>
          <a:xfrm>
            <a:off x="6614962" y="3676659"/>
            <a:ext cx="2529038" cy="2478458"/>
          </a:xfrm>
          <a:custGeom>
            <a:rect b="b" l="l" r="r" t="t"/>
            <a:pathLst>
              <a:path extrusionOk="0" h="2478458" w="2529038">
                <a:moveTo>
                  <a:pt x="0" y="0"/>
                </a:moveTo>
                <a:lnTo>
                  <a:pt x="2529038" y="0"/>
                </a:lnTo>
                <a:lnTo>
                  <a:pt x="2529038" y="2478458"/>
                </a:lnTo>
                <a:lnTo>
                  <a:pt x="0" y="2478458"/>
                </a:lnTo>
                <a:lnTo>
                  <a:pt x="0" y="0"/>
                </a:lnTo>
                <a:close/>
              </a:path>
            </a:pathLst>
          </a:custGeom>
          <a:blipFill rotWithShape="1">
            <a:blip r:embed="rId9">
              <a:alphaModFix/>
            </a:blip>
            <a:stretch>
              <a:fillRect b="0" l="0" r="0" t="0"/>
            </a:stretch>
          </a:blipFill>
          <a:ln>
            <a:noFill/>
          </a:ln>
        </p:spPr>
      </p:sp>
      <p:sp>
        <p:nvSpPr>
          <p:cNvPr id="335" name="Google Shape;335;p31"/>
          <p:cNvSpPr/>
          <p:nvPr/>
        </p:nvSpPr>
        <p:spPr>
          <a:xfrm>
            <a:off x="6805309" y="6581913"/>
            <a:ext cx="2624745" cy="2639141"/>
          </a:xfrm>
          <a:custGeom>
            <a:rect b="b" l="l" r="r" t="t"/>
            <a:pathLst>
              <a:path extrusionOk="0" h="2639141" w="2624745">
                <a:moveTo>
                  <a:pt x="0" y="0"/>
                </a:moveTo>
                <a:lnTo>
                  <a:pt x="2624745" y="0"/>
                </a:lnTo>
                <a:lnTo>
                  <a:pt x="2624745" y="2639140"/>
                </a:lnTo>
                <a:lnTo>
                  <a:pt x="0" y="2639140"/>
                </a:lnTo>
                <a:lnTo>
                  <a:pt x="0" y="0"/>
                </a:lnTo>
                <a:close/>
              </a:path>
            </a:pathLst>
          </a:custGeom>
          <a:blipFill rotWithShape="1">
            <a:blip r:embed="rId10">
              <a:alphaModFix/>
            </a:blip>
            <a:stretch>
              <a:fillRect b="0" l="0" r="0" t="0"/>
            </a:stretch>
          </a:blipFill>
          <a:ln>
            <a:noFill/>
          </a:ln>
        </p:spPr>
      </p:sp>
      <p:sp>
        <p:nvSpPr>
          <p:cNvPr id="336" name="Google Shape;336;p31"/>
          <p:cNvSpPr/>
          <p:nvPr/>
        </p:nvSpPr>
        <p:spPr>
          <a:xfrm>
            <a:off x="15141962" y="3613912"/>
            <a:ext cx="1854586" cy="2372145"/>
          </a:xfrm>
          <a:custGeom>
            <a:rect b="b" l="l" r="r" t="t"/>
            <a:pathLst>
              <a:path extrusionOk="0" h="2372145" w="1854586">
                <a:moveTo>
                  <a:pt x="0" y="0"/>
                </a:moveTo>
                <a:lnTo>
                  <a:pt x="1854586" y="0"/>
                </a:lnTo>
                <a:lnTo>
                  <a:pt x="1854586" y="2372145"/>
                </a:lnTo>
                <a:lnTo>
                  <a:pt x="0" y="2372145"/>
                </a:lnTo>
                <a:lnTo>
                  <a:pt x="0" y="0"/>
                </a:lnTo>
                <a:close/>
              </a:path>
            </a:pathLst>
          </a:custGeom>
          <a:blipFill rotWithShape="1">
            <a:blip r:embed="rId11">
              <a:alphaModFix/>
            </a:blip>
            <a:stretch>
              <a:fillRect b="0" l="0" r="0" t="0"/>
            </a:stretch>
          </a:blipFill>
          <a:ln>
            <a:noFill/>
          </a:ln>
        </p:spPr>
      </p:sp>
      <p:sp>
        <p:nvSpPr>
          <p:cNvPr id="337" name="Google Shape;337;p31"/>
          <p:cNvSpPr/>
          <p:nvPr/>
        </p:nvSpPr>
        <p:spPr>
          <a:xfrm>
            <a:off x="15005288" y="6318308"/>
            <a:ext cx="1063967" cy="1175064"/>
          </a:xfrm>
          <a:custGeom>
            <a:rect b="b" l="l" r="r" t="t"/>
            <a:pathLst>
              <a:path extrusionOk="0" h="1175064" w="1063967">
                <a:moveTo>
                  <a:pt x="0" y="0"/>
                </a:moveTo>
                <a:lnTo>
                  <a:pt x="1063967" y="0"/>
                </a:lnTo>
                <a:lnTo>
                  <a:pt x="1063967" y="1175064"/>
                </a:lnTo>
                <a:lnTo>
                  <a:pt x="0" y="1175064"/>
                </a:lnTo>
                <a:lnTo>
                  <a:pt x="0" y="0"/>
                </a:lnTo>
                <a:close/>
              </a:path>
            </a:pathLst>
          </a:custGeom>
          <a:blipFill rotWithShape="1">
            <a:blip r:embed="rId12">
              <a:alphaModFix/>
            </a:blip>
            <a:stretch>
              <a:fillRect b="0" l="0" r="0" t="0"/>
            </a:stretch>
          </a:blipFill>
          <a:ln>
            <a:noFill/>
          </a:ln>
        </p:spPr>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3F7EDA"/>
        </a:solidFill>
      </p:bgPr>
    </p:bg>
    <p:spTree>
      <p:nvGrpSpPr>
        <p:cNvPr id="341" name="Shape 341"/>
        <p:cNvGrpSpPr/>
        <p:nvPr/>
      </p:nvGrpSpPr>
      <p:grpSpPr>
        <a:xfrm>
          <a:off x="0" y="0"/>
          <a:ext cx="0" cy="0"/>
          <a:chOff x="0" y="0"/>
          <a:chExt cx="0" cy="0"/>
        </a:xfrm>
      </p:grpSpPr>
      <p:sp>
        <p:nvSpPr>
          <p:cNvPr id="342" name="Google Shape;342;p32"/>
          <p:cNvSpPr txBox="1"/>
          <p:nvPr/>
        </p:nvSpPr>
        <p:spPr>
          <a:xfrm>
            <a:off x="3377480" y="2605456"/>
            <a:ext cx="11533039" cy="324612"/>
          </a:xfrm>
          <a:prstGeom prst="rect">
            <a:avLst/>
          </a:prstGeom>
          <a:noFill/>
          <a:ln>
            <a:noFill/>
          </a:ln>
        </p:spPr>
        <p:txBody>
          <a:bodyPr anchorCtr="0" anchor="t" bIns="0" lIns="0" spcFirstLastPara="1" rIns="0" wrap="square" tIns="0">
            <a:spAutoFit/>
          </a:bodyPr>
          <a:lstStyle/>
          <a:p>
            <a:pPr indent="0" lvl="1" marL="0" marR="0" rtl="0" algn="ctr">
              <a:lnSpc>
                <a:spcPct val="122010"/>
              </a:lnSpc>
              <a:spcBef>
                <a:spcPts val="0"/>
              </a:spcBef>
              <a:spcAft>
                <a:spcPts val="0"/>
              </a:spcAft>
              <a:buNone/>
            </a:pPr>
            <a:r>
              <a:rPr b="0" i="0" lang="en-US" sz="2199" u="none" cap="none" strike="noStrike">
                <a:solidFill>
                  <a:srgbClr val="FFFFFF"/>
                </a:solidFill>
                <a:latin typeface="Arial"/>
                <a:ea typeface="Arial"/>
                <a:cs typeface="Arial"/>
                <a:sym typeface="Arial"/>
              </a:rPr>
              <a:t>This presentation template is free for everyone to use thanks to the following:</a:t>
            </a:r>
            <a:endParaRPr/>
          </a:p>
        </p:txBody>
      </p:sp>
      <p:sp>
        <p:nvSpPr>
          <p:cNvPr id="343" name="Google Shape;343;p32"/>
          <p:cNvSpPr txBox="1"/>
          <p:nvPr/>
        </p:nvSpPr>
        <p:spPr>
          <a:xfrm>
            <a:off x="7108732" y="8257423"/>
            <a:ext cx="4070535" cy="421513"/>
          </a:xfrm>
          <a:prstGeom prst="rect">
            <a:avLst/>
          </a:prstGeom>
          <a:noFill/>
          <a:ln>
            <a:noFill/>
          </a:ln>
        </p:spPr>
        <p:txBody>
          <a:bodyPr anchorCtr="0" anchor="t" bIns="0" lIns="0" spcFirstLastPara="1" rIns="0" wrap="square" tIns="0">
            <a:spAutoFit/>
          </a:bodyPr>
          <a:lstStyle/>
          <a:p>
            <a:pPr indent="0" lvl="1" marL="0" marR="0" rtl="0" algn="ctr">
              <a:lnSpc>
                <a:spcPct val="122007"/>
              </a:lnSpc>
              <a:spcBef>
                <a:spcPts val="0"/>
              </a:spcBef>
              <a:spcAft>
                <a:spcPts val="0"/>
              </a:spcAft>
              <a:buNone/>
            </a:pPr>
            <a:r>
              <a:rPr b="0" i="0" lang="en-US" sz="2799" u="none" cap="none" strike="noStrike">
                <a:solidFill>
                  <a:srgbClr val="FFFFFF"/>
                </a:solidFill>
                <a:latin typeface="Arial"/>
                <a:ea typeface="Arial"/>
                <a:cs typeface="Arial"/>
                <a:sym typeface="Arial"/>
              </a:rPr>
              <a:t>Happy designing!</a:t>
            </a:r>
            <a:endParaRPr/>
          </a:p>
        </p:txBody>
      </p:sp>
      <p:sp>
        <p:nvSpPr>
          <p:cNvPr id="344" name="Google Shape;344;p32"/>
          <p:cNvSpPr txBox="1"/>
          <p:nvPr/>
        </p:nvSpPr>
        <p:spPr>
          <a:xfrm>
            <a:off x="4210005" y="5279512"/>
            <a:ext cx="9867990" cy="309245"/>
          </a:xfrm>
          <a:prstGeom prst="rect">
            <a:avLst/>
          </a:prstGeom>
          <a:noFill/>
          <a:ln>
            <a:noFill/>
          </a:ln>
        </p:spPr>
        <p:txBody>
          <a:bodyPr anchorCtr="0" anchor="t" bIns="0" lIns="0" spcFirstLastPara="1" rIns="0" wrap="square" tIns="0">
            <a:spAutoFit/>
          </a:bodyPr>
          <a:lstStyle/>
          <a:p>
            <a:pPr indent="0" lvl="1" marL="0" marR="0" rtl="0" algn="ctr">
              <a:lnSpc>
                <a:spcPct val="122000"/>
              </a:lnSpc>
              <a:spcBef>
                <a:spcPts val="0"/>
              </a:spcBef>
              <a:spcAft>
                <a:spcPts val="0"/>
              </a:spcAft>
              <a:buNone/>
            </a:pPr>
            <a:r>
              <a:rPr b="0" i="0" lang="en-US" sz="2000" u="none" cap="none" strike="noStrike">
                <a:solidFill>
                  <a:srgbClr val="FFFFFF"/>
                </a:solidFill>
                <a:latin typeface="Arial"/>
                <a:ea typeface="Arial"/>
                <a:cs typeface="Arial"/>
                <a:sym typeface="Arial"/>
              </a:rPr>
              <a:t>for the presentation template</a:t>
            </a:r>
            <a:endParaRPr/>
          </a:p>
        </p:txBody>
      </p:sp>
      <p:sp>
        <p:nvSpPr>
          <p:cNvPr id="345" name="Google Shape;345;p32"/>
          <p:cNvSpPr txBox="1"/>
          <p:nvPr/>
        </p:nvSpPr>
        <p:spPr>
          <a:xfrm>
            <a:off x="4210005" y="7014728"/>
            <a:ext cx="9867990" cy="309245"/>
          </a:xfrm>
          <a:prstGeom prst="rect">
            <a:avLst/>
          </a:prstGeom>
          <a:noFill/>
          <a:ln>
            <a:noFill/>
          </a:ln>
        </p:spPr>
        <p:txBody>
          <a:bodyPr anchorCtr="0" anchor="t" bIns="0" lIns="0" spcFirstLastPara="1" rIns="0" wrap="square" tIns="0">
            <a:spAutoFit/>
          </a:bodyPr>
          <a:lstStyle/>
          <a:p>
            <a:pPr indent="0" lvl="1" marL="0" marR="0" rtl="0" algn="ctr">
              <a:lnSpc>
                <a:spcPct val="122000"/>
              </a:lnSpc>
              <a:spcBef>
                <a:spcPts val="0"/>
              </a:spcBef>
              <a:spcAft>
                <a:spcPts val="0"/>
              </a:spcAft>
              <a:buNone/>
            </a:pPr>
            <a:r>
              <a:rPr b="0" i="0" lang="en-US" sz="2000" u="none" cap="none" strike="noStrike">
                <a:solidFill>
                  <a:srgbClr val="FFFFFF"/>
                </a:solidFill>
                <a:latin typeface="Arial"/>
                <a:ea typeface="Arial"/>
                <a:cs typeface="Arial"/>
                <a:sym typeface="Arial"/>
              </a:rPr>
              <a:t>for the photos</a:t>
            </a:r>
            <a:endParaRPr/>
          </a:p>
        </p:txBody>
      </p:sp>
      <p:sp>
        <p:nvSpPr>
          <p:cNvPr id="346" name="Google Shape;346;p32"/>
          <p:cNvSpPr txBox="1"/>
          <p:nvPr/>
        </p:nvSpPr>
        <p:spPr>
          <a:xfrm>
            <a:off x="5469973" y="1703314"/>
            <a:ext cx="7348055" cy="773593"/>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US" sz="5706" u="none" cap="none" strike="noStrike">
                <a:solidFill>
                  <a:srgbClr val="FFFFFF"/>
                </a:solidFill>
                <a:latin typeface="Arial"/>
                <a:ea typeface="Arial"/>
                <a:cs typeface="Arial"/>
                <a:sym typeface="Arial"/>
              </a:rPr>
              <a:t>CREDITS</a:t>
            </a:r>
            <a:endParaRPr/>
          </a:p>
        </p:txBody>
      </p:sp>
      <p:sp>
        <p:nvSpPr>
          <p:cNvPr id="347" name="Google Shape;347;p32"/>
          <p:cNvSpPr txBox="1"/>
          <p:nvPr/>
        </p:nvSpPr>
        <p:spPr>
          <a:xfrm>
            <a:off x="6110027" y="6282261"/>
            <a:ext cx="6067945" cy="618167"/>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US" sz="4712" u="none" cap="none" strike="noStrike">
                <a:solidFill>
                  <a:srgbClr val="FFFFFF"/>
                </a:solidFill>
                <a:latin typeface="Arial"/>
                <a:ea typeface="Arial"/>
                <a:cs typeface="Arial"/>
                <a:sym typeface="Arial"/>
              </a:rPr>
              <a:t>Pexels, Pixabay</a:t>
            </a:r>
            <a:endParaRPr/>
          </a:p>
        </p:txBody>
      </p:sp>
      <p:pic>
        <p:nvPicPr>
          <p:cNvPr id="348" name="Google Shape;348;p32"/>
          <p:cNvPicPr preferRelativeResize="0"/>
          <p:nvPr/>
        </p:nvPicPr>
        <p:blipFill>
          <a:blip r:embed="rId3">
            <a:alphaModFix/>
          </a:blip>
          <a:stretch>
            <a:fillRect/>
          </a:stretch>
        </p:blipFill>
        <p:spPr>
          <a:xfrm>
            <a:off x="6731800" y="3872846"/>
            <a:ext cx="4824400" cy="1206100"/>
          </a:xfrm>
          <a:prstGeom prst="rect">
            <a:avLst/>
          </a:prstGeom>
          <a:noFill/>
          <a:ln>
            <a:noFill/>
          </a:ln>
        </p:spPr>
      </p:pic>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