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slide+xml" PartName="/ppt/slides/slide20.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yes"?><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Lst>
  <p:sldSz cx="18288000" cy="10287000"/>
  <p:notesSz cx="6858000" cy="9144000"/>
  <p:embeddedFontLst>
    <p:embeddedFont>
      <p:font typeface="Thephir" charset="1" panose="00000000000000000000"/>
      <p:regular r:id="rId26"/>
    </p:embeddedFont>
    <p:embeddedFont>
      <p:font typeface="Be Vietnam Ultra-Bold" charset="1" panose="00000900000000000000"/>
      <p:regular r:id="rId27"/>
    </p:embeddedFont>
    <p:embeddedFont>
      <p:font typeface="Be Vietnam" charset="1" panose="00000500000000000000"/>
      <p:regular r:id="rId28"/>
    </p:embeddedFont>
    <p:embeddedFont>
      <p:font typeface="Thephir Bold" charset="1" panose="00000000000000000000"/>
      <p:regular r:id="rId29"/>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yes"?><Relationships xmlns="http://schemas.openxmlformats.org/package/2006/relationships"><Relationship Id="rId1" Target="slideMasters/slideMaster1.xml" Type="http://schemas.openxmlformats.org/officeDocument/2006/relationships/slideMaster"/><Relationship Id="rId10" Target="slides/slide5.xml" Type="http://schemas.openxmlformats.org/officeDocument/2006/relationships/slide"/><Relationship Id="rId11" Target="slides/slide6.xml" Type="http://schemas.openxmlformats.org/officeDocument/2006/relationships/slide"/><Relationship Id="rId12" Target="slides/slide7.xml" Type="http://schemas.openxmlformats.org/officeDocument/2006/relationships/slide"/><Relationship Id="rId13" Target="slides/slide8.xml" Type="http://schemas.openxmlformats.org/officeDocument/2006/relationships/slide"/><Relationship Id="rId14" Target="slides/slide9.xml" Type="http://schemas.openxmlformats.org/officeDocument/2006/relationships/slide"/><Relationship Id="rId15" Target="slides/slide10.xml" Type="http://schemas.openxmlformats.org/officeDocument/2006/relationships/slide"/><Relationship Id="rId16" Target="slides/slide11.xml" Type="http://schemas.openxmlformats.org/officeDocument/2006/relationships/slide"/><Relationship Id="rId17" Target="slides/slide12.xml" Type="http://schemas.openxmlformats.org/officeDocument/2006/relationships/slide"/><Relationship Id="rId18" Target="slides/slide13.xml" Type="http://schemas.openxmlformats.org/officeDocument/2006/relationships/slide"/><Relationship Id="rId19" Target="slides/slide14.xml" Type="http://schemas.openxmlformats.org/officeDocument/2006/relationships/slide"/><Relationship Id="rId2" Target="presProps.xml" Type="http://schemas.openxmlformats.org/officeDocument/2006/relationships/presProps"/><Relationship Id="rId20" Target="slides/slide15.xml" Type="http://schemas.openxmlformats.org/officeDocument/2006/relationships/slide"/><Relationship Id="rId21" Target="slides/slide16.xml" Type="http://schemas.openxmlformats.org/officeDocument/2006/relationships/slide"/><Relationship Id="rId22" Target="slides/slide17.xml" Type="http://schemas.openxmlformats.org/officeDocument/2006/relationships/slide"/><Relationship Id="rId23" Target="slides/slide18.xml" Type="http://schemas.openxmlformats.org/officeDocument/2006/relationships/slide"/><Relationship Id="rId24" Target="slides/slide19.xml" Type="http://schemas.openxmlformats.org/officeDocument/2006/relationships/slide"/><Relationship Id="rId25" Target="slides/slide20.xml" Type="http://schemas.openxmlformats.org/officeDocument/2006/relationships/slide"/><Relationship Id="rId26" Target="fonts/font26.fntdata" Type="http://schemas.openxmlformats.org/officeDocument/2006/relationships/font"/><Relationship Id="rId27" Target="fonts/font27.fntdata" Type="http://schemas.openxmlformats.org/officeDocument/2006/relationships/font"/><Relationship Id="rId28" Target="fonts/font28.fntdata" Type="http://schemas.openxmlformats.org/officeDocument/2006/relationships/font"/><Relationship Id="rId29" Target="fonts/font29.fntdata" Type="http://schemas.openxmlformats.org/officeDocument/2006/relationships/font"/><Relationship Id="rId3" Target="viewProps.xml" Type="http://schemas.openxmlformats.org/officeDocument/2006/relationships/viewProps"/><Relationship Id="rId4" Target="theme/theme1.xml" Type="http://schemas.openxmlformats.org/officeDocument/2006/relationships/theme"/><Relationship Id="rId5" Target="tableStyles.xml" Type="http://schemas.openxmlformats.org/officeDocument/2006/relationships/tableStyles"/><Relationship Id="rId6" Target="slides/slide1.xml" Type="http://schemas.openxmlformats.org/officeDocument/2006/relationships/slide"/><Relationship Id="rId7" Target="slides/slide2.xml" Type="http://schemas.openxmlformats.org/officeDocument/2006/relationships/slide"/><Relationship Id="rId8" Target="slides/slide3.xml" Type="http://schemas.openxmlformats.org/officeDocument/2006/relationships/slide"/><Relationship Id="rId9" Target="slides/slide4.xml" Type="http://schemas.openxmlformats.org/officeDocument/2006/relationships/slide"/></Relationships>
</file>

<file path=ppt/slideLayouts/_rels/slideLayout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yes"?><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png" Type="http://schemas.openxmlformats.org/officeDocument/2006/relationships/image"/><Relationship Id="rId6" Target="../media/image5.svg" Type="http://schemas.openxmlformats.org/officeDocument/2006/relationships/image"/></Relationships>
</file>

<file path=ppt/slides/_rels/slide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6.jpeg" Type="http://schemas.openxmlformats.org/officeDocument/2006/relationships/image"/><Relationship Id="rId3" Target="../media/image7.png" Type="http://schemas.openxmlformats.org/officeDocument/2006/relationships/image"/><Relationship Id="rId4" Target="../media/image8.svg" Type="http://schemas.openxmlformats.org/officeDocument/2006/relationships/image"/></Relationships>
</file>

<file path=ppt/slides/_rels/slide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9.png" Type="http://schemas.openxmlformats.org/officeDocument/2006/relationships/image"/><Relationship Id="rId3" Target="../media/image10.svg" Type="http://schemas.openxmlformats.org/officeDocument/2006/relationships/image"/><Relationship Id="rId4" Target="../media/image11.png" Type="http://schemas.openxmlformats.org/officeDocument/2006/relationships/image"/><Relationship Id="rId5" Target="../media/image12.svg" Type="http://schemas.openxmlformats.org/officeDocument/2006/relationships/image"/><Relationship Id="rId6" Target="../media/image13.png" Type="http://schemas.openxmlformats.org/officeDocument/2006/relationships/image"/><Relationship Id="rId7" Target="../media/image14.svg" Type="http://schemas.openxmlformats.org/officeDocument/2006/relationships/image"/></Relationships>
</file>

<file path=ppt/slides/_rels/slide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5.png" Type="http://schemas.openxmlformats.org/officeDocument/2006/relationships/image"/><Relationship Id="rId3" Target="../media/image16.svg" Type="http://schemas.openxmlformats.org/officeDocument/2006/relationships/image"/><Relationship Id="rId4" Target="../media/image17.png" Type="http://schemas.openxmlformats.org/officeDocument/2006/relationships/image"/><Relationship Id="rId5" Target="../media/image18.svg" Type="http://schemas.openxmlformats.org/officeDocument/2006/relationships/image"/></Relationships>
</file>

<file path=ppt/slides/_rels/slide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9.png" Type="http://schemas.openxmlformats.org/officeDocument/2006/relationships/image"/><Relationship Id="rId3" Target="../media/image20.png" Type="http://schemas.openxmlformats.org/officeDocument/2006/relationships/image"/><Relationship Id="rId4" Target="../media/image21.svg" Type="http://schemas.openxmlformats.org/officeDocument/2006/relationships/image"/><Relationship Id="rId5" Target="../media/image22.png" Type="http://schemas.openxmlformats.org/officeDocument/2006/relationships/image"/><Relationship Id="rId6" Target="../media/image23.svg" Type="http://schemas.openxmlformats.org/officeDocument/2006/relationships/image"/><Relationship Id="rId7" Target="../media/image24.png" Type="http://schemas.openxmlformats.org/officeDocument/2006/relationships/image"/><Relationship Id="rId8" Target="../media/image25.svg" Type="http://schemas.openxmlformats.org/officeDocument/2006/relationships/image"/></Relationships>
</file>

<file path=ppt/slides/_rels/slide6.xml.rels><?xml version="1.0" encoding="UTF-8" standalone="yes"?><Relationships xmlns="http://schemas.openxmlformats.org/package/2006/relationships"><Relationship Id="rId1" Target="../slideLayouts/slideLayout7.xml" Type="http://schemas.openxmlformats.org/officeDocument/2006/relationships/slideLayout"/></Relationships>
</file>

<file path=ppt/slides/_rels/slide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6.jpeg" Type="http://schemas.openxmlformats.org/officeDocument/2006/relationships/image"/><Relationship Id="rId3" Target="../media/image27.png" Type="http://schemas.openxmlformats.org/officeDocument/2006/relationships/image"/><Relationship Id="rId4" Target="../media/image28.svg" Type="http://schemas.openxmlformats.org/officeDocument/2006/relationships/image"/><Relationship Id="rId5" Target="../media/image29.jpeg" Type="http://schemas.openxmlformats.org/officeDocument/2006/relationships/image"/><Relationship Id="rId6" Target="../media/image30.jpeg" Type="http://schemas.openxmlformats.org/officeDocument/2006/relationships/image"/></Relationships>
</file>

<file path=ppt/slides/_rels/slide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1.png" Type="http://schemas.openxmlformats.org/officeDocument/2006/relationships/image"/><Relationship Id="rId3" Target="../media/image32.svg" Type="http://schemas.openxmlformats.org/officeDocument/2006/relationships/image"/><Relationship Id="rId4" Target="../media/image13.png" Type="http://schemas.openxmlformats.org/officeDocument/2006/relationships/image"/><Relationship Id="rId5" Target="../media/image14.svg" Type="http://schemas.openxmlformats.org/officeDocument/2006/relationships/image"/><Relationship Id="rId6" Target="../media/image11.png" Type="http://schemas.openxmlformats.org/officeDocument/2006/relationships/image"/><Relationship Id="rId7" Target="../media/image12.svg" Type="http://schemas.openxmlformats.org/officeDocument/2006/relationships/image"/></Relationships>
</file>

<file path=ppt/slides/_rels/slide9.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41.png" Type="http://schemas.openxmlformats.org/officeDocument/2006/relationships/image"/><Relationship Id="rId11" Target="../media/image42.svg" Type="http://schemas.openxmlformats.org/officeDocument/2006/relationships/image"/><Relationship Id="rId2" Target="../media/image33.png" Type="http://schemas.openxmlformats.org/officeDocument/2006/relationships/image"/><Relationship Id="rId3" Target="../media/image34.svg" Type="http://schemas.openxmlformats.org/officeDocument/2006/relationships/image"/><Relationship Id="rId4" Target="../media/image35.png" Type="http://schemas.openxmlformats.org/officeDocument/2006/relationships/image"/><Relationship Id="rId5" Target="../media/image36.svg" Type="http://schemas.openxmlformats.org/officeDocument/2006/relationships/image"/><Relationship Id="rId6" Target="../media/image37.png" Type="http://schemas.openxmlformats.org/officeDocument/2006/relationships/image"/><Relationship Id="rId7" Target="../media/image38.svg" Type="http://schemas.openxmlformats.org/officeDocument/2006/relationships/image"/><Relationship Id="rId8" Target="../media/image39.png" Type="http://schemas.openxmlformats.org/officeDocument/2006/relationships/image"/><Relationship Id="rId9" Target="../media/image40.svg" Type="http://schemas.openxmlformats.org/officeDocument/2006/relationships/image"/></Relationships>
</file>

<file path=ppt/slides/_rels/slide1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43.png" Type="http://schemas.openxmlformats.org/officeDocument/2006/relationships/image"/><Relationship Id="rId3" Target="../media/image44.png" Type="http://schemas.openxmlformats.org/officeDocument/2006/relationships/image"/><Relationship Id="rId4" Target="../media/image45.svg" Type="http://schemas.openxmlformats.org/officeDocument/2006/relationships/image"/><Relationship Id="rId5" Target="../media/image46.png" Type="http://schemas.openxmlformats.org/officeDocument/2006/relationships/image"/><Relationship Id="rId6" Target="../media/image47.svg" Type="http://schemas.openxmlformats.org/officeDocument/2006/relationships/image"/></Relationships>
</file>

<file path=ppt/slides/_rels/slide1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48.png" Type="http://schemas.openxmlformats.org/officeDocument/2006/relationships/image"/><Relationship Id="rId3" Target="../media/image49.svg" Type="http://schemas.openxmlformats.org/officeDocument/2006/relationships/image"/><Relationship Id="rId4" Target="../media/image50.png" Type="http://schemas.openxmlformats.org/officeDocument/2006/relationships/image"/><Relationship Id="rId5" Target="../media/image51.svg" Type="http://schemas.openxmlformats.org/officeDocument/2006/relationships/image"/><Relationship Id="rId6" Target="../media/image52.png" Type="http://schemas.openxmlformats.org/officeDocument/2006/relationships/image"/><Relationship Id="rId7" Target="../media/image53.svg" Type="http://schemas.openxmlformats.org/officeDocument/2006/relationships/image"/></Relationships>
</file>

<file path=ppt/slides/_rels/slide1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54.png" Type="http://schemas.openxmlformats.org/officeDocument/2006/relationships/image"/><Relationship Id="rId3" Target="../media/image55.svg" Type="http://schemas.openxmlformats.org/officeDocument/2006/relationships/image"/></Relationships>
</file>

<file path=ppt/slides/_rels/slide1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56.png" Type="http://schemas.openxmlformats.org/officeDocument/2006/relationships/image"/><Relationship Id="rId3" Target="../media/image57.svg" Type="http://schemas.openxmlformats.org/officeDocument/2006/relationships/image"/><Relationship Id="rId4" Target="../media/image13.png" Type="http://schemas.openxmlformats.org/officeDocument/2006/relationships/image"/><Relationship Id="rId5" Target="../media/image14.svg" Type="http://schemas.openxmlformats.org/officeDocument/2006/relationships/image"/><Relationship Id="rId6" Target="../media/image11.png" Type="http://schemas.openxmlformats.org/officeDocument/2006/relationships/image"/><Relationship Id="rId7" Target="../media/image12.svg" Type="http://schemas.openxmlformats.org/officeDocument/2006/relationships/image"/><Relationship Id="rId8" Target="../media/image31.png" Type="http://schemas.openxmlformats.org/officeDocument/2006/relationships/image"/><Relationship Id="rId9" Target="../media/image32.svg" Type="http://schemas.openxmlformats.org/officeDocument/2006/relationships/image"/></Relationships>
</file>

<file path=ppt/slides/_rels/slide1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58.png" Type="http://schemas.openxmlformats.org/officeDocument/2006/relationships/image"/><Relationship Id="rId3" Target="../media/image59.svg" Type="http://schemas.openxmlformats.org/officeDocument/2006/relationships/image"/><Relationship Id="rId4" Target="../media/image60.png" Type="http://schemas.openxmlformats.org/officeDocument/2006/relationships/image"/><Relationship Id="rId5" Target="../media/image61.svg" Type="http://schemas.openxmlformats.org/officeDocument/2006/relationships/image"/><Relationship Id="rId6" Target="../media/image52.png" Type="http://schemas.openxmlformats.org/officeDocument/2006/relationships/image"/><Relationship Id="rId7" Target="../media/image53.svg" Type="http://schemas.openxmlformats.org/officeDocument/2006/relationships/image"/></Relationships>
</file>

<file path=ppt/slides/_rels/slide1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62.png" Type="http://schemas.openxmlformats.org/officeDocument/2006/relationships/image"/><Relationship Id="rId3" Target="../media/image63.svg" Type="http://schemas.openxmlformats.org/officeDocument/2006/relationships/image"/><Relationship Id="rId4" Target="../media/image64.png" Type="http://schemas.openxmlformats.org/officeDocument/2006/relationships/image"/><Relationship Id="rId5" Target="../media/image65.svg" Type="http://schemas.openxmlformats.org/officeDocument/2006/relationships/image"/><Relationship Id="rId6" Target="../media/image66.png" Type="http://schemas.openxmlformats.org/officeDocument/2006/relationships/image"/></Relationships>
</file>

<file path=ppt/slides/_rels/slide1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67.png" Type="http://schemas.openxmlformats.org/officeDocument/2006/relationships/image"/><Relationship Id="rId3" Target="../media/image68.svg" Type="http://schemas.openxmlformats.org/officeDocument/2006/relationships/image"/><Relationship Id="rId4" Target="../media/image69.png" Type="http://schemas.openxmlformats.org/officeDocument/2006/relationships/image"/><Relationship Id="rId5" Target="../media/image70.svg" Type="http://schemas.openxmlformats.org/officeDocument/2006/relationships/image"/></Relationships>
</file>

<file path=ppt/slides/_rels/slide1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71.png" Type="http://schemas.openxmlformats.org/officeDocument/2006/relationships/image"/><Relationship Id="rId3" Target="../media/image72.png" Type="http://schemas.openxmlformats.org/officeDocument/2006/relationships/image"/><Relationship Id="rId4" Target="../media/image73.png" Type="http://schemas.openxmlformats.org/officeDocument/2006/relationships/image"/><Relationship Id="rId5" Target="../media/image74.png" Type="http://schemas.openxmlformats.org/officeDocument/2006/relationships/image"/><Relationship Id="rId6" Target="../media/image75.png" Type="http://schemas.openxmlformats.org/officeDocument/2006/relationships/image"/><Relationship Id="rId7" Target="../media/image76.png" Type="http://schemas.openxmlformats.org/officeDocument/2006/relationships/image"/><Relationship Id="rId8" Target="../media/image77.svg" Type="http://schemas.openxmlformats.org/officeDocument/2006/relationships/image"/></Relationships>
</file>

<file path=ppt/slides/_rels/slide1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78.jpeg" Type="http://schemas.openxmlformats.org/officeDocument/2006/relationships/image"/><Relationship Id="rId3" Target="../media/image79.png" Type="http://schemas.openxmlformats.org/officeDocument/2006/relationships/image"/><Relationship Id="rId4" Target="../media/image80.svg" Type="http://schemas.openxmlformats.org/officeDocument/2006/relationships/image"/></Relationships>
</file>

<file path=ppt/slides/_rels/slide19.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3.png" Type="http://schemas.openxmlformats.org/officeDocument/2006/relationships/image"/><Relationship Id="rId11" Target="../media/image14.svg" Type="http://schemas.openxmlformats.org/officeDocument/2006/relationships/image"/><Relationship Id="rId12" Target="../media/image15.png" Type="http://schemas.openxmlformats.org/officeDocument/2006/relationships/image"/><Relationship Id="rId13" Target="../media/image16.svg" Type="http://schemas.openxmlformats.org/officeDocument/2006/relationships/image"/><Relationship Id="rId14" Target="../media/image17.png" Type="http://schemas.openxmlformats.org/officeDocument/2006/relationships/image"/><Relationship Id="rId15" Target="../media/image18.svg" Type="http://schemas.openxmlformats.org/officeDocument/2006/relationships/image"/><Relationship Id="rId16" Target="../media/image27.png" Type="http://schemas.openxmlformats.org/officeDocument/2006/relationships/image"/><Relationship Id="rId17" Target="../media/image28.svg" Type="http://schemas.openxmlformats.org/officeDocument/2006/relationships/image"/><Relationship Id="rId18" Target="../media/image48.png" Type="http://schemas.openxmlformats.org/officeDocument/2006/relationships/image"/><Relationship Id="rId19" Target="../media/image49.svg" Type="http://schemas.openxmlformats.org/officeDocument/2006/relationships/image"/><Relationship Id="rId2" Target="../media/image1.png" Type="http://schemas.openxmlformats.org/officeDocument/2006/relationships/image"/><Relationship Id="rId20" Target="../media/image52.png" Type="http://schemas.openxmlformats.org/officeDocument/2006/relationships/image"/><Relationship Id="rId21" Target="../media/image53.svg" Type="http://schemas.openxmlformats.org/officeDocument/2006/relationships/image"/><Relationship Id="rId22" Target="../media/image64.png" Type="http://schemas.openxmlformats.org/officeDocument/2006/relationships/image"/><Relationship Id="rId23" Target="../media/image65.svg" Type="http://schemas.openxmlformats.org/officeDocument/2006/relationships/image"/><Relationship Id="rId24" Target="../media/image31.png" Type="http://schemas.openxmlformats.org/officeDocument/2006/relationships/image"/><Relationship Id="rId25" Target="../media/image32.svg" Type="http://schemas.openxmlformats.org/officeDocument/2006/relationships/image"/><Relationship Id="rId26" Target="../media/image54.png" Type="http://schemas.openxmlformats.org/officeDocument/2006/relationships/image"/><Relationship Id="rId27" Target="../media/image55.svg" Type="http://schemas.openxmlformats.org/officeDocument/2006/relationships/image"/><Relationship Id="rId28" Target="../media/image69.png" Type="http://schemas.openxmlformats.org/officeDocument/2006/relationships/image"/><Relationship Id="rId29" Target="../media/image70.svg" Type="http://schemas.openxmlformats.org/officeDocument/2006/relationships/image"/><Relationship Id="rId3" Target="../media/image2.svg" Type="http://schemas.openxmlformats.org/officeDocument/2006/relationships/image"/><Relationship Id="rId30" Target="../media/image79.png" Type="http://schemas.openxmlformats.org/officeDocument/2006/relationships/image"/><Relationship Id="rId31" Target="../media/image80.svg" Type="http://schemas.openxmlformats.org/officeDocument/2006/relationships/image"/><Relationship Id="rId32" Target="../media/image81.png" Type="http://schemas.openxmlformats.org/officeDocument/2006/relationships/image"/><Relationship Id="rId33" Target="../media/image82.svg" Type="http://schemas.openxmlformats.org/officeDocument/2006/relationships/image"/><Relationship Id="rId34" Target="../media/image44.png" Type="http://schemas.openxmlformats.org/officeDocument/2006/relationships/image"/><Relationship Id="rId35" Target="../media/image45.svg" Type="http://schemas.openxmlformats.org/officeDocument/2006/relationships/image"/><Relationship Id="rId36" Target="../media/image60.png" Type="http://schemas.openxmlformats.org/officeDocument/2006/relationships/image"/><Relationship Id="rId37" Target="../media/image61.svg" Type="http://schemas.openxmlformats.org/officeDocument/2006/relationships/image"/><Relationship Id="rId38" Target="../media/image58.png" Type="http://schemas.openxmlformats.org/officeDocument/2006/relationships/image"/><Relationship Id="rId39" Target="../media/image59.svg" Type="http://schemas.openxmlformats.org/officeDocument/2006/relationships/image"/><Relationship Id="rId4" Target="../media/image4.png" Type="http://schemas.openxmlformats.org/officeDocument/2006/relationships/image"/><Relationship Id="rId40" Target="../media/image50.png" Type="http://schemas.openxmlformats.org/officeDocument/2006/relationships/image"/><Relationship Id="rId41" Target="../media/image51.svg" Type="http://schemas.openxmlformats.org/officeDocument/2006/relationships/image"/><Relationship Id="rId42" Target="../media/image83.png" Type="http://schemas.openxmlformats.org/officeDocument/2006/relationships/image"/><Relationship Id="rId43" Target="../media/image84.svg" Type="http://schemas.openxmlformats.org/officeDocument/2006/relationships/image"/><Relationship Id="rId44" Target="../media/image85.png" Type="http://schemas.openxmlformats.org/officeDocument/2006/relationships/image"/><Relationship Id="rId45" Target="../media/image86.svg" Type="http://schemas.openxmlformats.org/officeDocument/2006/relationships/image"/><Relationship Id="rId46" Target="../media/image87.png" Type="http://schemas.openxmlformats.org/officeDocument/2006/relationships/image"/><Relationship Id="rId47" Target="../media/image88.svg" Type="http://schemas.openxmlformats.org/officeDocument/2006/relationships/image"/><Relationship Id="rId48" Target="../media/image89.png" Type="http://schemas.openxmlformats.org/officeDocument/2006/relationships/image"/><Relationship Id="rId49" Target="../media/image90.svg" Type="http://schemas.openxmlformats.org/officeDocument/2006/relationships/image"/><Relationship Id="rId5" Target="../media/image5.svg" Type="http://schemas.openxmlformats.org/officeDocument/2006/relationships/image"/><Relationship Id="rId50" Target="../media/image91.png" Type="http://schemas.openxmlformats.org/officeDocument/2006/relationships/image"/><Relationship Id="rId51" Target="../media/image92.svg" Type="http://schemas.openxmlformats.org/officeDocument/2006/relationships/image"/><Relationship Id="rId52" Target="../media/image93.png" Type="http://schemas.openxmlformats.org/officeDocument/2006/relationships/image"/><Relationship Id="rId53" Target="../media/image94.svg" Type="http://schemas.openxmlformats.org/officeDocument/2006/relationships/image"/><Relationship Id="rId54" Target="../media/image95.png" Type="http://schemas.openxmlformats.org/officeDocument/2006/relationships/image"/><Relationship Id="rId55" Target="../media/image96.svg" Type="http://schemas.openxmlformats.org/officeDocument/2006/relationships/image"/><Relationship Id="rId6" Target="../media/image7.png" Type="http://schemas.openxmlformats.org/officeDocument/2006/relationships/image"/><Relationship Id="rId7" Target="../media/image8.svg" Type="http://schemas.openxmlformats.org/officeDocument/2006/relationships/image"/><Relationship Id="rId8" Target="../media/image9.png" Type="http://schemas.openxmlformats.org/officeDocument/2006/relationships/image"/><Relationship Id="rId9" Target="../media/image10.svg" Type="http://schemas.openxmlformats.org/officeDocument/2006/relationships/image"/></Relationships>
</file>

<file path=ppt/slides/_rels/slide2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97.png" Type="http://schemas.openxmlformats.org/officeDocument/2006/relationships/image"/><Relationship Id="rId3" Target="../media/image98.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bg>
      <p:bgPr>
        <a:solidFill>
          <a:srgbClr val="E8E9EB"/>
        </a:solidFill>
      </p:bgPr>
    </p:bg>
    <p:spTree>
      <p:nvGrpSpPr>
        <p:cNvPr id="1" name=""/>
        <p:cNvGrpSpPr/>
        <p:nvPr/>
      </p:nvGrpSpPr>
      <p:grpSpPr>
        <a:xfrm>
          <a:off x="0" y="0"/>
          <a:ext cx="0" cy="0"/>
          <a:chOff x="0" y="0"/>
          <a:chExt cx="0" cy="0"/>
        </a:xfrm>
      </p:grpSpPr>
      <p:sp>
        <p:nvSpPr>
          <p:cNvPr name="TextBox 2" id="2"/>
          <p:cNvSpPr txBox="true"/>
          <p:nvPr/>
        </p:nvSpPr>
        <p:spPr>
          <a:xfrm rot="0">
            <a:off x="2458839" y="1502179"/>
            <a:ext cx="13370321" cy="3875382"/>
          </a:xfrm>
          <a:prstGeom prst="rect">
            <a:avLst/>
          </a:prstGeom>
        </p:spPr>
        <p:txBody>
          <a:bodyPr anchor="t" rtlCol="false" tIns="0" lIns="0" bIns="0" rIns="0">
            <a:spAutoFit/>
          </a:bodyPr>
          <a:lstStyle/>
          <a:p>
            <a:pPr algn="ctr">
              <a:lnSpc>
                <a:spcPts val="26458"/>
              </a:lnSpc>
              <a:spcBef>
                <a:spcPct val="0"/>
              </a:spcBef>
            </a:pPr>
            <a:r>
              <a:rPr lang="en-US" sz="22234">
                <a:solidFill>
                  <a:srgbClr val="00007B"/>
                </a:solidFill>
                <a:latin typeface="Thephir"/>
                <a:ea typeface="Thephir"/>
                <a:cs typeface="Thephir"/>
                <a:sym typeface="Thephir"/>
              </a:rPr>
              <a:t>Malaysia</a:t>
            </a:r>
          </a:p>
        </p:txBody>
      </p:sp>
      <p:sp>
        <p:nvSpPr>
          <p:cNvPr name="TextBox 3" id="3"/>
          <p:cNvSpPr txBox="true"/>
          <p:nvPr/>
        </p:nvSpPr>
        <p:spPr>
          <a:xfrm rot="0">
            <a:off x="2577789" y="4304170"/>
            <a:ext cx="13132421" cy="1969546"/>
          </a:xfrm>
          <a:prstGeom prst="rect">
            <a:avLst/>
          </a:prstGeom>
        </p:spPr>
        <p:txBody>
          <a:bodyPr anchor="t" rtlCol="false" tIns="0" lIns="0" bIns="0" rIns="0">
            <a:spAutoFit/>
          </a:bodyPr>
          <a:lstStyle/>
          <a:p>
            <a:pPr algn="ctr">
              <a:lnSpc>
                <a:spcPts val="13448"/>
              </a:lnSpc>
              <a:spcBef>
                <a:spcPct val="0"/>
              </a:spcBef>
            </a:pPr>
            <a:r>
              <a:rPr lang="en-US" sz="11301">
                <a:solidFill>
                  <a:srgbClr val="C11F25"/>
                </a:solidFill>
                <a:latin typeface="Thephir"/>
                <a:ea typeface="Thephir"/>
                <a:cs typeface="Thephir"/>
                <a:sym typeface="Thephir"/>
              </a:rPr>
              <a:t>Independence Day!</a:t>
            </a:r>
          </a:p>
        </p:txBody>
      </p:sp>
      <p:sp>
        <p:nvSpPr>
          <p:cNvPr name="Freeform 4" id="4"/>
          <p:cNvSpPr/>
          <p:nvPr/>
        </p:nvSpPr>
        <p:spPr>
          <a:xfrm flipH="true" flipV="false" rot="-295274">
            <a:off x="1933001" y="6329882"/>
            <a:ext cx="20603538" cy="7461664"/>
          </a:xfrm>
          <a:custGeom>
            <a:avLst/>
            <a:gdLst/>
            <a:ahLst/>
            <a:cxnLst/>
            <a:rect r="r" b="b" t="t" l="l"/>
            <a:pathLst>
              <a:path h="7461664" w="20603538">
                <a:moveTo>
                  <a:pt x="20603539" y="0"/>
                </a:moveTo>
                <a:lnTo>
                  <a:pt x="0" y="0"/>
                </a:lnTo>
                <a:lnTo>
                  <a:pt x="0" y="7461664"/>
                </a:lnTo>
                <a:lnTo>
                  <a:pt x="20603539" y="7461664"/>
                </a:lnTo>
                <a:lnTo>
                  <a:pt x="20603539"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5" id="5"/>
          <p:cNvSpPr/>
          <p:nvPr/>
        </p:nvSpPr>
        <p:spPr>
          <a:xfrm flipH="false" flipV="false" rot="246321">
            <a:off x="-1831315" y="4301071"/>
            <a:ext cx="11652299" cy="7702093"/>
          </a:xfrm>
          <a:custGeom>
            <a:avLst/>
            <a:gdLst/>
            <a:ahLst/>
            <a:cxnLst/>
            <a:rect r="r" b="b" t="t" l="l"/>
            <a:pathLst>
              <a:path h="7702093" w="11652299">
                <a:moveTo>
                  <a:pt x="0" y="0"/>
                </a:moveTo>
                <a:lnTo>
                  <a:pt x="11652298" y="0"/>
                </a:lnTo>
                <a:lnTo>
                  <a:pt x="11652298" y="7702093"/>
                </a:lnTo>
                <a:lnTo>
                  <a:pt x="0" y="7702093"/>
                </a:lnTo>
                <a:lnTo>
                  <a:pt x="0" y="0"/>
                </a:lnTo>
                <a:close/>
              </a:path>
            </a:pathLst>
          </a:custGeom>
          <a:blipFill>
            <a:blip r:embed="rId4"/>
            <a:stretch>
              <a:fillRect l="-54085" t="-114330" r="-30258" b="-204001"/>
            </a:stretch>
          </a:blipFill>
        </p:spPr>
      </p:sp>
      <p:grpSp>
        <p:nvGrpSpPr>
          <p:cNvPr name="Group 6" id="6"/>
          <p:cNvGrpSpPr/>
          <p:nvPr/>
        </p:nvGrpSpPr>
        <p:grpSpPr>
          <a:xfrm rot="0">
            <a:off x="4683796" y="1028700"/>
            <a:ext cx="8920407" cy="1064029"/>
            <a:chOff x="0" y="0"/>
            <a:chExt cx="11893876" cy="1418705"/>
          </a:xfrm>
        </p:grpSpPr>
        <p:sp>
          <p:nvSpPr>
            <p:cNvPr name="Freeform 7" id="7"/>
            <p:cNvSpPr/>
            <p:nvPr/>
          </p:nvSpPr>
          <p:spPr>
            <a:xfrm flipH="false" flipV="false" rot="0">
              <a:off x="0" y="0"/>
              <a:ext cx="9753600" cy="1418705"/>
            </a:xfrm>
            <a:custGeom>
              <a:avLst/>
              <a:gdLst/>
              <a:ahLst/>
              <a:cxnLst/>
              <a:rect r="r" b="b" t="t" l="l"/>
              <a:pathLst>
                <a:path h="1418705" w="9753600">
                  <a:moveTo>
                    <a:pt x="0" y="0"/>
                  </a:moveTo>
                  <a:lnTo>
                    <a:pt x="9753600" y="0"/>
                  </a:lnTo>
                  <a:lnTo>
                    <a:pt x="9753600" y="1418705"/>
                  </a:lnTo>
                  <a:lnTo>
                    <a:pt x="0" y="1418705"/>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2140276" y="0"/>
              <a:ext cx="9753600" cy="1418705"/>
            </a:xfrm>
            <a:custGeom>
              <a:avLst/>
              <a:gdLst/>
              <a:ahLst/>
              <a:cxnLst/>
              <a:rect r="r" b="b" t="t" l="l"/>
              <a:pathLst>
                <a:path h="1418705" w="9753600">
                  <a:moveTo>
                    <a:pt x="0" y="0"/>
                  </a:moveTo>
                  <a:lnTo>
                    <a:pt x="9753600" y="0"/>
                  </a:lnTo>
                  <a:lnTo>
                    <a:pt x="9753600" y="1418705"/>
                  </a:lnTo>
                  <a:lnTo>
                    <a:pt x="0" y="1418705"/>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grpSp>
      <p:sp>
        <p:nvSpPr>
          <p:cNvPr name="TextBox 9" id="9"/>
          <p:cNvSpPr txBox="true"/>
          <p:nvPr/>
        </p:nvSpPr>
        <p:spPr>
          <a:xfrm rot="0">
            <a:off x="5233095" y="1066800"/>
            <a:ext cx="7821811" cy="835660"/>
          </a:xfrm>
          <a:prstGeom prst="rect">
            <a:avLst/>
          </a:prstGeom>
        </p:spPr>
        <p:txBody>
          <a:bodyPr anchor="t" rtlCol="false" tIns="0" lIns="0" bIns="0" rIns="0">
            <a:spAutoFit/>
          </a:bodyPr>
          <a:lstStyle/>
          <a:p>
            <a:pPr algn="ctr" marL="0" indent="0" lvl="0">
              <a:lnSpc>
                <a:spcPts val="6544"/>
              </a:lnSpc>
              <a:spcBef>
                <a:spcPct val="0"/>
              </a:spcBef>
            </a:pPr>
            <a:r>
              <a:rPr lang="en-US" b="true" sz="5499" spc="395" u="none">
                <a:solidFill>
                  <a:srgbClr val="E8E9EB"/>
                </a:solidFill>
                <a:latin typeface="Be Vietnam Ultra-Bold"/>
                <a:ea typeface="Be Vietnam Ultra-Bold"/>
                <a:cs typeface="Be Vietnam Ultra-Bold"/>
                <a:sym typeface="Be Vietnam Ultra-Bold"/>
              </a:rPr>
              <a:t>LET’S CELEBRATE</a:t>
            </a:r>
          </a:p>
        </p:txBody>
      </p:sp>
      <p:sp>
        <p:nvSpPr>
          <p:cNvPr name="TextBox 10" id="10"/>
          <p:cNvSpPr txBox="true"/>
          <p:nvPr/>
        </p:nvSpPr>
        <p:spPr>
          <a:xfrm rot="0">
            <a:off x="10298570" y="9068326"/>
            <a:ext cx="6960730" cy="551398"/>
          </a:xfrm>
          <a:prstGeom prst="rect">
            <a:avLst/>
          </a:prstGeom>
        </p:spPr>
        <p:txBody>
          <a:bodyPr anchor="t" rtlCol="false" tIns="0" lIns="0" bIns="0" rIns="0">
            <a:spAutoFit/>
          </a:bodyPr>
          <a:lstStyle/>
          <a:p>
            <a:pPr algn="r" marL="0" indent="0" lvl="0">
              <a:lnSpc>
                <a:spcPts val="4353"/>
              </a:lnSpc>
              <a:spcBef>
                <a:spcPct val="0"/>
              </a:spcBef>
            </a:pPr>
            <a:r>
              <a:rPr lang="en-US" sz="3658">
                <a:solidFill>
                  <a:srgbClr val="FFFFFF"/>
                </a:solidFill>
                <a:latin typeface="Be Vietnam"/>
                <a:ea typeface="Be Vietnam"/>
                <a:cs typeface="Be Vietnam"/>
                <a:sym typeface="Be Vietnam"/>
              </a:rPr>
              <a:t>A Journey to Freedom and Unity</a:t>
            </a:r>
          </a:p>
        </p:txBody>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bg>
      <p:bgPr>
        <a:solidFill>
          <a:srgbClr val="E8E9EB"/>
        </a:solidFill>
      </p:bgPr>
    </p:bg>
    <p:spTree>
      <p:nvGrpSpPr>
        <p:cNvPr id="1" name=""/>
        <p:cNvGrpSpPr/>
        <p:nvPr/>
      </p:nvGrpSpPr>
      <p:grpSpPr>
        <a:xfrm>
          <a:off x="0" y="0"/>
          <a:ext cx="0" cy="0"/>
          <a:chOff x="0" y="0"/>
          <a:chExt cx="0" cy="0"/>
        </a:xfrm>
      </p:grpSpPr>
      <p:grpSp>
        <p:nvGrpSpPr>
          <p:cNvPr name="Group 2" id="2"/>
          <p:cNvGrpSpPr/>
          <p:nvPr/>
        </p:nvGrpSpPr>
        <p:grpSpPr>
          <a:xfrm rot="0">
            <a:off x="0" y="0"/>
            <a:ext cx="8579625" cy="10287000"/>
            <a:chOff x="0" y="0"/>
            <a:chExt cx="11439500" cy="13716000"/>
          </a:xfrm>
        </p:grpSpPr>
        <p:pic>
          <p:nvPicPr>
            <p:cNvPr name="Picture 3" id="3"/>
            <p:cNvPicPr>
              <a:picLocks noChangeAspect="true"/>
            </p:cNvPicPr>
            <p:nvPr/>
          </p:nvPicPr>
          <p:blipFill>
            <a:blip r:embed="rId2"/>
            <a:srcRect l="0" t="0" r="0" b="20066"/>
            <a:stretch>
              <a:fillRect/>
            </a:stretch>
          </p:blipFill>
          <p:spPr>
            <a:xfrm flipH="false" flipV="false">
              <a:off x="0" y="0"/>
              <a:ext cx="11439500" cy="13716000"/>
            </a:xfrm>
            <a:prstGeom prst="rect">
              <a:avLst/>
            </a:prstGeom>
          </p:spPr>
        </p:pic>
      </p:grpSp>
      <p:sp>
        <p:nvSpPr>
          <p:cNvPr name="Freeform 4" id="4"/>
          <p:cNvSpPr/>
          <p:nvPr/>
        </p:nvSpPr>
        <p:spPr>
          <a:xfrm flipH="false" flipV="false" rot="1255081">
            <a:off x="-38814" y="-1913886"/>
            <a:ext cx="7549526" cy="5621191"/>
          </a:xfrm>
          <a:custGeom>
            <a:avLst/>
            <a:gdLst/>
            <a:ahLst/>
            <a:cxnLst/>
            <a:rect r="r" b="b" t="t" l="l"/>
            <a:pathLst>
              <a:path h="5621191" w="7549526">
                <a:moveTo>
                  <a:pt x="0" y="0"/>
                </a:moveTo>
                <a:lnTo>
                  <a:pt x="7549527" y="0"/>
                </a:lnTo>
                <a:lnTo>
                  <a:pt x="7549527" y="5621191"/>
                </a:lnTo>
                <a:lnTo>
                  <a:pt x="0" y="5621191"/>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TextBox 5" id="5"/>
          <p:cNvSpPr txBox="true"/>
          <p:nvPr/>
        </p:nvSpPr>
        <p:spPr>
          <a:xfrm rot="0">
            <a:off x="9549205" y="3008014"/>
            <a:ext cx="4070115" cy="2082762"/>
          </a:xfrm>
          <a:prstGeom prst="rect">
            <a:avLst/>
          </a:prstGeom>
        </p:spPr>
        <p:txBody>
          <a:bodyPr anchor="t" rtlCol="false" tIns="0" lIns="0" bIns="0" rIns="0">
            <a:spAutoFit/>
          </a:bodyPr>
          <a:lstStyle/>
          <a:p>
            <a:pPr algn="ctr" marL="0" indent="0" lvl="0">
              <a:lnSpc>
                <a:spcPts val="14242"/>
              </a:lnSpc>
              <a:spcBef>
                <a:spcPct val="0"/>
              </a:spcBef>
            </a:pPr>
            <a:r>
              <a:rPr lang="en-US" b="true" sz="11968" strike="noStrike" u="none">
                <a:solidFill>
                  <a:srgbClr val="C11F25"/>
                </a:solidFill>
                <a:latin typeface="Thephir Bold"/>
                <a:ea typeface="Thephir Bold"/>
                <a:cs typeface="Thephir Bold"/>
                <a:sym typeface="Thephir Bold"/>
              </a:rPr>
              <a:t>01</a:t>
            </a:r>
          </a:p>
        </p:txBody>
      </p:sp>
      <p:sp>
        <p:nvSpPr>
          <p:cNvPr name="TextBox 6" id="6"/>
          <p:cNvSpPr txBox="true"/>
          <p:nvPr/>
        </p:nvSpPr>
        <p:spPr>
          <a:xfrm rot="0">
            <a:off x="13085517" y="3742499"/>
            <a:ext cx="2772066" cy="499491"/>
          </a:xfrm>
          <a:prstGeom prst="rect">
            <a:avLst/>
          </a:prstGeom>
        </p:spPr>
        <p:txBody>
          <a:bodyPr anchor="t" rtlCol="false" tIns="0" lIns="0" bIns="0" rIns="0">
            <a:spAutoFit/>
          </a:bodyPr>
          <a:lstStyle/>
          <a:p>
            <a:pPr algn="l" marL="0" indent="0" lvl="0">
              <a:lnSpc>
                <a:spcPts val="3927"/>
              </a:lnSpc>
              <a:spcBef>
                <a:spcPct val="0"/>
              </a:spcBef>
            </a:pPr>
            <a:r>
              <a:rPr lang="en-US" b="true" sz="3300" strike="noStrike" u="none">
                <a:solidFill>
                  <a:srgbClr val="000000"/>
                </a:solidFill>
                <a:latin typeface="Be Vietnam Ultra-Bold"/>
                <a:ea typeface="Be Vietnam Ultra-Bold"/>
                <a:cs typeface="Be Vietnam Ultra-Bold"/>
                <a:sym typeface="Be Vietnam Ultra-Bold"/>
              </a:rPr>
              <a:t>OVERVIEW</a:t>
            </a:r>
          </a:p>
        </p:txBody>
      </p:sp>
      <p:sp>
        <p:nvSpPr>
          <p:cNvPr name="TextBox 7" id="7"/>
          <p:cNvSpPr txBox="true"/>
          <p:nvPr/>
        </p:nvSpPr>
        <p:spPr>
          <a:xfrm rot="0">
            <a:off x="9549205" y="5214601"/>
            <a:ext cx="4070115" cy="2082762"/>
          </a:xfrm>
          <a:prstGeom prst="rect">
            <a:avLst/>
          </a:prstGeom>
        </p:spPr>
        <p:txBody>
          <a:bodyPr anchor="t" rtlCol="false" tIns="0" lIns="0" bIns="0" rIns="0">
            <a:spAutoFit/>
          </a:bodyPr>
          <a:lstStyle/>
          <a:p>
            <a:pPr algn="ctr" marL="0" indent="0" lvl="0">
              <a:lnSpc>
                <a:spcPts val="14242"/>
              </a:lnSpc>
              <a:spcBef>
                <a:spcPct val="0"/>
              </a:spcBef>
            </a:pPr>
            <a:r>
              <a:rPr lang="en-US" b="true" sz="11968" strike="noStrike" u="none">
                <a:solidFill>
                  <a:srgbClr val="C11F25"/>
                </a:solidFill>
                <a:latin typeface="Thephir Bold"/>
                <a:ea typeface="Thephir Bold"/>
                <a:cs typeface="Thephir Bold"/>
                <a:sym typeface="Thephir Bold"/>
              </a:rPr>
              <a:t>02</a:t>
            </a:r>
          </a:p>
        </p:txBody>
      </p:sp>
      <p:sp>
        <p:nvSpPr>
          <p:cNvPr name="TextBox 8" id="8"/>
          <p:cNvSpPr txBox="true"/>
          <p:nvPr/>
        </p:nvSpPr>
        <p:spPr>
          <a:xfrm rot="0">
            <a:off x="13085517" y="5919948"/>
            <a:ext cx="2611896" cy="499491"/>
          </a:xfrm>
          <a:prstGeom prst="rect">
            <a:avLst/>
          </a:prstGeom>
        </p:spPr>
        <p:txBody>
          <a:bodyPr anchor="t" rtlCol="false" tIns="0" lIns="0" bIns="0" rIns="0">
            <a:spAutoFit/>
          </a:bodyPr>
          <a:lstStyle/>
          <a:p>
            <a:pPr algn="l" marL="0" indent="0" lvl="0">
              <a:lnSpc>
                <a:spcPts val="3927"/>
              </a:lnSpc>
              <a:spcBef>
                <a:spcPct val="0"/>
              </a:spcBef>
            </a:pPr>
            <a:r>
              <a:rPr lang="en-US" b="true" sz="3300" strike="noStrike" u="none">
                <a:solidFill>
                  <a:srgbClr val="000000"/>
                </a:solidFill>
                <a:latin typeface="Be Vietnam Ultra-Bold"/>
                <a:ea typeface="Be Vietnam Ultra-Bold"/>
                <a:cs typeface="Be Vietnam Ultra-Bold"/>
                <a:sym typeface="Be Vietnam Ultra-Bold"/>
              </a:rPr>
              <a:t>KEY EVENTS</a:t>
            </a:r>
          </a:p>
        </p:txBody>
      </p:sp>
      <p:sp>
        <p:nvSpPr>
          <p:cNvPr name="TextBox 9" id="9"/>
          <p:cNvSpPr txBox="true"/>
          <p:nvPr/>
        </p:nvSpPr>
        <p:spPr>
          <a:xfrm rot="0">
            <a:off x="9549205" y="7422156"/>
            <a:ext cx="4070115" cy="2082762"/>
          </a:xfrm>
          <a:prstGeom prst="rect">
            <a:avLst/>
          </a:prstGeom>
        </p:spPr>
        <p:txBody>
          <a:bodyPr anchor="t" rtlCol="false" tIns="0" lIns="0" bIns="0" rIns="0">
            <a:spAutoFit/>
          </a:bodyPr>
          <a:lstStyle/>
          <a:p>
            <a:pPr algn="ctr" marL="0" indent="0" lvl="0">
              <a:lnSpc>
                <a:spcPts val="14242"/>
              </a:lnSpc>
              <a:spcBef>
                <a:spcPct val="0"/>
              </a:spcBef>
            </a:pPr>
            <a:r>
              <a:rPr lang="en-US" b="true" sz="11968" strike="noStrike" u="none">
                <a:solidFill>
                  <a:srgbClr val="C11F25"/>
                </a:solidFill>
                <a:latin typeface="Thephir Bold"/>
                <a:ea typeface="Thephir Bold"/>
                <a:cs typeface="Thephir Bold"/>
                <a:sym typeface="Thephir Bold"/>
              </a:rPr>
              <a:t>03</a:t>
            </a:r>
          </a:p>
        </p:txBody>
      </p:sp>
      <p:sp>
        <p:nvSpPr>
          <p:cNvPr name="TextBox 10" id="10"/>
          <p:cNvSpPr txBox="true"/>
          <p:nvPr/>
        </p:nvSpPr>
        <p:spPr>
          <a:xfrm rot="0">
            <a:off x="13085517" y="8097396"/>
            <a:ext cx="3736654" cy="499491"/>
          </a:xfrm>
          <a:prstGeom prst="rect">
            <a:avLst/>
          </a:prstGeom>
        </p:spPr>
        <p:txBody>
          <a:bodyPr anchor="t" rtlCol="false" tIns="0" lIns="0" bIns="0" rIns="0">
            <a:spAutoFit/>
          </a:bodyPr>
          <a:lstStyle/>
          <a:p>
            <a:pPr algn="l" marL="0" indent="0" lvl="0">
              <a:lnSpc>
                <a:spcPts val="3927"/>
              </a:lnSpc>
              <a:spcBef>
                <a:spcPct val="0"/>
              </a:spcBef>
            </a:pPr>
            <a:r>
              <a:rPr lang="en-US" b="true" sz="3300" strike="noStrike" u="none">
                <a:solidFill>
                  <a:srgbClr val="000000"/>
                </a:solidFill>
                <a:latin typeface="Be Vietnam Ultra-Bold"/>
                <a:ea typeface="Be Vietnam Ultra-Bold"/>
                <a:cs typeface="Be Vietnam Ultra-Bold"/>
                <a:sym typeface="Be Vietnam Ultra-Bold"/>
              </a:rPr>
              <a:t>CELEBRATIONS</a:t>
            </a:r>
          </a:p>
        </p:txBody>
      </p:sp>
      <p:sp>
        <p:nvSpPr>
          <p:cNvPr name="TextBox 11" id="11"/>
          <p:cNvSpPr txBox="true"/>
          <p:nvPr/>
        </p:nvSpPr>
        <p:spPr>
          <a:xfrm rot="0">
            <a:off x="9445166" y="667782"/>
            <a:ext cx="7977294" cy="2437163"/>
          </a:xfrm>
          <a:prstGeom prst="rect">
            <a:avLst/>
          </a:prstGeom>
        </p:spPr>
        <p:txBody>
          <a:bodyPr anchor="t" rtlCol="false" tIns="0" lIns="0" bIns="0" rIns="0">
            <a:spAutoFit/>
          </a:bodyPr>
          <a:lstStyle/>
          <a:p>
            <a:pPr algn="ctr" marL="0" indent="0" lvl="0">
              <a:lnSpc>
                <a:spcPts val="16691"/>
              </a:lnSpc>
              <a:spcBef>
                <a:spcPct val="0"/>
              </a:spcBef>
            </a:pPr>
            <a:r>
              <a:rPr lang="en-US" sz="14026" strike="noStrike" u="none">
                <a:solidFill>
                  <a:srgbClr val="00007B"/>
                </a:solidFill>
                <a:latin typeface="Thephir"/>
                <a:ea typeface="Thephir"/>
                <a:cs typeface="Thephir"/>
                <a:sym typeface="Thephir"/>
              </a:rPr>
              <a:t>Contents</a:t>
            </a:r>
          </a:p>
        </p:txBody>
      </p:sp>
    </p:spTree>
  </p:cSld>
  <p:clrMapOvr>
    <a:masterClrMapping/>
  </p:clrMapOvr>
</p:sld>
</file>

<file path=ppt/slides/slide3.xml><?xml version="1.0" encoding="utf-8"?>
<p:sld xmlns:p="http://schemas.openxmlformats.org/presentationml/2006/main" xmlns:a="http://schemas.openxmlformats.org/drawingml/2006/main" xmlns:r="http://schemas.openxmlformats.org/officeDocument/2006/relationships">
  <p:cSld>
    <p:bg>
      <p:bgPr>
        <a:solidFill>
          <a:srgbClr val="00007B"/>
        </a:solidFill>
      </p:bgPr>
    </p:bg>
    <p:spTree>
      <p:nvGrpSpPr>
        <p:cNvPr id="1" name=""/>
        <p:cNvGrpSpPr/>
        <p:nvPr/>
      </p:nvGrpSpPr>
      <p:grpSpPr>
        <a:xfrm>
          <a:off x="0" y="0"/>
          <a:ext cx="0" cy="0"/>
          <a:chOff x="0" y="0"/>
          <a:chExt cx="0" cy="0"/>
        </a:xfrm>
      </p:grpSpPr>
      <p:sp>
        <p:nvSpPr>
          <p:cNvPr name="Freeform 2" id="2"/>
          <p:cNvSpPr/>
          <p:nvPr/>
        </p:nvSpPr>
        <p:spPr>
          <a:xfrm flipH="false" flipV="false" rot="-1362151">
            <a:off x="5500637" y="612893"/>
            <a:ext cx="3108404" cy="3415803"/>
          </a:xfrm>
          <a:custGeom>
            <a:avLst/>
            <a:gdLst/>
            <a:ahLst/>
            <a:cxnLst/>
            <a:rect r="r" b="b" t="t" l="l"/>
            <a:pathLst>
              <a:path h="3415803" w="3108404">
                <a:moveTo>
                  <a:pt x="0" y="0"/>
                </a:moveTo>
                <a:lnTo>
                  <a:pt x="3108405" y="0"/>
                </a:lnTo>
                <a:lnTo>
                  <a:pt x="3108405" y="3415802"/>
                </a:lnTo>
                <a:lnTo>
                  <a:pt x="0" y="3415802"/>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1362151">
            <a:off x="13857279" y="612893"/>
            <a:ext cx="3108404" cy="3415803"/>
          </a:xfrm>
          <a:custGeom>
            <a:avLst/>
            <a:gdLst/>
            <a:ahLst/>
            <a:cxnLst/>
            <a:rect r="r" b="b" t="t" l="l"/>
            <a:pathLst>
              <a:path h="3415803" w="3108404">
                <a:moveTo>
                  <a:pt x="0" y="0"/>
                </a:moveTo>
                <a:lnTo>
                  <a:pt x="3108405" y="0"/>
                </a:lnTo>
                <a:lnTo>
                  <a:pt x="3108405" y="3415802"/>
                </a:lnTo>
                <a:lnTo>
                  <a:pt x="0" y="3415802"/>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false" flipV="false" rot="-1362151">
            <a:off x="9678958" y="612893"/>
            <a:ext cx="3108404" cy="3415803"/>
          </a:xfrm>
          <a:custGeom>
            <a:avLst/>
            <a:gdLst/>
            <a:ahLst/>
            <a:cxnLst/>
            <a:rect r="r" b="b" t="t" l="l"/>
            <a:pathLst>
              <a:path h="3415803" w="3108404">
                <a:moveTo>
                  <a:pt x="0" y="0"/>
                </a:moveTo>
                <a:lnTo>
                  <a:pt x="3108405" y="0"/>
                </a:lnTo>
                <a:lnTo>
                  <a:pt x="3108405" y="3415802"/>
                </a:lnTo>
                <a:lnTo>
                  <a:pt x="0" y="3415802"/>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5" id="5"/>
          <p:cNvSpPr/>
          <p:nvPr/>
        </p:nvSpPr>
        <p:spPr>
          <a:xfrm flipH="false" flipV="false" rot="-1362151">
            <a:off x="1322316" y="612893"/>
            <a:ext cx="3108404" cy="3415803"/>
          </a:xfrm>
          <a:custGeom>
            <a:avLst/>
            <a:gdLst/>
            <a:ahLst/>
            <a:cxnLst/>
            <a:rect r="r" b="b" t="t" l="l"/>
            <a:pathLst>
              <a:path h="3415803" w="3108404">
                <a:moveTo>
                  <a:pt x="0" y="0"/>
                </a:moveTo>
                <a:lnTo>
                  <a:pt x="3108405" y="0"/>
                </a:lnTo>
                <a:lnTo>
                  <a:pt x="3108405" y="3415802"/>
                </a:lnTo>
                <a:lnTo>
                  <a:pt x="0" y="3415802"/>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6" id="6"/>
          <p:cNvSpPr/>
          <p:nvPr/>
        </p:nvSpPr>
        <p:spPr>
          <a:xfrm flipH="false" flipV="false" rot="-1362151">
            <a:off x="5500637" y="6258305"/>
            <a:ext cx="3108404" cy="3415803"/>
          </a:xfrm>
          <a:custGeom>
            <a:avLst/>
            <a:gdLst/>
            <a:ahLst/>
            <a:cxnLst/>
            <a:rect r="r" b="b" t="t" l="l"/>
            <a:pathLst>
              <a:path h="3415803" w="3108404">
                <a:moveTo>
                  <a:pt x="0" y="0"/>
                </a:moveTo>
                <a:lnTo>
                  <a:pt x="3108405" y="0"/>
                </a:lnTo>
                <a:lnTo>
                  <a:pt x="3108405" y="3415802"/>
                </a:lnTo>
                <a:lnTo>
                  <a:pt x="0" y="3415802"/>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7" id="7"/>
          <p:cNvSpPr/>
          <p:nvPr/>
        </p:nvSpPr>
        <p:spPr>
          <a:xfrm flipH="false" flipV="false" rot="-1362151">
            <a:off x="13857279" y="6258305"/>
            <a:ext cx="3108404" cy="3415803"/>
          </a:xfrm>
          <a:custGeom>
            <a:avLst/>
            <a:gdLst/>
            <a:ahLst/>
            <a:cxnLst/>
            <a:rect r="r" b="b" t="t" l="l"/>
            <a:pathLst>
              <a:path h="3415803" w="3108404">
                <a:moveTo>
                  <a:pt x="0" y="0"/>
                </a:moveTo>
                <a:lnTo>
                  <a:pt x="3108405" y="0"/>
                </a:lnTo>
                <a:lnTo>
                  <a:pt x="3108405" y="3415802"/>
                </a:lnTo>
                <a:lnTo>
                  <a:pt x="0" y="3415802"/>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8" id="8"/>
          <p:cNvSpPr/>
          <p:nvPr/>
        </p:nvSpPr>
        <p:spPr>
          <a:xfrm flipH="false" flipV="false" rot="-1362151">
            <a:off x="9678958" y="6258305"/>
            <a:ext cx="3108404" cy="3415803"/>
          </a:xfrm>
          <a:custGeom>
            <a:avLst/>
            <a:gdLst/>
            <a:ahLst/>
            <a:cxnLst/>
            <a:rect r="r" b="b" t="t" l="l"/>
            <a:pathLst>
              <a:path h="3415803" w="3108404">
                <a:moveTo>
                  <a:pt x="0" y="0"/>
                </a:moveTo>
                <a:lnTo>
                  <a:pt x="3108405" y="0"/>
                </a:lnTo>
                <a:lnTo>
                  <a:pt x="3108405" y="3415802"/>
                </a:lnTo>
                <a:lnTo>
                  <a:pt x="0" y="3415802"/>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9" id="9"/>
          <p:cNvSpPr/>
          <p:nvPr/>
        </p:nvSpPr>
        <p:spPr>
          <a:xfrm flipH="false" flipV="false" rot="-1362151">
            <a:off x="1322316" y="6258305"/>
            <a:ext cx="3108404" cy="3415803"/>
          </a:xfrm>
          <a:custGeom>
            <a:avLst/>
            <a:gdLst/>
            <a:ahLst/>
            <a:cxnLst/>
            <a:rect r="r" b="b" t="t" l="l"/>
            <a:pathLst>
              <a:path h="3415803" w="3108404">
                <a:moveTo>
                  <a:pt x="0" y="0"/>
                </a:moveTo>
                <a:lnTo>
                  <a:pt x="3108405" y="0"/>
                </a:lnTo>
                <a:lnTo>
                  <a:pt x="3108405" y="3415802"/>
                </a:lnTo>
                <a:lnTo>
                  <a:pt x="0" y="3415802"/>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0" id="10"/>
          <p:cNvSpPr/>
          <p:nvPr/>
        </p:nvSpPr>
        <p:spPr>
          <a:xfrm flipH="false" flipV="false" rot="0">
            <a:off x="7014018" y="2290288"/>
            <a:ext cx="4259963" cy="2483560"/>
          </a:xfrm>
          <a:custGeom>
            <a:avLst/>
            <a:gdLst/>
            <a:ahLst/>
            <a:cxnLst/>
            <a:rect r="r" b="b" t="t" l="l"/>
            <a:pathLst>
              <a:path h="2483560" w="4259963">
                <a:moveTo>
                  <a:pt x="0" y="0"/>
                </a:moveTo>
                <a:lnTo>
                  <a:pt x="4259964" y="0"/>
                </a:lnTo>
                <a:lnTo>
                  <a:pt x="4259964" y="2483560"/>
                </a:lnTo>
                <a:lnTo>
                  <a:pt x="0" y="2483560"/>
                </a:lnTo>
                <a:lnTo>
                  <a:pt x="0" y="0"/>
                </a:lnTo>
                <a:close/>
              </a:path>
            </a:pathLst>
          </a:custGeom>
          <a:blipFill>
            <a:blip r:embed="rId4">
              <a:extLst>
                <a:ext uri="{96DAC541-7B7A-43D3-8B79-37D633B846F1}">
                  <asvg:svgBlip xmlns:asvg="http://schemas.microsoft.com/office/drawing/2016/SVG/main" r:embed="rId5"/>
                </a:ext>
              </a:extLst>
            </a:blip>
            <a:stretch>
              <a:fillRect l="0" t="0" r="0" b="-71526"/>
            </a:stretch>
          </a:blipFill>
          <a:ln cap="sq">
            <a:noFill/>
            <a:prstDash val="solid"/>
            <a:miter/>
          </a:ln>
        </p:spPr>
      </p:sp>
      <p:sp>
        <p:nvSpPr>
          <p:cNvPr name="Freeform 11" id="11"/>
          <p:cNvSpPr/>
          <p:nvPr/>
        </p:nvSpPr>
        <p:spPr>
          <a:xfrm flipH="false" flipV="false" rot="0">
            <a:off x="1581654" y="4746388"/>
            <a:ext cx="15124693" cy="2436192"/>
          </a:xfrm>
          <a:custGeom>
            <a:avLst/>
            <a:gdLst/>
            <a:ahLst/>
            <a:cxnLst/>
            <a:rect r="r" b="b" t="t" l="l"/>
            <a:pathLst>
              <a:path h="2436192" w="15124693">
                <a:moveTo>
                  <a:pt x="0" y="0"/>
                </a:moveTo>
                <a:lnTo>
                  <a:pt x="15124692" y="0"/>
                </a:lnTo>
                <a:lnTo>
                  <a:pt x="15124692" y="2436192"/>
                </a:lnTo>
                <a:lnTo>
                  <a:pt x="0" y="2436192"/>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TextBox 12" id="12"/>
          <p:cNvSpPr txBox="true"/>
          <p:nvPr/>
        </p:nvSpPr>
        <p:spPr>
          <a:xfrm rot="0">
            <a:off x="7568877" y="2388977"/>
            <a:ext cx="2849985" cy="2881266"/>
          </a:xfrm>
          <a:prstGeom prst="rect">
            <a:avLst/>
          </a:prstGeom>
        </p:spPr>
        <p:txBody>
          <a:bodyPr anchor="t" rtlCol="false" tIns="0" lIns="0" bIns="0" rIns="0">
            <a:spAutoFit/>
          </a:bodyPr>
          <a:lstStyle/>
          <a:p>
            <a:pPr algn="ctr" marL="0" indent="0" lvl="0">
              <a:lnSpc>
                <a:spcPts val="19603"/>
              </a:lnSpc>
              <a:spcBef>
                <a:spcPct val="0"/>
              </a:spcBef>
            </a:pPr>
            <a:r>
              <a:rPr lang="en-US" b="true" sz="16473" strike="noStrike" u="none">
                <a:solidFill>
                  <a:srgbClr val="FFFFFF"/>
                </a:solidFill>
                <a:latin typeface="Thephir Bold"/>
                <a:ea typeface="Thephir Bold"/>
                <a:cs typeface="Thephir Bold"/>
                <a:sym typeface="Thephir Bold"/>
              </a:rPr>
              <a:t>01</a:t>
            </a:r>
          </a:p>
        </p:txBody>
      </p:sp>
      <p:sp>
        <p:nvSpPr>
          <p:cNvPr name="TextBox 13" id="13"/>
          <p:cNvSpPr txBox="true"/>
          <p:nvPr/>
        </p:nvSpPr>
        <p:spPr>
          <a:xfrm rot="0">
            <a:off x="3816069" y="4408089"/>
            <a:ext cx="10655862" cy="3112791"/>
          </a:xfrm>
          <a:prstGeom prst="rect">
            <a:avLst/>
          </a:prstGeom>
        </p:spPr>
        <p:txBody>
          <a:bodyPr anchor="t" rtlCol="false" tIns="0" lIns="0" bIns="0" rIns="0">
            <a:spAutoFit/>
          </a:bodyPr>
          <a:lstStyle/>
          <a:p>
            <a:pPr algn="ctr" marL="0" indent="0" lvl="0">
              <a:lnSpc>
                <a:spcPts val="21233"/>
              </a:lnSpc>
              <a:spcBef>
                <a:spcPct val="0"/>
              </a:spcBef>
            </a:pPr>
            <a:r>
              <a:rPr lang="en-US" sz="17843" strike="noStrike" u="none">
                <a:solidFill>
                  <a:srgbClr val="FFFFFF"/>
                </a:solidFill>
                <a:latin typeface="Thephir"/>
                <a:ea typeface="Thephir"/>
                <a:cs typeface="Thephir"/>
                <a:sym typeface="Thephir"/>
              </a:rPr>
              <a:t>Overview</a:t>
            </a:r>
          </a:p>
        </p:txBody>
      </p:sp>
    </p:spTree>
  </p:cSld>
  <p:clrMapOvr>
    <a:masterClrMapping/>
  </p:clrMapOvr>
</p:sld>
</file>

<file path=ppt/slides/slide4.xml><?xml version="1.0" encoding="utf-8"?>
<p:sld xmlns:p="http://schemas.openxmlformats.org/presentationml/2006/main" xmlns:a="http://schemas.openxmlformats.org/drawingml/2006/main" xmlns:r="http://schemas.openxmlformats.org/officeDocument/2006/relationships">
  <p:cSld>
    <p:bg>
      <p:bgPr>
        <a:solidFill>
          <a:srgbClr val="E8E9EB"/>
        </a:solidFill>
      </p:bgPr>
    </p:bg>
    <p:spTree>
      <p:nvGrpSpPr>
        <p:cNvPr id="1" name=""/>
        <p:cNvGrpSpPr/>
        <p:nvPr/>
      </p:nvGrpSpPr>
      <p:grpSpPr>
        <a:xfrm>
          <a:off x="0" y="0"/>
          <a:ext cx="0" cy="0"/>
          <a:chOff x="0" y="0"/>
          <a:chExt cx="0" cy="0"/>
        </a:xfrm>
      </p:grpSpPr>
      <p:sp>
        <p:nvSpPr>
          <p:cNvPr name="Freeform 2" id="2"/>
          <p:cNvSpPr/>
          <p:nvPr/>
        </p:nvSpPr>
        <p:spPr>
          <a:xfrm flipH="false" flipV="false" rot="0">
            <a:off x="-526808" y="556129"/>
            <a:ext cx="18814808" cy="13127068"/>
          </a:xfrm>
          <a:custGeom>
            <a:avLst/>
            <a:gdLst/>
            <a:ahLst/>
            <a:cxnLst/>
            <a:rect r="r" b="b" t="t" l="l"/>
            <a:pathLst>
              <a:path h="13127068" w="18814808">
                <a:moveTo>
                  <a:pt x="0" y="0"/>
                </a:moveTo>
                <a:lnTo>
                  <a:pt x="18814808" y="0"/>
                </a:lnTo>
                <a:lnTo>
                  <a:pt x="18814808" y="13127068"/>
                </a:lnTo>
                <a:lnTo>
                  <a:pt x="0" y="13127068"/>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TextBox 3" id="3"/>
          <p:cNvSpPr txBox="true"/>
          <p:nvPr/>
        </p:nvSpPr>
        <p:spPr>
          <a:xfrm rot="0">
            <a:off x="3455071" y="318004"/>
            <a:ext cx="11377857" cy="2391081"/>
          </a:xfrm>
          <a:prstGeom prst="rect">
            <a:avLst/>
          </a:prstGeom>
        </p:spPr>
        <p:txBody>
          <a:bodyPr anchor="t" rtlCol="false" tIns="0" lIns="0" bIns="0" rIns="0">
            <a:spAutoFit/>
          </a:bodyPr>
          <a:lstStyle/>
          <a:p>
            <a:pPr algn="ctr" marL="0" indent="0" lvl="0">
              <a:lnSpc>
                <a:spcPts val="16540"/>
              </a:lnSpc>
              <a:spcBef>
                <a:spcPct val="0"/>
              </a:spcBef>
            </a:pPr>
            <a:r>
              <a:rPr lang="en-US" sz="13899">
                <a:solidFill>
                  <a:srgbClr val="00007B"/>
                </a:solidFill>
                <a:latin typeface="Thephir"/>
                <a:ea typeface="Thephir"/>
                <a:cs typeface="Thephir"/>
                <a:sym typeface="Thephir"/>
              </a:rPr>
              <a:t>Introduction</a:t>
            </a:r>
          </a:p>
        </p:txBody>
      </p:sp>
      <p:sp>
        <p:nvSpPr>
          <p:cNvPr name="Freeform 4" id="4"/>
          <p:cNvSpPr/>
          <p:nvPr/>
        </p:nvSpPr>
        <p:spPr>
          <a:xfrm flipH="false" flipV="false" rot="0">
            <a:off x="5956548" y="2407077"/>
            <a:ext cx="7929954" cy="8974227"/>
          </a:xfrm>
          <a:custGeom>
            <a:avLst/>
            <a:gdLst/>
            <a:ahLst/>
            <a:cxnLst/>
            <a:rect r="r" b="b" t="t" l="l"/>
            <a:pathLst>
              <a:path h="8974227" w="7929954">
                <a:moveTo>
                  <a:pt x="0" y="0"/>
                </a:moveTo>
                <a:lnTo>
                  <a:pt x="7929954" y="0"/>
                </a:lnTo>
                <a:lnTo>
                  <a:pt x="7929954" y="8974227"/>
                </a:lnTo>
                <a:lnTo>
                  <a:pt x="0" y="897422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5" id="5"/>
          <p:cNvSpPr txBox="true"/>
          <p:nvPr/>
        </p:nvSpPr>
        <p:spPr>
          <a:xfrm rot="0">
            <a:off x="1028700" y="2839927"/>
            <a:ext cx="4927848" cy="3364230"/>
          </a:xfrm>
          <a:prstGeom prst="rect">
            <a:avLst/>
          </a:prstGeom>
        </p:spPr>
        <p:txBody>
          <a:bodyPr anchor="t" rtlCol="false" tIns="0" lIns="0" bIns="0" rIns="0">
            <a:spAutoFit/>
          </a:bodyPr>
          <a:lstStyle/>
          <a:p>
            <a:pPr algn="l" marL="0" indent="0" lvl="0">
              <a:lnSpc>
                <a:spcPts val="4560"/>
              </a:lnSpc>
              <a:spcBef>
                <a:spcPct val="0"/>
              </a:spcBef>
            </a:pPr>
            <a:r>
              <a:rPr lang="en-US" sz="2000" strike="noStrike" u="none">
                <a:solidFill>
                  <a:srgbClr val="000000"/>
                </a:solidFill>
                <a:latin typeface="Be Vietnam"/>
                <a:ea typeface="Be Vietnam"/>
                <a:cs typeface="Be Vietnam"/>
                <a:sym typeface="Be Vietnam"/>
              </a:rPr>
              <a:t>On August 31, 1957, Malaysia gained independence from British colonial rule, previously known as Malaya. This event is commemorated annually as Hari Merdeka with parades and cultural celebrations showcasing national pride.</a:t>
            </a:r>
          </a:p>
        </p:txBody>
      </p:sp>
      <p:sp>
        <p:nvSpPr>
          <p:cNvPr name="TextBox 6" id="6"/>
          <p:cNvSpPr txBox="true"/>
          <p:nvPr/>
        </p:nvSpPr>
        <p:spPr>
          <a:xfrm rot="0">
            <a:off x="9665959" y="6598774"/>
            <a:ext cx="7593341" cy="2792730"/>
          </a:xfrm>
          <a:prstGeom prst="rect">
            <a:avLst/>
          </a:prstGeom>
        </p:spPr>
        <p:txBody>
          <a:bodyPr anchor="t" rtlCol="false" tIns="0" lIns="0" bIns="0" rIns="0">
            <a:spAutoFit/>
          </a:bodyPr>
          <a:lstStyle/>
          <a:p>
            <a:pPr algn="r" marL="0" indent="0" lvl="0">
              <a:lnSpc>
                <a:spcPts val="4560"/>
              </a:lnSpc>
            </a:pPr>
            <a:r>
              <a:rPr lang="en-US" sz="2000" strike="noStrike" u="none">
                <a:solidFill>
                  <a:srgbClr val="E8E9EB"/>
                </a:solidFill>
                <a:latin typeface="Be Vietnam"/>
                <a:ea typeface="Be Vietnam"/>
                <a:cs typeface="Be Vietnam"/>
                <a:sym typeface="Be Vietnam"/>
              </a:rPr>
              <a:t>August 31, 1957, reflects the post-war era with geopolitical shifts, technological advancements, and cultural changes. In the US, it was marked by the civil rights movement, rock 'n' roll, and the space race's beginnings. This date serves as a reminder of historical milestones shaping modern society.</a:t>
            </a:r>
          </a:p>
        </p:txBody>
      </p:sp>
    </p:spTree>
  </p:cSld>
  <p:clrMapOvr>
    <a:masterClrMapping/>
  </p:clrMapOvr>
</p:sld>
</file>

<file path=ppt/slides/slide5.xml><?xml version="1.0" encoding="utf-8"?>
<p:sld xmlns:p="http://schemas.openxmlformats.org/presentationml/2006/main" xmlns:a="http://schemas.openxmlformats.org/drawingml/2006/main" xmlns:r="http://schemas.openxmlformats.org/officeDocument/2006/relationships">
  <p:cSld>
    <p:bg>
      <p:bgPr>
        <a:solidFill>
          <a:srgbClr val="E8E9EB"/>
        </a:solidFill>
      </p:bgPr>
    </p:bg>
    <p:spTree>
      <p:nvGrpSpPr>
        <p:cNvPr id="1" name=""/>
        <p:cNvGrpSpPr/>
        <p:nvPr/>
      </p:nvGrpSpPr>
      <p:grpSpPr>
        <a:xfrm>
          <a:off x="0" y="0"/>
          <a:ext cx="0" cy="0"/>
          <a:chOff x="0" y="0"/>
          <a:chExt cx="0" cy="0"/>
        </a:xfrm>
      </p:grpSpPr>
      <p:sp>
        <p:nvSpPr>
          <p:cNvPr name="Freeform 2" id="2"/>
          <p:cNvSpPr/>
          <p:nvPr/>
        </p:nvSpPr>
        <p:spPr>
          <a:xfrm flipH="false" flipV="false" rot="1537313">
            <a:off x="-8694648" y="3933504"/>
            <a:ext cx="17389296" cy="13041972"/>
          </a:xfrm>
          <a:custGeom>
            <a:avLst/>
            <a:gdLst/>
            <a:ahLst/>
            <a:cxnLst/>
            <a:rect r="r" b="b" t="t" l="l"/>
            <a:pathLst>
              <a:path h="13041972" w="17389296">
                <a:moveTo>
                  <a:pt x="0" y="0"/>
                </a:moveTo>
                <a:lnTo>
                  <a:pt x="17389296" y="0"/>
                </a:lnTo>
                <a:lnTo>
                  <a:pt x="17389296" y="13041972"/>
                </a:lnTo>
                <a:lnTo>
                  <a:pt x="0" y="13041972"/>
                </a:lnTo>
                <a:lnTo>
                  <a:pt x="0" y="0"/>
                </a:lnTo>
                <a:close/>
              </a:path>
            </a:pathLst>
          </a:custGeom>
          <a:blipFill>
            <a:blip r:embed="rId2"/>
            <a:stretch>
              <a:fillRect l="0" t="0" r="0" b="0"/>
            </a:stretch>
          </a:blipFill>
        </p:spPr>
      </p:sp>
      <p:grpSp>
        <p:nvGrpSpPr>
          <p:cNvPr name="Group 3" id="3"/>
          <p:cNvGrpSpPr/>
          <p:nvPr/>
        </p:nvGrpSpPr>
        <p:grpSpPr>
          <a:xfrm rot="0">
            <a:off x="8841821" y="2499546"/>
            <a:ext cx="2103481" cy="2103481"/>
            <a:chOff x="0" y="0"/>
            <a:chExt cx="812800" cy="812800"/>
          </a:xfrm>
        </p:grpSpPr>
        <p:sp>
          <p:nvSpPr>
            <p:cNvPr name="Freeform 4" id="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00007B"/>
            </a:solidFill>
          </p:spPr>
        </p:sp>
        <p:sp>
          <p:nvSpPr>
            <p:cNvPr name="TextBox 5" id="5"/>
            <p:cNvSpPr txBox="true"/>
            <p:nvPr/>
          </p:nvSpPr>
          <p:spPr>
            <a:xfrm>
              <a:off x="76200" y="66675"/>
              <a:ext cx="660400" cy="669925"/>
            </a:xfrm>
            <a:prstGeom prst="rect">
              <a:avLst/>
            </a:prstGeom>
          </p:spPr>
          <p:txBody>
            <a:bodyPr anchor="ctr" rtlCol="false" tIns="50800" lIns="50800" bIns="50800" rIns="50800"/>
            <a:lstStyle/>
            <a:p>
              <a:pPr algn="ctr">
                <a:lnSpc>
                  <a:spcPts val="2440"/>
                </a:lnSpc>
              </a:pPr>
            </a:p>
          </p:txBody>
        </p:sp>
      </p:grpSp>
      <p:grpSp>
        <p:nvGrpSpPr>
          <p:cNvPr name="Group 6" id="6"/>
          <p:cNvGrpSpPr/>
          <p:nvPr/>
        </p:nvGrpSpPr>
        <p:grpSpPr>
          <a:xfrm rot="0">
            <a:off x="8841821" y="4947082"/>
            <a:ext cx="2103481" cy="2103481"/>
            <a:chOff x="0" y="0"/>
            <a:chExt cx="812800" cy="812800"/>
          </a:xfrm>
        </p:grpSpPr>
        <p:sp>
          <p:nvSpPr>
            <p:cNvPr name="Freeform 7" id="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00007B"/>
            </a:solidFill>
          </p:spPr>
        </p:sp>
        <p:sp>
          <p:nvSpPr>
            <p:cNvPr name="TextBox 8" id="8"/>
            <p:cNvSpPr txBox="true"/>
            <p:nvPr/>
          </p:nvSpPr>
          <p:spPr>
            <a:xfrm>
              <a:off x="76200" y="66675"/>
              <a:ext cx="660400" cy="669925"/>
            </a:xfrm>
            <a:prstGeom prst="rect">
              <a:avLst/>
            </a:prstGeom>
          </p:spPr>
          <p:txBody>
            <a:bodyPr anchor="ctr" rtlCol="false" tIns="50800" lIns="50800" bIns="50800" rIns="50800"/>
            <a:lstStyle/>
            <a:p>
              <a:pPr algn="ctr">
                <a:lnSpc>
                  <a:spcPts val="2440"/>
                </a:lnSpc>
              </a:pPr>
            </a:p>
          </p:txBody>
        </p:sp>
      </p:grpSp>
      <p:grpSp>
        <p:nvGrpSpPr>
          <p:cNvPr name="Group 9" id="9"/>
          <p:cNvGrpSpPr/>
          <p:nvPr/>
        </p:nvGrpSpPr>
        <p:grpSpPr>
          <a:xfrm rot="0">
            <a:off x="8841821" y="7394618"/>
            <a:ext cx="2103481" cy="2103481"/>
            <a:chOff x="0" y="0"/>
            <a:chExt cx="812800" cy="812800"/>
          </a:xfrm>
        </p:grpSpPr>
        <p:sp>
          <p:nvSpPr>
            <p:cNvPr name="Freeform 10" id="1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00007B"/>
            </a:solidFill>
          </p:spPr>
        </p:sp>
        <p:sp>
          <p:nvSpPr>
            <p:cNvPr name="TextBox 11" id="11"/>
            <p:cNvSpPr txBox="true"/>
            <p:nvPr/>
          </p:nvSpPr>
          <p:spPr>
            <a:xfrm>
              <a:off x="76200" y="66675"/>
              <a:ext cx="660400" cy="669925"/>
            </a:xfrm>
            <a:prstGeom prst="rect">
              <a:avLst/>
            </a:prstGeom>
          </p:spPr>
          <p:txBody>
            <a:bodyPr anchor="ctr" rtlCol="false" tIns="50800" lIns="50800" bIns="50800" rIns="50800"/>
            <a:lstStyle/>
            <a:p>
              <a:pPr algn="ctr">
                <a:lnSpc>
                  <a:spcPts val="2440"/>
                </a:lnSpc>
              </a:pPr>
            </a:p>
          </p:txBody>
        </p:sp>
      </p:grpSp>
      <p:sp>
        <p:nvSpPr>
          <p:cNvPr name="Freeform 12" id="12"/>
          <p:cNvSpPr/>
          <p:nvPr/>
        </p:nvSpPr>
        <p:spPr>
          <a:xfrm flipH="false" flipV="false" rot="0">
            <a:off x="9422755" y="3000343"/>
            <a:ext cx="941613" cy="1101888"/>
          </a:xfrm>
          <a:custGeom>
            <a:avLst/>
            <a:gdLst/>
            <a:ahLst/>
            <a:cxnLst/>
            <a:rect r="r" b="b" t="t" l="l"/>
            <a:pathLst>
              <a:path h="1101888" w="941613">
                <a:moveTo>
                  <a:pt x="0" y="0"/>
                </a:moveTo>
                <a:lnTo>
                  <a:pt x="941614" y="0"/>
                </a:lnTo>
                <a:lnTo>
                  <a:pt x="941614" y="1101888"/>
                </a:lnTo>
                <a:lnTo>
                  <a:pt x="0" y="1101888"/>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13" id="13"/>
          <p:cNvSpPr/>
          <p:nvPr/>
        </p:nvSpPr>
        <p:spPr>
          <a:xfrm flipH="false" flipV="false" rot="0">
            <a:off x="9273126" y="5378387"/>
            <a:ext cx="1240871" cy="1240871"/>
          </a:xfrm>
          <a:custGeom>
            <a:avLst/>
            <a:gdLst/>
            <a:ahLst/>
            <a:cxnLst/>
            <a:rect r="r" b="b" t="t" l="l"/>
            <a:pathLst>
              <a:path h="1240871" w="1240871">
                <a:moveTo>
                  <a:pt x="0" y="0"/>
                </a:moveTo>
                <a:lnTo>
                  <a:pt x="1240872" y="0"/>
                </a:lnTo>
                <a:lnTo>
                  <a:pt x="1240872" y="1240872"/>
                </a:lnTo>
                <a:lnTo>
                  <a:pt x="0" y="1240872"/>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4" id="14"/>
          <p:cNvSpPr/>
          <p:nvPr/>
        </p:nvSpPr>
        <p:spPr>
          <a:xfrm flipH="false" flipV="false" rot="0">
            <a:off x="9422755" y="8091985"/>
            <a:ext cx="941613" cy="861148"/>
          </a:xfrm>
          <a:custGeom>
            <a:avLst/>
            <a:gdLst/>
            <a:ahLst/>
            <a:cxnLst/>
            <a:rect r="r" b="b" t="t" l="l"/>
            <a:pathLst>
              <a:path h="861148" w="941613">
                <a:moveTo>
                  <a:pt x="0" y="0"/>
                </a:moveTo>
                <a:lnTo>
                  <a:pt x="941614" y="0"/>
                </a:lnTo>
                <a:lnTo>
                  <a:pt x="941614" y="861148"/>
                </a:lnTo>
                <a:lnTo>
                  <a:pt x="0" y="861148"/>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5" id="15"/>
          <p:cNvSpPr txBox="true"/>
          <p:nvPr/>
        </p:nvSpPr>
        <p:spPr>
          <a:xfrm rot="0">
            <a:off x="779213" y="370691"/>
            <a:ext cx="16767675" cy="1796469"/>
          </a:xfrm>
          <a:prstGeom prst="rect">
            <a:avLst/>
          </a:prstGeom>
        </p:spPr>
        <p:txBody>
          <a:bodyPr anchor="t" rtlCol="false" tIns="0" lIns="0" bIns="0" rIns="0">
            <a:spAutoFit/>
          </a:bodyPr>
          <a:lstStyle/>
          <a:p>
            <a:pPr algn="ctr" marL="0" indent="0" lvl="0">
              <a:lnSpc>
                <a:spcPts val="12293"/>
              </a:lnSpc>
              <a:spcBef>
                <a:spcPct val="0"/>
              </a:spcBef>
            </a:pPr>
            <a:r>
              <a:rPr lang="en-US" sz="10330">
                <a:solidFill>
                  <a:srgbClr val="00007B"/>
                </a:solidFill>
                <a:latin typeface="Thephir"/>
                <a:ea typeface="Thephir"/>
                <a:cs typeface="Thephir"/>
                <a:sym typeface="Thephir"/>
              </a:rPr>
              <a:t>Independence Declaration</a:t>
            </a:r>
          </a:p>
        </p:txBody>
      </p:sp>
      <p:sp>
        <p:nvSpPr>
          <p:cNvPr name="TextBox 16" id="16"/>
          <p:cNvSpPr txBox="true"/>
          <p:nvPr/>
        </p:nvSpPr>
        <p:spPr>
          <a:xfrm rot="0">
            <a:off x="11456657" y="3042472"/>
            <a:ext cx="5859518" cy="1312545"/>
          </a:xfrm>
          <a:prstGeom prst="rect">
            <a:avLst/>
          </a:prstGeom>
        </p:spPr>
        <p:txBody>
          <a:bodyPr anchor="t" rtlCol="false" tIns="0" lIns="0" bIns="0" rIns="0">
            <a:spAutoFit/>
          </a:bodyPr>
          <a:lstStyle/>
          <a:p>
            <a:pPr algn="l" marL="0" indent="0" lvl="0">
              <a:lnSpc>
                <a:spcPts val="3540"/>
              </a:lnSpc>
              <a:spcBef>
                <a:spcPct val="0"/>
              </a:spcBef>
            </a:pPr>
            <a:r>
              <a:rPr lang="en-US" sz="2000" strike="noStrike" u="none">
                <a:solidFill>
                  <a:srgbClr val="000000"/>
                </a:solidFill>
                <a:latin typeface="Be Vietnam"/>
                <a:ea typeface="Be Vietnam"/>
                <a:cs typeface="Be Vietnam"/>
                <a:sym typeface="Be Vietnam"/>
              </a:rPr>
              <a:t>Lorem ipsum dolor sit amet, consectetur adipiscing elit, sed do eiusmod tempor incididunt ut labore et dolore magna aliqua.</a:t>
            </a:r>
          </a:p>
        </p:txBody>
      </p:sp>
      <p:sp>
        <p:nvSpPr>
          <p:cNvPr name="TextBox 17" id="17"/>
          <p:cNvSpPr txBox="true"/>
          <p:nvPr/>
        </p:nvSpPr>
        <p:spPr>
          <a:xfrm rot="0">
            <a:off x="11456657" y="7844604"/>
            <a:ext cx="5859518" cy="1312545"/>
          </a:xfrm>
          <a:prstGeom prst="rect">
            <a:avLst/>
          </a:prstGeom>
        </p:spPr>
        <p:txBody>
          <a:bodyPr anchor="t" rtlCol="false" tIns="0" lIns="0" bIns="0" rIns="0">
            <a:spAutoFit/>
          </a:bodyPr>
          <a:lstStyle/>
          <a:p>
            <a:pPr algn="l" marL="0" indent="0" lvl="0">
              <a:lnSpc>
                <a:spcPts val="3540"/>
              </a:lnSpc>
              <a:spcBef>
                <a:spcPct val="0"/>
              </a:spcBef>
            </a:pPr>
            <a:r>
              <a:rPr lang="en-US" sz="2000" strike="noStrike" u="none">
                <a:solidFill>
                  <a:srgbClr val="000000"/>
                </a:solidFill>
                <a:latin typeface="Be Vietnam"/>
                <a:ea typeface="Be Vietnam"/>
                <a:cs typeface="Be Vietnam"/>
                <a:sym typeface="Be Vietnam"/>
              </a:rPr>
              <a:t>Lorem ipsum dolor sit amet, consectetur adipiscing elit, sed do eiusmod tempor incididunt ut labore et dolore magna aliqua.</a:t>
            </a:r>
          </a:p>
        </p:txBody>
      </p:sp>
      <p:sp>
        <p:nvSpPr>
          <p:cNvPr name="TextBox 18" id="18"/>
          <p:cNvSpPr txBox="true"/>
          <p:nvPr/>
        </p:nvSpPr>
        <p:spPr>
          <a:xfrm rot="0">
            <a:off x="11456657" y="2594796"/>
            <a:ext cx="5410241" cy="451485"/>
          </a:xfrm>
          <a:prstGeom prst="rect">
            <a:avLst/>
          </a:prstGeom>
        </p:spPr>
        <p:txBody>
          <a:bodyPr anchor="t" rtlCol="false" tIns="0" lIns="0" bIns="0" rIns="0">
            <a:spAutoFit/>
          </a:bodyPr>
          <a:lstStyle/>
          <a:p>
            <a:pPr algn="l" marL="0" indent="0" lvl="0">
              <a:lnSpc>
                <a:spcPts val="3570"/>
              </a:lnSpc>
              <a:spcBef>
                <a:spcPct val="0"/>
              </a:spcBef>
            </a:pPr>
            <a:r>
              <a:rPr lang="en-US" b="true" sz="3000" strike="noStrike" u="none">
                <a:solidFill>
                  <a:srgbClr val="000000"/>
                </a:solidFill>
                <a:latin typeface="Be Vietnam Ultra-Bold"/>
                <a:ea typeface="Be Vietnam Ultra-Bold"/>
                <a:cs typeface="Be Vietnam Ultra-Bold"/>
                <a:sym typeface="Be Vietnam Ultra-Bold"/>
              </a:rPr>
              <a:t>Write a main idea here</a:t>
            </a:r>
          </a:p>
        </p:txBody>
      </p:sp>
      <p:grpSp>
        <p:nvGrpSpPr>
          <p:cNvPr name="Group 19" id="19"/>
          <p:cNvGrpSpPr/>
          <p:nvPr/>
        </p:nvGrpSpPr>
        <p:grpSpPr>
          <a:xfrm rot="0">
            <a:off x="11456657" y="4995862"/>
            <a:ext cx="5859518" cy="1760221"/>
            <a:chOff x="0" y="0"/>
            <a:chExt cx="7812691" cy="2346961"/>
          </a:xfrm>
        </p:grpSpPr>
        <p:sp>
          <p:nvSpPr>
            <p:cNvPr name="TextBox 20" id="20"/>
            <p:cNvSpPr txBox="true"/>
            <p:nvPr/>
          </p:nvSpPr>
          <p:spPr>
            <a:xfrm rot="0">
              <a:off x="0" y="635001"/>
              <a:ext cx="7812691" cy="1711960"/>
            </a:xfrm>
            <a:prstGeom prst="rect">
              <a:avLst/>
            </a:prstGeom>
          </p:spPr>
          <p:txBody>
            <a:bodyPr anchor="t" rtlCol="false" tIns="0" lIns="0" bIns="0" rIns="0">
              <a:spAutoFit/>
            </a:bodyPr>
            <a:lstStyle/>
            <a:p>
              <a:pPr algn="l" marL="0" indent="0" lvl="0">
                <a:lnSpc>
                  <a:spcPts val="3540"/>
                </a:lnSpc>
                <a:spcBef>
                  <a:spcPct val="0"/>
                </a:spcBef>
              </a:pPr>
              <a:r>
                <a:rPr lang="en-US" sz="2000" strike="noStrike" u="none">
                  <a:solidFill>
                    <a:srgbClr val="000000"/>
                  </a:solidFill>
                  <a:latin typeface="Be Vietnam"/>
                  <a:ea typeface="Be Vietnam"/>
                  <a:cs typeface="Be Vietnam"/>
                  <a:sym typeface="Be Vietnam"/>
                </a:rPr>
                <a:t>Lorem ipsum dolor sit amet, consectetur adipiscing elit, sed do eiusmod tempor incididunt ut labore et dolore magna aliqua.</a:t>
              </a:r>
            </a:p>
          </p:txBody>
        </p:sp>
        <p:sp>
          <p:nvSpPr>
            <p:cNvPr name="TextBox 21" id="21"/>
            <p:cNvSpPr txBox="true"/>
            <p:nvPr/>
          </p:nvSpPr>
          <p:spPr>
            <a:xfrm rot="0">
              <a:off x="0" y="0"/>
              <a:ext cx="7213655" cy="601980"/>
            </a:xfrm>
            <a:prstGeom prst="rect">
              <a:avLst/>
            </a:prstGeom>
          </p:spPr>
          <p:txBody>
            <a:bodyPr anchor="t" rtlCol="false" tIns="0" lIns="0" bIns="0" rIns="0">
              <a:spAutoFit/>
            </a:bodyPr>
            <a:lstStyle/>
            <a:p>
              <a:pPr algn="l" marL="0" indent="0" lvl="0">
                <a:lnSpc>
                  <a:spcPts val="3570"/>
                </a:lnSpc>
                <a:spcBef>
                  <a:spcPct val="0"/>
                </a:spcBef>
              </a:pPr>
              <a:r>
                <a:rPr lang="en-US" b="true" sz="3000" strike="noStrike" u="none">
                  <a:solidFill>
                    <a:srgbClr val="000000"/>
                  </a:solidFill>
                  <a:latin typeface="Be Vietnam Ultra-Bold"/>
                  <a:ea typeface="Be Vietnam Ultra-Bold"/>
                  <a:cs typeface="Be Vietnam Ultra-Bold"/>
                  <a:sym typeface="Be Vietnam Ultra-Bold"/>
                </a:rPr>
                <a:t>Write a main idea here</a:t>
              </a:r>
            </a:p>
          </p:txBody>
        </p:sp>
      </p:grpSp>
      <p:sp>
        <p:nvSpPr>
          <p:cNvPr name="TextBox 22" id="22"/>
          <p:cNvSpPr txBox="true"/>
          <p:nvPr/>
        </p:nvSpPr>
        <p:spPr>
          <a:xfrm rot="0">
            <a:off x="11456657" y="7396929"/>
            <a:ext cx="5410241" cy="451485"/>
          </a:xfrm>
          <a:prstGeom prst="rect">
            <a:avLst/>
          </a:prstGeom>
        </p:spPr>
        <p:txBody>
          <a:bodyPr anchor="t" rtlCol="false" tIns="0" lIns="0" bIns="0" rIns="0">
            <a:spAutoFit/>
          </a:bodyPr>
          <a:lstStyle/>
          <a:p>
            <a:pPr algn="l" marL="0" indent="0" lvl="0">
              <a:lnSpc>
                <a:spcPts val="3570"/>
              </a:lnSpc>
              <a:spcBef>
                <a:spcPct val="0"/>
              </a:spcBef>
            </a:pPr>
            <a:r>
              <a:rPr lang="en-US" b="true" sz="3000" strike="noStrike" u="none">
                <a:solidFill>
                  <a:srgbClr val="000000"/>
                </a:solidFill>
                <a:latin typeface="Be Vietnam Ultra-Bold"/>
                <a:ea typeface="Be Vietnam Ultra-Bold"/>
                <a:cs typeface="Be Vietnam Ultra-Bold"/>
                <a:sym typeface="Be Vietnam Ultra-Bold"/>
              </a:rPr>
              <a:t>Write a main idea here</a:t>
            </a:r>
          </a:p>
        </p:txBody>
      </p:sp>
    </p:spTree>
  </p:cSld>
  <p:clrMapOvr>
    <a:masterClrMapping/>
  </p:clrMapOvr>
</p:sld>
</file>

<file path=ppt/slides/slide6.xml><?xml version="1.0" encoding="utf-8"?>
<p:sld xmlns:p="http://schemas.openxmlformats.org/presentationml/2006/main" xmlns:a="http://schemas.openxmlformats.org/drawingml/2006/main">
  <p:cSld>
    <p:bg>
      <p:bgPr>
        <a:solidFill>
          <a:srgbClr val="E8E9EB"/>
        </a:solidFill>
      </p:bgPr>
    </p:bg>
    <p:spTree>
      <p:nvGrpSpPr>
        <p:cNvPr id="1" name=""/>
        <p:cNvGrpSpPr/>
        <p:nvPr/>
      </p:nvGrpSpPr>
      <p:grpSpPr>
        <a:xfrm>
          <a:off x="0" y="0"/>
          <a:ext cx="0" cy="0"/>
          <a:chOff x="0" y="0"/>
          <a:chExt cx="0" cy="0"/>
        </a:xfrm>
      </p:grpSpPr>
      <p:sp>
        <p:nvSpPr>
          <p:cNvPr name="AutoShape 2" id="2"/>
          <p:cNvSpPr/>
          <p:nvPr/>
        </p:nvSpPr>
        <p:spPr>
          <a:xfrm>
            <a:off x="1028700" y="5815981"/>
            <a:ext cx="16230600" cy="0"/>
          </a:xfrm>
          <a:prstGeom prst="line">
            <a:avLst/>
          </a:prstGeom>
          <a:ln cap="flat" w="38100">
            <a:solidFill>
              <a:srgbClr val="C11F25"/>
            </a:solidFill>
            <a:prstDash val="solid"/>
            <a:headEnd type="oval" len="lg" w="lg"/>
            <a:tailEnd type="oval" len="lg" w="lg"/>
          </a:ln>
        </p:spPr>
      </p:sp>
      <p:sp>
        <p:nvSpPr>
          <p:cNvPr name="AutoShape 3" id="3"/>
          <p:cNvSpPr/>
          <p:nvPr/>
        </p:nvSpPr>
        <p:spPr>
          <a:xfrm>
            <a:off x="3559691" y="5815981"/>
            <a:ext cx="0" cy="1638956"/>
          </a:xfrm>
          <a:prstGeom prst="line">
            <a:avLst/>
          </a:prstGeom>
          <a:ln cap="flat" w="38100">
            <a:solidFill>
              <a:srgbClr val="C11F25"/>
            </a:solidFill>
            <a:prstDash val="solid"/>
            <a:headEnd type="none" len="sm" w="sm"/>
            <a:tailEnd type="none" len="sm" w="sm"/>
          </a:ln>
        </p:spPr>
      </p:sp>
      <p:sp>
        <p:nvSpPr>
          <p:cNvPr name="AutoShape 4" id="4"/>
          <p:cNvSpPr/>
          <p:nvPr/>
        </p:nvSpPr>
        <p:spPr>
          <a:xfrm>
            <a:off x="7257164" y="4177026"/>
            <a:ext cx="0" cy="1638956"/>
          </a:xfrm>
          <a:prstGeom prst="line">
            <a:avLst/>
          </a:prstGeom>
          <a:ln cap="flat" w="38100">
            <a:solidFill>
              <a:srgbClr val="C11F25"/>
            </a:solidFill>
            <a:prstDash val="solid"/>
            <a:headEnd type="none" len="sm" w="sm"/>
            <a:tailEnd type="none" len="sm" w="sm"/>
          </a:ln>
        </p:spPr>
      </p:sp>
      <p:sp>
        <p:nvSpPr>
          <p:cNvPr name="AutoShape 5" id="5"/>
          <p:cNvSpPr/>
          <p:nvPr/>
        </p:nvSpPr>
        <p:spPr>
          <a:xfrm>
            <a:off x="11030836" y="5815981"/>
            <a:ext cx="0" cy="1638956"/>
          </a:xfrm>
          <a:prstGeom prst="line">
            <a:avLst/>
          </a:prstGeom>
          <a:ln cap="flat" w="38100">
            <a:solidFill>
              <a:srgbClr val="C11F25"/>
            </a:solidFill>
            <a:prstDash val="solid"/>
            <a:headEnd type="none" len="sm" w="sm"/>
            <a:tailEnd type="none" len="sm" w="sm"/>
          </a:ln>
        </p:spPr>
      </p:sp>
      <p:sp>
        <p:nvSpPr>
          <p:cNvPr name="AutoShape 6" id="6"/>
          <p:cNvSpPr/>
          <p:nvPr/>
        </p:nvSpPr>
        <p:spPr>
          <a:xfrm>
            <a:off x="14728309" y="4177026"/>
            <a:ext cx="0" cy="1638956"/>
          </a:xfrm>
          <a:prstGeom prst="line">
            <a:avLst/>
          </a:prstGeom>
          <a:ln cap="flat" w="38100">
            <a:solidFill>
              <a:srgbClr val="C11F25"/>
            </a:solidFill>
            <a:prstDash val="solid"/>
            <a:headEnd type="none" len="sm" w="sm"/>
            <a:tailEnd type="none" len="sm" w="sm"/>
          </a:ln>
        </p:spPr>
      </p:sp>
      <p:grpSp>
        <p:nvGrpSpPr>
          <p:cNvPr name="Group 7" id="7"/>
          <p:cNvGrpSpPr/>
          <p:nvPr/>
        </p:nvGrpSpPr>
        <p:grpSpPr>
          <a:xfrm rot="0">
            <a:off x="2409734" y="7039367"/>
            <a:ext cx="2299914" cy="2299914"/>
            <a:chOff x="0" y="0"/>
            <a:chExt cx="812800" cy="812800"/>
          </a:xfrm>
        </p:grpSpPr>
        <p:sp>
          <p:nvSpPr>
            <p:cNvPr name="Freeform 8" id="8"/>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C11F25"/>
            </a:solidFill>
          </p:spPr>
        </p:sp>
        <p:sp>
          <p:nvSpPr>
            <p:cNvPr name="TextBox 9" id="9"/>
            <p:cNvSpPr txBox="true"/>
            <p:nvPr/>
          </p:nvSpPr>
          <p:spPr>
            <a:xfrm>
              <a:off x="76200" y="38100"/>
              <a:ext cx="660400" cy="698500"/>
            </a:xfrm>
            <a:prstGeom prst="rect">
              <a:avLst/>
            </a:prstGeom>
          </p:spPr>
          <p:txBody>
            <a:bodyPr anchor="ctr" rtlCol="false" tIns="50800" lIns="50800" bIns="50800" rIns="50800"/>
            <a:lstStyle/>
            <a:p>
              <a:pPr algn="ctr">
                <a:lnSpc>
                  <a:spcPts val="2659"/>
                </a:lnSpc>
              </a:pPr>
            </a:p>
          </p:txBody>
        </p:sp>
      </p:grpSp>
      <p:grpSp>
        <p:nvGrpSpPr>
          <p:cNvPr name="Group 10" id="10"/>
          <p:cNvGrpSpPr/>
          <p:nvPr/>
        </p:nvGrpSpPr>
        <p:grpSpPr>
          <a:xfrm rot="0">
            <a:off x="6107207" y="2292682"/>
            <a:ext cx="2299914" cy="2299914"/>
            <a:chOff x="0" y="0"/>
            <a:chExt cx="812800" cy="812800"/>
          </a:xfrm>
        </p:grpSpPr>
        <p:sp>
          <p:nvSpPr>
            <p:cNvPr name="Freeform 11" id="11"/>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00007B"/>
            </a:solidFill>
          </p:spPr>
        </p:sp>
        <p:sp>
          <p:nvSpPr>
            <p:cNvPr name="TextBox 12" id="12"/>
            <p:cNvSpPr txBox="true"/>
            <p:nvPr/>
          </p:nvSpPr>
          <p:spPr>
            <a:xfrm>
              <a:off x="76200" y="38100"/>
              <a:ext cx="660400" cy="698500"/>
            </a:xfrm>
            <a:prstGeom prst="rect">
              <a:avLst/>
            </a:prstGeom>
          </p:spPr>
          <p:txBody>
            <a:bodyPr anchor="ctr" rtlCol="false" tIns="50800" lIns="50800" bIns="50800" rIns="50800"/>
            <a:lstStyle/>
            <a:p>
              <a:pPr algn="ctr">
                <a:lnSpc>
                  <a:spcPts val="2659"/>
                </a:lnSpc>
              </a:pPr>
            </a:p>
          </p:txBody>
        </p:sp>
      </p:grpSp>
      <p:grpSp>
        <p:nvGrpSpPr>
          <p:cNvPr name="Group 13" id="13"/>
          <p:cNvGrpSpPr/>
          <p:nvPr/>
        </p:nvGrpSpPr>
        <p:grpSpPr>
          <a:xfrm rot="0">
            <a:off x="13573633" y="2292682"/>
            <a:ext cx="2299914" cy="2299914"/>
            <a:chOff x="0" y="0"/>
            <a:chExt cx="812800" cy="812800"/>
          </a:xfrm>
        </p:grpSpPr>
        <p:sp>
          <p:nvSpPr>
            <p:cNvPr name="Freeform 14" id="1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C11F25"/>
            </a:solidFill>
          </p:spPr>
        </p:sp>
        <p:sp>
          <p:nvSpPr>
            <p:cNvPr name="TextBox 15" id="15"/>
            <p:cNvSpPr txBox="true"/>
            <p:nvPr/>
          </p:nvSpPr>
          <p:spPr>
            <a:xfrm>
              <a:off x="76200" y="38100"/>
              <a:ext cx="660400" cy="698500"/>
            </a:xfrm>
            <a:prstGeom prst="rect">
              <a:avLst/>
            </a:prstGeom>
          </p:spPr>
          <p:txBody>
            <a:bodyPr anchor="ctr" rtlCol="false" tIns="50800" lIns="50800" bIns="50800" rIns="50800"/>
            <a:lstStyle/>
            <a:p>
              <a:pPr algn="ctr">
                <a:lnSpc>
                  <a:spcPts val="2659"/>
                </a:lnSpc>
              </a:pPr>
            </a:p>
          </p:txBody>
        </p:sp>
      </p:grpSp>
      <p:grpSp>
        <p:nvGrpSpPr>
          <p:cNvPr name="Group 16" id="16"/>
          <p:cNvGrpSpPr/>
          <p:nvPr/>
        </p:nvGrpSpPr>
        <p:grpSpPr>
          <a:xfrm rot="0">
            <a:off x="9880879" y="7039367"/>
            <a:ext cx="2299914" cy="2299914"/>
            <a:chOff x="0" y="0"/>
            <a:chExt cx="812800" cy="812800"/>
          </a:xfrm>
        </p:grpSpPr>
        <p:sp>
          <p:nvSpPr>
            <p:cNvPr name="Freeform 17" id="1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00007B"/>
            </a:solidFill>
            <a:ln cap="sq">
              <a:noFill/>
              <a:prstDash val="solid"/>
              <a:miter/>
            </a:ln>
          </p:spPr>
        </p:sp>
        <p:sp>
          <p:nvSpPr>
            <p:cNvPr name="TextBox 18" id="18"/>
            <p:cNvSpPr txBox="true"/>
            <p:nvPr/>
          </p:nvSpPr>
          <p:spPr>
            <a:xfrm>
              <a:off x="76200" y="38100"/>
              <a:ext cx="660400" cy="698500"/>
            </a:xfrm>
            <a:prstGeom prst="rect">
              <a:avLst/>
            </a:prstGeom>
          </p:spPr>
          <p:txBody>
            <a:bodyPr anchor="ctr" rtlCol="false" tIns="50800" lIns="50800" bIns="50800" rIns="50800"/>
            <a:lstStyle/>
            <a:p>
              <a:pPr algn="ctr" marL="0" indent="0" lvl="0">
                <a:lnSpc>
                  <a:spcPts val="2659"/>
                </a:lnSpc>
                <a:spcBef>
                  <a:spcPct val="0"/>
                </a:spcBef>
              </a:pPr>
            </a:p>
          </p:txBody>
        </p:sp>
      </p:grpSp>
      <p:sp>
        <p:nvSpPr>
          <p:cNvPr name="TextBox 19" id="19"/>
          <p:cNvSpPr txBox="true"/>
          <p:nvPr/>
        </p:nvSpPr>
        <p:spPr>
          <a:xfrm rot="0">
            <a:off x="13361327" y="6769647"/>
            <a:ext cx="2772066" cy="785393"/>
          </a:xfrm>
          <a:prstGeom prst="rect">
            <a:avLst/>
          </a:prstGeom>
        </p:spPr>
        <p:txBody>
          <a:bodyPr anchor="t" rtlCol="false" tIns="0" lIns="0" bIns="0" rIns="0">
            <a:spAutoFit/>
          </a:bodyPr>
          <a:lstStyle/>
          <a:p>
            <a:pPr algn="ctr" marL="0" indent="0" lvl="0">
              <a:lnSpc>
                <a:spcPts val="3204"/>
              </a:lnSpc>
            </a:pPr>
            <a:r>
              <a:rPr lang="en-US" b="true" sz="2136">
                <a:solidFill>
                  <a:srgbClr val="000000"/>
                </a:solidFill>
                <a:latin typeface="Be Vietnam Ultra-Bold"/>
                <a:ea typeface="Be Vietnam Ultra-Bold"/>
                <a:cs typeface="Be Vietnam Ultra-Bold"/>
                <a:sym typeface="Be Vietnam Ultra-Bold"/>
              </a:rPr>
              <a:t>FORMATION OF MALAYSIA</a:t>
            </a:r>
          </a:p>
        </p:txBody>
      </p:sp>
      <p:sp>
        <p:nvSpPr>
          <p:cNvPr name="TextBox 20" id="20"/>
          <p:cNvSpPr txBox="true"/>
          <p:nvPr/>
        </p:nvSpPr>
        <p:spPr>
          <a:xfrm rot="0">
            <a:off x="12757013" y="7628715"/>
            <a:ext cx="3980693" cy="1760220"/>
          </a:xfrm>
          <a:prstGeom prst="rect">
            <a:avLst/>
          </a:prstGeom>
        </p:spPr>
        <p:txBody>
          <a:bodyPr anchor="t" rtlCol="false" tIns="0" lIns="0" bIns="0" rIns="0">
            <a:spAutoFit/>
          </a:bodyPr>
          <a:lstStyle/>
          <a:p>
            <a:pPr algn="ctr" marL="0" indent="0" lvl="0">
              <a:lnSpc>
                <a:spcPts val="3540"/>
              </a:lnSpc>
              <a:spcBef>
                <a:spcPct val="0"/>
              </a:spcBef>
            </a:pPr>
            <a:r>
              <a:rPr lang="en-US" sz="2000" strike="noStrike" u="none">
                <a:solidFill>
                  <a:srgbClr val="000000"/>
                </a:solidFill>
                <a:latin typeface="Be Vietnam"/>
                <a:ea typeface="Be Vietnam"/>
                <a:cs typeface="Be Vietnam"/>
                <a:sym typeface="Be Vietnam"/>
              </a:rPr>
              <a:t>Lorem ipsum dolor sit amet, consectetur adipiscing elit, sed do eiusmod tempor incididunt ut labore et dolore magna aliqua.</a:t>
            </a:r>
          </a:p>
        </p:txBody>
      </p:sp>
      <p:sp>
        <p:nvSpPr>
          <p:cNvPr name="TextBox 21" id="21"/>
          <p:cNvSpPr txBox="true"/>
          <p:nvPr/>
        </p:nvSpPr>
        <p:spPr>
          <a:xfrm rot="0">
            <a:off x="5890181" y="6769647"/>
            <a:ext cx="2772066" cy="785393"/>
          </a:xfrm>
          <a:prstGeom prst="rect">
            <a:avLst/>
          </a:prstGeom>
        </p:spPr>
        <p:txBody>
          <a:bodyPr anchor="t" rtlCol="false" tIns="0" lIns="0" bIns="0" rIns="0">
            <a:spAutoFit/>
          </a:bodyPr>
          <a:lstStyle/>
          <a:p>
            <a:pPr algn="ctr" marL="0" indent="0" lvl="0">
              <a:lnSpc>
                <a:spcPts val="3204"/>
              </a:lnSpc>
            </a:pPr>
            <a:r>
              <a:rPr lang="en-US" b="true" sz="2136">
                <a:solidFill>
                  <a:srgbClr val="000000"/>
                </a:solidFill>
                <a:latin typeface="Be Vietnam Ultra-Bold"/>
                <a:ea typeface="Be Vietnam Ultra-Bold"/>
                <a:cs typeface="Be Vietnam Ultra-Bold"/>
                <a:sym typeface="Be Vietnam Ultra-Bold"/>
              </a:rPr>
              <a:t>MALAYAN EMERGENCY BEGINS</a:t>
            </a:r>
          </a:p>
        </p:txBody>
      </p:sp>
      <p:sp>
        <p:nvSpPr>
          <p:cNvPr name="TextBox 22" id="22"/>
          <p:cNvSpPr txBox="true"/>
          <p:nvPr/>
        </p:nvSpPr>
        <p:spPr>
          <a:xfrm rot="0">
            <a:off x="5285867" y="7628715"/>
            <a:ext cx="3980693" cy="1760220"/>
          </a:xfrm>
          <a:prstGeom prst="rect">
            <a:avLst/>
          </a:prstGeom>
        </p:spPr>
        <p:txBody>
          <a:bodyPr anchor="t" rtlCol="false" tIns="0" lIns="0" bIns="0" rIns="0">
            <a:spAutoFit/>
          </a:bodyPr>
          <a:lstStyle/>
          <a:p>
            <a:pPr algn="ctr" marL="0" indent="0" lvl="0">
              <a:lnSpc>
                <a:spcPts val="3540"/>
              </a:lnSpc>
              <a:spcBef>
                <a:spcPct val="0"/>
              </a:spcBef>
            </a:pPr>
            <a:r>
              <a:rPr lang="en-US" sz="2000" strike="noStrike" u="none">
                <a:solidFill>
                  <a:srgbClr val="000000"/>
                </a:solidFill>
                <a:latin typeface="Be Vietnam"/>
                <a:ea typeface="Be Vietnam"/>
                <a:cs typeface="Be Vietnam"/>
                <a:sym typeface="Be Vietnam"/>
              </a:rPr>
              <a:t>Lorem ipsum dolor sit amet, consectetur adipiscing elit, sed do eiusmod tempor incididunt ut labore et dolore magna aliqua.</a:t>
            </a:r>
          </a:p>
        </p:txBody>
      </p:sp>
      <p:sp>
        <p:nvSpPr>
          <p:cNvPr name="TextBox 23" id="23"/>
          <p:cNvSpPr txBox="true"/>
          <p:nvPr/>
        </p:nvSpPr>
        <p:spPr>
          <a:xfrm rot="0">
            <a:off x="9625754" y="2176353"/>
            <a:ext cx="2772066" cy="785393"/>
          </a:xfrm>
          <a:prstGeom prst="rect">
            <a:avLst/>
          </a:prstGeom>
        </p:spPr>
        <p:txBody>
          <a:bodyPr anchor="t" rtlCol="false" tIns="0" lIns="0" bIns="0" rIns="0">
            <a:spAutoFit/>
          </a:bodyPr>
          <a:lstStyle/>
          <a:p>
            <a:pPr algn="ctr" marL="0" indent="0" lvl="0">
              <a:lnSpc>
                <a:spcPts val="3204"/>
              </a:lnSpc>
              <a:spcBef>
                <a:spcPct val="0"/>
              </a:spcBef>
            </a:pPr>
            <a:r>
              <a:rPr lang="en-US" b="true" sz="2136" strike="noStrike" u="none">
                <a:solidFill>
                  <a:srgbClr val="000000"/>
                </a:solidFill>
                <a:latin typeface="Be Vietnam Ultra-Bold"/>
                <a:ea typeface="Be Vietnam Ultra-Bold"/>
                <a:cs typeface="Be Vietnam Ultra-Bold"/>
                <a:sym typeface="Be Vietnam Ultra-Bold"/>
              </a:rPr>
              <a:t>DECLARATION OF INDEPENDENCE</a:t>
            </a:r>
          </a:p>
        </p:txBody>
      </p:sp>
      <p:sp>
        <p:nvSpPr>
          <p:cNvPr name="TextBox 24" id="24"/>
          <p:cNvSpPr txBox="true"/>
          <p:nvPr/>
        </p:nvSpPr>
        <p:spPr>
          <a:xfrm rot="0">
            <a:off x="9021440" y="3165515"/>
            <a:ext cx="3980693" cy="1760220"/>
          </a:xfrm>
          <a:prstGeom prst="rect">
            <a:avLst/>
          </a:prstGeom>
        </p:spPr>
        <p:txBody>
          <a:bodyPr anchor="t" rtlCol="false" tIns="0" lIns="0" bIns="0" rIns="0">
            <a:spAutoFit/>
          </a:bodyPr>
          <a:lstStyle/>
          <a:p>
            <a:pPr algn="ctr" marL="0" indent="0" lvl="0">
              <a:lnSpc>
                <a:spcPts val="3540"/>
              </a:lnSpc>
              <a:spcBef>
                <a:spcPct val="0"/>
              </a:spcBef>
            </a:pPr>
            <a:r>
              <a:rPr lang="en-US" sz="2000" strike="noStrike" u="none">
                <a:solidFill>
                  <a:srgbClr val="000000"/>
                </a:solidFill>
                <a:latin typeface="Be Vietnam"/>
                <a:ea typeface="Be Vietnam"/>
                <a:cs typeface="Be Vietnam"/>
                <a:sym typeface="Be Vietnam"/>
              </a:rPr>
              <a:t>Lorem ipsum dolor sit amet, consectetur adipiscing elit, sed do eiusmod tempor incididunt ut labore et dolore magna aliqua.</a:t>
            </a:r>
          </a:p>
        </p:txBody>
      </p:sp>
      <p:sp>
        <p:nvSpPr>
          <p:cNvPr name="TextBox 25" id="25"/>
          <p:cNvSpPr txBox="true"/>
          <p:nvPr/>
        </p:nvSpPr>
        <p:spPr>
          <a:xfrm rot="0">
            <a:off x="2711642" y="2176353"/>
            <a:ext cx="1657997" cy="799115"/>
          </a:xfrm>
          <a:prstGeom prst="rect">
            <a:avLst/>
          </a:prstGeom>
        </p:spPr>
        <p:txBody>
          <a:bodyPr anchor="t" rtlCol="false" tIns="0" lIns="0" bIns="0" rIns="0">
            <a:spAutoFit/>
          </a:bodyPr>
          <a:lstStyle/>
          <a:p>
            <a:pPr algn="ctr" marL="0" indent="0" lvl="0">
              <a:lnSpc>
                <a:spcPts val="3204"/>
              </a:lnSpc>
              <a:spcBef>
                <a:spcPct val="0"/>
              </a:spcBef>
            </a:pPr>
            <a:r>
              <a:rPr lang="en-US" b="true" sz="2136" strike="noStrike" u="none">
                <a:solidFill>
                  <a:srgbClr val="000000"/>
                </a:solidFill>
                <a:latin typeface="Be Vietnam Ultra-Bold"/>
                <a:ea typeface="Be Vietnam Ultra-Bold"/>
                <a:cs typeface="Be Vietnam Ultra-Bold"/>
                <a:sym typeface="Be Vietnam Ultra-Bold"/>
              </a:rPr>
              <a:t>FORMATION OF UMNO</a:t>
            </a:r>
          </a:p>
        </p:txBody>
      </p:sp>
      <p:sp>
        <p:nvSpPr>
          <p:cNvPr name="TextBox 26" id="26"/>
          <p:cNvSpPr txBox="true"/>
          <p:nvPr/>
        </p:nvSpPr>
        <p:spPr>
          <a:xfrm rot="0">
            <a:off x="1550294" y="3165515"/>
            <a:ext cx="3980693" cy="1760220"/>
          </a:xfrm>
          <a:prstGeom prst="rect">
            <a:avLst/>
          </a:prstGeom>
        </p:spPr>
        <p:txBody>
          <a:bodyPr anchor="t" rtlCol="false" tIns="0" lIns="0" bIns="0" rIns="0">
            <a:spAutoFit/>
          </a:bodyPr>
          <a:lstStyle/>
          <a:p>
            <a:pPr algn="ctr" marL="0" indent="0" lvl="0">
              <a:lnSpc>
                <a:spcPts val="3540"/>
              </a:lnSpc>
              <a:spcBef>
                <a:spcPct val="0"/>
              </a:spcBef>
            </a:pPr>
            <a:r>
              <a:rPr lang="en-US" sz="2000" strike="noStrike" u="none">
                <a:solidFill>
                  <a:srgbClr val="000000"/>
                </a:solidFill>
                <a:latin typeface="Be Vietnam"/>
                <a:ea typeface="Be Vietnam"/>
                <a:cs typeface="Be Vietnam"/>
                <a:sym typeface="Be Vietnam"/>
              </a:rPr>
              <a:t>Lorem ipsum dolor sit amet, consectetur adipiscing elit, sed do eiusmod tempor incididunt ut labore et dolore magna aliqua.</a:t>
            </a:r>
          </a:p>
        </p:txBody>
      </p:sp>
      <p:sp>
        <p:nvSpPr>
          <p:cNvPr name="TextBox 27" id="27"/>
          <p:cNvSpPr txBox="true"/>
          <p:nvPr/>
        </p:nvSpPr>
        <p:spPr>
          <a:xfrm rot="0">
            <a:off x="780991" y="210872"/>
            <a:ext cx="16726018" cy="1889909"/>
          </a:xfrm>
          <a:prstGeom prst="rect">
            <a:avLst/>
          </a:prstGeom>
        </p:spPr>
        <p:txBody>
          <a:bodyPr anchor="t" rtlCol="false" tIns="0" lIns="0" bIns="0" rIns="0">
            <a:spAutoFit/>
          </a:bodyPr>
          <a:lstStyle/>
          <a:p>
            <a:pPr algn="ctr" marL="0" indent="0" lvl="0">
              <a:lnSpc>
                <a:spcPts val="13020"/>
              </a:lnSpc>
              <a:spcBef>
                <a:spcPct val="0"/>
              </a:spcBef>
            </a:pPr>
            <a:r>
              <a:rPr lang="en-US" sz="10941">
                <a:solidFill>
                  <a:srgbClr val="00007B"/>
                </a:solidFill>
                <a:latin typeface="Thephir"/>
                <a:ea typeface="Thephir"/>
                <a:cs typeface="Thephir"/>
                <a:sym typeface="Thephir"/>
              </a:rPr>
              <a:t>Important Timeline</a:t>
            </a:r>
          </a:p>
        </p:txBody>
      </p:sp>
      <p:sp>
        <p:nvSpPr>
          <p:cNvPr name="TextBox 28" id="28"/>
          <p:cNvSpPr txBox="true"/>
          <p:nvPr/>
        </p:nvSpPr>
        <p:spPr>
          <a:xfrm rot="0">
            <a:off x="3062332" y="7860307"/>
            <a:ext cx="956617" cy="648563"/>
          </a:xfrm>
          <a:prstGeom prst="rect">
            <a:avLst/>
          </a:prstGeom>
        </p:spPr>
        <p:txBody>
          <a:bodyPr anchor="t" rtlCol="false" tIns="0" lIns="0" bIns="0" rIns="0">
            <a:spAutoFit/>
          </a:bodyPr>
          <a:lstStyle/>
          <a:p>
            <a:pPr algn="ctr">
              <a:lnSpc>
                <a:spcPts val="2560"/>
              </a:lnSpc>
              <a:spcBef>
                <a:spcPct val="0"/>
              </a:spcBef>
            </a:pPr>
            <a:r>
              <a:rPr lang="en-US" b="true" sz="2151">
                <a:solidFill>
                  <a:srgbClr val="E8E9EB"/>
                </a:solidFill>
                <a:latin typeface="Be Vietnam Ultra-Bold"/>
                <a:ea typeface="Be Vietnam Ultra-Bold"/>
                <a:cs typeface="Be Vietnam Ultra-Bold"/>
                <a:sym typeface="Be Vietnam Ultra-Bold"/>
              </a:rPr>
              <a:t>MARCH</a:t>
            </a:r>
          </a:p>
          <a:p>
            <a:pPr algn="ctr">
              <a:lnSpc>
                <a:spcPts val="2560"/>
              </a:lnSpc>
              <a:spcBef>
                <a:spcPct val="0"/>
              </a:spcBef>
            </a:pPr>
            <a:r>
              <a:rPr lang="en-US" b="true" sz="2151">
                <a:solidFill>
                  <a:srgbClr val="E8E9EB"/>
                </a:solidFill>
                <a:latin typeface="Be Vietnam Ultra-Bold"/>
                <a:ea typeface="Be Vietnam Ultra-Bold"/>
                <a:cs typeface="Be Vietnam Ultra-Bold"/>
                <a:sym typeface="Be Vietnam Ultra-Bold"/>
              </a:rPr>
              <a:t>1946</a:t>
            </a:r>
          </a:p>
        </p:txBody>
      </p:sp>
      <p:sp>
        <p:nvSpPr>
          <p:cNvPr name="TextBox 29" id="29"/>
          <p:cNvSpPr txBox="true"/>
          <p:nvPr/>
        </p:nvSpPr>
        <p:spPr>
          <a:xfrm rot="0">
            <a:off x="6954875" y="3104620"/>
            <a:ext cx="642677" cy="648563"/>
          </a:xfrm>
          <a:prstGeom prst="rect">
            <a:avLst/>
          </a:prstGeom>
        </p:spPr>
        <p:txBody>
          <a:bodyPr anchor="t" rtlCol="false" tIns="0" lIns="0" bIns="0" rIns="0">
            <a:spAutoFit/>
          </a:bodyPr>
          <a:lstStyle/>
          <a:p>
            <a:pPr algn="ctr">
              <a:lnSpc>
                <a:spcPts val="2560"/>
              </a:lnSpc>
            </a:pPr>
            <a:r>
              <a:rPr lang="en-US" b="true" sz="2151">
                <a:solidFill>
                  <a:srgbClr val="E8E9EB"/>
                </a:solidFill>
                <a:latin typeface="Be Vietnam Ultra-Bold"/>
                <a:ea typeface="Be Vietnam Ultra-Bold"/>
                <a:cs typeface="Be Vietnam Ultra-Bold"/>
                <a:sym typeface="Be Vietnam Ultra-Bold"/>
              </a:rPr>
              <a:t>JUNE</a:t>
            </a:r>
          </a:p>
          <a:p>
            <a:pPr algn="ctr">
              <a:lnSpc>
                <a:spcPts val="2560"/>
              </a:lnSpc>
              <a:spcBef>
                <a:spcPct val="0"/>
              </a:spcBef>
            </a:pPr>
            <a:r>
              <a:rPr lang="en-US" b="true" sz="2151">
                <a:solidFill>
                  <a:srgbClr val="E8E9EB"/>
                </a:solidFill>
                <a:latin typeface="Be Vietnam Ultra-Bold"/>
                <a:ea typeface="Be Vietnam Ultra-Bold"/>
                <a:cs typeface="Be Vietnam Ultra-Bold"/>
                <a:sym typeface="Be Vietnam Ultra-Bold"/>
              </a:rPr>
              <a:t>1948</a:t>
            </a:r>
          </a:p>
        </p:txBody>
      </p:sp>
      <p:sp>
        <p:nvSpPr>
          <p:cNvPr name="TextBox 30" id="30"/>
          <p:cNvSpPr txBox="true"/>
          <p:nvPr/>
        </p:nvSpPr>
        <p:spPr>
          <a:xfrm rot="0">
            <a:off x="13819700" y="3104620"/>
            <a:ext cx="1857498" cy="648563"/>
          </a:xfrm>
          <a:prstGeom prst="rect">
            <a:avLst/>
          </a:prstGeom>
        </p:spPr>
        <p:txBody>
          <a:bodyPr anchor="t" rtlCol="false" tIns="0" lIns="0" bIns="0" rIns="0">
            <a:spAutoFit/>
          </a:bodyPr>
          <a:lstStyle/>
          <a:p>
            <a:pPr algn="ctr">
              <a:lnSpc>
                <a:spcPts val="2560"/>
              </a:lnSpc>
              <a:spcBef>
                <a:spcPct val="0"/>
              </a:spcBef>
            </a:pPr>
            <a:r>
              <a:rPr lang="en-US" b="true" sz="2151">
                <a:solidFill>
                  <a:srgbClr val="E8E9EB"/>
                </a:solidFill>
                <a:latin typeface="Be Vietnam Ultra-Bold"/>
                <a:ea typeface="Be Vietnam Ultra-Bold"/>
                <a:cs typeface="Be Vietnam Ultra-Bold"/>
                <a:sym typeface="Be Vietnam Ultra-Bold"/>
              </a:rPr>
              <a:t>SEPTEMBER 16, 1963</a:t>
            </a:r>
          </a:p>
        </p:txBody>
      </p:sp>
      <p:sp>
        <p:nvSpPr>
          <p:cNvPr name="TextBox 31" id="31"/>
          <p:cNvSpPr txBox="true"/>
          <p:nvPr/>
        </p:nvSpPr>
        <p:spPr>
          <a:xfrm rot="0">
            <a:off x="9880879" y="7859839"/>
            <a:ext cx="2299914" cy="650432"/>
          </a:xfrm>
          <a:prstGeom prst="rect">
            <a:avLst/>
          </a:prstGeom>
        </p:spPr>
        <p:txBody>
          <a:bodyPr anchor="t" rtlCol="false" tIns="0" lIns="0" bIns="0" rIns="0">
            <a:spAutoFit/>
          </a:bodyPr>
          <a:lstStyle/>
          <a:p>
            <a:pPr algn="ctr" marL="0" indent="0" lvl="0">
              <a:lnSpc>
                <a:spcPts val="2560"/>
              </a:lnSpc>
              <a:spcBef>
                <a:spcPct val="0"/>
              </a:spcBef>
            </a:pPr>
            <a:r>
              <a:rPr lang="en-US" b="true" sz="2151" strike="noStrike" u="none">
                <a:solidFill>
                  <a:srgbClr val="E8E9EB"/>
                </a:solidFill>
                <a:latin typeface="Be Vietnam Ultra-Bold"/>
                <a:ea typeface="Be Vietnam Ultra-Bold"/>
                <a:cs typeface="Be Vietnam Ultra-Bold"/>
                <a:sym typeface="Be Vietnam Ultra-Bold"/>
              </a:rPr>
              <a:t>AUGUST 31</a:t>
            </a:r>
          </a:p>
          <a:p>
            <a:pPr algn="ctr" marL="0" indent="0" lvl="0">
              <a:lnSpc>
                <a:spcPts val="2560"/>
              </a:lnSpc>
              <a:spcBef>
                <a:spcPct val="0"/>
              </a:spcBef>
            </a:pPr>
            <a:r>
              <a:rPr lang="en-US" b="true" sz="2151" strike="noStrike" u="none">
                <a:solidFill>
                  <a:srgbClr val="E8E9EB"/>
                </a:solidFill>
                <a:latin typeface="Be Vietnam Ultra-Bold"/>
                <a:ea typeface="Be Vietnam Ultra-Bold"/>
                <a:cs typeface="Be Vietnam Ultra-Bold"/>
                <a:sym typeface="Be Vietnam Ultra-Bold"/>
              </a:rPr>
              <a:t>1957</a:t>
            </a:r>
          </a:p>
        </p:txBody>
      </p:sp>
    </p:spTree>
  </p:cSld>
  <p:clrMapOvr>
    <a:masterClrMapping/>
  </p:clrMapOvr>
</p:sld>
</file>

<file path=ppt/slides/slide7.xml><?xml version="1.0" encoding="utf-8"?>
<p:sld xmlns:p="http://schemas.openxmlformats.org/presentationml/2006/main" xmlns:a="http://schemas.openxmlformats.org/drawingml/2006/main" xmlns:r="http://schemas.openxmlformats.org/officeDocument/2006/relationships">
  <p:cSld>
    <p:bg>
      <p:bgPr>
        <a:solidFill>
          <a:srgbClr val="E8E9EB"/>
        </a:solidFill>
      </p:bgPr>
    </p:bg>
    <p:spTree>
      <p:nvGrpSpPr>
        <p:cNvPr id="1" name=""/>
        <p:cNvGrpSpPr/>
        <p:nvPr/>
      </p:nvGrpSpPr>
      <p:grpSpPr>
        <a:xfrm>
          <a:off x="0" y="0"/>
          <a:ext cx="0" cy="0"/>
          <a:chOff x="0" y="0"/>
          <a:chExt cx="0" cy="0"/>
        </a:xfrm>
      </p:grpSpPr>
      <p:grpSp>
        <p:nvGrpSpPr>
          <p:cNvPr name="Group 2" id="2"/>
          <p:cNvGrpSpPr/>
          <p:nvPr/>
        </p:nvGrpSpPr>
        <p:grpSpPr>
          <a:xfrm rot="0">
            <a:off x="0" y="5632986"/>
            <a:ext cx="18288000" cy="4654014"/>
            <a:chOff x="0" y="0"/>
            <a:chExt cx="24384000" cy="6205352"/>
          </a:xfrm>
        </p:grpSpPr>
        <p:grpSp>
          <p:nvGrpSpPr>
            <p:cNvPr name="Group 3" id="3"/>
            <p:cNvGrpSpPr/>
            <p:nvPr/>
          </p:nvGrpSpPr>
          <p:grpSpPr>
            <a:xfrm rot="0">
              <a:off x="0" y="0"/>
              <a:ext cx="24384000" cy="560862"/>
              <a:chOff x="0" y="0"/>
              <a:chExt cx="4816593" cy="110788"/>
            </a:xfrm>
          </p:grpSpPr>
          <p:sp>
            <p:nvSpPr>
              <p:cNvPr name="Freeform 4" id="4"/>
              <p:cNvSpPr/>
              <p:nvPr/>
            </p:nvSpPr>
            <p:spPr>
              <a:xfrm flipH="false" flipV="false" rot="0">
                <a:off x="0" y="0"/>
                <a:ext cx="4816592" cy="110788"/>
              </a:xfrm>
              <a:custGeom>
                <a:avLst/>
                <a:gdLst/>
                <a:ahLst/>
                <a:cxnLst/>
                <a:rect r="r" b="b" t="t" l="l"/>
                <a:pathLst>
                  <a:path h="110788" w="4816592">
                    <a:moveTo>
                      <a:pt x="0" y="0"/>
                    </a:moveTo>
                    <a:lnTo>
                      <a:pt x="4816592" y="0"/>
                    </a:lnTo>
                    <a:lnTo>
                      <a:pt x="4816592" y="110788"/>
                    </a:lnTo>
                    <a:lnTo>
                      <a:pt x="0" y="110788"/>
                    </a:lnTo>
                    <a:close/>
                  </a:path>
                </a:pathLst>
              </a:custGeom>
              <a:solidFill>
                <a:srgbClr val="C11F25"/>
              </a:solidFill>
              <a:ln cap="sq">
                <a:noFill/>
                <a:prstDash val="solid"/>
                <a:miter/>
              </a:ln>
            </p:spPr>
          </p:sp>
          <p:sp>
            <p:nvSpPr>
              <p:cNvPr name="TextBox 5" id="5"/>
              <p:cNvSpPr txBox="true"/>
              <p:nvPr/>
            </p:nvSpPr>
            <p:spPr>
              <a:xfrm>
                <a:off x="0" y="-38100"/>
                <a:ext cx="4816593" cy="148888"/>
              </a:xfrm>
              <a:prstGeom prst="rect">
                <a:avLst/>
              </a:prstGeom>
            </p:spPr>
            <p:txBody>
              <a:bodyPr anchor="ctr" rtlCol="false" tIns="50800" lIns="50800" bIns="50800" rIns="50800"/>
              <a:lstStyle/>
              <a:p>
                <a:pPr algn="ctr" marL="0" indent="0" lvl="0">
                  <a:lnSpc>
                    <a:spcPts val="2659"/>
                  </a:lnSpc>
                  <a:spcBef>
                    <a:spcPct val="0"/>
                  </a:spcBef>
                </a:pPr>
              </a:p>
            </p:txBody>
          </p:sp>
        </p:grpSp>
        <p:grpSp>
          <p:nvGrpSpPr>
            <p:cNvPr name="Group 6" id="6"/>
            <p:cNvGrpSpPr/>
            <p:nvPr/>
          </p:nvGrpSpPr>
          <p:grpSpPr>
            <a:xfrm rot="0">
              <a:off x="0" y="2243448"/>
              <a:ext cx="24384000" cy="560862"/>
              <a:chOff x="0" y="0"/>
              <a:chExt cx="4816593" cy="110788"/>
            </a:xfrm>
          </p:grpSpPr>
          <p:sp>
            <p:nvSpPr>
              <p:cNvPr name="Freeform 7" id="7"/>
              <p:cNvSpPr/>
              <p:nvPr/>
            </p:nvSpPr>
            <p:spPr>
              <a:xfrm flipH="false" flipV="false" rot="0">
                <a:off x="0" y="0"/>
                <a:ext cx="4816592" cy="110788"/>
              </a:xfrm>
              <a:custGeom>
                <a:avLst/>
                <a:gdLst/>
                <a:ahLst/>
                <a:cxnLst/>
                <a:rect r="r" b="b" t="t" l="l"/>
                <a:pathLst>
                  <a:path h="110788" w="4816592">
                    <a:moveTo>
                      <a:pt x="0" y="0"/>
                    </a:moveTo>
                    <a:lnTo>
                      <a:pt x="4816592" y="0"/>
                    </a:lnTo>
                    <a:lnTo>
                      <a:pt x="4816592" y="110788"/>
                    </a:lnTo>
                    <a:lnTo>
                      <a:pt x="0" y="110788"/>
                    </a:lnTo>
                    <a:close/>
                  </a:path>
                </a:pathLst>
              </a:custGeom>
              <a:solidFill>
                <a:srgbClr val="C11F25"/>
              </a:solidFill>
              <a:ln cap="sq">
                <a:noFill/>
                <a:prstDash val="solid"/>
                <a:miter/>
              </a:ln>
            </p:spPr>
          </p:sp>
          <p:sp>
            <p:nvSpPr>
              <p:cNvPr name="TextBox 8" id="8"/>
              <p:cNvSpPr txBox="true"/>
              <p:nvPr/>
            </p:nvSpPr>
            <p:spPr>
              <a:xfrm>
                <a:off x="0" y="-38100"/>
                <a:ext cx="4816593" cy="148888"/>
              </a:xfrm>
              <a:prstGeom prst="rect">
                <a:avLst/>
              </a:prstGeom>
            </p:spPr>
            <p:txBody>
              <a:bodyPr anchor="ctr" rtlCol="false" tIns="50800" lIns="50800" bIns="50800" rIns="50800"/>
              <a:lstStyle/>
              <a:p>
                <a:pPr algn="ctr" marL="0" indent="0" lvl="0">
                  <a:lnSpc>
                    <a:spcPts val="2659"/>
                  </a:lnSpc>
                  <a:spcBef>
                    <a:spcPct val="0"/>
                  </a:spcBef>
                </a:pPr>
              </a:p>
            </p:txBody>
          </p:sp>
        </p:grpSp>
        <p:grpSp>
          <p:nvGrpSpPr>
            <p:cNvPr name="Group 9" id="9"/>
            <p:cNvGrpSpPr/>
            <p:nvPr/>
          </p:nvGrpSpPr>
          <p:grpSpPr>
            <a:xfrm rot="0">
              <a:off x="0" y="1121724"/>
              <a:ext cx="24384000" cy="560862"/>
              <a:chOff x="0" y="0"/>
              <a:chExt cx="4816593" cy="110788"/>
            </a:xfrm>
          </p:grpSpPr>
          <p:sp>
            <p:nvSpPr>
              <p:cNvPr name="Freeform 10" id="10"/>
              <p:cNvSpPr/>
              <p:nvPr/>
            </p:nvSpPr>
            <p:spPr>
              <a:xfrm flipH="false" flipV="false" rot="0">
                <a:off x="0" y="0"/>
                <a:ext cx="4816592" cy="110788"/>
              </a:xfrm>
              <a:custGeom>
                <a:avLst/>
                <a:gdLst/>
                <a:ahLst/>
                <a:cxnLst/>
                <a:rect r="r" b="b" t="t" l="l"/>
                <a:pathLst>
                  <a:path h="110788" w="4816592">
                    <a:moveTo>
                      <a:pt x="0" y="0"/>
                    </a:moveTo>
                    <a:lnTo>
                      <a:pt x="4816592" y="0"/>
                    </a:lnTo>
                    <a:lnTo>
                      <a:pt x="4816592" y="110788"/>
                    </a:lnTo>
                    <a:lnTo>
                      <a:pt x="0" y="110788"/>
                    </a:lnTo>
                    <a:close/>
                  </a:path>
                </a:pathLst>
              </a:custGeom>
              <a:solidFill>
                <a:srgbClr val="C11F25"/>
              </a:solidFill>
              <a:ln cap="sq">
                <a:noFill/>
                <a:prstDash val="solid"/>
                <a:miter/>
              </a:ln>
            </p:spPr>
          </p:sp>
          <p:sp>
            <p:nvSpPr>
              <p:cNvPr name="TextBox 11" id="11"/>
              <p:cNvSpPr txBox="true"/>
              <p:nvPr/>
            </p:nvSpPr>
            <p:spPr>
              <a:xfrm>
                <a:off x="0" y="-38100"/>
                <a:ext cx="4816593" cy="148888"/>
              </a:xfrm>
              <a:prstGeom prst="rect">
                <a:avLst/>
              </a:prstGeom>
            </p:spPr>
            <p:txBody>
              <a:bodyPr anchor="ctr" rtlCol="false" tIns="50800" lIns="50800" bIns="50800" rIns="50800"/>
              <a:lstStyle/>
              <a:p>
                <a:pPr algn="ctr" marL="0" indent="0" lvl="0">
                  <a:lnSpc>
                    <a:spcPts val="2659"/>
                  </a:lnSpc>
                  <a:spcBef>
                    <a:spcPct val="0"/>
                  </a:spcBef>
                </a:pPr>
              </a:p>
            </p:txBody>
          </p:sp>
        </p:grpSp>
        <p:grpSp>
          <p:nvGrpSpPr>
            <p:cNvPr name="Group 12" id="12"/>
            <p:cNvGrpSpPr/>
            <p:nvPr/>
          </p:nvGrpSpPr>
          <p:grpSpPr>
            <a:xfrm rot="0">
              <a:off x="0" y="3365172"/>
              <a:ext cx="24384000" cy="560862"/>
              <a:chOff x="0" y="0"/>
              <a:chExt cx="4816593" cy="110788"/>
            </a:xfrm>
          </p:grpSpPr>
          <p:sp>
            <p:nvSpPr>
              <p:cNvPr name="Freeform 13" id="13"/>
              <p:cNvSpPr/>
              <p:nvPr/>
            </p:nvSpPr>
            <p:spPr>
              <a:xfrm flipH="false" flipV="false" rot="0">
                <a:off x="0" y="0"/>
                <a:ext cx="4816592" cy="110788"/>
              </a:xfrm>
              <a:custGeom>
                <a:avLst/>
                <a:gdLst/>
                <a:ahLst/>
                <a:cxnLst/>
                <a:rect r="r" b="b" t="t" l="l"/>
                <a:pathLst>
                  <a:path h="110788" w="4816592">
                    <a:moveTo>
                      <a:pt x="0" y="0"/>
                    </a:moveTo>
                    <a:lnTo>
                      <a:pt x="4816592" y="0"/>
                    </a:lnTo>
                    <a:lnTo>
                      <a:pt x="4816592" y="110788"/>
                    </a:lnTo>
                    <a:lnTo>
                      <a:pt x="0" y="110788"/>
                    </a:lnTo>
                    <a:close/>
                  </a:path>
                </a:pathLst>
              </a:custGeom>
              <a:solidFill>
                <a:srgbClr val="C11F25"/>
              </a:solidFill>
              <a:ln cap="sq">
                <a:noFill/>
                <a:prstDash val="solid"/>
                <a:miter/>
              </a:ln>
            </p:spPr>
          </p:sp>
          <p:sp>
            <p:nvSpPr>
              <p:cNvPr name="TextBox 14" id="14"/>
              <p:cNvSpPr txBox="true"/>
              <p:nvPr/>
            </p:nvSpPr>
            <p:spPr>
              <a:xfrm>
                <a:off x="0" y="-38100"/>
                <a:ext cx="4816593" cy="148888"/>
              </a:xfrm>
              <a:prstGeom prst="rect">
                <a:avLst/>
              </a:prstGeom>
            </p:spPr>
            <p:txBody>
              <a:bodyPr anchor="ctr" rtlCol="false" tIns="50800" lIns="50800" bIns="50800" rIns="50800"/>
              <a:lstStyle/>
              <a:p>
                <a:pPr algn="ctr" marL="0" indent="0" lvl="0">
                  <a:lnSpc>
                    <a:spcPts val="2659"/>
                  </a:lnSpc>
                  <a:spcBef>
                    <a:spcPct val="0"/>
                  </a:spcBef>
                </a:pPr>
              </a:p>
            </p:txBody>
          </p:sp>
        </p:grpSp>
        <p:grpSp>
          <p:nvGrpSpPr>
            <p:cNvPr name="Group 15" id="15"/>
            <p:cNvGrpSpPr/>
            <p:nvPr/>
          </p:nvGrpSpPr>
          <p:grpSpPr>
            <a:xfrm rot="0">
              <a:off x="0" y="4484834"/>
              <a:ext cx="24384000" cy="560862"/>
              <a:chOff x="0" y="0"/>
              <a:chExt cx="4816593" cy="110788"/>
            </a:xfrm>
          </p:grpSpPr>
          <p:sp>
            <p:nvSpPr>
              <p:cNvPr name="Freeform 16" id="16"/>
              <p:cNvSpPr/>
              <p:nvPr/>
            </p:nvSpPr>
            <p:spPr>
              <a:xfrm flipH="false" flipV="false" rot="0">
                <a:off x="0" y="0"/>
                <a:ext cx="4816592" cy="110788"/>
              </a:xfrm>
              <a:custGeom>
                <a:avLst/>
                <a:gdLst/>
                <a:ahLst/>
                <a:cxnLst/>
                <a:rect r="r" b="b" t="t" l="l"/>
                <a:pathLst>
                  <a:path h="110788" w="4816592">
                    <a:moveTo>
                      <a:pt x="0" y="0"/>
                    </a:moveTo>
                    <a:lnTo>
                      <a:pt x="4816592" y="0"/>
                    </a:lnTo>
                    <a:lnTo>
                      <a:pt x="4816592" y="110788"/>
                    </a:lnTo>
                    <a:lnTo>
                      <a:pt x="0" y="110788"/>
                    </a:lnTo>
                    <a:close/>
                  </a:path>
                </a:pathLst>
              </a:custGeom>
              <a:solidFill>
                <a:srgbClr val="C11F25"/>
              </a:solidFill>
              <a:ln cap="sq">
                <a:noFill/>
                <a:prstDash val="solid"/>
                <a:miter/>
              </a:ln>
            </p:spPr>
          </p:sp>
          <p:sp>
            <p:nvSpPr>
              <p:cNvPr name="TextBox 17" id="17"/>
              <p:cNvSpPr txBox="true"/>
              <p:nvPr/>
            </p:nvSpPr>
            <p:spPr>
              <a:xfrm>
                <a:off x="0" y="-38100"/>
                <a:ext cx="4816593" cy="148888"/>
              </a:xfrm>
              <a:prstGeom prst="rect">
                <a:avLst/>
              </a:prstGeom>
            </p:spPr>
            <p:txBody>
              <a:bodyPr anchor="ctr" rtlCol="false" tIns="50800" lIns="50800" bIns="50800" rIns="50800"/>
              <a:lstStyle/>
              <a:p>
                <a:pPr algn="ctr" marL="0" indent="0" lvl="0">
                  <a:lnSpc>
                    <a:spcPts val="2659"/>
                  </a:lnSpc>
                  <a:spcBef>
                    <a:spcPct val="0"/>
                  </a:spcBef>
                </a:pPr>
              </a:p>
            </p:txBody>
          </p:sp>
        </p:grpSp>
        <p:grpSp>
          <p:nvGrpSpPr>
            <p:cNvPr name="Group 18" id="18"/>
            <p:cNvGrpSpPr/>
            <p:nvPr/>
          </p:nvGrpSpPr>
          <p:grpSpPr>
            <a:xfrm rot="0">
              <a:off x="0" y="5644490"/>
              <a:ext cx="24384000" cy="560862"/>
              <a:chOff x="0" y="0"/>
              <a:chExt cx="4816593" cy="110788"/>
            </a:xfrm>
          </p:grpSpPr>
          <p:sp>
            <p:nvSpPr>
              <p:cNvPr name="Freeform 19" id="19"/>
              <p:cNvSpPr/>
              <p:nvPr/>
            </p:nvSpPr>
            <p:spPr>
              <a:xfrm flipH="false" flipV="false" rot="0">
                <a:off x="0" y="0"/>
                <a:ext cx="4816592" cy="110788"/>
              </a:xfrm>
              <a:custGeom>
                <a:avLst/>
                <a:gdLst/>
                <a:ahLst/>
                <a:cxnLst/>
                <a:rect r="r" b="b" t="t" l="l"/>
                <a:pathLst>
                  <a:path h="110788" w="4816592">
                    <a:moveTo>
                      <a:pt x="0" y="0"/>
                    </a:moveTo>
                    <a:lnTo>
                      <a:pt x="4816592" y="0"/>
                    </a:lnTo>
                    <a:lnTo>
                      <a:pt x="4816592" y="110788"/>
                    </a:lnTo>
                    <a:lnTo>
                      <a:pt x="0" y="110788"/>
                    </a:lnTo>
                    <a:close/>
                  </a:path>
                </a:pathLst>
              </a:custGeom>
              <a:solidFill>
                <a:srgbClr val="C11F25"/>
              </a:solidFill>
              <a:ln cap="sq">
                <a:noFill/>
                <a:prstDash val="solid"/>
                <a:miter/>
              </a:ln>
            </p:spPr>
          </p:sp>
          <p:sp>
            <p:nvSpPr>
              <p:cNvPr name="TextBox 20" id="20"/>
              <p:cNvSpPr txBox="true"/>
              <p:nvPr/>
            </p:nvSpPr>
            <p:spPr>
              <a:xfrm>
                <a:off x="0" y="-38100"/>
                <a:ext cx="4816593" cy="148888"/>
              </a:xfrm>
              <a:prstGeom prst="rect">
                <a:avLst/>
              </a:prstGeom>
            </p:spPr>
            <p:txBody>
              <a:bodyPr anchor="ctr" rtlCol="false" tIns="50800" lIns="50800" bIns="50800" rIns="50800"/>
              <a:lstStyle/>
              <a:p>
                <a:pPr algn="ctr" marL="0" indent="0" lvl="0">
                  <a:lnSpc>
                    <a:spcPts val="2659"/>
                  </a:lnSpc>
                  <a:spcBef>
                    <a:spcPct val="0"/>
                  </a:spcBef>
                </a:pPr>
              </a:p>
            </p:txBody>
          </p:sp>
        </p:grpSp>
        <p:grpSp>
          <p:nvGrpSpPr>
            <p:cNvPr name="Group 21" id="21"/>
            <p:cNvGrpSpPr/>
            <p:nvPr/>
          </p:nvGrpSpPr>
          <p:grpSpPr>
            <a:xfrm rot="0">
              <a:off x="0" y="560862"/>
              <a:ext cx="24384000" cy="560862"/>
              <a:chOff x="0" y="0"/>
              <a:chExt cx="4816593" cy="110788"/>
            </a:xfrm>
          </p:grpSpPr>
          <p:sp>
            <p:nvSpPr>
              <p:cNvPr name="Freeform 22" id="22"/>
              <p:cNvSpPr/>
              <p:nvPr/>
            </p:nvSpPr>
            <p:spPr>
              <a:xfrm flipH="false" flipV="false" rot="0">
                <a:off x="0" y="0"/>
                <a:ext cx="4816592" cy="110788"/>
              </a:xfrm>
              <a:custGeom>
                <a:avLst/>
                <a:gdLst/>
                <a:ahLst/>
                <a:cxnLst/>
                <a:rect r="r" b="b" t="t" l="l"/>
                <a:pathLst>
                  <a:path h="110788" w="4816592">
                    <a:moveTo>
                      <a:pt x="0" y="0"/>
                    </a:moveTo>
                    <a:lnTo>
                      <a:pt x="4816592" y="0"/>
                    </a:lnTo>
                    <a:lnTo>
                      <a:pt x="4816592" y="110788"/>
                    </a:lnTo>
                    <a:lnTo>
                      <a:pt x="0" y="110788"/>
                    </a:lnTo>
                    <a:close/>
                  </a:path>
                </a:pathLst>
              </a:custGeom>
              <a:solidFill>
                <a:srgbClr val="E8E9EB"/>
              </a:solidFill>
              <a:ln cap="sq">
                <a:noFill/>
                <a:prstDash val="solid"/>
                <a:miter/>
              </a:ln>
            </p:spPr>
          </p:sp>
          <p:sp>
            <p:nvSpPr>
              <p:cNvPr name="TextBox 23" id="23"/>
              <p:cNvSpPr txBox="true"/>
              <p:nvPr/>
            </p:nvSpPr>
            <p:spPr>
              <a:xfrm>
                <a:off x="0" y="-38100"/>
                <a:ext cx="4816593" cy="148888"/>
              </a:xfrm>
              <a:prstGeom prst="rect">
                <a:avLst/>
              </a:prstGeom>
            </p:spPr>
            <p:txBody>
              <a:bodyPr anchor="ctr" rtlCol="false" tIns="50800" lIns="50800" bIns="50800" rIns="50800"/>
              <a:lstStyle/>
              <a:p>
                <a:pPr algn="ctr" marL="0" indent="0" lvl="0">
                  <a:lnSpc>
                    <a:spcPts val="2659"/>
                  </a:lnSpc>
                  <a:spcBef>
                    <a:spcPct val="0"/>
                  </a:spcBef>
                </a:pPr>
              </a:p>
            </p:txBody>
          </p:sp>
        </p:grpSp>
        <p:grpSp>
          <p:nvGrpSpPr>
            <p:cNvPr name="Group 24" id="24"/>
            <p:cNvGrpSpPr/>
            <p:nvPr/>
          </p:nvGrpSpPr>
          <p:grpSpPr>
            <a:xfrm rot="0">
              <a:off x="0" y="2804310"/>
              <a:ext cx="24384000" cy="560862"/>
              <a:chOff x="0" y="0"/>
              <a:chExt cx="4816593" cy="110788"/>
            </a:xfrm>
          </p:grpSpPr>
          <p:sp>
            <p:nvSpPr>
              <p:cNvPr name="Freeform 25" id="25"/>
              <p:cNvSpPr/>
              <p:nvPr/>
            </p:nvSpPr>
            <p:spPr>
              <a:xfrm flipH="false" flipV="false" rot="0">
                <a:off x="0" y="0"/>
                <a:ext cx="4816592" cy="110788"/>
              </a:xfrm>
              <a:custGeom>
                <a:avLst/>
                <a:gdLst/>
                <a:ahLst/>
                <a:cxnLst/>
                <a:rect r="r" b="b" t="t" l="l"/>
                <a:pathLst>
                  <a:path h="110788" w="4816592">
                    <a:moveTo>
                      <a:pt x="0" y="0"/>
                    </a:moveTo>
                    <a:lnTo>
                      <a:pt x="4816592" y="0"/>
                    </a:lnTo>
                    <a:lnTo>
                      <a:pt x="4816592" y="110788"/>
                    </a:lnTo>
                    <a:lnTo>
                      <a:pt x="0" y="110788"/>
                    </a:lnTo>
                    <a:close/>
                  </a:path>
                </a:pathLst>
              </a:custGeom>
              <a:solidFill>
                <a:srgbClr val="E8E9EB"/>
              </a:solidFill>
              <a:ln cap="sq">
                <a:noFill/>
                <a:prstDash val="solid"/>
                <a:miter/>
              </a:ln>
            </p:spPr>
          </p:sp>
          <p:sp>
            <p:nvSpPr>
              <p:cNvPr name="TextBox 26" id="26"/>
              <p:cNvSpPr txBox="true"/>
              <p:nvPr/>
            </p:nvSpPr>
            <p:spPr>
              <a:xfrm>
                <a:off x="0" y="-38100"/>
                <a:ext cx="4816593" cy="148888"/>
              </a:xfrm>
              <a:prstGeom prst="rect">
                <a:avLst/>
              </a:prstGeom>
            </p:spPr>
            <p:txBody>
              <a:bodyPr anchor="ctr" rtlCol="false" tIns="50800" lIns="50800" bIns="50800" rIns="50800"/>
              <a:lstStyle/>
              <a:p>
                <a:pPr algn="ctr" marL="0" indent="0" lvl="0">
                  <a:lnSpc>
                    <a:spcPts val="2659"/>
                  </a:lnSpc>
                  <a:spcBef>
                    <a:spcPct val="0"/>
                  </a:spcBef>
                </a:pPr>
              </a:p>
            </p:txBody>
          </p:sp>
        </p:grpSp>
        <p:grpSp>
          <p:nvGrpSpPr>
            <p:cNvPr name="Group 27" id="27"/>
            <p:cNvGrpSpPr/>
            <p:nvPr/>
          </p:nvGrpSpPr>
          <p:grpSpPr>
            <a:xfrm rot="0">
              <a:off x="0" y="1682586"/>
              <a:ext cx="24384000" cy="560862"/>
              <a:chOff x="0" y="0"/>
              <a:chExt cx="4816593" cy="110788"/>
            </a:xfrm>
          </p:grpSpPr>
          <p:sp>
            <p:nvSpPr>
              <p:cNvPr name="Freeform 28" id="28"/>
              <p:cNvSpPr/>
              <p:nvPr/>
            </p:nvSpPr>
            <p:spPr>
              <a:xfrm flipH="false" flipV="false" rot="0">
                <a:off x="0" y="0"/>
                <a:ext cx="4816592" cy="110788"/>
              </a:xfrm>
              <a:custGeom>
                <a:avLst/>
                <a:gdLst/>
                <a:ahLst/>
                <a:cxnLst/>
                <a:rect r="r" b="b" t="t" l="l"/>
                <a:pathLst>
                  <a:path h="110788" w="4816592">
                    <a:moveTo>
                      <a:pt x="0" y="0"/>
                    </a:moveTo>
                    <a:lnTo>
                      <a:pt x="4816592" y="0"/>
                    </a:lnTo>
                    <a:lnTo>
                      <a:pt x="4816592" y="110788"/>
                    </a:lnTo>
                    <a:lnTo>
                      <a:pt x="0" y="110788"/>
                    </a:lnTo>
                    <a:close/>
                  </a:path>
                </a:pathLst>
              </a:custGeom>
              <a:solidFill>
                <a:srgbClr val="E8E9EB"/>
              </a:solidFill>
              <a:ln cap="sq">
                <a:noFill/>
                <a:prstDash val="solid"/>
                <a:miter/>
              </a:ln>
            </p:spPr>
          </p:sp>
          <p:sp>
            <p:nvSpPr>
              <p:cNvPr name="TextBox 29" id="29"/>
              <p:cNvSpPr txBox="true"/>
              <p:nvPr/>
            </p:nvSpPr>
            <p:spPr>
              <a:xfrm>
                <a:off x="0" y="-38100"/>
                <a:ext cx="4816593" cy="148888"/>
              </a:xfrm>
              <a:prstGeom prst="rect">
                <a:avLst/>
              </a:prstGeom>
            </p:spPr>
            <p:txBody>
              <a:bodyPr anchor="ctr" rtlCol="false" tIns="50800" lIns="50800" bIns="50800" rIns="50800"/>
              <a:lstStyle/>
              <a:p>
                <a:pPr algn="ctr" marL="0" indent="0" lvl="0">
                  <a:lnSpc>
                    <a:spcPts val="2659"/>
                  </a:lnSpc>
                  <a:spcBef>
                    <a:spcPct val="0"/>
                  </a:spcBef>
                </a:pPr>
              </a:p>
            </p:txBody>
          </p:sp>
        </p:grpSp>
        <p:grpSp>
          <p:nvGrpSpPr>
            <p:cNvPr name="Group 30" id="30"/>
            <p:cNvGrpSpPr/>
            <p:nvPr/>
          </p:nvGrpSpPr>
          <p:grpSpPr>
            <a:xfrm rot="0">
              <a:off x="0" y="3926034"/>
              <a:ext cx="24384000" cy="560862"/>
              <a:chOff x="0" y="0"/>
              <a:chExt cx="4816593" cy="110788"/>
            </a:xfrm>
          </p:grpSpPr>
          <p:sp>
            <p:nvSpPr>
              <p:cNvPr name="Freeform 31" id="31"/>
              <p:cNvSpPr/>
              <p:nvPr/>
            </p:nvSpPr>
            <p:spPr>
              <a:xfrm flipH="false" flipV="false" rot="0">
                <a:off x="0" y="0"/>
                <a:ext cx="4816592" cy="110788"/>
              </a:xfrm>
              <a:custGeom>
                <a:avLst/>
                <a:gdLst/>
                <a:ahLst/>
                <a:cxnLst/>
                <a:rect r="r" b="b" t="t" l="l"/>
                <a:pathLst>
                  <a:path h="110788" w="4816592">
                    <a:moveTo>
                      <a:pt x="0" y="0"/>
                    </a:moveTo>
                    <a:lnTo>
                      <a:pt x="4816592" y="0"/>
                    </a:lnTo>
                    <a:lnTo>
                      <a:pt x="4816592" y="110788"/>
                    </a:lnTo>
                    <a:lnTo>
                      <a:pt x="0" y="110788"/>
                    </a:lnTo>
                    <a:close/>
                  </a:path>
                </a:pathLst>
              </a:custGeom>
              <a:solidFill>
                <a:srgbClr val="E8E9EB"/>
              </a:solidFill>
              <a:ln cap="sq">
                <a:noFill/>
                <a:prstDash val="solid"/>
                <a:miter/>
              </a:ln>
            </p:spPr>
          </p:sp>
          <p:sp>
            <p:nvSpPr>
              <p:cNvPr name="TextBox 32" id="32"/>
              <p:cNvSpPr txBox="true"/>
              <p:nvPr/>
            </p:nvSpPr>
            <p:spPr>
              <a:xfrm>
                <a:off x="0" y="-38100"/>
                <a:ext cx="4816593" cy="148888"/>
              </a:xfrm>
              <a:prstGeom prst="rect">
                <a:avLst/>
              </a:prstGeom>
            </p:spPr>
            <p:txBody>
              <a:bodyPr anchor="ctr" rtlCol="false" tIns="50800" lIns="50800" bIns="50800" rIns="50800"/>
              <a:lstStyle/>
              <a:p>
                <a:pPr algn="ctr" marL="0" indent="0" lvl="0">
                  <a:lnSpc>
                    <a:spcPts val="2659"/>
                  </a:lnSpc>
                  <a:spcBef>
                    <a:spcPct val="0"/>
                  </a:spcBef>
                </a:pPr>
              </a:p>
            </p:txBody>
          </p:sp>
        </p:grpSp>
        <p:grpSp>
          <p:nvGrpSpPr>
            <p:cNvPr name="Group 33" id="33"/>
            <p:cNvGrpSpPr/>
            <p:nvPr/>
          </p:nvGrpSpPr>
          <p:grpSpPr>
            <a:xfrm rot="0">
              <a:off x="0" y="5085690"/>
              <a:ext cx="24384000" cy="560862"/>
              <a:chOff x="0" y="0"/>
              <a:chExt cx="4816593" cy="110788"/>
            </a:xfrm>
          </p:grpSpPr>
          <p:sp>
            <p:nvSpPr>
              <p:cNvPr name="Freeform 34" id="34"/>
              <p:cNvSpPr/>
              <p:nvPr/>
            </p:nvSpPr>
            <p:spPr>
              <a:xfrm flipH="false" flipV="false" rot="0">
                <a:off x="0" y="0"/>
                <a:ext cx="4816592" cy="110788"/>
              </a:xfrm>
              <a:custGeom>
                <a:avLst/>
                <a:gdLst/>
                <a:ahLst/>
                <a:cxnLst/>
                <a:rect r="r" b="b" t="t" l="l"/>
                <a:pathLst>
                  <a:path h="110788" w="4816592">
                    <a:moveTo>
                      <a:pt x="0" y="0"/>
                    </a:moveTo>
                    <a:lnTo>
                      <a:pt x="4816592" y="0"/>
                    </a:lnTo>
                    <a:lnTo>
                      <a:pt x="4816592" y="110788"/>
                    </a:lnTo>
                    <a:lnTo>
                      <a:pt x="0" y="110788"/>
                    </a:lnTo>
                    <a:close/>
                  </a:path>
                </a:pathLst>
              </a:custGeom>
              <a:solidFill>
                <a:srgbClr val="E8E9EB"/>
              </a:solidFill>
              <a:ln cap="sq">
                <a:noFill/>
                <a:prstDash val="solid"/>
                <a:miter/>
              </a:ln>
            </p:spPr>
          </p:sp>
          <p:sp>
            <p:nvSpPr>
              <p:cNvPr name="TextBox 35" id="35"/>
              <p:cNvSpPr txBox="true"/>
              <p:nvPr/>
            </p:nvSpPr>
            <p:spPr>
              <a:xfrm>
                <a:off x="0" y="-38100"/>
                <a:ext cx="4816593" cy="148888"/>
              </a:xfrm>
              <a:prstGeom prst="rect">
                <a:avLst/>
              </a:prstGeom>
            </p:spPr>
            <p:txBody>
              <a:bodyPr anchor="ctr" rtlCol="false" tIns="50800" lIns="50800" bIns="50800" rIns="50800"/>
              <a:lstStyle/>
              <a:p>
                <a:pPr algn="ctr" marL="0" indent="0" lvl="0">
                  <a:lnSpc>
                    <a:spcPts val="2659"/>
                  </a:lnSpc>
                  <a:spcBef>
                    <a:spcPct val="0"/>
                  </a:spcBef>
                </a:pPr>
              </a:p>
            </p:txBody>
          </p:sp>
        </p:grpSp>
      </p:grpSp>
      <p:grpSp>
        <p:nvGrpSpPr>
          <p:cNvPr name="Group 36" id="36"/>
          <p:cNvGrpSpPr/>
          <p:nvPr/>
        </p:nvGrpSpPr>
        <p:grpSpPr>
          <a:xfrm rot="0">
            <a:off x="907396" y="4182471"/>
            <a:ext cx="4519557" cy="4611286"/>
            <a:chOff x="0" y="0"/>
            <a:chExt cx="6026076" cy="6148381"/>
          </a:xfrm>
        </p:grpSpPr>
        <p:pic>
          <p:nvPicPr>
            <p:cNvPr name="Picture 37" id="37"/>
            <p:cNvPicPr>
              <a:picLocks noChangeAspect="true"/>
            </p:cNvPicPr>
            <p:nvPr/>
          </p:nvPicPr>
          <p:blipFill>
            <a:blip r:embed="rId2"/>
            <a:srcRect l="0" t="515" r="0" b="515"/>
            <a:stretch>
              <a:fillRect/>
            </a:stretch>
          </p:blipFill>
          <p:spPr>
            <a:xfrm flipH="false" flipV="false">
              <a:off x="0" y="0"/>
              <a:ext cx="6026076" cy="6148381"/>
            </a:xfrm>
            <a:prstGeom prst="rect">
              <a:avLst/>
            </a:prstGeom>
          </p:spPr>
        </p:pic>
      </p:grpSp>
      <p:sp>
        <p:nvSpPr>
          <p:cNvPr name="Freeform 38" id="38"/>
          <p:cNvSpPr/>
          <p:nvPr/>
        </p:nvSpPr>
        <p:spPr>
          <a:xfrm flipH="false" flipV="false" rot="0">
            <a:off x="13559925" y="-2537571"/>
            <a:ext cx="6424051" cy="6389011"/>
          </a:xfrm>
          <a:custGeom>
            <a:avLst/>
            <a:gdLst/>
            <a:ahLst/>
            <a:cxnLst/>
            <a:rect r="r" b="b" t="t" l="l"/>
            <a:pathLst>
              <a:path h="6389011" w="6424051">
                <a:moveTo>
                  <a:pt x="0" y="0"/>
                </a:moveTo>
                <a:lnTo>
                  <a:pt x="6424052" y="0"/>
                </a:lnTo>
                <a:lnTo>
                  <a:pt x="6424052" y="6389012"/>
                </a:lnTo>
                <a:lnTo>
                  <a:pt x="0" y="6389012"/>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grpSp>
        <p:nvGrpSpPr>
          <p:cNvPr name="Group 39" id="39"/>
          <p:cNvGrpSpPr/>
          <p:nvPr/>
        </p:nvGrpSpPr>
        <p:grpSpPr>
          <a:xfrm rot="0">
            <a:off x="12861048" y="4182471"/>
            <a:ext cx="4519557" cy="4611286"/>
            <a:chOff x="0" y="0"/>
            <a:chExt cx="6026076" cy="6148381"/>
          </a:xfrm>
        </p:grpSpPr>
        <p:pic>
          <p:nvPicPr>
            <p:cNvPr name="Picture 40" id="40"/>
            <p:cNvPicPr>
              <a:picLocks noChangeAspect="true"/>
            </p:cNvPicPr>
            <p:nvPr/>
          </p:nvPicPr>
          <p:blipFill>
            <a:blip r:embed="rId5"/>
            <a:srcRect l="13245" t="0" r="13245" b="0"/>
            <a:stretch>
              <a:fillRect/>
            </a:stretch>
          </p:blipFill>
          <p:spPr>
            <a:xfrm flipH="false" flipV="false">
              <a:off x="0" y="0"/>
              <a:ext cx="6026076" cy="6148381"/>
            </a:xfrm>
            <a:prstGeom prst="rect">
              <a:avLst/>
            </a:prstGeom>
          </p:spPr>
        </p:pic>
      </p:grpSp>
      <p:grpSp>
        <p:nvGrpSpPr>
          <p:cNvPr name="Group 41" id="41"/>
          <p:cNvGrpSpPr/>
          <p:nvPr/>
        </p:nvGrpSpPr>
        <p:grpSpPr>
          <a:xfrm rot="0">
            <a:off x="5854482" y="4182471"/>
            <a:ext cx="6577940" cy="4611286"/>
            <a:chOff x="0" y="0"/>
            <a:chExt cx="8770587" cy="6148381"/>
          </a:xfrm>
        </p:grpSpPr>
        <p:pic>
          <p:nvPicPr>
            <p:cNvPr name="Picture 42" id="42"/>
            <p:cNvPicPr>
              <a:picLocks noChangeAspect="true"/>
            </p:cNvPicPr>
            <p:nvPr/>
          </p:nvPicPr>
          <p:blipFill>
            <a:blip r:embed="rId6"/>
            <a:srcRect l="9880" t="0" r="9880" b="0"/>
            <a:stretch>
              <a:fillRect/>
            </a:stretch>
          </p:blipFill>
          <p:spPr>
            <a:xfrm flipH="false" flipV="false">
              <a:off x="0" y="0"/>
              <a:ext cx="8770587" cy="6148381"/>
            </a:xfrm>
            <a:prstGeom prst="rect">
              <a:avLst/>
            </a:prstGeom>
          </p:spPr>
        </p:pic>
      </p:grpSp>
      <p:sp>
        <p:nvSpPr>
          <p:cNvPr name="TextBox 43" id="43"/>
          <p:cNvSpPr txBox="true"/>
          <p:nvPr/>
        </p:nvSpPr>
        <p:spPr>
          <a:xfrm rot="0">
            <a:off x="1028700" y="306041"/>
            <a:ext cx="9894174" cy="3700601"/>
          </a:xfrm>
          <a:prstGeom prst="rect">
            <a:avLst/>
          </a:prstGeom>
        </p:spPr>
        <p:txBody>
          <a:bodyPr anchor="t" rtlCol="false" tIns="0" lIns="0" bIns="0" rIns="0">
            <a:spAutoFit/>
          </a:bodyPr>
          <a:lstStyle/>
          <a:p>
            <a:pPr algn="ctr">
              <a:lnSpc>
                <a:spcPts val="13517"/>
              </a:lnSpc>
            </a:pPr>
            <a:r>
              <a:rPr lang="en-US" sz="11359">
                <a:solidFill>
                  <a:srgbClr val="00007B"/>
                </a:solidFill>
                <a:latin typeface="Thephir"/>
                <a:ea typeface="Thephir"/>
                <a:cs typeface="Thephir"/>
                <a:sym typeface="Thephir"/>
              </a:rPr>
              <a:t>Write a main</a:t>
            </a:r>
          </a:p>
          <a:p>
            <a:pPr algn="ctr" marL="0" indent="0" lvl="0">
              <a:lnSpc>
                <a:spcPts val="13517"/>
              </a:lnSpc>
              <a:spcBef>
                <a:spcPct val="0"/>
              </a:spcBef>
            </a:pPr>
            <a:r>
              <a:rPr lang="en-US" sz="11359">
                <a:solidFill>
                  <a:srgbClr val="00007B"/>
                </a:solidFill>
                <a:latin typeface="Thephir"/>
                <a:ea typeface="Thephir"/>
                <a:cs typeface="Thephir"/>
                <a:sym typeface="Thephir"/>
              </a:rPr>
              <a:t>idea here</a:t>
            </a:r>
          </a:p>
        </p:txBody>
      </p:sp>
    </p:spTree>
  </p:cSld>
  <p:clrMapOvr>
    <a:masterClrMapping/>
  </p:clrMapOvr>
</p:sld>
</file>

<file path=ppt/slides/slide8.xml><?xml version="1.0" encoding="utf-8"?>
<p:sld xmlns:p="http://schemas.openxmlformats.org/presentationml/2006/main" xmlns:a="http://schemas.openxmlformats.org/drawingml/2006/main" xmlns:r="http://schemas.openxmlformats.org/officeDocument/2006/relationships">
  <p:cSld>
    <p:bg>
      <p:bgPr>
        <a:solidFill>
          <a:srgbClr val="00007B"/>
        </a:solidFill>
      </p:bgPr>
    </p:bg>
    <p:spTree>
      <p:nvGrpSpPr>
        <p:cNvPr id="1" name=""/>
        <p:cNvGrpSpPr/>
        <p:nvPr/>
      </p:nvGrpSpPr>
      <p:grpSpPr>
        <a:xfrm>
          <a:off x="0" y="0"/>
          <a:ext cx="0" cy="0"/>
          <a:chOff x="0" y="0"/>
          <a:chExt cx="0" cy="0"/>
        </a:xfrm>
      </p:grpSpPr>
      <p:sp>
        <p:nvSpPr>
          <p:cNvPr name="Freeform 2" id="2"/>
          <p:cNvSpPr/>
          <p:nvPr/>
        </p:nvSpPr>
        <p:spPr>
          <a:xfrm flipH="false" flipV="false" rot="0">
            <a:off x="-2676460" y="-2959908"/>
            <a:ext cx="6467793" cy="6403756"/>
          </a:xfrm>
          <a:custGeom>
            <a:avLst/>
            <a:gdLst/>
            <a:ahLst/>
            <a:cxnLst/>
            <a:rect r="r" b="b" t="t" l="l"/>
            <a:pathLst>
              <a:path h="6403756" w="6467793">
                <a:moveTo>
                  <a:pt x="0" y="0"/>
                </a:moveTo>
                <a:lnTo>
                  <a:pt x="6467793" y="0"/>
                </a:lnTo>
                <a:lnTo>
                  <a:pt x="6467793" y="6403756"/>
                </a:lnTo>
                <a:lnTo>
                  <a:pt x="0" y="640375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3" id="3"/>
          <p:cNvSpPr/>
          <p:nvPr/>
        </p:nvSpPr>
        <p:spPr>
          <a:xfrm flipH="false" flipV="false" rot="-611841">
            <a:off x="-2654087" y="7251504"/>
            <a:ext cx="6467793" cy="6403756"/>
          </a:xfrm>
          <a:custGeom>
            <a:avLst/>
            <a:gdLst/>
            <a:ahLst/>
            <a:cxnLst/>
            <a:rect r="r" b="b" t="t" l="l"/>
            <a:pathLst>
              <a:path h="6403756" w="6467793">
                <a:moveTo>
                  <a:pt x="0" y="0"/>
                </a:moveTo>
                <a:lnTo>
                  <a:pt x="6467794" y="0"/>
                </a:lnTo>
                <a:lnTo>
                  <a:pt x="6467794" y="6403755"/>
                </a:lnTo>
                <a:lnTo>
                  <a:pt x="0" y="640375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4" id="4"/>
          <p:cNvSpPr/>
          <p:nvPr/>
        </p:nvSpPr>
        <p:spPr>
          <a:xfrm flipH="false" flipV="false" rot="79453">
            <a:off x="13942256" y="-3992109"/>
            <a:ext cx="7022204" cy="6952677"/>
          </a:xfrm>
          <a:custGeom>
            <a:avLst/>
            <a:gdLst/>
            <a:ahLst/>
            <a:cxnLst/>
            <a:rect r="r" b="b" t="t" l="l"/>
            <a:pathLst>
              <a:path h="6952677" w="7022204">
                <a:moveTo>
                  <a:pt x="0" y="0"/>
                </a:moveTo>
                <a:lnTo>
                  <a:pt x="7022204" y="0"/>
                </a:lnTo>
                <a:lnTo>
                  <a:pt x="7022204" y="6952677"/>
                </a:lnTo>
                <a:lnTo>
                  <a:pt x="0" y="695267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5" id="5"/>
          <p:cNvSpPr/>
          <p:nvPr/>
        </p:nvSpPr>
        <p:spPr>
          <a:xfrm flipH="false" flipV="false" rot="-1266726">
            <a:off x="14309499" y="6977043"/>
            <a:ext cx="7022204" cy="6952677"/>
          </a:xfrm>
          <a:custGeom>
            <a:avLst/>
            <a:gdLst/>
            <a:ahLst/>
            <a:cxnLst/>
            <a:rect r="r" b="b" t="t" l="l"/>
            <a:pathLst>
              <a:path h="6952677" w="7022204">
                <a:moveTo>
                  <a:pt x="0" y="0"/>
                </a:moveTo>
                <a:lnTo>
                  <a:pt x="7022204" y="0"/>
                </a:lnTo>
                <a:lnTo>
                  <a:pt x="7022204" y="6952677"/>
                </a:lnTo>
                <a:lnTo>
                  <a:pt x="0" y="695267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6" id="6"/>
          <p:cNvSpPr/>
          <p:nvPr/>
        </p:nvSpPr>
        <p:spPr>
          <a:xfrm flipH="false" flipV="false" rot="0">
            <a:off x="4503911" y="1380008"/>
            <a:ext cx="1838765" cy="1820559"/>
          </a:xfrm>
          <a:custGeom>
            <a:avLst/>
            <a:gdLst/>
            <a:ahLst/>
            <a:cxnLst/>
            <a:rect r="r" b="b" t="t" l="l"/>
            <a:pathLst>
              <a:path h="1820559" w="1838765">
                <a:moveTo>
                  <a:pt x="0" y="0"/>
                </a:moveTo>
                <a:lnTo>
                  <a:pt x="1838765" y="0"/>
                </a:lnTo>
                <a:lnTo>
                  <a:pt x="1838765" y="1820560"/>
                </a:lnTo>
                <a:lnTo>
                  <a:pt x="0" y="182056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7" id="7"/>
          <p:cNvSpPr/>
          <p:nvPr/>
        </p:nvSpPr>
        <p:spPr>
          <a:xfrm flipH="false" flipV="false" rot="-10800000">
            <a:off x="11645063" y="7873305"/>
            <a:ext cx="1838765" cy="1820559"/>
          </a:xfrm>
          <a:custGeom>
            <a:avLst/>
            <a:gdLst/>
            <a:ahLst/>
            <a:cxnLst/>
            <a:rect r="r" b="b" t="t" l="l"/>
            <a:pathLst>
              <a:path h="1820559" w="1838765">
                <a:moveTo>
                  <a:pt x="0" y="0"/>
                </a:moveTo>
                <a:lnTo>
                  <a:pt x="1838764" y="0"/>
                </a:lnTo>
                <a:lnTo>
                  <a:pt x="1838764" y="1820559"/>
                </a:lnTo>
                <a:lnTo>
                  <a:pt x="0" y="1820559"/>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8" id="8"/>
          <p:cNvSpPr/>
          <p:nvPr/>
        </p:nvSpPr>
        <p:spPr>
          <a:xfrm flipH="false" flipV="false" rot="0">
            <a:off x="11645063" y="1380008"/>
            <a:ext cx="1838765" cy="1820559"/>
          </a:xfrm>
          <a:custGeom>
            <a:avLst/>
            <a:gdLst/>
            <a:ahLst/>
            <a:cxnLst/>
            <a:rect r="r" b="b" t="t" l="l"/>
            <a:pathLst>
              <a:path h="1820559" w="1838765">
                <a:moveTo>
                  <a:pt x="0" y="0"/>
                </a:moveTo>
                <a:lnTo>
                  <a:pt x="1838764" y="0"/>
                </a:lnTo>
                <a:lnTo>
                  <a:pt x="1838764" y="1820560"/>
                </a:lnTo>
                <a:lnTo>
                  <a:pt x="0" y="182056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9" id="9"/>
          <p:cNvSpPr/>
          <p:nvPr/>
        </p:nvSpPr>
        <p:spPr>
          <a:xfrm flipH="false" flipV="false" rot="-10800000">
            <a:off x="4503911" y="7873305"/>
            <a:ext cx="1838765" cy="1820559"/>
          </a:xfrm>
          <a:custGeom>
            <a:avLst/>
            <a:gdLst/>
            <a:ahLst/>
            <a:cxnLst/>
            <a:rect r="r" b="b" t="t" l="l"/>
            <a:pathLst>
              <a:path h="1820559" w="1838765">
                <a:moveTo>
                  <a:pt x="0" y="0"/>
                </a:moveTo>
                <a:lnTo>
                  <a:pt x="1838765" y="0"/>
                </a:lnTo>
                <a:lnTo>
                  <a:pt x="1838765" y="1820559"/>
                </a:lnTo>
                <a:lnTo>
                  <a:pt x="0" y="1820559"/>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10" id="10"/>
          <p:cNvSpPr/>
          <p:nvPr/>
        </p:nvSpPr>
        <p:spPr>
          <a:xfrm flipH="false" flipV="false" rot="0">
            <a:off x="8224618" y="-791859"/>
            <a:ext cx="1838765" cy="1820559"/>
          </a:xfrm>
          <a:custGeom>
            <a:avLst/>
            <a:gdLst/>
            <a:ahLst/>
            <a:cxnLst/>
            <a:rect r="r" b="b" t="t" l="l"/>
            <a:pathLst>
              <a:path h="1820559" w="1838765">
                <a:moveTo>
                  <a:pt x="0" y="0"/>
                </a:moveTo>
                <a:lnTo>
                  <a:pt x="1838764" y="0"/>
                </a:lnTo>
                <a:lnTo>
                  <a:pt x="1838764" y="1820559"/>
                </a:lnTo>
                <a:lnTo>
                  <a:pt x="0" y="1820559"/>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11" id="11"/>
          <p:cNvSpPr/>
          <p:nvPr/>
        </p:nvSpPr>
        <p:spPr>
          <a:xfrm flipH="false" flipV="false" rot="-10800000">
            <a:off x="7924356" y="9444930"/>
            <a:ext cx="1838765" cy="1820559"/>
          </a:xfrm>
          <a:custGeom>
            <a:avLst/>
            <a:gdLst/>
            <a:ahLst/>
            <a:cxnLst/>
            <a:rect r="r" b="b" t="t" l="l"/>
            <a:pathLst>
              <a:path h="1820559" w="1838765">
                <a:moveTo>
                  <a:pt x="0" y="0"/>
                </a:moveTo>
                <a:lnTo>
                  <a:pt x="1838765" y="0"/>
                </a:lnTo>
                <a:lnTo>
                  <a:pt x="1838765" y="1820559"/>
                </a:lnTo>
                <a:lnTo>
                  <a:pt x="0" y="1820559"/>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12" id="12"/>
          <p:cNvSpPr/>
          <p:nvPr/>
        </p:nvSpPr>
        <p:spPr>
          <a:xfrm flipH="false" flipV="false" rot="0">
            <a:off x="1581654" y="4746388"/>
            <a:ext cx="15124693" cy="2436192"/>
          </a:xfrm>
          <a:custGeom>
            <a:avLst/>
            <a:gdLst/>
            <a:ahLst/>
            <a:cxnLst/>
            <a:rect r="r" b="b" t="t" l="l"/>
            <a:pathLst>
              <a:path h="2436192" w="15124693">
                <a:moveTo>
                  <a:pt x="0" y="0"/>
                </a:moveTo>
                <a:lnTo>
                  <a:pt x="15124692" y="0"/>
                </a:lnTo>
                <a:lnTo>
                  <a:pt x="15124692" y="2436192"/>
                </a:lnTo>
                <a:lnTo>
                  <a:pt x="0" y="2436192"/>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13" id="13"/>
          <p:cNvSpPr txBox="true"/>
          <p:nvPr/>
        </p:nvSpPr>
        <p:spPr>
          <a:xfrm rot="0">
            <a:off x="1581654" y="4408089"/>
            <a:ext cx="15124693" cy="3112791"/>
          </a:xfrm>
          <a:prstGeom prst="rect">
            <a:avLst/>
          </a:prstGeom>
        </p:spPr>
        <p:txBody>
          <a:bodyPr anchor="t" rtlCol="false" tIns="0" lIns="0" bIns="0" rIns="0">
            <a:spAutoFit/>
          </a:bodyPr>
          <a:lstStyle/>
          <a:p>
            <a:pPr algn="ctr" marL="0" indent="0" lvl="0">
              <a:lnSpc>
                <a:spcPts val="21233"/>
              </a:lnSpc>
              <a:spcBef>
                <a:spcPct val="0"/>
              </a:spcBef>
            </a:pPr>
            <a:r>
              <a:rPr lang="en-US" sz="17843">
                <a:solidFill>
                  <a:srgbClr val="FFFFFF"/>
                </a:solidFill>
                <a:latin typeface="Thephir"/>
                <a:ea typeface="Thephir"/>
                <a:cs typeface="Thephir"/>
                <a:sym typeface="Thephir"/>
              </a:rPr>
              <a:t>Key Events</a:t>
            </a:r>
          </a:p>
        </p:txBody>
      </p:sp>
      <p:sp>
        <p:nvSpPr>
          <p:cNvPr name="Freeform 14" id="14"/>
          <p:cNvSpPr/>
          <p:nvPr/>
        </p:nvSpPr>
        <p:spPr>
          <a:xfrm flipH="false" flipV="false" rot="0">
            <a:off x="7014018" y="2290288"/>
            <a:ext cx="4259963" cy="2483560"/>
          </a:xfrm>
          <a:custGeom>
            <a:avLst/>
            <a:gdLst/>
            <a:ahLst/>
            <a:cxnLst/>
            <a:rect r="r" b="b" t="t" l="l"/>
            <a:pathLst>
              <a:path h="2483560" w="4259963">
                <a:moveTo>
                  <a:pt x="0" y="0"/>
                </a:moveTo>
                <a:lnTo>
                  <a:pt x="4259964" y="0"/>
                </a:lnTo>
                <a:lnTo>
                  <a:pt x="4259964" y="2483560"/>
                </a:lnTo>
                <a:lnTo>
                  <a:pt x="0" y="2483560"/>
                </a:lnTo>
                <a:lnTo>
                  <a:pt x="0" y="0"/>
                </a:lnTo>
                <a:close/>
              </a:path>
            </a:pathLst>
          </a:custGeom>
          <a:blipFill>
            <a:blip r:embed="rId6">
              <a:extLst>
                <a:ext uri="{96DAC541-7B7A-43D3-8B79-37D633B846F1}">
                  <asvg:svgBlip xmlns:asvg="http://schemas.microsoft.com/office/drawing/2016/SVG/main" r:embed="rId7"/>
                </a:ext>
              </a:extLst>
            </a:blip>
            <a:stretch>
              <a:fillRect l="0" t="0" r="0" b="-71526"/>
            </a:stretch>
          </a:blipFill>
          <a:ln cap="sq">
            <a:noFill/>
            <a:prstDash val="solid"/>
            <a:miter/>
          </a:ln>
        </p:spPr>
      </p:sp>
      <p:sp>
        <p:nvSpPr>
          <p:cNvPr name="TextBox 15" id="15"/>
          <p:cNvSpPr txBox="true"/>
          <p:nvPr/>
        </p:nvSpPr>
        <p:spPr>
          <a:xfrm rot="0">
            <a:off x="7568877" y="2388977"/>
            <a:ext cx="2849985" cy="2881266"/>
          </a:xfrm>
          <a:prstGeom prst="rect">
            <a:avLst/>
          </a:prstGeom>
        </p:spPr>
        <p:txBody>
          <a:bodyPr anchor="t" rtlCol="false" tIns="0" lIns="0" bIns="0" rIns="0">
            <a:spAutoFit/>
          </a:bodyPr>
          <a:lstStyle/>
          <a:p>
            <a:pPr algn="ctr" marL="0" indent="0" lvl="0">
              <a:lnSpc>
                <a:spcPts val="19603"/>
              </a:lnSpc>
              <a:spcBef>
                <a:spcPct val="0"/>
              </a:spcBef>
            </a:pPr>
            <a:r>
              <a:rPr lang="en-US" b="true" sz="16473" strike="noStrike" u="none">
                <a:solidFill>
                  <a:srgbClr val="FFFFFF"/>
                </a:solidFill>
                <a:latin typeface="Thephir Bold"/>
                <a:ea typeface="Thephir Bold"/>
                <a:cs typeface="Thephir Bold"/>
                <a:sym typeface="Thephir Bold"/>
              </a:rPr>
              <a:t>02</a:t>
            </a:r>
          </a:p>
        </p:txBody>
      </p:sp>
    </p:spTree>
  </p:cSld>
  <p:clrMapOvr>
    <a:masterClrMapping/>
  </p:clrMapOvr>
</p:sld>
</file>

<file path=ppt/slides/slide9.xml><?xml version="1.0" encoding="utf-8"?>
<p:sld xmlns:p="http://schemas.openxmlformats.org/presentationml/2006/main" xmlns:a="http://schemas.openxmlformats.org/drawingml/2006/main" xmlns:r="http://schemas.openxmlformats.org/officeDocument/2006/relationships">
  <p:cSld>
    <p:bg>
      <p:bgPr>
        <a:solidFill>
          <a:srgbClr val="E8E9EB"/>
        </a:solidFill>
      </p:bgPr>
    </p:bg>
    <p:spTree>
      <p:nvGrpSpPr>
        <p:cNvPr id="1" name=""/>
        <p:cNvGrpSpPr/>
        <p:nvPr/>
      </p:nvGrpSpPr>
      <p:grpSpPr>
        <a:xfrm>
          <a:off x="0" y="0"/>
          <a:ext cx="0" cy="0"/>
          <a:chOff x="0" y="0"/>
          <a:chExt cx="0" cy="0"/>
        </a:xfrm>
      </p:grpSpPr>
      <p:grpSp>
        <p:nvGrpSpPr>
          <p:cNvPr name="Group 2" id="2"/>
          <p:cNvGrpSpPr/>
          <p:nvPr/>
        </p:nvGrpSpPr>
        <p:grpSpPr>
          <a:xfrm rot="0">
            <a:off x="6052247" y="2999662"/>
            <a:ext cx="6183506" cy="6183506"/>
            <a:chOff x="0" y="0"/>
            <a:chExt cx="812800" cy="812800"/>
          </a:xfrm>
        </p:grpSpPr>
        <p:sp>
          <p:nvSpPr>
            <p:cNvPr name="Freeform 3" id="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000000">
                <a:alpha val="0"/>
              </a:srgbClr>
            </a:solidFill>
            <a:ln w="38100" cap="sq">
              <a:solidFill>
                <a:srgbClr val="C11F25"/>
              </a:solidFill>
              <a:prstDash val="solid"/>
              <a:miter/>
            </a:ln>
          </p:spPr>
        </p:sp>
        <p:sp>
          <p:nvSpPr>
            <p:cNvPr name="TextBox 4" id="4"/>
            <p:cNvSpPr txBox="true"/>
            <p:nvPr/>
          </p:nvSpPr>
          <p:spPr>
            <a:xfrm>
              <a:off x="76200" y="38100"/>
              <a:ext cx="660400" cy="698500"/>
            </a:xfrm>
            <a:prstGeom prst="rect">
              <a:avLst/>
            </a:prstGeom>
          </p:spPr>
          <p:txBody>
            <a:bodyPr anchor="ctr" rtlCol="false" tIns="50800" lIns="50800" bIns="50800" rIns="50800"/>
            <a:lstStyle/>
            <a:p>
              <a:pPr algn="ctr">
                <a:lnSpc>
                  <a:spcPts val="2659"/>
                </a:lnSpc>
              </a:pPr>
            </a:p>
          </p:txBody>
        </p:sp>
      </p:grpSp>
      <p:grpSp>
        <p:nvGrpSpPr>
          <p:cNvPr name="Group 5" id="5"/>
          <p:cNvGrpSpPr/>
          <p:nvPr/>
        </p:nvGrpSpPr>
        <p:grpSpPr>
          <a:xfrm rot="0">
            <a:off x="7226278" y="4173694"/>
            <a:ext cx="3835443" cy="3835443"/>
            <a:chOff x="0" y="0"/>
            <a:chExt cx="812800" cy="812800"/>
          </a:xfrm>
        </p:grpSpPr>
        <p:sp>
          <p:nvSpPr>
            <p:cNvPr name="Freeform 6" id="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5159D"/>
            </a:solidFill>
          </p:spPr>
        </p:sp>
        <p:sp>
          <p:nvSpPr>
            <p:cNvPr name="TextBox 7" id="7"/>
            <p:cNvSpPr txBox="true"/>
            <p:nvPr/>
          </p:nvSpPr>
          <p:spPr>
            <a:xfrm>
              <a:off x="76200" y="38100"/>
              <a:ext cx="660400" cy="698500"/>
            </a:xfrm>
            <a:prstGeom prst="rect">
              <a:avLst/>
            </a:prstGeom>
          </p:spPr>
          <p:txBody>
            <a:bodyPr anchor="ctr" rtlCol="false" tIns="50800" lIns="50800" bIns="50800" rIns="50800"/>
            <a:lstStyle/>
            <a:p>
              <a:pPr algn="ctr">
                <a:lnSpc>
                  <a:spcPts val="2659"/>
                </a:lnSpc>
              </a:pPr>
            </a:p>
          </p:txBody>
        </p:sp>
      </p:grpSp>
      <p:grpSp>
        <p:nvGrpSpPr>
          <p:cNvPr name="Group 8" id="8"/>
          <p:cNvGrpSpPr/>
          <p:nvPr/>
        </p:nvGrpSpPr>
        <p:grpSpPr>
          <a:xfrm rot="0">
            <a:off x="10711436" y="3082247"/>
            <a:ext cx="1695434" cy="1695434"/>
            <a:chOff x="0" y="0"/>
            <a:chExt cx="812800" cy="812800"/>
          </a:xfrm>
        </p:grpSpPr>
        <p:sp>
          <p:nvSpPr>
            <p:cNvPr name="Freeform 9" id="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C11F25"/>
            </a:solidFill>
          </p:spPr>
        </p:sp>
        <p:sp>
          <p:nvSpPr>
            <p:cNvPr name="TextBox 10" id="10"/>
            <p:cNvSpPr txBox="true"/>
            <p:nvPr/>
          </p:nvSpPr>
          <p:spPr>
            <a:xfrm>
              <a:off x="76200" y="38100"/>
              <a:ext cx="660400" cy="698500"/>
            </a:xfrm>
            <a:prstGeom prst="rect">
              <a:avLst/>
            </a:prstGeom>
          </p:spPr>
          <p:txBody>
            <a:bodyPr anchor="ctr" rtlCol="false" tIns="50800" lIns="50800" bIns="50800" rIns="50800"/>
            <a:lstStyle/>
            <a:p>
              <a:pPr algn="ctr">
                <a:lnSpc>
                  <a:spcPts val="2659"/>
                </a:lnSpc>
              </a:pPr>
            </a:p>
          </p:txBody>
        </p:sp>
      </p:grpSp>
      <p:grpSp>
        <p:nvGrpSpPr>
          <p:cNvPr name="Group 11" id="11"/>
          <p:cNvGrpSpPr/>
          <p:nvPr/>
        </p:nvGrpSpPr>
        <p:grpSpPr>
          <a:xfrm rot="0">
            <a:off x="10711436" y="7405149"/>
            <a:ext cx="1695434" cy="1695434"/>
            <a:chOff x="0" y="0"/>
            <a:chExt cx="812800" cy="812800"/>
          </a:xfrm>
        </p:grpSpPr>
        <p:sp>
          <p:nvSpPr>
            <p:cNvPr name="Freeform 12" id="1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C11F25"/>
            </a:solidFill>
          </p:spPr>
        </p:sp>
        <p:sp>
          <p:nvSpPr>
            <p:cNvPr name="TextBox 13" id="13"/>
            <p:cNvSpPr txBox="true"/>
            <p:nvPr/>
          </p:nvSpPr>
          <p:spPr>
            <a:xfrm>
              <a:off x="76200" y="38100"/>
              <a:ext cx="660400" cy="698500"/>
            </a:xfrm>
            <a:prstGeom prst="rect">
              <a:avLst/>
            </a:prstGeom>
          </p:spPr>
          <p:txBody>
            <a:bodyPr anchor="ctr" rtlCol="false" tIns="50800" lIns="50800" bIns="50800" rIns="50800"/>
            <a:lstStyle/>
            <a:p>
              <a:pPr algn="ctr">
                <a:lnSpc>
                  <a:spcPts val="2659"/>
                </a:lnSpc>
              </a:pPr>
            </a:p>
          </p:txBody>
        </p:sp>
      </p:grpSp>
      <p:grpSp>
        <p:nvGrpSpPr>
          <p:cNvPr name="Group 14" id="14"/>
          <p:cNvGrpSpPr/>
          <p:nvPr/>
        </p:nvGrpSpPr>
        <p:grpSpPr>
          <a:xfrm rot="0">
            <a:off x="5881130" y="3082247"/>
            <a:ext cx="1695434" cy="1695434"/>
            <a:chOff x="0" y="0"/>
            <a:chExt cx="812800" cy="812800"/>
          </a:xfrm>
        </p:grpSpPr>
        <p:sp>
          <p:nvSpPr>
            <p:cNvPr name="Freeform 15" id="1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C11F25"/>
            </a:solidFill>
          </p:spPr>
        </p:sp>
        <p:sp>
          <p:nvSpPr>
            <p:cNvPr name="TextBox 16" id="16"/>
            <p:cNvSpPr txBox="true"/>
            <p:nvPr/>
          </p:nvSpPr>
          <p:spPr>
            <a:xfrm>
              <a:off x="76200" y="38100"/>
              <a:ext cx="660400" cy="698500"/>
            </a:xfrm>
            <a:prstGeom prst="rect">
              <a:avLst/>
            </a:prstGeom>
          </p:spPr>
          <p:txBody>
            <a:bodyPr anchor="ctr" rtlCol="false" tIns="50800" lIns="50800" bIns="50800" rIns="50800"/>
            <a:lstStyle/>
            <a:p>
              <a:pPr algn="ctr">
                <a:lnSpc>
                  <a:spcPts val="2659"/>
                </a:lnSpc>
              </a:pPr>
            </a:p>
          </p:txBody>
        </p:sp>
      </p:grpSp>
      <p:grpSp>
        <p:nvGrpSpPr>
          <p:cNvPr name="Group 17" id="17"/>
          <p:cNvGrpSpPr/>
          <p:nvPr/>
        </p:nvGrpSpPr>
        <p:grpSpPr>
          <a:xfrm rot="0">
            <a:off x="5881130" y="7405149"/>
            <a:ext cx="1695434" cy="1695434"/>
            <a:chOff x="0" y="0"/>
            <a:chExt cx="812800" cy="812800"/>
          </a:xfrm>
        </p:grpSpPr>
        <p:sp>
          <p:nvSpPr>
            <p:cNvPr name="Freeform 18" id="18"/>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C11F25"/>
            </a:solidFill>
          </p:spPr>
        </p:sp>
        <p:sp>
          <p:nvSpPr>
            <p:cNvPr name="TextBox 19" id="19"/>
            <p:cNvSpPr txBox="true"/>
            <p:nvPr/>
          </p:nvSpPr>
          <p:spPr>
            <a:xfrm>
              <a:off x="76200" y="38100"/>
              <a:ext cx="660400" cy="698500"/>
            </a:xfrm>
            <a:prstGeom prst="rect">
              <a:avLst/>
            </a:prstGeom>
          </p:spPr>
          <p:txBody>
            <a:bodyPr anchor="ctr" rtlCol="false" tIns="50800" lIns="50800" bIns="50800" rIns="50800"/>
            <a:lstStyle/>
            <a:p>
              <a:pPr algn="ctr">
                <a:lnSpc>
                  <a:spcPts val="2659"/>
                </a:lnSpc>
              </a:pPr>
            </a:p>
          </p:txBody>
        </p:sp>
      </p:grpSp>
      <p:sp>
        <p:nvSpPr>
          <p:cNvPr name="Freeform 20" id="20"/>
          <p:cNvSpPr/>
          <p:nvPr/>
        </p:nvSpPr>
        <p:spPr>
          <a:xfrm flipH="false" flipV="false" rot="0">
            <a:off x="6278173" y="3440825"/>
            <a:ext cx="901348" cy="879715"/>
          </a:xfrm>
          <a:custGeom>
            <a:avLst/>
            <a:gdLst/>
            <a:ahLst/>
            <a:cxnLst/>
            <a:rect r="r" b="b" t="t" l="l"/>
            <a:pathLst>
              <a:path h="879715" w="901348">
                <a:moveTo>
                  <a:pt x="0" y="0"/>
                </a:moveTo>
                <a:lnTo>
                  <a:pt x="901348" y="0"/>
                </a:lnTo>
                <a:lnTo>
                  <a:pt x="901348" y="879715"/>
                </a:lnTo>
                <a:lnTo>
                  <a:pt x="0" y="87971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21" id="21"/>
          <p:cNvSpPr/>
          <p:nvPr/>
        </p:nvSpPr>
        <p:spPr>
          <a:xfrm flipH="false" flipV="false" rot="0">
            <a:off x="11121396" y="3497580"/>
            <a:ext cx="875513" cy="875513"/>
          </a:xfrm>
          <a:custGeom>
            <a:avLst/>
            <a:gdLst/>
            <a:ahLst/>
            <a:cxnLst/>
            <a:rect r="r" b="b" t="t" l="l"/>
            <a:pathLst>
              <a:path h="875513" w="875513">
                <a:moveTo>
                  <a:pt x="0" y="0"/>
                </a:moveTo>
                <a:lnTo>
                  <a:pt x="875513" y="0"/>
                </a:lnTo>
                <a:lnTo>
                  <a:pt x="875513" y="875513"/>
                </a:lnTo>
                <a:lnTo>
                  <a:pt x="0" y="875513"/>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22" id="22"/>
          <p:cNvSpPr/>
          <p:nvPr/>
        </p:nvSpPr>
        <p:spPr>
          <a:xfrm flipH="false" flipV="false" rot="0">
            <a:off x="6314565" y="7838584"/>
            <a:ext cx="828563" cy="828563"/>
          </a:xfrm>
          <a:custGeom>
            <a:avLst/>
            <a:gdLst/>
            <a:ahLst/>
            <a:cxnLst/>
            <a:rect r="r" b="b" t="t" l="l"/>
            <a:pathLst>
              <a:path h="828563" w="828563">
                <a:moveTo>
                  <a:pt x="0" y="0"/>
                </a:moveTo>
                <a:lnTo>
                  <a:pt x="828564" y="0"/>
                </a:lnTo>
                <a:lnTo>
                  <a:pt x="828564" y="828564"/>
                </a:lnTo>
                <a:lnTo>
                  <a:pt x="0" y="828564"/>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23" id="23"/>
          <p:cNvSpPr/>
          <p:nvPr/>
        </p:nvSpPr>
        <p:spPr>
          <a:xfrm flipH="false" flipV="false" rot="0">
            <a:off x="11087377" y="7842213"/>
            <a:ext cx="943552" cy="824934"/>
          </a:xfrm>
          <a:custGeom>
            <a:avLst/>
            <a:gdLst/>
            <a:ahLst/>
            <a:cxnLst/>
            <a:rect r="r" b="b" t="t" l="l"/>
            <a:pathLst>
              <a:path h="824934" w="943552">
                <a:moveTo>
                  <a:pt x="0" y="0"/>
                </a:moveTo>
                <a:lnTo>
                  <a:pt x="943552" y="0"/>
                </a:lnTo>
                <a:lnTo>
                  <a:pt x="943552" y="824935"/>
                </a:lnTo>
                <a:lnTo>
                  <a:pt x="0" y="824935"/>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24" id="24"/>
          <p:cNvSpPr/>
          <p:nvPr/>
        </p:nvSpPr>
        <p:spPr>
          <a:xfrm flipH="false" flipV="false" rot="0">
            <a:off x="8064801" y="5239406"/>
            <a:ext cx="2348898" cy="1704018"/>
          </a:xfrm>
          <a:custGeom>
            <a:avLst/>
            <a:gdLst/>
            <a:ahLst/>
            <a:cxnLst/>
            <a:rect r="r" b="b" t="t" l="l"/>
            <a:pathLst>
              <a:path h="1704018" w="2348898">
                <a:moveTo>
                  <a:pt x="0" y="0"/>
                </a:moveTo>
                <a:lnTo>
                  <a:pt x="2348898" y="0"/>
                </a:lnTo>
                <a:lnTo>
                  <a:pt x="2348898" y="1704019"/>
                </a:lnTo>
                <a:lnTo>
                  <a:pt x="0" y="1704019"/>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TextBox 25" id="25"/>
          <p:cNvSpPr txBox="true"/>
          <p:nvPr/>
        </p:nvSpPr>
        <p:spPr>
          <a:xfrm rot="0">
            <a:off x="780991" y="379603"/>
            <a:ext cx="16726018" cy="1889909"/>
          </a:xfrm>
          <a:prstGeom prst="rect">
            <a:avLst/>
          </a:prstGeom>
        </p:spPr>
        <p:txBody>
          <a:bodyPr anchor="t" rtlCol="false" tIns="0" lIns="0" bIns="0" rIns="0">
            <a:spAutoFit/>
          </a:bodyPr>
          <a:lstStyle/>
          <a:p>
            <a:pPr algn="ctr" marL="0" indent="0" lvl="0">
              <a:lnSpc>
                <a:spcPts val="13020"/>
              </a:lnSpc>
              <a:spcBef>
                <a:spcPct val="0"/>
              </a:spcBef>
            </a:pPr>
            <a:r>
              <a:rPr lang="en-US" sz="10941">
                <a:solidFill>
                  <a:srgbClr val="00007B"/>
                </a:solidFill>
                <a:latin typeface="Thephir"/>
                <a:ea typeface="Thephir"/>
                <a:cs typeface="Thephir"/>
                <a:sym typeface="Thephir"/>
              </a:rPr>
              <a:t>Write a main idea here</a:t>
            </a:r>
          </a:p>
        </p:txBody>
      </p:sp>
      <p:sp>
        <p:nvSpPr>
          <p:cNvPr name="TextBox 26" id="26"/>
          <p:cNvSpPr txBox="true"/>
          <p:nvPr/>
        </p:nvSpPr>
        <p:spPr>
          <a:xfrm rot="0">
            <a:off x="1887308" y="2744279"/>
            <a:ext cx="2772066" cy="499491"/>
          </a:xfrm>
          <a:prstGeom prst="rect">
            <a:avLst/>
          </a:prstGeom>
        </p:spPr>
        <p:txBody>
          <a:bodyPr anchor="t" rtlCol="false" tIns="0" lIns="0" bIns="0" rIns="0">
            <a:spAutoFit/>
          </a:bodyPr>
          <a:lstStyle/>
          <a:p>
            <a:pPr algn="ctr" marL="0" indent="0" lvl="0">
              <a:lnSpc>
                <a:spcPts val="3927"/>
              </a:lnSpc>
              <a:spcBef>
                <a:spcPct val="0"/>
              </a:spcBef>
            </a:pPr>
            <a:r>
              <a:rPr lang="en-US" b="true" sz="3300">
                <a:solidFill>
                  <a:srgbClr val="000000"/>
                </a:solidFill>
                <a:latin typeface="Be Vietnam Ultra-Bold"/>
                <a:ea typeface="Be Vietnam Ultra-Bold"/>
                <a:cs typeface="Be Vietnam Ultra-Bold"/>
                <a:sym typeface="Be Vietnam Ultra-Bold"/>
              </a:rPr>
              <a:t>IDEA 01</a:t>
            </a:r>
          </a:p>
        </p:txBody>
      </p:sp>
      <p:sp>
        <p:nvSpPr>
          <p:cNvPr name="TextBox 27" id="27"/>
          <p:cNvSpPr txBox="true"/>
          <p:nvPr/>
        </p:nvSpPr>
        <p:spPr>
          <a:xfrm rot="0">
            <a:off x="13628627" y="2744279"/>
            <a:ext cx="2772066" cy="499491"/>
          </a:xfrm>
          <a:prstGeom prst="rect">
            <a:avLst/>
          </a:prstGeom>
        </p:spPr>
        <p:txBody>
          <a:bodyPr anchor="t" rtlCol="false" tIns="0" lIns="0" bIns="0" rIns="0">
            <a:spAutoFit/>
          </a:bodyPr>
          <a:lstStyle/>
          <a:p>
            <a:pPr algn="ctr" marL="0" indent="0" lvl="0">
              <a:lnSpc>
                <a:spcPts val="3927"/>
              </a:lnSpc>
              <a:spcBef>
                <a:spcPct val="0"/>
              </a:spcBef>
            </a:pPr>
            <a:r>
              <a:rPr lang="en-US" b="true" sz="3300">
                <a:solidFill>
                  <a:srgbClr val="000000"/>
                </a:solidFill>
                <a:latin typeface="Be Vietnam Ultra-Bold"/>
                <a:ea typeface="Be Vietnam Ultra-Bold"/>
                <a:cs typeface="Be Vietnam Ultra-Bold"/>
                <a:sym typeface="Be Vietnam Ultra-Bold"/>
              </a:rPr>
              <a:t>IDEA 02</a:t>
            </a:r>
          </a:p>
        </p:txBody>
      </p:sp>
      <p:sp>
        <p:nvSpPr>
          <p:cNvPr name="TextBox 28" id="28"/>
          <p:cNvSpPr txBox="true"/>
          <p:nvPr/>
        </p:nvSpPr>
        <p:spPr>
          <a:xfrm rot="0">
            <a:off x="1887308" y="6783947"/>
            <a:ext cx="2772066" cy="499491"/>
          </a:xfrm>
          <a:prstGeom prst="rect">
            <a:avLst/>
          </a:prstGeom>
        </p:spPr>
        <p:txBody>
          <a:bodyPr anchor="t" rtlCol="false" tIns="0" lIns="0" bIns="0" rIns="0">
            <a:spAutoFit/>
          </a:bodyPr>
          <a:lstStyle/>
          <a:p>
            <a:pPr algn="ctr" marL="0" indent="0" lvl="0">
              <a:lnSpc>
                <a:spcPts val="3927"/>
              </a:lnSpc>
              <a:spcBef>
                <a:spcPct val="0"/>
              </a:spcBef>
            </a:pPr>
            <a:r>
              <a:rPr lang="en-US" b="true" sz="3300">
                <a:solidFill>
                  <a:srgbClr val="000000"/>
                </a:solidFill>
                <a:latin typeface="Be Vietnam Ultra-Bold"/>
                <a:ea typeface="Be Vietnam Ultra-Bold"/>
                <a:cs typeface="Be Vietnam Ultra-Bold"/>
                <a:sym typeface="Be Vietnam Ultra-Bold"/>
              </a:rPr>
              <a:t>IDEA 03</a:t>
            </a:r>
          </a:p>
        </p:txBody>
      </p:sp>
      <p:sp>
        <p:nvSpPr>
          <p:cNvPr name="TextBox 29" id="29"/>
          <p:cNvSpPr txBox="true"/>
          <p:nvPr/>
        </p:nvSpPr>
        <p:spPr>
          <a:xfrm rot="0">
            <a:off x="13628627" y="6783947"/>
            <a:ext cx="2772066" cy="499491"/>
          </a:xfrm>
          <a:prstGeom prst="rect">
            <a:avLst/>
          </a:prstGeom>
        </p:spPr>
        <p:txBody>
          <a:bodyPr anchor="t" rtlCol="false" tIns="0" lIns="0" bIns="0" rIns="0">
            <a:spAutoFit/>
          </a:bodyPr>
          <a:lstStyle/>
          <a:p>
            <a:pPr algn="ctr" marL="0" indent="0" lvl="0">
              <a:lnSpc>
                <a:spcPts val="3927"/>
              </a:lnSpc>
              <a:spcBef>
                <a:spcPct val="0"/>
              </a:spcBef>
            </a:pPr>
            <a:r>
              <a:rPr lang="en-US" b="true" sz="3300">
                <a:solidFill>
                  <a:srgbClr val="000000"/>
                </a:solidFill>
                <a:latin typeface="Be Vietnam Ultra-Bold"/>
                <a:ea typeface="Be Vietnam Ultra-Bold"/>
                <a:cs typeface="Be Vietnam Ultra-Bold"/>
                <a:sym typeface="Be Vietnam Ultra-Bold"/>
              </a:rPr>
              <a:t>IDEA 04</a:t>
            </a:r>
          </a:p>
        </p:txBody>
      </p:sp>
      <p:sp>
        <p:nvSpPr>
          <p:cNvPr name="TextBox 30" id="30"/>
          <p:cNvSpPr txBox="true"/>
          <p:nvPr/>
        </p:nvSpPr>
        <p:spPr>
          <a:xfrm rot="0">
            <a:off x="1282994" y="3383280"/>
            <a:ext cx="3980693" cy="1760220"/>
          </a:xfrm>
          <a:prstGeom prst="rect">
            <a:avLst/>
          </a:prstGeom>
        </p:spPr>
        <p:txBody>
          <a:bodyPr anchor="t" rtlCol="false" tIns="0" lIns="0" bIns="0" rIns="0">
            <a:spAutoFit/>
          </a:bodyPr>
          <a:lstStyle/>
          <a:p>
            <a:pPr algn="ctr" marL="0" indent="0" lvl="0">
              <a:lnSpc>
                <a:spcPts val="3540"/>
              </a:lnSpc>
              <a:spcBef>
                <a:spcPct val="0"/>
              </a:spcBef>
            </a:pPr>
            <a:r>
              <a:rPr lang="en-US" sz="2000" strike="noStrike" u="none">
                <a:solidFill>
                  <a:srgbClr val="000000"/>
                </a:solidFill>
                <a:latin typeface="Be Vietnam"/>
                <a:ea typeface="Be Vietnam"/>
                <a:cs typeface="Be Vietnam"/>
                <a:sym typeface="Be Vietnam"/>
              </a:rPr>
              <a:t>Lorem ipsum dolor sit amet, consectetur adipiscing elit, sed do eiusmod tempor incididunt ut labore et dolore magna aliqua.</a:t>
            </a:r>
          </a:p>
        </p:txBody>
      </p:sp>
      <p:sp>
        <p:nvSpPr>
          <p:cNvPr name="TextBox 31" id="31"/>
          <p:cNvSpPr txBox="true"/>
          <p:nvPr/>
        </p:nvSpPr>
        <p:spPr>
          <a:xfrm rot="0">
            <a:off x="13024313" y="3383280"/>
            <a:ext cx="3980693" cy="1760220"/>
          </a:xfrm>
          <a:prstGeom prst="rect">
            <a:avLst/>
          </a:prstGeom>
        </p:spPr>
        <p:txBody>
          <a:bodyPr anchor="t" rtlCol="false" tIns="0" lIns="0" bIns="0" rIns="0">
            <a:spAutoFit/>
          </a:bodyPr>
          <a:lstStyle/>
          <a:p>
            <a:pPr algn="ctr" marL="0" indent="0" lvl="0">
              <a:lnSpc>
                <a:spcPts val="3540"/>
              </a:lnSpc>
              <a:spcBef>
                <a:spcPct val="0"/>
              </a:spcBef>
            </a:pPr>
            <a:r>
              <a:rPr lang="en-US" sz="2000" strike="noStrike" u="none">
                <a:solidFill>
                  <a:srgbClr val="000000"/>
                </a:solidFill>
                <a:latin typeface="Be Vietnam"/>
                <a:ea typeface="Be Vietnam"/>
                <a:cs typeface="Be Vietnam"/>
                <a:sym typeface="Be Vietnam"/>
              </a:rPr>
              <a:t>Lorem ipsum dolor sit amet, consectetur adipiscing elit, sed do eiusmod tempor incididunt ut labore et dolore magna aliqua.</a:t>
            </a:r>
          </a:p>
        </p:txBody>
      </p:sp>
      <p:sp>
        <p:nvSpPr>
          <p:cNvPr name="TextBox 32" id="32"/>
          <p:cNvSpPr txBox="true"/>
          <p:nvPr/>
        </p:nvSpPr>
        <p:spPr>
          <a:xfrm rot="0">
            <a:off x="1282994" y="7422949"/>
            <a:ext cx="3980693" cy="1760220"/>
          </a:xfrm>
          <a:prstGeom prst="rect">
            <a:avLst/>
          </a:prstGeom>
        </p:spPr>
        <p:txBody>
          <a:bodyPr anchor="t" rtlCol="false" tIns="0" lIns="0" bIns="0" rIns="0">
            <a:spAutoFit/>
          </a:bodyPr>
          <a:lstStyle/>
          <a:p>
            <a:pPr algn="ctr" marL="0" indent="0" lvl="0">
              <a:lnSpc>
                <a:spcPts val="3540"/>
              </a:lnSpc>
              <a:spcBef>
                <a:spcPct val="0"/>
              </a:spcBef>
            </a:pPr>
            <a:r>
              <a:rPr lang="en-US" sz="2000" strike="noStrike" u="none">
                <a:solidFill>
                  <a:srgbClr val="000000"/>
                </a:solidFill>
                <a:latin typeface="Be Vietnam"/>
                <a:ea typeface="Be Vietnam"/>
                <a:cs typeface="Be Vietnam"/>
                <a:sym typeface="Be Vietnam"/>
              </a:rPr>
              <a:t>Lorem ipsum dolor sit amet, consectetur adipiscing elit, sed do eiusmod tempor incididunt ut labore et dolore magna aliqua.</a:t>
            </a:r>
          </a:p>
        </p:txBody>
      </p:sp>
      <p:sp>
        <p:nvSpPr>
          <p:cNvPr name="TextBox 33" id="33"/>
          <p:cNvSpPr txBox="true"/>
          <p:nvPr/>
        </p:nvSpPr>
        <p:spPr>
          <a:xfrm rot="0">
            <a:off x="13024313" y="7422949"/>
            <a:ext cx="3980693" cy="1760220"/>
          </a:xfrm>
          <a:prstGeom prst="rect">
            <a:avLst/>
          </a:prstGeom>
        </p:spPr>
        <p:txBody>
          <a:bodyPr anchor="t" rtlCol="false" tIns="0" lIns="0" bIns="0" rIns="0">
            <a:spAutoFit/>
          </a:bodyPr>
          <a:lstStyle/>
          <a:p>
            <a:pPr algn="ctr" marL="0" indent="0" lvl="0">
              <a:lnSpc>
                <a:spcPts val="3540"/>
              </a:lnSpc>
              <a:spcBef>
                <a:spcPct val="0"/>
              </a:spcBef>
            </a:pPr>
            <a:r>
              <a:rPr lang="en-US" sz="2000" strike="noStrike" u="none">
                <a:solidFill>
                  <a:srgbClr val="000000"/>
                </a:solidFill>
                <a:latin typeface="Be Vietnam"/>
                <a:ea typeface="Be Vietnam"/>
                <a:cs typeface="Be Vietnam"/>
                <a:sym typeface="Be Vietnam"/>
              </a:rPr>
              <a:t>Lorem ipsum dolor sit amet, consectetur adipiscing elit, sed do eiusmod tempor incididunt ut labore et dolore magna aliqua.</a:t>
            </a:r>
          </a:p>
        </p:txBody>
      </p:sp>
    </p:spTree>
  </p:cSld>
  <p:clrMapOvr>
    <a:masterClrMapping/>
  </p:clrMapOvr>
</p:sld>
</file>

<file path=ppt/slides/slide10.xml><?xml version="1.0" encoding="utf-8"?>
<p:sld xmlns:p="http://schemas.openxmlformats.org/presentationml/2006/main" xmlns:a="http://schemas.openxmlformats.org/drawingml/2006/main" xmlns:r="http://schemas.openxmlformats.org/officeDocument/2006/relationships">
  <p:cSld>
    <p:bg>
      <p:bgPr>
        <a:solidFill>
          <a:srgbClr val="E8E9EB"/>
        </a:solidFill>
      </p:bgPr>
    </p:bg>
    <p:spTree>
      <p:nvGrpSpPr>
        <p:cNvPr id="1" name=""/>
        <p:cNvGrpSpPr/>
        <p:nvPr/>
      </p:nvGrpSpPr>
      <p:grpSpPr>
        <a:xfrm>
          <a:off x="0" y="0"/>
          <a:ext cx="0" cy="0"/>
          <a:chOff x="0" y="0"/>
          <a:chExt cx="0" cy="0"/>
        </a:xfrm>
      </p:grpSpPr>
      <p:grpSp>
        <p:nvGrpSpPr>
          <p:cNvPr name="Group 2" id="2"/>
          <p:cNvGrpSpPr/>
          <p:nvPr/>
        </p:nvGrpSpPr>
        <p:grpSpPr>
          <a:xfrm rot="0">
            <a:off x="-250923" y="0"/>
            <a:ext cx="13854841" cy="10287000"/>
            <a:chOff x="0" y="0"/>
            <a:chExt cx="3649011" cy="2709333"/>
          </a:xfrm>
        </p:grpSpPr>
        <p:sp>
          <p:nvSpPr>
            <p:cNvPr name="Freeform 3" id="3"/>
            <p:cNvSpPr/>
            <p:nvPr/>
          </p:nvSpPr>
          <p:spPr>
            <a:xfrm flipH="false" flipV="false" rot="0">
              <a:off x="0" y="0"/>
              <a:ext cx="3649011" cy="2709333"/>
            </a:xfrm>
            <a:custGeom>
              <a:avLst/>
              <a:gdLst/>
              <a:ahLst/>
              <a:cxnLst/>
              <a:rect r="r" b="b" t="t" l="l"/>
              <a:pathLst>
                <a:path h="2709333" w="3649011">
                  <a:moveTo>
                    <a:pt x="0" y="0"/>
                  </a:moveTo>
                  <a:lnTo>
                    <a:pt x="3649011" y="0"/>
                  </a:lnTo>
                  <a:lnTo>
                    <a:pt x="3649011" y="2709333"/>
                  </a:lnTo>
                  <a:lnTo>
                    <a:pt x="0" y="2709333"/>
                  </a:lnTo>
                  <a:close/>
                </a:path>
              </a:pathLst>
            </a:custGeom>
            <a:solidFill>
              <a:srgbClr val="FECB04"/>
            </a:solidFill>
          </p:spPr>
        </p:sp>
        <p:sp>
          <p:nvSpPr>
            <p:cNvPr name="TextBox 4" id="4"/>
            <p:cNvSpPr txBox="true"/>
            <p:nvPr/>
          </p:nvSpPr>
          <p:spPr>
            <a:xfrm>
              <a:off x="0" y="-9525"/>
              <a:ext cx="3649011" cy="2718858"/>
            </a:xfrm>
            <a:prstGeom prst="rect">
              <a:avLst/>
            </a:prstGeom>
          </p:spPr>
          <p:txBody>
            <a:bodyPr anchor="ctr" rtlCol="false" tIns="50800" lIns="50800" bIns="50800" rIns="50800"/>
            <a:lstStyle/>
            <a:p>
              <a:pPr algn="ctr">
                <a:lnSpc>
                  <a:spcPts val="2440"/>
                </a:lnSpc>
              </a:pPr>
            </a:p>
          </p:txBody>
        </p:sp>
      </p:grpSp>
      <p:grpSp>
        <p:nvGrpSpPr>
          <p:cNvPr name="Group 5" id="5"/>
          <p:cNvGrpSpPr/>
          <p:nvPr/>
        </p:nvGrpSpPr>
        <p:grpSpPr>
          <a:xfrm rot="0">
            <a:off x="0" y="0"/>
            <a:ext cx="12701535" cy="10287000"/>
            <a:chOff x="0" y="0"/>
            <a:chExt cx="16935380" cy="13716000"/>
          </a:xfrm>
        </p:grpSpPr>
        <p:pic>
          <p:nvPicPr>
            <p:cNvPr name="Picture 6" id="6"/>
            <p:cNvPicPr>
              <a:picLocks noChangeAspect="true"/>
            </p:cNvPicPr>
            <p:nvPr/>
          </p:nvPicPr>
          <p:blipFill>
            <a:blip r:embed="rId2"/>
            <a:srcRect l="19068" t="19592" r="14744" b="0"/>
            <a:stretch>
              <a:fillRect/>
            </a:stretch>
          </p:blipFill>
          <p:spPr>
            <a:xfrm flipH="false" flipV="false">
              <a:off x="0" y="0"/>
              <a:ext cx="16935380" cy="13716000"/>
            </a:xfrm>
            <a:prstGeom prst="rect">
              <a:avLst/>
            </a:prstGeom>
          </p:spPr>
        </p:pic>
      </p:grpSp>
      <p:sp>
        <p:nvSpPr>
          <p:cNvPr name="Freeform 7" id="7"/>
          <p:cNvSpPr/>
          <p:nvPr/>
        </p:nvSpPr>
        <p:spPr>
          <a:xfrm flipH="false" flipV="false" rot="-73915">
            <a:off x="7000460" y="-3035420"/>
            <a:ext cx="13359315" cy="14212038"/>
          </a:xfrm>
          <a:custGeom>
            <a:avLst/>
            <a:gdLst/>
            <a:ahLst/>
            <a:cxnLst/>
            <a:rect r="r" b="b" t="t" l="l"/>
            <a:pathLst>
              <a:path h="14212038" w="13359315">
                <a:moveTo>
                  <a:pt x="0" y="0"/>
                </a:moveTo>
                <a:lnTo>
                  <a:pt x="13359315" y="0"/>
                </a:lnTo>
                <a:lnTo>
                  <a:pt x="13359315" y="14212038"/>
                </a:lnTo>
                <a:lnTo>
                  <a:pt x="0" y="14212038"/>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Freeform 8" id="8"/>
          <p:cNvSpPr/>
          <p:nvPr/>
        </p:nvSpPr>
        <p:spPr>
          <a:xfrm flipH="false" flipV="false" rot="0">
            <a:off x="7285141" y="-3130670"/>
            <a:ext cx="13359315" cy="14212038"/>
          </a:xfrm>
          <a:custGeom>
            <a:avLst/>
            <a:gdLst/>
            <a:ahLst/>
            <a:cxnLst/>
            <a:rect r="r" b="b" t="t" l="l"/>
            <a:pathLst>
              <a:path h="14212038" w="13359315">
                <a:moveTo>
                  <a:pt x="0" y="0"/>
                </a:moveTo>
                <a:lnTo>
                  <a:pt x="13359316" y="0"/>
                </a:lnTo>
                <a:lnTo>
                  <a:pt x="13359316" y="14212038"/>
                </a:lnTo>
                <a:lnTo>
                  <a:pt x="0" y="14212038"/>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grpSp>
        <p:nvGrpSpPr>
          <p:cNvPr name="Group 9" id="9"/>
          <p:cNvGrpSpPr/>
          <p:nvPr/>
        </p:nvGrpSpPr>
        <p:grpSpPr>
          <a:xfrm rot="0">
            <a:off x="13796136" y="0"/>
            <a:ext cx="4491864" cy="10287000"/>
            <a:chOff x="0" y="0"/>
            <a:chExt cx="1183042" cy="2709333"/>
          </a:xfrm>
        </p:grpSpPr>
        <p:sp>
          <p:nvSpPr>
            <p:cNvPr name="Freeform 10" id="10"/>
            <p:cNvSpPr/>
            <p:nvPr/>
          </p:nvSpPr>
          <p:spPr>
            <a:xfrm flipH="false" flipV="false" rot="0">
              <a:off x="0" y="0"/>
              <a:ext cx="1183042" cy="2709333"/>
            </a:xfrm>
            <a:custGeom>
              <a:avLst/>
              <a:gdLst/>
              <a:ahLst/>
              <a:cxnLst/>
              <a:rect r="r" b="b" t="t" l="l"/>
              <a:pathLst>
                <a:path h="2709333" w="1183042">
                  <a:moveTo>
                    <a:pt x="0" y="0"/>
                  </a:moveTo>
                  <a:lnTo>
                    <a:pt x="1183042" y="0"/>
                  </a:lnTo>
                  <a:lnTo>
                    <a:pt x="1183042" y="2709333"/>
                  </a:lnTo>
                  <a:lnTo>
                    <a:pt x="0" y="2709333"/>
                  </a:lnTo>
                  <a:close/>
                </a:path>
              </a:pathLst>
            </a:custGeom>
            <a:solidFill>
              <a:srgbClr val="E8E9EB"/>
            </a:solidFill>
            <a:ln cap="sq">
              <a:noFill/>
              <a:prstDash val="solid"/>
              <a:miter/>
            </a:ln>
          </p:spPr>
        </p:sp>
        <p:sp>
          <p:nvSpPr>
            <p:cNvPr name="TextBox 11" id="11"/>
            <p:cNvSpPr txBox="true"/>
            <p:nvPr/>
          </p:nvSpPr>
          <p:spPr>
            <a:xfrm>
              <a:off x="0" y="-38100"/>
              <a:ext cx="1183042" cy="2747433"/>
            </a:xfrm>
            <a:prstGeom prst="rect">
              <a:avLst/>
            </a:prstGeom>
          </p:spPr>
          <p:txBody>
            <a:bodyPr anchor="ctr" rtlCol="false" tIns="50800" lIns="50800" bIns="50800" rIns="50800"/>
            <a:lstStyle/>
            <a:p>
              <a:pPr algn="ctr">
                <a:lnSpc>
                  <a:spcPts val="2659"/>
                </a:lnSpc>
              </a:pPr>
            </a:p>
          </p:txBody>
        </p:sp>
      </p:grpSp>
      <p:sp>
        <p:nvSpPr>
          <p:cNvPr name="TextBox 12" id="12"/>
          <p:cNvSpPr txBox="true"/>
          <p:nvPr/>
        </p:nvSpPr>
        <p:spPr>
          <a:xfrm rot="0">
            <a:off x="10957896" y="3497283"/>
            <a:ext cx="6301404" cy="4065890"/>
          </a:xfrm>
          <a:prstGeom prst="rect">
            <a:avLst/>
          </a:prstGeom>
        </p:spPr>
        <p:txBody>
          <a:bodyPr anchor="t" rtlCol="false" tIns="0" lIns="0" bIns="0" rIns="0">
            <a:spAutoFit/>
          </a:bodyPr>
          <a:lstStyle/>
          <a:p>
            <a:pPr algn="r" marL="0" indent="0" lvl="0">
              <a:lnSpc>
                <a:spcPts val="6587"/>
              </a:lnSpc>
              <a:spcBef>
                <a:spcPct val="0"/>
              </a:spcBef>
            </a:pPr>
            <a:r>
              <a:rPr lang="en-US" sz="3721" strike="noStrike" u="none">
                <a:solidFill>
                  <a:srgbClr val="000000"/>
                </a:solidFill>
                <a:latin typeface="Be Vietnam"/>
                <a:ea typeface="Be Vietnam"/>
                <a:cs typeface="Be Vietnam"/>
                <a:sym typeface="Be Vietnam"/>
              </a:rPr>
              <a:t>Lorem ipsum dolor sit amet, consectetur adipiscing elit, sed do eiusmod tempor incididunt ut labore et dolore magna aliqua.</a:t>
            </a:r>
          </a:p>
        </p:txBody>
      </p:sp>
      <p:sp>
        <p:nvSpPr>
          <p:cNvPr name="TextBox 13" id="13"/>
          <p:cNvSpPr txBox="true"/>
          <p:nvPr/>
        </p:nvSpPr>
        <p:spPr>
          <a:xfrm rot="0">
            <a:off x="9948534" y="1827656"/>
            <a:ext cx="7310766" cy="1510008"/>
          </a:xfrm>
          <a:prstGeom prst="rect">
            <a:avLst/>
          </a:prstGeom>
        </p:spPr>
        <p:txBody>
          <a:bodyPr anchor="t" rtlCol="false" tIns="0" lIns="0" bIns="0" rIns="0">
            <a:spAutoFit/>
          </a:bodyPr>
          <a:lstStyle/>
          <a:p>
            <a:pPr algn="r" marL="0" indent="0" lvl="0">
              <a:lnSpc>
                <a:spcPts val="6160"/>
              </a:lnSpc>
            </a:pPr>
            <a:r>
              <a:rPr lang="en-US" b="true" sz="3667">
                <a:solidFill>
                  <a:srgbClr val="C11F25"/>
                </a:solidFill>
                <a:latin typeface="Be Vietnam Ultra-Bold"/>
                <a:ea typeface="Be Vietnam Ultra-Bold"/>
                <a:cs typeface="Be Vietnam Ultra-Bold"/>
                <a:sym typeface="Be Vietnam Ultra-Bold"/>
              </a:rPr>
              <a:t>PLEASE PROVIDE A BRIEF EXPLANATION OF THE IMAGE</a:t>
            </a:r>
          </a:p>
        </p:txBody>
      </p:sp>
    </p:spTree>
  </p:cSld>
  <p:clrMapOvr>
    <a:masterClrMapping/>
  </p:clrMapOvr>
</p:sld>
</file>

<file path=ppt/slides/slide11.xml><?xml version="1.0" encoding="utf-8"?>
<p:sld xmlns:p="http://schemas.openxmlformats.org/presentationml/2006/main" xmlns:a="http://schemas.openxmlformats.org/drawingml/2006/main" xmlns:r="http://schemas.openxmlformats.org/officeDocument/2006/relationships">
  <p:cSld>
    <p:bg>
      <p:bgPr>
        <a:solidFill>
          <a:srgbClr val="E8E9EB"/>
        </a:solidFill>
      </p:bgPr>
    </p:bg>
    <p:spTree>
      <p:nvGrpSpPr>
        <p:cNvPr id="1" name=""/>
        <p:cNvGrpSpPr/>
        <p:nvPr/>
      </p:nvGrpSpPr>
      <p:grpSpPr>
        <a:xfrm>
          <a:off x="0" y="0"/>
          <a:ext cx="0" cy="0"/>
          <a:chOff x="0" y="0"/>
          <a:chExt cx="0" cy="0"/>
        </a:xfrm>
      </p:grpSpPr>
      <p:sp>
        <p:nvSpPr>
          <p:cNvPr name="Freeform 2" id="2"/>
          <p:cNvSpPr/>
          <p:nvPr/>
        </p:nvSpPr>
        <p:spPr>
          <a:xfrm flipH="false" flipV="false" rot="0">
            <a:off x="4704984" y="3995632"/>
            <a:ext cx="8488392" cy="3884134"/>
          </a:xfrm>
          <a:custGeom>
            <a:avLst/>
            <a:gdLst/>
            <a:ahLst/>
            <a:cxnLst/>
            <a:rect r="r" b="b" t="t" l="l"/>
            <a:pathLst>
              <a:path h="3884134" w="8488392">
                <a:moveTo>
                  <a:pt x="0" y="0"/>
                </a:moveTo>
                <a:lnTo>
                  <a:pt x="8488391" y="0"/>
                </a:lnTo>
                <a:lnTo>
                  <a:pt x="8488391" y="3884134"/>
                </a:lnTo>
                <a:lnTo>
                  <a:pt x="0" y="3884134"/>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3" id="3"/>
          <p:cNvSpPr/>
          <p:nvPr/>
        </p:nvSpPr>
        <p:spPr>
          <a:xfrm flipH="false" flipV="false" rot="0">
            <a:off x="2602426" y="2928086"/>
            <a:ext cx="675031" cy="964330"/>
          </a:xfrm>
          <a:custGeom>
            <a:avLst/>
            <a:gdLst/>
            <a:ahLst/>
            <a:cxnLst/>
            <a:rect r="r" b="b" t="t" l="l"/>
            <a:pathLst>
              <a:path h="964330" w="675031">
                <a:moveTo>
                  <a:pt x="0" y="0"/>
                </a:moveTo>
                <a:lnTo>
                  <a:pt x="675031" y="0"/>
                </a:lnTo>
                <a:lnTo>
                  <a:pt x="675031" y="964330"/>
                </a:lnTo>
                <a:lnTo>
                  <a:pt x="0" y="96433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4" id="4"/>
          <p:cNvSpPr/>
          <p:nvPr/>
        </p:nvSpPr>
        <p:spPr>
          <a:xfrm flipH="false" flipV="false" rot="0">
            <a:off x="6211832" y="3835583"/>
            <a:ext cx="675031" cy="964330"/>
          </a:xfrm>
          <a:custGeom>
            <a:avLst/>
            <a:gdLst/>
            <a:ahLst/>
            <a:cxnLst/>
            <a:rect r="r" b="b" t="t" l="l"/>
            <a:pathLst>
              <a:path h="964330" w="675031">
                <a:moveTo>
                  <a:pt x="0" y="0"/>
                </a:moveTo>
                <a:lnTo>
                  <a:pt x="675031" y="0"/>
                </a:lnTo>
                <a:lnTo>
                  <a:pt x="675031" y="964330"/>
                </a:lnTo>
                <a:lnTo>
                  <a:pt x="0" y="96433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5" id="5"/>
          <p:cNvSpPr/>
          <p:nvPr/>
        </p:nvSpPr>
        <p:spPr>
          <a:xfrm flipH="false" flipV="false" rot="0">
            <a:off x="6211832" y="5767453"/>
            <a:ext cx="675031" cy="964330"/>
          </a:xfrm>
          <a:custGeom>
            <a:avLst/>
            <a:gdLst/>
            <a:ahLst/>
            <a:cxnLst/>
            <a:rect r="r" b="b" t="t" l="l"/>
            <a:pathLst>
              <a:path h="964330" w="675031">
                <a:moveTo>
                  <a:pt x="0" y="0"/>
                </a:moveTo>
                <a:lnTo>
                  <a:pt x="675031" y="0"/>
                </a:lnTo>
                <a:lnTo>
                  <a:pt x="675031" y="964330"/>
                </a:lnTo>
                <a:lnTo>
                  <a:pt x="0" y="96433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6" id="6"/>
          <p:cNvSpPr/>
          <p:nvPr/>
        </p:nvSpPr>
        <p:spPr>
          <a:xfrm flipH="false" flipV="false" rot="0">
            <a:off x="9820563" y="6095581"/>
            <a:ext cx="675031" cy="964330"/>
          </a:xfrm>
          <a:custGeom>
            <a:avLst/>
            <a:gdLst/>
            <a:ahLst/>
            <a:cxnLst/>
            <a:rect r="r" b="b" t="t" l="l"/>
            <a:pathLst>
              <a:path h="964330" w="675031">
                <a:moveTo>
                  <a:pt x="0" y="0"/>
                </a:moveTo>
                <a:lnTo>
                  <a:pt x="675031" y="0"/>
                </a:lnTo>
                <a:lnTo>
                  <a:pt x="675031" y="964330"/>
                </a:lnTo>
                <a:lnTo>
                  <a:pt x="0" y="96433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7" id="7"/>
          <p:cNvSpPr/>
          <p:nvPr/>
        </p:nvSpPr>
        <p:spPr>
          <a:xfrm flipH="false" flipV="false" rot="0">
            <a:off x="11390889" y="4560754"/>
            <a:ext cx="675031" cy="964330"/>
          </a:xfrm>
          <a:custGeom>
            <a:avLst/>
            <a:gdLst/>
            <a:ahLst/>
            <a:cxnLst/>
            <a:rect r="r" b="b" t="t" l="l"/>
            <a:pathLst>
              <a:path h="964330" w="675031">
                <a:moveTo>
                  <a:pt x="0" y="0"/>
                </a:moveTo>
                <a:lnTo>
                  <a:pt x="675031" y="0"/>
                </a:lnTo>
                <a:lnTo>
                  <a:pt x="675031" y="964330"/>
                </a:lnTo>
                <a:lnTo>
                  <a:pt x="0" y="96433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8" id="8"/>
          <p:cNvSpPr/>
          <p:nvPr/>
        </p:nvSpPr>
        <p:spPr>
          <a:xfrm flipH="false" flipV="false" rot="0">
            <a:off x="14888822" y="2928086"/>
            <a:ext cx="675031" cy="964330"/>
          </a:xfrm>
          <a:custGeom>
            <a:avLst/>
            <a:gdLst/>
            <a:ahLst/>
            <a:cxnLst/>
            <a:rect r="r" b="b" t="t" l="l"/>
            <a:pathLst>
              <a:path h="964330" w="675031">
                <a:moveTo>
                  <a:pt x="0" y="0"/>
                </a:moveTo>
                <a:lnTo>
                  <a:pt x="675031" y="0"/>
                </a:lnTo>
                <a:lnTo>
                  <a:pt x="675031" y="964330"/>
                </a:lnTo>
                <a:lnTo>
                  <a:pt x="0" y="96433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9" id="9"/>
          <p:cNvSpPr/>
          <p:nvPr/>
        </p:nvSpPr>
        <p:spPr>
          <a:xfrm flipH="false" flipV="false" rot="0">
            <a:off x="2602426" y="6249618"/>
            <a:ext cx="675031" cy="964330"/>
          </a:xfrm>
          <a:custGeom>
            <a:avLst/>
            <a:gdLst/>
            <a:ahLst/>
            <a:cxnLst/>
            <a:rect r="r" b="b" t="t" l="l"/>
            <a:pathLst>
              <a:path h="964330" w="675031">
                <a:moveTo>
                  <a:pt x="0" y="0"/>
                </a:moveTo>
                <a:lnTo>
                  <a:pt x="675031" y="0"/>
                </a:lnTo>
                <a:lnTo>
                  <a:pt x="675031" y="964330"/>
                </a:lnTo>
                <a:lnTo>
                  <a:pt x="0" y="96433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10" id="10"/>
          <p:cNvSpPr/>
          <p:nvPr/>
        </p:nvSpPr>
        <p:spPr>
          <a:xfrm flipH="false" flipV="false" rot="0">
            <a:off x="14888822" y="6249618"/>
            <a:ext cx="675031" cy="964330"/>
          </a:xfrm>
          <a:custGeom>
            <a:avLst/>
            <a:gdLst/>
            <a:ahLst/>
            <a:cxnLst/>
            <a:rect r="r" b="b" t="t" l="l"/>
            <a:pathLst>
              <a:path h="964330" w="675031">
                <a:moveTo>
                  <a:pt x="0" y="0"/>
                </a:moveTo>
                <a:lnTo>
                  <a:pt x="675031" y="0"/>
                </a:lnTo>
                <a:lnTo>
                  <a:pt x="675031" y="964330"/>
                </a:lnTo>
                <a:lnTo>
                  <a:pt x="0" y="96433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11" id="11"/>
          <p:cNvSpPr/>
          <p:nvPr/>
        </p:nvSpPr>
        <p:spPr>
          <a:xfrm flipH="false" flipV="false" rot="0">
            <a:off x="-486733" y="9258300"/>
            <a:ext cx="21289622" cy="4229166"/>
          </a:xfrm>
          <a:custGeom>
            <a:avLst/>
            <a:gdLst/>
            <a:ahLst/>
            <a:cxnLst/>
            <a:rect r="r" b="b" t="t" l="l"/>
            <a:pathLst>
              <a:path h="4229166" w="21289622">
                <a:moveTo>
                  <a:pt x="0" y="0"/>
                </a:moveTo>
                <a:lnTo>
                  <a:pt x="21289622" y="0"/>
                </a:lnTo>
                <a:lnTo>
                  <a:pt x="21289622" y="4229166"/>
                </a:lnTo>
                <a:lnTo>
                  <a:pt x="0" y="4229166"/>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12" id="12"/>
          <p:cNvSpPr/>
          <p:nvPr/>
        </p:nvSpPr>
        <p:spPr>
          <a:xfrm flipH="false" flipV="false" rot="0">
            <a:off x="-486733" y="-3177505"/>
            <a:ext cx="21289622" cy="4229166"/>
          </a:xfrm>
          <a:custGeom>
            <a:avLst/>
            <a:gdLst/>
            <a:ahLst/>
            <a:cxnLst/>
            <a:rect r="r" b="b" t="t" l="l"/>
            <a:pathLst>
              <a:path h="4229166" w="21289622">
                <a:moveTo>
                  <a:pt x="0" y="0"/>
                </a:moveTo>
                <a:lnTo>
                  <a:pt x="21289622" y="0"/>
                </a:lnTo>
                <a:lnTo>
                  <a:pt x="21289622" y="4229166"/>
                </a:lnTo>
                <a:lnTo>
                  <a:pt x="0" y="4229166"/>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TextBox 13" id="13"/>
          <p:cNvSpPr txBox="true"/>
          <p:nvPr/>
        </p:nvSpPr>
        <p:spPr>
          <a:xfrm rot="0">
            <a:off x="780991" y="857202"/>
            <a:ext cx="16726018" cy="1889909"/>
          </a:xfrm>
          <a:prstGeom prst="rect">
            <a:avLst/>
          </a:prstGeom>
        </p:spPr>
        <p:txBody>
          <a:bodyPr anchor="t" rtlCol="false" tIns="0" lIns="0" bIns="0" rIns="0">
            <a:spAutoFit/>
          </a:bodyPr>
          <a:lstStyle/>
          <a:p>
            <a:pPr algn="ctr" marL="0" indent="0" lvl="0">
              <a:lnSpc>
                <a:spcPts val="13020"/>
              </a:lnSpc>
              <a:spcBef>
                <a:spcPct val="0"/>
              </a:spcBef>
            </a:pPr>
            <a:r>
              <a:rPr lang="en-US" sz="10941">
                <a:solidFill>
                  <a:srgbClr val="00007B"/>
                </a:solidFill>
                <a:latin typeface="Thephir"/>
                <a:ea typeface="Thephir"/>
                <a:cs typeface="Thephir"/>
                <a:sym typeface="Thephir"/>
              </a:rPr>
              <a:t>Write a main idea here</a:t>
            </a:r>
          </a:p>
        </p:txBody>
      </p:sp>
      <p:sp>
        <p:nvSpPr>
          <p:cNvPr name="TextBox 14" id="14"/>
          <p:cNvSpPr txBox="true"/>
          <p:nvPr/>
        </p:nvSpPr>
        <p:spPr>
          <a:xfrm rot="0">
            <a:off x="1514771" y="3918202"/>
            <a:ext cx="2850341" cy="741490"/>
          </a:xfrm>
          <a:prstGeom prst="rect">
            <a:avLst/>
          </a:prstGeom>
        </p:spPr>
        <p:txBody>
          <a:bodyPr anchor="t" rtlCol="false" tIns="0" lIns="0" bIns="0" rIns="0">
            <a:spAutoFit/>
          </a:bodyPr>
          <a:lstStyle/>
          <a:p>
            <a:pPr algn="ctr" marL="0" indent="0" lvl="0">
              <a:lnSpc>
                <a:spcPts val="6323"/>
              </a:lnSpc>
              <a:spcBef>
                <a:spcPct val="0"/>
              </a:spcBef>
            </a:pPr>
            <a:r>
              <a:rPr lang="en-US" b="true" sz="3572">
                <a:solidFill>
                  <a:srgbClr val="000000"/>
                </a:solidFill>
                <a:latin typeface="Be Vietnam Ultra-Bold"/>
                <a:ea typeface="Be Vietnam Ultra-Bold"/>
                <a:cs typeface="Be Vietnam Ultra-Bold"/>
                <a:sym typeface="Be Vietnam Ultra-Bold"/>
              </a:rPr>
              <a:t>Location 1</a:t>
            </a:r>
          </a:p>
        </p:txBody>
      </p:sp>
      <p:sp>
        <p:nvSpPr>
          <p:cNvPr name="TextBox 15" id="15"/>
          <p:cNvSpPr txBox="true"/>
          <p:nvPr/>
        </p:nvSpPr>
        <p:spPr>
          <a:xfrm rot="0">
            <a:off x="13801167" y="3918202"/>
            <a:ext cx="2850341" cy="741490"/>
          </a:xfrm>
          <a:prstGeom prst="rect">
            <a:avLst/>
          </a:prstGeom>
        </p:spPr>
        <p:txBody>
          <a:bodyPr anchor="t" rtlCol="false" tIns="0" lIns="0" bIns="0" rIns="0">
            <a:spAutoFit/>
          </a:bodyPr>
          <a:lstStyle/>
          <a:p>
            <a:pPr algn="ctr" marL="0" indent="0" lvl="0">
              <a:lnSpc>
                <a:spcPts val="6323"/>
              </a:lnSpc>
              <a:spcBef>
                <a:spcPct val="0"/>
              </a:spcBef>
            </a:pPr>
            <a:r>
              <a:rPr lang="en-US" b="true" sz="3572">
                <a:solidFill>
                  <a:srgbClr val="000000"/>
                </a:solidFill>
                <a:latin typeface="Be Vietnam Ultra-Bold"/>
                <a:ea typeface="Be Vietnam Ultra-Bold"/>
                <a:cs typeface="Be Vietnam Ultra-Bold"/>
                <a:sym typeface="Be Vietnam Ultra-Bold"/>
              </a:rPr>
              <a:t>Location 2</a:t>
            </a:r>
          </a:p>
        </p:txBody>
      </p:sp>
      <p:sp>
        <p:nvSpPr>
          <p:cNvPr name="TextBox 16" id="16"/>
          <p:cNvSpPr txBox="true"/>
          <p:nvPr/>
        </p:nvSpPr>
        <p:spPr>
          <a:xfrm rot="0">
            <a:off x="1514771" y="7239735"/>
            <a:ext cx="2850341" cy="741490"/>
          </a:xfrm>
          <a:prstGeom prst="rect">
            <a:avLst/>
          </a:prstGeom>
        </p:spPr>
        <p:txBody>
          <a:bodyPr anchor="t" rtlCol="false" tIns="0" lIns="0" bIns="0" rIns="0">
            <a:spAutoFit/>
          </a:bodyPr>
          <a:lstStyle/>
          <a:p>
            <a:pPr algn="ctr" marL="0" indent="0" lvl="0">
              <a:lnSpc>
                <a:spcPts val="6323"/>
              </a:lnSpc>
              <a:spcBef>
                <a:spcPct val="0"/>
              </a:spcBef>
            </a:pPr>
            <a:r>
              <a:rPr lang="en-US" b="true" sz="3572">
                <a:solidFill>
                  <a:srgbClr val="000000"/>
                </a:solidFill>
                <a:latin typeface="Be Vietnam Ultra-Bold"/>
                <a:ea typeface="Be Vietnam Ultra-Bold"/>
                <a:cs typeface="Be Vietnam Ultra-Bold"/>
                <a:sym typeface="Be Vietnam Ultra-Bold"/>
              </a:rPr>
              <a:t>Location 3</a:t>
            </a:r>
          </a:p>
        </p:txBody>
      </p:sp>
      <p:sp>
        <p:nvSpPr>
          <p:cNvPr name="TextBox 17" id="17"/>
          <p:cNvSpPr txBox="true"/>
          <p:nvPr/>
        </p:nvSpPr>
        <p:spPr>
          <a:xfrm rot="0">
            <a:off x="13801167" y="7239735"/>
            <a:ext cx="2850341" cy="741490"/>
          </a:xfrm>
          <a:prstGeom prst="rect">
            <a:avLst/>
          </a:prstGeom>
        </p:spPr>
        <p:txBody>
          <a:bodyPr anchor="t" rtlCol="false" tIns="0" lIns="0" bIns="0" rIns="0">
            <a:spAutoFit/>
          </a:bodyPr>
          <a:lstStyle/>
          <a:p>
            <a:pPr algn="ctr" marL="0" indent="0" lvl="0">
              <a:lnSpc>
                <a:spcPts val="6323"/>
              </a:lnSpc>
              <a:spcBef>
                <a:spcPct val="0"/>
              </a:spcBef>
            </a:pPr>
            <a:r>
              <a:rPr lang="en-US" b="true" sz="3572">
                <a:solidFill>
                  <a:srgbClr val="000000"/>
                </a:solidFill>
                <a:latin typeface="Be Vietnam Ultra-Bold"/>
                <a:ea typeface="Be Vietnam Ultra-Bold"/>
                <a:cs typeface="Be Vietnam Ultra-Bold"/>
                <a:sym typeface="Be Vietnam Ultra-Bold"/>
              </a:rPr>
              <a:t>Location 4</a:t>
            </a:r>
          </a:p>
        </p:txBody>
      </p:sp>
      <p:sp>
        <p:nvSpPr>
          <p:cNvPr name="TextBox 18" id="18"/>
          <p:cNvSpPr txBox="true"/>
          <p:nvPr/>
        </p:nvSpPr>
        <p:spPr>
          <a:xfrm rot="0">
            <a:off x="906979" y="4695138"/>
            <a:ext cx="4065925" cy="829945"/>
          </a:xfrm>
          <a:prstGeom prst="rect">
            <a:avLst/>
          </a:prstGeom>
        </p:spPr>
        <p:txBody>
          <a:bodyPr anchor="t" rtlCol="false" tIns="0" lIns="0" bIns="0" rIns="0">
            <a:spAutoFit/>
          </a:bodyPr>
          <a:lstStyle/>
          <a:p>
            <a:pPr algn="ctr" marL="0" indent="0" lvl="0">
              <a:lnSpc>
                <a:spcPts val="3439"/>
              </a:lnSpc>
              <a:spcBef>
                <a:spcPct val="0"/>
              </a:spcBef>
            </a:pPr>
            <a:r>
              <a:rPr lang="en-US" sz="1999" strike="noStrike" u="none">
                <a:solidFill>
                  <a:srgbClr val="000000"/>
                </a:solidFill>
                <a:latin typeface="Be Vietnam"/>
                <a:ea typeface="Be Vietnam"/>
                <a:cs typeface="Be Vietnam"/>
                <a:sym typeface="Be Vietnam"/>
              </a:rPr>
              <a:t>Lorem ipsum dolor sit amet, consectetur adipiscing elit.</a:t>
            </a:r>
          </a:p>
        </p:txBody>
      </p:sp>
      <p:sp>
        <p:nvSpPr>
          <p:cNvPr name="TextBox 19" id="19"/>
          <p:cNvSpPr txBox="true"/>
          <p:nvPr/>
        </p:nvSpPr>
        <p:spPr>
          <a:xfrm rot="0">
            <a:off x="13193375" y="4742763"/>
            <a:ext cx="4065925" cy="792480"/>
          </a:xfrm>
          <a:prstGeom prst="rect">
            <a:avLst/>
          </a:prstGeom>
        </p:spPr>
        <p:txBody>
          <a:bodyPr anchor="t" rtlCol="false" tIns="0" lIns="0" bIns="0" rIns="0">
            <a:spAutoFit/>
          </a:bodyPr>
          <a:lstStyle/>
          <a:p>
            <a:pPr algn="ctr">
              <a:lnSpc>
                <a:spcPts val="3299"/>
              </a:lnSpc>
            </a:pPr>
            <a:r>
              <a:rPr lang="en-US" sz="2199">
                <a:solidFill>
                  <a:srgbClr val="000000"/>
                </a:solidFill>
                <a:latin typeface="Be Vietnam"/>
                <a:ea typeface="Be Vietnam"/>
                <a:cs typeface="Be Vietnam"/>
                <a:sym typeface="Be Vietnam"/>
              </a:rPr>
              <a:t>Lorem ipsum dolor sit amet, consectetur adipiscing elit.</a:t>
            </a:r>
          </a:p>
        </p:txBody>
      </p:sp>
      <p:sp>
        <p:nvSpPr>
          <p:cNvPr name="TextBox 20" id="20"/>
          <p:cNvSpPr txBox="true"/>
          <p:nvPr/>
        </p:nvSpPr>
        <p:spPr>
          <a:xfrm rot="0">
            <a:off x="906979" y="8016671"/>
            <a:ext cx="4065925" cy="829945"/>
          </a:xfrm>
          <a:prstGeom prst="rect">
            <a:avLst/>
          </a:prstGeom>
        </p:spPr>
        <p:txBody>
          <a:bodyPr anchor="t" rtlCol="false" tIns="0" lIns="0" bIns="0" rIns="0">
            <a:spAutoFit/>
          </a:bodyPr>
          <a:lstStyle/>
          <a:p>
            <a:pPr algn="ctr" marL="0" indent="0" lvl="0">
              <a:lnSpc>
                <a:spcPts val="3439"/>
              </a:lnSpc>
              <a:spcBef>
                <a:spcPct val="0"/>
              </a:spcBef>
            </a:pPr>
            <a:r>
              <a:rPr lang="en-US" sz="1999" strike="noStrike" u="none">
                <a:solidFill>
                  <a:srgbClr val="000000"/>
                </a:solidFill>
                <a:latin typeface="Be Vietnam"/>
                <a:ea typeface="Be Vietnam"/>
                <a:cs typeface="Be Vietnam"/>
                <a:sym typeface="Be Vietnam"/>
              </a:rPr>
              <a:t>Lorem ipsum dolor sit amet, consectetur adipiscing elit.</a:t>
            </a:r>
          </a:p>
        </p:txBody>
      </p:sp>
      <p:sp>
        <p:nvSpPr>
          <p:cNvPr name="TextBox 21" id="21"/>
          <p:cNvSpPr txBox="true"/>
          <p:nvPr/>
        </p:nvSpPr>
        <p:spPr>
          <a:xfrm rot="0">
            <a:off x="13193375" y="8064296"/>
            <a:ext cx="4065925" cy="792480"/>
          </a:xfrm>
          <a:prstGeom prst="rect">
            <a:avLst/>
          </a:prstGeom>
        </p:spPr>
        <p:txBody>
          <a:bodyPr anchor="t" rtlCol="false" tIns="0" lIns="0" bIns="0" rIns="0">
            <a:spAutoFit/>
          </a:bodyPr>
          <a:lstStyle/>
          <a:p>
            <a:pPr algn="ctr">
              <a:lnSpc>
                <a:spcPts val="3299"/>
              </a:lnSpc>
            </a:pPr>
            <a:r>
              <a:rPr lang="en-US" sz="2199">
                <a:solidFill>
                  <a:srgbClr val="000000"/>
                </a:solidFill>
                <a:latin typeface="Be Vietnam"/>
                <a:ea typeface="Be Vietnam"/>
                <a:cs typeface="Be Vietnam"/>
                <a:sym typeface="Be Vietnam"/>
              </a:rPr>
              <a:t>Lorem ipsum dolor sit amet, consectetur adipiscing elit.</a:t>
            </a:r>
          </a:p>
        </p:txBody>
      </p:sp>
    </p:spTree>
  </p:cSld>
  <p:clrMapOvr>
    <a:masterClrMapping/>
  </p:clrMapOvr>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E8E9EB"/>
        </a:solidFill>
      </p:bgPr>
    </p:bg>
    <p:spTree>
      <p:nvGrpSpPr>
        <p:cNvPr id="1" name=""/>
        <p:cNvGrpSpPr/>
        <p:nvPr/>
      </p:nvGrpSpPr>
      <p:grpSpPr>
        <a:xfrm>
          <a:off x="0" y="0"/>
          <a:ext cx="0" cy="0"/>
          <a:chOff x="0" y="0"/>
          <a:chExt cx="0" cy="0"/>
        </a:xfrm>
      </p:grpSpPr>
      <p:sp>
        <p:nvSpPr>
          <p:cNvPr name="Freeform 2" id="2"/>
          <p:cNvSpPr/>
          <p:nvPr/>
        </p:nvSpPr>
        <p:spPr>
          <a:xfrm flipH="false" flipV="false" rot="0">
            <a:off x="6496872" y="3909570"/>
            <a:ext cx="5294256" cy="5024730"/>
          </a:xfrm>
          <a:custGeom>
            <a:avLst/>
            <a:gdLst/>
            <a:ahLst/>
            <a:cxnLst/>
            <a:rect r="r" b="b" t="t" l="l"/>
            <a:pathLst>
              <a:path h="5024730" w="5294256">
                <a:moveTo>
                  <a:pt x="0" y="0"/>
                </a:moveTo>
                <a:lnTo>
                  <a:pt x="5294256" y="0"/>
                </a:lnTo>
                <a:lnTo>
                  <a:pt x="5294256" y="5024730"/>
                </a:lnTo>
                <a:lnTo>
                  <a:pt x="0" y="502473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p:nvPr/>
        </p:nvGrpSpPr>
        <p:grpSpPr>
          <a:xfrm rot="0">
            <a:off x="1187884" y="2683720"/>
            <a:ext cx="6094903" cy="996995"/>
            <a:chOff x="0" y="0"/>
            <a:chExt cx="2484434" cy="406400"/>
          </a:xfrm>
        </p:grpSpPr>
        <p:sp>
          <p:nvSpPr>
            <p:cNvPr name="Freeform 4" id="4"/>
            <p:cNvSpPr/>
            <p:nvPr/>
          </p:nvSpPr>
          <p:spPr>
            <a:xfrm flipH="false" flipV="false" rot="0">
              <a:off x="0" y="0"/>
              <a:ext cx="2484434" cy="406400"/>
            </a:xfrm>
            <a:custGeom>
              <a:avLst/>
              <a:gdLst/>
              <a:ahLst/>
              <a:cxnLst/>
              <a:rect r="r" b="b" t="t" l="l"/>
              <a:pathLst>
                <a:path h="406400" w="2484434">
                  <a:moveTo>
                    <a:pt x="2281234" y="0"/>
                  </a:moveTo>
                  <a:lnTo>
                    <a:pt x="0" y="0"/>
                  </a:lnTo>
                  <a:lnTo>
                    <a:pt x="0" y="406400"/>
                  </a:lnTo>
                  <a:lnTo>
                    <a:pt x="2281234" y="406400"/>
                  </a:lnTo>
                  <a:lnTo>
                    <a:pt x="2484434" y="203200"/>
                  </a:lnTo>
                  <a:lnTo>
                    <a:pt x="2281234" y="0"/>
                  </a:lnTo>
                  <a:close/>
                </a:path>
              </a:pathLst>
            </a:custGeom>
            <a:solidFill>
              <a:srgbClr val="00007B"/>
            </a:solidFill>
          </p:spPr>
        </p:sp>
        <p:sp>
          <p:nvSpPr>
            <p:cNvPr name="TextBox 5" id="5"/>
            <p:cNvSpPr txBox="true"/>
            <p:nvPr/>
          </p:nvSpPr>
          <p:spPr>
            <a:xfrm>
              <a:off x="0" y="-9525"/>
              <a:ext cx="2370134" cy="415925"/>
            </a:xfrm>
            <a:prstGeom prst="rect">
              <a:avLst/>
            </a:prstGeom>
          </p:spPr>
          <p:txBody>
            <a:bodyPr anchor="ctr" rtlCol="false" tIns="50800" lIns="50800" bIns="50800" rIns="50800"/>
            <a:lstStyle/>
            <a:p>
              <a:pPr algn="ctr">
                <a:lnSpc>
                  <a:spcPts val="2440"/>
                </a:lnSpc>
              </a:pPr>
            </a:p>
          </p:txBody>
        </p:sp>
      </p:grpSp>
      <p:grpSp>
        <p:nvGrpSpPr>
          <p:cNvPr name="Group 6" id="6"/>
          <p:cNvGrpSpPr/>
          <p:nvPr/>
        </p:nvGrpSpPr>
        <p:grpSpPr>
          <a:xfrm rot="0">
            <a:off x="11405727" y="2683720"/>
            <a:ext cx="6094903" cy="996995"/>
            <a:chOff x="0" y="0"/>
            <a:chExt cx="2484434" cy="406400"/>
          </a:xfrm>
        </p:grpSpPr>
        <p:sp>
          <p:nvSpPr>
            <p:cNvPr name="Freeform 7" id="7"/>
            <p:cNvSpPr/>
            <p:nvPr/>
          </p:nvSpPr>
          <p:spPr>
            <a:xfrm flipH="false" flipV="false" rot="0">
              <a:off x="0" y="0"/>
              <a:ext cx="2484434" cy="406400"/>
            </a:xfrm>
            <a:custGeom>
              <a:avLst/>
              <a:gdLst/>
              <a:ahLst/>
              <a:cxnLst/>
              <a:rect r="r" b="b" t="t" l="l"/>
              <a:pathLst>
                <a:path h="406400" w="2484434">
                  <a:moveTo>
                    <a:pt x="2281234" y="0"/>
                  </a:moveTo>
                  <a:lnTo>
                    <a:pt x="0" y="0"/>
                  </a:lnTo>
                  <a:lnTo>
                    <a:pt x="0" y="406400"/>
                  </a:lnTo>
                  <a:lnTo>
                    <a:pt x="2281234" y="406400"/>
                  </a:lnTo>
                  <a:lnTo>
                    <a:pt x="2484434" y="203200"/>
                  </a:lnTo>
                  <a:lnTo>
                    <a:pt x="2281234" y="0"/>
                  </a:lnTo>
                  <a:close/>
                </a:path>
              </a:pathLst>
            </a:custGeom>
            <a:solidFill>
              <a:srgbClr val="C11F25"/>
            </a:solidFill>
          </p:spPr>
        </p:sp>
        <p:sp>
          <p:nvSpPr>
            <p:cNvPr name="TextBox 8" id="8"/>
            <p:cNvSpPr txBox="true"/>
            <p:nvPr/>
          </p:nvSpPr>
          <p:spPr>
            <a:xfrm>
              <a:off x="0" y="-9525"/>
              <a:ext cx="2370134" cy="415925"/>
            </a:xfrm>
            <a:prstGeom prst="rect">
              <a:avLst/>
            </a:prstGeom>
          </p:spPr>
          <p:txBody>
            <a:bodyPr anchor="ctr" rtlCol="false" tIns="50800" lIns="50800" bIns="50800" rIns="50800"/>
            <a:lstStyle/>
            <a:p>
              <a:pPr algn="ctr">
                <a:lnSpc>
                  <a:spcPts val="2440"/>
                </a:lnSpc>
              </a:pPr>
            </a:p>
          </p:txBody>
        </p:sp>
      </p:grpSp>
      <p:sp>
        <p:nvSpPr>
          <p:cNvPr name="TextBox 9" id="9"/>
          <p:cNvSpPr txBox="true"/>
          <p:nvPr/>
        </p:nvSpPr>
        <p:spPr>
          <a:xfrm rot="0">
            <a:off x="1028700" y="550976"/>
            <a:ext cx="16230600" cy="1627315"/>
          </a:xfrm>
          <a:prstGeom prst="rect">
            <a:avLst/>
          </a:prstGeom>
        </p:spPr>
        <p:txBody>
          <a:bodyPr anchor="t" rtlCol="false" tIns="0" lIns="0" bIns="0" rIns="0">
            <a:spAutoFit/>
          </a:bodyPr>
          <a:lstStyle/>
          <a:p>
            <a:pPr algn="ctr" marL="0" indent="0" lvl="0">
              <a:lnSpc>
                <a:spcPts val="11240"/>
              </a:lnSpc>
              <a:spcBef>
                <a:spcPct val="0"/>
              </a:spcBef>
            </a:pPr>
            <a:r>
              <a:rPr lang="en-US" sz="9445">
                <a:solidFill>
                  <a:srgbClr val="00007B"/>
                </a:solidFill>
                <a:latin typeface="Thephir"/>
                <a:ea typeface="Thephir"/>
                <a:cs typeface="Thephir"/>
                <a:sym typeface="Thephir"/>
              </a:rPr>
              <a:t>Pre vs. Post Independence</a:t>
            </a:r>
          </a:p>
        </p:txBody>
      </p:sp>
      <p:sp>
        <p:nvSpPr>
          <p:cNvPr name="TextBox 10" id="10"/>
          <p:cNvSpPr txBox="true"/>
          <p:nvPr/>
        </p:nvSpPr>
        <p:spPr>
          <a:xfrm rot="0">
            <a:off x="3265629" y="5695386"/>
            <a:ext cx="1549598" cy="567564"/>
          </a:xfrm>
          <a:prstGeom prst="rect">
            <a:avLst/>
          </a:prstGeom>
        </p:spPr>
        <p:txBody>
          <a:bodyPr anchor="t" rtlCol="false" tIns="0" lIns="0" bIns="0" rIns="0">
            <a:spAutoFit/>
          </a:bodyPr>
          <a:lstStyle/>
          <a:p>
            <a:pPr algn="ctr">
              <a:lnSpc>
                <a:spcPts val="4815"/>
              </a:lnSpc>
              <a:spcBef>
                <a:spcPct val="0"/>
              </a:spcBef>
            </a:pPr>
            <a:r>
              <a:rPr lang="en-US" b="true" sz="2799">
                <a:solidFill>
                  <a:srgbClr val="000000"/>
                </a:solidFill>
                <a:latin typeface="Be Vietnam Ultra-Bold"/>
                <a:ea typeface="Be Vietnam Ultra-Bold"/>
                <a:cs typeface="Be Vietnam Ultra-Bold"/>
                <a:sym typeface="Be Vietnam Ultra-Bold"/>
              </a:rPr>
              <a:t>Economy</a:t>
            </a:r>
          </a:p>
        </p:txBody>
      </p:sp>
      <p:sp>
        <p:nvSpPr>
          <p:cNvPr name="TextBox 11" id="11"/>
          <p:cNvSpPr txBox="true"/>
          <p:nvPr/>
        </p:nvSpPr>
        <p:spPr>
          <a:xfrm rot="0">
            <a:off x="3399128" y="7802648"/>
            <a:ext cx="1282601" cy="567564"/>
          </a:xfrm>
          <a:prstGeom prst="rect">
            <a:avLst/>
          </a:prstGeom>
        </p:spPr>
        <p:txBody>
          <a:bodyPr anchor="t" rtlCol="false" tIns="0" lIns="0" bIns="0" rIns="0">
            <a:spAutoFit/>
          </a:bodyPr>
          <a:lstStyle/>
          <a:p>
            <a:pPr algn="ctr">
              <a:lnSpc>
                <a:spcPts val="4815"/>
              </a:lnSpc>
              <a:spcBef>
                <a:spcPct val="0"/>
              </a:spcBef>
            </a:pPr>
            <a:r>
              <a:rPr lang="en-US" b="true" sz="2799">
                <a:solidFill>
                  <a:srgbClr val="000000"/>
                </a:solidFill>
                <a:latin typeface="Be Vietnam Ultra-Bold"/>
                <a:ea typeface="Be Vietnam Ultra-Bold"/>
                <a:cs typeface="Be Vietnam Ultra-Bold"/>
                <a:sym typeface="Be Vietnam Ultra-Bold"/>
              </a:rPr>
              <a:t>Society</a:t>
            </a:r>
          </a:p>
        </p:txBody>
      </p:sp>
      <p:sp>
        <p:nvSpPr>
          <p:cNvPr name="TextBox 12" id="12"/>
          <p:cNvSpPr txBox="true"/>
          <p:nvPr/>
        </p:nvSpPr>
        <p:spPr>
          <a:xfrm rot="0">
            <a:off x="12335651" y="3960996"/>
            <a:ext cx="3823841" cy="567564"/>
          </a:xfrm>
          <a:prstGeom prst="rect">
            <a:avLst/>
          </a:prstGeom>
        </p:spPr>
        <p:txBody>
          <a:bodyPr anchor="t" rtlCol="false" tIns="0" lIns="0" bIns="0" rIns="0">
            <a:spAutoFit/>
          </a:bodyPr>
          <a:lstStyle/>
          <a:p>
            <a:pPr algn="ctr">
              <a:lnSpc>
                <a:spcPts val="4815"/>
              </a:lnSpc>
              <a:spcBef>
                <a:spcPct val="0"/>
              </a:spcBef>
            </a:pPr>
            <a:r>
              <a:rPr lang="en-US" b="true" sz="2799">
                <a:solidFill>
                  <a:srgbClr val="000000"/>
                </a:solidFill>
                <a:latin typeface="Be Vietnam Ultra-Bold"/>
                <a:ea typeface="Be Vietnam Ultra-Bold"/>
                <a:cs typeface="Be Vietnam Ultra-Bold"/>
                <a:sym typeface="Be Vietnam Ultra-Bold"/>
              </a:rPr>
              <a:t>Government Structure</a:t>
            </a:r>
          </a:p>
        </p:txBody>
      </p:sp>
      <p:sp>
        <p:nvSpPr>
          <p:cNvPr name="TextBox 13" id="13"/>
          <p:cNvSpPr txBox="true"/>
          <p:nvPr/>
        </p:nvSpPr>
        <p:spPr>
          <a:xfrm rot="0">
            <a:off x="13472772" y="5695386"/>
            <a:ext cx="1549598" cy="567564"/>
          </a:xfrm>
          <a:prstGeom prst="rect">
            <a:avLst/>
          </a:prstGeom>
        </p:spPr>
        <p:txBody>
          <a:bodyPr anchor="t" rtlCol="false" tIns="0" lIns="0" bIns="0" rIns="0">
            <a:spAutoFit/>
          </a:bodyPr>
          <a:lstStyle/>
          <a:p>
            <a:pPr algn="ctr">
              <a:lnSpc>
                <a:spcPts val="4815"/>
              </a:lnSpc>
              <a:spcBef>
                <a:spcPct val="0"/>
              </a:spcBef>
            </a:pPr>
            <a:r>
              <a:rPr lang="en-US" b="true" sz="2799">
                <a:solidFill>
                  <a:srgbClr val="000000"/>
                </a:solidFill>
                <a:latin typeface="Be Vietnam Ultra-Bold"/>
                <a:ea typeface="Be Vietnam Ultra-Bold"/>
                <a:cs typeface="Be Vietnam Ultra-Bold"/>
                <a:sym typeface="Be Vietnam Ultra-Bold"/>
              </a:rPr>
              <a:t>Economy</a:t>
            </a:r>
          </a:p>
        </p:txBody>
      </p:sp>
      <p:sp>
        <p:nvSpPr>
          <p:cNvPr name="TextBox 14" id="14"/>
          <p:cNvSpPr txBox="true"/>
          <p:nvPr/>
        </p:nvSpPr>
        <p:spPr>
          <a:xfrm rot="0">
            <a:off x="13606271" y="7802648"/>
            <a:ext cx="1282601" cy="567564"/>
          </a:xfrm>
          <a:prstGeom prst="rect">
            <a:avLst/>
          </a:prstGeom>
        </p:spPr>
        <p:txBody>
          <a:bodyPr anchor="t" rtlCol="false" tIns="0" lIns="0" bIns="0" rIns="0">
            <a:spAutoFit/>
          </a:bodyPr>
          <a:lstStyle/>
          <a:p>
            <a:pPr algn="ctr">
              <a:lnSpc>
                <a:spcPts val="4815"/>
              </a:lnSpc>
              <a:spcBef>
                <a:spcPct val="0"/>
              </a:spcBef>
            </a:pPr>
            <a:r>
              <a:rPr lang="en-US" b="true" sz="2799">
                <a:solidFill>
                  <a:srgbClr val="000000"/>
                </a:solidFill>
                <a:latin typeface="Be Vietnam Ultra-Bold"/>
                <a:ea typeface="Be Vietnam Ultra-Bold"/>
                <a:cs typeface="Be Vietnam Ultra-Bold"/>
                <a:sym typeface="Be Vietnam Ultra-Bold"/>
              </a:rPr>
              <a:t>Society</a:t>
            </a:r>
          </a:p>
        </p:txBody>
      </p:sp>
      <p:sp>
        <p:nvSpPr>
          <p:cNvPr name="TextBox 15" id="15"/>
          <p:cNvSpPr txBox="true"/>
          <p:nvPr/>
        </p:nvSpPr>
        <p:spPr>
          <a:xfrm rot="0">
            <a:off x="12335651" y="4691963"/>
            <a:ext cx="3823841" cy="763270"/>
          </a:xfrm>
          <a:prstGeom prst="rect">
            <a:avLst/>
          </a:prstGeom>
        </p:spPr>
        <p:txBody>
          <a:bodyPr anchor="t" rtlCol="false" tIns="0" lIns="0" bIns="0" rIns="0">
            <a:spAutoFit/>
          </a:bodyPr>
          <a:lstStyle/>
          <a:p>
            <a:pPr algn="ctr" marL="0" indent="0" lvl="0">
              <a:lnSpc>
                <a:spcPts val="3079"/>
              </a:lnSpc>
            </a:pPr>
            <a:r>
              <a:rPr lang="en-US" sz="2199">
                <a:solidFill>
                  <a:srgbClr val="000000"/>
                </a:solidFill>
                <a:latin typeface="Be Vietnam"/>
                <a:ea typeface="Be Vietnam"/>
                <a:cs typeface="Be Vietnam"/>
                <a:sym typeface="Be Vietnam"/>
              </a:rPr>
              <a:t>Sovereign nation with democratic governance.</a:t>
            </a:r>
          </a:p>
        </p:txBody>
      </p:sp>
      <p:sp>
        <p:nvSpPr>
          <p:cNvPr name="TextBox 16" id="16"/>
          <p:cNvSpPr txBox="true"/>
          <p:nvPr/>
        </p:nvSpPr>
        <p:spPr>
          <a:xfrm rot="0">
            <a:off x="11937313" y="6426353"/>
            <a:ext cx="4620518" cy="763270"/>
          </a:xfrm>
          <a:prstGeom prst="rect">
            <a:avLst/>
          </a:prstGeom>
        </p:spPr>
        <p:txBody>
          <a:bodyPr anchor="t" rtlCol="false" tIns="0" lIns="0" bIns="0" rIns="0">
            <a:spAutoFit/>
          </a:bodyPr>
          <a:lstStyle/>
          <a:p>
            <a:pPr algn="ctr">
              <a:lnSpc>
                <a:spcPts val="3079"/>
              </a:lnSpc>
            </a:pPr>
            <a:r>
              <a:rPr lang="en-US" sz="2199">
                <a:solidFill>
                  <a:srgbClr val="000000"/>
                </a:solidFill>
                <a:latin typeface="Be Vietnam"/>
                <a:ea typeface="Be Vietnam"/>
                <a:cs typeface="Be Vietnam"/>
                <a:sym typeface="Be Vietnam"/>
              </a:rPr>
              <a:t>Diversified economy with industrial and agricultural growth.</a:t>
            </a:r>
          </a:p>
        </p:txBody>
      </p:sp>
      <p:sp>
        <p:nvSpPr>
          <p:cNvPr name="TextBox 17" id="17"/>
          <p:cNvSpPr txBox="true"/>
          <p:nvPr/>
        </p:nvSpPr>
        <p:spPr>
          <a:xfrm rot="0">
            <a:off x="12648378" y="8533615"/>
            <a:ext cx="3198388" cy="763270"/>
          </a:xfrm>
          <a:prstGeom prst="rect">
            <a:avLst/>
          </a:prstGeom>
        </p:spPr>
        <p:txBody>
          <a:bodyPr anchor="t" rtlCol="false" tIns="0" lIns="0" bIns="0" rIns="0">
            <a:spAutoFit/>
          </a:bodyPr>
          <a:lstStyle/>
          <a:p>
            <a:pPr algn="ctr">
              <a:lnSpc>
                <a:spcPts val="3079"/>
              </a:lnSpc>
            </a:pPr>
            <a:r>
              <a:rPr lang="en-US" sz="2199">
                <a:solidFill>
                  <a:srgbClr val="000000"/>
                </a:solidFill>
                <a:latin typeface="Be Vietnam"/>
                <a:ea typeface="Be Vietnam"/>
                <a:cs typeface="Be Vietnam"/>
                <a:sym typeface="Be Vietnam"/>
              </a:rPr>
              <a:t>Social reforms, growth of national identity.</a:t>
            </a:r>
          </a:p>
        </p:txBody>
      </p:sp>
      <p:sp>
        <p:nvSpPr>
          <p:cNvPr name="TextBox 18" id="18"/>
          <p:cNvSpPr txBox="true"/>
          <p:nvPr/>
        </p:nvSpPr>
        <p:spPr>
          <a:xfrm rot="0">
            <a:off x="2128508" y="3960996"/>
            <a:ext cx="3823841" cy="567564"/>
          </a:xfrm>
          <a:prstGeom prst="rect">
            <a:avLst/>
          </a:prstGeom>
        </p:spPr>
        <p:txBody>
          <a:bodyPr anchor="t" rtlCol="false" tIns="0" lIns="0" bIns="0" rIns="0">
            <a:spAutoFit/>
          </a:bodyPr>
          <a:lstStyle/>
          <a:p>
            <a:pPr algn="ctr">
              <a:lnSpc>
                <a:spcPts val="4815"/>
              </a:lnSpc>
              <a:spcBef>
                <a:spcPct val="0"/>
              </a:spcBef>
            </a:pPr>
            <a:r>
              <a:rPr lang="en-US" b="true" sz="2799">
                <a:solidFill>
                  <a:srgbClr val="000000"/>
                </a:solidFill>
                <a:latin typeface="Be Vietnam Ultra-Bold"/>
                <a:ea typeface="Be Vietnam Ultra-Bold"/>
                <a:cs typeface="Be Vietnam Ultra-Bold"/>
                <a:sym typeface="Be Vietnam Ultra-Bold"/>
              </a:rPr>
              <a:t>Government Structure</a:t>
            </a:r>
          </a:p>
        </p:txBody>
      </p:sp>
      <p:sp>
        <p:nvSpPr>
          <p:cNvPr name="TextBox 19" id="19"/>
          <p:cNvSpPr txBox="true"/>
          <p:nvPr/>
        </p:nvSpPr>
        <p:spPr>
          <a:xfrm rot="0">
            <a:off x="2052606" y="4615763"/>
            <a:ext cx="3975646" cy="440817"/>
          </a:xfrm>
          <a:prstGeom prst="rect">
            <a:avLst/>
          </a:prstGeom>
        </p:spPr>
        <p:txBody>
          <a:bodyPr anchor="t" rtlCol="false" tIns="0" lIns="0" bIns="0" rIns="0">
            <a:spAutoFit/>
          </a:bodyPr>
          <a:lstStyle/>
          <a:p>
            <a:pPr algn="ctr" marL="0" indent="0" lvl="0">
              <a:lnSpc>
                <a:spcPts val="3893"/>
              </a:lnSpc>
              <a:spcBef>
                <a:spcPct val="0"/>
              </a:spcBef>
            </a:pPr>
            <a:r>
              <a:rPr lang="en-US" sz="2199">
                <a:solidFill>
                  <a:srgbClr val="000000"/>
                </a:solidFill>
                <a:latin typeface="Be Vietnam"/>
                <a:ea typeface="Be Vietnam"/>
                <a:cs typeface="Be Vietnam"/>
                <a:sym typeface="Be Vietnam"/>
              </a:rPr>
              <a:t>British colonial rule.</a:t>
            </a:r>
          </a:p>
        </p:txBody>
      </p:sp>
      <p:sp>
        <p:nvSpPr>
          <p:cNvPr name="TextBox 20" id="20"/>
          <p:cNvSpPr txBox="true"/>
          <p:nvPr/>
        </p:nvSpPr>
        <p:spPr>
          <a:xfrm rot="0">
            <a:off x="2052606" y="6350153"/>
            <a:ext cx="3975646" cy="926592"/>
          </a:xfrm>
          <a:prstGeom prst="rect">
            <a:avLst/>
          </a:prstGeom>
        </p:spPr>
        <p:txBody>
          <a:bodyPr anchor="t" rtlCol="false" tIns="0" lIns="0" bIns="0" rIns="0">
            <a:spAutoFit/>
          </a:bodyPr>
          <a:lstStyle/>
          <a:p>
            <a:pPr algn="ctr" marL="0" indent="0" lvl="0">
              <a:lnSpc>
                <a:spcPts val="3893"/>
              </a:lnSpc>
              <a:spcBef>
                <a:spcPct val="0"/>
              </a:spcBef>
            </a:pPr>
            <a:r>
              <a:rPr lang="en-US" sz="2199">
                <a:solidFill>
                  <a:srgbClr val="000000"/>
                </a:solidFill>
                <a:latin typeface="Be Vietnam"/>
                <a:ea typeface="Be Vietnam"/>
                <a:cs typeface="Be Vietnam"/>
                <a:sym typeface="Be Vietnam"/>
              </a:rPr>
              <a:t>Colonial economy focused on resource extraction.</a:t>
            </a:r>
          </a:p>
        </p:txBody>
      </p:sp>
      <p:sp>
        <p:nvSpPr>
          <p:cNvPr name="TextBox 21" id="21"/>
          <p:cNvSpPr txBox="true"/>
          <p:nvPr/>
        </p:nvSpPr>
        <p:spPr>
          <a:xfrm rot="0">
            <a:off x="2052606" y="8457415"/>
            <a:ext cx="3975646" cy="926592"/>
          </a:xfrm>
          <a:prstGeom prst="rect">
            <a:avLst/>
          </a:prstGeom>
        </p:spPr>
        <p:txBody>
          <a:bodyPr anchor="t" rtlCol="false" tIns="0" lIns="0" bIns="0" rIns="0">
            <a:spAutoFit/>
          </a:bodyPr>
          <a:lstStyle/>
          <a:p>
            <a:pPr algn="ctr" marL="0" indent="0" lvl="0">
              <a:lnSpc>
                <a:spcPts val="3893"/>
              </a:lnSpc>
              <a:spcBef>
                <a:spcPct val="0"/>
              </a:spcBef>
            </a:pPr>
            <a:r>
              <a:rPr lang="en-US" sz="2199">
                <a:solidFill>
                  <a:srgbClr val="000000"/>
                </a:solidFill>
                <a:latin typeface="Be Vietnam"/>
                <a:ea typeface="Be Vietnam"/>
                <a:cs typeface="Be Vietnam"/>
                <a:sym typeface="Be Vietnam"/>
              </a:rPr>
              <a:t>Limited rights and social stratification.</a:t>
            </a:r>
          </a:p>
        </p:txBody>
      </p:sp>
      <p:sp>
        <p:nvSpPr>
          <p:cNvPr name="TextBox 22" id="22"/>
          <p:cNvSpPr txBox="true"/>
          <p:nvPr/>
        </p:nvSpPr>
        <p:spPr>
          <a:xfrm rot="0">
            <a:off x="1528247" y="2819403"/>
            <a:ext cx="5024363" cy="700405"/>
          </a:xfrm>
          <a:prstGeom prst="rect">
            <a:avLst/>
          </a:prstGeom>
        </p:spPr>
        <p:txBody>
          <a:bodyPr anchor="t" rtlCol="false" tIns="0" lIns="0" bIns="0" rIns="0">
            <a:spAutoFit/>
          </a:bodyPr>
          <a:lstStyle/>
          <a:p>
            <a:pPr algn="ctr" marL="0" indent="0" lvl="0">
              <a:lnSpc>
                <a:spcPts val="4759"/>
              </a:lnSpc>
              <a:spcBef>
                <a:spcPct val="0"/>
              </a:spcBef>
            </a:pPr>
            <a:r>
              <a:rPr lang="en-US" sz="3999" strike="noStrike" u="none">
                <a:solidFill>
                  <a:srgbClr val="E8E9EB"/>
                </a:solidFill>
                <a:latin typeface="Thephir"/>
                <a:ea typeface="Thephir"/>
                <a:cs typeface="Thephir"/>
                <a:sym typeface="Thephir"/>
              </a:rPr>
              <a:t>Before Independence</a:t>
            </a:r>
          </a:p>
        </p:txBody>
      </p:sp>
      <p:sp>
        <p:nvSpPr>
          <p:cNvPr name="TextBox 23" id="23"/>
          <p:cNvSpPr txBox="true"/>
          <p:nvPr/>
        </p:nvSpPr>
        <p:spPr>
          <a:xfrm rot="0">
            <a:off x="11937313" y="2819403"/>
            <a:ext cx="4620518" cy="700405"/>
          </a:xfrm>
          <a:prstGeom prst="rect">
            <a:avLst/>
          </a:prstGeom>
        </p:spPr>
        <p:txBody>
          <a:bodyPr anchor="t" rtlCol="false" tIns="0" lIns="0" bIns="0" rIns="0">
            <a:spAutoFit/>
          </a:bodyPr>
          <a:lstStyle/>
          <a:p>
            <a:pPr algn="ctr" marL="0" indent="0" lvl="0">
              <a:lnSpc>
                <a:spcPts val="4759"/>
              </a:lnSpc>
              <a:spcBef>
                <a:spcPct val="0"/>
              </a:spcBef>
            </a:pPr>
            <a:r>
              <a:rPr lang="en-US" sz="3999" strike="noStrike" u="none">
                <a:solidFill>
                  <a:srgbClr val="E8E9EB"/>
                </a:solidFill>
                <a:latin typeface="Thephir"/>
                <a:ea typeface="Thephir"/>
                <a:cs typeface="Thephir"/>
                <a:sym typeface="Thephir"/>
              </a:rPr>
              <a:t>After Independence</a:t>
            </a:r>
          </a:p>
        </p:txBody>
      </p:sp>
    </p:spTree>
  </p:cSld>
  <p:clrMapOvr>
    <a:masterClrMapping/>
  </p:clrMapOvr>
</p:sld>
</file>

<file path=ppt/slides/slide13.xml><?xml version="1.0" encoding="utf-8"?>
<p:sld xmlns:p="http://schemas.openxmlformats.org/presentationml/2006/main" xmlns:a="http://schemas.openxmlformats.org/drawingml/2006/main" xmlns:r="http://schemas.openxmlformats.org/officeDocument/2006/relationships">
  <p:cSld>
    <p:bg>
      <p:bgPr>
        <a:solidFill>
          <a:srgbClr val="00007B"/>
        </a:solidFill>
      </p:bgPr>
    </p:bg>
    <p:spTree>
      <p:nvGrpSpPr>
        <p:cNvPr id="1" name=""/>
        <p:cNvGrpSpPr/>
        <p:nvPr/>
      </p:nvGrpSpPr>
      <p:grpSpPr>
        <a:xfrm>
          <a:off x="0" y="0"/>
          <a:ext cx="0" cy="0"/>
          <a:chOff x="0" y="0"/>
          <a:chExt cx="0" cy="0"/>
        </a:xfrm>
      </p:grpSpPr>
      <p:sp>
        <p:nvSpPr>
          <p:cNvPr name="Freeform 2" id="2"/>
          <p:cNvSpPr/>
          <p:nvPr/>
        </p:nvSpPr>
        <p:spPr>
          <a:xfrm flipH="false" flipV="false" rot="0">
            <a:off x="834810" y="6369424"/>
            <a:ext cx="4656059" cy="3377759"/>
          </a:xfrm>
          <a:custGeom>
            <a:avLst/>
            <a:gdLst/>
            <a:ahLst/>
            <a:cxnLst/>
            <a:rect r="r" b="b" t="t" l="l"/>
            <a:pathLst>
              <a:path h="3377759" w="4656059">
                <a:moveTo>
                  <a:pt x="0" y="0"/>
                </a:moveTo>
                <a:lnTo>
                  <a:pt x="4656059" y="0"/>
                </a:lnTo>
                <a:lnTo>
                  <a:pt x="4656059" y="3377760"/>
                </a:lnTo>
                <a:lnTo>
                  <a:pt x="0" y="337776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3" id="3"/>
          <p:cNvSpPr/>
          <p:nvPr/>
        </p:nvSpPr>
        <p:spPr>
          <a:xfrm flipH="true" flipV="false" rot="0">
            <a:off x="12797131" y="6369424"/>
            <a:ext cx="4656059" cy="3377759"/>
          </a:xfrm>
          <a:custGeom>
            <a:avLst/>
            <a:gdLst/>
            <a:ahLst/>
            <a:cxnLst/>
            <a:rect r="r" b="b" t="t" l="l"/>
            <a:pathLst>
              <a:path h="3377759" w="4656059">
                <a:moveTo>
                  <a:pt x="4656059" y="0"/>
                </a:moveTo>
                <a:lnTo>
                  <a:pt x="0" y="0"/>
                </a:lnTo>
                <a:lnTo>
                  <a:pt x="0" y="3377760"/>
                </a:lnTo>
                <a:lnTo>
                  <a:pt x="4656059" y="3377760"/>
                </a:lnTo>
                <a:lnTo>
                  <a:pt x="4656059"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4" id="4"/>
          <p:cNvSpPr/>
          <p:nvPr/>
        </p:nvSpPr>
        <p:spPr>
          <a:xfrm flipH="false" flipV="false" rot="0">
            <a:off x="834810" y="539816"/>
            <a:ext cx="4656059" cy="3377759"/>
          </a:xfrm>
          <a:custGeom>
            <a:avLst/>
            <a:gdLst/>
            <a:ahLst/>
            <a:cxnLst/>
            <a:rect r="r" b="b" t="t" l="l"/>
            <a:pathLst>
              <a:path h="3377759" w="4656059">
                <a:moveTo>
                  <a:pt x="0" y="0"/>
                </a:moveTo>
                <a:lnTo>
                  <a:pt x="4656059" y="0"/>
                </a:lnTo>
                <a:lnTo>
                  <a:pt x="4656059" y="3377760"/>
                </a:lnTo>
                <a:lnTo>
                  <a:pt x="0" y="337776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5" id="5"/>
          <p:cNvSpPr/>
          <p:nvPr/>
        </p:nvSpPr>
        <p:spPr>
          <a:xfrm flipH="true" flipV="false" rot="0">
            <a:off x="12797131" y="539816"/>
            <a:ext cx="4656059" cy="3377759"/>
          </a:xfrm>
          <a:custGeom>
            <a:avLst/>
            <a:gdLst/>
            <a:ahLst/>
            <a:cxnLst/>
            <a:rect r="r" b="b" t="t" l="l"/>
            <a:pathLst>
              <a:path h="3377759" w="4656059">
                <a:moveTo>
                  <a:pt x="4656059" y="0"/>
                </a:moveTo>
                <a:lnTo>
                  <a:pt x="0" y="0"/>
                </a:lnTo>
                <a:lnTo>
                  <a:pt x="0" y="3377760"/>
                </a:lnTo>
                <a:lnTo>
                  <a:pt x="4656059" y="3377760"/>
                </a:lnTo>
                <a:lnTo>
                  <a:pt x="4656059"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6" id="6"/>
          <p:cNvSpPr/>
          <p:nvPr/>
        </p:nvSpPr>
        <p:spPr>
          <a:xfrm flipH="false" flipV="false" rot="0">
            <a:off x="1581654" y="4746388"/>
            <a:ext cx="15124693" cy="2436192"/>
          </a:xfrm>
          <a:custGeom>
            <a:avLst/>
            <a:gdLst/>
            <a:ahLst/>
            <a:cxnLst/>
            <a:rect r="r" b="b" t="t" l="l"/>
            <a:pathLst>
              <a:path h="2436192" w="15124693">
                <a:moveTo>
                  <a:pt x="0" y="0"/>
                </a:moveTo>
                <a:lnTo>
                  <a:pt x="15124692" y="0"/>
                </a:lnTo>
                <a:lnTo>
                  <a:pt x="15124692" y="2436192"/>
                </a:lnTo>
                <a:lnTo>
                  <a:pt x="0" y="2436192"/>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7" id="7"/>
          <p:cNvSpPr/>
          <p:nvPr/>
        </p:nvSpPr>
        <p:spPr>
          <a:xfrm flipH="false" flipV="false" rot="0">
            <a:off x="7014018" y="2290288"/>
            <a:ext cx="4259963" cy="2483560"/>
          </a:xfrm>
          <a:custGeom>
            <a:avLst/>
            <a:gdLst/>
            <a:ahLst/>
            <a:cxnLst/>
            <a:rect r="r" b="b" t="t" l="l"/>
            <a:pathLst>
              <a:path h="2483560" w="4259963">
                <a:moveTo>
                  <a:pt x="0" y="0"/>
                </a:moveTo>
                <a:lnTo>
                  <a:pt x="4259964" y="0"/>
                </a:lnTo>
                <a:lnTo>
                  <a:pt x="4259964" y="2483560"/>
                </a:lnTo>
                <a:lnTo>
                  <a:pt x="0" y="2483560"/>
                </a:lnTo>
                <a:lnTo>
                  <a:pt x="0" y="0"/>
                </a:lnTo>
                <a:close/>
              </a:path>
            </a:pathLst>
          </a:custGeom>
          <a:blipFill>
            <a:blip r:embed="rId6">
              <a:extLst>
                <a:ext uri="{96DAC541-7B7A-43D3-8B79-37D633B846F1}">
                  <asvg:svgBlip xmlns:asvg="http://schemas.microsoft.com/office/drawing/2016/SVG/main" r:embed="rId7"/>
                </a:ext>
              </a:extLst>
            </a:blip>
            <a:stretch>
              <a:fillRect l="0" t="0" r="0" b="-71526"/>
            </a:stretch>
          </a:blipFill>
          <a:ln cap="sq">
            <a:noFill/>
            <a:prstDash val="solid"/>
            <a:miter/>
          </a:ln>
        </p:spPr>
      </p:sp>
      <p:sp>
        <p:nvSpPr>
          <p:cNvPr name="TextBox 8" id="8"/>
          <p:cNvSpPr txBox="true"/>
          <p:nvPr/>
        </p:nvSpPr>
        <p:spPr>
          <a:xfrm rot="0">
            <a:off x="1581654" y="4408089"/>
            <a:ext cx="15124693" cy="3112791"/>
          </a:xfrm>
          <a:prstGeom prst="rect">
            <a:avLst/>
          </a:prstGeom>
        </p:spPr>
        <p:txBody>
          <a:bodyPr anchor="t" rtlCol="false" tIns="0" lIns="0" bIns="0" rIns="0">
            <a:spAutoFit/>
          </a:bodyPr>
          <a:lstStyle/>
          <a:p>
            <a:pPr algn="ctr" marL="0" indent="0" lvl="0">
              <a:lnSpc>
                <a:spcPts val="21233"/>
              </a:lnSpc>
              <a:spcBef>
                <a:spcPct val="0"/>
              </a:spcBef>
            </a:pPr>
            <a:r>
              <a:rPr lang="en-US" sz="17843">
                <a:solidFill>
                  <a:srgbClr val="FFFFFF"/>
                </a:solidFill>
                <a:latin typeface="Thephir"/>
                <a:ea typeface="Thephir"/>
                <a:cs typeface="Thephir"/>
                <a:sym typeface="Thephir"/>
              </a:rPr>
              <a:t>Celebrations</a:t>
            </a:r>
          </a:p>
        </p:txBody>
      </p:sp>
      <p:sp>
        <p:nvSpPr>
          <p:cNvPr name="TextBox 9" id="9"/>
          <p:cNvSpPr txBox="true"/>
          <p:nvPr/>
        </p:nvSpPr>
        <p:spPr>
          <a:xfrm rot="0">
            <a:off x="7568877" y="2388977"/>
            <a:ext cx="2849985" cy="2881266"/>
          </a:xfrm>
          <a:prstGeom prst="rect">
            <a:avLst/>
          </a:prstGeom>
        </p:spPr>
        <p:txBody>
          <a:bodyPr anchor="t" rtlCol="false" tIns="0" lIns="0" bIns="0" rIns="0">
            <a:spAutoFit/>
          </a:bodyPr>
          <a:lstStyle/>
          <a:p>
            <a:pPr algn="ctr" marL="0" indent="0" lvl="0">
              <a:lnSpc>
                <a:spcPts val="19603"/>
              </a:lnSpc>
              <a:spcBef>
                <a:spcPct val="0"/>
              </a:spcBef>
            </a:pPr>
            <a:r>
              <a:rPr lang="en-US" b="true" sz="16473" strike="noStrike" u="none">
                <a:solidFill>
                  <a:srgbClr val="FFFFFF"/>
                </a:solidFill>
                <a:latin typeface="Thephir Bold"/>
                <a:ea typeface="Thephir Bold"/>
                <a:cs typeface="Thephir Bold"/>
                <a:sym typeface="Thephir Bold"/>
              </a:rPr>
              <a:t>03</a:t>
            </a:r>
          </a:p>
        </p:txBody>
      </p:sp>
      <p:sp>
        <p:nvSpPr>
          <p:cNvPr name="Freeform 10" id="10"/>
          <p:cNvSpPr/>
          <p:nvPr/>
        </p:nvSpPr>
        <p:spPr>
          <a:xfrm flipH="false" flipV="false" rot="-10800000">
            <a:off x="8504820" y="8108802"/>
            <a:ext cx="1278360" cy="1265703"/>
          </a:xfrm>
          <a:custGeom>
            <a:avLst/>
            <a:gdLst/>
            <a:ahLst/>
            <a:cxnLst/>
            <a:rect r="r" b="b" t="t" l="l"/>
            <a:pathLst>
              <a:path h="1265703" w="1278360">
                <a:moveTo>
                  <a:pt x="0" y="0"/>
                </a:moveTo>
                <a:lnTo>
                  <a:pt x="1278360" y="0"/>
                </a:lnTo>
                <a:lnTo>
                  <a:pt x="1278360" y="1265704"/>
                </a:lnTo>
                <a:lnTo>
                  <a:pt x="0" y="1265704"/>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sp>
        <p:nvSpPr>
          <p:cNvPr name="Freeform 11" id="11"/>
          <p:cNvSpPr/>
          <p:nvPr/>
        </p:nvSpPr>
        <p:spPr>
          <a:xfrm flipH="false" flipV="false" rot="-10800000">
            <a:off x="8504820" y="395848"/>
            <a:ext cx="1278360" cy="1265703"/>
          </a:xfrm>
          <a:custGeom>
            <a:avLst/>
            <a:gdLst/>
            <a:ahLst/>
            <a:cxnLst/>
            <a:rect r="r" b="b" t="t" l="l"/>
            <a:pathLst>
              <a:path h="1265703" w="1278360">
                <a:moveTo>
                  <a:pt x="0" y="0"/>
                </a:moveTo>
                <a:lnTo>
                  <a:pt x="1278360" y="0"/>
                </a:lnTo>
                <a:lnTo>
                  <a:pt x="1278360" y="1265704"/>
                </a:lnTo>
                <a:lnTo>
                  <a:pt x="0" y="1265704"/>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spTree>
  </p:cSld>
  <p:clrMapOvr>
    <a:masterClrMapping/>
  </p:clrMapOvr>
</p:sld>
</file>

<file path=ppt/slides/slide14.xml><?xml version="1.0" encoding="utf-8"?>
<p:sld xmlns:p="http://schemas.openxmlformats.org/presentationml/2006/main" xmlns:a="http://schemas.openxmlformats.org/drawingml/2006/main" xmlns:r="http://schemas.openxmlformats.org/officeDocument/2006/relationships">
  <p:cSld>
    <p:bg>
      <p:bgPr>
        <a:solidFill>
          <a:srgbClr val="E8E9EB"/>
        </a:solidFill>
      </p:bgPr>
    </p:bg>
    <p:spTree>
      <p:nvGrpSpPr>
        <p:cNvPr id="1" name=""/>
        <p:cNvGrpSpPr/>
        <p:nvPr/>
      </p:nvGrpSpPr>
      <p:grpSpPr>
        <a:xfrm>
          <a:off x="0" y="0"/>
          <a:ext cx="0" cy="0"/>
          <a:chOff x="0" y="0"/>
          <a:chExt cx="0" cy="0"/>
        </a:xfrm>
      </p:grpSpPr>
      <p:sp>
        <p:nvSpPr>
          <p:cNvPr name="Freeform 2" id="2"/>
          <p:cNvSpPr/>
          <p:nvPr/>
        </p:nvSpPr>
        <p:spPr>
          <a:xfrm flipH="false" flipV="false" rot="0">
            <a:off x="4857649" y="3541884"/>
            <a:ext cx="2842731" cy="2444748"/>
          </a:xfrm>
          <a:custGeom>
            <a:avLst/>
            <a:gdLst/>
            <a:ahLst/>
            <a:cxnLst/>
            <a:rect r="r" b="b" t="t" l="l"/>
            <a:pathLst>
              <a:path h="2444748" w="2842731">
                <a:moveTo>
                  <a:pt x="0" y="0"/>
                </a:moveTo>
                <a:lnTo>
                  <a:pt x="2842730" y="0"/>
                </a:lnTo>
                <a:lnTo>
                  <a:pt x="2842730" y="2444748"/>
                </a:lnTo>
                <a:lnTo>
                  <a:pt x="0" y="2444748"/>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10663905" y="3689200"/>
            <a:ext cx="2559663" cy="2150117"/>
          </a:xfrm>
          <a:custGeom>
            <a:avLst/>
            <a:gdLst/>
            <a:ahLst/>
            <a:cxnLst/>
            <a:rect r="r" b="b" t="t" l="l"/>
            <a:pathLst>
              <a:path h="2150117" w="2559663">
                <a:moveTo>
                  <a:pt x="0" y="0"/>
                </a:moveTo>
                <a:lnTo>
                  <a:pt x="2559663" y="0"/>
                </a:lnTo>
                <a:lnTo>
                  <a:pt x="2559663" y="2150116"/>
                </a:lnTo>
                <a:lnTo>
                  <a:pt x="0" y="2150116"/>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3616340">
            <a:off x="10327670" y="6953805"/>
            <a:ext cx="15424964" cy="3064157"/>
          </a:xfrm>
          <a:custGeom>
            <a:avLst/>
            <a:gdLst/>
            <a:ahLst/>
            <a:cxnLst/>
            <a:rect r="r" b="b" t="t" l="l"/>
            <a:pathLst>
              <a:path h="3064157" w="15424964">
                <a:moveTo>
                  <a:pt x="0" y="0"/>
                </a:moveTo>
                <a:lnTo>
                  <a:pt x="15424964" y="0"/>
                </a:lnTo>
                <a:lnTo>
                  <a:pt x="15424964" y="3064156"/>
                </a:lnTo>
                <a:lnTo>
                  <a:pt x="0" y="3064156"/>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5" id="5"/>
          <p:cNvSpPr/>
          <p:nvPr/>
        </p:nvSpPr>
        <p:spPr>
          <a:xfrm flipH="false" flipV="false" rot="-3616340">
            <a:off x="-6284043" y="-2236645"/>
            <a:ext cx="15424964" cy="3064157"/>
          </a:xfrm>
          <a:custGeom>
            <a:avLst/>
            <a:gdLst/>
            <a:ahLst/>
            <a:cxnLst/>
            <a:rect r="r" b="b" t="t" l="l"/>
            <a:pathLst>
              <a:path h="3064157" w="15424964">
                <a:moveTo>
                  <a:pt x="0" y="0"/>
                </a:moveTo>
                <a:lnTo>
                  <a:pt x="15424964" y="0"/>
                </a:lnTo>
                <a:lnTo>
                  <a:pt x="15424964" y="3064156"/>
                </a:lnTo>
                <a:lnTo>
                  <a:pt x="0" y="3064156"/>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TextBox 6" id="6"/>
          <p:cNvSpPr txBox="true"/>
          <p:nvPr/>
        </p:nvSpPr>
        <p:spPr>
          <a:xfrm rot="0">
            <a:off x="2448287" y="635811"/>
            <a:ext cx="13391426" cy="1933015"/>
          </a:xfrm>
          <a:prstGeom prst="rect">
            <a:avLst/>
          </a:prstGeom>
        </p:spPr>
        <p:txBody>
          <a:bodyPr anchor="t" rtlCol="false" tIns="0" lIns="0" bIns="0" rIns="0">
            <a:spAutoFit/>
          </a:bodyPr>
          <a:lstStyle/>
          <a:p>
            <a:pPr algn="ctr" marL="0" indent="0" lvl="0">
              <a:lnSpc>
                <a:spcPts val="13361"/>
              </a:lnSpc>
              <a:spcBef>
                <a:spcPct val="0"/>
              </a:spcBef>
            </a:pPr>
            <a:r>
              <a:rPr lang="en-US" sz="11228">
                <a:solidFill>
                  <a:srgbClr val="00007B"/>
                </a:solidFill>
                <a:latin typeface="Thephir"/>
                <a:ea typeface="Thephir"/>
                <a:cs typeface="Thephir"/>
                <a:sym typeface="Thephir"/>
              </a:rPr>
              <a:t>National Symbols</a:t>
            </a:r>
          </a:p>
        </p:txBody>
      </p:sp>
      <p:sp>
        <p:nvSpPr>
          <p:cNvPr name="TextBox 7" id="7"/>
          <p:cNvSpPr txBox="true"/>
          <p:nvPr/>
        </p:nvSpPr>
        <p:spPr>
          <a:xfrm rot="0">
            <a:off x="4082731" y="6412256"/>
            <a:ext cx="3980693" cy="604520"/>
          </a:xfrm>
          <a:prstGeom prst="rect">
            <a:avLst/>
          </a:prstGeom>
        </p:spPr>
        <p:txBody>
          <a:bodyPr anchor="t" rtlCol="false" tIns="0" lIns="0" bIns="0" rIns="0">
            <a:spAutoFit/>
          </a:bodyPr>
          <a:lstStyle/>
          <a:p>
            <a:pPr algn="ctr" marL="0" indent="0" lvl="0">
              <a:lnSpc>
                <a:spcPts val="4165"/>
              </a:lnSpc>
              <a:spcBef>
                <a:spcPct val="0"/>
              </a:spcBef>
            </a:pPr>
            <a:r>
              <a:rPr lang="en-US" sz="3500" strike="noStrike" u="none">
                <a:solidFill>
                  <a:srgbClr val="00007B"/>
                </a:solidFill>
                <a:latin typeface="Thephir"/>
                <a:ea typeface="Thephir"/>
                <a:cs typeface="Thephir"/>
                <a:sym typeface="Thephir"/>
              </a:rPr>
              <a:t>Jalur Gemilang</a:t>
            </a:r>
          </a:p>
        </p:txBody>
      </p:sp>
      <p:sp>
        <p:nvSpPr>
          <p:cNvPr name="TextBox 8" id="8"/>
          <p:cNvSpPr txBox="true"/>
          <p:nvPr/>
        </p:nvSpPr>
        <p:spPr>
          <a:xfrm rot="0">
            <a:off x="9953390" y="6412256"/>
            <a:ext cx="3980693" cy="604520"/>
          </a:xfrm>
          <a:prstGeom prst="rect">
            <a:avLst/>
          </a:prstGeom>
        </p:spPr>
        <p:txBody>
          <a:bodyPr anchor="t" rtlCol="false" tIns="0" lIns="0" bIns="0" rIns="0">
            <a:spAutoFit/>
          </a:bodyPr>
          <a:lstStyle/>
          <a:p>
            <a:pPr algn="ctr" marL="0" indent="0" lvl="0">
              <a:lnSpc>
                <a:spcPts val="4165"/>
              </a:lnSpc>
              <a:spcBef>
                <a:spcPct val="0"/>
              </a:spcBef>
            </a:pPr>
            <a:r>
              <a:rPr lang="en-US" sz="3500" strike="noStrike" u="none">
                <a:solidFill>
                  <a:srgbClr val="00007B"/>
                </a:solidFill>
                <a:latin typeface="Thephir"/>
                <a:ea typeface="Thephir"/>
                <a:cs typeface="Thephir"/>
                <a:sym typeface="Thephir"/>
              </a:rPr>
              <a:t>Hibiscus</a:t>
            </a:r>
          </a:p>
        </p:txBody>
      </p:sp>
      <p:sp>
        <p:nvSpPr>
          <p:cNvPr name="TextBox 9" id="9"/>
          <p:cNvSpPr txBox="true"/>
          <p:nvPr/>
        </p:nvSpPr>
        <p:spPr>
          <a:xfrm rot="0">
            <a:off x="4082731" y="7170945"/>
            <a:ext cx="3980693" cy="1760220"/>
          </a:xfrm>
          <a:prstGeom prst="rect">
            <a:avLst/>
          </a:prstGeom>
        </p:spPr>
        <p:txBody>
          <a:bodyPr anchor="t" rtlCol="false" tIns="0" lIns="0" bIns="0" rIns="0">
            <a:spAutoFit/>
          </a:bodyPr>
          <a:lstStyle/>
          <a:p>
            <a:pPr algn="ctr" marL="0" indent="0" lvl="0">
              <a:lnSpc>
                <a:spcPts val="3540"/>
              </a:lnSpc>
              <a:spcBef>
                <a:spcPct val="0"/>
              </a:spcBef>
            </a:pPr>
            <a:r>
              <a:rPr lang="en-US" sz="2000" strike="noStrike" u="none">
                <a:solidFill>
                  <a:srgbClr val="000000"/>
                </a:solidFill>
                <a:latin typeface="Be Vietnam"/>
                <a:ea typeface="Be Vietnam"/>
                <a:cs typeface="Be Vietnam"/>
                <a:sym typeface="Be Vietnam"/>
              </a:rPr>
              <a:t>Lorem ipsum dolor sit amet, consectetur adipiscing elit, sed do eiusmod tempor incididunt ut labore et dolore magna aliqua.</a:t>
            </a:r>
          </a:p>
        </p:txBody>
      </p:sp>
      <p:sp>
        <p:nvSpPr>
          <p:cNvPr name="TextBox 10" id="10"/>
          <p:cNvSpPr txBox="true"/>
          <p:nvPr/>
        </p:nvSpPr>
        <p:spPr>
          <a:xfrm rot="0">
            <a:off x="9953390" y="7170945"/>
            <a:ext cx="3980693" cy="1760220"/>
          </a:xfrm>
          <a:prstGeom prst="rect">
            <a:avLst/>
          </a:prstGeom>
        </p:spPr>
        <p:txBody>
          <a:bodyPr anchor="t" rtlCol="false" tIns="0" lIns="0" bIns="0" rIns="0">
            <a:spAutoFit/>
          </a:bodyPr>
          <a:lstStyle/>
          <a:p>
            <a:pPr algn="ctr" marL="0" indent="0" lvl="0">
              <a:lnSpc>
                <a:spcPts val="3540"/>
              </a:lnSpc>
              <a:spcBef>
                <a:spcPct val="0"/>
              </a:spcBef>
            </a:pPr>
            <a:r>
              <a:rPr lang="en-US" sz="2000" strike="noStrike" u="none">
                <a:solidFill>
                  <a:srgbClr val="000000"/>
                </a:solidFill>
                <a:latin typeface="Be Vietnam"/>
                <a:ea typeface="Be Vietnam"/>
                <a:cs typeface="Be Vietnam"/>
                <a:sym typeface="Be Vietnam"/>
              </a:rPr>
              <a:t>Lorem ipsum dolor sit amet, consectetur adipiscing elit, sed do eiusmod tempor incididunt ut labore et dolore magna aliqua.</a:t>
            </a:r>
          </a:p>
        </p:txBody>
      </p:sp>
      <p:sp>
        <p:nvSpPr>
          <p:cNvPr name="TextBox 11" id="11"/>
          <p:cNvSpPr txBox="true"/>
          <p:nvPr/>
        </p:nvSpPr>
        <p:spPr>
          <a:xfrm rot="0">
            <a:off x="5562820" y="2958229"/>
            <a:ext cx="1020514" cy="499491"/>
          </a:xfrm>
          <a:prstGeom prst="rect">
            <a:avLst/>
          </a:prstGeom>
        </p:spPr>
        <p:txBody>
          <a:bodyPr anchor="t" rtlCol="false" tIns="0" lIns="0" bIns="0" rIns="0">
            <a:spAutoFit/>
          </a:bodyPr>
          <a:lstStyle/>
          <a:p>
            <a:pPr algn="ctr" marL="0" indent="0" lvl="0">
              <a:lnSpc>
                <a:spcPts val="3927"/>
              </a:lnSpc>
              <a:spcBef>
                <a:spcPct val="0"/>
              </a:spcBef>
            </a:pPr>
            <a:r>
              <a:rPr lang="en-US" b="true" sz="3300" strike="noStrike" u="none">
                <a:solidFill>
                  <a:srgbClr val="000000"/>
                </a:solidFill>
                <a:latin typeface="Be Vietnam Ultra-Bold"/>
                <a:ea typeface="Be Vietnam Ultra-Bold"/>
                <a:cs typeface="Be Vietnam Ultra-Bold"/>
                <a:sym typeface="Be Vietnam Ultra-Bold"/>
              </a:rPr>
              <a:t>FLAG</a:t>
            </a:r>
          </a:p>
        </p:txBody>
      </p:sp>
      <p:sp>
        <p:nvSpPr>
          <p:cNvPr name="TextBox 12" id="12"/>
          <p:cNvSpPr txBox="true"/>
          <p:nvPr/>
        </p:nvSpPr>
        <p:spPr>
          <a:xfrm rot="0">
            <a:off x="10050010" y="2958229"/>
            <a:ext cx="3787453" cy="499491"/>
          </a:xfrm>
          <a:prstGeom prst="rect">
            <a:avLst/>
          </a:prstGeom>
        </p:spPr>
        <p:txBody>
          <a:bodyPr anchor="t" rtlCol="false" tIns="0" lIns="0" bIns="0" rIns="0">
            <a:spAutoFit/>
          </a:bodyPr>
          <a:lstStyle/>
          <a:p>
            <a:pPr algn="ctr" marL="0" indent="0" lvl="0">
              <a:lnSpc>
                <a:spcPts val="3927"/>
              </a:lnSpc>
              <a:spcBef>
                <a:spcPct val="0"/>
              </a:spcBef>
            </a:pPr>
            <a:r>
              <a:rPr lang="en-US" b="true" sz="3300">
                <a:solidFill>
                  <a:srgbClr val="000000"/>
                </a:solidFill>
                <a:latin typeface="Be Vietnam Ultra-Bold"/>
                <a:ea typeface="Be Vietnam Ultra-Bold"/>
                <a:cs typeface="Be Vietnam Ultra-Bold"/>
                <a:sym typeface="Be Vietnam Ultra-Bold"/>
              </a:rPr>
              <a:t>NATIONAL FLOWER</a:t>
            </a:r>
          </a:p>
        </p:txBody>
      </p:sp>
    </p:spTree>
  </p:cSld>
  <p:clrMapOvr>
    <a:masterClrMapping/>
  </p:clrMapOvr>
</p:sld>
</file>

<file path=ppt/slides/slide15.xml><?xml version="1.0" encoding="utf-8"?>
<p:sld xmlns:p="http://schemas.openxmlformats.org/presentationml/2006/main" xmlns:a="http://schemas.openxmlformats.org/drawingml/2006/main" xmlns:r="http://schemas.openxmlformats.org/officeDocument/2006/relationships">
  <p:cSld>
    <p:bg>
      <p:bgPr>
        <a:solidFill>
          <a:srgbClr val="E8E9EB"/>
        </a:solidFill>
      </p:bgPr>
    </p:bg>
    <p:spTree>
      <p:nvGrpSpPr>
        <p:cNvPr id="1" name=""/>
        <p:cNvGrpSpPr/>
        <p:nvPr/>
      </p:nvGrpSpPr>
      <p:grpSpPr>
        <a:xfrm>
          <a:off x="0" y="0"/>
          <a:ext cx="0" cy="0"/>
          <a:chOff x="0" y="0"/>
          <a:chExt cx="0" cy="0"/>
        </a:xfrm>
      </p:grpSpPr>
      <p:sp>
        <p:nvSpPr>
          <p:cNvPr name="TextBox 2" id="2"/>
          <p:cNvSpPr txBox="true"/>
          <p:nvPr/>
        </p:nvSpPr>
        <p:spPr>
          <a:xfrm rot="0">
            <a:off x="1608254" y="895660"/>
            <a:ext cx="9198230" cy="5968085"/>
          </a:xfrm>
          <a:prstGeom prst="rect">
            <a:avLst/>
          </a:prstGeom>
        </p:spPr>
        <p:txBody>
          <a:bodyPr anchor="t" rtlCol="false" tIns="0" lIns="0" bIns="0" rIns="0">
            <a:spAutoFit/>
          </a:bodyPr>
          <a:lstStyle/>
          <a:p>
            <a:pPr algn="l" marL="0" indent="0" lvl="0">
              <a:lnSpc>
                <a:spcPts val="40793"/>
              </a:lnSpc>
              <a:spcBef>
                <a:spcPct val="0"/>
              </a:spcBef>
            </a:pPr>
            <a:r>
              <a:rPr lang="en-US" sz="34279">
                <a:solidFill>
                  <a:srgbClr val="00007B"/>
                </a:solidFill>
                <a:latin typeface="Thephir"/>
                <a:ea typeface="Thephir"/>
                <a:cs typeface="Thephir"/>
                <a:sym typeface="Thephir"/>
              </a:rPr>
              <a:t>1957</a:t>
            </a:r>
          </a:p>
        </p:txBody>
      </p:sp>
      <p:sp>
        <p:nvSpPr>
          <p:cNvPr name="Freeform 3" id="3"/>
          <p:cNvSpPr/>
          <p:nvPr/>
        </p:nvSpPr>
        <p:spPr>
          <a:xfrm flipH="false" flipV="false" rot="-1479195">
            <a:off x="-1559368" y="6521427"/>
            <a:ext cx="6335244" cy="8198551"/>
          </a:xfrm>
          <a:custGeom>
            <a:avLst/>
            <a:gdLst/>
            <a:ahLst/>
            <a:cxnLst/>
            <a:rect r="r" b="b" t="t" l="l"/>
            <a:pathLst>
              <a:path h="8198551" w="6335244">
                <a:moveTo>
                  <a:pt x="0" y="0"/>
                </a:moveTo>
                <a:lnTo>
                  <a:pt x="6335244" y="0"/>
                </a:lnTo>
                <a:lnTo>
                  <a:pt x="6335244" y="8198551"/>
                </a:lnTo>
                <a:lnTo>
                  <a:pt x="0" y="8198551"/>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4" id="4"/>
          <p:cNvSpPr/>
          <p:nvPr/>
        </p:nvSpPr>
        <p:spPr>
          <a:xfrm flipH="false" flipV="false" rot="9272644">
            <a:off x="12764453" y="-4099275"/>
            <a:ext cx="6335244" cy="8198551"/>
          </a:xfrm>
          <a:custGeom>
            <a:avLst/>
            <a:gdLst/>
            <a:ahLst/>
            <a:cxnLst/>
            <a:rect r="r" b="b" t="t" l="l"/>
            <a:pathLst>
              <a:path h="8198551" w="6335244">
                <a:moveTo>
                  <a:pt x="0" y="0"/>
                </a:moveTo>
                <a:lnTo>
                  <a:pt x="6335244" y="0"/>
                </a:lnTo>
                <a:lnTo>
                  <a:pt x="6335244" y="8198550"/>
                </a:lnTo>
                <a:lnTo>
                  <a:pt x="0" y="819855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5" id="5"/>
          <p:cNvSpPr/>
          <p:nvPr/>
        </p:nvSpPr>
        <p:spPr>
          <a:xfrm flipH="false" flipV="false" rot="0">
            <a:off x="10218891" y="2754691"/>
            <a:ext cx="8776982" cy="5741609"/>
          </a:xfrm>
          <a:custGeom>
            <a:avLst/>
            <a:gdLst/>
            <a:ahLst/>
            <a:cxnLst/>
            <a:rect r="r" b="b" t="t" l="l"/>
            <a:pathLst>
              <a:path h="5741609" w="8776982">
                <a:moveTo>
                  <a:pt x="0" y="0"/>
                </a:moveTo>
                <a:lnTo>
                  <a:pt x="8776982" y="0"/>
                </a:lnTo>
                <a:lnTo>
                  <a:pt x="8776982" y="5741609"/>
                </a:lnTo>
                <a:lnTo>
                  <a:pt x="0" y="5741609"/>
                </a:lnTo>
                <a:lnTo>
                  <a:pt x="0" y="0"/>
                </a:lnTo>
                <a:close/>
              </a:path>
            </a:pathLst>
          </a:custGeom>
          <a:blipFill>
            <a:blip r:embed="rId6"/>
            <a:stretch>
              <a:fillRect l="0" t="0" r="0" b="0"/>
            </a:stretch>
          </a:blipFill>
        </p:spPr>
      </p:sp>
      <p:sp>
        <p:nvSpPr>
          <p:cNvPr name="TextBox 6" id="6"/>
          <p:cNvSpPr txBox="true"/>
          <p:nvPr/>
        </p:nvSpPr>
        <p:spPr>
          <a:xfrm rot="0">
            <a:off x="1608254" y="5742353"/>
            <a:ext cx="6932128" cy="1075754"/>
          </a:xfrm>
          <a:prstGeom prst="rect">
            <a:avLst/>
          </a:prstGeom>
        </p:spPr>
        <p:txBody>
          <a:bodyPr anchor="t" rtlCol="false" tIns="0" lIns="0" bIns="0" rIns="0">
            <a:spAutoFit/>
          </a:bodyPr>
          <a:lstStyle/>
          <a:p>
            <a:pPr algn="l" marL="0" indent="0" lvl="0">
              <a:lnSpc>
                <a:spcPts val="4480"/>
              </a:lnSpc>
              <a:spcBef>
                <a:spcPct val="0"/>
              </a:spcBef>
            </a:pPr>
            <a:r>
              <a:rPr lang="en-US" sz="2604">
                <a:solidFill>
                  <a:srgbClr val="000000"/>
                </a:solidFill>
                <a:latin typeface="Be Vietnam"/>
                <a:ea typeface="Be Vietnam"/>
                <a:cs typeface="Be Vietnam"/>
                <a:sym typeface="Be Vietnam"/>
              </a:rPr>
              <a:t>The year Malaysia gained independence from British colonial rule.</a:t>
            </a:r>
          </a:p>
        </p:txBody>
      </p:sp>
    </p:spTree>
  </p:cSld>
  <p:clrMapOvr>
    <a:masterClrMapping/>
  </p:clrMapOvr>
</p:sld>
</file>

<file path=ppt/slides/slide16.xml><?xml version="1.0" encoding="utf-8"?>
<p:sld xmlns:p="http://schemas.openxmlformats.org/presentationml/2006/main" xmlns:a="http://schemas.openxmlformats.org/drawingml/2006/main" xmlns:r="http://schemas.openxmlformats.org/officeDocument/2006/relationships">
  <p:cSld>
    <p:bg>
      <p:bgPr>
        <a:solidFill>
          <a:srgbClr val="E8E9EB"/>
        </a:solidFill>
      </p:bgPr>
    </p:bg>
    <p:spTree>
      <p:nvGrpSpPr>
        <p:cNvPr id="1" name=""/>
        <p:cNvGrpSpPr/>
        <p:nvPr/>
      </p:nvGrpSpPr>
      <p:grpSpPr>
        <a:xfrm>
          <a:off x="0" y="0"/>
          <a:ext cx="0" cy="0"/>
          <a:chOff x="0" y="0"/>
          <a:chExt cx="0" cy="0"/>
        </a:xfrm>
      </p:grpSpPr>
      <p:sp>
        <p:nvSpPr>
          <p:cNvPr name="Freeform 2" id="2"/>
          <p:cNvSpPr/>
          <p:nvPr/>
        </p:nvSpPr>
        <p:spPr>
          <a:xfrm flipH="false" flipV="false" rot="-593267">
            <a:off x="1003604" y="1469697"/>
            <a:ext cx="6936189" cy="5031890"/>
          </a:xfrm>
          <a:custGeom>
            <a:avLst/>
            <a:gdLst/>
            <a:ahLst/>
            <a:cxnLst/>
            <a:rect r="r" b="b" t="t" l="l"/>
            <a:pathLst>
              <a:path h="5031890" w="6936189">
                <a:moveTo>
                  <a:pt x="0" y="0"/>
                </a:moveTo>
                <a:lnTo>
                  <a:pt x="6936189" y="0"/>
                </a:lnTo>
                <a:lnTo>
                  <a:pt x="6936189" y="5031891"/>
                </a:lnTo>
                <a:lnTo>
                  <a:pt x="0" y="5031891"/>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2878206" y="5082842"/>
            <a:ext cx="14079936" cy="6679457"/>
          </a:xfrm>
          <a:custGeom>
            <a:avLst/>
            <a:gdLst/>
            <a:ahLst/>
            <a:cxnLst/>
            <a:rect r="r" b="b" t="t" l="l"/>
            <a:pathLst>
              <a:path h="6679457" w="14079936">
                <a:moveTo>
                  <a:pt x="0" y="0"/>
                </a:moveTo>
                <a:lnTo>
                  <a:pt x="14079935" y="0"/>
                </a:lnTo>
                <a:lnTo>
                  <a:pt x="14079935" y="6679458"/>
                </a:lnTo>
                <a:lnTo>
                  <a:pt x="0" y="6679458"/>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TextBox 4" id="4"/>
          <p:cNvSpPr txBox="true"/>
          <p:nvPr/>
        </p:nvSpPr>
        <p:spPr>
          <a:xfrm rot="0">
            <a:off x="8320314" y="828675"/>
            <a:ext cx="8938986" cy="6864942"/>
          </a:xfrm>
          <a:prstGeom prst="rect">
            <a:avLst/>
          </a:prstGeom>
        </p:spPr>
        <p:txBody>
          <a:bodyPr anchor="t" rtlCol="false" tIns="0" lIns="0" bIns="0" rIns="0">
            <a:spAutoFit/>
          </a:bodyPr>
          <a:lstStyle/>
          <a:p>
            <a:pPr algn="r" marL="0" indent="0" lvl="0">
              <a:lnSpc>
                <a:spcPts val="10539"/>
              </a:lnSpc>
              <a:spcBef>
                <a:spcPct val="0"/>
              </a:spcBef>
            </a:pPr>
            <a:r>
              <a:rPr lang="en-US" sz="8856" strike="noStrike" u="none">
                <a:solidFill>
                  <a:srgbClr val="C11F25"/>
                </a:solidFill>
                <a:latin typeface="Thephir"/>
                <a:ea typeface="Thephir"/>
                <a:cs typeface="Thephir"/>
                <a:sym typeface="Thephir"/>
              </a:rPr>
              <a:t>Independence is the freedom and ability to be ourselves, our own masters.</a:t>
            </a:r>
          </a:p>
        </p:txBody>
      </p:sp>
      <p:sp>
        <p:nvSpPr>
          <p:cNvPr name="TextBox 5" id="5"/>
          <p:cNvSpPr txBox="true"/>
          <p:nvPr/>
        </p:nvSpPr>
        <p:spPr>
          <a:xfrm rot="0">
            <a:off x="13379574" y="8673465"/>
            <a:ext cx="3879726" cy="451485"/>
          </a:xfrm>
          <a:prstGeom prst="rect">
            <a:avLst/>
          </a:prstGeom>
        </p:spPr>
        <p:txBody>
          <a:bodyPr anchor="t" rtlCol="false" tIns="0" lIns="0" bIns="0" rIns="0">
            <a:spAutoFit/>
          </a:bodyPr>
          <a:lstStyle/>
          <a:p>
            <a:pPr algn="r" marL="0" indent="0" lvl="0">
              <a:lnSpc>
                <a:spcPts val="3570"/>
              </a:lnSpc>
              <a:spcBef>
                <a:spcPct val="0"/>
              </a:spcBef>
            </a:pPr>
            <a:r>
              <a:rPr lang="en-US" b="true" sz="3000" strike="noStrike" u="none">
                <a:solidFill>
                  <a:srgbClr val="000000"/>
                </a:solidFill>
                <a:latin typeface="Be Vietnam Ultra-Bold"/>
                <a:ea typeface="Be Vietnam Ultra-Bold"/>
                <a:cs typeface="Be Vietnam Ultra-Bold"/>
                <a:sym typeface="Be Vietnam Ultra-Bold"/>
              </a:rPr>
              <a:t>Tunku Abdul Rahman</a:t>
            </a:r>
          </a:p>
        </p:txBody>
      </p:sp>
    </p:spTree>
  </p:cSld>
  <p:clrMapOvr>
    <a:masterClrMapping/>
  </p:clrMapOvr>
</p:sld>
</file>

<file path=ppt/slides/slide17.xml><?xml version="1.0" encoding="utf-8"?>
<p:sld xmlns:p="http://schemas.openxmlformats.org/presentationml/2006/main" xmlns:a="http://schemas.openxmlformats.org/drawingml/2006/main" xmlns:r="http://schemas.openxmlformats.org/officeDocument/2006/relationships">
  <p:cSld>
    <p:bg>
      <p:bgPr>
        <a:solidFill>
          <a:srgbClr val="E8E9EB"/>
        </a:solidFill>
      </p:bgPr>
    </p:bg>
    <p:spTree>
      <p:nvGrpSpPr>
        <p:cNvPr id="1" name=""/>
        <p:cNvGrpSpPr/>
        <p:nvPr/>
      </p:nvGrpSpPr>
      <p:grpSpPr>
        <a:xfrm>
          <a:off x="0" y="0"/>
          <a:ext cx="0" cy="0"/>
          <a:chOff x="0" y="0"/>
          <a:chExt cx="0" cy="0"/>
        </a:xfrm>
      </p:grpSpPr>
      <p:pic>
        <p:nvPicPr>
          <p:cNvPr name="Picture 2" id="2"/>
          <p:cNvPicPr>
            <a:picLocks noChangeAspect="true"/>
          </p:cNvPicPr>
          <p:nvPr/>
        </p:nvPicPr>
        <p:blipFill>
          <a:blip r:embed="rId2"/>
          <a:stretch>
            <a:fillRect/>
          </a:stretch>
        </p:blipFill>
        <p:spPr>
          <a:xfrm rot="0">
            <a:off x="8933159" y="5728106"/>
            <a:ext cx="2530090" cy="2530090"/>
          </a:xfrm>
          <a:prstGeom prst="rect">
            <a:avLst/>
          </a:prstGeom>
        </p:spPr>
      </p:pic>
      <p:pic>
        <p:nvPicPr>
          <p:cNvPr name="Picture 3" id="3"/>
          <p:cNvPicPr>
            <a:picLocks noChangeAspect="true"/>
          </p:cNvPicPr>
          <p:nvPr/>
        </p:nvPicPr>
        <p:blipFill>
          <a:blip r:embed="rId3"/>
          <a:stretch>
            <a:fillRect/>
          </a:stretch>
        </p:blipFill>
        <p:spPr>
          <a:xfrm rot="0">
            <a:off x="14900285" y="5728106"/>
            <a:ext cx="2530090" cy="2530090"/>
          </a:xfrm>
          <a:prstGeom prst="rect">
            <a:avLst/>
          </a:prstGeom>
        </p:spPr>
      </p:pic>
      <p:pic>
        <p:nvPicPr>
          <p:cNvPr name="Picture 4" id="4"/>
          <p:cNvPicPr>
            <a:picLocks noChangeAspect="true"/>
          </p:cNvPicPr>
          <p:nvPr/>
        </p:nvPicPr>
        <p:blipFill>
          <a:blip r:embed="rId4"/>
          <a:stretch>
            <a:fillRect/>
          </a:stretch>
        </p:blipFill>
        <p:spPr>
          <a:xfrm rot="0">
            <a:off x="8982038" y="2233061"/>
            <a:ext cx="8397168" cy="2415059"/>
          </a:xfrm>
          <a:prstGeom prst="rect">
            <a:avLst/>
          </a:prstGeom>
        </p:spPr>
      </p:pic>
      <p:pic>
        <p:nvPicPr>
          <p:cNvPr name="Picture 5" id="5"/>
          <p:cNvPicPr>
            <a:picLocks noChangeAspect="true"/>
          </p:cNvPicPr>
          <p:nvPr/>
        </p:nvPicPr>
        <p:blipFill>
          <a:blip r:embed="rId5"/>
          <a:stretch>
            <a:fillRect/>
          </a:stretch>
        </p:blipFill>
        <p:spPr>
          <a:xfrm rot="0">
            <a:off x="11916722" y="5728106"/>
            <a:ext cx="2530090" cy="2530090"/>
          </a:xfrm>
          <a:prstGeom prst="rect">
            <a:avLst/>
          </a:prstGeom>
        </p:spPr>
      </p:pic>
      <p:pic>
        <p:nvPicPr>
          <p:cNvPr name="Picture 6" id="6"/>
          <p:cNvPicPr>
            <a:picLocks noChangeAspect="true"/>
          </p:cNvPicPr>
          <p:nvPr/>
        </p:nvPicPr>
        <p:blipFill>
          <a:blip r:embed="rId6"/>
          <a:stretch>
            <a:fillRect/>
          </a:stretch>
        </p:blipFill>
        <p:spPr>
          <a:xfrm rot="0">
            <a:off x="99676" y="1872149"/>
            <a:ext cx="9164045" cy="8292697"/>
          </a:xfrm>
          <a:prstGeom prst="rect">
            <a:avLst/>
          </a:prstGeom>
        </p:spPr>
      </p:pic>
      <p:sp>
        <p:nvSpPr>
          <p:cNvPr name="Freeform 7" id="7"/>
          <p:cNvSpPr/>
          <p:nvPr/>
        </p:nvSpPr>
        <p:spPr>
          <a:xfrm flipH="false" flipV="false" rot="2270628">
            <a:off x="15301886" y="-1487374"/>
            <a:ext cx="5040401" cy="4114800"/>
          </a:xfrm>
          <a:custGeom>
            <a:avLst/>
            <a:gdLst/>
            <a:ahLst/>
            <a:cxnLst/>
            <a:rect r="r" b="b" t="t" l="l"/>
            <a:pathLst>
              <a:path h="4114800" w="5040401">
                <a:moveTo>
                  <a:pt x="0" y="0"/>
                </a:moveTo>
                <a:lnTo>
                  <a:pt x="5040401" y="0"/>
                </a:lnTo>
                <a:lnTo>
                  <a:pt x="5040401" y="4114800"/>
                </a:lnTo>
                <a:lnTo>
                  <a:pt x="0" y="41148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a:ln cap="sq">
            <a:noFill/>
            <a:prstDash val="solid"/>
            <a:miter/>
          </a:ln>
        </p:spPr>
      </p:sp>
      <p:sp>
        <p:nvSpPr>
          <p:cNvPr name="Freeform 8" id="8"/>
          <p:cNvSpPr/>
          <p:nvPr/>
        </p:nvSpPr>
        <p:spPr>
          <a:xfrm flipH="false" flipV="false" rot="7401706">
            <a:off x="-2170311" y="-1773124"/>
            <a:ext cx="5040401" cy="4114800"/>
          </a:xfrm>
          <a:custGeom>
            <a:avLst/>
            <a:gdLst/>
            <a:ahLst/>
            <a:cxnLst/>
            <a:rect r="r" b="b" t="t" l="l"/>
            <a:pathLst>
              <a:path h="4114800" w="5040401">
                <a:moveTo>
                  <a:pt x="0" y="0"/>
                </a:moveTo>
                <a:lnTo>
                  <a:pt x="5040401" y="0"/>
                </a:lnTo>
                <a:lnTo>
                  <a:pt x="5040401" y="4114800"/>
                </a:lnTo>
                <a:lnTo>
                  <a:pt x="0" y="41148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a:ln cap="sq">
            <a:noFill/>
            <a:prstDash val="solid"/>
            <a:miter/>
          </a:ln>
        </p:spPr>
      </p:sp>
      <p:sp>
        <p:nvSpPr>
          <p:cNvPr name="TextBox 9" id="9"/>
          <p:cNvSpPr txBox="true"/>
          <p:nvPr/>
        </p:nvSpPr>
        <p:spPr>
          <a:xfrm rot="0">
            <a:off x="1028700" y="312851"/>
            <a:ext cx="16230600" cy="1947672"/>
          </a:xfrm>
          <a:prstGeom prst="rect">
            <a:avLst/>
          </a:prstGeom>
        </p:spPr>
        <p:txBody>
          <a:bodyPr anchor="t" rtlCol="false" tIns="0" lIns="0" bIns="0" rIns="0">
            <a:spAutoFit/>
          </a:bodyPr>
          <a:lstStyle/>
          <a:p>
            <a:pPr algn="ctr" marL="0" indent="0" lvl="0">
              <a:lnSpc>
                <a:spcPts val="13208"/>
              </a:lnSpc>
              <a:spcBef>
                <a:spcPct val="0"/>
              </a:spcBef>
            </a:pPr>
            <a:r>
              <a:rPr lang="en-US" sz="11099">
                <a:solidFill>
                  <a:srgbClr val="00007B"/>
                </a:solidFill>
                <a:latin typeface="Thephir"/>
                <a:ea typeface="Thephir"/>
                <a:cs typeface="Thephir"/>
                <a:sym typeface="Thephir"/>
              </a:rPr>
              <a:t>Infographics</a:t>
            </a:r>
          </a:p>
        </p:txBody>
      </p:sp>
      <p:sp>
        <p:nvSpPr>
          <p:cNvPr name="TextBox 10" id="10"/>
          <p:cNvSpPr txBox="true"/>
          <p:nvPr/>
        </p:nvSpPr>
        <p:spPr>
          <a:xfrm rot="0">
            <a:off x="9359363" y="6566043"/>
            <a:ext cx="1677681" cy="758825"/>
          </a:xfrm>
          <a:prstGeom prst="rect">
            <a:avLst/>
          </a:prstGeom>
        </p:spPr>
        <p:txBody>
          <a:bodyPr anchor="t" rtlCol="false" tIns="0" lIns="0" bIns="0" rIns="0">
            <a:spAutoFit/>
          </a:bodyPr>
          <a:lstStyle/>
          <a:p>
            <a:pPr algn="ctr" marL="0" indent="0" lvl="0">
              <a:lnSpc>
                <a:spcPts val="5950"/>
              </a:lnSpc>
              <a:spcBef>
                <a:spcPct val="0"/>
              </a:spcBef>
            </a:pPr>
            <a:r>
              <a:rPr lang="en-US" sz="5000" strike="noStrike" u="none">
                <a:solidFill>
                  <a:srgbClr val="00007B"/>
                </a:solidFill>
                <a:latin typeface="Be Vietnam"/>
                <a:ea typeface="Be Vietnam"/>
                <a:cs typeface="Be Vietnam"/>
                <a:sym typeface="Be Vietnam"/>
              </a:rPr>
              <a:t>85%</a:t>
            </a:r>
          </a:p>
        </p:txBody>
      </p:sp>
      <p:sp>
        <p:nvSpPr>
          <p:cNvPr name="TextBox 11" id="11"/>
          <p:cNvSpPr txBox="true"/>
          <p:nvPr/>
        </p:nvSpPr>
        <p:spPr>
          <a:xfrm rot="0">
            <a:off x="9357074" y="4329355"/>
            <a:ext cx="7647097" cy="829945"/>
          </a:xfrm>
          <a:prstGeom prst="rect">
            <a:avLst/>
          </a:prstGeom>
        </p:spPr>
        <p:txBody>
          <a:bodyPr anchor="t" rtlCol="false" tIns="0" lIns="0" bIns="0" rIns="0">
            <a:spAutoFit/>
          </a:bodyPr>
          <a:lstStyle/>
          <a:p>
            <a:pPr algn="ctr" marL="0" indent="0" lvl="0">
              <a:lnSpc>
                <a:spcPts val="3439"/>
              </a:lnSpc>
              <a:spcBef>
                <a:spcPct val="0"/>
              </a:spcBef>
            </a:pPr>
            <a:r>
              <a:rPr lang="en-US" sz="1999" strike="noStrike" u="none">
                <a:solidFill>
                  <a:srgbClr val="000000"/>
                </a:solidFill>
                <a:latin typeface="Be Vietnam"/>
                <a:ea typeface="Be Vietnam"/>
                <a:cs typeface="Be Vietnam"/>
                <a:sym typeface="Be Vietnam"/>
              </a:rPr>
              <a:t>Lorem ipsum dolor sit amet, consectetur adipiscing elit, sed do eiusmod tempor incididunt ut labore et dolore magna aliqua.</a:t>
            </a:r>
          </a:p>
        </p:txBody>
      </p:sp>
      <p:sp>
        <p:nvSpPr>
          <p:cNvPr name="TextBox 12" id="12"/>
          <p:cNvSpPr txBox="true"/>
          <p:nvPr/>
        </p:nvSpPr>
        <p:spPr>
          <a:xfrm rot="0">
            <a:off x="10195914" y="8428355"/>
            <a:ext cx="5969416" cy="1258570"/>
          </a:xfrm>
          <a:prstGeom prst="rect">
            <a:avLst/>
          </a:prstGeom>
        </p:spPr>
        <p:txBody>
          <a:bodyPr anchor="t" rtlCol="false" tIns="0" lIns="0" bIns="0" rIns="0">
            <a:spAutoFit/>
          </a:bodyPr>
          <a:lstStyle/>
          <a:p>
            <a:pPr algn="ctr" marL="0" indent="0" lvl="0">
              <a:lnSpc>
                <a:spcPts val="3439"/>
              </a:lnSpc>
              <a:spcBef>
                <a:spcPct val="0"/>
              </a:spcBef>
            </a:pPr>
            <a:r>
              <a:rPr lang="en-US" sz="1999" strike="noStrike" u="none">
                <a:solidFill>
                  <a:srgbClr val="000000"/>
                </a:solidFill>
                <a:latin typeface="Be Vietnam"/>
                <a:ea typeface="Be Vietnam"/>
                <a:cs typeface="Be Vietnam"/>
                <a:sym typeface="Be Vietnam"/>
              </a:rPr>
              <a:t>Lorem ipsum dolor sit amet, consectetur adipiscing elit, sed do eiusmod tempor incididunt ut labore et dolore magna aliqua.</a:t>
            </a:r>
          </a:p>
        </p:txBody>
      </p:sp>
      <p:sp>
        <p:nvSpPr>
          <p:cNvPr name="TextBox 13" id="13"/>
          <p:cNvSpPr txBox="true"/>
          <p:nvPr/>
        </p:nvSpPr>
        <p:spPr>
          <a:xfrm rot="0">
            <a:off x="12342926" y="6566043"/>
            <a:ext cx="1677681" cy="758825"/>
          </a:xfrm>
          <a:prstGeom prst="rect">
            <a:avLst/>
          </a:prstGeom>
        </p:spPr>
        <p:txBody>
          <a:bodyPr anchor="t" rtlCol="false" tIns="0" lIns="0" bIns="0" rIns="0">
            <a:spAutoFit/>
          </a:bodyPr>
          <a:lstStyle/>
          <a:p>
            <a:pPr algn="ctr" marL="0" indent="0" lvl="0">
              <a:lnSpc>
                <a:spcPts val="5950"/>
              </a:lnSpc>
              <a:spcBef>
                <a:spcPct val="0"/>
              </a:spcBef>
            </a:pPr>
            <a:r>
              <a:rPr lang="en-US" sz="5000" strike="noStrike" u="none">
                <a:solidFill>
                  <a:srgbClr val="00007B"/>
                </a:solidFill>
                <a:latin typeface="Be Vietnam"/>
                <a:ea typeface="Be Vietnam"/>
                <a:cs typeface="Be Vietnam"/>
                <a:sym typeface="Be Vietnam"/>
              </a:rPr>
              <a:t>42%</a:t>
            </a:r>
          </a:p>
        </p:txBody>
      </p:sp>
      <p:sp>
        <p:nvSpPr>
          <p:cNvPr name="TextBox 14" id="14"/>
          <p:cNvSpPr txBox="true"/>
          <p:nvPr/>
        </p:nvSpPr>
        <p:spPr>
          <a:xfrm rot="0">
            <a:off x="15326489" y="6566043"/>
            <a:ext cx="1677681" cy="758828"/>
          </a:xfrm>
          <a:prstGeom prst="rect">
            <a:avLst/>
          </a:prstGeom>
        </p:spPr>
        <p:txBody>
          <a:bodyPr anchor="t" rtlCol="false" tIns="0" lIns="0" bIns="0" rIns="0">
            <a:spAutoFit/>
          </a:bodyPr>
          <a:lstStyle/>
          <a:p>
            <a:pPr algn="ctr" marL="0" indent="0" lvl="0">
              <a:lnSpc>
                <a:spcPts val="5949"/>
              </a:lnSpc>
              <a:spcBef>
                <a:spcPct val="0"/>
              </a:spcBef>
            </a:pPr>
            <a:r>
              <a:rPr lang="en-US" sz="4999" strike="noStrike" u="none">
                <a:solidFill>
                  <a:srgbClr val="00007B"/>
                </a:solidFill>
                <a:latin typeface="Be Vietnam"/>
                <a:ea typeface="Be Vietnam"/>
                <a:cs typeface="Be Vietnam"/>
                <a:sym typeface="Be Vietnam"/>
              </a:rPr>
              <a:t>95%</a:t>
            </a:r>
          </a:p>
        </p:txBody>
      </p:sp>
    </p:spTree>
  </p:cSld>
  <p:clrMapOvr>
    <a:masterClrMapping/>
  </p:clrMapOvr>
</p:sld>
</file>

<file path=ppt/slides/slide18.xml><?xml version="1.0" encoding="utf-8"?>
<p:sld xmlns:p="http://schemas.openxmlformats.org/presentationml/2006/main" xmlns:a="http://schemas.openxmlformats.org/drawingml/2006/main" xmlns:r="http://schemas.openxmlformats.org/officeDocument/2006/relationships">
  <p:cSld>
    <p:bg>
      <p:bgPr>
        <a:solidFill>
          <a:srgbClr val="E8E9EB"/>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6691880"/>
            <a:chOff x="0" y="0"/>
            <a:chExt cx="24384000" cy="8922507"/>
          </a:xfrm>
        </p:grpSpPr>
        <p:pic>
          <p:nvPicPr>
            <p:cNvPr name="Picture 3" id="3"/>
            <p:cNvPicPr>
              <a:picLocks noChangeAspect="true"/>
            </p:cNvPicPr>
            <p:nvPr/>
          </p:nvPicPr>
          <p:blipFill>
            <a:blip r:embed="rId2"/>
            <a:srcRect l="0" t="40901" r="0" b="0"/>
            <a:stretch>
              <a:fillRect/>
            </a:stretch>
          </p:blipFill>
          <p:spPr>
            <a:xfrm flipH="false" flipV="false">
              <a:off x="0" y="0"/>
              <a:ext cx="24384000" cy="8922507"/>
            </a:xfrm>
            <a:prstGeom prst="rect">
              <a:avLst/>
            </a:prstGeom>
          </p:spPr>
        </p:pic>
      </p:grpSp>
      <p:sp>
        <p:nvSpPr>
          <p:cNvPr name="Freeform 4" id="4"/>
          <p:cNvSpPr/>
          <p:nvPr/>
        </p:nvSpPr>
        <p:spPr>
          <a:xfrm flipH="false" flipV="false" rot="-1612733">
            <a:off x="-2151957" y="-1173477"/>
            <a:ext cx="12948807" cy="3154800"/>
          </a:xfrm>
          <a:custGeom>
            <a:avLst/>
            <a:gdLst/>
            <a:ahLst/>
            <a:cxnLst/>
            <a:rect r="r" b="b" t="t" l="l"/>
            <a:pathLst>
              <a:path h="3154800" w="12948807">
                <a:moveTo>
                  <a:pt x="0" y="0"/>
                </a:moveTo>
                <a:lnTo>
                  <a:pt x="12948808" y="0"/>
                </a:lnTo>
                <a:lnTo>
                  <a:pt x="12948808" y="3154800"/>
                </a:lnTo>
                <a:lnTo>
                  <a:pt x="0" y="315480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5" id="5"/>
          <p:cNvSpPr/>
          <p:nvPr/>
        </p:nvSpPr>
        <p:spPr>
          <a:xfrm flipH="false" flipV="false" rot="1375303">
            <a:off x="10233862" y="376308"/>
            <a:ext cx="12948807" cy="3154800"/>
          </a:xfrm>
          <a:custGeom>
            <a:avLst/>
            <a:gdLst/>
            <a:ahLst/>
            <a:cxnLst/>
            <a:rect r="r" b="b" t="t" l="l"/>
            <a:pathLst>
              <a:path h="3154800" w="12948807">
                <a:moveTo>
                  <a:pt x="0" y="0"/>
                </a:moveTo>
                <a:lnTo>
                  <a:pt x="12948807" y="0"/>
                </a:lnTo>
                <a:lnTo>
                  <a:pt x="12948807" y="3154800"/>
                </a:lnTo>
                <a:lnTo>
                  <a:pt x="0" y="315480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TextBox 6" id="6"/>
          <p:cNvSpPr txBox="true"/>
          <p:nvPr/>
        </p:nvSpPr>
        <p:spPr>
          <a:xfrm rot="0">
            <a:off x="2441968" y="7069023"/>
            <a:ext cx="13404063" cy="2627143"/>
          </a:xfrm>
          <a:prstGeom prst="rect">
            <a:avLst/>
          </a:prstGeom>
        </p:spPr>
        <p:txBody>
          <a:bodyPr anchor="t" rtlCol="false" tIns="0" lIns="0" bIns="0" rIns="0">
            <a:spAutoFit/>
          </a:bodyPr>
          <a:lstStyle/>
          <a:p>
            <a:pPr algn="ctr" marL="0" indent="0" lvl="0">
              <a:lnSpc>
                <a:spcPts val="6685"/>
              </a:lnSpc>
            </a:pPr>
            <a:r>
              <a:rPr lang="en-US" sz="4809" strike="noStrike" u="none">
                <a:solidFill>
                  <a:srgbClr val="C11F25"/>
                </a:solidFill>
                <a:latin typeface="Thephir"/>
                <a:ea typeface="Thephir"/>
                <a:cs typeface="Thephir"/>
                <a:sym typeface="Thephir"/>
              </a:rPr>
              <a:t>Lorem ipsum dolor sit amet, consectetur adipiscing elit, sed do eiusmod tempor incididunt ut labore et dolore magna aliqua.</a:t>
            </a:r>
          </a:p>
        </p:txBody>
      </p:sp>
    </p:spTree>
  </p:cSld>
  <p:clrMapOvr>
    <a:masterClrMapping/>
  </p:clrMapOvr>
</p:sld>
</file>

<file path=ppt/slides/slide19.xml><?xml version="1.0" encoding="utf-8"?>
<p:sld xmlns:p="http://schemas.openxmlformats.org/presentationml/2006/main" xmlns:a="http://schemas.openxmlformats.org/drawingml/2006/main" xmlns:r="http://schemas.openxmlformats.org/officeDocument/2006/relationships">
  <p:cSld>
    <p:bg>
      <p:bgPr>
        <a:solidFill>
          <a:srgbClr val="E8E9EB"/>
        </a:solidFill>
      </p:bgPr>
    </p:bg>
    <p:spTree>
      <p:nvGrpSpPr>
        <p:cNvPr id="1" name=""/>
        <p:cNvGrpSpPr/>
        <p:nvPr/>
      </p:nvGrpSpPr>
      <p:grpSpPr>
        <a:xfrm>
          <a:off x="0" y="0"/>
          <a:ext cx="0" cy="0"/>
          <a:chOff x="0" y="0"/>
          <a:chExt cx="0" cy="0"/>
        </a:xfrm>
      </p:grpSpPr>
      <p:sp>
        <p:nvSpPr>
          <p:cNvPr name="TextBox 2" id="2"/>
          <p:cNvSpPr txBox="true"/>
          <p:nvPr/>
        </p:nvSpPr>
        <p:spPr>
          <a:xfrm rot="0">
            <a:off x="1028700" y="542461"/>
            <a:ext cx="16230600" cy="1746250"/>
          </a:xfrm>
          <a:prstGeom prst="rect">
            <a:avLst/>
          </a:prstGeom>
        </p:spPr>
        <p:txBody>
          <a:bodyPr anchor="t" rtlCol="false" tIns="0" lIns="0" bIns="0" rIns="0">
            <a:spAutoFit/>
          </a:bodyPr>
          <a:lstStyle/>
          <a:p>
            <a:pPr algn="ctr" marL="0" indent="0" lvl="0">
              <a:lnSpc>
                <a:spcPts val="11899"/>
              </a:lnSpc>
              <a:spcBef>
                <a:spcPct val="0"/>
              </a:spcBef>
            </a:pPr>
            <a:r>
              <a:rPr lang="en-US" sz="9999" strike="noStrike" u="none">
                <a:solidFill>
                  <a:srgbClr val="00007B"/>
                </a:solidFill>
                <a:latin typeface="Thephir"/>
                <a:ea typeface="Thephir"/>
                <a:cs typeface="Thephir"/>
                <a:sym typeface="Thephir"/>
              </a:rPr>
              <a:t>Resource Page</a:t>
            </a:r>
          </a:p>
        </p:txBody>
      </p:sp>
      <p:sp>
        <p:nvSpPr>
          <p:cNvPr name="TextBox 3" id="3"/>
          <p:cNvSpPr txBox="true"/>
          <p:nvPr/>
        </p:nvSpPr>
        <p:spPr>
          <a:xfrm rot="0">
            <a:off x="3744010" y="2077002"/>
            <a:ext cx="10799980" cy="429006"/>
          </a:xfrm>
          <a:prstGeom prst="rect">
            <a:avLst/>
          </a:prstGeom>
        </p:spPr>
        <p:txBody>
          <a:bodyPr anchor="t" rtlCol="false" tIns="0" lIns="0" bIns="0" rIns="0">
            <a:spAutoFit/>
          </a:bodyPr>
          <a:lstStyle/>
          <a:p>
            <a:pPr algn="ctr" marL="0" indent="0" lvl="0">
              <a:lnSpc>
                <a:spcPts val="3551"/>
              </a:lnSpc>
              <a:spcBef>
                <a:spcPct val="0"/>
              </a:spcBef>
            </a:pPr>
            <a:r>
              <a:rPr lang="en-US" sz="2400">
                <a:solidFill>
                  <a:srgbClr val="000000"/>
                </a:solidFill>
                <a:latin typeface="Be Vietnam"/>
                <a:ea typeface="Be Vietnam"/>
                <a:cs typeface="Be Vietnam"/>
                <a:sym typeface="Be Vietnam"/>
              </a:rPr>
              <a:t>Use these design resources in your Canva Presentation.</a:t>
            </a:r>
          </a:p>
        </p:txBody>
      </p:sp>
      <p:sp>
        <p:nvSpPr>
          <p:cNvPr name="TextBox 4" id="4"/>
          <p:cNvSpPr txBox="true"/>
          <p:nvPr/>
        </p:nvSpPr>
        <p:spPr>
          <a:xfrm rot="0">
            <a:off x="1755575" y="6647981"/>
            <a:ext cx="4698786" cy="309245"/>
          </a:xfrm>
          <a:prstGeom prst="rect">
            <a:avLst/>
          </a:prstGeom>
        </p:spPr>
        <p:txBody>
          <a:bodyPr anchor="t" rtlCol="false" tIns="0" lIns="0" bIns="0" rIns="0">
            <a:spAutoFit/>
          </a:bodyPr>
          <a:lstStyle/>
          <a:p>
            <a:pPr algn="ctr">
              <a:lnSpc>
                <a:spcPts val="2440"/>
              </a:lnSpc>
            </a:pPr>
            <a:r>
              <a:rPr lang="en-US" sz="2000">
                <a:solidFill>
                  <a:srgbClr val="000000"/>
                </a:solidFill>
                <a:latin typeface="Be Vietnam"/>
                <a:ea typeface="Be Vietnam"/>
                <a:cs typeface="Be Vietnam"/>
                <a:sym typeface="Be Vietnam"/>
              </a:rPr>
              <a:t>You can find these fonts online too.</a:t>
            </a:r>
          </a:p>
        </p:txBody>
      </p:sp>
      <p:grpSp>
        <p:nvGrpSpPr>
          <p:cNvPr name="Group 5" id="5"/>
          <p:cNvGrpSpPr/>
          <p:nvPr/>
        </p:nvGrpSpPr>
        <p:grpSpPr>
          <a:xfrm rot="0">
            <a:off x="2041263" y="8136125"/>
            <a:ext cx="754204" cy="754204"/>
            <a:chOff x="0" y="0"/>
            <a:chExt cx="812800" cy="812800"/>
          </a:xfrm>
        </p:grpSpPr>
        <p:sp>
          <p:nvSpPr>
            <p:cNvPr name="Freeform 6" id="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00007B"/>
            </a:solidFill>
            <a:ln cap="sq">
              <a:noFill/>
              <a:prstDash val="solid"/>
              <a:miter/>
            </a:ln>
          </p:spPr>
        </p:sp>
        <p:sp>
          <p:nvSpPr>
            <p:cNvPr name="TextBox 7" id="7"/>
            <p:cNvSpPr txBox="true"/>
            <p:nvPr/>
          </p:nvSpPr>
          <p:spPr>
            <a:xfrm>
              <a:off x="76200" y="76200"/>
              <a:ext cx="660400" cy="660400"/>
            </a:xfrm>
            <a:prstGeom prst="rect">
              <a:avLst/>
            </a:prstGeom>
          </p:spPr>
          <p:txBody>
            <a:bodyPr anchor="ctr" rtlCol="false" tIns="50800" lIns="50800" bIns="50800" rIns="50800"/>
            <a:lstStyle/>
            <a:p>
              <a:pPr algn="ctr" marL="0" indent="0" lvl="0">
                <a:lnSpc>
                  <a:spcPts val="2683"/>
                </a:lnSpc>
                <a:spcBef>
                  <a:spcPct val="0"/>
                </a:spcBef>
              </a:pPr>
            </a:p>
          </p:txBody>
        </p:sp>
      </p:grpSp>
      <p:grpSp>
        <p:nvGrpSpPr>
          <p:cNvPr name="Group 8" id="8"/>
          <p:cNvGrpSpPr/>
          <p:nvPr/>
        </p:nvGrpSpPr>
        <p:grpSpPr>
          <a:xfrm rot="0">
            <a:off x="3726369" y="8136125"/>
            <a:ext cx="754204" cy="754204"/>
            <a:chOff x="0" y="0"/>
            <a:chExt cx="812800" cy="812800"/>
          </a:xfrm>
        </p:grpSpPr>
        <p:sp>
          <p:nvSpPr>
            <p:cNvPr name="Freeform 9" id="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C11F25"/>
            </a:solidFill>
            <a:ln cap="sq">
              <a:noFill/>
              <a:prstDash val="solid"/>
              <a:miter/>
            </a:ln>
          </p:spPr>
        </p:sp>
        <p:sp>
          <p:nvSpPr>
            <p:cNvPr name="TextBox 10" id="10"/>
            <p:cNvSpPr txBox="true"/>
            <p:nvPr/>
          </p:nvSpPr>
          <p:spPr>
            <a:xfrm>
              <a:off x="76200" y="76200"/>
              <a:ext cx="660400" cy="660400"/>
            </a:xfrm>
            <a:prstGeom prst="rect">
              <a:avLst/>
            </a:prstGeom>
          </p:spPr>
          <p:txBody>
            <a:bodyPr anchor="ctr" rtlCol="false" tIns="50800" lIns="50800" bIns="50800" rIns="50800"/>
            <a:lstStyle/>
            <a:p>
              <a:pPr algn="ctr" marL="0" indent="0" lvl="0">
                <a:lnSpc>
                  <a:spcPts val="2683"/>
                </a:lnSpc>
                <a:spcBef>
                  <a:spcPct val="0"/>
                </a:spcBef>
              </a:pPr>
            </a:p>
          </p:txBody>
        </p:sp>
      </p:grpSp>
      <p:grpSp>
        <p:nvGrpSpPr>
          <p:cNvPr name="Group 11" id="11"/>
          <p:cNvGrpSpPr/>
          <p:nvPr/>
        </p:nvGrpSpPr>
        <p:grpSpPr>
          <a:xfrm rot="0">
            <a:off x="5414468" y="8136125"/>
            <a:ext cx="754204" cy="754204"/>
            <a:chOff x="0" y="0"/>
            <a:chExt cx="812800" cy="812800"/>
          </a:xfrm>
        </p:grpSpPr>
        <p:sp>
          <p:nvSpPr>
            <p:cNvPr name="Freeform 12" id="1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ECB04"/>
            </a:solidFill>
            <a:ln cap="sq">
              <a:noFill/>
              <a:prstDash val="solid"/>
              <a:miter/>
            </a:ln>
          </p:spPr>
        </p:sp>
        <p:sp>
          <p:nvSpPr>
            <p:cNvPr name="TextBox 13" id="13"/>
            <p:cNvSpPr txBox="true"/>
            <p:nvPr/>
          </p:nvSpPr>
          <p:spPr>
            <a:xfrm>
              <a:off x="76200" y="76200"/>
              <a:ext cx="660400" cy="660400"/>
            </a:xfrm>
            <a:prstGeom prst="rect">
              <a:avLst/>
            </a:prstGeom>
          </p:spPr>
          <p:txBody>
            <a:bodyPr anchor="ctr" rtlCol="false" tIns="50800" lIns="50800" bIns="50800" rIns="50800"/>
            <a:lstStyle/>
            <a:p>
              <a:pPr algn="ctr" marL="0" indent="0" lvl="0">
                <a:lnSpc>
                  <a:spcPts val="2683"/>
                </a:lnSpc>
                <a:spcBef>
                  <a:spcPct val="0"/>
                </a:spcBef>
              </a:pPr>
            </a:p>
          </p:txBody>
        </p:sp>
      </p:grpSp>
      <p:sp>
        <p:nvSpPr>
          <p:cNvPr name="TextBox 14" id="14"/>
          <p:cNvSpPr txBox="true"/>
          <p:nvPr/>
        </p:nvSpPr>
        <p:spPr>
          <a:xfrm rot="0">
            <a:off x="1807678" y="9044305"/>
            <a:ext cx="1221374" cy="309245"/>
          </a:xfrm>
          <a:prstGeom prst="rect">
            <a:avLst/>
          </a:prstGeom>
        </p:spPr>
        <p:txBody>
          <a:bodyPr anchor="t" rtlCol="false" tIns="0" lIns="0" bIns="0" rIns="0">
            <a:spAutoFit/>
          </a:bodyPr>
          <a:lstStyle/>
          <a:p>
            <a:pPr algn="ctr" marL="0" indent="0" lvl="1">
              <a:lnSpc>
                <a:spcPts val="2440"/>
              </a:lnSpc>
              <a:spcBef>
                <a:spcPct val="0"/>
              </a:spcBef>
            </a:pPr>
            <a:r>
              <a:rPr lang="en-US" sz="2000">
                <a:solidFill>
                  <a:srgbClr val="000000"/>
                </a:solidFill>
                <a:latin typeface="Be Vietnam"/>
                <a:ea typeface="Be Vietnam"/>
                <a:cs typeface="Be Vietnam"/>
                <a:sym typeface="Be Vietnam"/>
              </a:rPr>
              <a:t>#00007B</a:t>
            </a:r>
          </a:p>
        </p:txBody>
      </p:sp>
      <p:sp>
        <p:nvSpPr>
          <p:cNvPr name="TextBox 15" id="15"/>
          <p:cNvSpPr txBox="true"/>
          <p:nvPr/>
        </p:nvSpPr>
        <p:spPr>
          <a:xfrm rot="0">
            <a:off x="3492784" y="9044305"/>
            <a:ext cx="1221374" cy="309245"/>
          </a:xfrm>
          <a:prstGeom prst="rect">
            <a:avLst/>
          </a:prstGeom>
        </p:spPr>
        <p:txBody>
          <a:bodyPr anchor="t" rtlCol="false" tIns="0" lIns="0" bIns="0" rIns="0">
            <a:spAutoFit/>
          </a:bodyPr>
          <a:lstStyle/>
          <a:p>
            <a:pPr algn="ctr" marL="0" indent="0" lvl="1">
              <a:lnSpc>
                <a:spcPts val="2440"/>
              </a:lnSpc>
              <a:spcBef>
                <a:spcPct val="0"/>
              </a:spcBef>
            </a:pPr>
            <a:r>
              <a:rPr lang="en-US" sz="2000">
                <a:solidFill>
                  <a:srgbClr val="000000"/>
                </a:solidFill>
                <a:latin typeface="Be Vietnam"/>
                <a:ea typeface="Be Vietnam"/>
                <a:cs typeface="Be Vietnam"/>
                <a:sym typeface="Be Vietnam"/>
              </a:rPr>
              <a:t>#C11F25</a:t>
            </a:r>
          </a:p>
        </p:txBody>
      </p:sp>
      <p:sp>
        <p:nvSpPr>
          <p:cNvPr name="TextBox 16" id="16"/>
          <p:cNvSpPr txBox="true"/>
          <p:nvPr/>
        </p:nvSpPr>
        <p:spPr>
          <a:xfrm rot="0">
            <a:off x="5180883" y="9044305"/>
            <a:ext cx="1221374" cy="309245"/>
          </a:xfrm>
          <a:prstGeom prst="rect">
            <a:avLst/>
          </a:prstGeom>
        </p:spPr>
        <p:txBody>
          <a:bodyPr anchor="t" rtlCol="false" tIns="0" lIns="0" bIns="0" rIns="0">
            <a:spAutoFit/>
          </a:bodyPr>
          <a:lstStyle/>
          <a:p>
            <a:pPr algn="ctr" marL="0" indent="0" lvl="1">
              <a:lnSpc>
                <a:spcPts val="2440"/>
              </a:lnSpc>
              <a:spcBef>
                <a:spcPct val="0"/>
              </a:spcBef>
            </a:pPr>
            <a:r>
              <a:rPr lang="en-US" sz="2000">
                <a:solidFill>
                  <a:srgbClr val="000000"/>
                </a:solidFill>
                <a:latin typeface="Be Vietnam"/>
                <a:ea typeface="Be Vietnam"/>
                <a:cs typeface="Be Vietnam"/>
                <a:sym typeface="Be Vietnam"/>
              </a:rPr>
              <a:t>#FECB04</a:t>
            </a:r>
          </a:p>
        </p:txBody>
      </p:sp>
      <p:sp>
        <p:nvSpPr>
          <p:cNvPr name="TextBox 17" id="17"/>
          <p:cNvSpPr txBox="true"/>
          <p:nvPr/>
        </p:nvSpPr>
        <p:spPr>
          <a:xfrm rot="0">
            <a:off x="2529700" y="6866123"/>
            <a:ext cx="3150536" cy="965202"/>
          </a:xfrm>
          <a:prstGeom prst="rect">
            <a:avLst/>
          </a:prstGeom>
        </p:spPr>
        <p:txBody>
          <a:bodyPr anchor="t" rtlCol="false" tIns="0" lIns="0" bIns="0" rIns="0">
            <a:spAutoFit/>
          </a:bodyPr>
          <a:lstStyle/>
          <a:p>
            <a:pPr algn="ctr" marL="0" indent="0" lvl="0">
              <a:lnSpc>
                <a:spcPts val="8749"/>
              </a:lnSpc>
              <a:spcBef>
                <a:spcPct val="0"/>
              </a:spcBef>
            </a:pPr>
            <a:r>
              <a:rPr lang="en-US" b="true" sz="3499" strike="noStrike" u="none">
                <a:solidFill>
                  <a:srgbClr val="000000"/>
                </a:solidFill>
                <a:latin typeface="Be Vietnam Ultra-Bold"/>
                <a:ea typeface="Be Vietnam Ultra-Bold"/>
                <a:cs typeface="Be Vietnam Ultra-Bold"/>
                <a:sym typeface="Be Vietnam Ultra-Bold"/>
              </a:rPr>
              <a:t>COLORS</a:t>
            </a:r>
          </a:p>
        </p:txBody>
      </p:sp>
      <p:sp>
        <p:nvSpPr>
          <p:cNvPr name="TextBox 18" id="18"/>
          <p:cNvSpPr txBox="true"/>
          <p:nvPr/>
        </p:nvSpPr>
        <p:spPr>
          <a:xfrm rot="0">
            <a:off x="511187" y="3722900"/>
            <a:ext cx="7187560" cy="309245"/>
          </a:xfrm>
          <a:prstGeom prst="rect">
            <a:avLst/>
          </a:prstGeom>
        </p:spPr>
        <p:txBody>
          <a:bodyPr anchor="t" rtlCol="false" tIns="0" lIns="0" bIns="0" rIns="0">
            <a:spAutoFit/>
          </a:bodyPr>
          <a:lstStyle/>
          <a:p>
            <a:pPr algn="ctr">
              <a:lnSpc>
                <a:spcPts val="2440"/>
              </a:lnSpc>
            </a:pPr>
            <a:r>
              <a:rPr lang="en-US" sz="2000" strike="noStrike" u="none">
                <a:solidFill>
                  <a:srgbClr val="000000"/>
                </a:solidFill>
                <a:latin typeface="Be Vietnam"/>
                <a:ea typeface="Be Vietnam"/>
                <a:cs typeface="Be Vietnam"/>
                <a:sym typeface="Be Vietnam"/>
              </a:rPr>
              <a:t>This presentation template uses the following free fonts:</a:t>
            </a:r>
          </a:p>
        </p:txBody>
      </p:sp>
      <p:sp>
        <p:nvSpPr>
          <p:cNvPr name="TextBox 19" id="19"/>
          <p:cNvSpPr txBox="true"/>
          <p:nvPr/>
        </p:nvSpPr>
        <p:spPr>
          <a:xfrm rot="0">
            <a:off x="2750211" y="4160108"/>
            <a:ext cx="2709513" cy="327787"/>
          </a:xfrm>
          <a:prstGeom prst="rect">
            <a:avLst/>
          </a:prstGeom>
        </p:spPr>
        <p:txBody>
          <a:bodyPr anchor="t" rtlCol="false" tIns="0" lIns="0" bIns="0" rIns="0">
            <a:spAutoFit/>
          </a:bodyPr>
          <a:lstStyle/>
          <a:p>
            <a:pPr algn="ctr">
              <a:lnSpc>
                <a:spcPts val="2683"/>
              </a:lnSpc>
            </a:pPr>
            <a:r>
              <a:rPr lang="en-US" b="true" sz="2199">
                <a:solidFill>
                  <a:srgbClr val="000000"/>
                </a:solidFill>
                <a:latin typeface="Be Vietnam Ultra-Bold"/>
                <a:ea typeface="Be Vietnam Ultra-Bold"/>
                <a:cs typeface="Be Vietnam Ultra-Bold"/>
                <a:sym typeface="Be Vietnam Ultra-Bold"/>
              </a:rPr>
              <a:t>Titles :</a:t>
            </a:r>
          </a:p>
        </p:txBody>
      </p:sp>
      <p:sp>
        <p:nvSpPr>
          <p:cNvPr name="TextBox 20" id="20"/>
          <p:cNvSpPr txBox="true"/>
          <p:nvPr/>
        </p:nvSpPr>
        <p:spPr>
          <a:xfrm rot="0">
            <a:off x="2750211" y="4923400"/>
            <a:ext cx="2709513" cy="327787"/>
          </a:xfrm>
          <a:prstGeom prst="rect">
            <a:avLst/>
          </a:prstGeom>
        </p:spPr>
        <p:txBody>
          <a:bodyPr anchor="t" rtlCol="false" tIns="0" lIns="0" bIns="0" rIns="0">
            <a:spAutoFit/>
          </a:bodyPr>
          <a:lstStyle/>
          <a:p>
            <a:pPr algn="ctr" marL="0" indent="0" lvl="1">
              <a:lnSpc>
                <a:spcPts val="2683"/>
              </a:lnSpc>
              <a:spcBef>
                <a:spcPct val="0"/>
              </a:spcBef>
            </a:pPr>
            <a:r>
              <a:rPr lang="en-US" b="true" sz="2199" strike="noStrike" u="none">
                <a:solidFill>
                  <a:srgbClr val="000000"/>
                </a:solidFill>
                <a:latin typeface="Be Vietnam Ultra-Bold"/>
                <a:ea typeface="Be Vietnam Ultra-Bold"/>
                <a:cs typeface="Be Vietnam Ultra-Bold"/>
                <a:sym typeface="Be Vietnam Ultra-Bold"/>
              </a:rPr>
              <a:t>Headers :</a:t>
            </a:r>
          </a:p>
        </p:txBody>
      </p:sp>
      <p:sp>
        <p:nvSpPr>
          <p:cNvPr name="TextBox 21" id="21"/>
          <p:cNvSpPr txBox="true"/>
          <p:nvPr/>
        </p:nvSpPr>
        <p:spPr>
          <a:xfrm rot="0">
            <a:off x="2750211" y="5686692"/>
            <a:ext cx="2709513" cy="327787"/>
          </a:xfrm>
          <a:prstGeom prst="rect">
            <a:avLst/>
          </a:prstGeom>
        </p:spPr>
        <p:txBody>
          <a:bodyPr anchor="t" rtlCol="false" tIns="0" lIns="0" bIns="0" rIns="0">
            <a:spAutoFit/>
          </a:bodyPr>
          <a:lstStyle/>
          <a:p>
            <a:pPr algn="ctr" marL="0" indent="0" lvl="1">
              <a:lnSpc>
                <a:spcPts val="2683"/>
              </a:lnSpc>
              <a:spcBef>
                <a:spcPct val="0"/>
              </a:spcBef>
            </a:pPr>
            <a:r>
              <a:rPr lang="en-US" b="true" sz="2199" strike="noStrike" u="none">
                <a:solidFill>
                  <a:srgbClr val="000000"/>
                </a:solidFill>
                <a:latin typeface="Be Vietnam Ultra-Bold"/>
                <a:ea typeface="Be Vietnam Ultra-Bold"/>
                <a:cs typeface="Be Vietnam Ultra-Bold"/>
                <a:sym typeface="Be Vietnam Ultra-Bold"/>
              </a:rPr>
              <a:t>Body Copy :</a:t>
            </a:r>
          </a:p>
        </p:txBody>
      </p:sp>
      <p:sp>
        <p:nvSpPr>
          <p:cNvPr name="TextBox 22" id="22"/>
          <p:cNvSpPr txBox="true"/>
          <p:nvPr/>
        </p:nvSpPr>
        <p:spPr>
          <a:xfrm rot="0">
            <a:off x="2750211" y="4564502"/>
            <a:ext cx="2709513" cy="309245"/>
          </a:xfrm>
          <a:prstGeom prst="rect">
            <a:avLst/>
          </a:prstGeom>
        </p:spPr>
        <p:txBody>
          <a:bodyPr anchor="t" rtlCol="false" tIns="0" lIns="0" bIns="0" rIns="0">
            <a:spAutoFit/>
          </a:bodyPr>
          <a:lstStyle/>
          <a:p>
            <a:pPr algn="ctr" marL="0" indent="0" lvl="1">
              <a:lnSpc>
                <a:spcPts val="2440"/>
              </a:lnSpc>
              <a:spcBef>
                <a:spcPct val="0"/>
              </a:spcBef>
            </a:pPr>
            <a:r>
              <a:rPr lang="en-US" sz="2000">
                <a:solidFill>
                  <a:srgbClr val="000000"/>
                </a:solidFill>
                <a:latin typeface="Be Vietnam"/>
                <a:ea typeface="Be Vietnam"/>
                <a:cs typeface="Be Vietnam"/>
                <a:sym typeface="Be Vietnam"/>
              </a:rPr>
              <a:t>Thephir</a:t>
            </a:r>
          </a:p>
        </p:txBody>
      </p:sp>
      <p:sp>
        <p:nvSpPr>
          <p:cNvPr name="TextBox 23" id="23"/>
          <p:cNvSpPr txBox="true"/>
          <p:nvPr/>
        </p:nvSpPr>
        <p:spPr>
          <a:xfrm rot="0">
            <a:off x="2464887" y="5327794"/>
            <a:ext cx="3280161" cy="309245"/>
          </a:xfrm>
          <a:prstGeom prst="rect">
            <a:avLst/>
          </a:prstGeom>
        </p:spPr>
        <p:txBody>
          <a:bodyPr anchor="t" rtlCol="false" tIns="0" lIns="0" bIns="0" rIns="0">
            <a:spAutoFit/>
          </a:bodyPr>
          <a:lstStyle/>
          <a:p>
            <a:pPr algn="ctr" marL="0" indent="0" lvl="1">
              <a:lnSpc>
                <a:spcPts val="2440"/>
              </a:lnSpc>
              <a:spcBef>
                <a:spcPct val="0"/>
              </a:spcBef>
            </a:pPr>
            <a:r>
              <a:rPr lang="en-US" sz="2000">
                <a:solidFill>
                  <a:srgbClr val="000000"/>
                </a:solidFill>
                <a:latin typeface="Be Vietnam"/>
                <a:ea typeface="Be Vietnam"/>
                <a:cs typeface="Be Vietnam"/>
                <a:sym typeface="Be Vietnam"/>
              </a:rPr>
              <a:t>Be Vietnam</a:t>
            </a:r>
          </a:p>
        </p:txBody>
      </p:sp>
      <p:sp>
        <p:nvSpPr>
          <p:cNvPr name="TextBox 24" id="24"/>
          <p:cNvSpPr txBox="true"/>
          <p:nvPr/>
        </p:nvSpPr>
        <p:spPr>
          <a:xfrm rot="0">
            <a:off x="2254648" y="6091086"/>
            <a:ext cx="3700639" cy="309245"/>
          </a:xfrm>
          <a:prstGeom prst="rect">
            <a:avLst/>
          </a:prstGeom>
        </p:spPr>
        <p:txBody>
          <a:bodyPr anchor="t" rtlCol="false" tIns="0" lIns="0" bIns="0" rIns="0">
            <a:spAutoFit/>
          </a:bodyPr>
          <a:lstStyle/>
          <a:p>
            <a:pPr algn="ctr" marL="0" indent="0" lvl="1">
              <a:lnSpc>
                <a:spcPts val="2440"/>
              </a:lnSpc>
              <a:spcBef>
                <a:spcPct val="0"/>
              </a:spcBef>
            </a:pPr>
            <a:r>
              <a:rPr lang="en-US" sz="2000">
                <a:solidFill>
                  <a:srgbClr val="000000"/>
                </a:solidFill>
                <a:latin typeface="Be Vietnam"/>
                <a:ea typeface="Be Vietnam"/>
                <a:cs typeface="Be Vietnam"/>
                <a:sym typeface="Be Vietnam"/>
              </a:rPr>
              <a:t>Be Vietnam</a:t>
            </a:r>
          </a:p>
        </p:txBody>
      </p:sp>
      <p:sp>
        <p:nvSpPr>
          <p:cNvPr name="TextBox 25" id="25"/>
          <p:cNvSpPr txBox="true"/>
          <p:nvPr/>
        </p:nvSpPr>
        <p:spPr>
          <a:xfrm rot="0">
            <a:off x="2529700" y="2648883"/>
            <a:ext cx="3150536" cy="965202"/>
          </a:xfrm>
          <a:prstGeom prst="rect">
            <a:avLst/>
          </a:prstGeom>
        </p:spPr>
        <p:txBody>
          <a:bodyPr anchor="t" rtlCol="false" tIns="0" lIns="0" bIns="0" rIns="0">
            <a:spAutoFit/>
          </a:bodyPr>
          <a:lstStyle/>
          <a:p>
            <a:pPr algn="ctr" marL="0" indent="0" lvl="0">
              <a:lnSpc>
                <a:spcPts val="8749"/>
              </a:lnSpc>
            </a:pPr>
            <a:r>
              <a:rPr lang="en-US" b="true" sz="3499" strike="noStrike" u="none">
                <a:solidFill>
                  <a:srgbClr val="000000"/>
                </a:solidFill>
                <a:latin typeface="Be Vietnam Ultra-Bold"/>
                <a:ea typeface="Be Vietnam Ultra-Bold"/>
                <a:cs typeface="Be Vietnam Ultra-Bold"/>
                <a:sym typeface="Be Vietnam Ultra-Bold"/>
              </a:rPr>
              <a:t>FONTS</a:t>
            </a:r>
          </a:p>
        </p:txBody>
      </p:sp>
      <p:sp>
        <p:nvSpPr>
          <p:cNvPr name="Freeform 26" id="26"/>
          <p:cNvSpPr/>
          <p:nvPr/>
        </p:nvSpPr>
        <p:spPr>
          <a:xfrm flipH="true" flipV="false" rot="0">
            <a:off x="10501162" y="5482583"/>
            <a:ext cx="1433658" cy="519206"/>
          </a:xfrm>
          <a:custGeom>
            <a:avLst/>
            <a:gdLst/>
            <a:ahLst/>
            <a:cxnLst/>
            <a:rect r="r" b="b" t="t" l="l"/>
            <a:pathLst>
              <a:path h="519206" w="1433658">
                <a:moveTo>
                  <a:pt x="1433658" y="0"/>
                </a:moveTo>
                <a:lnTo>
                  <a:pt x="0" y="0"/>
                </a:lnTo>
                <a:lnTo>
                  <a:pt x="0" y="519206"/>
                </a:lnTo>
                <a:lnTo>
                  <a:pt x="1433658" y="519206"/>
                </a:lnTo>
                <a:lnTo>
                  <a:pt x="1433658"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27" id="27"/>
          <p:cNvGrpSpPr/>
          <p:nvPr/>
        </p:nvGrpSpPr>
        <p:grpSpPr>
          <a:xfrm rot="0">
            <a:off x="11791465" y="4354467"/>
            <a:ext cx="3198740" cy="381547"/>
            <a:chOff x="0" y="0"/>
            <a:chExt cx="4264987" cy="508729"/>
          </a:xfrm>
        </p:grpSpPr>
        <p:sp>
          <p:nvSpPr>
            <p:cNvPr name="Freeform 28" id="28"/>
            <p:cNvSpPr/>
            <p:nvPr/>
          </p:nvSpPr>
          <p:spPr>
            <a:xfrm flipH="false" flipV="false" rot="0">
              <a:off x="0" y="0"/>
              <a:ext cx="3497512" cy="508729"/>
            </a:xfrm>
            <a:custGeom>
              <a:avLst/>
              <a:gdLst/>
              <a:ahLst/>
              <a:cxnLst/>
              <a:rect r="r" b="b" t="t" l="l"/>
              <a:pathLst>
                <a:path h="508729" w="3497512">
                  <a:moveTo>
                    <a:pt x="0" y="0"/>
                  </a:moveTo>
                  <a:lnTo>
                    <a:pt x="3497512" y="0"/>
                  </a:lnTo>
                  <a:lnTo>
                    <a:pt x="3497512" y="508729"/>
                  </a:lnTo>
                  <a:lnTo>
                    <a:pt x="0" y="50872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29" id="29"/>
            <p:cNvSpPr/>
            <p:nvPr/>
          </p:nvSpPr>
          <p:spPr>
            <a:xfrm flipH="false" flipV="false" rot="0">
              <a:off x="767475" y="0"/>
              <a:ext cx="3497512" cy="508729"/>
            </a:xfrm>
            <a:custGeom>
              <a:avLst/>
              <a:gdLst/>
              <a:ahLst/>
              <a:cxnLst/>
              <a:rect r="r" b="b" t="t" l="l"/>
              <a:pathLst>
                <a:path h="508729" w="3497512">
                  <a:moveTo>
                    <a:pt x="0" y="0"/>
                  </a:moveTo>
                  <a:lnTo>
                    <a:pt x="3497512" y="0"/>
                  </a:lnTo>
                  <a:lnTo>
                    <a:pt x="3497512" y="508729"/>
                  </a:lnTo>
                  <a:lnTo>
                    <a:pt x="0" y="50872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sp>
        <p:nvSpPr>
          <p:cNvPr name="Freeform 30" id="30"/>
          <p:cNvSpPr/>
          <p:nvPr/>
        </p:nvSpPr>
        <p:spPr>
          <a:xfrm flipH="false" flipV="false" rot="1985788">
            <a:off x="15337556" y="3679368"/>
            <a:ext cx="1910934" cy="1422834"/>
          </a:xfrm>
          <a:custGeom>
            <a:avLst/>
            <a:gdLst/>
            <a:ahLst/>
            <a:cxnLst/>
            <a:rect r="r" b="b" t="t" l="l"/>
            <a:pathLst>
              <a:path h="1422834" w="1910934">
                <a:moveTo>
                  <a:pt x="0" y="0"/>
                </a:moveTo>
                <a:lnTo>
                  <a:pt x="1910934" y="0"/>
                </a:lnTo>
                <a:lnTo>
                  <a:pt x="1910934" y="1422835"/>
                </a:lnTo>
                <a:lnTo>
                  <a:pt x="0" y="1422835"/>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31" id="31"/>
          <p:cNvSpPr/>
          <p:nvPr/>
        </p:nvSpPr>
        <p:spPr>
          <a:xfrm flipH="false" flipV="false" rot="0">
            <a:off x="12285151" y="6593353"/>
            <a:ext cx="931810" cy="1023959"/>
          </a:xfrm>
          <a:custGeom>
            <a:avLst/>
            <a:gdLst/>
            <a:ahLst/>
            <a:cxnLst/>
            <a:rect r="r" b="b" t="t" l="l"/>
            <a:pathLst>
              <a:path h="1023959" w="931810">
                <a:moveTo>
                  <a:pt x="0" y="0"/>
                </a:moveTo>
                <a:lnTo>
                  <a:pt x="931809" y="0"/>
                </a:lnTo>
                <a:lnTo>
                  <a:pt x="931809" y="1023959"/>
                </a:lnTo>
                <a:lnTo>
                  <a:pt x="0" y="1023959"/>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32" id="32"/>
          <p:cNvSpPr/>
          <p:nvPr/>
        </p:nvSpPr>
        <p:spPr>
          <a:xfrm flipH="false" flipV="false" rot="0">
            <a:off x="8328160" y="5594487"/>
            <a:ext cx="1833932" cy="295398"/>
          </a:xfrm>
          <a:custGeom>
            <a:avLst/>
            <a:gdLst/>
            <a:ahLst/>
            <a:cxnLst/>
            <a:rect r="r" b="b" t="t" l="l"/>
            <a:pathLst>
              <a:path h="295398" w="1833932">
                <a:moveTo>
                  <a:pt x="0" y="0"/>
                </a:moveTo>
                <a:lnTo>
                  <a:pt x="1833932" y="0"/>
                </a:lnTo>
                <a:lnTo>
                  <a:pt x="1833932" y="295398"/>
                </a:lnTo>
                <a:lnTo>
                  <a:pt x="0" y="295398"/>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33" id="33"/>
          <p:cNvSpPr/>
          <p:nvPr/>
        </p:nvSpPr>
        <p:spPr>
          <a:xfrm flipH="false" flipV="false" rot="0">
            <a:off x="12273890" y="5356110"/>
            <a:ext cx="1106713" cy="772152"/>
          </a:xfrm>
          <a:custGeom>
            <a:avLst/>
            <a:gdLst/>
            <a:ahLst/>
            <a:cxnLst/>
            <a:rect r="r" b="b" t="t" l="l"/>
            <a:pathLst>
              <a:path h="772152" w="1106713">
                <a:moveTo>
                  <a:pt x="0" y="0"/>
                </a:moveTo>
                <a:lnTo>
                  <a:pt x="1106712" y="0"/>
                </a:lnTo>
                <a:lnTo>
                  <a:pt x="1106712" y="772152"/>
                </a:lnTo>
                <a:lnTo>
                  <a:pt x="0" y="772152"/>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a:ln cap="sq">
            <a:noFill/>
            <a:prstDash val="solid"/>
            <a:miter/>
          </a:ln>
        </p:spPr>
      </p:sp>
      <p:sp>
        <p:nvSpPr>
          <p:cNvPr name="Freeform 34" id="34"/>
          <p:cNvSpPr/>
          <p:nvPr/>
        </p:nvSpPr>
        <p:spPr>
          <a:xfrm flipH="false" flipV="false" rot="0">
            <a:off x="8328160" y="3446716"/>
            <a:ext cx="1363376" cy="1542915"/>
          </a:xfrm>
          <a:custGeom>
            <a:avLst/>
            <a:gdLst/>
            <a:ahLst/>
            <a:cxnLst/>
            <a:rect r="r" b="b" t="t" l="l"/>
            <a:pathLst>
              <a:path h="1542915" w="1363376">
                <a:moveTo>
                  <a:pt x="0" y="0"/>
                </a:moveTo>
                <a:lnTo>
                  <a:pt x="1363376" y="0"/>
                </a:lnTo>
                <a:lnTo>
                  <a:pt x="1363376" y="1542915"/>
                </a:lnTo>
                <a:lnTo>
                  <a:pt x="0" y="1542915"/>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35" id="35"/>
          <p:cNvSpPr/>
          <p:nvPr/>
        </p:nvSpPr>
        <p:spPr>
          <a:xfrm flipH="false" flipV="false" rot="0">
            <a:off x="11115203" y="6659022"/>
            <a:ext cx="897517" cy="892621"/>
          </a:xfrm>
          <a:custGeom>
            <a:avLst/>
            <a:gdLst/>
            <a:ahLst/>
            <a:cxnLst/>
            <a:rect r="r" b="b" t="t" l="l"/>
            <a:pathLst>
              <a:path h="892621" w="897517">
                <a:moveTo>
                  <a:pt x="0" y="0"/>
                </a:moveTo>
                <a:lnTo>
                  <a:pt x="897517" y="0"/>
                </a:lnTo>
                <a:lnTo>
                  <a:pt x="897517" y="892621"/>
                </a:lnTo>
                <a:lnTo>
                  <a:pt x="0" y="892621"/>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a:ln cap="sq">
            <a:noFill/>
            <a:prstDash val="solid"/>
            <a:miter/>
          </a:ln>
        </p:spPr>
      </p:sp>
      <p:sp>
        <p:nvSpPr>
          <p:cNvPr name="Freeform 36" id="36"/>
          <p:cNvSpPr/>
          <p:nvPr/>
        </p:nvSpPr>
        <p:spPr>
          <a:xfrm flipH="false" flipV="false" rot="0">
            <a:off x="15184221" y="6605403"/>
            <a:ext cx="2185095" cy="999860"/>
          </a:xfrm>
          <a:custGeom>
            <a:avLst/>
            <a:gdLst/>
            <a:ahLst/>
            <a:cxnLst/>
            <a:rect r="r" b="b" t="t" l="l"/>
            <a:pathLst>
              <a:path h="999860" w="2185095">
                <a:moveTo>
                  <a:pt x="0" y="0"/>
                </a:moveTo>
                <a:lnTo>
                  <a:pt x="2185094" y="0"/>
                </a:lnTo>
                <a:lnTo>
                  <a:pt x="2185094" y="999859"/>
                </a:lnTo>
                <a:lnTo>
                  <a:pt x="0" y="999859"/>
                </a:lnTo>
                <a:lnTo>
                  <a:pt x="0" y="0"/>
                </a:lnTo>
                <a:close/>
              </a:path>
            </a:pathLst>
          </a:custGeom>
          <a:blipFill>
            <a:blip r:embed="rId18">
              <a:extLst>
                <a:ext uri="{96DAC541-7B7A-43D3-8B79-37D633B846F1}">
                  <asvg:svgBlip xmlns:asvg="http://schemas.microsoft.com/office/drawing/2016/SVG/main" r:embed="rId19"/>
                </a:ext>
              </a:extLst>
            </a:blip>
            <a:stretch>
              <a:fillRect l="0" t="0" r="0" b="0"/>
            </a:stretch>
          </a:blipFill>
          <a:ln cap="sq">
            <a:noFill/>
            <a:prstDash val="solid"/>
            <a:miter/>
          </a:ln>
        </p:spPr>
      </p:sp>
      <p:sp>
        <p:nvSpPr>
          <p:cNvPr name="Freeform 37" id="37"/>
          <p:cNvSpPr/>
          <p:nvPr/>
        </p:nvSpPr>
        <p:spPr>
          <a:xfrm flipH="false" flipV="false" rot="0">
            <a:off x="12149149" y="3584922"/>
            <a:ext cx="2483372" cy="493320"/>
          </a:xfrm>
          <a:custGeom>
            <a:avLst/>
            <a:gdLst/>
            <a:ahLst/>
            <a:cxnLst/>
            <a:rect r="r" b="b" t="t" l="l"/>
            <a:pathLst>
              <a:path h="493320" w="2483372">
                <a:moveTo>
                  <a:pt x="0" y="0"/>
                </a:moveTo>
                <a:lnTo>
                  <a:pt x="2483372" y="0"/>
                </a:lnTo>
                <a:lnTo>
                  <a:pt x="2483372" y="493320"/>
                </a:lnTo>
                <a:lnTo>
                  <a:pt x="0" y="493320"/>
                </a:lnTo>
                <a:lnTo>
                  <a:pt x="0" y="0"/>
                </a:lnTo>
                <a:close/>
              </a:path>
            </a:pathLst>
          </a:custGeom>
          <a:blipFill>
            <a:blip r:embed="rId20">
              <a:extLst>
                <a:ext uri="{96DAC541-7B7A-43D3-8B79-37D633B846F1}">
                  <asvg:svgBlip xmlns:asvg="http://schemas.microsoft.com/office/drawing/2016/SVG/main" r:embed="rId21"/>
                </a:ext>
              </a:extLst>
            </a:blip>
            <a:stretch>
              <a:fillRect l="0" t="0" r="0" b="0"/>
            </a:stretch>
          </a:blipFill>
          <a:ln cap="sq">
            <a:noFill/>
            <a:prstDash val="solid"/>
            <a:miter/>
          </a:ln>
        </p:spPr>
      </p:sp>
      <p:sp>
        <p:nvSpPr>
          <p:cNvPr name="Freeform 38" id="38"/>
          <p:cNvSpPr/>
          <p:nvPr/>
        </p:nvSpPr>
        <p:spPr>
          <a:xfrm flipH="false" flipV="false" rot="0">
            <a:off x="16522068" y="5207905"/>
            <a:ext cx="825708" cy="1068563"/>
          </a:xfrm>
          <a:custGeom>
            <a:avLst/>
            <a:gdLst/>
            <a:ahLst/>
            <a:cxnLst/>
            <a:rect r="r" b="b" t="t" l="l"/>
            <a:pathLst>
              <a:path h="1068563" w="825708">
                <a:moveTo>
                  <a:pt x="0" y="0"/>
                </a:moveTo>
                <a:lnTo>
                  <a:pt x="825708" y="0"/>
                </a:lnTo>
                <a:lnTo>
                  <a:pt x="825708" y="1068563"/>
                </a:lnTo>
                <a:lnTo>
                  <a:pt x="0" y="1068563"/>
                </a:lnTo>
                <a:lnTo>
                  <a:pt x="0" y="0"/>
                </a:lnTo>
                <a:close/>
              </a:path>
            </a:pathLst>
          </a:custGeom>
          <a:blipFill>
            <a:blip r:embed="rId22">
              <a:extLst>
                <a:ext uri="{96DAC541-7B7A-43D3-8B79-37D633B846F1}">
                  <asvg:svgBlip xmlns:asvg="http://schemas.microsoft.com/office/drawing/2016/SVG/main" r:embed="rId23"/>
                </a:ext>
              </a:extLst>
            </a:blip>
            <a:stretch>
              <a:fillRect l="0" t="0" r="0" b="0"/>
            </a:stretch>
          </a:blipFill>
          <a:ln cap="sq">
            <a:noFill/>
            <a:prstDash val="solid"/>
            <a:miter/>
          </a:ln>
        </p:spPr>
      </p:sp>
      <p:sp>
        <p:nvSpPr>
          <p:cNvPr name="Freeform 39" id="39"/>
          <p:cNvSpPr/>
          <p:nvPr/>
        </p:nvSpPr>
        <p:spPr>
          <a:xfrm flipH="false" flipV="false" rot="0">
            <a:off x="9748435" y="6563582"/>
            <a:ext cx="1094337" cy="1083502"/>
          </a:xfrm>
          <a:custGeom>
            <a:avLst/>
            <a:gdLst/>
            <a:ahLst/>
            <a:cxnLst/>
            <a:rect r="r" b="b" t="t" l="l"/>
            <a:pathLst>
              <a:path h="1083502" w="1094337">
                <a:moveTo>
                  <a:pt x="0" y="0"/>
                </a:moveTo>
                <a:lnTo>
                  <a:pt x="1094337" y="0"/>
                </a:lnTo>
                <a:lnTo>
                  <a:pt x="1094337" y="1083501"/>
                </a:lnTo>
                <a:lnTo>
                  <a:pt x="0" y="1083501"/>
                </a:lnTo>
                <a:lnTo>
                  <a:pt x="0" y="0"/>
                </a:lnTo>
                <a:close/>
              </a:path>
            </a:pathLst>
          </a:custGeom>
          <a:blipFill>
            <a:blip r:embed="rId24">
              <a:extLst>
                <a:ext uri="{96DAC541-7B7A-43D3-8B79-37D633B846F1}">
                  <asvg:svgBlip xmlns:asvg="http://schemas.microsoft.com/office/drawing/2016/SVG/main" r:embed="rId25"/>
                </a:ext>
              </a:extLst>
            </a:blip>
            <a:stretch>
              <a:fillRect l="0" t="0" r="0" b="0"/>
            </a:stretch>
          </a:blipFill>
          <a:ln cap="sq">
            <a:noFill/>
            <a:prstDash val="solid"/>
            <a:miter/>
          </a:ln>
        </p:spPr>
      </p:sp>
      <p:sp>
        <p:nvSpPr>
          <p:cNvPr name="Freeform 40" id="40"/>
          <p:cNvSpPr/>
          <p:nvPr/>
        </p:nvSpPr>
        <p:spPr>
          <a:xfrm flipH="false" flipV="false" rot="0">
            <a:off x="8252340" y="6524648"/>
            <a:ext cx="1223664" cy="1161368"/>
          </a:xfrm>
          <a:custGeom>
            <a:avLst/>
            <a:gdLst/>
            <a:ahLst/>
            <a:cxnLst/>
            <a:rect r="r" b="b" t="t" l="l"/>
            <a:pathLst>
              <a:path h="1161368" w="1223664">
                <a:moveTo>
                  <a:pt x="0" y="0"/>
                </a:moveTo>
                <a:lnTo>
                  <a:pt x="1223664" y="0"/>
                </a:lnTo>
                <a:lnTo>
                  <a:pt x="1223664" y="1161369"/>
                </a:lnTo>
                <a:lnTo>
                  <a:pt x="0" y="1161369"/>
                </a:lnTo>
                <a:lnTo>
                  <a:pt x="0" y="0"/>
                </a:lnTo>
                <a:close/>
              </a:path>
            </a:pathLst>
          </a:custGeom>
          <a:blipFill>
            <a:blip r:embed="rId26">
              <a:extLst>
                <a:ext uri="{96DAC541-7B7A-43D3-8B79-37D633B846F1}">
                  <asvg:svgBlip xmlns:asvg="http://schemas.microsoft.com/office/drawing/2016/SVG/main" r:embed="rId27"/>
                </a:ext>
              </a:extLst>
            </a:blip>
            <a:stretch>
              <a:fillRect l="0" t="0" r="0" b="0"/>
            </a:stretch>
          </a:blipFill>
        </p:spPr>
      </p:sp>
      <p:sp>
        <p:nvSpPr>
          <p:cNvPr name="Freeform 41" id="41"/>
          <p:cNvSpPr/>
          <p:nvPr/>
        </p:nvSpPr>
        <p:spPr>
          <a:xfrm flipH="false" flipV="false" rot="0">
            <a:off x="13719672" y="5443511"/>
            <a:ext cx="1259183" cy="597351"/>
          </a:xfrm>
          <a:custGeom>
            <a:avLst/>
            <a:gdLst/>
            <a:ahLst/>
            <a:cxnLst/>
            <a:rect r="r" b="b" t="t" l="l"/>
            <a:pathLst>
              <a:path h="597351" w="1259183">
                <a:moveTo>
                  <a:pt x="0" y="0"/>
                </a:moveTo>
                <a:lnTo>
                  <a:pt x="1259183" y="0"/>
                </a:lnTo>
                <a:lnTo>
                  <a:pt x="1259183" y="597350"/>
                </a:lnTo>
                <a:lnTo>
                  <a:pt x="0" y="597350"/>
                </a:lnTo>
                <a:lnTo>
                  <a:pt x="0" y="0"/>
                </a:lnTo>
                <a:close/>
              </a:path>
            </a:pathLst>
          </a:custGeom>
          <a:blipFill>
            <a:blip r:embed="rId28">
              <a:extLst>
                <a:ext uri="{96DAC541-7B7A-43D3-8B79-37D633B846F1}">
                  <asvg:svgBlip xmlns:asvg="http://schemas.microsoft.com/office/drawing/2016/SVG/main" r:embed="rId29"/>
                </a:ext>
              </a:extLst>
            </a:blip>
            <a:stretch>
              <a:fillRect l="0" t="0" r="0" b="0"/>
            </a:stretch>
          </a:blipFill>
          <a:ln cap="sq">
            <a:noFill/>
            <a:prstDash val="solid"/>
            <a:miter/>
          </a:ln>
        </p:spPr>
      </p:sp>
      <p:sp>
        <p:nvSpPr>
          <p:cNvPr name="Freeform 42" id="42"/>
          <p:cNvSpPr/>
          <p:nvPr/>
        </p:nvSpPr>
        <p:spPr>
          <a:xfrm flipH="false" flipV="false" rot="0">
            <a:off x="15184221" y="3584922"/>
            <a:ext cx="2163556" cy="527121"/>
          </a:xfrm>
          <a:custGeom>
            <a:avLst/>
            <a:gdLst/>
            <a:ahLst/>
            <a:cxnLst/>
            <a:rect r="r" b="b" t="t" l="l"/>
            <a:pathLst>
              <a:path h="527121" w="2163556">
                <a:moveTo>
                  <a:pt x="0" y="0"/>
                </a:moveTo>
                <a:lnTo>
                  <a:pt x="2163555" y="0"/>
                </a:lnTo>
                <a:lnTo>
                  <a:pt x="2163555" y="527121"/>
                </a:lnTo>
                <a:lnTo>
                  <a:pt x="0" y="527121"/>
                </a:lnTo>
                <a:lnTo>
                  <a:pt x="0" y="0"/>
                </a:lnTo>
                <a:close/>
              </a:path>
            </a:pathLst>
          </a:custGeom>
          <a:blipFill>
            <a:blip r:embed="rId30">
              <a:extLst>
                <a:ext uri="{96DAC541-7B7A-43D3-8B79-37D633B846F1}">
                  <asvg:svgBlip xmlns:asvg="http://schemas.microsoft.com/office/drawing/2016/SVG/main" r:embed="rId31"/>
                </a:ext>
              </a:extLst>
            </a:blip>
            <a:stretch>
              <a:fillRect l="0" t="0" r="0" b="0"/>
            </a:stretch>
          </a:blipFill>
        </p:spPr>
      </p:sp>
      <p:sp>
        <p:nvSpPr>
          <p:cNvPr name="Freeform 43" id="43"/>
          <p:cNvSpPr/>
          <p:nvPr/>
        </p:nvSpPr>
        <p:spPr>
          <a:xfrm flipH="false" flipV="false" rot="0">
            <a:off x="13489392" y="6589390"/>
            <a:ext cx="1422397" cy="1031885"/>
          </a:xfrm>
          <a:custGeom>
            <a:avLst/>
            <a:gdLst/>
            <a:ahLst/>
            <a:cxnLst/>
            <a:rect r="r" b="b" t="t" l="l"/>
            <a:pathLst>
              <a:path h="1031885" w="1422397">
                <a:moveTo>
                  <a:pt x="0" y="0"/>
                </a:moveTo>
                <a:lnTo>
                  <a:pt x="1422397" y="0"/>
                </a:lnTo>
                <a:lnTo>
                  <a:pt x="1422397" y="1031885"/>
                </a:lnTo>
                <a:lnTo>
                  <a:pt x="0" y="1031885"/>
                </a:lnTo>
                <a:lnTo>
                  <a:pt x="0" y="0"/>
                </a:lnTo>
                <a:close/>
              </a:path>
            </a:pathLst>
          </a:custGeom>
          <a:blipFill>
            <a:blip r:embed="rId32">
              <a:extLst>
                <a:ext uri="{96DAC541-7B7A-43D3-8B79-37D633B846F1}">
                  <asvg:svgBlip xmlns:asvg="http://schemas.microsoft.com/office/drawing/2016/SVG/main" r:embed="rId33"/>
                </a:ext>
              </a:extLst>
            </a:blip>
            <a:stretch>
              <a:fillRect l="0" t="0" r="0" b="0"/>
            </a:stretch>
          </a:blipFill>
          <a:ln cap="sq">
            <a:noFill/>
            <a:prstDash val="solid"/>
            <a:miter/>
          </a:ln>
        </p:spPr>
      </p:sp>
      <p:sp>
        <p:nvSpPr>
          <p:cNvPr name="Freeform 44" id="44"/>
          <p:cNvSpPr/>
          <p:nvPr/>
        </p:nvSpPr>
        <p:spPr>
          <a:xfrm flipH="false" flipV="false" rot="0">
            <a:off x="15317925" y="5282040"/>
            <a:ext cx="865074" cy="920291"/>
          </a:xfrm>
          <a:custGeom>
            <a:avLst/>
            <a:gdLst/>
            <a:ahLst/>
            <a:cxnLst/>
            <a:rect r="r" b="b" t="t" l="l"/>
            <a:pathLst>
              <a:path h="920291" w="865074">
                <a:moveTo>
                  <a:pt x="0" y="0"/>
                </a:moveTo>
                <a:lnTo>
                  <a:pt x="865074" y="0"/>
                </a:lnTo>
                <a:lnTo>
                  <a:pt x="865074" y="920292"/>
                </a:lnTo>
                <a:lnTo>
                  <a:pt x="0" y="920292"/>
                </a:lnTo>
                <a:lnTo>
                  <a:pt x="0" y="0"/>
                </a:lnTo>
                <a:close/>
              </a:path>
            </a:pathLst>
          </a:custGeom>
          <a:blipFill>
            <a:blip r:embed="rId34">
              <a:extLst>
                <a:ext uri="{96DAC541-7B7A-43D3-8B79-37D633B846F1}">
                  <asvg:svgBlip xmlns:asvg="http://schemas.microsoft.com/office/drawing/2016/SVG/main" r:embed="rId35"/>
                </a:ext>
              </a:extLst>
            </a:blip>
            <a:stretch>
              <a:fillRect l="0" t="0" r="0" b="0"/>
            </a:stretch>
          </a:blipFill>
          <a:ln cap="sq">
            <a:noFill/>
            <a:prstDash val="solid"/>
            <a:miter/>
          </a:ln>
        </p:spPr>
      </p:sp>
      <p:sp>
        <p:nvSpPr>
          <p:cNvPr name="Freeform 45" id="45"/>
          <p:cNvSpPr/>
          <p:nvPr/>
        </p:nvSpPr>
        <p:spPr>
          <a:xfrm flipH="false" flipV="false" rot="0">
            <a:off x="8252340" y="8158200"/>
            <a:ext cx="1138803" cy="956594"/>
          </a:xfrm>
          <a:custGeom>
            <a:avLst/>
            <a:gdLst/>
            <a:ahLst/>
            <a:cxnLst/>
            <a:rect r="r" b="b" t="t" l="l"/>
            <a:pathLst>
              <a:path h="956594" w="1138803">
                <a:moveTo>
                  <a:pt x="0" y="0"/>
                </a:moveTo>
                <a:lnTo>
                  <a:pt x="1138802" y="0"/>
                </a:lnTo>
                <a:lnTo>
                  <a:pt x="1138802" y="956594"/>
                </a:lnTo>
                <a:lnTo>
                  <a:pt x="0" y="956594"/>
                </a:lnTo>
                <a:lnTo>
                  <a:pt x="0" y="0"/>
                </a:lnTo>
                <a:close/>
              </a:path>
            </a:pathLst>
          </a:custGeom>
          <a:blipFill>
            <a:blip r:embed="rId36">
              <a:extLst>
                <a:ext uri="{96DAC541-7B7A-43D3-8B79-37D633B846F1}">
                  <asvg:svgBlip xmlns:asvg="http://schemas.microsoft.com/office/drawing/2016/SVG/main" r:embed="rId37"/>
                </a:ext>
              </a:extLst>
            </a:blip>
            <a:stretch>
              <a:fillRect l="0" t="0" r="0" b="0"/>
            </a:stretch>
          </a:blipFill>
        </p:spPr>
      </p:sp>
      <p:sp>
        <p:nvSpPr>
          <p:cNvPr name="Freeform 46" id="46"/>
          <p:cNvSpPr/>
          <p:nvPr/>
        </p:nvSpPr>
        <p:spPr>
          <a:xfrm flipH="false" flipV="false" rot="0">
            <a:off x="10162092" y="3581209"/>
            <a:ext cx="1342796" cy="1154805"/>
          </a:xfrm>
          <a:custGeom>
            <a:avLst/>
            <a:gdLst/>
            <a:ahLst/>
            <a:cxnLst/>
            <a:rect r="r" b="b" t="t" l="l"/>
            <a:pathLst>
              <a:path h="1154805" w="1342796">
                <a:moveTo>
                  <a:pt x="0" y="0"/>
                </a:moveTo>
                <a:lnTo>
                  <a:pt x="1342796" y="0"/>
                </a:lnTo>
                <a:lnTo>
                  <a:pt x="1342796" y="1154805"/>
                </a:lnTo>
                <a:lnTo>
                  <a:pt x="0" y="1154805"/>
                </a:lnTo>
                <a:lnTo>
                  <a:pt x="0" y="0"/>
                </a:lnTo>
                <a:close/>
              </a:path>
            </a:pathLst>
          </a:custGeom>
          <a:blipFill>
            <a:blip r:embed="rId38">
              <a:extLst>
                <a:ext uri="{96DAC541-7B7A-43D3-8B79-37D633B846F1}">
                  <asvg:svgBlip xmlns:asvg="http://schemas.microsoft.com/office/drawing/2016/SVG/main" r:embed="rId39"/>
                </a:ext>
              </a:extLst>
            </a:blip>
            <a:stretch>
              <a:fillRect l="0" t="0" r="0" b="0"/>
            </a:stretch>
          </a:blipFill>
        </p:spPr>
      </p:sp>
      <p:sp>
        <p:nvSpPr>
          <p:cNvPr name="Freeform 47" id="47"/>
          <p:cNvSpPr/>
          <p:nvPr/>
        </p:nvSpPr>
        <p:spPr>
          <a:xfrm flipH="false" flipV="false" rot="0">
            <a:off x="9668053" y="8154332"/>
            <a:ext cx="675031" cy="964330"/>
          </a:xfrm>
          <a:custGeom>
            <a:avLst/>
            <a:gdLst/>
            <a:ahLst/>
            <a:cxnLst/>
            <a:rect r="r" b="b" t="t" l="l"/>
            <a:pathLst>
              <a:path h="964330" w="675031">
                <a:moveTo>
                  <a:pt x="0" y="0"/>
                </a:moveTo>
                <a:lnTo>
                  <a:pt x="675031" y="0"/>
                </a:lnTo>
                <a:lnTo>
                  <a:pt x="675031" y="964330"/>
                </a:lnTo>
                <a:lnTo>
                  <a:pt x="0" y="964330"/>
                </a:lnTo>
                <a:lnTo>
                  <a:pt x="0" y="0"/>
                </a:lnTo>
                <a:close/>
              </a:path>
            </a:pathLst>
          </a:custGeom>
          <a:blipFill>
            <a:blip r:embed="rId40">
              <a:extLst>
                <a:ext uri="{96DAC541-7B7A-43D3-8B79-37D633B846F1}">
                  <asvg:svgBlip xmlns:asvg="http://schemas.microsoft.com/office/drawing/2016/SVG/main" r:embed="rId41"/>
                </a:ext>
              </a:extLst>
            </a:blip>
            <a:stretch>
              <a:fillRect l="0" t="0" r="0" b="0"/>
            </a:stretch>
          </a:blipFill>
          <a:ln cap="sq">
            <a:noFill/>
            <a:prstDash val="solid"/>
            <a:miter/>
          </a:ln>
        </p:spPr>
      </p:sp>
      <p:sp>
        <p:nvSpPr>
          <p:cNvPr name="Freeform 48" id="48"/>
          <p:cNvSpPr/>
          <p:nvPr/>
        </p:nvSpPr>
        <p:spPr>
          <a:xfrm flipH="false" flipV="false" rot="0">
            <a:off x="12571274" y="8218734"/>
            <a:ext cx="713995" cy="835526"/>
          </a:xfrm>
          <a:custGeom>
            <a:avLst/>
            <a:gdLst/>
            <a:ahLst/>
            <a:cxnLst/>
            <a:rect r="r" b="b" t="t" l="l"/>
            <a:pathLst>
              <a:path h="835526" w="713995">
                <a:moveTo>
                  <a:pt x="0" y="0"/>
                </a:moveTo>
                <a:lnTo>
                  <a:pt x="713994" y="0"/>
                </a:lnTo>
                <a:lnTo>
                  <a:pt x="713994" y="835525"/>
                </a:lnTo>
                <a:lnTo>
                  <a:pt x="0" y="835525"/>
                </a:lnTo>
                <a:lnTo>
                  <a:pt x="0" y="0"/>
                </a:lnTo>
                <a:close/>
              </a:path>
            </a:pathLst>
          </a:custGeom>
          <a:blipFill>
            <a:blip r:embed="rId42">
              <a:extLst>
                <a:ext uri="{96DAC541-7B7A-43D3-8B79-37D633B846F1}">
                  <asvg:svgBlip xmlns:asvg="http://schemas.microsoft.com/office/drawing/2016/SVG/main" r:embed="rId43"/>
                </a:ext>
              </a:extLst>
            </a:blip>
            <a:stretch>
              <a:fillRect l="0" t="0" r="0" b="0"/>
            </a:stretch>
          </a:blipFill>
          <a:ln cap="sq">
            <a:noFill/>
            <a:prstDash val="solid"/>
            <a:miter/>
          </a:ln>
        </p:spPr>
      </p:sp>
      <p:sp>
        <p:nvSpPr>
          <p:cNvPr name="Freeform 49" id="49"/>
          <p:cNvSpPr/>
          <p:nvPr/>
        </p:nvSpPr>
        <p:spPr>
          <a:xfrm flipH="false" flipV="false" rot="0">
            <a:off x="16400522" y="8166041"/>
            <a:ext cx="940912" cy="940912"/>
          </a:xfrm>
          <a:custGeom>
            <a:avLst/>
            <a:gdLst/>
            <a:ahLst/>
            <a:cxnLst/>
            <a:rect r="r" b="b" t="t" l="l"/>
            <a:pathLst>
              <a:path h="940912" w="940912">
                <a:moveTo>
                  <a:pt x="0" y="0"/>
                </a:moveTo>
                <a:lnTo>
                  <a:pt x="940912" y="0"/>
                </a:lnTo>
                <a:lnTo>
                  <a:pt x="940912" y="940912"/>
                </a:lnTo>
                <a:lnTo>
                  <a:pt x="0" y="940912"/>
                </a:lnTo>
                <a:lnTo>
                  <a:pt x="0" y="0"/>
                </a:lnTo>
                <a:close/>
              </a:path>
            </a:pathLst>
          </a:custGeom>
          <a:blipFill>
            <a:blip r:embed="rId44">
              <a:extLst>
                <a:ext uri="{96DAC541-7B7A-43D3-8B79-37D633B846F1}">
                  <asvg:svgBlip xmlns:asvg="http://schemas.microsoft.com/office/drawing/2016/SVG/main" r:embed="rId45"/>
                </a:ext>
              </a:extLst>
            </a:blip>
            <a:stretch>
              <a:fillRect l="0" t="0" r="0" b="0"/>
            </a:stretch>
          </a:blipFill>
          <a:ln cap="sq">
            <a:noFill/>
            <a:prstDash val="solid"/>
            <a:miter/>
          </a:ln>
        </p:spPr>
      </p:sp>
      <p:sp>
        <p:nvSpPr>
          <p:cNvPr name="Freeform 50" id="50"/>
          <p:cNvSpPr/>
          <p:nvPr/>
        </p:nvSpPr>
        <p:spPr>
          <a:xfrm flipH="false" flipV="false" rot="0">
            <a:off x="11580368" y="8310006"/>
            <a:ext cx="713995" cy="652980"/>
          </a:xfrm>
          <a:custGeom>
            <a:avLst/>
            <a:gdLst/>
            <a:ahLst/>
            <a:cxnLst/>
            <a:rect r="r" b="b" t="t" l="l"/>
            <a:pathLst>
              <a:path h="652980" w="713995">
                <a:moveTo>
                  <a:pt x="0" y="0"/>
                </a:moveTo>
                <a:lnTo>
                  <a:pt x="713995" y="0"/>
                </a:lnTo>
                <a:lnTo>
                  <a:pt x="713995" y="652981"/>
                </a:lnTo>
                <a:lnTo>
                  <a:pt x="0" y="652981"/>
                </a:lnTo>
                <a:lnTo>
                  <a:pt x="0" y="0"/>
                </a:lnTo>
                <a:close/>
              </a:path>
            </a:pathLst>
          </a:custGeom>
          <a:blipFill>
            <a:blip r:embed="rId46">
              <a:extLst>
                <a:ext uri="{96DAC541-7B7A-43D3-8B79-37D633B846F1}">
                  <asvg:svgBlip xmlns:asvg="http://schemas.microsoft.com/office/drawing/2016/SVG/main" r:embed="rId47"/>
                </a:ext>
              </a:extLst>
            </a:blip>
            <a:stretch>
              <a:fillRect l="0" t="0" r="0" b="0"/>
            </a:stretch>
          </a:blipFill>
          <a:ln cap="sq">
            <a:noFill/>
            <a:prstDash val="solid"/>
            <a:miter/>
          </a:ln>
        </p:spPr>
      </p:sp>
      <p:sp>
        <p:nvSpPr>
          <p:cNvPr name="Freeform 51" id="51"/>
          <p:cNvSpPr/>
          <p:nvPr/>
        </p:nvSpPr>
        <p:spPr>
          <a:xfrm flipH="false" flipV="false" rot="0">
            <a:off x="10619995" y="8302967"/>
            <a:ext cx="683463" cy="667059"/>
          </a:xfrm>
          <a:custGeom>
            <a:avLst/>
            <a:gdLst/>
            <a:ahLst/>
            <a:cxnLst/>
            <a:rect r="r" b="b" t="t" l="l"/>
            <a:pathLst>
              <a:path h="667059" w="683463">
                <a:moveTo>
                  <a:pt x="0" y="0"/>
                </a:moveTo>
                <a:lnTo>
                  <a:pt x="683463" y="0"/>
                </a:lnTo>
                <a:lnTo>
                  <a:pt x="683463" y="667059"/>
                </a:lnTo>
                <a:lnTo>
                  <a:pt x="0" y="667059"/>
                </a:lnTo>
                <a:lnTo>
                  <a:pt x="0" y="0"/>
                </a:lnTo>
                <a:close/>
              </a:path>
            </a:pathLst>
          </a:custGeom>
          <a:blipFill>
            <a:blip r:embed="rId48">
              <a:extLst>
                <a:ext uri="{96DAC541-7B7A-43D3-8B79-37D633B846F1}">
                  <asvg:svgBlip xmlns:asvg="http://schemas.microsoft.com/office/drawing/2016/SVG/main" r:embed="rId49"/>
                </a:ext>
              </a:extLst>
            </a:blip>
            <a:stretch>
              <a:fillRect l="0" t="0" r="0" b="0"/>
            </a:stretch>
          </a:blipFill>
          <a:ln cap="sq">
            <a:noFill/>
            <a:prstDash val="solid"/>
            <a:miter/>
          </a:ln>
        </p:spPr>
      </p:sp>
      <p:sp>
        <p:nvSpPr>
          <p:cNvPr name="Freeform 52" id="52"/>
          <p:cNvSpPr/>
          <p:nvPr/>
        </p:nvSpPr>
        <p:spPr>
          <a:xfrm flipH="false" flipV="false" rot="0">
            <a:off x="15459738" y="8304560"/>
            <a:ext cx="663873" cy="663873"/>
          </a:xfrm>
          <a:custGeom>
            <a:avLst/>
            <a:gdLst/>
            <a:ahLst/>
            <a:cxnLst/>
            <a:rect r="r" b="b" t="t" l="l"/>
            <a:pathLst>
              <a:path h="663873" w="663873">
                <a:moveTo>
                  <a:pt x="0" y="0"/>
                </a:moveTo>
                <a:lnTo>
                  <a:pt x="663873" y="0"/>
                </a:lnTo>
                <a:lnTo>
                  <a:pt x="663873" y="663873"/>
                </a:lnTo>
                <a:lnTo>
                  <a:pt x="0" y="663873"/>
                </a:lnTo>
                <a:lnTo>
                  <a:pt x="0" y="0"/>
                </a:lnTo>
                <a:close/>
              </a:path>
            </a:pathLst>
          </a:custGeom>
          <a:blipFill>
            <a:blip r:embed="rId50">
              <a:extLst>
                <a:ext uri="{96DAC541-7B7A-43D3-8B79-37D633B846F1}">
                  <asvg:svgBlip xmlns:asvg="http://schemas.microsoft.com/office/drawing/2016/SVG/main" r:embed="rId51"/>
                </a:ext>
              </a:extLst>
            </a:blip>
            <a:stretch>
              <a:fillRect l="0" t="0" r="0" b="0"/>
            </a:stretch>
          </a:blipFill>
          <a:ln cap="sq">
            <a:noFill/>
            <a:prstDash val="solid"/>
            <a:miter/>
          </a:ln>
        </p:spPr>
      </p:sp>
      <p:sp>
        <p:nvSpPr>
          <p:cNvPr name="Freeform 53" id="53"/>
          <p:cNvSpPr/>
          <p:nvPr/>
        </p:nvSpPr>
        <p:spPr>
          <a:xfrm flipH="false" flipV="false" rot="0">
            <a:off x="14554555" y="8322360"/>
            <a:ext cx="628272" cy="628272"/>
          </a:xfrm>
          <a:custGeom>
            <a:avLst/>
            <a:gdLst/>
            <a:ahLst/>
            <a:cxnLst/>
            <a:rect r="r" b="b" t="t" l="l"/>
            <a:pathLst>
              <a:path h="628272" w="628272">
                <a:moveTo>
                  <a:pt x="0" y="0"/>
                </a:moveTo>
                <a:lnTo>
                  <a:pt x="628272" y="0"/>
                </a:lnTo>
                <a:lnTo>
                  <a:pt x="628272" y="628273"/>
                </a:lnTo>
                <a:lnTo>
                  <a:pt x="0" y="628273"/>
                </a:lnTo>
                <a:lnTo>
                  <a:pt x="0" y="0"/>
                </a:lnTo>
                <a:close/>
              </a:path>
            </a:pathLst>
          </a:custGeom>
          <a:blipFill>
            <a:blip r:embed="rId52">
              <a:extLst>
                <a:ext uri="{96DAC541-7B7A-43D3-8B79-37D633B846F1}">
                  <asvg:svgBlip xmlns:asvg="http://schemas.microsoft.com/office/drawing/2016/SVG/main" r:embed="rId53"/>
                </a:ext>
              </a:extLst>
            </a:blip>
            <a:stretch>
              <a:fillRect l="0" t="0" r="0" b="0"/>
            </a:stretch>
          </a:blipFill>
          <a:ln cap="sq">
            <a:noFill/>
            <a:prstDash val="solid"/>
            <a:miter/>
          </a:ln>
        </p:spPr>
      </p:sp>
      <p:sp>
        <p:nvSpPr>
          <p:cNvPr name="Freeform 54" id="54"/>
          <p:cNvSpPr/>
          <p:nvPr/>
        </p:nvSpPr>
        <p:spPr>
          <a:xfrm flipH="false" flipV="false" rot="0">
            <a:off x="13562179" y="8323736"/>
            <a:ext cx="715465" cy="625521"/>
          </a:xfrm>
          <a:custGeom>
            <a:avLst/>
            <a:gdLst/>
            <a:ahLst/>
            <a:cxnLst/>
            <a:rect r="r" b="b" t="t" l="l"/>
            <a:pathLst>
              <a:path h="625521" w="715465">
                <a:moveTo>
                  <a:pt x="0" y="0"/>
                </a:moveTo>
                <a:lnTo>
                  <a:pt x="715465" y="0"/>
                </a:lnTo>
                <a:lnTo>
                  <a:pt x="715465" y="625521"/>
                </a:lnTo>
                <a:lnTo>
                  <a:pt x="0" y="625521"/>
                </a:lnTo>
                <a:lnTo>
                  <a:pt x="0" y="0"/>
                </a:lnTo>
                <a:close/>
              </a:path>
            </a:pathLst>
          </a:custGeom>
          <a:blipFill>
            <a:blip r:embed="rId54">
              <a:extLst>
                <a:ext uri="{96DAC541-7B7A-43D3-8B79-37D633B846F1}">
                  <asvg:svgBlip xmlns:asvg="http://schemas.microsoft.com/office/drawing/2016/SVG/main" r:embed="rId55"/>
                </a:ext>
              </a:extLst>
            </a:blip>
            <a:stretch>
              <a:fillRect l="0" t="0" r="0" b="0"/>
            </a:stretch>
          </a:blipFill>
          <a:ln cap="sq">
            <a:noFill/>
            <a:prstDash val="solid"/>
            <a:miter/>
          </a:ln>
        </p:spPr>
      </p:sp>
    </p:spTree>
  </p:cSld>
  <p:clrMapOvr>
    <a:masterClrMapping/>
  </p:clrMapOvr>
</p:sld>
</file>

<file path=ppt/slides/slide20.xml><?xml version="1.0" encoding="utf-8"?>
<p:sld xmlns:p="http://schemas.openxmlformats.org/presentationml/2006/main" xmlns:a="http://schemas.openxmlformats.org/drawingml/2006/main" xmlns:r="http://schemas.openxmlformats.org/officeDocument/2006/relationships">
  <p:cSld>
    <p:bg>
      <p:bgPr>
        <a:solidFill>
          <a:srgbClr val="00007B"/>
        </a:solidFill>
      </p:bgPr>
    </p:bg>
    <p:spTree>
      <p:nvGrpSpPr>
        <p:cNvPr id="1" name=""/>
        <p:cNvGrpSpPr/>
        <p:nvPr/>
      </p:nvGrpSpPr>
      <p:grpSpPr>
        <a:xfrm>
          <a:off x="0" y="0"/>
          <a:ext cx="0" cy="0"/>
          <a:chOff x="0" y="0"/>
          <a:chExt cx="0" cy="0"/>
        </a:xfrm>
      </p:grpSpPr>
      <p:sp>
        <p:nvSpPr>
          <p:cNvPr name="Freeform 2" id="2"/>
          <p:cNvSpPr/>
          <p:nvPr/>
        </p:nvSpPr>
        <p:spPr>
          <a:xfrm flipH="false" flipV="false" rot="0">
            <a:off x="6286555" y="4914106"/>
            <a:ext cx="5714890" cy="1428722"/>
          </a:xfrm>
          <a:custGeom>
            <a:avLst/>
            <a:gdLst/>
            <a:ahLst/>
            <a:cxnLst/>
            <a:rect r="r" b="b" t="t" l="l"/>
            <a:pathLst>
              <a:path h="1428722" w="5714890">
                <a:moveTo>
                  <a:pt x="0" y="0"/>
                </a:moveTo>
                <a:lnTo>
                  <a:pt x="5714890" y="0"/>
                </a:lnTo>
                <a:lnTo>
                  <a:pt x="5714890" y="1428722"/>
                </a:lnTo>
                <a:lnTo>
                  <a:pt x="0" y="1428722"/>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TextBox 3" id="3"/>
          <p:cNvSpPr txBox="true"/>
          <p:nvPr/>
        </p:nvSpPr>
        <p:spPr>
          <a:xfrm rot="0">
            <a:off x="3823072" y="152949"/>
            <a:ext cx="10641855" cy="2925882"/>
          </a:xfrm>
          <a:prstGeom prst="rect">
            <a:avLst/>
          </a:prstGeom>
        </p:spPr>
        <p:txBody>
          <a:bodyPr anchor="t" rtlCol="false" tIns="0" lIns="0" bIns="0" rIns="0">
            <a:spAutoFit/>
          </a:bodyPr>
          <a:lstStyle/>
          <a:p>
            <a:pPr algn="ctr" marL="0" indent="0" lvl="0">
              <a:lnSpc>
                <a:spcPts val="20210"/>
              </a:lnSpc>
              <a:spcBef>
                <a:spcPct val="0"/>
              </a:spcBef>
            </a:pPr>
            <a:r>
              <a:rPr lang="en-US" sz="16983" strike="noStrike" u="none">
                <a:solidFill>
                  <a:srgbClr val="FFFFFF"/>
                </a:solidFill>
                <a:latin typeface="Thephir"/>
                <a:ea typeface="Thephir"/>
                <a:cs typeface="Thephir"/>
                <a:sym typeface="Thephir"/>
              </a:rPr>
              <a:t>Credits</a:t>
            </a:r>
          </a:p>
        </p:txBody>
      </p:sp>
      <p:sp>
        <p:nvSpPr>
          <p:cNvPr name="TextBox 4" id="4"/>
          <p:cNvSpPr txBox="true"/>
          <p:nvPr/>
        </p:nvSpPr>
        <p:spPr>
          <a:xfrm rot="0">
            <a:off x="5919636" y="2829251"/>
            <a:ext cx="6448727" cy="862674"/>
          </a:xfrm>
          <a:prstGeom prst="rect">
            <a:avLst/>
          </a:prstGeom>
        </p:spPr>
        <p:txBody>
          <a:bodyPr anchor="t" rtlCol="false" tIns="0" lIns="0" bIns="0" rIns="0">
            <a:spAutoFit/>
          </a:bodyPr>
          <a:lstStyle/>
          <a:p>
            <a:pPr algn="ctr" marL="0" indent="0" lvl="0">
              <a:lnSpc>
                <a:spcPts val="3551"/>
              </a:lnSpc>
              <a:spcBef>
                <a:spcPct val="0"/>
              </a:spcBef>
            </a:pPr>
            <a:r>
              <a:rPr lang="en-US" sz="2399" strike="noStrike" u="none">
                <a:solidFill>
                  <a:srgbClr val="FFFFFF"/>
                </a:solidFill>
                <a:latin typeface="Be Vietnam"/>
                <a:ea typeface="Be Vietnam"/>
                <a:cs typeface="Be Vietnam"/>
                <a:sym typeface="Be Vietnam"/>
              </a:rPr>
              <a:t>This presentation template is free for everyone to use thanks to the following:</a:t>
            </a:r>
          </a:p>
        </p:txBody>
      </p:sp>
      <p:sp>
        <p:nvSpPr>
          <p:cNvPr name="TextBox 5" id="5"/>
          <p:cNvSpPr txBox="true"/>
          <p:nvPr/>
        </p:nvSpPr>
        <p:spPr>
          <a:xfrm rot="0">
            <a:off x="6493578" y="8699188"/>
            <a:ext cx="5300843" cy="424679"/>
          </a:xfrm>
          <a:prstGeom prst="rect">
            <a:avLst/>
          </a:prstGeom>
        </p:spPr>
        <p:txBody>
          <a:bodyPr anchor="t" rtlCol="false" tIns="0" lIns="0" bIns="0" rIns="0">
            <a:spAutoFit/>
          </a:bodyPr>
          <a:lstStyle/>
          <a:p>
            <a:pPr algn="ctr" marL="0" indent="0" lvl="0">
              <a:lnSpc>
                <a:spcPts val="3551"/>
              </a:lnSpc>
              <a:spcBef>
                <a:spcPct val="0"/>
              </a:spcBef>
            </a:pPr>
            <a:r>
              <a:rPr lang="en-US" sz="2399" strike="noStrike" u="none">
                <a:solidFill>
                  <a:srgbClr val="FFFFFF"/>
                </a:solidFill>
                <a:latin typeface="Be Vietnam"/>
                <a:ea typeface="Be Vietnam"/>
                <a:cs typeface="Be Vietnam"/>
                <a:sym typeface="Be Vietnam"/>
              </a:rPr>
              <a:t>for the photos</a:t>
            </a:r>
          </a:p>
        </p:txBody>
      </p:sp>
      <p:sp>
        <p:nvSpPr>
          <p:cNvPr name="TextBox 6" id="6"/>
          <p:cNvSpPr txBox="true"/>
          <p:nvPr/>
        </p:nvSpPr>
        <p:spPr>
          <a:xfrm rot="0">
            <a:off x="5461659" y="7440880"/>
            <a:ext cx="7364681" cy="1098436"/>
          </a:xfrm>
          <a:prstGeom prst="rect">
            <a:avLst/>
          </a:prstGeom>
        </p:spPr>
        <p:txBody>
          <a:bodyPr anchor="t" rtlCol="false" tIns="0" lIns="0" bIns="0" rIns="0">
            <a:spAutoFit/>
          </a:bodyPr>
          <a:lstStyle/>
          <a:p>
            <a:pPr algn="ctr" marL="0" indent="0" lvl="0">
              <a:lnSpc>
                <a:spcPts val="7512"/>
              </a:lnSpc>
              <a:spcBef>
                <a:spcPct val="0"/>
              </a:spcBef>
            </a:pPr>
            <a:r>
              <a:rPr lang="en-US" sz="6313" strike="noStrike" u="none">
                <a:solidFill>
                  <a:srgbClr val="FFFFFF"/>
                </a:solidFill>
                <a:latin typeface="Thephir"/>
                <a:ea typeface="Thephir"/>
                <a:cs typeface="Thephir"/>
                <a:sym typeface="Thephir"/>
              </a:rPr>
              <a:t>Pexels &amp; Pixabay</a:t>
            </a:r>
          </a:p>
        </p:txBody>
      </p:sp>
      <p:sp>
        <p:nvSpPr>
          <p:cNvPr name="TextBox 7" id="7"/>
          <p:cNvSpPr txBox="true"/>
          <p:nvPr/>
        </p:nvSpPr>
        <p:spPr>
          <a:xfrm rot="0">
            <a:off x="6286555" y="6504753"/>
            <a:ext cx="5714890" cy="429006"/>
          </a:xfrm>
          <a:prstGeom prst="rect">
            <a:avLst/>
          </a:prstGeom>
        </p:spPr>
        <p:txBody>
          <a:bodyPr anchor="t" rtlCol="false" tIns="0" lIns="0" bIns="0" rIns="0">
            <a:spAutoFit/>
          </a:bodyPr>
          <a:lstStyle/>
          <a:p>
            <a:pPr algn="ctr" marL="0" indent="0" lvl="0">
              <a:lnSpc>
                <a:spcPts val="3551"/>
              </a:lnSpc>
              <a:spcBef>
                <a:spcPct val="0"/>
              </a:spcBef>
            </a:pPr>
            <a:r>
              <a:rPr lang="en-US" sz="2400" strike="noStrike" u="none">
                <a:solidFill>
                  <a:srgbClr val="FFFFFF"/>
                </a:solidFill>
                <a:latin typeface="Be Vietnam"/>
                <a:ea typeface="Be Vietnam"/>
                <a:cs typeface="Be Vietnam"/>
                <a:sym typeface="Be Vietnam"/>
              </a:rPr>
              <a:t>for the presentation template</a:t>
            </a:r>
          </a:p>
        </p:txBody>
      </p:sp>
    </p:spTree>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DAGccBTUYR8</dc:identifier>
  <dcterms:modified xsi:type="dcterms:W3CDTF">2011-08-01T06:04:30Z</dcterms:modified>
  <cp:revision>1</cp:revision>
  <dc:title>Copia de Simple Modern Let’s Celebrate Malaysia Independence Day!</dc:title>
</cp:coreProperties>
</file>