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9E886919-FF77-4867-A6AF-687B8231A8FA}">
  <a:tblStyle styleId="{9E886919-FF77-4867-A6AF-687B8231A8FA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64211D23-0618-46D4-9C8C-1EC49E63FFD1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c4cda8a43_2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1c4cda8a43_2_8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c4cda8a43_2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1c4cda8a43_2_2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c4cda8a43_2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1c4cda8a43_2_2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c4cda8a43_2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1c4cda8a43_2_29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c4cda8a43_2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1c4cda8a43_2_3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c4cda8a43_2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g1c4cda8a43_2_35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1c4cda8a43_2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g1c4cda8a43_2_3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c4cda8a43_2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1c4cda8a43_2_4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c4cda8a43_2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1c4cda8a43_2_4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1c4cda8a43_2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g1c4cda8a43_2_5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c4cda8a43_2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g1c4cda8a43_2_5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c4cda8a43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1c4cda8a43_2_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1c4cda8a43_2_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g1c4cda8a43_2_5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1c4cda8a43_2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g1c4cda8a43_2_5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1c4cda8a43_2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g1c4cda8a43_2_5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1c4cda8a43_2_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g1c4cda8a43_2_60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c4cda8a43_2_6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g1c4cda8a43_2_6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1c4cda8a43_2_6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g1c4cda8a43_2_6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1c4cda8a43_2_6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g1c4cda8a43_2_6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1c4cda8a43_2_6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g1c4cda8a43_2_6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c4cda8a43_2_7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g1c4cda8a43_2_7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1c4cda8a43_2_7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g1c4cda8a43_2_7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c4cda8a43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1c4cda8a43_2_1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1c4cda8a43_2_7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g1c4cda8a43_2_7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g1c4cda8a43_2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g1c4cda8a43_2_7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1c4cda8a43_2_7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g1c4cda8a43_2_7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1c4cda8a43_2_7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g1c4cda8a43_2_7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1c4cda8a43_2_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g1c4cda8a43_2_8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1c4cda8a43_2_8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g1c4cda8a43_2_8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1c4cda8a43_2_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" name="Google Shape;983;g1c4cda8a43_2_9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c4cda8a43_2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1c4cda8a43_2_1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c4cda8a43_2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1c4cda8a43_2_1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c4cda8a43_2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1c4cda8a43_2_1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c4cda8a43_2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1c4cda8a43_2_17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c4cda8a43_2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1c4cda8a43_2_20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c4cda8a43_2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1c4cda8a43_2_2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0" y="3075806"/>
            <a:ext cx="9144000" cy="1728192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0000">
                <a:srgbClr val="FFFFFF">
                  <a:alpha val="89803"/>
                </a:srgbClr>
              </a:gs>
              <a:gs pos="80000">
                <a:srgbClr val="FFFFFF">
                  <a:alpha val="89803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2"/>
          <p:cNvSpPr txBox="1"/>
          <p:nvPr>
            <p:ph type="title"/>
          </p:nvPr>
        </p:nvSpPr>
        <p:spPr>
          <a:xfrm>
            <a:off x="14325" y="3353765"/>
            <a:ext cx="9144000" cy="5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" type="subTitle"/>
          </p:nvPr>
        </p:nvSpPr>
        <p:spPr>
          <a:xfrm>
            <a:off x="0" y="3962888"/>
            <a:ext cx="9144000" cy="2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Basic Layout">
  <p:cSld name="8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1"/>
          <p:cNvSpPr/>
          <p:nvPr/>
        </p:nvSpPr>
        <p:spPr>
          <a:xfrm flipH="1">
            <a:off x="0" y="0"/>
            <a:ext cx="9153539" cy="5143500"/>
          </a:xfrm>
          <a:custGeom>
            <a:rect b="b" l="l" r="r" t="t"/>
            <a:pathLst>
              <a:path extrusionOk="0" h="120000" w="120000">
                <a:moveTo>
                  <a:pt x="115633" y="6240"/>
                </a:moveTo>
                <a:lnTo>
                  <a:pt x="115633" y="115439"/>
                </a:lnTo>
                <a:lnTo>
                  <a:pt x="72799" y="115439"/>
                </a:lnTo>
                <a:lnTo>
                  <a:pt x="72799" y="6240"/>
                </a:lnTo>
                <a:close/>
                <a:moveTo>
                  <a:pt x="12000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/>
          <p:nvPr>
            <p:ph idx="2" type="pic"/>
          </p:nvPr>
        </p:nvSpPr>
        <p:spPr>
          <a:xfrm>
            <a:off x="3960440" y="267494"/>
            <a:ext cx="3294112" cy="151216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1"/>
          <p:cNvSpPr/>
          <p:nvPr>
            <p:ph idx="3" type="pic"/>
          </p:nvPr>
        </p:nvSpPr>
        <p:spPr>
          <a:xfrm>
            <a:off x="7308472" y="1851670"/>
            <a:ext cx="1512000" cy="151216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1"/>
          <p:cNvSpPr/>
          <p:nvPr>
            <p:ph idx="4" type="pic"/>
          </p:nvPr>
        </p:nvSpPr>
        <p:spPr>
          <a:xfrm>
            <a:off x="5742552" y="3435846"/>
            <a:ext cx="3077920" cy="151216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11"/>
          <p:cNvSpPr/>
          <p:nvPr>
            <p:ph idx="5" type="pic"/>
          </p:nvPr>
        </p:nvSpPr>
        <p:spPr>
          <a:xfrm>
            <a:off x="3960440" y="1851670"/>
            <a:ext cx="1728192" cy="30963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11"/>
          <p:cNvSpPr/>
          <p:nvPr>
            <p:ph idx="6" type="pic"/>
          </p:nvPr>
        </p:nvSpPr>
        <p:spPr>
          <a:xfrm>
            <a:off x="5742552" y="1851099"/>
            <a:ext cx="1512000" cy="151216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1"/>
          <p:cNvSpPr/>
          <p:nvPr>
            <p:ph idx="7" type="pic"/>
          </p:nvPr>
        </p:nvSpPr>
        <p:spPr>
          <a:xfrm>
            <a:off x="7308472" y="267494"/>
            <a:ext cx="1512000" cy="151216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Basic Layout">
  <p:cSld name="4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2"/>
          <p:cNvSpPr/>
          <p:nvPr>
            <p:ph idx="2" type="pic"/>
          </p:nvPr>
        </p:nvSpPr>
        <p:spPr>
          <a:xfrm>
            <a:off x="0" y="0"/>
            <a:ext cx="9144000" cy="30963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2"/>
          <p:cNvSpPr/>
          <p:nvPr>
            <p:ph idx="3" type="pic"/>
          </p:nvPr>
        </p:nvSpPr>
        <p:spPr>
          <a:xfrm>
            <a:off x="5004047" y="1779661"/>
            <a:ext cx="3200431" cy="241050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Basic Layout">
  <p:cSld name="9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/>
          <p:nvPr>
            <p:ph idx="2" type="pic"/>
          </p:nvPr>
        </p:nvSpPr>
        <p:spPr>
          <a:xfrm>
            <a:off x="3119664" y="241759"/>
            <a:ext cx="2880000" cy="151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3"/>
          <p:cNvSpPr/>
          <p:nvPr/>
        </p:nvSpPr>
        <p:spPr>
          <a:xfrm flipH="1">
            <a:off x="164882" y="227329"/>
            <a:ext cx="2880000" cy="4674412"/>
          </a:xfrm>
          <a:prstGeom prst="rect">
            <a:avLst/>
          </a:pr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3"/>
          <p:cNvSpPr/>
          <p:nvPr/>
        </p:nvSpPr>
        <p:spPr>
          <a:xfrm flipH="1">
            <a:off x="6069538" y="227329"/>
            <a:ext cx="2880000" cy="4674412"/>
          </a:xfrm>
          <a:prstGeom prst="rect">
            <a:avLst/>
          </a:pr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>
            <p:ph idx="3" type="pic"/>
          </p:nvPr>
        </p:nvSpPr>
        <p:spPr>
          <a:xfrm>
            <a:off x="3119664" y="1815750"/>
            <a:ext cx="2880000" cy="151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3"/>
          <p:cNvSpPr/>
          <p:nvPr>
            <p:ph idx="4" type="pic"/>
          </p:nvPr>
        </p:nvSpPr>
        <p:spPr>
          <a:xfrm>
            <a:off x="3119664" y="3389741"/>
            <a:ext cx="2880000" cy="151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0" y="0"/>
            <a:ext cx="9144000" cy="2304256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4"/>
          <p:cNvSpPr/>
          <p:nvPr/>
        </p:nvSpPr>
        <p:spPr>
          <a:xfrm flipH="1">
            <a:off x="0" y="2304256"/>
            <a:ext cx="9144000" cy="1419622"/>
          </a:xfrm>
          <a:prstGeom prst="rect">
            <a:avLst/>
          </a:pr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0" y="3723878"/>
            <a:ext cx="9144000" cy="1419622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66" name="Google Shape;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70880" y="1522821"/>
            <a:ext cx="2808312" cy="340081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>
            <p:ph idx="2" type="pic"/>
          </p:nvPr>
        </p:nvSpPr>
        <p:spPr>
          <a:xfrm>
            <a:off x="3755527" y="1660969"/>
            <a:ext cx="1619609" cy="250179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Basic Layout">
  <p:cSld name="7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5"/>
          <p:cNvSpPr/>
          <p:nvPr>
            <p:ph idx="2" type="pic"/>
          </p:nvPr>
        </p:nvSpPr>
        <p:spPr>
          <a:xfrm>
            <a:off x="0" y="1347614"/>
            <a:ext cx="3049200" cy="20882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5"/>
          <p:cNvSpPr/>
          <p:nvPr>
            <p:ph idx="3" type="pic"/>
          </p:nvPr>
        </p:nvSpPr>
        <p:spPr>
          <a:xfrm>
            <a:off x="3047400" y="1347614"/>
            <a:ext cx="3049200" cy="20882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5"/>
          <p:cNvSpPr/>
          <p:nvPr>
            <p:ph idx="4" type="pic"/>
          </p:nvPr>
        </p:nvSpPr>
        <p:spPr>
          <a:xfrm>
            <a:off x="6094800" y="1347614"/>
            <a:ext cx="3049200" cy="20882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5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  <p:sp>
        <p:nvSpPr>
          <p:cNvPr id="76" name="Google Shape;76;p15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2519772" y="519522"/>
            <a:ext cx="4104456" cy="4104456"/>
          </a:xfrm>
          <a:prstGeom prst="ellipse">
            <a:avLst/>
          </a:prstGeom>
          <a:solidFill>
            <a:srgbClr val="0072C0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>
            <p:ph idx="1" type="subTitle"/>
          </p:nvPr>
        </p:nvSpPr>
        <p:spPr>
          <a:xfrm>
            <a:off x="2537625" y="2792879"/>
            <a:ext cx="41043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0" name="Google Shape;80;p16"/>
          <p:cNvSpPr txBox="1"/>
          <p:nvPr>
            <p:ph type="title"/>
          </p:nvPr>
        </p:nvSpPr>
        <p:spPr>
          <a:xfrm>
            <a:off x="938775" y="2105644"/>
            <a:ext cx="73020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755576" y="1427128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7"/>
          <p:cNvSpPr txBox="1"/>
          <p:nvPr/>
        </p:nvSpPr>
        <p:spPr>
          <a:xfrm>
            <a:off x="755576" y="1939375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7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7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17"/>
          <p:cNvGrpSpPr/>
          <p:nvPr/>
        </p:nvGrpSpPr>
        <p:grpSpPr>
          <a:xfrm>
            <a:off x="755725" y="3062543"/>
            <a:ext cx="1872059" cy="1576233"/>
            <a:chOff x="102157" y="1419622"/>
            <a:chExt cx="1872059" cy="1576233"/>
          </a:xfrm>
        </p:grpSpPr>
        <p:sp>
          <p:nvSpPr>
            <p:cNvPr id="88" name="Google Shape;88;p17"/>
            <p:cNvSpPr txBox="1"/>
            <p:nvPr/>
          </p:nvSpPr>
          <p:spPr>
            <a:xfrm>
              <a:off x="127596" y="2749634"/>
              <a:ext cx="18466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www.googleslidesppt.com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7"/>
            <p:cNvSpPr txBox="1"/>
            <p:nvPr/>
          </p:nvSpPr>
          <p:spPr>
            <a:xfrm>
              <a:off x="102157" y="1419622"/>
              <a:ext cx="18276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Google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Slides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0" y="171985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 1">
  <p:cSld name="Basic Layout_1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"/>
          <p:cNvSpPr txBox="1"/>
          <p:nvPr>
            <p:ph type="title"/>
          </p:nvPr>
        </p:nvSpPr>
        <p:spPr>
          <a:xfrm>
            <a:off x="1032000" y="412275"/>
            <a:ext cx="81120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genda Layout">
  <p:cSld name="1_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3203848" y="0"/>
            <a:ext cx="5940152" cy="5143500"/>
          </a:xfrm>
          <a:prstGeom prst="rect">
            <a:avLst/>
          </a:prstGeom>
          <a:solidFill>
            <a:schemeClr val="lt1">
              <a:alpha val="8784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5"/>
          <p:cNvSpPr/>
          <p:nvPr/>
        </p:nvSpPr>
        <p:spPr>
          <a:xfrm flipH="1">
            <a:off x="0" y="0"/>
            <a:ext cx="3203848" cy="5143500"/>
          </a:xfrm>
          <a:prstGeom prst="rect">
            <a:avLst/>
          </a:pr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/>
          <p:nvPr/>
        </p:nvSpPr>
        <p:spPr>
          <a:xfrm>
            <a:off x="0" y="0"/>
            <a:ext cx="9144000" cy="3723878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7"/>
          <p:cNvSpPr/>
          <p:nvPr/>
        </p:nvSpPr>
        <p:spPr>
          <a:xfrm flipH="1">
            <a:off x="0" y="3723878"/>
            <a:ext cx="9144000" cy="1419622"/>
          </a:xfrm>
          <a:prstGeom prst="rect">
            <a:avLst/>
          </a:pr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7"/>
          <p:cNvSpPr/>
          <p:nvPr>
            <p:ph idx="2" type="pic"/>
          </p:nvPr>
        </p:nvSpPr>
        <p:spPr>
          <a:xfrm>
            <a:off x="3812350" y="2964225"/>
            <a:ext cx="1519200" cy="15192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7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8"/>
          <p:cNvSpPr/>
          <p:nvPr>
            <p:ph idx="2" type="pic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8"/>
          <p:cNvSpPr/>
          <p:nvPr>
            <p:ph idx="3" type="pic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8"/>
          <p:cNvSpPr/>
          <p:nvPr>
            <p:ph idx="4" type="pic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type="title"/>
          </p:nvPr>
        </p:nvSpPr>
        <p:spPr>
          <a:xfrm>
            <a:off x="0" y="190856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0072C0"/>
                </a:solidFill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" type="subTitle"/>
          </p:nvPr>
        </p:nvSpPr>
        <p:spPr>
          <a:xfrm>
            <a:off x="0" y="778482"/>
            <a:ext cx="9179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72C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Basic Layout">
  <p:cSld name="5_Basic Layout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9"/>
          <p:cNvSpPr txBox="1"/>
          <p:nvPr>
            <p:ph type="title"/>
          </p:nvPr>
        </p:nvSpPr>
        <p:spPr>
          <a:xfrm>
            <a:off x="0" y="164819"/>
            <a:ext cx="9179700" cy="6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9"/>
          <p:cNvSpPr txBox="1"/>
          <p:nvPr>
            <p:ph idx="1" type="subTitle"/>
          </p:nvPr>
        </p:nvSpPr>
        <p:spPr>
          <a:xfrm>
            <a:off x="0" y="752445"/>
            <a:ext cx="9179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Basic Layout">
  <p:cSld name="6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/>
          <p:nvPr/>
        </p:nvSpPr>
        <p:spPr>
          <a:xfrm>
            <a:off x="0" y="0"/>
            <a:ext cx="9144000" cy="514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26400"/>
                </a:lnTo>
                <a:lnTo>
                  <a:pt x="63779" y="26400"/>
                </a:lnTo>
                <a:lnTo>
                  <a:pt x="63779" y="93599"/>
                </a:lnTo>
                <a:lnTo>
                  <a:pt x="120000" y="93599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>
              <a:alpha val="9098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0"/>
          <p:cNvSpPr/>
          <p:nvPr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0"/>
          <p:cNvSpPr/>
          <p:nvPr>
            <p:ph idx="2" type="pic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19.jpg"/><Relationship Id="rId5" Type="http://schemas.openxmlformats.org/officeDocument/2006/relationships/image" Target="../media/image14.jpg"/><Relationship Id="rId6" Type="http://schemas.openxmlformats.org/officeDocument/2006/relationships/image" Target="../media/image13.jpg"/><Relationship Id="rId7" Type="http://schemas.openxmlformats.org/officeDocument/2006/relationships/image" Target="../media/image15.jpg"/><Relationship Id="rId8" Type="http://schemas.openxmlformats.org/officeDocument/2006/relationships/image" Target="../media/image2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6.jpg"/><Relationship Id="rId4" Type="http://schemas.openxmlformats.org/officeDocument/2006/relationships/image" Target="../media/image21.png"/><Relationship Id="rId5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Relationship Id="rId4" Type="http://schemas.openxmlformats.org/officeDocument/2006/relationships/image" Target="../media/image24.jpg"/><Relationship Id="rId5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jpg"/><Relationship Id="rId4" Type="http://schemas.openxmlformats.org/officeDocument/2006/relationships/image" Target="../media/image23.jpg"/><Relationship Id="rId5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8.jpg"/><Relationship Id="rId5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3851920" y="4299942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1" i="0" sz="16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0">
            <a:hlinkClick r:id="rId3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www.googleslidesppt.com _ 30+ Ready Made Google Slides  &amp; PowerPoint Presentation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0"/>
          <p:cNvSpPr txBox="1"/>
          <p:nvPr>
            <p:ph type="title"/>
          </p:nvPr>
        </p:nvSpPr>
        <p:spPr>
          <a:xfrm>
            <a:off x="14325" y="3353765"/>
            <a:ext cx="9144000" cy="51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70C0"/>
                </a:solidFill>
              </a:rPr>
              <a:t>Free Presentation Template</a:t>
            </a:r>
            <a:endParaRPr/>
          </a:p>
        </p:txBody>
      </p:sp>
      <p:sp>
        <p:nvSpPr>
          <p:cNvPr id="100" name="Google Shape;100;p20"/>
          <p:cNvSpPr txBox="1"/>
          <p:nvPr>
            <p:ph idx="1" type="subTitle"/>
          </p:nvPr>
        </p:nvSpPr>
        <p:spPr>
          <a:xfrm>
            <a:off x="0" y="3962888"/>
            <a:ext cx="9144000" cy="2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70C0"/>
                </a:solidFill>
              </a:rPr>
              <a:t>30+ Ready Made PowerPoint Template with Google Slides for Free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9"/>
          <p:cNvSpPr/>
          <p:nvPr/>
        </p:nvSpPr>
        <p:spPr>
          <a:xfrm>
            <a:off x="480600" y="2367693"/>
            <a:ext cx="2115852" cy="2115852"/>
          </a:xfrm>
          <a:prstGeom prst="blockArc">
            <a:avLst>
              <a:gd fmla="val 21590014" name="adj1"/>
              <a:gd fmla="val 16405680" name="adj2"/>
              <a:gd fmla="val 10182" name="adj3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9"/>
          <p:cNvSpPr/>
          <p:nvPr/>
        </p:nvSpPr>
        <p:spPr>
          <a:xfrm rot="-5400000">
            <a:off x="3432928" y="2367693"/>
            <a:ext cx="2115852" cy="2115852"/>
          </a:xfrm>
          <a:prstGeom prst="blockArc">
            <a:avLst>
              <a:gd fmla="val 21496513" name="adj1"/>
              <a:gd fmla="val 17721114" name="adj2"/>
              <a:gd fmla="val 11578" name="adj3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9"/>
          <p:cNvSpPr/>
          <p:nvPr/>
        </p:nvSpPr>
        <p:spPr>
          <a:xfrm rot="5400000">
            <a:off x="1893140" y="1311171"/>
            <a:ext cx="2115852" cy="2115852"/>
          </a:xfrm>
          <a:prstGeom prst="blockArc">
            <a:avLst>
              <a:gd fmla="val 2869218" name="adj1"/>
              <a:gd fmla="val 17062686" name="adj2"/>
              <a:gd fmla="val 12081" name="adj3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2259534" y="3075834"/>
            <a:ext cx="432048" cy="372455"/>
          </a:xfrm>
          <a:prstGeom prst="triangle">
            <a:avLst>
              <a:gd fmla="val 50000" name="adj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9"/>
          <p:cNvSpPr/>
          <p:nvPr/>
        </p:nvSpPr>
        <p:spPr>
          <a:xfrm rot="-9246252">
            <a:off x="3571666" y="2550677"/>
            <a:ext cx="432048" cy="372455"/>
          </a:xfrm>
          <a:prstGeom prst="triangle">
            <a:avLst>
              <a:gd fmla="val 50000" name="adj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9"/>
          <p:cNvSpPr/>
          <p:nvPr/>
        </p:nvSpPr>
        <p:spPr>
          <a:xfrm rot="-5400000">
            <a:off x="4088603" y="2334652"/>
            <a:ext cx="432048" cy="372455"/>
          </a:xfrm>
          <a:prstGeom prst="triangle">
            <a:avLst>
              <a:gd fmla="val 50000" name="adj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9"/>
          <p:cNvSpPr/>
          <p:nvPr/>
        </p:nvSpPr>
        <p:spPr>
          <a:xfrm>
            <a:off x="1230517" y="3115104"/>
            <a:ext cx="616017" cy="621030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9"/>
          <p:cNvSpPr/>
          <p:nvPr/>
        </p:nvSpPr>
        <p:spPr>
          <a:xfrm>
            <a:off x="2670200" y="2143586"/>
            <a:ext cx="583509" cy="44821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9"/>
          <p:cNvSpPr/>
          <p:nvPr/>
        </p:nvSpPr>
        <p:spPr>
          <a:xfrm>
            <a:off x="4220501" y="3115955"/>
            <a:ext cx="625772" cy="540032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" name="Google Shape;262;p29"/>
          <p:cNvGrpSpPr/>
          <p:nvPr/>
        </p:nvGrpSpPr>
        <p:grpSpPr>
          <a:xfrm>
            <a:off x="6588224" y="1347614"/>
            <a:ext cx="1952504" cy="863358"/>
            <a:chOff x="803640" y="3362835"/>
            <a:chExt cx="2059657" cy="863358"/>
          </a:xfrm>
        </p:grpSpPr>
        <p:sp>
          <p:nvSpPr>
            <p:cNvPr id="263" name="Google Shape;263;p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" name="Google Shape;265;p29"/>
          <p:cNvGrpSpPr/>
          <p:nvPr/>
        </p:nvGrpSpPr>
        <p:grpSpPr>
          <a:xfrm>
            <a:off x="6588224" y="2549650"/>
            <a:ext cx="1952504" cy="863358"/>
            <a:chOff x="803640" y="3362835"/>
            <a:chExt cx="2059657" cy="863358"/>
          </a:xfrm>
        </p:grpSpPr>
        <p:sp>
          <p:nvSpPr>
            <p:cNvPr id="266" name="Google Shape;266;p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29"/>
          <p:cNvGrpSpPr/>
          <p:nvPr/>
        </p:nvGrpSpPr>
        <p:grpSpPr>
          <a:xfrm>
            <a:off x="6588224" y="3751685"/>
            <a:ext cx="1952504" cy="863358"/>
            <a:chOff x="803640" y="3362835"/>
            <a:chExt cx="2059657" cy="863358"/>
          </a:xfrm>
        </p:grpSpPr>
        <p:sp>
          <p:nvSpPr>
            <p:cNvPr id="269" name="Google Shape;269;p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29"/>
          <p:cNvSpPr/>
          <p:nvPr/>
        </p:nvSpPr>
        <p:spPr>
          <a:xfrm>
            <a:off x="5928932" y="2800633"/>
            <a:ext cx="394424" cy="30297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9"/>
          <p:cNvSpPr/>
          <p:nvPr/>
        </p:nvSpPr>
        <p:spPr>
          <a:xfrm>
            <a:off x="5928932" y="1604020"/>
            <a:ext cx="406202" cy="35054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9"/>
          <p:cNvSpPr/>
          <p:nvPr/>
        </p:nvSpPr>
        <p:spPr>
          <a:xfrm>
            <a:off x="5928933" y="3984547"/>
            <a:ext cx="394424" cy="3976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9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275" name="Google Shape;275;p29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30"/>
          <p:cNvGrpSpPr/>
          <p:nvPr/>
        </p:nvGrpSpPr>
        <p:grpSpPr>
          <a:xfrm>
            <a:off x="4028887" y="1142866"/>
            <a:ext cx="546072" cy="1831777"/>
            <a:chOff x="4025928" y="999406"/>
            <a:chExt cx="576064" cy="1932384"/>
          </a:xfrm>
        </p:grpSpPr>
        <p:sp>
          <p:nvSpPr>
            <p:cNvPr id="281" name="Google Shape;281;p30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30"/>
            <p:cNvSpPr/>
            <p:nvPr/>
          </p:nvSpPr>
          <p:spPr>
            <a:xfrm flipH="1">
              <a:off x="4025992" y="999406"/>
              <a:ext cx="576000" cy="576000"/>
            </a:xfrm>
            <a:prstGeom prst="rtTriangle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30"/>
          <p:cNvGrpSpPr/>
          <p:nvPr/>
        </p:nvGrpSpPr>
        <p:grpSpPr>
          <a:xfrm rot="5400000">
            <a:off x="5217811" y="1785719"/>
            <a:ext cx="546072" cy="1831777"/>
            <a:chOff x="4025928" y="999406"/>
            <a:chExt cx="576064" cy="1932384"/>
          </a:xfrm>
        </p:grpSpPr>
        <p:sp>
          <p:nvSpPr>
            <p:cNvPr id="284" name="Google Shape;284;p30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rgbClr val="0072C0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0"/>
            <p:cNvSpPr/>
            <p:nvPr/>
          </p:nvSpPr>
          <p:spPr>
            <a:xfrm flipH="1">
              <a:off x="4025992" y="999406"/>
              <a:ext cx="576000" cy="576000"/>
            </a:xfrm>
            <a:prstGeom prst="rtTriangle">
              <a:avLst/>
            </a:prstGeom>
            <a:solidFill>
              <a:srgbClr val="0072C0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30"/>
          <p:cNvGrpSpPr/>
          <p:nvPr/>
        </p:nvGrpSpPr>
        <p:grpSpPr>
          <a:xfrm rot="10800000">
            <a:off x="4574957" y="2972863"/>
            <a:ext cx="546072" cy="1831777"/>
            <a:chOff x="4025928" y="999406"/>
            <a:chExt cx="576064" cy="1932384"/>
          </a:xfrm>
        </p:grpSpPr>
        <p:sp>
          <p:nvSpPr>
            <p:cNvPr id="287" name="Google Shape;287;p30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0"/>
            <p:cNvSpPr/>
            <p:nvPr/>
          </p:nvSpPr>
          <p:spPr>
            <a:xfrm flipH="1">
              <a:off x="4025992" y="999406"/>
              <a:ext cx="576000" cy="576000"/>
            </a:xfrm>
            <a:prstGeom prst="rtTriangle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30"/>
          <p:cNvGrpSpPr/>
          <p:nvPr/>
        </p:nvGrpSpPr>
        <p:grpSpPr>
          <a:xfrm rot="-5400000">
            <a:off x="3482330" y="2330010"/>
            <a:ext cx="546072" cy="1831777"/>
            <a:chOff x="4025928" y="999406"/>
            <a:chExt cx="576064" cy="1932384"/>
          </a:xfrm>
        </p:grpSpPr>
        <p:sp>
          <p:nvSpPr>
            <p:cNvPr id="290" name="Google Shape;290;p30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rgbClr val="0072C0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0"/>
            <p:cNvSpPr/>
            <p:nvPr/>
          </p:nvSpPr>
          <p:spPr>
            <a:xfrm flipH="1">
              <a:off x="4025992" y="999406"/>
              <a:ext cx="576000" cy="576000"/>
            </a:xfrm>
            <a:prstGeom prst="rtTriangle">
              <a:avLst/>
            </a:prstGeom>
            <a:solidFill>
              <a:srgbClr val="0072C0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p30"/>
          <p:cNvSpPr txBox="1"/>
          <p:nvPr/>
        </p:nvSpPr>
        <p:spPr>
          <a:xfrm>
            <a:off x="4635720" y="2563107"/>
            <a:ext cx="1376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0"/>
          <p:cNvSpPr txBox="1"/>
          <p:nvPr/>
        </p:nvSpPr>
        <p:spPr>
          <a:xfrm rot="-5400000">
            <a:off x="3613704" y="2128076"/>
            <a:ext cx="1376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0"/>
          <p:cNvSpPr txBox="1"/>
          <p:nvPr/>
        </p:nvSpPr>
        <p:spPr>
          <a:xfrm rot="-5400000">
            <a:off x="4159743" y="3522585"/>
            <a:ext cx="1376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0"/>
          <p:cNvSpPr txBox="1"/>
          <p:nvPr/>
        </p:nvSpPr>
        <p:spPr>
          <a:xfrm>
            <a:off x="3170433" y="3107369"/>
            <a:ext cx="13764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0"/>
          <p:cNvSpPr txBox="1"/>
          <p:nvPr/>
        </p:nvSpPr>
        <p:spPr>
          <a:xfrm>
            <a:off x="4716016" y="1347614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0"/>
          <p:cNvSpPr txBox="1"/>
          <p:nvPr/>
        </p:nvSpPr>
        <p:spPr>
          <a:xfrm>
            <a:off x="4716016" y="1667641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0"/>
          <p:cNvSpPr txBox="1"/>
          <p:nvPr/>
        </p:nvSpPr>
        <p:spPr>
          <a:xfrm>
            <a:off x="4716016" y="1987668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0"/>
          <p:cNvSpPr txBox="1"/>
          <p:nvPr/>
        </p:nvSpPr>
        <p:spPr>
          <a:xfrm>
            <a:off x="5244685" y="3150995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0"/>
          <p:cNvSpPr txBox="1"/>
          <p:nvPr/>
        </p:nvSpPr>
        <p:spPr>
          <a:xfrm>
            <a:off x="5244685" y="3471022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0"/>
          <p:cNvSpPr txBox="1"/>
          <p:nvPr/>
        </p:nvSpPr>
        <p:spPr>
          <a:xfrm>
            <a:off x="5244685" y="3791049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0"/>
          <p:cNvSpPr txBox="1"/>
          <p:nvPr/>
        </p:nvSpPr>
        <p:spPr>
          <a:xfrm>
            <a:off x="1259916" y="3635990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0"/>
          <p:cNvSpPr txBox="1"/>
          <p:nvPr/>
        </p:nvSpPr>
        <p:spPr>
          <a:xfrm>
            <a:off x="1259916" y="3956017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0"/>
          <p:cNvSpPr txBox="1"/>
          <p:nvPr/>
        </p:nvSpPr>
        <p:spPr>
          <a:xfrm>
            <a:off x="1259916" y="4276044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0"/>
          <p:cNvSpPr txBox="1"/>
          <p:nvPr/>
        </p:nvSpPr>
        <p:spPr>
          <a:xfrm>
            <a:off x="688778" y="1951323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0"/>
          <p:cNvSpPr txBox="1"/>
          <p:nvPr/>
        </p:nvSpPr>
        <p:spPr>
          <a:xfrm>
            <a:off x="688778" y="2271350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0"/>
          <p:cNvSpPr txBox="1"/>
          <p:nvPr/>
        </p:nvSpPr>
        <p:spPr>
          <a:xfrm>
            <a:off x="688778" y="2591377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0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309" name="Google Shape;309;p30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487" r="13487" t="0"/>
          <a:stretch/>
        </p:blipFill>
        <p:spPr>
          <a:xfrm>
            <a:off x="5332704" y="0"/>
            <a:ext cx="33387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15" name="Google Shape;315;p31"/>
          <p:cNvSpPr txBox="1"/>
          <p:nvPr/>
        </p:nvSpPr>
        <p:spPr>
          <a:xfrm>
            <a:off x="539552" y="699294"/>
            <a:ext cx="3456384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b="1" lang="en" sz="3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31"/>
          <p:cNvSpPr txBox="1"/>
          <p:nvPr/>
        </p:nvSpPr>
        <p:spPr>
          <a:xfrm>
            <a:off x="1124378" y="2643758"/>
            <a:ext cx="295232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32"/>
          <p:cNvGrpSpPr/>
          <p:nvPr/>
        </p:nvGrpSpPr>
        <p:grpSpPr>
          <a:xfrm>
            <a:off x="5285557" y="1556930"/>
            <a:ext cx="3297807" cy="3254573"/>
            <a:chOff x="1888140" y="1940135"/>
            <a:chExt cx="3297807" cy="3254573"/>
          </a:xfrm>
        </p:grpSpPr>
        <p:sp>
          <p:nvSpPr>
            <p:cNvPr id="322" name="Google Shape;322;p32"/>
            <p:cNvSpPr/>
            <p:nvPr/>
          </p:nvSpPr>
          <p:spPr>
            <a:xfrm>
              <a:off x="2451650" y="1940135"/>
              <a:ext cx="2143322" cy="216122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2"/>
            <p:cNvSpPr/>
            <p:nvPr/>
          </p:nvSpPr>
          <p:spPr>
            <a:xfrm>
              <a:off x="4104324" y="1987840"/>
              <a:ext cx="1024351" cy="103290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2202884" y="3909597"/>
              <a:ext cx="1024351" cy="103290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1888140" y="2728946"/>
              <a:ext cx="754426" cy="760727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2"/>
            <p:cNvSpPr/>
            <p:nvPr/>
          </p:nvSpPr>
          <p:spPr>
            <a:xfrm>
              <a:off x="3070626" y="4353562"/>
              <a:ext cx="834179" cy="84114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2"/>
            <p:cNvSpPr/>
            <p:nvPr/>
          </p:nvSpPr>
          <p:spPr>
            <a:xfrm>
              <a:off x="4485168" y="4344387"/>
              <a:ext cx="700779" cy="70663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32"/>
          <p:cNvSpPr/>
          <p:nvPr/>
        </p:nvSpPr>
        <p:spPr>
          <a:xfrm>
            <a:off x="654009" y="710082"/>
            <a:ext cx="972000" cy="97200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" name="Google Shape;329;p32"/>
          <p:cNvGrpSpPr/>
          <p:nvPr/>
        </p:nvGrpSpPr>
        <p:grpSpPr>
          <a:xfrm>
            <a:off x="6218538" y="1887397"/>
            <a:ext cx="2912276" cy="2503533"/>
            <a:chOff x="3995936" y="1131590"/>
            <a:chExt cx="3780122" cy="3249575"/>
          </a:xfrm>
        </p:grpSpPr>
        <p:sp>
          <p:nvSpPr>
            <p:cNvPr id="330" name="Google Shape;330;p32"/>
            <p:cNvSpPr/>
            <p:nvPr/>
          </p:nvSpPr>
          <p:spPr>
            <a:xfrm>
              <a:off x="3995936" y="1131590"/>
              <a:ext cx="3240001" cy="3249575"/>
            </a:xfrm>
            <a:custGeom>
              <a:rect b="b" l="l" r="r" t="t"/>
              <a:pathLst>
                <a:path extrusionOk="0" h="120000" w="120000">
                  <a:moveTo>
                    <a:pt x="47235" y="73950"/>
                  </a:moveTo>
                  <a:lnTo>
                    <a:pt x="60189" y="82460"/>
                  </a:lnTo>
                  <a:lnTo>
                    <a:pt x="72917" y="74099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  <a:moveTo>
                    <a:pt x="39522" y="54417"/>
                  </a:moveTo>
                  <a:lnTo>
                    <a:pt x="39522" y="58405"/>
                  </a:lnTo>
                  <a:lnTo>
                    <a:pt x="80856" y="58405"/>
                  </a:lnTo>
                  <a:lnTo>
                    <a:pt x="80856" y="54417"/>
                  </a:lnTo>
                  <a:close/>
                  <a:moveTo>
                    <a:pt x="39522" y="46795"/>
                  </a:moveTo>
                  <a:lnTo>
                    <a:pt x="39522" y="50783"/>
                  </a:lnTo>
                  <a:lnTo>
                    <a:pt x="80856" y="50783"/>
                  </a:lnTo>
                  <a:lnTo>
                    <a:pt x="80856" y="46795"/>
                  </a:lnTo>
                  <a:close/>
                  <a:moveTo>
                    <a:pt x="120000" y="43286"/>
                  </a:moveTo>
                  <a:lnTo>
                    <a:pt x="120000" y="116047"/>
                  </a:lnTo>
                  <a:lnTo>
                    <a:pt x="75046" y="72701"/>
                  </a:lnTo>
                  <a:lnTo>
                    <a:pt x="112957" y="47798"/>
                  </a:lnTo>
                  <a:close/>
                  <a:moveTo>
                    <a:pt x="0" y="43286"/>
                  </a:moveTo>
                  <a:lnTo>
                    <a:pt x="22327" y="57589"/>
                  </a:lnTo>
                  <a:lnTo>
                    <a:pt x="45107" y="72552"/>
                  </a:lnTo>
                  <a:lnTo>
                    <a:pt x="0" y="116047"/>
                  </a:lnTo>
                  <a:close/>
                  <a:moveTo>
                    <a:pt x="39522" y="39173"/>
                  </a:moveTo>
                  <a:lnTo>
                    <a:pt x="39522" y="43161"/>
                  </a:lnTo>
                  <a:lnTo>
                    <a:pt x="80856" y="43161"/>
                  </a:lnTo>
                  <a:lnTo>
                    <a:pt x="80856" y="39173"/>
                  </a:lnTo>
                  <a:close/>
                  <a:moveTo>
                    <a:pt x="32186" y="30138"/>
                  </a:moveTo>
                  <a:lnTo>
                    <a:pt x="88192" y="30138"/>
                  </a:lnTo>
                  <a:lnTo>
                    <a:pt x="88192" y="59952"/>
                  </a:lnTo>
                  <a:lnTo>
                    <a:pt x="61779" y="77302"/>
                  </a:lnTo>
                  <a:lnTo>
                    <a:pt x="60189" y="78346"/>
                  </a:lnTo>
                  <a:lnTo>
                    <a:pt x="32186" y="59952"/>
                  </a:lnTo>
                  <a:close/>
                  <a:moveTo>
                    <a:pt x="60189" y="0"/>
                  </a:moveTo>
                  <a:lnTo>
                    <a:pt x="119825" y="39173"/>
                  </a:lnTo>
                  <a:lnTo>
                    <a:pt x="92193" y="57324"/>
                  </a:lnTo>
                  <a:lnTo>
                    <a:pt x="92193" y="26145"/>
                  </a:lnTo>
                  <a:lnTo>
                    <a:pt x="28185" y="26145"/>
                  </a:lnTo>
                  <a:lnTo>
                    <a:pt x="28185" y="57324"/>
                  </a:lnTo>
                  <a:lnTo>
                    <a:pt x="553" y="39173"/>
                  </a:ln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2"/>
            <p:cNvSpPr/>
            <p:nvPr/>
          </p:nvSpPr>
          <p:spPr>
            <a:xfrm>
              <a:off x="4319792" y="1419623"/>
              <a:ext cx="2592288" cy="1828721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64315"/>
                  </a:lnTo>
                  <a:lnTo>
                    <a:pt x="60272" y="120000"/>
                  </a:lnTo>
                  <a:lnTo>
                    <a:pt x="0" y="642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2"/>
            <p:cNvSpPr/>
            <p:nvPr/>
          </p:nvSpPr>
          <p:spPr>
            <a:xfrm>
              <a:off x="4820717" y="1550822"/>
              <a:ext cx="2955341" cy="116311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lnTo>
                    <a:pt x="14257" y="73962"/>
                  </a:lnTo>
                  <a:lnTo>
                    <a:pt x="30297" y="120000"/>
                  </a:lnTo>
                  <a:lnTo>
                    <a:pt x="47524" y="42264"/>
                  </a:lnTo>
                  <a:lnTo>
                    <a:pt x="69207" y="86037"/>
                  </a:lnTo>
                  <a:lnTo>
                    <a:pt x="120000" y="0"/>
                  </a:lnTo>
                  <a:lnTo>
                    <a:pt x="120000" y="0"/>
                  </a:lnTo>
                </a:path>
              </a:pathLst>
            </a:custGeom>
            <a:noFill/>
            <a:ln cap="flat" cmpd="sng" w="31750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2"/>
            <p:cNvSpPr/>
            <p:nvPr/>
          </p:nvSpPr>
          <p:spPr>
            <a:xfrm>
              <a:off x="5918207" y="1880840"/>
              <a:ext cx="180020" cy="180020"/>
            </a:xfrm>
            <a:prstGeom prst="ellipse">
              <a:avLst/>
            </a:prstGeom>
            <a:solidFill>
              <a:srgbClr val="0072C0"/>
            </a:solidFill>
            <a:ln cap="flat" cmpd="sng" w="63500">
              <a:solidFill>
                <a:srgbClr val="0072C0">
                  <a:alpha val="400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6430647" y="2268493"/>
              <a:ext cx="180020" cy="180020"/>
            </a:xfrm>
            <a:prstGeom prst="ellipse">
              <a:avLst/>
            </a:prstGeom>
            <a:solidFill>
              <a:srgbClr val="0072C0"/>
            </a:solidFill>
            <a:ln cap="flat" cmpd="sng" w="63500">
              <a:solidFill>
                <a:srgbClr val="0072C0">
                  <a:alpha val="400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2"/>
            <p:cNvSpPr/>
            <p:nvPr/>
          </p:nvSpPr>
          <p:spPr>
            <a:xfrm>
              <a:off x="5452141" y="2555213"/>
              <a:ext cx="180020" cy="180020"/>
            </a:xfrm>
            <a:prstGeom prst="ellipse">
              <a:avLst/>
            </a:prstGeom>
            <a:solidFill>
              <a:srgbClr val="0072C0"/>
            </a:solidFill>
            <a:ln cap="flat" cmpd="sng" w="63500">
              <a:solidFill>
                <a:srgbClr val="0072C0">
                  <a:alpha val="400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2"/>
            <p:cNvSpPr/>
            <p:nvPr/>
          </p:nvSpPr>
          <p:spPr>
            <a:xfrm>
              <a:off x="5076056" y="2178483"/>
              <a:ext cx="180020" cy="180020"/>
            </a:xfrm>
            <a:prstGeom prst="ellipse">
              <a:avLst/>
            </a:prstGeom>
            <a:solidFill>
              <a:srgbClr val="0072C0"/>
            </a:solidFill>
            <a:ln cap="flat" cmpd="sng" w="63500">
              <a:solidFill>
                <a:srgbClr val="0072C0">
                  <a:alpha val="4000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7" name="Google Shape;337;p32"/>
          <p:cNvSpPr txBox="1"/>
          <p:nvPr/>
        </p:nvSpPr>
        <p:spPr>
          <a:xfrm>
            <a:off x="1656897" y="727975"/>
            <a:ext cx="358887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28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r>
              <a:rPr b="1" lang="en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"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2"/>
          <p:cNvSpPr/>
          <p:nvPr/>
        </p:nvSpPr>
        <p:spPr>
          <a:xfrm rot="678773">
            <a:off x="772953" y="829021"/>
            <a:ext cx="734112" cy="734122"/>
          </a:xfrm>
          <a:custGeom>
            <a:rect b="b" l="l" r="r" t="t"/>
            <a:pathLst>
              <a:path extrusionOk="0" h="120000" w="120000">
                <a:moveTo>
                  <a:pt x="55195" y="40770"/>
                </a:moveTo>
                <a:lnTo>
                  <a:pt x="52585" y="41347"/>
                </a:lnTo>
                <a:cubicBezTo>
                  <a:pt x="46744" y="43603"/>
                  <a:pt x="43669" y="55093"/>
                  <a:pt x="44837" y="61447"/>
                </a:cubicBezTo>
                <a:cubicBezTo>
                  <a:pt x="46006" y="67801"/>
                  <a:pt x="50317" y="79898"/>
                  <a:pt x="59595" y="79470"/>
                </a:cubicBezTo>
                <a:cubicBezTo>
                  <a:pt x="67251" y="79116"/>
                  <a:pt x="70125" y="71348"/>
                  <a:pt x="69546" y="60347"/>
                </a:cubicBezTo>
                <a:cubicBezTo>
                  <a:pt x="69285" y="58577"/>
                  <a:pt x="69022" y="56803"/>
                  <a:pt x="68765" y="55038"/>
                </a:cubicBezTo>
                <a:cubicBezTo>
                  <a:pt x="66803" y="46455"/>
                  <a:pt x="61281" y="40383"/>
                  <a:pt x="55195" y="40770"/>
                </a:cubicBezTo>
                <a:close/>
                <a:moveTo>
                  <a:pt x="47955" y="1223"/>
                </a:moveTo>
                <a:cubicBezTo>
                  <a:pt x="56213" y="-472"/>
                  <a:pt x="64924" y="-445"/>
                  <a:pt x="73565" y="1559"/>
                </a:cubicBezTo>
                <a:cubicBezTo>
                  <a:pt x="101217" y="7976"/>
                  <a:pt x="120588" y="32895"/>
                  <a:pt x="119986" y="61275"/>
                </a:cubicBezTo>
                <a:lnTo>
                  <a:pt x="119535" y="61266"/>
                </a:lnTo>
                <a:cubicBezTo>
                  <a:pt x="119583" y="61428"/>
                  <a:pt x="119597" y="61601"/>
                  <a:pt x="119608" y="61782"/>
                </a:cubicBezTo>
                <a:cubicBezTo>
                  <a:pt x="119863" y="69099"/>
                  <a:pt x="111959" y="84345"/>
                  <a:pt x="93174" y="84506"/>
                </a:cubicBezTo>
                <a:cubicBezTo>
                  <a:pt x="84050" y="84260"/>
                  <a:pt x="77408" y="77059"/>
                  <a:pt x="76631" y="73938"/>
                </a:cubicBezTo>
                <a:cubicBezTo>
                  <a:pt x="72416" y="91763"/>
                  <a:pt x="61858" y="95146"/>
                  <a:pt x="51885" y="93881"/>
                </a:cubicBezTo>
                <a:cubicBezTo>
                  <a:pt x="41911" y="92616"/>
                  <a:pt x="31267" y="78854"/>
                  <a:pt x="28581" y="60761"/>
                </a:cubicBezTo>
                <a:cubicBezTo>
                  <a:pt x="25943" y="42998"/>
                  <a:pt x="36569" y="31403"/>
                  <a:pt x="47188" y="28315"/>
                </a:cubicBezTo>
                <a:cubicBezTo>
                  <a:pt x="48705" y="27874"/>
                  <a:pt x="50279" y="27746"/>
                  <a:pt x="51885" y="27642"/>
                </a:cubicBezTo>
                <a:cubicBezTo>
                  <a:pt x="59861" y="27123"/>
                  <a:pt x="62226" y="30237"/>
                  <a:pt x="66086" y="34672"/>
                </a:cubicBezTo>
                <a:cubicBezTo>
                  <a:pt x="65324" y="31290"/>
                  <a:pt x="65175" y="29920"/>
                  <a:pt x="64495" y="26136"/>
                </a:cubicBezTo>
                <a:lnTo>
                  <a:pt x="76376" y="24089"/>
                </a:lnTo>
                <a:lnTo>
                  <a:pt x="85273" y="63221"/>
                </a:lnTo>
                <a:cubicBezTo>
                  <a:pt x="87118" y="76933"/>
                  <a:pt x="105959" y="74759"/>
                  <a:pt x="105294" y="60457"/>
                </a:cubicBezTo>
                <a:lnTo>
                  <a:pt x="105383" y="60458"/>
                </a:lnTo>
                <a:cubicBezTo>
                  <a:pt x="105618" y="39193"/>
                  <a:pt x="91026" y="20594"/>
                  <a:pt x="70266" y="15776"/>
                </a:cubicBezTo>
                <a:cubicBezTo>
                  <a:pt x="49340" y="10920"/>
                  <a:pt x="27875" y="21393"/>
                  <a:pt x="18825" y="40875"/>
                </a:cubicBezTo>
                <a:cubicBezTo>
                  <a:pt x="9775" y="60357"/>
                  <a:pt x="15617" y="83516"/>
                  <a:pt x="32826" y="96373"/>
                </a:cubicBezTo>
                <a:cubicBezTo>
                  <a:pt x="50035" y="109231"/>
                  <a:pt x="73899" y="108269"/>
                  <a:pt x="90017" y="94068"/>
                </a:cubicBezTo>
                <a:lnTo>
                  <a:pt x="99666" y="105018"/>
                </a:lnTo>
                <a:cubicBezTo>
                  <a:pt x="78367" y="123785"/>
                  <a:pt x="46830" y="125056"/>
                  <a:pt x="24090" y="108065"/>
                </a:cubicBezTo>
                <a:cubicBezTo>
                  <a:pt x="1350" y="91074"/>
                  <a:pt x="-6370" y="60471"/>
                  <a:pt x="5588" y="34727"/>
                </a:cubicBezTo>
                <a:cubicBezTo>
                  <a:pt x="13810" y="17027"/>
                  <a:pt x="29787" y="4954"/>
                  <a:pt x="47955" y="12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2"/>
          <p:cNvSpPr/>
          <p:nvPr/>
        </p:nvSpPr>
        <p:spPr>
          <a:xfrm>
            <a:off x="624780" y="1795151"/>
            <a:ext cx="4392000" cy="7200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2"/>
          <p:cNvSpPr/>
          <p:nvPr/>
        </p:nvSpPr>
        <p:spPr>
          <a:xfrm>
            <a:off x="5849067" y="1795151"/>
            <a:ext cx="430983" cy="283247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2"/>
          <p:cNvSpPr/>
          <p:nvPr/>
        </p:nvSpPr>
        <p:spPr>
          <a:xfrm rot="10800000">
            <a:off x="7615852" y="1643873"/>
            <a:ext cx="222330" cy="251064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2"/>
          <p:cNvSpPr/>
          <p:nvPr/>
        </p:nvSpPr>
        <p:spPr>
          <a:xfrm rot="-5400000">
            <a:off x="6854108" y="1359884"/>
            <a:ext cx="435124" cy="435410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2"/>
          <p:cNvSpPr/>
          <p:nvPr/>
        </p:nvSpPr>
        <p:spPr>
          <a:xfrm>
            <a:off x="6468043" y="1141072"/>
            <a:ext cx="283908" cy="4913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2"/>
          <p:cNvSpPr/>
          <p:nvPr/>
        </p:nvSpPr>
        <p:spPr>
          <a:xfrm>
            <a:off x="7466617" y="1179307"/>
            <a:ext cx="446596" cy="377623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2"/>
          <p:cNvSpPr txBox="1"/>
          <p:nvPr/>
        </p:nvSpPr>
        <p:spPr>
          <a:xfrm>
            <a:off x="611559" y="2001636"/>
            <a:ext cx="38009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2"/>
          <p:cNvSpPr/>
          <p:nvPr/>
        </p:nvSpPr>
        <p:spPr>
          <a:xfrm>
            <a:off x="2609024" y="2984183"/>
            <a:ext cx="481919" cy="833998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2"/>
          <p:cNvSpPr/>
          <p:nvPr/>
        </p:nvSpPr>
        <p:spPr>
          <a:xfrm>
            <a:off x="654009" y="3049872"/>
            <a:ext cx="833998" cy="662629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2"/>
          <p:cNvSpPr/>
          <p:nvPr/>
        </p:nvSpPr>
        <p:spPr>
          <a:xfrm>
            <a:off x="4211960" y="3035860"/>
            <a:ext cx="864096" cy="730644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2"/>
          <p:cNvSpPr txBox="1"/>
          <p:nvPr/>
        </p:nvSpPr>
        <p:spPr>
          <a:xfrm>
            <a:off x="476133" y="3844213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2262633" y="3844213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2"/>
          <p:cNvSpPr txBox="1"/>
          <p:nvPr/>
        </p:nvSpPr>
        <p:spPr>
          <a:xfrm>
            <a:off x="4049133" y="3864209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2"/>
          <p:cNvSpPr/>
          <p:nvPr/>
        </p:nvSpPr>
        <p:spPr>
          <a:xfrm>
            <a:off x="5767801" y="1368118"/>
            <a:ext cx="315474" cy="27225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2"/>
          <p:cNvSpPr/>
          <p:nvPr/>
        </p:nvSpPr>
        <p:spPr>
          <a:xfrm rot="10800000">
            <a:off x="6117730" y="2175806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2"/>
          <p:cNvSpPr/>
          <p:nvPr/>
        </p:nvSpPr>
        <p:spPr>
          <a:xfrm>
            <a:off x="7958223" y="1682082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2"/>
          <p:cNvSpPr/>
          <p:nvPr/>
        </p:nvSpPr>
        <p:spPr>
          <a:xfrm>
            <a:off x="8536388" y="1872621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2"/>
          <p:cNvSpPr/>
          <p:nvPr/>
        </p:nvSpPr>
        <p:spPr>
          <a:xfrm rot="9900000">
            <a:off x="5735247" y="966499"/>
            <a:ext cx="344802" cy="292843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2"/>
          <p:cNvSpPr/>
          <p:nvPr/>
        </p:nvSpPr>
        <p:spPr>
          <a:xfrm>
            <a:off x="5500826" y="185089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2"/>
          <p:cNvSpPr/>
          <p:nvPr/>
        </p:nvSpPr>
        <p:spPr>
          <a:xfrm>
            <a:off x="5307109" y="1409441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2"/>
          <p:cNvSpPr/>
          <p:nvPr/>
        </p:nvSpPr>
        <p:spPr>
          <a:xfrm>
            <a:off x="7679941" y="792638"/>
            <a:ext cx="359934" cy="27647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2"/>
          <p:cNvSpPr/>
          <p:nvPr/>
        </p:nvSpPr>
        <p:spPr>
          <a:xfrm>
            <a:off x="8531724" y="983170"/>
            <a:ext cx="365941" cy="315803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2"/>
          <p:cNvSpPr/>
          <p:nvPr/>
        </p:nvSpPr>
        <p:spPr>
          <a:xfrm>
            <a:off x="6758905" y="764148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2"/>
          <p:cNvSpPr/>
          <p:nvPr/>
        </p:nvSpPr>
        <p:spPr>
          <a:xfrm>
            <a:off x="7244406" y="835983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2"/>
          <p:cNvSpPr/>
          <p:nvPr/>
        </p:nvSpPr>
        <p:spPr>
          <a:xfrm>
            <a:off x="6255957" y="783383"/>
            <a:ext cx="309976" cy="309976"/>
          </a:xfrm>
          <a:prstGeom prst="hear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2"/>
          <p:cNvSpPr/>
          <p:nvPr/>
        </p:nvSpPr>
        <p:spPr>
          <a:xfrm>
            <a:off x="5837308" y="2118682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2"/>
          <p:cNvSpPr/>
          <p:nvPr/>
        </p:nvSpPr>
        <p:spPr>
          <a:xfrm rot="10800000">
            <a:off x="6085278" y="1093360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2"/>
          <p:cNvSpPr/>
          <p:nvPr/>
        </p:nvSpPr>
        <p:spPr>
          <a:xfrm>
            <a:off x="8046878" y="1054920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2"/>
          <p:cNvSpPr/>
          <p:nvPr/>
        </p:nvSpPr>
        <p:spPr>
          <a:xfrm>
            <a:off x="8361454" y="1409441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2"/>
          <p:cNvSpPr/>
          <p:nvPr/>
        </p:nvSpPr>
        <p:spPr>
          <a:xfrm>
            <a:off x="6519072" y="1698306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3"/>
          <p:cNvSpPr/>
          <p:nvPr/>
        </p:nvSpPr>
        <p:spPr>
          <a:xfrm>
            <a:off x="1890085" y="1477291"/>
            <a:ext cx="6498339" cy="756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8034" y="120000"/>
                </a:lnTo>
                <a:cubicBezTo>
                  <a:pt x="5783" y="104750"/>
                  <a:pt x="3014" y="95097"/>
                  <a:pt x="0" y="92739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3"/>
          <p:cNvSpPr/>
          <p:nvPr/>
        </p:nvSpPr>
        <p:spPr>
          <a:xfrm>
            <a:off x="2404639" y="2298836"/>
            <a:ext cx="5983785" cy="756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5059" y="120000"/>
                </a:lnTo>
                <a:cubicBezTo>
                  <a:pt x="5225" y="112896"/>
                  <a:pt x="5301" y="105580"/>
                  <a:pt x="5301" y="98124"/>
                </a:cubicBezTo>
                <a:cubicBezTo>
                  <a:pt x="5301" y="59519"/>
                  <a:pt x="3275" y="24658"/>
                  <a:pt x="0" y="0"/>
                </a:cubicBezTo>
                <a:close/>
              </a:path>
            </a:pathLst>
          </a:custGeom>
          <a:solidFill>
            <a:srgbClr val="0072C0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3"/>
          <p:cNvSpPr/>
          <p:nvPr/>
        </p:nvSpPr>
        <p:spPr>
          <a:xfrm>
            <a:off x="1908424" y="3120381"/>
            <a:ext cx="6480000" cy="756000"/>
          </a:xfrm>
          <a:custGeom>
            <a:rect b="b" l="l" r="r" t="t"/>
            <a:pathLst>
              <a:path extrusionOk="0" h="120000" w="120000">
                <a:moveTo>
                  <a:pt x="13617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3183"/>
                </a:lnTo>
                <a:cubicBezTo>
                  <a:pt x="6668" y="96705"/>
                  <a:pt x="12082" y="54843"/>
                  <a:pt x="13617" y="0"/>
                </a:cubicBezTo>
                <a:close/>
              </a:path>
            </a:pathLst>
          </a:custGeom>
          <a:solidFill>
            <a:srgbClr val="0072C0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6" name="Google Shape;376;p33"/>
          <p:cNvGrpSpPr/>
          <p:nvPr/>
        </p:nvGrpSpPr>
        <p:grpSpPr>
          <a:xfrm>
            <a:off x="863771" y="1459893"/>
            <a:ext cx="1908608" cy="2411434"/>
            <a:chOff x="863771" y="1459893"/>
            <a:chExt cx="1908608" cy="2411434"/>
          </a:xfrm>
        </p:grpSpPr>
        <p:grpSp>
          <p:nvGrpSpPr>
            <p:cNvPr id="377" name="Google Shape;377;p33"/>
            <p:cNvGrpSpPr/>
            <p:nvPr/>
          </p:nvGrpSpPr>
          <p:grpSpPr>
            <a:xfrm>
              <a:off x="863771" y="1459893"/>
              <a:ext cx="1908608" cy="2411434"/>
              <a:chOff x="1407747" y="409495"/>
              <a:chExt cx="4964453" cy="6272345"/>
            </a:xfrm>
          </p:grpSpPr>
          <p:sp>
            <p:nvSpPr>
              <p:cNvPr id="378" name="Google Shape;378;p33"/>
              <p:cNvSpPr/>
              <p:nvPr/>
            </p:nvSpPr>
            <p:spPr>
              <a:xfrm>
                <a:off x="1407747" y="1717391"/>
                <a:ext cx="4964453" cy="4964449"/>
              </a:xfrm>
              <a:prstGeom prst="donut">
                <a:avLst>
                  <a:gd fmla="val 9264" name="adj"/>
                </a:avLst>
              </a:prstGeom>
              <a:solidFill>
                <a:srgbClr val="3F3F3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9" name="Google Shape;379;p33"/>
              <p:cNvGrpSpPr/>
              <p:nvPr/>
            </p:nvGrpSpPr>
            <p:grpSpPr>
              <a:xfrm rot="-2142479">
                <a:off x="1961642" y="1354645"/>
                <a:ext cx="727496" cy="900126"/>
                <a:chOff x="4247964" y="1189551"/>
                <a:chExt cx="288032" cy="356380"/>
              </a:xfrm>
            </p:grpSpPr>
            <p:sp>
              <p:nvSpPr>
                <p:cNvPr id="380" name="Google Shape;380;p33"/>
                <p:cNvSpPr/>
                <p:nvPr/>
              </p:nvSpPr>
              <p:spPr>
                <a:xfrm>
                  <a:off x="4301980" y="1401620"/>
                  <a:ext cx="180000" cy="144311"/>
                </a:xfrm>
                <a:prstGeom prst="rect">
                  <a:avLst/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1" name="Google Shape;381;p33"/>
                <p:cNvSpPr/>
                <p:nvPr/>
              </p:nvSpPr>
              <p:spPr>
                <a:xfrm>
                  <a:off x="4247964" y="1189551"/>
                  <a:ext cx="288032" cy="216024"/>
                </a:xfrm>
                <a:prstGeom prst="roundRect">
                  <a:avLst>
                    <a:gd fmla="val 22685" name="adj"/>
                  </a:avLst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2" name="Google Shape;382;p33"/>
              <p:cNvGrpSpPr/>
              <p:nvPr/>
            </p:nvGrpSpPr>
            <p:grpSpPr>
              <a:xfrm rot="2160000">
                <a:off x="5200017" y="1372425"/>
                <a:ext cx="727496" cy="900126"/>
                <a:chOff x="4247964" y="1189551"/>
                <a:chExt cx="288032" cy="356380"/>
              </a:xfrm>
            </p:grpSpPr>
            <p:sp>
              <p:nvSpPr>
                <p:cNvPr id="383" name="Google Shape;383;p33"/>
                <p:cNvSpPr/>
                <p:nvPr/>
              </p:nvSpPr>
              <p:spPr>
                <a:xfrm>
                  <a:off x="4301980" y="1401620"/>
                  <a:ext cx="180000" cy="144311"/>
                </a:xfrm>
                <a:prstGeom prst="rect">
                  <a:avLst/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4" name="Google Shape;384;p33"/>
                <p:cNvSpPr/>
                <p:nvPr/>
              </p:nvSpPr>
              <p:spPr>
                <a:xfrm>
                  <a:off x="4247964" y="1189551"/>
                  <a:ext cx="288032" cy="216024"/>
                </a:xfrm>
                <a:prstGeom prst="roundRect">
                  <a:avLst>
                    <a:gd fmla="val 22685" name="adj"/>
                  </a:avLst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5" name="Google Shape;385;p33"/>
              <p:cNvGrpSpPr/>
              <p:nvPr/>
            </p:nvGrpSpPr>
            <p:grpSpPr>
              <a:xfrm>
                <a:off x="3343325" y="409495"/>
                <a:ext cx="1048423" cy="1564742"/>
                <a:chOff x="4241800" y="1250226"/>
                <a:chExt cx="288032" cy="429880"/>
              </a:xfrm>
            </p:grpSpPr>
            <p:sp>
              <p:nvSpPr>
                <p:cNvPr id="386" name="Google Shape;386;p33"/>
                <p:cNvSpPr/>
                <p:nvPr/>
              </p:nvSpPr>
              <p:spPr>
                <a:xfrm>
                  <a:off x="4301980" y="1462295"/>
                  <a:ext cx="180000" cy="217811"/>
                </a:xfrm>
                <a:prstGeom prst="rect">
                  <a:avLst/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387;p33"/>
                <p:cNvSpPr/>
                <p:nvPr/>
              </p:nvSpPr>
              <p:spPr>
                <a:xfrm>
                  <a:off x="4241800" y="1250226"/>
                  <a:ext cx="288032" cy="216024"/>
                </a:xfrm>
                <a:prstGeom prst="roundRect">
                  <a:avLst>
                    <a:gd fmla="val 22685" name="adj"/>
                  </a:avLst>
                </a:prstGeom>
                <a:solidFill>
                  <a:srgbClr val="3F3F3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88" name="Google Shape;388;p33"/>
            <p:cNvSpPr/>
            <p:nvPr/>
          </p:nvSpPr>
          <p:spPr>
            <a:xfrm>
              <a:off x="1002019" y="2879998"/>
              <a:ext cx="216000" cy="180000"/>
            </a:xfrm>
            <a:prstGeom prst="flowChartDelay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33"/>
            <p:cNvSpPr/>
            <p:nvPr/>
          </p:nvSpPr>
          <p:spPr>
            <a:xfrm rot="5400000">
              <a:off x="1710075" y="2133045"/>
              <a:ext cx="216000" cy="180000"/>
            </a:xfrm>
            <a:prstGeom prst="flowChartDelay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33"/>
            <p:cNvSpPr/>
            <p:nvPr/>
          </p:nvSpPr>
          <p:spPr>
            <a:xfrm rot="10800000">
              <a:off x="2418131" y="2868354"/>
              <a:ext cx="216000" cy="180000"/>
            </a:xfrm>
            <a:prstGeom prst="flowChartDelay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33"/>
            <p:cNvSpPr/>
            <p:nvPr/>
          </p:nvSpPr>
          <p:spPr>
            <a:xfrm rot="-5400000">
              <a:off x="1710077" y="3525854"/>
              <a:ext cx="216000" cy="180000"/>
            </a:xfrm>
            <a:prstGeom prst="flowChartDelay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2" name="Google Shape;392;p33"/>
          <p:cNvGrpSpPr/>
          <p:nvPr/>
        </p:nvGrpSpPr>
        <p:grpSpPr>
          <a:xfrm>
            <a:off x="1746069" y="2400940"/>
            <a:ext cx="576008" cy="629422"/>
            <a:chOff x="1746069" y="2400940"/>
            <a:chExt cx="576008" cy="629422"/>
          </a:xfrm>
        </p:grpSpPr>
        <p:sp>
          <p:nvSpPr>
            <p:cNvPr id="393" name="Google Shape;393;p33"/>
            <p:cNvSpPr/>
            <p:nvPr/>
          </p:nvSpPr>
          <p:spPr>
            <a:xfrm>
              <a:off x="1782077" y="2400940"/>
              <a:ext cx="72000" cy="540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33"/>
            <p:cNvSpPr/>
            <p:nvPr/>
          </p:nvSpPr>
          <p:spPr>
            <a:xfrm rot="5400000">
              <a:off x="2016077" y="2688354"/>
              <a:ext cx="72000" cy="540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33"/>
            <p:cNvSpPr/>
            <p:nvPr/>
          </p:nvSpPr>
          <p:spPr>
            <a:xfrm>
              <a:off x="1746069" y="28863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" name="Google Shape;396;p33"/>
          <p:cNvSpPr/>
          <p:nvPr/>
        </p:nvSpPr>
        <p:spPr>
          <a:xfrm>
            <a:off x="7772332" y="1669702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3"/>
          <p:cNvSpPr/>
          <p:nvPr/>
        </p:nvSpPr>
        <p:spPr>
          <a:xfrm>
            <a:off x="7772332" y="3335832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3"/>
          <p:cNvSpPr/>
          <p:nvPr/>
        </p:nvSpPr>
        <p:spPr>
          <a:xfrm>
            <a:off x="7754833" y="2516033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9" name="Google Shape;399;p33"/>
          <p:cNvGrpSpPr/>
          <p:nvPr/>
        </p:nvGrpSpPr>
        <p:grpSpPr>
          <a:xfrm>
            <a:off x="3059832" y="1515784"/>
            <a:ext cx="3724756" cy="678692"/>
            <a:chOff x="803640" y="3362835"/>
            <a:chExt cx="2059657" cy="678692"/>
          </a:xfrm>
        </p:grpSpPr>
        <p:sp>
          <p:nvSpPr>
            <p:cNvPr id="400" name="Google Shape;400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2" name="Google Shape;402;p33"/>
          <p:cNvGrpSpPr/>
          <p:nvPr/>
        </p:nvGrpSpPr>
        <p:grpSpPr>
          <a:xfrm>
            <a:off x="3465706" y="2338731"/>
            <a:ext cx="3724756" cy="678692"/>
            <a:chOff x="803640" y="3362835"/>
            <a:chExt cx="2059657" cy="678692"/>
          </a:xfrm>
        </p:grpSpPr>
        <p:sp>
          <p:nvSpPr>
            <p:cNvPr id="403" name="Google Shape;403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" name="Google Shape;405;p33"/>
          <p:cNvGrpSpPr/>
          <p:nvPr/>
        </p:nvGrpSpPr>
        <p:grpSpPr>
          <a:xfrm>
            <a:off x="3871580" y="3161678"/>
            <a:ext cx="3724756" cy="678692"/>
            <a:chOff x="803640" y="3362835"/>
            <a:chExt cx="2059657" cy="678692"/>
          </a:xfrm>
        </p:grpSpPr>
        <p:sp>
          <p:nvSpPr>
            <p:cNvPr id="406" name="Google Shape;406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33"/>
          <p:cNvSpPr txBox="1"/>
          <p:nvPr/>
        </p:nvSpPr>
        <p:spPr>
          <a:xfrm>
            <a:off x="1062555" y="4085659"/>
            <a:ext cx="701889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3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410" name="Google Shape;410;p33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34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125" r="2116" t="0"/>
          <a:stretch/>
        </p:blipFill>
        <p:spPr>
          <a:xfrm>
            <a:off x="7308472" y="1851670"/>
            <a:ext cx="1512000" cy="1512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16" name="Google Shape;416;p34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3840" r="3831" t="0"/>
          <a:stretch/>
        </p:blipFill>
        <p:spPr>
          <a:xfrm>
            <a:off x="5742552" y="3435846"/>
            <a:ext cx="3078000" cy="1512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17" name="Google Shape;417;p34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4783" l="0" r="0" t="4783"/>
          <a:stretch/>
        </p:blipFill>
        <p:spPr>
          <a:xfrm>
            <a:off x="3960440" y="1851670"/>
            <a:ext cx="1728300" cy="3096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18" name="Google Shape;418;p34"/>
          <p:cNvPicPr preferRelativeResize="0"/>
          <p:nvPr>
            <p:ph idx="7" type="pic"/>
          </p:nvPr>
        </p:nvPicPr>
        <p:blipFill rotWithShape="1">
          <a:blip r:embed="rId6">
            <a:alphaModFix/>
          </a:blip>
          <a:srcRect b="0" l="2125" r="2116" t="0"/>
          <a:stretch/>
        </p:blipFill>
        <p:spPr>
          <a:xfrm>
            <a:off x="7308472" y="267494"/>
            <a:ext cx="1512000" cy="1512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19" name="Google Shape;419;p34"/>
          <p:cNvSpPr txBox="1"/>
          <p:nvPr/>
        </p:nvSpPr>
        <p:spPr>
          <a:xfrm>
            <a:off x="683568" y="572274"/>
            <a:ext cx="2520280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4"/>
          <p:cNvSpPr txBox="1"/>
          <p:nvPr/>
        </p:nvSpPr>
        <p:spPr>
          <a:xfrm>
            <a:off x="712143" y="2084442"/>
            <a:ext cx="24913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4"/>
          <p:cNvSpPr txBox="1"/>
          <p:nvPr/>
        </p:nvSpPr>
        <p:spPr>
          <a:xfrm>
            <a:off x="724453" y="2987448"/>
            <a:ext cx="2479395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2" name="Google Shape;422;p34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0" l="2125" r="2116" t="0"/>
          <a:stretch/>
        </p:blipFill>
        <p:spPr>
          <a:xfrm>
            <a:off x="5742552" y="1851099"/>
            <a:ext cx="1512000" cy="1512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423" name="Google Shape;423;p34"/>
          <p:cNvPicPr preferRelativeResize="0"/>
          <p:nvPr>
            <p:ph idx="2" type="pic"/>
          </p:nvPr>
        </p:nvPicPr>
        <p:blipFill rotWithShape="1">
          <a:blip r:embed="rId8">
            <a:alphaModFix/>
          </a:blip>
          <a:srcRect b="0" l="592" r="602" t="0"/>
          <a:stretch/>
        </p:blipFill>
        <p:spPr>
          <a:xfrm>
            <a:off x="3960440" y="267494"/>
            <a:ext cx="3294000" cy="1512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5"/>
          <p:cNvSpPr/>
          <p:nvPr/>
        </p:nvSpPr>
        <p:spPr>
          <a:xfrm>
            <a:off x="0" y="0"/>
            <a:ext cx="3923928" cy="2283718"/>
          </a:xfrm>
          <a:prstGeom prst="homePlate">
            <a:avLst>
              <a:gd fmla="val 29225" name="adj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5"/>
          <p:cNvSpPr txBox="1"/>
          <p:nvPr>
            <p:ph idx="1" type="body"/>
          </p:nvPr>
        </p:nvSpPr>
        <p:spPr>
          <a:xfrm>
            <a:off x="323528" y="123478"/>
            <a:ext cx="331236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Worldmap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5"/>
          <p:cNvSpPr txBox="1"/>
          <p:nvPr>
            <p:ph idx="2" type="body"/>
          </p:nvPr>
        </p:nvSpPr>
        <p:spPr>
          <a:xfrm>
            <a:off x="323528" y="699542"/>
            <a:ext cx="324036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35"/>
          <p:cNvSpPr txBox="1"/>
          <p:nvPr/>
        </p:nvSpPr>
        <p:spPr>
          <a:xfrm>
            <a:off x="323018" y="1147224"/>
            <a:ext cx="288082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2" name="Google Shape;432;p35"/>
          <p:cNvGrpSpPr/>
          <p:nvPr/>
        </p:nvGrpSpPr>
        <p:grpSpPr>
          <a:xfrm>
            <a:off x="3622812" y="1280628"/>
            <a:ext cx="5405192" cy="3140398"/>
            <a:chOff x="635000" y="1382713"/>
            <a:chExt cx="7869238" cy="4572000"/>
          </a:xfrm>
        </p:grpSpPr>
        <p:sp>
          <p:nvSpPr>
            <p:cNvPr id="433" name="Google Shape;433;p35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0072C0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5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0072C0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35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0072C0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5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0072C0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35"/>
          <p:cNvSpPr txBox="1"/>
          <p:nvPr/>
        </p:nvSpPr>
        <p:spPr>
          <a:xfrm>
            <a:off x="323528" y="2724396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5"/>
          <p:cNvSpPr txBox="1"/>
          <p:nvPr/>
        </p:nvSpPr>
        <p:spPr>
          <a:xfrm>
            <a:off x="323528" y="3041712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5"/>
          <p:cNvSpPr txBox="1"/>
          <p:nvPr/>
        </p:nvSpPr>
        <p:spPr>
          <a:xfrm>
            <a:off x="323528" y="3359028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5"/>
          <p:cNvSpPr txBox="1"/>
          <p:nvPr/>
        </p:nvSpPr>
        <p:spPr>
          <a:xfrm>
            <a:off x="323528" y="3676344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35"/>
          <p:cNvSpPr txBox="1"/>
          <p:nvPr/>
        </p:nvSpPr>
        <p:spPr>
          <a:xfrm>
            <a:off x="323528" y="3993660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35"/>
          <p:cNvSpPr txBox="1"/>
          <p:nvPr/>
        </p:nvSpPr>
        <p:spPr>
          <a:xfrm>
            <a:off x="323528" y="4310975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●"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5"/>
          <p:cNvSpPr/>
          <p:nvPr/>
        </p:nvSpPr>
        <p:spPr>
          <a:xfrm>
            <a:off x="4572000" y="2615610"/>
            <a:ext cx="301420" cy="301420"/>
          </a:xfrm>
          <a:prstGeom prst="ellipse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5"/>
          <p:cNvSpPr/>
          <p:nvPr/>
        </p:nvSpPr>
        <p:spPr>
          <a:xfrm>
            <a:off x="5292080" y="3470573"/>
            <a:ext cx="301420" cy="301420"/>
          </a:xfrm>
          <a:prstGeom prst="ellipse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5"/>
          <p:cNvSpPr/>
          <p:nvPr/>
        </p:nvSpPr>
        <p:spPr>
          <a:xfrm>
            <a:off x="6444208" y="3246587"/>
            <a:ext cx="301420" cy="301420"/>
          </a:xfrm>
          <a:prstGeom prst="ellipse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5"/>
          <p:cNvSpPr/>
          <p:nvPr/>
        </p:nvSpPr>
        <p:spPr>
          <a:xfrm>
            <a:off x="8028384" y="3637326"/>
            <a:ext cx="301420" cy="301420"/>
          </a:xfrm>
          <a:prstGeom prst="ellipse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5"/>
          <p:cNvSpPr/>
          <p:nvPr/>
        </p:nvSpPr>
        <p:spPr>
          <a:xfrm>
            <a:off x="7380312" y="2464900"/>
            <a:ext cx="301420" cy="301420"/>
          </a:xfrm>
          <a:prstGeom prst="ellipse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5"/>
          <p:cNvSpPr/>
          <p:nvPr/>
        </p:nvSpPr>
        <p:spPr>
          <a:xfrm>
            <a:off x="5442790" y="1560865"/>
            <a:ext cx="301420" cy="301420"/>
          </a:xfrm>
          <a:prstGeom prst="ellipse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6"/>
          <p:cNvSpPr txBox="1"/>
          <p:nvPr/>
        </p:nvSpPr>
        <p:spPr>
          <a:xfrm>
            <a:off x="7185403" y="2427571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6"/>
          <p:cNvSpPr/>
          <p:nvPr/>
        </p:nvSpPr>
        <p:spPr>
          <a:xfrm>
            <a:off x="4233" y="3435846"/>
            <a:ext cx="9139800" cy="170760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36"/>
          <p:cNvSpPr txBox="1"/>
          <p:nvPr/>
        </p:nvSpPr>
        <p:spPr>
          <a:xfrm>
            <a:off x="5825700" y="2387084"/>
            <a:ext cx="70714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6" name="Google Shape;456;p36"/>
          <p:cNvGrpSpPr/>
          <p:nvPr/>
        </p:nvGrpSpPr>
        <p:grpSpPr>
          <a:xfrm>
            <a:off x="632826" y="3677748"/>
            <a:ext cx="1728192" cy="1081951"/>
            <a:chOff x="1062658" y="3986014"/>
            <a:chExt cx="1728192" cy="1081951"/>
          </a:xfrm>
        </p:grpSpPr>
        <p:sp>
          <p:nvSpPr>
            <p:cNvPr id="457" name="Google Shape;457;p3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59" name="Google Shape;459;p36"/>
          <p:cNvGrpSpPr/>
          <p:nvPr/>
        </p:nvGrpSpPr>
        <p:grpSpPr>
          <a:xfrm>
            <a:off x="2672666" y="3677748"/>
            <a:ext cx="1728192" cy="1081951"/>
            <a:chOff x="1062658" y="3986014"/>
            <a:chExt cx="1728192" cy="1081951"/>
          </a:xfrm>
        </p:grpSpPr>
        <p:sp>
          <p:nvSpPr>
            <p:cNvPr id="460" name="Google Shape;460;p3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62" name="Google Shape;462;p36"/>
          <p:cNvGrpSpPr/>
          <p:nvPr/>
        </p:nvGrpSpPr>
        <p:grpSpPr>
          <a:xfrm>
            <a:off x="4712506" y="3677748"/>
            <a:ext cx="1728192" cy="1081951"/>
            <a:chOff x="1062658" y="3986014"/>
            <a:chExt cx="1728192" cy="1081951"/>
          </a:xfrm>
        </p:grpSpPr>
        <p:sp>
          <p:nvSpPr>
            <p:cNvPr id="463" name="Google Shape;463;p3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65" name="Google Shape;465;p36"/>
          <p:cNvGrpSpPr/>
          <p:nvPr/>
        </p:nvGrpSpPr>
        <p:grpSpPr>
          <a:xfrm>
            <a:off x="576500" y="1164459"/>
            <a:ext cx="1629674" cy="2215724"/>
            <a:chOff x="566062" y="2272858"/>
            <a:chExt cx="1629674" cy="2215724"/>
          </a:xfrm>
        </p:grpSpPr>
        <p:cxnSp>
          <p:nvCxnSpPr>
            <p:cNvPr id="466" name="Google Shape;466;p36"/>
            <p:cNvCxnSpPr/>
            <p:nvPr/>
          </p:nvCxnSpPr>
          <p:spPr>
            <a:xfrm rot="10800000">
              <a:off x="964552" y="2307817"/>
              <a:ext cx="0" cy="1885764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7" name="Google Shape;467;p36"/>
            <p:cNvCxnSpPr/>
            <p:nvPr/>
          </p:nvCxnSpPr>
          <p:spPr>
            <a:xfrm>
              <a:off x="955249" y="4193580"/>
              <a:ext cx="1240487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68" name="Google Shape;468;p36"/>
            <p:cNvSpPr txBox="1"/>
            <p:nvPr/>
          </p:nvSpPr>
          <p:spPr>
            <a:xfrm>
              <a:off x="566062" y="2272858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6"/>
            <p:cNvSpPr txBox="1"/>
            <p:nvPr/>
          </p:nvSpPr>
          <p:spPr>
            <a:xfrm>
              <a:off x="566062" y="262750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6"/>
            <p:cNvSpPr txBox="1"/>
            <p:nvPr/>
          </p:nvSpPr>
          <p:spPr>
            <a:xfrm>
              <a:off x="566062" y="2982146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6"/>
            <p:cNvSpPr txBox="1"/>
            <p:nvPr/>
          </p:nvSpPr>
          <p:spPr>
            <a:xfrm>
              <a:off x="566062" y="333679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6"/>
            <p:cNvSpPr txBox="1"/>
            <p:nvPr/>
          </p:nvSpPr>
          <p:spPr>
            <a:xfrm>
              <a:off x="566062" y="369143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6"/>
            <p:cNvSpPr txBox="1"/>
            <p:nvPr/>
          </p:nvSpPr>
          <p:spPr>
            <a:xfrm>
              <a:off x="566062" y="4046079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6"/>
            <p:cNvSpPr txBox="1"/>
            <p:nvPr/>
          </p:nvSpPr>
          <p:spPr>
            <a:xfrm>
              <a:off x="986423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6"/>
            <p:cNvSpPr txBox="1"/>
            <p:nvPr/>
          </p:nvSpPr>
          <p:spPr>
            <a:xfrm>
              <a:off x="1296550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6"/>
            <p:cNvSpPr txBox="1"/>
            <p:nvPr/>
          </p:nvSpPr>
          <p:spPr>
            <a:xfrm>
              <a:off x="1606677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6"/>
            <p:cNvSpPr txBox="1"/>
            <p:nvPr/>
          </p:nvSpPr>
          <p:spPr>
            <a:xfrm>
              <a:off x="1916804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1043608" y="3336790"/>
              <a:ext cx="144016" cy="85741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1349082" y="2910315"/>
              <a:ext cx="144016" cy="1283885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1654556" y="3552258"/>
              <a:ext cx="144016" cy="641942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6"/>
            <p:cNvSpPr/>
            <p:nvPr/>
          </p:nvSpPr>
          <p:spPr>
            <a:xfrm>
              <a:off x="1960030" y="2695514"/>
              <a:ext cx="144016" cy="1498686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" name="Google Shape;482;p36"/>
          <p:cNvGrpSpPr/>
          <p:nvPr/>
        </p:nvGrpSpPr>
        <p:grpSpPr>
          <a:xfrm>
            <a:off x="2685451" y="1164459"/>
            <a:ext cx="1629674" cy="2215724"/>
            <a:chOff x="566062" y="2272858"/>
            <a:chExt cx="1629674" cy="2215724"/>
          </a:xfrm>
        </p:grpSpPr>
        <p:cxnSp>
          <p:nvCxnSpPr>
            <p:cNvPr id="483" name="Google Shape;483;p36"/>
            <p:cNvCxnSpPr/>
            <p:nvPr/>
          </p:nvCxnSpPr>
          <p:spPr>
            <a:xfrm rot="10800000">
              <a:off x="964552" y="2307817"/>
              <a:ext cx="0" cy="1885764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4" name="Google Shape;484;p36"/>
            <p:cNvCxnSpPr/>
            <p:nvPr/>
          </p:nvCxnSpPr>
          <p:spPr>
            <a:xfrm>
              <a:off x="955249" y="4193580"/>
              <a:ext cx="1240487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85" name="Google Shape;485;p36"/>
            <p:cNvSpPr txBox="1"/>
            <p:nvPr/>
          </p:nvSpPr>
          <p:spPr>
            <a:xfrm>
              <a:off x="566062" y="2272858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6"/>
            <p:cNvSpPr txBox="1"/>
            <p:nvPr/>
          </p:nvSpPr>
          <p:spPr>
            <a:xfrm>
              <a:off x="566062" y="262750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6"/>
            <p:cNvSpPr txBox="1"/>
            <p:nvPr/>
          </p:nvSpPr>
          <p:spPr>
            <a:xfrm>
              <a:off x="566062" y="2982146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6"/>
            <p:cNvSpPr txBox="1"/>
            <p:nvPr/>
          </p:nvSpPr>
          <p:spPr>
            <a:xfrm>
              <a:off x="566062" y="333679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6"/>
            <p:cNvSpPr txBox="1"/>
            <p:nvPr/>
          </p:nvSpPr>
          <p:spPr>
            <a:xfrm>
              <a:off x="566062" y="369143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6"/>
            <p:cNvSpPr txBox="1"/>
            <p:nvPr/>
          </p:nvSpPr>
          <p:spPr>
            <a:xfrm>
              <a:off x="566062" y="4046079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6"/>
            <p:cNvSpPr txBox="1"/>
            <p:nvPr/>
          </p:nvSpPr>
          <p:spPr>
            <a:xfrm>
              <a:off x="986423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6"/>
            <p:cNvSpPr txBox="1"/>
            <p:nvPr/>
          </p:nvSpPr>
          <p:spPr>
            <a:xfrm>
              <a:off x="1296550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36"/>
            <p:cNvSpPr txBox="1"/>
            <p:nvPr/>
          </p:nvSpPr>
          <p:spPr>
            <a:xfrm>
              <a:off x="1606677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36"/>
            <p:cNvSpPr txBox="1"/>
            <p:nvPr/>
          </p:nvSpPr>
          <p:spPr>
            <a:xfrm>
              <a:off x="1916804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6"/>
            <p:cNvSpPr/>
            <p:nvPr/>
          </p:nvSpPr>
          <p:spPr>
            <a:xfrm>
              <a:off x="1043608" y="3336790"/>
              <a:ext cx="144016" cy="85741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1349082" y="2910315"/>
              <a:ext cx="144016" cy="1283885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6"/>
            <p:cNvSpPr/>
            <p:nvPr/>
          </p:nvSpPr>
          <p:spPr>
            <a:xfrm>
              <a:off x="1654556" y="3552258"/>
              <a:ext cx="144016" cy="641942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1960030" y="2695514"/>
              <a:ext cx="144016" cy="1498686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36"/>
          <p:cNvGrpSpPr/>
          <p:nvPr/>
        </p:nvGrpSpPr>
        <p:grpSpPr>
          <a:xfrm>
            <a:off x="4794402" y="1164459"/>
            <a:ext cx="1629674" cy="2215724"/>
            <a:chOff x="566062" y="2272858"/>
            <a:chExt cx="1629674" cy="2215724"/>
          </a:xfrm>
        </p:grpSpPr>
        <p:cxnSp>
          <p:nvCxnSpPr>
            <p:cNvPr id="500" name="Google Shape;500;p36"/>
            <p:cNvCxnSpPr/>
            <p:nvPr/>
          </p:nvCxnSpPr>
          <p:spPr>
            <a:xfrm rot="10800000">
              <a:off x="964552" y="2307817"/>
              <a:ext cx="0" cy="1885764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1" name="Google Shape;501;p36"/>
            <p:cNvCxnSpPr/>
            <p:nvPr/>
          </p:nvCxnSpPr>
          <p:spPr>
            <a:xfrm>
              <a:off x="955249" y="4193580"/>
              <a:ext cx="1240487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02" name="Google Shape;502;p36"/>
            <p:cNvSpPr txBox="1"/>
            <p:nvPr/>
          </p:nvSpPr>
          <p:spPr>
            <a:xfrm>
              <a:off x="566062" y="2272858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6"/>
            <p:cNvSpPr txBox="1"/>
            <p:nvPr/>
          </p:nvSpPr>
          <p:spPr>
            <a:xfrm>
              <a:off x="566062" y="262750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6"/>
            <p:cNvSpPr txBox="1"/>
            <p:nvPr/>
          </p:nvSpPr>
          <p:spPr>
            <a:xfrm>
              <a:off x="566062" y="2982146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6"/>
            <p:cNvSpPr txBox="1"/>
            <p:nvPr/>
          </p:nvSpPr>
          <p:spPr>
            <a:xfrm>
              <a:off x="566062" y="333679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6"/>
            <p:cNvSpPr txBox="1"/>
            <p:nvPr/>
          </p:nvSpPr>
          <p:spPr>
            <a:xfrm>
              <a:off x="566062" y="369143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6"/>
            <p:cNvSpPr txBox="1"/>
            <p:nvPr/>
          </p:nvSpPr>
          <p:spPr>
            <a:xfrm>
              <a:off x="566062" y="4046079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6"/>
            <p:cNvSpPr txBox="1"/>
            <p:nvPr/>
          </p:nvSpPr>
          <p:spPr>
            <a:xfrm>
              <a:off x="986423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6"/>
            <p:cNvSpPr txBox="1"/>
            <p:nvPr/>
          </p:nvSpPr>
          <p:spPr>
            <a:xfrm>
              <a:off x="1296550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6"/>
            <p:cNvSpPr txBox="1"/>
            <p:nvPr/>
          </p:nvSpPr>
          <p:spPr>
            <a:xfrm>
              <a:off x="1606677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6"/>
            <p:cNvSpPr txBox="1"/>
            <p:nvPr/>
          </p:nvSpPr>
          <p:spPr>
            <a:xfrm>
              <a:off x="1916804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6"/>
            <p:cNvSpPr/>
            <p:nvPr/>
          </p:nvSpPr>
          <p:spPr>
            <a:xfrm>
              <a:off x="1043608" y="3336790"/>
              <a:ext cx="144016" cy="85741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1349082" y="2910315"/>
              <a:ext cx="144016" cy="1283885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1654556" y="3552258"/>
              <a:ext cx="144016" cy="641942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1960030" y="2695514"/>
              <a:ext cx="144016" cy="1498686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6" name="Google Shape;516;p36"/>
          <p:cNvGrpSpPr/>
          <p:nvPr/>
        </p:nvGrpSpPr>
        <p:grpSpPr>
          <a:xfrm>
            <a:off x="6903353" y="1164459"/>
            <a:ext cx="1629674" cy="2215724"/>
            <a:chOff x="566062" y="2272858"/>
            <a:chExt cx="1629674" cy="2215724"/>
          </a:xfrm>
        </p:grpSpPr>
        <p:cxnSp>
          <p:nvCxnSpPr>
            <p:cNvPr id="517" name="Google Shape;517;p36"/>
            <p:cNvCxnSpPr/>
            <p:nvPr/>
          </p:nvCxnSpPr>
          <p:spPr>
            <a:xfrm rot="10800000">
              <a:off x="964552" y="2307817"/>
              <a:ext cx="0" cy="1885764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8" name="Google Shape;518;p36"/>
            <p:cNvCxnSpPr/>
            <p:nvPr/>
          </p:nvCxnSpPr>
          <p:spPr>
            <a:xfrm>
              <a:off x="955249" y="4193580"/>
              <a:ext cx="1240487" cy="62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19" name="Google Shape;519;p36"/>
            <p:cNvSpPr txBox="1"/>
            <p:nvPr/>
          </p:nvSpPr>
          <p:spPr>
            <a:xfrm>
              <a:off x="566062" y="2272858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6"/>
            <p:cNvSpPr txBox="1"/>
            <p:nvPr/>
          </p:nvSpPr>
          <p:spPr>
            <a:xfrm>
              <a:off x="566062" y="2627502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36"/>
            <p:cNvSpPr txBox="1"/>
            <p:nvPr/>
          </p:nvSpPr>
          <p:spPr>
            <a:xfrm>
              <a:off x="566062" y="2982146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36"/>
            <p:cNvSpPr txBox="1"/>
            <p:nvPr/>
          </p:nvSpPr>
          <p:spPr>
            <a:xfrm>
              <a:off x="566062" y="3336790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6"/>
            <p:cNvSpPr txBox="1"/>
            <p:nvPr/>
          </p:nvSpPr>
          <p:spPr>
            <a:xfrm>
              <a:off x="566062" y="3691434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36"/>
            <p:cNvSpPr txBox="1"/>
            <p:nvPr/>
          </p:nvSpPr>
          <p:spPr>
            <a:xfrm>
              <a:off x="566062" y="4046079"/>
              <a:ext cx="39849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36"/>
            <p:cNvSpPr txBox="1"/>
            <p:nvPr/>
          </p:nvSpPr>
          <p:spPr>
            <a:xfrm>
              <a:off x="986423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6"/>
            <p:cNvSpPr txBox="1"/>
            <p:nvPr/>
          </p:nvSpPr>
          <p:spPr>
            <a:xfrm>
              <a:off x="1296550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36"/>
            <p:cNvSpPr txBox="1"/>
            <p:nvPr/>
          </p:nvSpPr>
          <p:spPr>
            <a:xfrm>
              <a:off x="1606677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36"/>
            <p:cNvSpPr txBox="1"/>
            <p:nvPr/>
          </p:nvSpPr>
          <p:spPr>
            <a:xfrm>
              <a:off x="1916804" y="4226972"/>
              <a:ext cx="249080" cy="261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1043608" y="3336790"/>
              <a:ext cx="144016" cy="85741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1349082" y="2910315"/>
              <a:ext cx="144016" cy="1283885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1654556" y="3552258"/>
              <a:ext cx="144016" cy="641942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1960030" y="2695514"/>
              <a:ext cx="144016" cy="1498686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3" name="Google Shape;533;p36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Chart Style</a:t>
            </a:r>
            <a:endParaRPr/>
          </a:p>
        </p:txBody>
      </p:sp>
      <p:sp>
        <p:nvSpPr>
          <p:cNvPr id="534" name="Google Shape;534;p36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  <p:sp>
        <p:nvSpPr>
          <p:cNvPr id="535" name="Google Shape;535;p36"/>
          <p:cNvSpPr txBox="1"/>
          <p:nvPr/>
        </p:nvSpPr>
        <p:spPr>
          <a:xfrm>
            <a:off x="6998831" y="3677748"/>
            <a:ext cx="1728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6"/>
          <p:cNvSpPr txBox="1"/>
          <p:nvPr/>
        </p:nvSpPr>
        <p:spPr>
          <a:xfrm>
            <a:off x="6998831" y="3985552"/>
            <a:ext cx="1728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541;p3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8506" r="8506" t="0"/>
          <a:stretch/>
        </p:blipFill>
        <p:spPr>
          <a:xfrm>
            <a:off x="0" y="0"/>
            <a:ext cx="9144000" cy="3096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descr="D:\Fullppt\005-PNG이미지\노트북.png" id="542" name="Google Shape;542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31840" y="1347614"/>
            <a:ext cx="6797476" cy="3457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7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2116" l="0" r="0" t="2125"/>
          <a:stretch/>
        </p:blipFill>
        <p:spPr>
          <a:xfrm>
            <a:off x="4984450" y="1808150"/>
            <a:ext cx="3250800" cy="2410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  <p:grpSp>
        <p:nvGrpSpPr>
          <p:cNvPr id="544" name="Google Shape;544;p37"/>
          <p:cNvGrpSpPr/>
          <p:nvPr/>
        </p:nvGrpSpPr>
        <p:grpSpPr>
          <a:xfrm>
            <a:off x="379634" y="3356905"/>
            <a:ext cx="3816424" cy="1545071"/>
            <a:chOff x="5076056" y="2073670"/>
            <a:chExt cx="3504380" cy="1545071"/>
          </a:xfrm>
        </p:grpSpPr>
        <p:sp>
          <p:nvSpPr>
            <p:cNvPr id="545" name="Google Shape;545;p37"/>
            <p:cNvSpPr txBox="1"/>
            <p:nvPr/>
          </p:nvSpPr>
          <p:spPr>
            <a:xfrm>
              <a:off x="5076056" y="2418412"/>
              <a:ext cx="35043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  </a:r>
              <a:endParaRPr/>
            </a:p>
          </p:txBody>
        </p:sp>
        <p:sp>
          <p:nvSpPr>
            <p:cNvPr id="546" name="Google Shape;546;p37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8"/>
          <p:cNvSpPr/>
          <p:nvPr/>
        </p:nvSpPr>
        <p:spPr>
          <a:xfrm>
            <a:off x="0" y="1710654"/>
            <a:ext cx="9144000" cy="235456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8"/>
          <p:cNvSpPr/>
          <p:nvPr/>
        </p:nvSpPr>
        <p:spPr>
          <a:xfrm>
            <a:off x="677024" y="885102"/>
            <a:ext cx="2886863" cy="4005663"/>
          </a:xfrm>
          <a:custGeom>
            <a:rect b="b" l="l" r="r" t="t"/>
            <a:pathLst>
              <a:path extrusionOk="0" h="120000" w="120000">
                <a:moveTo>
                  <a:pt x="74233" y="117460"/>
                </a:moveTo>
                <a:lnTo>
                  <a:pt x="76726" y="117460"/>
                </a:lnTo>
                <a:lnTo>
                  <a:pt x="76825" y="117564"/>
                </a:lnTo>
                <a:lnTo>
                  <a:pt x="76825" y="117703"/>
                </a:lnTo>
                <a:lnTo>
                  <a:pt x="76925" y="117877"/>
                </a:lnTo>
                <a:lnTo>
                  <a:pt x="76925" y="118121"/>
                </a:lnTo>
                <a:lnTo>
                  <a:pt x="76576" y="118190"/>
                </a:lnTo>
                <a:lnTo>
                  <a:pt x="76127" y="118260"/>
                </a:lnTo>
                <a:lnTo>
                  <a:pt x="75629" y="118260"/>
                </a:lnTo>
                <a:lnTo>
                  <a:pt x="75330" y="118190"/>
                </a:lnTo>
                <a:lnTo>
                  <a:pt x="75081" y="118121"/>
                </a:lnTo>
                <a:lnTo>
                  <a:pt x="74831" y="118121"/>
                </a:lnTo>
                <a:lnTo>
                  <a:pt x="74383" y="118121"/>
                </a:lnTo>
                <a:lnTo>
                  <a:pt x="74233" y="117460"/>
                </a:lnTo>
                <a:close/>
                <a:moveTo>
                  <a:pt x="63365" y="113946"/>
                </a:moveTo>
                <a:lnTo>
                  <a:pt x="63764" y="114189"/>
                </a:lnTo>
                <a:lnTo>
                  <a:pt x="64312" y="114224"/>
                </a:lnTo>
                <a:lnTo>
                  <a:pt x="64810" y="114363"/>
                </a:lnTo>
                <a:lnTo>
                  <a:pt x="65159" y="114676"/>
                </a:lnTo>
                <a:lnTo>
                  <a:pt x="65409" y="115094"/>
                </a:lnTo>
                <a:lnTo>
                  <a:pt x="65758" y="115442"/>
                </a:lnTo>
                <a:lnTo>
                  <a:pt x="67453" y="116103"/>
                </a:lnTo>
                <a:lnTo>
                  <a:pt x="69447" y="116729"/>
                </a:lnTo>
                <a:lnTo>
                  <a:pt x="71591" y="117216"/>
                </a:lnTo>
                <a:lnTo>
                  <a:pt x="73884" y="117564"/>
                </a:lnTo>
                <a:lnTo>
                  <a:pt x="73884" y="118121"/>
                </a:lnTo>
                <a:lnTo>
                  <a:pt x="73435" y="118121"/>
                </a:lnTo>
                <a:lnTo>
                  <a:pt x="72737" y="118295"/>
                </a:lnTo>
                <a:lnTo>
                  <a:pt x="72039" y="118295"/>
                </a:lnTo>
                <a:lnTo>
                  <a:pt x="71341" y="118295"/>
                </a:lnTo>
                <a:lnTo>
                  <a:pt x="70843" y="118364"/>
                </a:lnTo>
                <a:lnTo>
                  <a:pt x="70544" y="118503"/>
                </a:lnTo>
                <a:lnTo>
                  <a:pt x="70394" y="118538"/>
                </a:lnTo>
                <a:lnTo>
                  <a:pt x="70195" y="118677"/>
                </a:lnTo>
                <a:lnTo>
                  <a:pt x="69846" y="118747"/>
                </a:lnTo>
                <a:lnTo>
                  <a:pt x="69248" y="118782"/>
                </a:lnTo>
                <a:lnTo>
                  <a:pt x="69248" y="119443"/>
                </a:lnTo>
                <a:lnTo>
                  <a:pt x="69447" y="119443"/>
                </a:lnTo>
                <a:lnTo>
                  <a:pt x="69597" y="119269"/>
                </a:lnTo>
                <a:lnTo>
                  <a:pt x="69696" y="119164"/>
                </a:lnTo>
                <a:lnTo>
                  <a:pt x="69796" y="119095"/>
                </a:lnTo>
                <a:lnTo>
                  <a:pt x="69945" y="119095"/>
                </a:lnTo>
                <a:lnTo>
                  <a:pt x="70195" y="119025"/>
                </a:lnTo>
                <a:lnTo>
                  <a:pt x="70544" y="119025"/>
                </a:lnTo>
                <a:lnTo>
                  <a:pt x="70544" y="119338"/>
                </a:lnTo>
                <a:lnTo>
                  <a:pt x="70743" y="119443"/>
                </a:lnTo>
                <a:lnTo>
                  <a:pt x="70743" y="119582"/>
                </a:lnTo>
                <a:lnTo>
                  <a:pt x="70743" y="119756"/>
                </a:lnTo>
                <a:lnTo>
                  <a:pt x="70843" y="120000"/>
                </a:lnTo>
                <a:lnTo>
                  <a:pt x="69846" y="119895"/>
                </a:lnTo>
                <a:lnTo>
                  <a:pt x="69148" y="119652"/>
                </a:lnTo>
                <a:lnTo>
                  <a:pt x="68550" y="119408"/>
                </a:lnTo>
                <a:lnTo>
                  <a:pt x="67951" y="119164"/>
                </a:lnTo>
                <a:lnTo>
                  <a:pt x="67503" y="119164"/>
                </a:lnTo>
                <a:lnTo>
                  <a:pt x="66904" y="119234"/>
                </a:lnTo>
                <a:lnTo>
                  <a:pt x="66306" y="119269"/>
                </a:lnTo>
                <a:lnTo>
                  <a:pt x="65708" y="119338"/>
                </a:lnTo>
                <a:lnTo>
                  <a:pt x="65259" y="119338"/>
                </a:lnTo>
                <a:lnTo>
                  <a:pt x="65010" y="119234"/>
                </a:lnTo>
                <a:lnTo>
                  <a:pt x="64810" y="119095"/>
                </a:lnTo>
                <a:lnTo>
                  <a:pt x="64561" y="118921"/>
                </a:lnTo>
                <a:lnTo>
                  <a:pt x="64312" y="118747"/>
                </a:lnTo>
                <a:lnTo>
                  <a:pt x="64113" y="118608"/>
                </a:lnTo>
                <a:lnTo>
                  <a:pt x="63863" y="118503"/>
                </a:lnTo>
                <a:lnTo>
                  <a:pt x="63764" y="118503"/>
                </a:lnTo>
                <a:lnTo>
                  <a:pt x="63664" y="118503"/>
                </a:lnTo>
                <a:lnTo>
                  <a:pt x="63664" y="118538"/>
                </a:lnTo>
                <a:lnTo>
                  <a:pt x="63664" y="118608"/>
                </a:lnTo>
                <a:lnTo>
                  <a:pt x="63664" y="118677"/>
                </a:lnTo>
                <a:lnTo>
                  <a:pt x="63664" y="118747"/>
                </a:lnTo>
                <a:lnTo>
                  <a:pt x="63664" y="118782"/>
                </a:lnTo>
                <a:lnTo>
                  <a:pt x="62916" y="118782"/>
                </a:lnTo>
                <a:lnTo>
                  <a:pt x="62118" y="118608"/>
                </a:lnTo>
                <a:lnTo>
                  <a:pt x="61620" y="118364"/>
                </a:lnTo>
                <a:lnTo>
                  <a:pt x="61420" y="118364"/>
                </a:lnTo>
                <a:lnTo>
                  <a:pt x="61420" y="118016"/>
                </a:lnTo>
                <a:lnTo>
                  <a:pt x="62368" y="118016"/>
                </a:lnTo>
                <a:lnTo>
                  <a:pt x="62368" y="117877"/>
                </a:lnTo>
                <a:lnTo>
                  <a:pt x="62467" y="117808"/>
                </a:lnTo>
                <a:lnTo>
                  <a:pt x="62467" y="117808"/>
                </a:lnTo>
                <a:lnTo>
                  <a:pt x="62467" y="117773"/>
                </a:lnTo>
                <a:lnTo>
                  <a:pt x="62567" y="117703"/>
                </a:lnTo>
                <a:lnTo>
                  <a:pt x="62318" y="117286"/>
                </a:lnTo>
                <a:lnTo>
                  <a:pt x="61969" y="116833"/>
                </a:lnTo>
                <a:lnTo>
                  <a:pt x="61620" y="116416"/>
                </a:lnTo>
                <a:lnTo>
                  <a:pt x="61321" y="115929"/>
                </a:lnTo>
                <a:lnTo>
                  <a:pt x="61420" y="115581"/>
                </a:lnTo>
                <a:lnTo>
                  <a:pt x="61620" y="115163"/>
                </a:lnTo>
                <a:lnTo>
                  <a:pt x="61869" y="114711"/>
                </a:lnTo>
                <a:lnTo>
                  <a:pt x="62118" y="114363"/>
                </a:lnTo>
                <a:lnTo>
                  <a:pt x="62667" y="114050"/>
                </a:lnTo>
                <a:lnTo>
                  <a:pt x="63365" y="113946"/>
                </a:lnTo>
                <a:close/>
                <a:moveTo>
                  <a:pt x="81861" y="112102"/>
                </a:moveTo>
                <a:lnTo>
                  <a:pt x="81811" y="112658"/>
                </a:lnTo>
                <a:lnTo>
                  <a:pt x="81462" y="113215"/>
                </a:lnTo>
                <a:lnTo>
                  <a:pt x="80914" y="113563"/>
                </a:lnTo>
                <a:lnTo>
                  <a:pt x="80814" y="113632"/>
                </a:lnTo>
                <a:lnTo>
                  <a:pt x="80664" y="113737"/>
                </a:lnTo>
                <a:lnTo>
                  <a:pt x="80565" y="113806"/>
                </a:lnTo>
                <a:lnTo>
                  <a:pt x="78820" y="113563"/>
                </a:lnTo>
                <a:lnTo>
                  <a:pt x="78670" y="112658"/>
                </a:lnTo>
                <a:lnTo>
                  <a:pt x="79418" y="112484"/>
                </a:lnTo>
                <a:lnTo>
                  <a:pt x="80066" y="112310"/>
                </a:lnTo>
                <a:lnTo>
                  <a:pt x="80814" y="112171"/>
                </a:lnTo>
                <a:lnTo>
                  <a:pt x="81861" y="112102"/>
                </a:lnTo>
                <a:close/>
                <a:moveTo>
                  <a:pt x="84204" y="111928"/>
                </a:moveTo>
                <a:lnTo>
                  <a:pt x="86148" y="111928"/>
                </a:lnTo>
                <a:lnTo>
                  <a:pt x="86248" y="112310"/>
                </a:lnTo>
                <a:lnTo>
                  <a:pt x="86398" y="112589"/>
                </a:lnTo>
                <a:lnTo>
                  <a:pt x="86497" y="113006"/>
                </a:lnTo>
                <a:lnTo>
                  <a:pt x="85550" y="113215"/>
                </a:lnTo>
                <a:lnTo>
                  <a:pt x="84852" y="113458"/>
                </a:lnTo>
                <a:lnTo>
                  <a:pt x="84154" y="113702"/>
                </a:lnTo>
                <a:lnTo>
                  <a:pt x="83257" y="113876"/>
                </a:lnTo>
                <a:lnTo>
                  <a:pt x="82309" y="113946"/>
                </a:lnTo>
                <a:lnTo>
                  <a:pt x="82210" y="113806"/>
                </a:lnTo>
                <a:lnTo>
                  <a:pt x="82160" y="113737"/>
                </a:lnTo>
                <a:lnTo>
                  <a:pt x="82160" y="113632"/>
                </a:lnTo>
                <a:lnTo>
                  <a:pt x="82060" y="113458"/>
                </a:lnTo>
                <a:lnTo>
                  <a:pt x="82309" y="113250"/>
                </a:lnTo>
                <a:lnTo>
                  <a:pt x="82509" y="113076"/>
                </a:lnTo>
                <a:lnTo>
                  <a:pt x="82559" y="112902"/>
                </a:lnTo>
                <a:lnTo>
                  <a:pt x="82658" y="112728"/>
                </a:lnTo>
                <a:lnTo>
                  <a:pt x="82808" y="112484"/>
                </a:lnTo>
                <a:lnTo>
                  <a:pt x="83007" y="112345"/>
                </a:lnTo>
                <a:lnTo>
                  <a:pt x="83257" y="112310"/>
                </a:lnTo>
                <a:lnTo>
                  <a:pt x="83506" y="112241"/>
                </a:lnTo>
                <a:lnTo>
                  <a:pt x="83805" y="112102"/>
                </a:lnTo>
                <a:lnTo>
                  <a:pt x="83955" y="112067"/>
                </a:lnTo>
                <a:lnTo>
                  <a:pt x="84204" y="111928"/>
                </a:lnTo>
                <a:close/>
                <a:moveTo>
                  <a:pt x="62218" y="96062"/>
                </a:moveTo>
                <a:lnTo>
                  <a:pt x="63165" y="96062"/>
                </a:lnTo>
                <a:lnTo>
                  <a:pt x="63365" y="96445"/>
                </a:lnTo>
                <a:lnTo>
                  <a:pt x="63614" y="96793"/>
                </a:lnTo>
                <a:lnTo>
                  <a:pt x="63664" y="97245"/>
                </a:lnTo>
                <a:lnTo>
                  <a:pt x="63664" y="97767"/>
                </a:lnTo>
                <a:lnTo>
                  <a:pt x="62567" y="97906"/>
                </a:lnTo>
                <a:lnTo>
                  <a:pt x="62368" y="97419"/>
                </a:lnTo>
                <a:lnTo>
                  <a:pt x="62318" y="97002"/>
                </a:lnTo>
                <a:lnTo>
                  <a:pt x="62118" y="96549"/>
                </a:lnTo>
                <a:lnTo>
                  <a:pt x="62218" y="96062"/>
                </a:lnTo>
                <a:close/>
                <a:moveTo>
                  <a:pt x="81512" y="21641"/>
                </a:moveTo>
                <a:lnTo>
                  <a:pt x="81512" y="22058"/>
                </a:lnTo>
                <a:lnTo>
                  <a:pt x="83007" y="22371"/>
                </a:lnTo>
                <a:lnTo>
                  <a:pt x="84553" y="22719"/>
                </a:lnTo>
                <a:lnTo>
                  <a:pt x="84553" y="23519"/>
                </a:lnTo>
                <a:lnTo>
                  <a:pt x="84154" y="23937"/>
                </a:lnTo>
                <a:lnTo>
                  <a:pt x="83855" y="24354"/>
                </a:lnTo>
                <a:lnTo>
                  <a:pt x="83456" y="24737"/>
                </a:lnTo>
                <a:lnTo>
                  <a:pt x="82808" y="24981"/>
                </a:lnTo>
                <a:lnTo>
                  <a:pt x="82210" y="25085"/>
                </a:lnTo>
                <a:lnTo>
                  <a:pt x="81462" y="25015"/>
                </a:lnTo>
                <a:lnTo>
                  <a:pt x="80664" y="24911"/>
                </a:lnTo>
                <a:lnTo>
                  <a:pt x="79867" y="24737"/>
                </a:lnTo>
                <a:lnTo>
                  <a:pt x="79169" y="24598"/>
                </a:lnTo>
                <a:lnTo>
                  <a:pt x="79169" y="23624"/>
                </a:lnTo>
                <a:lnTo>
                  <a:pt x="79069" y="23380"/>
                </a:lnTo>
                <a:lnTo>
                  <a:pt x="79019" y="22963"/>
                </a:lnTo>
                <a:lnTo>
                  <a:pt x="79019" y="22580"/>
                </a:lnTo>
                <a:lnTo>
                  <a:pt x="79966" y="22580"/>
                </a:lnTo>
                <a:lnTo>
                  <a:pt x="80116" y="22162"/>
                </a:lnTo>
                <a:lnTo>
                  <a:pt x="80415" y="21919"/>
                </a:lnTo>
                <a:lnTo>
                  <a:pt x="80814" y="21745"/>
                </a:lnTo>
                <a:lnTo>
                  <a:pt x="81512" y="21641"/>
                </a:lnTo>
                <a:close/>
                <a:moveTo>
                  <a:pt x="53593" y="3096"/>
                </a:moveTo>
                <a:lnTo>
                  <a:pt x="53493" y="3479"/>
                </a:lnTo>
                <a:lnTo>
                  <a:pt x="53344" y="3966"/>
                </a:lnTo>
                <a:lnTo>
                  <a:pt x="53144" y="4314"/>
                </a:lnTo>
                <a:lnTo>
                  <a:pt x="52796" y="4557"/>
                </a:lnTo>
                <a:lnTo>
                  <a:pt x="52397" y="4453"/>
                </a:lnTo>
                <a:lnTo>
                  <a:pt x="51848" y="4383"/>
                </a:lnTo>
                <a:lnTo>
                  <a:pt x="51250" y="4383"/>
                </a:lnTo>
                <a:lnTo>
                  <a:pt x="51051" y="4140"/>
                </a:lnTo>
                <a:lnTo>
                  <a:pt x="52197" y="4140"/>
                </a:lnTo>
                <a:lnTo>
                  <a:pt x="52197" y="3896"/>
                </a:lnTo>
                <a:lnTo>
                  <a:pt x="52197" y="3722"/>
                </a:lnTo>
                <a:lnTo>
                  <a:pt x="52098" y="3514"/>
                </a:lnTo>
                <a:lnTo>
                  <a:pt x="52098" y="3409"/>
                </a:lnTo>
                <a:lnTo>
                  <a:pt x="52048" y="3235"/>
                </a:lnTo>
                <a:lnTo>
                  <a:pt x="53593" y="3096"/>
                </a:lnTo>
                <a:close/>
                <a:moveTo>
                  <a:pt x="46115" y="2365"/>
                </a:moveTo>
                <a:lnTo>
                  <a:pt x="46115" y="3096"/>
                </a:lnTo>
                <a:lnTo>
                  <a:pt x="44719" y="3096"/>
                </a:lnTo>
                <a:lnTo>
                  <a:pt x="44719" y="2783"/>
                </a:lnTo>
                <a:lnTo>
                  <a:pt x="45068" y="2679"/>
                </a:lnTo>
                <a:lnTo>
                  <a:pt x="45317" y="2539"/>
                </a:lnTo>
                <a:lnTo>
                  <a:pt x="45666" y="2505"/>
                </a:lnTo>
                <a:lnTo>
                  <a:pt x="46115" y="2365"/>
                </a:lnTo>
                <a:close/>
                <a:moveTo>
                  <a:pt x="26273" y="0"/>
                </a:moveTo>
                <a:lnTo>
                  <a:pt x="27071" y="69"/>
                </a:lnTo>
                <a:lnTo>
                  <a:pt x="27769" y="139"/>
                </a:lnTo>
                <a:lnTo>
                  <a:pt x="27769" y="417"/>
                </a:lnTo>
                <a:lnTo>
                  <a:pt x="27818" y="556"/>
                </a:lnTo>
                <a:lnTo>
                  <a:pt x="27818" y="661"/>
                </a:lnTo>
                <a:lnTo>
                  <a:pt x="27918" y="869"/>
                </a:lnTo>
                <a:lnTo>
                  <a:pt x="27918" y="1113"/>
                </a:lnTo>
                <a:lnTo>
                  <a:pt x="26871" y="1287"/>
                </a:lnTo>
                <a:lnTo>
                  <a:pt x="25375" y="1356"/>
                </a:lnTo>
                <a:lnTo>
                  <a:pt x="25675" y="1878"/>
                </a:lnTo>
                <a:lnTo>
                  <a:pt x="25924" y="2505"/>
                </a:lnTo>
                <a:lnTo>
                  <a:pt x="26073" y="3096"/>
                </a:lnTo>
                <a:lnTo>
                  <a:pt x="26024" y="3722"/>
                </a:lnTo>
                <a:lnTo>
                  <a:pt x="25724" y="4070"/>
                </a:lnTo>
                <a:lnTo>
                  <a:pt x="25375" y="4314"/>
                </a:lnTo>
                <a:lnTo>
                  <a:pt x="25076" y="4557"/>
                </a:lnTo>
                <a:lnTo>
                  <a:pt x="24877" y="4940"/>
                </a:lnTo>
                <a:lnTo>
                  <a:pt x="25076" y="5114"/>
                </a:lnTo>
                <a:lnTo>
                  <a:pt x="25226" y="5218"/>
                </a:lnTo>
                <a:lnTo>
                  <a:pt x="25375" y="5427"/>
                </a:lnTo>
                <a:lnTo>
                  <a:pt x="25475" y="5532"/>
                </a:lnTo>
                <a:lnTo>
                  <a:pt x="25675" y="5671"/>
                </a:lnTo>
                <a:lnTo>
                  <a:pt x="25924" y="5775"/>
                </a:lnTo>
                <a:lnTo>
                  <a:pt x="26173" y="5879"/>
                </a:lnTo>
                <a:lnTo>
                  <a:pt x="26273" y="5879"/>
                </a:lnTo>
                <a:lnTo>
                  <a:pt x="26273" y="5879"/>
                </a:lnTo>
                <a:lnTo>
                  <a:pt x="26273" y="5949"/>
                </a:lnTo>
                <a:lnTo>
                  <a:pt x="26373" y="5879"/>
                </a:lnTo>
                <a:lnTo>
                  <a:pt x="26373" y="5879"/>
                </a:lnTo>
                <a:lnTo>
                  <a:pt x="26722" y="5706"/>
                </a:lnTo>
                <a:lnTo>
                  <a:pt x="26871" y="5462"/>
                </a:lnTo>
                <a:lnTo>
                  <a:pt x="27071" y="5288"/>
                </a:lnTo>
                <a:lnTo>
                  <a:pt x="27320" y="5114"/>
                </a:lnTo>
                <a:lnTo>
                  <a:pt x="27220" y="4627"/>
                </a:lnTo>
                <a:lnTo>
                  <a:pt x="26971" y="4070"/>
                </a:lnTo>
                <a:lnTo>
                  <a:pt x="26722" y="3514"/>
                </a:lnTo>
                <a:lnTo>
                  <a:pt x="26622" y="3026"/>
                </a:lnTo>
                <a:lnTo>
                  <a:pt x="26771" y="2679"/>
                </a:lnTo>
                <a:lnTo>
                  <a:pt x="27420" y="2365"/>
                </a:lnTo>
                <a:lnTo>
                  <a:pt x="28267" y="2191"/>
                </a:lnTo>
                <a:lnTo>
                  <a:pt x="29164" y="2087"/>
                </a:lnTo>
                <a:lnTo>
                  <a:pt x="29912" y="1878"/>
                </a:lnTo>
                <a:lnTo>
                  <a:pt x="30610" y="1600"/>
                </a:lnTo>
                <a:lnTo>
                  <a:pt x="30261" y="1530"/>
                </a:lnTo>
                <a:lnTo>
                  <a:pt x="30112" y="1461"/>
                </a:lnTo>
                <a:lnTo>
                  <a:pt x="29912" y="1391"/>
                </a:lnTo>
                <a:lnTo>
                  <a:pt x="29862" y="1287"/>
                </a:lnTo>
                <a:lnTo>
                  <a:pt x="29763" y="1148"/>
                </a:lnTo>
                <a:lnTo>
                  <a:pt x="29663" y="904"/>
                </a:lnTo>
                <a:lnTo>
                  <a:pt x="29663" y="661"/>
                </a:lnTo>
                <a:lnTo>
                  <a:pt x="29763" y="626"/>
                </a:lnTo>
                <a:lnTo>
                  <a:pt x="29862" y="556"/>
                </a:lnTo>
                <a:lnTo>
                  <a:pt x="29912" y="487"/>
                </a:lnTo>
                <a:lnTo>
                  <a:pt x="30012" y="417"/>
                </a:lnTo>
                <a:lnTo>
                  <a:pt x="30959" y="556"/>
                </a:lnTo>
                <a:lnTo>
                  <a:pt x="31159" y="1600"/>
                </a:lnTo>
                <a:lnTo>
                  <a:pt x="32355" y="1635"/>
                </a:lnTo>
                <a:lnTo>
                  <a:pt x="33502" y="1774"/>
                </a:lnTo>
                <a:lnTo>
                  <a:pt x="34449" y="2017"/>
                </a:lnTo>
                <a:lnTo>
                  <a:pt x="34698" y="2609"/>
                </a:lnTo>
                <a:lnTo>
                  <a:pt x="34898" y="3026"/>
                </a:lnTo>
                <a:lnTo>
                  <a:pt x="35247" y="3340"/>
                </a:lnTo>
                <a:lnTo>
                  <a:pt x="35646" y="3479"/>
                </a:lnTo>
                <a:lnTo>
                  <a:pt x="36443" y="3514"/>
                </a:lnTo>
                <a:lnTo>
                  <a:pt x="37690" y="3479"/>
                </a:lnTo>
                <a:lnTo>
                  <a:pt x="38388" y="3235"/>
                </a:lnTo>
                <a:lnTo>
                  <a:pt x="39085" y="3235"/>
                </a:lnTo>
                <a:lnTo>
                  <a:pt x="39933" y="3409"/>
                </a:lnTo>
                <a:lnTo>
                  <a:pt x="40781" y="3722"/>
                </a:lnTo>
                <a:lnTo>
                  <a:pt x="41678" y="4001"/>
                </a:lnTo>
                <a:lnTo>
                  <a:pt x="42476" y="4244"/>
                </a:lnTo>
                <a:lnTo>
                  <a:pt x="43223" y="4383"/>
                </a:lnTo>
                <a:lnTo>
                  <a:pt x="44520" y="3757"/>
                </a:lnTo>
                <a:lnTo>
                  <a:pt x="46115" y="3409"/>
                </a:lnTo>
                <a:lnTo>
                  <a:pt x="48009" y="3235"/>
                </a:lnTo>
                <a:lnTo>
                  <a:pt x="50303" y="3235"/>
                </a:lnTo>
                <a:lnTo>
                  <a:pt x="50303" y="3479"/>
                </a:lnTo>
                <a:lnTo>
                  <a:pt x="49655" y="3479"/>
                </a:lnTo>
                <a:lnTo>
                  <a:pt x="49156" y="3514"/>
                </a:lnTo>
                <a:lnTo>
                  <a:pt x="48807" y="3722"/>
                </a:lnTo>
                <a:lnTo>
                  <a:pt x="49156" y="3966"/>
                </a:lnTo>
                <a:lnTo>
                  <a:pt x="49405" y="4209"/>
                </a:lnTo>
                <a:lnTo>
                  <a:pt x="49655" y="4453"/>
                </a:lnTo>
                <a:lnTo>
                  <a:pt x="50004" y="4557"/>
                </a:lnTo>
                <a:lnTo>
                  <a:pt x="50702" y="4697"/>
                </a:lnTo>
                <a:lnTo>
                  <a:pt x="51150" y="4940"/>
                </a:lnTo>
                <a:lnTo>
                  <a:pt x="51699" y="4940"/>
                </a:lnTo>
                <a:lnTo>
                  <a:pt x="52297" y="4940"/>
                </a:lnTo>
                <a:lnTo>
                  <a:pt x="52995" y="5114"/>
                </a:lnTo>
                <a:lnTo>
                  <a:pt x="53144" y="5184"/>
                </a:lnTo>
                <a:lnTo>
                  <a:pt x="53344" y="5358"/>
                </a:lnTo>
                <a:lnTo>
                  <a:pt x="53493" y="5462"/>
                </a:lnTo>
                <a:lnTo>
                  <a:pt x="53793" y="5601"/>
                </a:lnTo>
                <a:lnTo>
                  <a:pt x="53793" y="5775"/>
                </a:lnTo>
                <a:lnTo>
                  <a:pt x="53593" y="5775"/>
                </a:lnTo>
                <a:lnTo>
                  <a:pt x="53095" y="6332"/>
                </a:lnTo>
                <a:lnTo>
                  <a:pt x="52447" y="6819"/>
                </a:lnTo>
                <a:lnTo>
                  <a:pt x="51848" y="7341"/>
                </a:lnTo>
                <a:lnTo>
                  <a:pt x="52397" y="7341"/>
                </a:lnTo>
                <a:lnTo>
                  <a:pt x="53244" y="7062"/>
                </a:lnTo>
                <a:lnTo>
                  <a:pt x="54191" y="6923"/>
                </a:lnTo>
                <a:lnTo>
                  <a:pt x="55139" y="6993"/>
                </a:lnTo>
                <a:lnTo>
                  <a:pt x="56186" y="7167"/>
                </a:lnTo>
                <a:lnTo>
                  <a:pt x="57233" y="7480"/>
                </a:lnTo>
                <a:lnTo>
                  <a:pt x="58130" y="7828"/>
                </a:lnTo>
                <a:lnTo>
                  <a:pt x="58728" y="8280"/>
                </a:lnTo>
                <a:lnTo>
                  <a:pt x="59077" y="8698"/>
                </a:lnTo>
                <a:lnTo>
                  <a:pt x="59426" y="9185"/>
                </a:lnTo>
                <a:lnTo>
                  <a:pt x="59326" y="9672"/>
                </a:lnTo>
                <a:lnTo>
                  <a:pt x="59077" y="10159"/>
                </a:lnTo>
                <a:lnTo>
                  <a:pt x="59775" y="10159"/>
                </a:lnTo>
                <a:lnTo>
                  <a:pt x="60473" y="10159"/>
                </a:lnTo>
                <a:lnTo>
                  <a:pt x="60972" y="10194"/>
                </a:lnTo>
                <a:lnTo>
                  <a:pt x="61420" y="10437"/>
                </a:lnTo>
                <a:lnTo>
                  <a:pt x="61520" y="10507"/>
                </a:lnTo>
                <a:lnTo>
                  <a:pt x="61520" y="10576"/>
                </a:lnTo>
                <a:lnTo>
                  <a:pt x="61520" y="10646"/>
                </a:lnTo>
                <a:lnTo>
                  <a:pt x="61620" y="10681"/>
                </a:lnTo>
                <a:lnTo>
                  <a:pt x="61620" y="10820"/>
                </a:lnTo>
                <a:lnTo>
                  <a:pt x="62368" y="10820"/>
                </a:lnTo>
                <a:lnTo>
                  <a:pt x="62368" y="11168"/>
                </a:lnTo>
                <a:lnTo>
                  <a:pt x="62368" y="11551"/>
                </a:lnTo>
                <a:lnTo>
                  <a:pt x="62567" y="11899"/>
                </a:lnTo>
                <a:lnTo>
                  <a:pt x="63016" y="11620"/>
                </a:lnTo>
                <a:lnTo>
                  <a:pt x="63514" y="11551"/>
                </a:lnTo>
                <a:lnTo>
                  <a:pt x="64013" y="11655"/>
                </a:lnTo>
                <a:lnTo>
                  <a:pt x="64661" y="11725"/>
                </a:lnTo>
                <a:lnTo>
                  <a:pt x="65409" y="11725"/>
                </a:lnTo>
                <a:lnTo>
                  <a:pt x="66456" y="11655"/>
                </a:lnTo>
                <a:lnTo>
                  <a:pt x="67802" y="11620"/>
                </a:lnTo>
                <a:lnTo>
                  <a:pt x="69098" y="11551"/>
                </a:lnTo>
                <a:lnTo>
                  <a:pt x="70394" y="11620"/>
                </a:lnTo>
                <a:lnTo>
                  <a:pt x="71541" y="11725"/>
                </a:lnTo>
                <a:lnTo>
                  <a:pt x="72488" y="12038"/>
                </a:lnTo>
                <a:lnTo>
                  <a:pt x="73236" y="12386"/>
                </a:lnTo>
                <a:lnTo>
                  <a:pt x="73934" y="12768"/>
                </a:lnTo>
                <a:lnTo>
                  <a:pt x="74732" y="13116"/>
                </a:lnTo>
                <a:lnTo>
                  <a:pt x="75629" y="13360"/>
                </a:lnTo>
                <a:lnTo>
                  <a:pt x="75629" y="13743"/>
                </a:lnTo>
                <a:lnTo>
                  <a:pt x="76327" y="13743"/>
                </a:lnTo>
                <a:lnTo>
                  <a:pt x="76377" y="14160"/>
                </a:lnTo>
                <a:lnTo>
                  <a:pt x="76476" y="14473"/>
                </a:lnTo>
                <a:lnTo>
                  <a:pt x="76327" y="14821"/>
                </a:lnTo>
                <a:lnTo>
                  <a:pt x="76576" y="14821"/>
                </a:lnTo>
                <a:lnTo>
                  <a:pt x="76676" y="14752"/>
                </a:lnTo>
                <a:lnTo>
                  <a:pt x="76726" y="14717"/>
                </a:lnTo>
                <a:lnTo>
                  <a:pt x="76726" y="14717"/>
                </a:lnTo>
                <a:lnTo>
                  <a:pt x="76726" y="14717"/>
                </a:lnTo>
                <a:lnTo>
                  <a:pt x="76825" y="14717"/>
                </a:lnTo>
                <a:lnTo>
                  <a:pt x="76925" y="14717"/>
                </a:lnTo>
                <a:lnTo>
                  <a:pt x="77424" y="15204"/>
                </a:lnTo>
                <a:lnTo>
                  <a:pt x="77723" y="15795"/>
                </a:lnTo>
                <a:lnTo>
                  <a:pt x="77872" y="16526"/>
                </a:lnTo>
                <a:lnTo>
                  <a:pt x="78022" y="17187"/>
                </a:lnTo>
                <a:lnTo>
                  <a:pt x="78321" y="17848"/>
                </a:lnTo>
                <a:lnTo>
                  <a:pt x="78820" y="18300"/>
                </a:lnTo>
                <a:lnTo>
                  <a:pt x="78919" y="18335"/>
                </a:lnTo>
                <a:lnTo>
                  <a:pt x="79019" y="18335"/>
                </a:lnTo>
                <a:lnTo>
                  <a:pt x="79019" y="18335"/>
                </a:lnTo>
                <a:lnTo>
                  <a:pt x="79069" y="18335"/>
                </a:lnTo>
                <a:lnTo>
                  <a:pt x="79169" y="18335"/>
                </a:lnTo>
                <a:lnTo>
                  <a:pt x="79418" y="18300"/>
                </a:lnTo>
                <a:lnTo>
                  <a:pt x="79418" y="18544"/>
                </a:lnTo>
                <a:lnTo>
                  <a:pt x="79418" y="18648"/>
                </a:lnTo>
                <a:lnTo>
                  <a:pt x="79518" y="18788"/>
                </a:lnTo>
                <a:lnTo>
                  <a:pt x="79617" y="18822"/>
                </a:lnTo>
                <a:lnTo>
                  <a:pt x="79767" y="18892"/>
                </a:lnTo>
                <a:lnTo>
                  <a:pt x="79966" y="18962"/>
                </a:lnTo>
                <a:lnTo>
                  <a:pt x="80066" y="19031"/>
                </a:lnTo>
                <a:lnTo>
                  <a:pt x="80116" y="19066"/>
                </a:lnTo>
                <a:lnTo>
                  <a:pt x="80216" y="19066"/>
                </a:lnTo>
                <a:lnTo>
                  <a:pt x="80415" y="19066"/>
                </a:lnTo>
                <a:lnTo>
                  <a:pt x="80565" y="19135"/>
                </a:lnTo>
                <a:lnTo>
                  <a:pt x="80664" y="19866"/>
                </a:lnTo>
                <a:lnTo>
                  <a:pt x="80465" y="20458"/>
                </a:lnTo>
                <a:lnTo>
                  <a:pt x="80116" y="21153"/>
                </a:lnTo>
                <a:lnTo>
                  <a:pt x="79966" y="21084"/>
                </a:lnTo>
                <a:lnTo>
                  <a:pt x="79867" y="21014"/>
                </a:lnTo>
                <a:lnTo>
                  <a:pt x="79717" y="21014"/>
                </a:lnTo>
                <a:lnTo>
                  <a:pt x="79418" y="20945"/>
                </a:lnTo>
                <a:lnTo>
                  <a:pt x="78570" y="21675"/>
                </a:lnTo>
                <a:lnTo>
                  <a:pt x="77773" y="22406"/>
                </a:lnTo>
                <a:lnTo>
                  <a:pt x="77075" y="23276"/>
                </a:lnTo>
                <a:lnTo>
                  <a:pt x="77424" y="23311"/>
                </a:lnTo>
                <a:lnTo>
                  <a:pt x="77723" y="23311"/>
                </a:lnTo>
                <a:lnTo>
                  <a:pt x="77972" y="23450"/>
                </a:lnTo>
                <a:lnTo>
                  <a:pt x="78122" y="23554"/>
                </a:lnTo>
                <a:lnTo>
                  <a:pt x="78221" y="23798"/>
                </a:lnTo>
                <a:lnTo>
                  <a:pt x="78371" y="24111"/>
                </a:lnTo>
                <a:lnTo>
                  <a:pt x="78471" y="24424"/>
                </a:lnTo>
                <a:lnTo>
                  <a:pt x="78570" y="24737"/>
                </a:lnTo>
                <a:lnTo>
                  <a:pt x="78820" y="24981"/>
                </a:lnTo>
                <a:lnTo>
                  <a:pt x="79867" y="25398"/>
                </a:lnTo>
                <a:lnTo>
                  <a:pt x="81163" y="25572"/>
                </a:lnTo>
                <a:lnTo>
                  <a:pt x="82658" y="25642"/>
                </a:lnTo>
                <a:lnTo>
                  <a:pt x="82908" y="25503"/>
                </a:lnTo>
                <a:lnTo>
                  <a:pt x="83157" y="25468"/>
                </a:lnTo>
                <a:lnTo>
                  <a:pt x="83506" y="25398"/>
                </a:lnTo>
                <a:lnTo>
                  <a:pt x="83805" y="25259"/>
                </a:lnTo>
                <a:lnTo>
                  <a:pt x="84304" y="24911"/>
                </a:lnTo>
                <a:lnTo>
                  <a:pt x="84653" y="24494"/>
                </a:lnTo>
                <a:lnTo>
                  <a:pt x="85002" y="24111"/>
                </a:lnTo>
                <a:lnTo>
                  <a:pt x="85550" y="23798"/>
                </a:lnTo>
                <a:lnTo>
                  <a:pt x="86248" y="23554"/>
                </a:lnTo>
                <a:lnTo>
                  <a:pt x="87195" y="23554"/>
                </a:lnTo>
                <a:lnTo>
                  <a:pt x="88392" y="23693"/>
                </a:lnTo>
                <a:lnTo>
                  <a:pt x="89638" y="23867"/>
                </a:lnTo>
                <a:lnTo>
                  <a:pt x="90934" y="24180"/>
                </a:lnTo>
                <a:lnTo>
                  <a:pt x="92081" y="24528"/>
                </a:lnTo>
                <a:lnTo>
                  <a:pt x="93178" y="24841"/>
                </a:lnTo>
                <a:lnTo>
                  <a:pt x="93975" y="25224"/>
                </a:lnTo>
                <a:lnTo>
                  <a:pt x="94474" y="25503"/>
                </a:lnTo>
                <a:lnTo>
                  <a:pt x="95122" y="26616"/>
                </a:lnTo>
                <a:lnTo>
                  <a:pt x="95720" y="26477"/>
                </a:lnTo>
                <a:lnTo>
                  <a:pt x="95720" y="26720"/>
                </a:lnTo>
                <a:lnTo>
                  <a:pt x="95870" y="26859"/>
                </a:lnTo>
                <a:lnTo>
                  <a:pt x="97615" y="26477"/>
                </a:lnTo>
                <a:lnTo>
                  <a:pt x="98412" y="26651"/>
                </a:lnTo>
                <a:lnTo>
                  <a:pt x="99260" y="27033"/>
                </a:lnTo>
                <a:lnTo>
                  <a:pt x="100058" y="27277"/>
                </a:lnTo>
                <a:lnTo>
                  <a:pt x="101952" y="27103"/>
                </a:lnTo>
                <a:lnTo>
                  <a:pt x="102600" y="27381"/>
                </a:lnTo>
                <a:lnTo>
                  <a:pt x="103697" y="27451"/>
                </a:lnTo>
                <a:lnTo>
                  <a:pt x="104844" y="27347"/>
                </a:lnTo>
                <a:lnTo>
                  <a:pt x="105891" y="27277"/>
                </a:lnTo>
                <a:lnTo>
                  <a:pt x="106938" y="27381"/>
                </a:lnTo>
                <a:lnTo>
                  <a:pt x="108334" y="27868"/>
                </a:lnTo>
                <a:lnTo>
                  <a:pt x="109530" y="28564"/>
                </a:lnTo>
                <a:lnTo>
                  <a:pt x="110677" y="29225"/>
                </a:lnTo>
                <a:lnTo>
                  <a:pt x="111823" y="29886"/>
                </a:lnTo>
                <a:lnTo>
                  <a:pt x="113120" y="30478"/>
                </a:lnTo>
                <a:lnTo>
                  <a:pt x="113818" y="30617"/>
                </a:lnTo>
                <a:lnTo>
                  <a:pt x="114765" y="30721"/>
                </a:lnTo>
                <a:lnTo>
                  <a:pt x="116011" y="30861"/>
                </a:lnTo>
                <a:lnTo>
                  <a:pt x="117108" y="31035"/>
                </a:lnTo>
                <a:lnTo>
                  <a:pt x="118005" y="31209"/>
                </a:lnTo>
                <a:lnTo>
                  <a:pt x="118404" y="31417"/>
                </a:lnTo>
                <a:lnTo>
                  <a:pt x="118753" y="31939"/>
                </a:lnTo>
                <a:lnTo>
                  <a:pt x="118953" y="32565"/>
                </a:lnTo>
                <a:lnTo>
                  <a:pt x="119202" y="33157"/>
                </a:lnTo>
                <a:lnTo>
                  <a:pt x="119800" y="34375"/>
                </a:lnTo>
                <a:lnTo>
                  <a:pt x="120000" y="35523"/>
                </a:lnTo>
                <a:lnTo>
                  <a:pt x="119900" y="36567"/>
                </a:lnTo>
                <a:lnTo>
                  <a:pt x="119451" y="37541"/>
                </a:lnTo>
                <a:lnTo>
                  <a:pt x="118853" y="38445"/>
                </a:lnTo>
                <a:lnTo>
                  <a:pt x="118055" y="39280"/>
                </a:lnTo>
                <a:lnTo>
                  <a:pt x="117108" y="40220"/>
                </a:lnTo>
                <a:lnTo>
                  <a:pt x="114266" y="41542"/>
                </a:lnTo>
                <a:lnTo>
                  <a:pt x="113718" y="42273"/>
                </a:lnTo>
                <a:lnTo>
                  <a:pt x="113269" y="43003"/>
                </a:lnTo>
                <a:lnTo>
                  <a:pt x="112920" y="43804"/>
                </a:lnTo>
                <a:lnTo>
                  <a:pt x="112521" y="44291"/>
                </a:lnTo>
                <a:lnTo>
                  <a:pt x="111973" y="44708"/>
                </a:lnTo>
                <a:lnTo>
                  <a:pt x="111524" y="45195"/>
                </a:lnTo>
                <a:lnTo>
                  <a:pt x="110577" y="45300"/>
                </a:lnTo>
                <a:lnTo>
                  <a:pt x="110427" y="44639"/>
                </a:lnTo>
                <a:lnTo>
                  <a:pt x="110078" y="44639"/>
                </a:lnTo>
                <a:lnTo>
                  <a:pt x="110078" y="45961"/>
                </a:lnTo>
                <a:lnTo>
                  <a:pt x="109630" y="46587"/>
                </a:lnTo>
                <a:lnTo>
                  <a:pt x="109530" y="47318"/>
                </a:lnTo>
                <a:lnTo>
                  <a:pt x="109729" y="48118"/>
                </a:lnTo>
                <a:lnTo>
                  <a:pt x="109879" y="48848"/>
                </a:lnTo>
                <a:lnTo>
                  <a:pt x="110228" y="49544"/>
                </a:lnTo>
                <a:lnTo>
                  <a:pt x="110427" y="50101"/>
                </a:lnTo>
                <a:lnTo>
                  <a:pt x="110427" y="50588"/>
                </a:lnTo>
                <a:lnTo>
                  <a:pt x="110228" y="51006"/>
                </a:lnTo>
                <a:lnTo>
                  <a:pt x="109979" y="51388"/>
                </a:lnTo>
                <a:lnTo>
                  <a:pt x="109829" y="51701"/>
                </a:lnTo>
                <a:lnTo>
                  <a:pt x="110078" y="53998"/>
                </a:lnTo>
                <a:lnTo>
                  <a:pt x="109480" y="54172"/>
                </a:lnTo>
                <a:lnTo>
                  <a:pt x="109031" y="54415"/>
                </a:lnTo>
                <a:lnTo>
                  <a:pt x="108782" y="54728"/>
                </a:lnTo>
                <a:lnTo>
                  <a:pt x="108683" y="55320"/>
                </a:lnTo>
                <a:lnTo>
                  <a:pt x="109131" y="55877"/>
                </a:lnTo>
                <a:lnTo>
                  <a:pt x="109281" y="56538"/>
                </a:lnTo>
                <a:lnTo>
                  <a:pt x="108683" y="56955"/>
                </a:lnTo>
                <a:lnTo>
                  <a:pt x="108483" y="57407"/>
                </a:lnTo>
                <a:lnTo>
                  <a:pt x="108234" y="57825"/>
                </a:lnTo>
                <a:lnTo>
                  <a:pt x="107885" y="58382"/>
                </a:lnTo>
                <a:lnTo>
                  <a:pt x="107536" y="58730"/>
                </a:lnTo>
                <a:lnTo>
                  <a:pt x="107287" y="58973"/>
                </a:lnTo>
                <a:lnTo>
                  <a:pt x="106938" y="59147"/>
                </a:lnTo>
                <a:lnTo>
                  <a:pt x="106738" y="59286"/>
                </a:lnTo>
                <a:lnTo>
                  <a:pt x="106589" y="59460"/>
                </a:lnTo>
                <a:lnTo>
                  <a:pt x="106489" y="59808"/>
                </a:lnTo>
                <a:lnTo>
                  <a:pt x="106489" y="60295"/>
                </a:lnTo>
                <a:lnTo>
                  <a:pt x="106589" y="61026"/>
                </a:lnTo>
                <a:lnTo>
                  <a:pt x="105292" y="61513"/>
                </a:lnTo>
                <a:lnTo>
                  <a:pt x="104046" y="62000"/>
                </a:lnTo>
                <a:lnTo>
                  <a:pt x="104245" y="62139"/>
                </a:lnTo>
                <a:lnTo>
                  <a:pt x="104345" y="62244"/>
                </a:lnTo>
                <a:lnTo>
                  <a:pt x="104345" y="62313"/>
                </a:lnTo>
                <a:lnTo>
                  <a:pt x="104345" y="62452"/>
                </a:lnTo>
                <a:lnTo>
                  <a:pt x="104345" y="62487"/>
                </a:lnTo>
                <a:lnTo>
                  <a:pt x="103448" y="62800"/>
                </a:lnTo>
                <a:lnTo>
                  <a:pt x="102600" y="62731"/>
                </a:lnTo>
                <a:lnTo>
                  <a:pt x="101703" y="62626"/>
                </a:lnTo>
                <a:lnTo>
                  <a:pt x="101005" y="62383"/>
                </a:lnTo>
                <a:lnTo>
                  <a:pt x="100606" y="62626"/>
                </a:lnTo>
                <a:lnTo>
                  <a:pt x="99908" y="62731"/>
                </a:lnTo>
                <a:lnTo>
                  <a:pt x="99110" y="62800"/>
                </a:lnTo>
                <a:lnTo>
                  <a:pt x="98313" y="62870"/>
                </a:lnTo>
                <a:lnTo>
                  <a:pt x="97615" y="62905"/>
                </a:lnTo>
                <a:lnTo>
                  <a:pt x="97465" y="63148"/>
                </a:lnTo>
                <a:lnTo>
                  <a:pt x="97116" y="63461"/>
                </a:lnTo>
                <a:lnTo>
                  <a:pt x="96668" y="63844"/>
                </a:lnTo>
                <a:lnTo>
                  <a:pt x="96219" y="64088"/>
                </a:lnTo>
                <a:lnTo>
                  <a:pt x="95870" y="64262"/>
                </a:lnTo>
                <a:lnTo>
                  <a:pt x="94324" y="64122"/>
                </a:lnTo>
                <a:lnTo>
                  <a:pt x="93776" y="64331"/>
                </a:lnTo>
                <a:lnTo>
                  <a:pt x="93078" y="64610"/>
                </a:lnTo>
                <a:lnTo>
                  <a:pt x="92230" y="65062"/>
                </a:lnTo>
                <a:lnTo>
                  <a:pt x="91383" y="65479"/>
                </a:lnTo>
                <a:lnTo>
                  <a:pt x="90735" y="65827"/>
                </a:lnTo>
                <a:lnTo>
                  <a:pt x="90336" y="66140"/>
                </a:lnTo>
                <a:lnTo>
                  <a:pt x="90137" y="66140"/>
                </a:lnTo>
                <a:lnTo>
                  <a:pt x="89987" y="66941"/>
                </a:lnTo>
                <a:lnTo>
                  <a:pt x="89788" y="66975"/>
                </a:lnTo>
                <a:lnTo>
                  <a:pt x="89638" y="67045"/>
                </a:lnTo>
                <a:lnTo>
                  <a:pt x="89538" y="66975"/>
                </a:lnTo>
                <a:lnTo>
                  <a:pt x="89439" y="66975"/>
                </a:lnTo>
                <a:lnTo>
                  <a:pt x="89339" y="66941"/>
                </a:lnTo>
                <a:lnTo>
                  <a:pt x="89189" y="66941"/>
                </a:lnTo>
                <a:lnTo>
                  <a:pt x="89090" y="66941"/>
                </a:lnTo>
                <a:lnTo>
                  <a:pt x="88940" y="67045"/>
                </a:lnTo>
                <a:lnTo>
                  <a:pt x="88741" y="67184"/>
                </a:lnTo>
                <a:lnTo>
                  <a:pt x="88990" y="67706"/>
                </a:lnTo>
                <a:lnTo>
                  <a:pt x="88940" y="68332"/>
                </a:lnTo>
                <a:lnTo>
                  <a:pt x="88741" y="68889"/>
                </a:lnTo>
                <a:lnTo>
                  <a:pt x="88741" y="69481"/>
                </a:lnTo>
                <a:lnTo>
                  <a:pt x="88940" y="69585"/>
                </a:lnTo>
                <a:lnTo>
                  <a:pt x="89090" y="69794"/>
                </a:lnTo>
                <a:lnTo>
                  <a:pt x="89289" y="69898"/>
                </a:lnTo>
                <a:lnTo>
                  <a:pt x="89439" y="70037"/>
                </a:lnTo>
                <a:lnTo>
                  <a:pt x="89638" y="70142"/>
                </a:lnTo>
                <a:lnTo>
                  <a:pt x="89688" y="70281"/>
                </a:lnTo>
                <a:lnTo>
                  <a:pt x="89339" y="72681"/>
                </a:lnTo>
                <a:lnTo>
                  <a:pt x="88392" y="73238"/>
                </a:lnTo>
                <a:lnTo>
                  <a:pt x="87594" y="73899"/>
                </a:lnTo>
                <a:lnTo>
                  <a:pt x="87095" y="74699"/>
                </a:lnTo>
                <a:lnTo>
                  <a:pt x="86647" y="75569"/>
                </a:lnTo>
                <a:lnTo>
                  <a:pt x="86148" y="76404"/>
                </a:lnTo>
                <a:lnTo>
                  <a:pt x="85550" y="77239"/>
                </a:lnTo>
                <a:lnTo>
                  <a:pt x="85101" y="77622"/>
                </a:lnTo>
                <a:lnTo>
                  <a:pt x="84503" y="77935"/>
                </a:lnTo>
                <a:lnTo>
                  <a:pt x="83955" y="78283"/>
                </a:lnTo>
                <a:lnTo>
                  <a:pt x="83805" y="78283"/>
                </a:lnTo>
                <a:lnTo>
                  <a:pt x="83805" y="77935"/>
                </a:lnTo>
                <a:lnTo>
                  <a:pt x="84653" y="77309"/>
                </a:lnTo>
                <a:lnTo>
                  <a:pt x="85351" y="76509"/>
                </a:lnTo>
                <a:lnTo>
                  <a:pt x="85700" y="75604"/>
                </a:lnTo>
                <a:lnTo>
                  <a:pt x="85550" y="75604"/>
                </a:lnTo>
                <a:lnTo>
                  <a:pt x="85550" y="75500"/>
                </a:lnTo>
                <a:lnTo>
                  <a:pt x="85201" y="75569"/>
                </a:lnTo>
                <a:lnTo>
                  <a:pt x="84752" y="75604"/>
                </a:lnTo>
                <a:lnTo>
                  <a:pt x="84204" y="75604"/>
                </a:lnTo>
                <a:lnTo>
                  <a:pt x="84154" y="76335"/>
                </a:lnTo>
                <a:lnTo>
                  <a:pt x="83855" y="76752"/>
                </a:lnTo>
                <a:lnTo>
                  <a:pt x="83606" y="76996"/>
                </a:lnTo>
                <a:lnTo>
                  <a:pt x="83257" y="77204"/>
                </a:lnTo>
                <a:lnTo>
                  <a:pt x="82908" y="77309"/>
                </a:lnTo>
                <a:lnTo>
                  <a:pt x="82658" y="77622"/>
                </a:lnTo>
                <a:lnTo>
                  <a:pt x="82509" y="78109"/>
                </a:lnTo>
                <a:lnTo>
                  <a:pt x="82509" y="78701"/>
                </a:lnTo>
                <a:lnTo>
                  <a:pt x="82658" y="79327"/>
                </a:lnTo>
                <a:lnTo>
                  <a:pt x="82658" y="79849"/>
                </a:lnTo>
                <a:lnTo>
                  <a:pt x="82509" y="80301"/>
                </a:lnTo>
                <a:lnTo>
                  <a:pt x="82210" y="80788"/>
                </a:lnTo>
                <a:lnTo>
                  <a:pt x="81861" y="81032"/>
                </a:lnTo>
                <a:lnTo>
                  <a:pt x="81512" y="81136"/>
                </a:lnTo>
                <a:lnTo>
                  <a:pt x="81163" y="81275"/>
                </a:lnTo>
                <a:lnTo>
                  <a:pt x="80764" y="81519"/>
                </a:lnTo>
                <a:lnTo>
                  <a:pt x="80764" y="81519"/>
                </a:lnTo>
                <a:lnTo>
                  <a:pt x="80814" y="81623"/>
                </a:lnTo>
                <a:lnTo>
                  <a:pt x="80914" y="81797"/>
                </a:lnTo>
                <a:lnTo>
                  <a:pt x="80914" y="82006"/>
                </a:lnTo>
                <a:lnTo>
                  <a:pt x="80914" y="82180"/>
                </a:lnTo>
                <a:lnTo>
                  <a:pt x="81013" y="82284"/>
                </a:lnTo>
                <a:lnTo>
                  <a:pt x="80914" y="82423"/>
                </a:lnTo>
                <a:lnTo>
                  <a:pt x="80814" y="82597"/>
                </a:lnTo>
                <a:lnTo>
                  <a:pt x="80664" y="82771"/>
                </a:lnTo>
                <a:lnTo>
                  <a:pt x="80465" y="82945"/>
                </a:lnTo>
                <a:lnTo>
                  <a:pt x="80216" y="83154"/>
                </a:lnTo>
                <a:lnTo>
                  <a:pt x="80066" y="83258"/>
                </a:lnTo>
                <a:lnTo>
                  <a:pt x="79767" y="83398"/>
                </a:lnTo>
                <a:lnTo>
                  <a:pt x="78720" y="83815"/>
                </a:lnTo>
                <a:lnTo>
                  <a:pt x="77523" y="83989"/>
                </a:lnTo>
                <a:lnTo>
                  <a:pt x="76227" y="83989"/>
                </a:lnTo>
                <a:lnTo>
                  <a:pt x="74831" y="83815"/>
                </a:lnTo>
                <a:lnTo>
                  <a:pt x="73336" y="83572"/>
                </a:lnTo>
                <a:lnTo>
                  <a:pt x="71890" y="83258"/>
                </a:lnTo>
                <a:lnTo>
                  <a:pt x="70544" y="83015"/>
                </a:lnTo>
                <a:lnTo>
                  <a:pt x="69248" y="82841"/>
                </a:lnTo>
                <a:lnTo>
                  <a:pt x="69248" y="82945"/>
                </a:lnTo>
                <a:lnTo>
                  <a:pt x="69447" y="82945"/>
                </a:lnTo>
                <a:lnTo>
                  <a:pt x="69447" y="83084"/>
                </a:lnTo>
                <a:lnTo>
                  <a:pt x="70294" y="83258"/>
                </a:lnTo>
                <a:lnTo>
                  <a:pt x="71092" y="83502"/>
                </a:lnTo>
                <a:lnTo>
                  <a:pt x="71890" y="83746"/>
                </a:lnTo>
                <a:lnTo>
                  <a:pt x="72488" y="84128"/>
                </a:lnTo>
                <a:lnTo>
                  <a:pt x="72937" y="84615"/>
                </a:lnTo>
                <a:lnTo>
                  <a:pt x="72987" y="84720"/>
                </a:lnTo>
                <a:lnTo>
                  <a:pt x="72987" y="84894"/>
                </a:lnTo>
                <a:lnTo>
                  <a:pt x="72987" y="85033"/>
                </a:lnTo>
                <a:lnTo>
                  <a:pt x="72937" y="85276"/>
                </a:lnTo>
                <a:lnTo>
                  <a:pt x="72937" y="85520"/>
                </a:lnTo>
                <a:lnTo>
                  <a:pt x="73535" y="85694"/>
                </a:lnTo>
                <a:lnTo>
                  <a:pt x="74233" y="86007"/>
                </a:lnTo>
                <a:lnTo>
                  <a:pt x="74831" y="86355"/>
                </a:lnTo>
                <a:lnTo>
                  <a:pt x="75180" y="86738"/>
                </a:lnTo>
                <a:lnTo>
                  <a:pt x="74931" y="87329"/>
                </a:lnTo>
                <a:lnTo>
                  <a:pt x="74582" y="88129"/>
                </a:lnTo>
                <a:lnTo>
                  <a:pt x="74233" y="88930"/>
                </a:lnTo>
                <a:lnTo>
                  <a:pt x="73685" y="89625"/>
                </a:lnTo>
                <a:lnTo>
                  <a:pt x="72837" y="90078"/>
                </a:lnTo>
                <a:lnTo>
                  <a:pt x="71591" y="90426"/>
                </a:lnTo>
                <a:lnTo>
                  <a:pt x="70145" y="90739"/>
                </a:lnTo>
                <a:lnTo>
                  <a:pt x="68450" y="90913"/>
                </a:lnTo>
                <a:lnTo>
                  <a:pt x="66755" y="90982"/>
                </a:lnTo>
                <a:lnTo>
                  <a:pt x="65060" y="90982"/>
                </a:lnTo>
                <a:lnTo>
                  <a:pt x="63514" y="90843"/>
                </a:lnTo>
                <a:lnTo>
                  <a:pt x="63514" y="91087"/>
                </a:lnTo>
                <a:lnTo>
                  <a:pt x="63764" y="91226"/>
                </a:lnTo>
                <a:lnTo>
                  <a:pt x="64013" y="91296"/>
                </a:lnTo>
                <a:lnTo>
                  <a:pt x="64212" y="91330"/>
                </a:lnTo>
                <a:lnTo>
                  <a:pt x="64312" y="91469"/>
                </a:lnTo>
                <a:lnTo>
                  <a:pt x="64362" y="91643"/>
                </a:lnTo>
                <a:lnTo>
                  <a:pt x="64461" y="91957"/>
                </a:lnTo>
                <a:lnTo>
                  <a:pt x="64561" y="92200"/>
                </a:lnTo>
                <a:lnTo>
                  <a:pt x="64461" y="92444"/>
                </a:lnTo>
                <a:lnTo>
                  <a:pt x="64312" y="92687"/>
                </a:lnTo>
                <a:lnTo>
                  <a:pt x="64212" y="92931"/>
                </a:lnTo>
                <a:lnTo>
                  <a:pt x="64312" y="93209"/>
                </a:lnTo>
                <a:lnTo>
                  <a:pt x="64461" y="93453"/>
                </a:lnTo>
                <a:lnTo>
                  <a:pt x="64711" y="93661"/>
                </a:lnTo>
                <a:lnTo>
                  <a:pt x="64910" y="93905"/>
                </a:lnTo>
                <a:lnTo>
                  <a:pt x="65060" y="94322"/>
                </a:lnTo>
                <a:lnTo>
                  <a:pt x="64212" y="94566"/>
                </a:lnTo>
                <a:lnTo>
                  <a:pt x="63365" y="94740"/>
                </a:lnTo>
                <a:lnTo>
                  <a:pt x="62318" y="94879"/>
                </a:lnTo>
                <a:lnTo>
                  <a:pt x="60972" y="94879"/>
                </a:lnTo>
                <a:lnTo>
                  <a:pt x="60573" y="94636"/>
                </a:lnTo>
                <a:lnTo>
                  <a:pt x="59925" y="94427"/>
                </a:lnTo>
                <a:lnTo>
                  <a:pt x="59177" y="94322"/>
                </a:lnTo>
                <a:lnTo>
                  <a:pt x="58579" y="94183"/>
                </a:lnTo>
                <a:lnTo>
                  <a:pt x="58579" y="94427"/>
                </a:lnTo>
                <a:lnTo>
                  <a:pt x="59177" y="94984"/>
                </a:lnTo>
                <a:lnTo>
                  <a:pt x="59675" y="95645"/>
                </a:lnTo>
                <a:lnTo>
                  <a:pt x="59675" y="96201"/>
                </a:lnTo>
                <a:lnTo>
                  <a:pt x="59875" y="96306"/>
                </a:lnTo>
                <a:lnTo>
                  <a:pt x="60024" y="96375"/>
                </a:lnTo>
                <a:lnTo>
                  <a:pt x="60224" y="96445"/>
                </a:lnTo>
                <a:lnTo>
                  <a:pt x="60373" y="96445"/>
                </a:lnTo>
                <a:lnTo>
                  <a:pt x="60473" y="96445"/>
                </a:lnTo>
                <a:lnTo>
                  <a:pt x="60623" y="96445"/>
                </a:lnTo>
                <a:lnTo>
                  <a:pt x="60722" y="96514"/>
                </a:lnTo>
                <a:lnTo>
                  <a:pt x="60822" y="96619"/>
                </a:lnTo>
                <a:lnTo>
                  <a:pt x="60972" y="96758"/>
                </a:lnTo>
                <a:lnTo>
                  <a:pt x="60972" y="97002"/>
                </a:lnTo>
                <a:lnTo>
                  <a:pt x="60922" y="97106"/>
                </a:lnTo>
                <a:lnTo>
                  <a:pt x="60922" y="97175"/>
                </a:lnTo>
                <a:lnTo>
                  <a:pt x="60922" y="97245"/>
                </a:lnTo>
                <a:lnTo>
                  <a:pt x="60922" y="97280"/>
                </a:lnTo>
                <a:lnTo>
                  <a:pt x="60972" y="97419"/>
                </a:lnTo>
                <a:lnTo>
                  <a:pt x="60972" y="97523"/>
                </a:lnTo>
                <a:lnTo>
                  <a:pt x="61620" y="97523"/>
                </a:lnTo>
                <a:lnTo>
                  <a:pt x="61520" y="98011"/>
                </a:lnTo>
                <a:lnTo>
                  <a:pt x="61271" y="98324"/>
                </a:lnTo>
                <a:lnTo>
                  <a:pt x="60972" y="98567"/>
                </a:lnTo>
                <a:lnTo>
                  <a:pt x="60822" y="98880"/>
                </a:lnTo>
                <a:lnTo>
                  <a:pt x="60922" y="99124"/>
                </a:lnTo>
                <a:lnTo>
                  <a:pt x="61171" y="99402"/>
                </a:lnTo>
                <a:lnTo>
                  <a:pt x="61420" y="99646"/>
                </a:lnTo>
                <a:lnTo>
                  <a:pt x="61620" y="99889"/>
                </a:lnTo>
                <a:lnTo>
                  <a:pt x="61620" y="100133"/>
                </a:lnTo>
                <a:lnTo>
                  <a:pt x="61620" y="100272"/>
                </a:lnTo>
                <a:lnTo>
                  <a:pt x="61520" y="100376"/>
                </a:lnTo>
                <a:lnTo>
                  <a:pt x="61420" y="100516"/>
                </a:lnTo>
                <a:lnTo>
                  <a:pt x="61321" y="100585"/>
                </a:lnTo>
                <a:lnTo>
                  <a:pt x="61271" y="100690"/>
                </a:lnTo>
                <a:lnTo>
                  <a:pt x="61271" y="100759"/>
                </a:lnTo>
                <a:lnTo>
                  <a:pt x="61271" y="100864"/>
                </a:lnTo>
                <a:lnTo>
                  <a:pt x="61271" y="100933"/>
                </a:lnTo>
                <a:lnTo>
                  <a:pt x="61321" y="101072"/>
                </a:lnTo>
                <a:lnTo>
                  <a:pt x="61420" y="101107"/>
                </a:lnTo>
                <a:lnTo>
                  <a:pt x="61520" y="101246"/>
                </a:lnTo>
                <a:lnTo>
                  <a:pt x="61620" y="101420"/>
                </a:lnTo>
                <a:lnTo>
                  <a:pt x="59925" y="101733"/>
                </a:lnTo>
                <a:lnTo>
                  <a:pt x="58579" y="102220"/>
                </a:lnTo>
                <a:lnTo>
                  <a:pt x="58479" y="102394"/>
                </a:lnTo>
                <a:lnTo>
                  <a:pt x="58379" y="102534"/>
                </a:lnTo>
                <a:lnTo>
                  <a:pt x="58280" y="102708"/>
                </a:lnTo>
                <a:lnTo>
                  <a:pt x="58230" y="102812"/>
                </a:lnTo>
                <a:lnTo>
                  <a:pt x="58130" y="102951"/>
                </a:lnTo>
                <a:lnTo>
                  <a:pt x="58130" y="102986"/>
                </a:lnTo>
                <a:lnTo>
                  <a:pt x="58628" y="103612"/>
                </a:lnTo>
                <a:lnTo>
                  <a:pt x="59326" y="104030"/>
                </a:lnTo>
                <a:lnTo>
                  <a:pt x="60274" y="104343"/>
                </a:lnTo>
                <a:lnTo>
                  <a:pt x="61420" y="104586"/>
                </a:lnTo>
                <a:lnTo>
                  <a:pt x="62567" y="104760"/>
                </a:lnTo>
                <a:lnTo>
                  <a:pt x="63664" y="104899"/>
                </a:lnTo>
                <a:lnTo>
                  <a:pt x="64113" y="106778"/>
                </a:lnTo>
                <a:lnTo>
                  <a:pt x="63365" y="107057"/>
                </a:lnTo>
                <a:lnTo>
                  <a:pt x="62567" y="107544"/>
                </a:lnTo>
                <a:lnTo>
                  <a:pt x="61969" y="108100"/>
                </a:lnTo>
                <a:lnTo>
                  <a:pt x="61620" y="108761"/>
                </a:lnTo>
                <a:lnTo>
                  <a:pt x="61869" y="109144"/>
                </a:lnTo>
                <a:lnTo>
                  <a:pt x="61969" y="109631"/>
                </a:lnTo>
                <a:lnTo>
                  <a:pt x="61969" y="110223"/>
                </a:lnTo>
                <a:lnTo>
                  <a:pt x="61271" y="110362"/>
                </a:lnTo>
                <a:lnTo>
                  <a:pt x="60722" y="110466"/>
                </a:lnTo>
                <a:lnTo>
                  <a:pt x="60024" y="110640"/>
                </a:lnTo>
                <a:lnTo>
                  <a:pt x="60024" y="111127"/>
                </a:lnTo>
                <a:lnTo>
                  <a:pt x="60473" y="111371"/>
                </a:lnTo>
                <a:lnTo>
                  <a:pt x="60972" y="111754"/>
                </a:lnTo>
                <a:lnTo>
                  <a:pt x="61520" y="112241"/>
                </a:lnTo>
                <a:lnTo>
                  <a:pt x="62118" y="112728"/>
                </a:lnTo>
                <a:lnTo>
                  <a:pt x="62567" y="113145"/>
                </a:lnTo>
                <a:lnTo>
                  <a:pt x="62717" y="113458"/>
                </a:lnTo>
                <a:lnTo>
                  <a:pt x="62467" y="113493"/>
                </a:lnTo>
                <a:lnTo>
                  <a:pt x="62318" y="113493"/>
                </a:lnTo>
                <a:lnTo>
                  <a:pt x="61969" y="113563"/>
                </a:lnTo>
                <a:lnTo>
                  <a:pt x="61620" y="113563"/>
                </a:lnTo>
                <a:lnTo>
                  <a:pt x="61520" y="113946"/>
                </a:lnTo>
                <a:lnTo>
                  <a:pt x="61321" y="114293"/>
                </a:lnTo>
                <a:lnTo>
                  <a:pt x="61271" y="114676"/>
                </a:lnTo>
                <a:lnTo>
                  <a:pt x="60922" y="114711"/>
                </a:lnTo>
                <a:lnTo>
                  <a:pt x="60573" y="114920"/>
                </a:lnTo>
                <a:lnTo>
                  <a:pt x="60274" y="115024"/>
                </a:lnTo>
                <a:lnTo>
                  <a:pt x="60024" y="114955"/>
                </a:lnTo>
                <a:lnTo>
                  <a:pt x="59875" y="114920"/>
                </a:lnTo>
                <a:lnTo>
                  <a:pt x="59775" y="114781"/>
                </a:lnTo>
                <a:lnTo>
                  <a:pt x="59675" y="114711"/>
                </a:lnTo>
                <a:lnTo>
                  <a:pt x="59526" y="114676"/>
                </a:lnTo>
                <a:lnTo>
                  <a:pt x="59526" y="115337"/>
                </a:lnTo>
                <a:lnTo>
                  <a:pt x="59925" y="115685"/>
                </a:lnTo>
                <a:lnTo>
                  <a:pt x="60224" y="116242"/>
                </a:lnTo>
                <a:lnTo>
                  <a:pt x="60274" y="116903"/>
                </a:lnTo>
                <a:lnTo>
                  <a:pt x="59227" y="117077"/>
                </a:lnTo>
                <a:lnTo>
                  <a:pt x="58379" y="117286"/>
                </a:lnTo>
                <a:lnTo>
                  <a:pt x="57432" y="117460"/>
                </a:lnTo>
                <a:lnTo>
                  <a:pt x="57432" y="117146"/>
                </a:lnTo>
                <a:lnTo>
                  <a:pt x="57332" y="117077"/>
                </a:lnTo>
                <a:lnTo>
                  <a:pt x="57233" y="117042"/>
                </a:lnTo>
                <a:lnTo>
                  <a:pt x="57233" y="116973"/>
                </a:lnTo>
                <a:lnTo>
                  <a:pt x="57233" y="116903"/>
                </a:lnTo>
                <a:lnTo>
                  <a:pt x="57183" y="116799"/>
                </a:lnTo>
                <a:lnTo>
                  <a:pt x="56535" y="116799"/>
                </a:lnTo>
                <a:lnTo>
                  <a:pt x="56136" y="116729"/>
                </a:lnTo>
                <a:lnTo>
                  <a:pt x="55687" y="116799"/>
                </a:lnTo>
                <a:lnTo>
                  <a:pt x="55089" y="116799"/>
                </a:lnTo>
                <a:lnTo>
                  <a:pt x="54790" y="116242"/>
                </a:lnTo>
                <a:lnTo>
                  <a:pt x="54391" y="115894"/>
                </a:lnTo>
                <a:lnTo>
                  <a:pt x="53842" y="115581"/>
                </a:lnTo>
                <a:lnTo>
                  <a:pt x="52995" y="115442"/>
                </a:lnTo>
                <a:lnTo>
                  <a:pt x="52995" y="115198"/>
                </a:lnTo>
                <a:lnTo>
                  <a:pt x="52995" y="115094"/>
                </a:lnTo>
                <a:lnTo>
                  <a:pt x="53095" y="114955"/>
                </a:lnTo>
                <a:lnTo>
                  <a:pt x="53095" y="114850"/>
                </a:lnTo>
                <a:lnTo>
                  <a:pt x="52995" y="114781"/>
                </a:lnTo>
                <a:lnTo>
                  <a:pt x="52746" y="114676"/>
                </a:lnTo>
                <a:lnTo>
                  <a:pt x="52447" y="114676"/>
                </a:lnTo>
                <a:lnTo>
                  <a:pt x="52297" y="114607"/>
                </a:lnTo>
                <a:lnTo>
                  <a:pt x="52048" y="114607"/>
                </a:lnTo>
                <a:lnTo>
                  <a:pt x="51848" y="114467"/>
                </a:lnTo>
                <a:lnTo>
                  <a:pt x="51699" y="114363"/>
                </a:lnTo>
                <a:lnTo>
                  <a:pt x="51499" y="114224"/>
                </a:lnTo>
                <a:lnTo>
                  <a:pt x="51499" y="114120"/>
                </a:lnTo>
                <a:lnTo>
                  <a:pt x="51499" y="114050"/>
                </a:lnTo>
                <a:lnTo>
                  <a:pt x="51499" y="113946"/>
                </a:lnTo>
                <a:lnTo>
                  <a:pt x="51499" y="113876"/>
                </a:lnTo>
                <a:lnTo>
                  <a:pt x="51499" y="113806"/>
                </a:lnTo>
                <a:lnTo>
                  <a:pt x="51400" y="113737"/>
                </a:lnTo>
                <a:lnTo>
                  <a:pt x="51250" y="113702"/>
                </a:lnTo>
                <a:lnTo>
                  <a:pt x="51051" y="113737"/>
                </a:lnTo>
                <a:lnTo>
                  <a:pt x="50801" y="113737"/>
                </a:lnTo>
                <a:lnTo>
                  <a:pt x="50652" y="113737"/>
                </a:lnTo>
                <a:lnTo>
                  <a:pt x="50452" y="113702"/>
                </a:lnTo>
                <a:lnTo>
                  <a:pt x="50203" y="113632"/>
                </a:lnTo>
                <a:lnTo>
                  <a:pt x="49954" y="113563"/>
                </a:lnTo>
                <a:lnTo>
                  <a:pt x="49954" y="113145"/>
                </a:lnTo>
                <a:lnTo>
                  <a:pt x="49306" y="113145"/>
                </a:lnTo>
                <a:lnTo>
                  <a:pt x="49405" y="112728"/>
                </a:lnTo>
                <a:lnTo>
                  <a:pt x="49605" y="112484"/>
                </a:lnTo>
                <a:lnTo>
                  <a:pt x="49854" y="112241"/>
                </a:lnTo>
                <a:lnTo>
                  <a:pt x="50103" y="111928"/>
                </a:lnTo>
                <a:lnTo>
                  <a:pt x="49156" y="111928"/>
                </a:lnTo>
                <a:lnTo>
                  <a:pt x="49156" y="111823"/>
                </a:lnTo>
                <a:lnTo>
                  <a:pt x="49007" y="111823"/>
                </a:lnTo>
                <a:lnTo>
                  <a:pt x="49007" y="111997"/>
                </a:lnTo>
                <a:lnTo>
                  <a:pt x="48907" y="112102"/>
                </a:lnTo>
                <a:lnTo>
                  <a:pt x="48907" y="112171"/>
                </a:lnTo>
                <a:lnTo>
                  <a:pt x="48907" y="112241"/>
                </a:lnTo>
                <a:lnTo>
                  <a:pt x="48807" y="112241"/>
                </a:lnTo>
                <a:lnTo>
                  <a:pt x="48707" y="112310"/>
                </a:lnTo>
                <a:lnTo>
                  <a:pt x="48558" y="112345"/>
                </a:lnTo>
                <a:lnTo>
                  <a:pt x="47960" y="112589"/>
                </a:lnTo>
                <a:lnTo>
                  <a:pt x="47062" y="112763"/>
                </a:lnTo>
                <a:lnTo>
                  <a:pt x="47262" y="111580"/>
                </a:lnTo>
                <a:lnTo>
                  <a:pt x="47062" y="111267"/>
                </a:lnTo>
                <a:lnTo>
                  <a:pt x="46913" y="111127"/>
                </a:lnTo>
                <a:lnTo>
                  <a:pt x="46813" y="111093"/>
                </a:lnTo>
                <a:lnTo>
                  <a:pt x="46813" y="110953"/>
                </a:lnTo>
                <a:lnTo>
                  <a:pt x="46913" y="110779"/>
                </a:lnTo>
                <a:lnTo>
                  <a:pt x="47062" y="110362"/>
                </a:lnTo>
                <a:lnTo>
                  <a:pt x="46713" y="110223"/>
                </a:lnTo>
                <a:lnTo>
                  <a:pt x="46464" y="110118"/>
                </a:lnTo>
                <a:lnTo>
                  <a:pt x="46215" y="109910"/>
                </a:lnTo>
                <a:lnTo>
                  <a:pt x="45916" y="109805"/>
                </a:lnTo>
                <a:lnTo>
                  <a:pt x="45666" y="109666"/>
                </a:lnTo>
                <a:lnTo>
                  <a:pt x="44021" y="109562"/>
                </a:lnTo>
                <a:lnTo>
                  <a:pt x="44021" y="109249"/>
                </a:lnTo>
                <a:lnTo>
                  <a:pt x="43772" y="108970"/>
                </a:lnTo>
                <a:lnTo>
                  <a:pt x="43672" y="108657"/>
                </a:lnTo>
                <a:lnTo>
                  <a:pt x="43872" y="108344"/>
                </a:lnTo>
                <a:lnTo>
                  <a:pt x="44021" y="108031"/>
                </a:lnTo>
                <a:lnTo>
                  <a:pt x="44221" y="107683"/>
                </a:lnTo>
                <a:lnTo>
                  <a:pt x="42625" y="107787"/>
                </a:lnTo>
                <a:lnTo>
                  <a:pt x="42476" y="107439"/>
                </a:lnTo>
                <a:lnTo>
                  <a:pt x="42127" y="106883"/>
                </a:lnTo>
                <a:lnTo>
                  <a:pt x="42127" y="106291"/>
                </a:lnTo>
                <a:lnTo>
                  <a:pt x="42276" y="105665"/>
                </a:lnTo>
                <a:lnTo>
                  <a:pt x="42525" y="105734"/>
                </a:lnTo>
                <a:lnTo>
                  <a:pt x="42825" y="105734"/>
                </a:lnTo>
                <a:lnTo>
                  <a:pt x="42974" y="105804"/>
                </a:lnTo>
                <a:lnTo>
                  <a:pt x="43174" y="105874"/>
                </a:lnTo>
                <a:lnTo>
                  <a:pt x="43423" y="105978"/>
                </a:lnTo>
                <a:lnTo>
                  <a:pt x="43423" y="105143"/>
                </a:lnTo>
                <a:lnTo>
                  <a:pt x="43223" y="105073"/>
                </a:lnTo>
                <a:lnTo>
                  <a:pt x="43174" y="104934"/>
                </a:lnTo>
                <a:lnTo>
                  <a:pt x="42974" y="104899"/>
                </a:lnTo>
                <a:lnTo>
                  <a:pt x="42874" y="104830"/>
                </a:lnTo>
                <a:lnTo>
                  <a:pt x="42625" y="104760"/>
                </a:lnTo>
                <a:lnTo>
                  <a:pt x="42376" y="104656"/>
                </a:lnTo>
                <a:lnTo>
                  <a:pt x="42027" y="104517"/>
                </a:lnTo>
                <a:lnTo>
                  <a:pt x="41678" y="104447"/>
                </a:lnTo>
                <a:lnTo>
                  <a:pt x="41329" y="104343"/>
                </a:lnTo>
                <a:lnTo>
                  <a:pt x="41080" y="104656"/>
                </a:lnTo>
                <a:lnTo>
                  <a:pt x="40731" y="104691"/>
                </a:lnTo>
                <a:lnTo>
                  <a:pt x="40382" y="104691"/>
                </a:lnTo>
                <a:lnTo>
                  <a:pt x="39734" y="104586"/>
                </a:lnTo>
                <a:lnTo>
                  <a:pt x="39734" y="103786"/>
                </a:lnTo>
                <a:lnTo>
                  <a:pt x="40033" y="103717"/>
                </a:lnTo>
                <a:lnTo>
                  <a:pt x="40282" y="103612"/>
                </a:lnTo>
                <a:lnTo>
                  <a:pt x="40432" y="103473"/>
                </a:lnTo>
                <a:lnTo>
                  <a:pt x="40631" y="103369"/>
                </a:lnTo>
                <a:lnTo>
                  <a:pt x="40731" y="103125"/>
                </a:lnTo>
                <a:lnTo>
                  <a:pt x="40531" y="102742"/>
                </a:lnTo>
                <a:lnTo>
                  <a:pt x="40631" y="102325"/>
                </a:lnTo>
                <a:lnTo>
                  <a:pt x="40781" y="101803"/>
                </a:lnTo>
                <a:lnTo>
                  <a:pt x="40880" y="101107"/>
                </a:lnTo>
                <a:lnTo>
                  <a:pt x="40631" y="101107"/>
                </a:lnTo>
                <a:lnTo>
                  <a:pt x="40282" y="101072"/>
                </a:lnTo>
                <a:lnTo>
                  <a:pt x="40083" y="101003"/>
                </a:lnTo>
                <a:lnTo>
                  <a:pt x="39933" y="100864"/>
                </a:lnTo>
                <a:lnTo>
                  <a:pt x="39734" y="100759"/>
                </a:lnTo>
                <a:lnTo>
                  <a:pt x="39684" y="100585"/>
                </a:lnTo>
                <a:lnTo>
                  <a:pt x="39584" y="100342"/>
                </a:lnTo>
                <a:lnTo>
                  <a:pt x="39734" y="100272"/>
                </a:lnTo>
                <a:lnTo>
                  <a:pt x="39933" y="100202"/>
                </a:lnTo>
                <a:lnTo>
                  <a:pt x="40033" y="100202"/>
                </a:lnTo>
                <a:lnTo>
                  <a:pt x="40083" y="100133"/>
                </a:lnTo>
                <a:lnTo>
                  <a:pt x="40282" y="100098"/>
                </a:lnTo>
                <a:lnTo>
                  <a:pt x="40531" y="100098"/>
                </a:lnTo>
                <a:lnTo>
                  <a:pt x="40531" y="99541"/>
                </a:lnTo>
                <a:lnTo>
                  <a:pt x="41479" y="99541"/>
                </a:lnTo>
                <a:lnTo>
                  <a:pt x="41479" y="99646"/>
                </a:lnTo>
                <a:lnTo>
                  <a:pt x="41678" y="99646"/>
                </a:lnTo>
                <a:lnTo>
                  <a:pt x="41678" y="99855"/>
                </a:lnTo>
                <a:lnTo>
                  <a:pt x="41678" y="99959"/>
                </a:lnTo>
                <a:lnTo>
                  <a:pt x="41678" y="100028"/>
                </a:lnTo>
                <a:lnTo>
                  <a:pt x="41578" y="100098"/>
                </a:lnTo>
                <a:lnTo>
                  <a:pt x="41678" y="100133"/>
                </a:lnTo>
                <a:lnTo>
                  <a:pt x="41678" y="100202"/>
                </a:lnTo>
                <a:lnTo>
                  <a:pt x="41828" y="100342"/>
                </a:lnTo>
                <a:lnTo>
                  <a:pt x="42027" y="100376"/>
                </a:lnTo>
                <a:lnTo>
                  <a:pt x="42176" y="100376"/>
                </a:lnTo>
                <a:lnTo>
                  <a:pt x="42376" y="100446"/>
                </a:lnTo>
                <a:lnTo>
                  <a:pt x="42625" y="100446"/>
                </a:lnTo>
                <a:lnTo>
                  <a:pt x="42625" y="100202"/>
                </a:lnTo>
                <a:lnTo>
                  <a:pt x="42625" y="99889"/>
                </a:lnTo>
                <a:lnTo>
                  <a:pt x="42476" y="99367"/>
                </a:lnTo>
                <a:lnTo>
                  <a:pt x="42176" y="98706"/>
                </a:lnTo>
                <a:lnTo>
                  <a:pt x="41828" y="97976"/>
                </a:lnTo>
                <a:lnTo>
                  <a:pt x="41479" y="97245"/>
                </a:lnTo>
                <a:lnTo>
                  <a:pt x="41130" y="96514"/>
                </a:lnTo>
                <a:lnTo>
                  <a:pt x="40781" y="96027"/>
                </a:lnTo>
                <a:lnTo>
                  <a:pt x="40531" y="95645"/>
                </a:lnTo>
                <a:lnTo>
                  <a:pt x="40531" y="95888"/>
                </a:lnTo>
                <a:lnTo>
                  <a:pt x="40282" y="96132"/>
                </a:lnTo>
                <a:lnTo>
                  <a:pt x="40033" y="96514"/>
                </a:lnTo>
                <a:lnTo>
                  <a:pt x="39933" y="96793"/>
                </a:lnTo>
                <a:lnTo>
                  <a:pt x="39933" y="97002"/>
                </a:lnTo>
                <a:lnTo>
                  <a:pt x="40382" y="97280"/>
                </a:lnTo>
                <a:lnTo>
                  <a:pt x="40631" y="97523"/>
                </a:lnTo>
                <a:lnTo>
                  <a:pt x="40880" y="97906"/>
                </a:lnTo>
                <a:lnTo>
                  <a:pt x="40880" y="98463"/>
                </a:lnTo>
                <a:lnTo>
                  <a:pt x="40531" y="98463"/>
                </a:lnTo>
                <a:lnTo>
                  <a:pt x="40083" y="98567"/>
                </a:lnTo>
                <a:lnTo>
                  <a:pt x="39584" y="98637"/>
                </a:lnTo>
                <a:lnTo>
                  <a:pt x="38986" y="98637"/>
                </a:lnTo>
                <a:lnTo>
                  <a:pt x="38886" y="98254"/>
                </a:lnTo>
                <a:lnTo>
                  <a:pt x="38786" y="97976"/>
                </a:lnTo>
                <a:lnTo>
                  <a:pt x="38637" y="97523"/>
                </a:lnTo>
                <a:lnTo>
                  <a:pt x="38537" y="97419"/>
                </a:lnTo>
                <a:lnTo>
                  <a:pt x="38388" y="97280"/>
                </a:lnTo>
                <a:lnTo>
                  <a:pt x="38088" y="97106"/>
                </a:lnTo>
                <a:lnTo>
                  <a:pt x="37939" y="97002"/>
                </a:lnTo>
                <a:lnTo>
                  <a:pt x="37839" y="96862"/>
                </a:lnTo>
                <a:lnTo>
                  <a:pt x="37939" y="96514"/>
                </a:lnTo>
                <a:lnTo>
                  <a:pt x="38088" y="96132"/>
                </a:lnTo>
                <a:lnTo>
                  <a:pt x="38039" y="95645"/>
                </a:lnTo>
                <a:lnTo>
                  <a:pt x="37939" y="95540"/>
                </a:lnTo>
                <a:lnTo>
                  <a:pt x="37739" y="95401"/>
                </a:lnTo>
                <a:lnTo>
                  <a:pt x="37590" y="95366"/>
                </a:lnTo>
                <a:lnTo>
                  <a:pt x="37390" y="95297"/>
                </a:lnTo>
                <a:lnTo>
                  <a:pt x="37241" y="95227"/>
                </a:lnTo>
                <a:lnTo>
                  <a:pt x="37041" y="95123"/>
                </a:lnTo>
                <a:lnTo>
                  <a:pt x="37041" y="93661"/>
                </a:lnTo>
                <a:lnTo>
                  <a:pt x="36692" y="93522"/>
                </a:lnTo>
                <a:lnTo>
                  <a:pt x="36892" y="91643"/>
                </a:lnTo>
                <a:lnTo>
                  <a:pt x="36792" y="91469"/>
                </a:lnTo>
                <a:lnTo>
                  <a:pt x="36543" y="91296"/>
                </a:lnTo>
                <a:lnTo>
                  <a:pt x="36343" y="91156"/>
                </a:lnTo>
                <a:lnTo>
                  <a:pt x="36094" y="90982"/>
                </a:lnTo>
                <a:lnTo>
                  <a:pt x="35945" y="90843"/>
                </a:lnTo>
                <a:lnTo>
                  <a:pt x="35297" y="90182"/>
                </a:lnTo>
                <a:lnTo>
                  <a:pt x="34798" y="89347"/>
                </a:lnTo>
                <a:lnTo>
                  <a:pt x="34349" y="88443"/>
                </a:lnTo>
                <a:lnTo>
                  <a:pt x="34200" y="87503"/>
                </a:lnTo>
                <a:lnTo>
                  <a:pt x="34948" y="87503"/>
                </a:lnTo>
                <a:lnTo>
                  <a:pt x="35147" y="86912"/>
                </a:lnTo>
                <a:lnTo>
                  <a:pt x="35247" y="86111"/>
                </a:lnTo>
                <a:lnTo>
                  <a:pt x="35247" y="85346"/>
                </a:lnTo>
                <a:lnTo>
                  <a:pt x="35147" y="84615"/>
                </a:lnTo>
                <a:lnTo>
                  <a:pt x="35596" y="83989"/>
                </a:lnTo>
                <a:lnTo>
                  <a:pt x="35745" y="83328"/>
                </a:lnTo>
                <a:lnTo>
                  <a:pt x="35745" y="82597"/>
                </a:lnTo>
                <a:lnTo>
                  <a:pt x="35646" y="81867"/>
                </a:lnTo>
                <a:lnTo>
                  <a:pt x="35596" y="81136"/>
                </a:lnTo>
                <a:lnTo>
                  <a:pt x="35596" y="80579"/>
                </a:lnTo>
                <a:lnTo>
                  <a:pt x="35646" y="80231"/>
                </a:lnTo>
                <a:lnTo>
                  <a:pt x="35845" y="79849"/>
                </a:lnTo>
                <a:lnTo>
                  <a:pt x="35745" y="79501"/>
                </a:lnTo>
                <a:lnTo>
                  <a:pt x="35047" y="78422"/>
                </a:lnTo>
                <a:lnTo>
                  <a:pt x="34299" y="77309"/>
                </a:lnTo>
                <a:lnTo>
                  <a:pt x="33651" y="76161"/>
                </a:lnTo>
                <a:lnTo>
                  <a:pt x="33601" y="75674"/>
                </a:lnTo>
                <a:lnTo>
                  <a:pt x="33751" y="75360"/>
                </a:lnTo>
                <a:lnTo>
                  <a:pt x="34000" y="75082"/>
                </a:lnTo>
                <a:lnTo>
                  <a:pt x="34100" y="74699"/>
                </a:lnTo>
                <a:lnTo>
                  <a:pt x="34000" y="74282"/>
                </a:lnTo>
                <a:lnTo>
                  <a:pt x="33851" y="74038"/>
                </a:lnTo>
                <a:lnTo>
                  <a:pt x="33502" y="73864"/>
                </a:lnTo>
                <a:lnTo>
                  <a:pt x="33253" y="73621"/>
                </a:lnTo>
                <a:lnTo>
                  <a:pt x="33053" y="73377"/>
                </a:lnTo>
                <a:lnTo>
                  <a:pt x="33053" y="72925"/>
                </a:lnTo>
                <a:lnTo>
                  <a:pt x="33153" y="72890"/>
                </a:lnTo>
                <a:lnTo>
                  <a:pt x="33253" y="72751"/>
                </a:lnTo>
                <a:lnTo>
                  <a:pt x="33302" y="72681"/>
                </a:lnTo>
                <a:lnTo>
                  <a:pt x="33502" y="72577"/>
                </a:lnTo>
                <a:lnTo>
                  <a:pt x="33601" y="72473"/>
                </a:lnTo>
                <a:lnTo>
                  <a:pt x="33651" y="72403"/>
                </a:lnTo>
                <a:lnTo>
                  <a:pt x="33851" y="68158"/>
                </a:lnTo>
                <a:lnTo>
                  <a:pt x="33651" y="67845"/>
                </a:lnTo>
                <a:lnTo>
                  <a:pt x="33402" y="67463"/>
                </a:lnTo>
                <a:lnTo>
                  <a:pt x="33502" y="66941"/>
                </a:lnTo>
                <a:lnTo>
                  <a:pt x="33502" y="66871"/>
                </a:lnTo>
                <a:lnTo>
                  <a:pt x="33601" y="66801"/>
                </a:lnTo>
                <a:lnTo>
                  <a:pt x="33651" y="66801"/>
                </a:lnTo>
                <a:lnTo>
                  <a:pt x="33751" y="66732"/>
                </a:lnTo>
                <a:lnTo>
                  <a:pt x="33851" y="66697"/>
                </a:lnTo>
                <a:lnTo>
                  <a:pt x="33851" y="66558"/>
                </a:lnTo>
                <a:lnTo>
                  <a:pt x="33851" y="66384"/>
                </a:lnTo>
                <a:lnTo>
                  <a:pt x="33751" y="66314"/>
                </a:lnTo>
                <a:lnTo>
                  <a:pt x="33651" y="66245"/>
                </a:lnTo>
                <a:lnTo>
                  <a:pt x="33601" y="66140"/>
                </a:lnTo>
                <a:lnTo>
                  <a:pt x="33402" y="66001"/>
                </a:lnTo>
                <a:lnTo>
                  <a:pt x="33302" y="65966"/>
                </a:lnTo>
                <a:lnTo>
                  <a:pt x="33253" y="65897"/>
                </a:lnTo>
                <a:lnTo>
                  <a:pt x="33253" y="63879"/>
                </a:lnTo>
                <a:lnTo>
                  <a:pt x="32953" y="63601"/>
                </a:lnTo>
                <a:lnTo>
                  <a:pt x="32704" y="63287"/>
                </a:lnTo>
                <a:lnTo>
                  <a:pt x="32555" y="62800"/>
                </a:lnTo>
                <a:lnTo>
                  <a:pt x="32953" y="62487"/>
                </a:lnTo>
                <a:lnTo>
                  <a:pt x="33253" y="62070"/>
                </a:lnTo>
                <a:lnTo>
                  <a:pt x="33302" y="61513"/>
                </a:lnTo>
                <a:lnTo>
                  <a:pt x="33302" y="60922"/>
                </a:lnTo>
                <a:lnTo>
                  <a:pt x="33302" y="60295"/>
                </a:lnTo>
                <a:lnTo>
                  <a:pt x="33253" y="59704"/>
                </a:lnTo>
                <a:lnTo>
                  <a:pt x="33053" y="59460"/>
                </a:lnTo>
                <a:lnTo>
                  <a:pt x="32904" y="58869"/>
                </a:lnTo>
                <a:lnTo>
                  <a:pt x="32604" y="58138"/>
                </a:lnTo>
                <a:lnTo>
                  <a:pt x="32255" y="57199"/>
                </a:lnTo>
                <a:lnTo>
                  <a:pt x="32006" y="56364"/>
                </a:lnTo>
                <a:lnTo>
                  <a:pt x="31857" y="55563"/>
                </a:lnTo>
                <a:lnTo>
                  <a:pt x="31657" y="54902"/>
                </a:lnTo>
                <a:lnTo>
                  <a:pt x="31557" y="54554"/>
                </a:lnTo>
                <a:lnTo>
                  <a:pt x="30461" y="54102"/>
                </a:lnTo>
                <a:lnTo>
                  <a:pt x="29513" y="53580"/>
                </a:lnTo>
                <a:lnTo>
                  <a:pt x="28716" y="53093"/>
                </a:lnTo>
                <a:lnTo>
                  <a:pt x="27818" y="52536"/>
                </a:lnTo>
                <a:lnTo>
                  <a:pt x="26971" y="52119"/>
                </a:lnTo>
                <a:lnTo>
                  <a:pt x="25724" y="51736"/>
                </a:lnTo>
                <a:lnTo>
                  <a:pt x="24428" y="51493"/>
                </a:lnTo>
                <a:lnTo>
                  <a:pt x="23032" y="51249"/>
                </a:lnTo>
                <a:lnTo>
                  <a:pt x="21985" y="50901"/>
                </a:lnTo>
                <a:lnTo>
                  <a:pt x="21736" y="50762"/>
                </a:lnTo>
                <a:lnTo>
                  <a:pt x="21587" y="50588"/>
                </a:lnTo>
                <a:lnTo>
                  <a:pt x="21287" y="50414"/>
                </a:lnTo>
                <a:lnTo>
                  <a:pt x="21038" y="50240"/>
                </a:lnTo>
                <a:lnTo>
                  <a:pt x="20789" y="50101"/>
                </a:lnTo>
                <a:lnTo>
                  <a:pt x="20191" y="49927"/>
                </a:lnTo>
                <a:lnTo>
                  <a:pt x="19592" y="49857"/>
                </a:lnTo>
                <a:lnTo>
                  <a:pt x="18894" y="49753"/>
                </a:lnTo>
                <a:lnTo>
                  <a:pt x="18346" y="49544"/>
                </a:lnTo>
                <a:lnTo>
                  <a:pt x="18196" y="49022"/>
                </a:lnTo>
                <a:lnTo>
                  <a:pt x="17399" y="48605"/>
                </a:lnTo>
                <a:lnTo>
                  <a:pt x="16601" y="48118"/>
                </a:lnTo>
                <a:lnTo>
                  <a:pt x="15056" y="47178"/>
                </a:lnTo>
                <a:lnTo>
                  <a:pt x="14856" y="45543"/>
                </a:lnTo>
                <a:lnTo>
                  <a:pt x="14457" y="45056"/>
                </a:lnTo>
                <a:lnTo>
                  <a:pt x="13809" y="44639"/>
                </a:lnTo>
                <a:lnTo>
                  <a:pt x="13111" y="44221"/>
                </a:lnTo>
                <a:lnTo>
                  <a:pt x="12613" y="43804"/>
                </a:lnTo>
                <a:lnTo>
                  <a:pt x="12413" y="43490"/>
                </a:lnTo>
                <a:lnTo>
                  <a:pt x="12363" y="43108"/>
                </a:lnTo>
                <a:lnTo>
                  <a:pt x="12164" y="42760"/>
                </a:lnTo>
                <a:lnTo>
                  <a:pt x="12064" y="42621"/>
                </a:lnTo>
                <a:lnTo>
                  <a:pt x="11915" y="42516"/>
                </a:lnTo>
                <a:lnTo>
                  <a:pt x="11665" y="42447"/>
                </a:lnTo>
                <a:lnTo>
                  <a:pt x="11366" y="42412"/>
                </a:lnTo>
                <a:lnTo>
                  <a:pt x="11217" y="42342"/>
                </a:lnTo>
                <a:lnTo>
                  <a:pt x="11017" y="42203"/>
                </a:lnTo>
                <a:lnTo>
                  <a:pt x="10868" y="42029"/>
                </a:lnTo>
                <a:lnTo>
                  <a:pt x="10768" y="41855"/>
                </a:lnTo>
                <a:lnTo>
                  <a:pt x="10718" y="41681"/>
                </a:lnTo>
                <a:lnTo>
                  <a:pt x="10619" y="41472"/>
                </a:lnTo>
                <a:lnTo>
                  <a:pt x="10519" y="41298"/>
                </a:lnTo>
                <a:lnTo>
                  <a:pt x="9921" y="41124"/>
                </a:lnTo>
                <a:lnTo>
                  <a:pt x="9721" y="40324"/>
                </a:lnTo>
                <a:lnTo>
                  <a:pt x="9223" y="39733"/>
                </a:lnTo>
                <a:lnTo>
                  <a:pt x="8525" y="39106"/>
                </a:lnTo>
                <a:lnTo>
                  <a:pt x="7976" y="38515"/>
                </a:lnTo>
                <a:lnTo>
                  <a:pt x="7827" y="38097"/>
                </a:lnTo>
                <a:lnTo>
                  <a:pt x="7827" y="37784"/>
                </a:lnTo>
                <a:lnTo>
                  <a:pt x="7627" y="37402"/>
                </a:lnTo>
                <a:lnTo>
                  <a:pt x="6929" y="36880"/>
                </a:lnTo>
                <a:lnTo>
                  <a:pt x="6181" y="36427"/>
                </a:lnTo>
                <a:lnTo>
                  <a:pt x="5484" y="35940"/>
                </a:lnTo>
                <a:lnTo>
                  <a:pt x="5035" y="35418"/>
                </a:lnTo>
                <a:lnTo>
                  <a:pt x="4586" y="34792"/>
                </a:lnTo>
                <a:lnTo>
                  <a:pt x="3988" y="34201"/>
                </a:lnTo>
                <a:lnTo>
                  <a:pt x="3390" y="33818"/>
                </a:lnTo>
                <a:lnTo>
                  <a:pt x="2791" y="33574"/>
                </a:lnTo>
                <a:lnTo>
                  <a:pt x="2243" y="33470"/>
                </a:lnTo>
                <a:lnTo>
                  <a:pt x="1744" y="33331"/>
                </a:lnTo>
                <a:lnTo>
                  <a:pt x="1296" y="33087"/>
                </a:lnTo>
                <a:lnTo>
                  <a:pt x="947" y="32809"/>
                </a:lnTo>
                <a:lnTo>
                  <a:pt x="697" y="32322"/>
                </a:lnTo>
                <a:lnTo>
                  <a:pt x="947" y="31939"/>
                </a:lnTo>
                <a:lnTo>
                  <a:pt x="797" y="31591"/>
                </a:lnTo>
                <a:lnTo>
                  <a:pt x="448" y="31174"/>
                </a:lnTo>
                <a:lnTo>
                  <a:pt x="99" y="30687"/>
                </a:lnTo>
                <a:lnTo>
                  <a:pt x="0" y="30200"/>
                </a:lnTo>
                <a:lnTo>
                  <a:pt x="149" y="29643"/>
                </a:lnTo>
                <a:lnTo>
                  <a:pt x="697" y="28982"/>
                </a:lnTo>
                <a:lnTo>
                  <a:pt x="1445" y="28356"/>
                </a:lnTo>
                <a:lnTo>
                  <a:pt x="2492" y="27868"/>
                </a:lnTo>
                <a:lnTo>
                  <a:pt x="3539" y="27521"/>
                </a:lnTo>
                <a:lnTo>
                  <a:pt x="3838" y="26859"/>
                </a:lnTo>
                <a:lnTo>
                  <a:pt x="3190" y="26859"/>
                </a:lnTo>
                <a:lnTo>
                  <a:pt x="2592" y="27033"/>
                </a:lnTo>
                <a:lnTo>
                  <a:pt x="2093" y="26964"/>
                </a:lnTo>
                <a:lnTo>
                  <a:pt x="1545" y="26790"/>
                </a:lnTo>
                <a:lnTo>
                  <a:pt x="1046" y="26616"/>
                </a:lnTo>
                <a:lnTo>
                  <a:pt x="498" y="26477"/>
                </a:lnTo>
                <a:lnTo>
                  <a:pt x="498" y="25503"/>
                </a:lnTo>
                <a:lnTo>
                  <a:pt x="797" y="25503"/>
                </a:lnTo>
                <a:lnTo>
                  <a:pt x="847" y="25468"/>
                </a:lnTo>
                <a:lnTo>
                  <a:pt x="947" y="25468"/>
                </a:lnTo>
                <a:lnTo>
                  <a:pt x="947" y="25468"/>
                </a:lnTo>
                <a:lnTo>
                  <a:pt x="947" y="25468"/>
                </a:lnTo>
                <a:lnTo>
                  <a:pt x="1046" y="25398"/>
                </a:lnTo>
                <a:lnTo>
                  <a:pt x="1146" y="25259"/>
                </a:lnTo>
                <a:lnTo>
                  <a:pt x="847" y="24841"/>
                </a:lnTo>
                <a:lnTo>
                  <a:pt x="697" y="24285"/>
                </a:lnTo>
                <a:lnTo>
                  <a:pt x="697" y="23624"/>
                </a:lnTo>
                <a:lnTo>
                  <a:pt x="1046" y="23450"/>
                </a:lnTo>
                <a:lnTo>
                  <a:pt x="1445" y="23067"/>
                </a:lnTo>
                <a:lnTo>
                  <a:pt x="1994" y="22650"/>
                </a:lnTo>
                <a:lnTo>
                  <a:pt x="2442" y="22162"/>
                </a:lnTo>
                <a:lnTo>
                  <a:pt x="2841" y="21745"/>
                </a:lnTo>
                <a:lnTo>
                  <a:pt x="3041" y="21501"/>
                </a:lnTo>
                <a:lnTo>
                  <a:pt x="3140" y="21014"/>
                </a:lnTo>
                <a:lnTo>
                  <a:pt x="3190" y="20666"/>
                </a:lnTo>
                <a:lnTo>
                  <a:pt x="3390" y="20284"/>
                </a:lnTo>
                <a:lnTo>
                  <a:pt x="3988" y="20110"/>
                </a:lnTo>
                <a:lnTo>
                  <a:pt x="4586" y="19971"/>
                </a:lnTo>
                <a:lnTo>
                  <a:pt x="5284" y="19866"/>
                </a:lnTo>
                <a:lnTo>
                  <a:pt x="5932" y="19623"/>
                </a:lnTo>
                <a:lnTo>
                  <a:pt x="6181" y="19309"/>
                </a:lnTo>
                <a:lnTo>
                  <a:pt x="6530" y="18892"/>
                </a:lnTo>
                <a:lnTo>
                  <a:pt x="6929" y="18405"/>
                </a:lnTo>
                <a:lnTo>
                  <a:pt x="7278" y="17987"/>
                </a:lnTo>
                <a:lnTo>
                  <a:pt x="7627" y="17744"/>
                </a:lnTo>
                <a:lnTo>
                  <a:pt x="8325" y="17570"/>
                </a:lnTo>
                <a:lnTo>
                  <a:pt x="9322" y="17500"/>
                </a:lnTo>
                <a:lnTo>
                  <a:pt x="9721" y="16770"/>
                </a:lnTo>
                <a:lnTo>
                  <a:pt x="10270" y="16109"/>
                </a:lnTo>
                <a:lnTo>
                  <a:pt x="10868" y="15482"/>
                </a:lnTo>
                <a:lnTo>
                  <a:pt x="10519" y="15065"/>
                </a:lnTo>
                <a:lnTo>
                  <a:pt x="10369" y="14404"/>
                </a:lnTo>
                <a:lnTo>
                  <a:pt x="10270" y="13603"/>
                </a:lnTo>
                <a:lnTo>
                  <a:pt x="10270" y="12768"/>
                </a:lnTo>
                <a:lnTo>
                  <a:pt x="10270" y="12038"/>
                </a:lnTo>
                <a:lnTo>
                  <a:pt x="10519" y="12038"/>
                </a:lnTo>
                <a:lnTo>
                  <a:pt x="10619" y="11968"/>
                </a:lnTo>
                <a:lnTo>
                  <a:pt x="10718" y="11968"/>
                </a:lnTo>
                <a:lnTo>
                  <a:pt x="10768" y="11899"/>
                </a:lnTo>
                <a:lnTo>
                  <a:pt x="10868" y="11899"/>
                </a:lnTo>
                <a:lnTo>
                  <a:pt x="10419" y="11551"/>
                </a:lnTo>
                <a:lnTo>
                  <a:pt x="10369" y="11238"/>
                </a:lnTo>
                <a:lnTo>
                  <a:pt x="10519" y="11064"/>
                </a:lnTo>
                <a:lnTo>
                  <a:pt x="10619" y="10890"/>
                </a:lnTo>
                <a:lnTo>
                  <a:pt x="10718" y="10681"/>
                </a:lnTo>
                <a:lnTo>
                  <a:pt x="10419" y="10333"/>
                </a:lnTo>
                <a:lnTo>
                  <a:pt x="10070" y="10020"/>
                </a:lnTo>
                <a:lnTo>
                  <a:pt x="9721" y="9672"/>
                </a:lnTo>
                <a:lnTo>
                  <a:pt x="9572" y="9220"/>
                </a:lnTo>
                <a:lnTo>
                  <a:pt x="10619" y="8628"/>
                </a:lnTo>
                <a:lnTo>
                  <a:pt x="11466" y="7897"/>
                </a:lnTo>
                <a:lnTo>
                  <a:pt x="11217" y="7828"/>
                </a:lnTo>
                <a:lnTo>
                  <a:pt x="11117" y="7793"/>
                </a:lnTo>
                <a:lnTo>
                  <a:pt x="11017" y="7793"/>
                </a:lnTo>
                <a:lnTo>
                  <a:pt x="10968" y="7723"/>
                </a:lnTo>
                <a:lnTo>
                  <a:pt x="10968" y="7654"/>
                </a:lnTo>
                <a:lnTo>
                  <a:pt x="10968" y="7550"/>
                </a:lnTo>
                <a:lnTo>
                  <a:pt x="10868" y="7341"/>
                </a:lnTo>
                <a:lnTo>
                  <a:pt x="10968" y="7236"/>
                </a:lnTo>
                <a:lnTo>
                  <a:pt x="11117" y="7062"/>
                </a:lnTo>
                <a:lnTo>
                  <a:pt x="11217" y="6923"/>
                </a:lnTo>
                <a:lnTo>
                  <a:pt x="11366" y="6923"/>
                </a:lnTo>
                <a:lnTo>
                  <a:pt x="11366" y="6854"/>
                </a:lnTo>
                <a:lnTo>
                  <a:pt x="11466" y="6854"/>
                </a:lnTo>
                <a:lnTo>
                  <a:pt x="11665" y="6854"/>
                </a:lnTo>
                <a:lnTo>
                  <a:pt x="11815" y="6819"/>
                </a:lnTo>
                <a:lnTo>
                  <a:pt x="11915" y="6993"/>
                </a:lnTo>
                <a:lnTo>
                  <a:pt x="12014" y="7097"/>
                </a:lnTo>
                <a:lnTo>
                  <a:pt x="12064" y="7306"/>
                </a:lnTo>
                <a:lnTo>
                  <a:pt x="12164" y="7480"/>
                </a:lnTo>
                <a:lnTo>
                  <a:pt x="12413" y="7480"/>
                </a:lnTo>
                <a:lnTo>
                  <a:pt x="12164" y="6819"/>
                </a:lnTo>
                <a:lnTo>
                  <a:pt x="12762" y="6819"/>
                </a:lnTo>
                <a:lnTo>
                  <a:pt x="12762" y="6367"/>
                </a:lnTo>
                <a:lnTo>
                  <a:pt x="13560" y="6367"/>
                </a:lnTo>
                <a:lnTo>
                  <a:pt x="13809" y="5949"/>
                </a:lnTo>
                <a:lnTo>
                  <a:pt x="14258" y="5671"/>
                </a:lnTo>
                <a:lnTo>
                  <a:pt x="14707" y="5358"/>
                </a:lnTo>
                <a:lnTo>
                  <a:pt x="15504" y="5358"/>
                </a:lnTo>
                <a:lnTo>
                  <a:pt x="15554" y="4801"/>
                </a:lnTo>
                <a:lnTo>
                  <a:pt x="15654" y="4383"/>
                </a:lnTo>
                <a:lnTo>
                  <a:pt x="15754" y="4001"/>
                </a:lnTo>
                <a:lnTo>
                  <a:pt x="15803" y="3479"/>
                </a:lnTo>
                <a:lnTo>
                  <a:pt x="16352" y="3166"/>
                </a:lnTo>
                <a:lnTo>
                  <a:pt x="16800" y="2853"/>
                </a:lnTo>
                <a:lnTo>
                  <a:pt x="17299" y="2609"/>
                </a:lnTo>
                <a:lnTo>
                  <a:pt x="17897" y="2505"/>
                </a:lnTo>
                <a:lnTo>
                  <a:pt x="18894" y="2365"/>
                </a:lnTo>
                <a:lnTo>
                  <a:pt x="18944" y="2539"/>
                </a:lnTo>
                <a:lnTo>
                  <a:pt x="18944" y="2609"/>
                </a:lnTo>
                <a:lnTo>
                  <a:pt x="18944" y="2679"/>
                </a:lnTo>
                <a:lnTo>
                  <a:pt x="19044" y="2748"/>
                </a:lnTo>
                <a:lnTo>
                  <a:pt x="19144" y="2783"/>
                </a:lnTo>
                <a:lnTo>
                  <a:pt x="19144" y="2679"/>
                </a:lnTo>
                <a:lnTo>
                  <a:pt x="19393" y="2365"/>
                </a:lnTo>
                <a:lnTo>
                  <a:pt x="19592" y="2122"/>
                </a:lnTo>
                <a:lnTo>
                  <a:pt x="19742" y="2017"/>
                </a:lnTo>
                <a:lnTo>
                  <a:pt x="20091" y="1878"/>
                </a:lnTo>
                <a:lnTo>
                  <a:pt x="20789" y="1878"/>
                </a:lnTo>
                <a:lnTo>
                  <a:pt x="21238" y="1878"/>
                </a:lnTo>
                <a:lnTo>
                  <a:pt x="21936" y="1774"/>
                </a:lnTo>
                <a:lnTo>
                  <a:pt x="22683" y="1600"/>
                </a:lnTo>
                <a:lnTo>
                  <a:pt x="23481" y="1356"/>
                </a:lnTo>
                <a:lnTo>
                  <a:pt x="24079" y="1113"/>
                </a:lnTo>
                <a:lnTo>
                  <a:pt x="24428" y="904"/>
                </a:lnTo>
                <a:lnTo>
                  <a:pt x="24528" y="800"/>
                </a:lnTo>
                <a:lnTo>
                  <a:pt x="24628" y="661"/>
                </a:lnTo>
                <a:lnTo>
                  <a:pt x="24628" y="487"/>
                </a:lnTo>
                <a:lnTo>
                  <a:pt x="24727" y="382"/>
                </a:lnTo>
                <a:lnTo>
                  <a:pt x="24877" y="243"/>
                </a:lnTo>
                <a:lnTo>
                  <a:pt x="25475" y="69"/>
                </a:lnTo>
                <a:lnTo>
                  <a:pt x="26273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8"/>
          <p:cNvSpPr/>
          <p:nvPr/>
        </p:nvSpPr>
        <p:spPr>
          <a:xfrm>
            <a:off x="1835695" y="2684286"/>
            <a:ext cx="931331" cy="931331"/>
          </a:xfrm>
          <a:prstGeom prst="ellipse">
            <a:avLst/>
          </a:prstGeom>
          <a:solidFill>
            <a:srgbClr val="0072C0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4" name="Google Shape;554;p38"/>
          <p:cNvGrpSpPr/>
          <p:nvPr/>
        </p:nvGrpSpPr>
        <p:grpSpPr>
          <a:xfrm>
            <a:off x="3995936" y="2106747"/>
            <a:ext cx="4521003" cy="1113075"/>
            <a:chOff x="300361" y="1376682"/>
            <a:chExt cx="2936827" cy="1113075"/>
          </a:xfrm>
        </p:grpSpPr>
        <p:sp>
          <p:nvSpPr>
            <p:cNvPr id="555" name="Google Shape;555;p38"/>
            <p:cNvSpPr txBox="1"/>
            <p:nvPr/>
          </p:nvSpPr>
          <p:spPr>
            <a:xfrm>
              <a:off x="300361" y="1658760"/>
              <a:ext cx="293682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38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38"/>
          <p:cNvSpPr txBox="1"/>
          <p:nvPr/>
        </p:nvSpPr>
        <p:spPr>
          <a:xfrm>
            <a:off x="6525603" y="3363838"/>
            <a:ext cx="1968642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8"/>
          <p:cNvSpPr/>
          <p:nvPr/>
        </p:nvSpPr>
        <p:spPr>
          <a:xfrm>
            <a:off x="2086599" y="2968358"/>
            <a:ext cx="429521" cy="363185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8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Worldmap Style</a:t>
            </a:r>
            <a:endParaRPr/>
          </a:p>
        </p:txBody>
      </p:sp>
      <p:sp>
        <p:nvSpPr>
          <p:cNvPr id="560" name="Google Shape;560;p38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/>
        </p:nvSpPr>
        <p:spPr>
          <a:xfrm>
            <a:off x="812514" y="1237182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" name="Google Shape;106;p21"/>
          <p:cNvGrpSpPr/>
          <p:nvPr/>
        </p:nvGrpSpPr>
        <p:grpSpPr>
          <a:xfrm>
            <a:off x="812514" y="2003869"/>
            <a:ext cx="3312368" cy="1828076"/>
            <a:chOff x="1619672" y="2139702"/>
            <a:chExt cx="3240360" cy="1828076"/>
          </a:xfrm>
        </p:grpSpPr>
        <p:sp>
          <p:nvSpPr>
            <p:cNvPr id="107" name="Google Shape;107;p21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1619672" y="2582783"/>
              <a:ext cx="324036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21"/>
          <p:cNvGrpSpPr/>
          <p:nvPr/>
        </p:nvGrpSpPr>
        <p:grpSpPr>
          <a:xfrm>
            <a:off x="4484922" y="2003869"/>
            <a:ext cx="3312368" cy="1458744"/>
            <a:chOff x="1619672" y="2139702"/>
            <a:chExt cx="3240360" cy="1458744"/>
          </a:xfrm>
        </p:grpSpPr>
        <p:sp>
          <p:nvSpPr>
            <p:cNvPr id="110" name="Google Shape;110;p21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112" name="Google Shape;112;p21"/>
          <p:cNvSpPr txBox="1"/>
          <p:nvPr/>
        </p:nvSpPr>
        <p:spPr>
          <a:xfrm>
            <a:off x="812514" y="3973486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1"/>
          <p:cNvSpPr txBox="1"/>
          <p:nvPr>
            <p:ph type="title"/>
          </p:nvPr>
        </p:nvSpPr>
        <p:spPr>
          <a:xfrm>
            <a:off x="1032000" y="412275"/>
            <a:ext cx="81120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 sz="4400">
                <a:solidFill>
                  <a:srgbClr val="0072C0"/>
                </a:solidFill>
              </a:rPr>
              <a:t>INSTRUCTIONS FOR USE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5" name="Google Shape;565;p39"/>
          <p:cNvGraphicFramePr/>
          <p:nvPr/>
        </p:nvGraphicFramePr>
        <p:xfrm>
          <a:off x="787829" y="12433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{9E886919-FF77-4867-A6AF-687B8231A8FA}</a:tableStyleId>
              </a:tblPr>
              <a:tblGrid>
                <a:gridCol w="1548000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C0"/>
                    </a:solidFill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3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b="1" sz="20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66" name="Google Shape;566;p39"/>
          <p:cNvGraphicFramePr/>
          <p:nvPr/>
        </p:nvGraphicFramePr>
        <p:xfrm>
          <a:off x="2792109" y="12433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{9E886919-FF77-4867-A6AF-687B8231A8FA}</a:tableStyleId>
              </a:tblPr>
              <a:tblGrid>
                <a:gridCol w="1548000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C0"/>
                    </a:solidFill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3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$180</a:t>
                      </a:r>
                      <a:endParaRPr b="1" sz="20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67" name="Google Shape;567;p39"/>
          <p:cNvGraphicFramePr/>
          <p:nvPr/>
        </p:nvGraphicFramePr>
        <p:xfrm>
          <a:off x="4796389" y="12433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{9E886919-FF77-4867-A6AF-687B8231A8FA}</a:tableStyleId>
              </a:tblPr>
              <a:tblGrid>
                <a:gridCol w="1548000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C0"/>
                    </a:solidFill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3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$200</a:t>
                      </a:r>
                      <a:endParaRPr b="1" sz="20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68" name="Google Shape;568;p39"/>
          <p:cNvGraphicFramePr/>
          <p:nvPr/>
        </p:nvGraphicFramePr>
        <p:xfrm>
          <a:off x="6800669" y="12433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{9E886919-FF77-4867-A6AF-687B8231A8FA}</a:tableStyleId>
              </a:tblPr>
              <a:tblGrid>
                <a:gridCol w="1548000"/>
              </a:tblGrid>
              <a:tr h="468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72C0"/>
                    </a:solidFill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3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$90</a:t>
                      </a:r>
                      <a:endParaRPr b="1" sz="20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69" name="Google Shape;569;p39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Table Style</a:t>
            </a:r>
            <a:endParaRPr/>
          </a:p>
        </p:txBody>
      </p:sp>
      <p:sp>
        <p:nvSpPr>
          <p:cNvPr id="570" name="Google Shape;570;p39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40"/>
          <p:cNvGrpSpPr/>
          <p:nvPr/>
        </p:nvGrpSpPr>
        <p:grpSpPr>
          <a:xfrm>
            <a:off x="539552" y="1664813"/>
            <a:ext cx="8043192" cy="2995169"/>
            <a:chOff x="539552" y="1664813"/>
            <a:chExt cx="8043192" cy="2995169"/>
          </a:xfrm>
        </p:grpSpPr>
        <p:sp>
          <p:nvSpPr>
            <p:cNvPr id="576" name="Google Shape;576;p40"/>
            <p:cNvSpPr/>
            <p:nvPr/>
          </p:nvSpPr>
          <p:spPr>
            <a:xfrm>
              <a:off x="4581165" y="3809320"/>
              <a:ext cx="3384376" cy="64062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40"/>
            <p:cNvSpPr/>
            <p:nvPr/>
          </p:nvSpPr>
          <p:spPr>
            <a:xfrm rot="10800000">
              <a:off x="3275856" y="1879355"/>
              <a:ext cx="2570584" cy="2570584"/>
            </a:xfrm>
            <a:prstGeom prst="blockArc">
              <a:avLst>
                <a:gd fmla="val 5399885" name="adj1"/>
                <a:gd fmla="val 16270511" name="adj2"/>
                <a:gd fmla="val 25497" name="adj3"/>
              </a:avLst>
            </a:prstGeom>
            <a:gradFill>
              <a:gsLst>
                <a:gs pos="0">
                  <a:srgbClr val="004473"/>
                </a:gs>
                <a:gs pos="100000">
                  <a:srgbClr val="00447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275856" y="1879356"/>
              <a:ext cx="2570584" cy="2570584"/>
            </a:xfrm>
            <a:prstGeom prst="blockArc">
              <a:avLst>
                <a:gd fmla="val 5399885" name="adj1"/>
                <a:gd fmla="val 16270511" name="adj2"/>
                <a:gd fmla="val 25497" name="adj3"/>
              </a:avLst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40"/>
            <p:cNvSpPr/>
            <p:nvPr/>
          </p:nvSpPr>
          <p:spPr>
            <a:xfrm rot="5400000">
              <a:off x="4487996" y="1737965"/>
              <a:ext cx="1060704" cy="914400"/>
            </a:xfrm>
            <a:prstGeom prst="triangle">
              <a:avLst>
                <a:gd fmla="val 50000" name="adj"/>
              </a:avLst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1194068" y="3809320"/>
              <a:ext cx="3384376" cy="640620"/>
            </a:xfrm>
            <a:prstGeom prst="rect">
              <a:avLst/>
            </a:prstGeom>
            <a:gradFill>
              <a:gsLst>
                <a:gs pos="0">
                  <a:srgbClr val="004473"/>
                </a:gs>
                <a:gs pos="100000">
                  <a:srgbClr val="00447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40"/>
            <p:cNvSpPr/>
            <p:nvPr/>
          </p:nvSpPr>
          <p:spPr>
            <a:xfrm rot="5400000">
              <a:off x="7595192" y="3672430"/>
              <a:ext cx="1060704" cy="914400"/>
            </a:xfrm>
            <a:prstGeom prst="triangle">
              <a:avLst>
                <a:gd fmla="val 50000" name="adj"/>
              </a:avLst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40"/>
            <p:cNvSpPr/>
            <p:nvPr/>
          </p:nvSpPr>
          <p:spPr>
            <a:xfrm rot="-5400000">
              <a:off x="466400" y="3672430"/>
              <a:ext cx="1060704" cy="914400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004473"/>
                </a:gs>
                <a:gs pos="100000">
                  <a:srgbClr val="004473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3" name="Google Shape;583;p40"/>
          <p:cNvSpPr txBox="1"/>
          <p:nvPr/>
        </p:nvSpPr>
        <p:spPr>
          <a:xfrm>
            <a:off x="1484370" y="3898797"/>
            <a:ext cx="8009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40"/>
          <p:cNvSpPr txBox="1"/>
          <p:nvPr/>
        </p:nvSpPr>
        <p:spPr>
          <a:xfrm>
            <a:off x="6866714" y="3898796"/>
            <a:ext cx="8009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5" name="Google Shape;585;p40"/>
          <p:cNvGrpSpPr/>
          <p:nvPr/>
        </p:nvGrpSpPr>
        <p:grpSpPr>
          <a:xfrm>
            <a:off x="441666" y="1454316"/>
            <a:ext cx="2553620" cy="1667073"/>
            <a:chOff x="300361" y="1376682"/>
            <a:chExt cx="2936827" cy="1667073"/>
          </a:xfrm>
        </p:grpSpPr>
        <p:sp>
          <p:nvSpPr>
            <p:cNvPr id="586" name="Google Shape;586;p40"/>
            <p:cNvSpPr txBox="1"/>
            <p:nvPr/>
          </p:nvSpPr>
          <p:spPr>
            <a:xfrm>
              <a:off x="300361" y="1658760"/>
              <a:ext cx="2936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40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6609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6609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8" name="Google Shape;588;p40"/>
          <p:cNvGrpSpPr/>
          <p:nvPr/>
        </p:nvGrpSpPr>
        <p:grpSpPr>
          <a:xfrm>
            <a:off x="6090543" y="1454316"/>
            <a:ext cx="2553620" cy="1667073"/>
            <a:chOff x="300361" y="1376682"/>
            <a:chExt cx="2936827" cy="1667073"/>
          </a:xfrm>
        </p:grpSpPr>
        <p:sp>
          <p:nvSpPr>
            <p:cNvPr id="589" name="Google Shape;589;p40"/>
            <p:cNvSpPr txBox="1"/>
            <p:nvPr/>
          </p:nvSpPr>
          <p:spPr>
            <a:xfrm>
              <a:off x="300361" y="1658760"/>
              <a:ext cx="293682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40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40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592" name="Google Shape;592;p40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4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932" r="1932" t="0"/>
          <a:stretch/>
        </p:blipFill>
        <p:spPr>
          <a:xfrm>
            <a:off x="3119664" y="1815750"/>
            <a:ext cx="2880000" cy="151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598" name="Google Shape;598;p41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1932" r="1932" t="0"/>
          <a:stretch/>
        </p:blipFill>
        <p:spPr>
          <a:xfrm>
            <a:off x="3119664" y="3389741"/>
            <a:ext cx="2880000" cy="151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599" name="Google Shape;599;p41"/>
          <p:cNvGrpSpPr/>
          <p:nvPr/>
        </p:nvGrpSpPr>
        <p:grpSpPr>
          <a:xfrm>
            <a:off x="722907" y="813054"/>
            <a:ext cx="1919111" cy="860885"/>
            <a:chOff x="1472558" y="998559"/>
            <a:chExt cx="2765965" cy="860885"/>
          </a:xfrm>
        </p:grpSpPr>
        <p:sp>
          <p:nvSpPr>
            <p:cNvPr id="600" name="Google Shape;600;p4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41"/>
          <p:cNvGrpSpPr/>
          <p:nvPr/>
        </p:nvGrpSpPr>
        <p:grpSpPr>
          <a:xfrm>
            <a:off x="722907" y="2238003"/>
            <a:ext cx="1919111" cy="860885"/>
            <a:chOff x="1472558" y="998559"/>
            <a:chExt cx="2765965" cy="860885"/>
          </a:xfrm>
        </p:grpSpPr>
        <p:sp>
          <p:nvSpPr>
            <p:cNvPr id="603" name="Google Shape;603;p4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5" name="Google Shape;605;p41"/>
          <p:cNvGrpSpPr/>
          <p:nvPr/>
        </p:nvGrpSpPr>
        <p:grpSpPr>
          <a:xfrm>
            <a:off x="722907" y="3805292"/>
            <a:ext cx="1919111" cy="860885"/>
            <a:chOff x="1472558" y="998559"/>
            <a:chExt cx="2765965" cy="860885"/>
          </a:xfrm>
        </p:grpSpPr>
        <p:sp>
          <p:nvSpPr>
            <p:cNvPr id="606" name="Google Shape;606;p4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8" name="Google Shape;608;p41"/>
          <p:cNvSpPr/>
          <p:nvPr/>
        </p:nvSpPr>
        <p:spPr>
          <a:xfrm>
            <a:off x="1515234" y="3378500"/>
            <a:ext cx="334457" cy="3372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41"/>
          <p:cNvSpPr/>
          <p:nvPr/>
        </p:nvSpPr>
        <p:spPr>
          <a:xfrm>
            <a:off x="1532187" y="1867123"/>
            <a:ext cx="300550" cy="281341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41"/>
          <p:cNvSpPr/>
          <p:nvPr/>
        </p:nvSpPr>
        <p:spPr>
          <a:xfrm>
            <a:off x="1524725" y="451265"/>
            <a:ext cx="315474" cy="27225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1" name="Google Shape;611;p41"/>
          <p:cNvGrpSpPr/>
          <p:nvPr/>
        </p:nvGrpSpPr>
        <p:grpSpPr>
          <a:xfrm>
            <a:off x="6588224" y="814361"/>
            <a:ext cx="1919111" cy="860885"/>
            <a:chOff x="1472558" y="998559"/>
            <a:chExt cx="2765965" cy="860885"/>
          </a:xfrm>
        </p:grpSpPr>
        <p:sp>
          <p:nvSpPr>
            <p:cNvPr id="612" name="Google Shape;612;p4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4" name="Google Shape;614;p41"/>
          <p:cNvGrpSpPr/>
          <p:nvPr/>
        </p:nvGrpSpPr>
        <p:grpSpPr>
          <a:xfrm>
            <a:off x="6588224" y="2239310"/>
            <a:ext cx="1919111" cy="860885"/>
            <a:chOff x="1472558" y="998559"/>
            <a:chExt cx="2765965" cy="860885"/>
          </a:xfrm>
        </p:grpSpPr>
        <p:sp>
          <p:nvSpPr>
            <p:cNvPr id="615" name="Google Shape;615;p4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7" name="Google Shape;617;p41"/>
          <p:cNvGrpSpPr/>
          <p:nvPr/>
        </p:nvGrpSpPr>
        <p:grpSpPr>
          <a:xfrm>
            <a:off x="6588224" y="3806599"/>
            <a:ext cx="1919111" cy="860885"/>
            <a:chOff x="1472558" y="998559"/>
            <a:chExt cx="2765965" cy="860885"/>
          </a:xfrm>
        </p:grpSpPr>
        <p:sp>
          <p:nvSpPr>
            <p:cNvPr id="618" name="Google Shape;618;p4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4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0" name="Google Shape;620;p41"/>
          <p:cNvSpPr/>
          <p:nvPr/>
        </p:nvSpPr>
        <p:spPr>
          <a:xfrm>
            <a:off x="7380551" y="3379807"/>
            <a:ext cx="334457" cy="3372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1"/>
          <p:cNvSpPr/>
          <p:nvPr/>
        </p:nvSpPr>
        <p:spPr>
          <a:xfrm>
            <a:off x="7397504" y="1868430"/>
            <a:ext cx="300550" cy="281341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1"/>
          <p:cNvSpPr/>
          <p:nvPr/>
        </p:nvSpPr>
        <p:spPr>
          <a:xfrm>
            <a:off x="7390042" y="452572"/>
            <a:ext cx="315474" cy="27225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3" name="Google Shape;623;p41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932" r="1932" t="0"/>
          <a:stretch/>
        </p:blipFill>
        <p:spPr>
          <a:xfrm>
            <a:off x="3119664" y="241759"/>
            <a:ext cx="2880000" cy="1512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2"/>
          <p:cNvSpPr/>
          <p:nvPr/>
        </p:nvSpPr>
        <p:spPr>
          <a:xfrm rot="8100000">
            <a:off x="4114799" y="1753016"/>
            <a:ext cx="914400" cy="914401"/>
          </a:xfrm>
          <a:custGeom>
            <a:rect b="b" l="l" r="r" t="t"/>
            <a:pathLst>
              <a:path extrusionOk="0" h="120000" w="120000">
                <a:moveTo>
                  <a:pt x="0" y="119999"/>
                </a:moveTo>
                <a:lnTo>
                  <a:pt x="0" y="60000"/>
                </a:lnTo>
                <a:lnTo>
                  <a:pt x="0" y="59999"/>
                </a:lnTo>
                <a:cubicBezTo>
                  <a:pt x="0" y="26862"/>
                  <a:pt x="26862" y="0"/>
                  <a:pt x="60000" y="0"/>
                </a:cubicBezTo>
                <a:lnTo>
                  <a:pt x="120000" y="0"/>
                </a:lnTo>
                <a:lnTo>
                  <a:pt x="120000" y="59999"/>
                </a:lnTo>
                <a:cubicBezTo>
                  <a:pt x="120000" y="59999"/>
                  <a:pt x="120000" y="59999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lose/>
              </a:path>
            </a:pathLst>
          </a:custGeom>
          <a:noFill/>
          <a:ln cap="flat" cmpd="sng" w="63500">
            <a:solidFill>
              <a:srgbClr val="0072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42"/>
          <p:cNvSpPr/>
          <p:nvPr/>
        </p:nvSpPr>
        <p:spPr>
          <a:xfrm rot="2700000">
            <a:off x="3321218" y="2509723"/>
            <a:ext cx="914400" cy="914401"/>
          </a:xfrm>
          <a:custGeom>
            <a:rect b="b" l="l" r="r" t="t"/>
            <a:pathLst>
              <a:path extrusionOk="0" h="120000" w="120000">
                <a:moveTo>
                  <a:pt x="0" y="119999"/>
                </a:moveTo>
                <a:lnTo>
                  <a:pt x="0" y="60000"/>
                </a:lnTo>
                <a:lnTo>
                  <a:pt x="0" y="59999"/>
                </a:lnTo>
                <a:cubicBezTo>
                  <a:pt x="0" y="26862"/>
                  <a:pt x="26862" y="0"/>
                  <a:pt x="60000" y="0"/>
                </a:cubicBezTo>
                <a:lnTo>
                  <a:pt x="120000" y="0"/>
                </a:lnTo>
                <a:lnTo>
                  <a:pt x="120000" y="59999"/>
                </a:lnTo>
                <a:cubicBezTo>
                  <a:pt x="120000" y="59999"/>
                  <a:pt x="120000" y="59999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lose/>
              </a:path>
            </a:pathLst>
          </a:custGeom>
          <a:noFill/>
          <a:ln cap="flat" cmpd="sng" w="63500">
            <a:solidFill>
              <a:srgbClr val="0072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42"/>
          <p:cNvSpPr/>
          <p:nvPr/>
        </p:nvSpPr>
        <p:spPr>
          <a:xfrm rot="-2700000">
            <a:off x="4114799" y="3265184"/>
            <a:ext cx="914400" cy="914401"/>
          </a:xfrm>
          <a:custGeom>
            <a:rect b="b" l="l" r="r" t="t"/>
            <a:pathLst>
              <a:path extrusionOk="0" h="120000" w="120000">
                <a:moveTo>
                  <a:pt x="0" y="119999"/>
                </a:moveTo>
                <a:lnTo>
                  <a:pt x="0" y="60000"/>
                </a:lnTo>
                <a:lnTo>
                  <a:pt x="0" y="59999"/>
                </a:lnTo>
                <a:cubicBezTo>
                  <a:pt x="0" y="26862"/>
                  <a:pt x="26862" y="0"/>
                  <a:pt x="60000" y="0"/>
                </a:cubicBezTo>
                <a:lnTo>
                  <a:pt x="120000" y="0"/>
                </a:lnTo>
                <a:lnTo>
                  <a:pt x="120000" y="59999"/>
                </a:lnTo>
                <a:cubicBezTo>
                  <a:pt x="120000" y="59999"/>
                  <a:pt x="120000" y="59999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lose/>
              </a:path>
            </a:pathLst>
          </a:custGeom>
          <a:noFill/>
          <a:ln cap="flat" cmpd="sng" w="63500">
            <a:solidFill>
              <a:srgbClr val="0072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42"/>
          <p:cNvSpPr/>
          <p:nvPr/>
        </p:nvSpPr>
        <p:spPr>
          <a:xfrm rot="2700000">
            <a:off x="4908380" y="2509723"/>
            <a:ext cx="914400" cy="914401"/>
          </a:xfrm>
          <a:custGeom>
            <a:rect b="b" l="l" r="r" t="t"/>
            <a:pathLst>
              <a:path extrusionOk="0" h="120000" w="120000">
                <a:moveTo>
                  <a:pt x="0" y="119999"/>
                </a:moveTo>
                <a:lnTo>
                  <a:pt x="0" y="60000"/>
                </a:lnTo>
                <a:lnTo>
                  <a:pt x="0" y="59999"/>
                </a:lnTo>
                <a:cubicBezTo>
                  <a:pt x="0" y="26862"/>
                  <a:pt x="26862" y="0"/>
                  <a:pt x="60000" y="0"/>
                </a:cubicBezTo>
                <a:lnTo>
                  <a:pt x="120000" y="0"/>
                </a:lnTo>
                <a:lnTo>
                  <a:pt x="120000" y="59999"/>
                </a:lnTo>
                <a:cubicBezTo>
                  <a:pt x="120000" y="59999"/>
                  <a:pt x="120000" y="59999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lose/>
              </a:path>
            </a:pathLst>
          </a:custGeom>
          <a:noFill/>
          <a:ln cap="flat" cmpd="sng" w="63500">
            <a:solidFill>
              <a:srgbClr val="0072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42"/>
          <p:cNvSpPr/>
          <p:nvPr/>
        </p:nvSpPr>
        <p:spPr>
          <a:xfrm>
            <a:off x="3590963" y="2798297"/>
            <a:ext cx="334457" cy="3372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42"/>
          <p:cNvSpPr/>
          <p:nvPr/>
        </p:nvSpPr>
        <p:spPr>
          <a:xfrm>
            <a:off x="4425674" y="2039003"/>
            <a:ext cx="300550" cy="281341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2"/>
          <p:cNvSpPr/>
          <p:nvPr/>
        </p:nvSpPr>
        <p:spPr>
          <a:xfrm>
            <a:off x="5218578" y="2805113"/>
            <a:ext cx="315474" cy="272250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42"/>
          <p:cNvSpPr/>
          <p:nvPr/>
        </p:nvSpPr>
        <p:spPr>
          <a:xfrm>
            <a:off x="4409862" y="3583548"/>
            <a:ext cx="332174" cy="277671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6" name="Google Shape;636;p42"/>
          <p:cNvGrpSpPr/>
          <p:nvPr/>
        </p:nvGrpSpPr>
        <p:grpSpPr>
          <a:xfrm>
            <a:off x="5580423" y="1409604"/>
            <a:ext cx="3022844" cy="863358"/>
            <a:chOff x="803640" y="3362835"/>
            <a:chExt cx="2059657" cy="863358"/>
          </a:xfrm>
        </p:grpSpPr>
        <p:sp>
          <p:nvSpPr>
            <p:cNvPr id="637" name="Google Shape;637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9" name="Google Shape;639;p42"/>
          <p:cNvGrpSpPr/>
          <p:nvPr/>
        </p:nvGrpSpPr>
        <p:grpSpPr>
          <a:xfrm>
            <a:off x="5580423" y="3584087"/>
            <a:ext cx="3022844" cy="863358"/>
            <a:chOff x="803640" y="3362835"/>
            <a:chExt cx="2059657" cy="863358"/>
          </a:xfrm>
        </p:grpSpPr>
        <p:sp>
          <p:nvSpPr>
            <p:cNvPr id="640" name="Google Shape;640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2" name="Google Shape;642;p42"/>
          <p:cNvGrpSpPr/>
          <p:nvPr/>
        </p:nvGrpSpPr>
        <p:grpSpPr>
          <a:xfrm>
            <a:off x="513674" y="3584087"/>
            <a:ext cx="3022844" cy="863358"/>
            <a:chOff x="803640" y="3362835"/>
            <a:chExt cx="2059657" cy="863358"/>
          </a:xfrm>
        </p:grpSpPr>
        <p:sp>
          <p:nvSpPr>
            <p:cNvPr id="643" name="Google Shape;643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5" name="Google Shape;645;p42"/>
          <p:cNvGrpSpPr/>
          <p:nvPr/>
        </p:nvGrpSpPr>
        <p:grpSpPr>
          <a:xfrm>
            <a:off x="513674" y="1409604"/>
            <a:ext cx="3022844" cy="863358"/>
            <a:chOff x="803640" y="3362835"/>
            <a:chExt cx="2059657" cy="863358"/>
          </a:xfrm>
        </p:grpSpPr>
        <p:sp>
          <p:nvSpPr>
            <p:cNvPr id="646" name="Google Shape;646;p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8" name="Google Shape;648;p42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649" name="Google Shape;649;p42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43"/>
          <p:cNvSpPr/>
          <p:nvPr/>
        </p:nvSpPr>
        <p:spPr>
          <a:xfrm>
            <a:off x="3419872" y="2499742"/>
            <a:ext cx="1944216" cy="1953032"/>
          </a:xfrm>
          <a:custGeom>
            <a:rect b="b" l="l" r="r" t="t"/>
            <a:pathLst>
              <a:path extrusionOk="0" h="120000" w="120000">
                <a:moveTo>
                  <a:pt x="18874" y="0"/>
                </a:moveTo>
                <a:lnTo>
                  <a:pt x="27171" y="30826"/>
                </a:lnTo>
                <a:lnTo>
                  <a:pt x="27222" y="30826"/>
                </a:lnTo>
                <a:lnTo>
                  <a:pt x="30065" y="41470"/>
                </a:lnTo>
                <a:lnTo>
                  <a:pt x="30036" y="41470"/>
                </a:lnTo>
                <a:lnTo>
                  <a:pt x="33849" y="55637"/>
                </a:lnTo>
                <a:lnTo>
                  <a:pt x="37883" y="70738"/>
                </a:lnTo>
                <a:lnTo>
                  <a:pt x="38041" y="70738"/>
                </a:lnTo>
                <a:lnTo>
                  <a:pt x="38041" y="70790"/>
                </a:lnTo>
                <a:lnTo>
                  <a:pt x="59443" y="70790"/>
                </a:lnTo>
                <a:lnTo>
                  <a:pt x="98923" y="70884"/>
                </a:lnTo>
                <a:lnTo>
                  <a:pt x="110905" y="30826"/>
                </a:lnTo>
                <a:lnTo>
                  <a:pt x="114335" y="30826"/>
                </a:lnTo>
                <a:lnTo>
                  <a:pt x="114335" y="30961"/>
                </a:lnTo>
                <a:cubicBezTo>
                  <a:pt x="114908" y="30881"/>
                  <a:pt x="115496" y="30951"/>
                  <a:pt x="116078" y="31127"/>
                </a:cubicBezTo>
                <a:lnTo>
                  <a:pt x="116279" y="31187"/>
                </a:lnTo>
                <a:cubicBezTo>
                  <a:pt x="119049" y="32024"/>
                  <a:pt x="120613" y="34938"/>
                  <a:pt x="119772" y="37695"/>
                </a:cubicBezTo>
                <a:lnTo>
                  <a:pt x="107557" y="77764"/>
                </a:lnTo>
                <a:cubicBezTo>
                  <a:pt x="106716" y="80521"/>
                  <a:pt x="103790" y="82077"/>
                  <a:pt x="101020" y="81241"/>
                </a:cubicBezTo>
                <a:lnTo>
                  <a:pt x="100969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0793"/>
                </a:lnTo>
                <a:cubicBezTo>
                  <a:pt x="106578" y="102602"/>
                  <a:pt x="108549" y="105873"/>
                  <a:pt x="108549" y="109601"/>
                </a:cubicBezTo>
                <a:cubicBezTo>
                  <a:pt x="108549" y="115344"/>
                  <a:pt x="103872" y="120000"/>
                  <a:pt x="98103" y="120000"/>
                </a:cubicBezTo>
                <a:cubicBezTo>
                  <a:pt x="92334" y="120000"/>
                  <a:pt x="87658" y="115344"/>
                  <a:pt x="87658" y="109601"/>
                </a:cubicBezTo>
                <a:cubicBezTo>
                  <a:pt x="87658" y="106094"/>
                  <a:pt x="89402" y="102992"/>
                  <a:pt x="92086" y="101124"/>
                </a:cubicBezTo>
                <a:lnTo>
                  <a:pt x="46093" y="101124"/>
                </a:lnTo>
                <a:lnTo>
                  <a:pt x="46109" y="101184"/>
                </a:lnTo>
                <a:cubicBezTo>
                  <a:pt x="48753" y="103051"/>
                  <a:pt x="50465" y="106127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3" y="115344"/>
                  <a:pt x="29573" y="109601"/>
                </a:cubicBezTo>
                <a:cubicBezTo>
                  <a:pt x="29573" y="105727"/>
                  <a:pt x="31702" y="102347"/>
                  <a:pt x="34882" y="100599"/>
                </a:cubicBezTo>
                <a:lnTo>
                  <a:pt x="10823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43"/>
          <p:cNvSpPr/>
          <p:nvPr/>
        </p:nvSpPr>
        <p:spPr>
          <a:xfrm>
            <a:off x="3852085" y="2247713"/>
            <a:ext cx="648072" cy="648072"/>
          </a:xfrm>
          <a:prstGeom prst="ellipse">
            <a:avLst/>
          </a:prstGeom>
          <a:solidFill>
            <a:srgbClr val="0072C0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43"/>
          <p:cNvSpPr/>
          <p:nvPr/>
        </p:nvSpPr>
        <p:spPr>
          <a:xfrm>
            <a:off x="4558969" y="2485934"/>
            <a:ext cx="648072" cy="648072"/>
          </a:xfrm>
          <a:prstGeom prst="ellipse">
            <a:avLst/>
          </a:prstGeom>
          <a:solidFill>
            <a:srgbClr val="0072C0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43"/>
          <p:cNvSpPr/>
          <p:nvPr/>
        </p:nvSpPr>
        <p:spPr>
          <a:xfrm>
            <a:off x="4044089" y="2956934"/>
            <a:ext cx="648072" cy="648072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43"/>
          <p:cNvSpPr/>
          <p:nvPr/>
        </p:nvSpPr>
        <p:spPr>
          <a:xfrm>
            <a:off x="4441789" y="1772009"/>
            <a:ext cx="648072" cy="648072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43"/>
          <p:cNvSpPr/>
          <p:nvPr/>
        </p:nvSpPr>
        <p:spPr>
          <a:xfrm>
            <a:off x="4206798" y="3129953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43"/>
          <p:cNvSpPr/>
          <p:nvPr/>
        </p:nvSpPr>
        <p:spPr>
          <a:xfrm rot="2700000">
            <a:off x="4760781" y="2590846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43"/>
          <p:cNvSpPr/>
          <p:nvPr/>
        </p:nvSpPr>
        <p:spPr>
          <a:xfrm rot="-5400000">
            <a:off x="3998744" y="2379746"/>
            <a:ext cx="354753" cy="38400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43"/>
          <p:cNvSpPr/>
          <p:nvPr/>
        </p:nvSpPr>
        <p:spPr>
          <a:xfrm rot="2700000">
            <a:off x="4711103" y="1876658"/>
            <a:ext cx="109444" cy="438775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3" name="Google Shape;663;p43"/>
          <p:cNvGrpSpPr/>
          <p:nvPr/>
        </p:nvGrpSpPr>
        <p:grpSpPr>
          <a:xfrm>
            <a:off x="611560" y="2140071"/>
            <a:ext cx="2539483" cy="863358"/>
            <a:chOff x="803640" y="3362835"/>
            <a:chExt cx="2059657" cy="863358"/>
          </a:xfrm>
        </p:grpSpPr>
        <p:sp>
          <p:nvSpPr>
            <p:cNvPr id="664" name="Google Shape;664;p4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" name="Google Shape;666;p43"/>
          <p:cNvGrpSpPr/>
          <p:nvPr/>
        </p:nvGrpSpPr>
        <p:grpSpPr>
          <a:xfrm>
            <a:off x="1115616" y="3173327"/>
            <a:ext cx="2539483" cy="863358"/>
            <a:chOff x="803640" y="3362835"/>
            <a:chExt cx="2059657" cy="863358"/>
          </a:xfrm>
        </p:grpSpPr>
        <p:sp>
          <p:nvSpPr>
            <p:cNvPr id="667" name="Google Shape;667;p4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9" name="Google Shape;669;p43"/>
          <p:cNvGrpSpPr/>
          <p:nvPr/>
        </p:nvGrpSpPr>
        <p:grpSpPr>
          <a:xfrm>
            <a:off x="5364088" y="1708392"/>
            <a:ext cx="2539483" cy="863358"/>
            <a:chOff x="803640" y="3362835"/>
            <a:chExt cx="2059657" cy="863358"/>
          </a:xfrm>
        </p:grpSpPr>
        <p:sp>
          <p:nvSpPr>
            <p:cNvPr id="670" name="Google Shape;670;p4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43"/>
          <p:cNvGrpSpPr/>
          <p:nvPr/>
        </p:nvGrpSpPr>
        <p:grpSpPr>
          <a:xfrm>
            <a:off x="5796136" y="2741648"/>
            <a:ext cx="2539483" cy="863358"/>
            <a:chOff x="803640" y="3362835"/>
            <a:chExt cx="2059657" cy="863358"/>
          </a:xfrm>
        </p:grpSpPr>
        <p:sp>
          <p:nvSpPr>
            <p:cNvPr id="673" name="Google Shape;673;p4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5" name="Google Shape;675;p43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676" name="Google Shape;676;p43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Google Shape;681;p4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022" l="0" r="0" t="11022"/>
          <a:stretch/>
        </p:blipFill>
        <p:spPr>
          <a:xfrm>
            <a:off x="3755527" y="1660969"/>
            <a:ext cx="1619700" cy="25017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82" name="Google Shape;682;p44"/>
          <p:cNvSpPr/>
          <p:nvPr/>
        </p:nvSpPr>
        <p:spPr>
          <a:xfrm>
            <a:off x="2627619" y="1410492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44"/>
          <p:cNvSpPr/>
          <p:nvPr/>
        </p:nvSpPr>
        <p:spPr>
          <a:xfrm>
            <a:off x="2627619" y="3939902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44"/>
          <p:cNvSpPr/>
          <p:nvPr/>
        </p:nvSpPr>
        <p:spPr>
          <a:xfrm>
            <a:off x="5768249" y="1410492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44"/>
          <p:cNvSpPr/>
          <p:nvPr/>
        </p:nvSpPr>
        <p:spPr>
          <a:xfrm>
            <a:off x="5768249" y="3939902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44"/>
          <p:cNvSpPr/>
          <p:nvPr/>
        </p:nvSpPr>
        <p:spPr>
          <a:xfrm>
            <a:off x="2627619" y="2662487"/>
            <a:ext cx="677666" cy="677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44"/>
          <p:cNvSpPr/>
          <p:nvPr/>
        </p:nvSpPr>
        <p:spPr>
          <a:xfrm>
            <a:off x="5768249" y="2662487"/>
            <a:ext cx="677666" cy="6776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4"/>
          <p:cNvSpPr/>
          <p:nvPr/>
        </p:nvSpPr>
        <p:spPr>
          <a:xfrm>
            <a:off x="2861916" y="1645095"/>
            <a:ext cx="209072" cy="208461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44"/>
          <p:cNvSpPr/>
          <p:nvPr/>
        </p:nvSpPr>
        <p:spPr>
          <a:xfrm>
            <a:off x="5983187" y="1626116"/>
            <a:ext cx="247791" cy="246419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44"/>
          <p:cNvSpPr/>
          <p:nvPr/>
        </p:nvSpPr>
        <p:spPr>
          <a:xfrm>
            <a:off x="2843520" y="4155803"/>
            <a:ext cx="245865" cy="245865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44"/>
          <p:cNvSpPr/>
          <p:nvPr/>
        </p:nvSpPr>
        <p:spPr>
          <a:xfrm>
            <a:off x="5979117" y="4171767"/>
            <a:ext cx="255930" cy="213937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44"/>
          <p:cNvSpPr/>
          <p:nvPr/>
        </p:nvSpPr>
        <p:spPr>
          <a:xfrm>
            <a:off x="2844713" y="2887362"/>
            <a:ext cx="243478" cy="22791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44"/>
          <p:cNvSpPr/>
          <p:nvPr/>
        </p:nvSpPr>
        <p:spPr>
          <a:xfrm>
            <a:off x="5983187" y="2906151"/>
            <a:ext cx="247791" cy="19033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4" name="Google Shape;694;p44"/>
          <p:cNvGrpSpPr/>
          <p:nvPr/>
        </p:nvGrpSpPr>
        <p:grpSpPr>
          <a:xfrm>
            <a:off x="6678082" y="1317646"/>
            <a:ext cx="2016224" cy="863358"/>
            <a:chOff x="803640" y="3362835"/>
            <a:chExt cx="2059657" cy="863358"/>
          </a:xfrm>
        </p:grpSpPr>
        <p:sp>
          <p:nvSpPr>
            <p:cNvPr id="695" name="Google Shape;695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7" name="Google Shape;697;p44"/>
          <p:cNvGrpSpPr/>
          <p:nvPr/>
        </p:nvGrpSpPr>
        <p:grpSpPr>
          <a:xfrm>
            <a:off x="6685385" y="2569641"/>
            <a:ext cx="2016224" cy="863358"/>
            <a:chOff x="803640" y="3362835"/>
            <a:chExt cx="2059657" cy="863358"/>
          </a:xfrm>
        </p:grpSpPr>
        <p:sp>
          <p:nvSpPr>
            <p:cNvPr id="698" name="Google Shape;698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0" name="Google Shape;700;p44"/>
          <p:cNvGrpSpPr/>
          <p:nvPr/>
        </p:nvGrpSpPr>
        <p:grpSpPr>
          <a:xfrm>
            <a:off x="6692688" y="3821636"/>
            <a:ext cx="2016224" cy="863358"/>
            <a:chOff x="803640" y="3362835"/>
            <a:chExt cx="2059657" cy="863358"/>
          </a:xfrm>
        </p:grpSpPr>
        <p:sp>
          <p:nvSpPr>
            <p:cNvPr id="701" name="Google Shape;701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3" name="Google Shape;703;p44"/>
          <p:cNvGrpSpPr/>
          <p:nvPr/>
        </p:nvGrpSpPr>
        <p:grpSpPr>
          <a:xfrm>
            <a:off x="395536" y="1316936"/>
            <a:ext cx="2016224" cy="863358"/>
            <a:chOff x="803640" y="3362835"/>
            <a:chExt cx="2059657" cy="863358"/>
          </a:xfrm>
        </p:grpSpPr>
        <p:sp>
          <p:nvSpPr>
            <p:cNvPr id="704" name="Google Shape;704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44"/>
          <p:cNvGrpSpPr/>
          <p:nvPr/>
        </p:nvGrpSpPr>
        <p:grpSpPr>
          <a:xfrm>
            <a:off x="402839" y="2568931"/>
            <a:ext cx="2016224" cy="863358"/>
            <a:chOff x="803640" y="3362835"/>
            <a:chExt cx="2059657" cy="863358"/>
          </a:xfrm>
        </p:grpSpPr>
        <p:sp>
          <p:nvSpPr>
            <p:cNvPr id="707" name="Google Shape;707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44"/>
          <p:cNvGrpSpPr/>
          <p:nvPr/>
        </p:nvGrpSpPr>
        <p:grpSpPr>
          <a:xfrm>
            <a:off x="410142" y="3820926"/>
            <a:ext cx="2016224" cy="863358"/>
            <a:chOff x="803640" y="3362835"/>
            <a:chExt cx="2059657" cy="863358"/>
          </a:xfrm>
        </p:grpSpPr>
        <p:sp>
          <p:nvSpPr>
            <p:cNvPr id="710" name="Google Shape;710;p4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4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2" name="Google Shape;712;p44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713" name="Google Shape;713;p44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8" name="Google Shape;718;p45"/>
          <p:cNvGraphicFramePr/>
          <p:nvPr/>
        </p:nvGraphicFramePr>
        <p:xfrm>
          <a:off x="6948264" y="171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{64211D23-0618-46D4-9C8C-1EC49E63FFD1}</a:tableStyleId>
              </a:tblPr>
              <a:tblGrid>
                <a:gridCol w="186600"/>
                <a:gridCol w="1282975"/>
                <a:gridCol w="186600"/>
              </a:tblGrid>
              <a:tr h="30810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8472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0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3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3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3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72C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719" name="Google Shape;719;p45"/>
          <p:cNvGraphicFramePr/>
          <p:nvPr/>
        </p:nvGraphicFramePr>
        <p:xfrm>
          <a:off x="3635896" y="171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{64211D23-0618-46D4-9C8C-1EC49E63FFD1}</a:tableStyleId>
              </a:tblPr>
              <a:tblGrid>
                <a:gridCol w="186600"/>
                <a:gridCol w="1282975"/>
                <a:gridCol w="186600"/>
              </a:tblGrid>
              <a:tr h="308100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8472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6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0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3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3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0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33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72C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81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1" lang="en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1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7550" marB="37550" marR="75100" marL="75100" anchor="ctr">
                    <a:lnL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72C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720" name="Google Shape;720;p45"/>
          <p:cNvGraphicFramePr/>
          <p:nvPr/>
        </p:nvGraphicFramePr>
        <p:xfrm>
          <a:off x="5112060" y="14196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{64211D23-0618-46D4-9C8C-1EC49E63FFD1}</a:tableStyleId>
              </a:tblPr>
              <a:tblGrid>
                <a:gridCol w="227175"/>
                <a:gridCol w="1561875"/>
                <a:gridCol w="227175"/>
              </a:tblGrid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 hMerge="1"/>
                <a:tc hMerge="1"/>
              </a:tr>
              <a:tr h="10314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 hMerge="1"/>
                <a:tc hMerge="1"/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</a:tr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B4F6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721" name="Google Shape;721;p45"/>
          <p:cNvSpPr txBox="1"/>
          <p:nvPr/>
        </p:nvSpPr>
        <p:spPr>
          <a:xfrm>
            <a:off x="539552" y="1349355"/>
            <a:ext cx="28083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</a:t>
            </a:r>
            <a:r>
              <a:rPr b="1" lang="en" sz="18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PowerPoint  </a:t>
            </a: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45"/>
          <p:cNvSpPr txBox="1"/>
          <p:nvPr/>
        </p:nvSpPr>
        <p:spPr>
          <a:xfrm>
            <a:off x="539553" y="2283718"/>
            <a:ext cx="2808311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  <a:endParaRPr/>
          </a:p>
        </p:txBody>
      </p:sp>
      <p:sp>
        <p:nvSpPr>
          <p:cNvPr id="723" name="Google Shape;723;p45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Table Style</a:t>
            </a:r>
            <a:endParaRPr/>
          </a:p>
        </p:txBody>
      </p:sp>
      <p:sp>
        <p:nvSpPr>
          <p:cNvPr id="724" name="Google Shape;724;p45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20" l="0" r="0" t="4520"/>
          <a:stretch/>
        </p:blipFill>
        <p:spPr>
          <a:xfrm>
            <a:off x="0" y="1347614"/>
            <a:ext cx="3049200" cy="2088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730" name="Google Shape;730;p4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4511" l="0" r="0" t="4521"/>
          <a:stretch/>
        </p:blipFill>
        <p:spPr>
          <a:xfrm>
            <a:off x="3047400" y="1347614"/>
            <a:ext cx="3049200" cy="2088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731" name="Google Shape;731;p4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4520" l="0" r="0" t="4520"/>
          <a:stretch/>
        </p:blipFill>
        <p:spPr>
          <a:xfrm>
            <a:off x="6094800" y="1347614"/>
            <a:ext cx="3049200" cy="2088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732" name="Google Shape;732;p46"/>
          <p:cNvGrpSpPr/>
          <p:nvPr/>
        </p:nvGrpSpPr>
        <p:grpSpPr>
          <a:xfrm>
            <a:off x="1115617" y="3700025"/>
            <a:ext cx="6912767" cy="1175739"/>
            <a:chOff x="5100068" y="3074261"/>
            <a:chExt cx="3504381" cy="1175739"/>
          </a:xfrm>
        </p:grpSpPr>
        <p:sp>
          <p:nvSpPr>
            <p:cNvPr id="733" name="Google Shape;733;p46"/>
            <p:cNvSpPr txBox="1"/>
            <p:nvPr/>
          </p:nvSpPr>
          <p:spPr>
            <a:xfrm>
              <a:off x="5100068" y="3419003"/>
              <a:ext cx="35043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734" name="Google Shape;734;p46"/>
            <p:cNvSpPr txBox="1"/>
            <p:nvPr/>
          </p:nvSpPr>
          <p:spPr>
            <a:xfrm>
              <a:off x="5100069" y="3074261"/>
              <a:ext cx="35043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5" name="Google Shape;735;p46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Infographic Style</a:t>
            </a:r>
            <a:endParaRPr/>
          </a:p>
        </p:txBody>
      </p:sp>
      <p:sp>
        <p:nvSpPr>
          <p:cNvPr id="736" name="Google Shape;736;p46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47"/>
          <p:cNvGrpSpPr/>
          <p:nvPr/>
        </p:nvGrpSpPr>
        <p:grpSpPr>
          <a:xfrm>
            <a:off x="4716016" y="2202418"/>
            <a:ext cx="3600400" cy="980326"/>
            <a:chOff x="1534542" y="3754479"/>
            <a:chExt cx="2533402" cy="553153"/>
          </a:xfrm>
        </p:grpSpPr>
        <p:sp>
          <p:nvSpPr>
            <p:cNvPr id="742" name="Google Shape;742;p47"/>
            <p:cNvSpPr/>
            <p:nvPr/>
          </p:nvSpPr>
          <p:spPr>
            <a:xfrm>
              <a:off x="1534542" y="3754479"/>
              <a:ext cx="2533402" cy="180000"/>
            </a:xfrm>
            <a:prstGeom prst="rect">
              <a:avLst/>
            </a:prstGeom>
            <a:solidFill>
              <a:srgbClr val="0072C0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7"/>
            <p:cNvSpPr/>
            <p:nvPr/>
          </p:nvSpPr>
          <p:spPr>
            <a:xfrm>
              <a:off x="1534542" y="4127632"/>
              <a:ext cx="2533402" cy="180000"/>
            </a:xfrm>
            <a:prstGeom prst="rect">
              <a:avLst/>
            </a:prstGeom>
            <a:solidFill>
              <a:srgbClr val="0072C0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7"/>
            <p:cNvSpPr/>
            <p:nvPr/>
          </p:nvSpPr>
          <p:spPr>
            <a:xfrm>
              <a:off x="1534543" y="3754479"/>
              <a:ext cx="1520041" cy="18000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7"/>
            <p:cNvSpPr/>
            <p:nvPr/>
          </p:nvSpPr>
          <p:spPr>
            <a:xfrm>
              <a:off x="1534542" y="4127632"/>
              <a:ext cx="1368037" cy="180000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6" name="Google Shape;746;p47"/>
          <p:cNvGrpSpPr/>
          <p:nvPr/>
        </p:nvGrpSpPr>
        <p:grpSpPr>
          <a:xfrm>
            <a:off x="736446" y="2931790"/>
            <a:ext cx="1728192" cy="1081951"/>
            <a:chOff x="1062658" y="3986014"/>
            <a:chExt cx="1728192" cy="1081951"/>
          </a:xfrm>
        </p:grpSpPr>
        <p:sp>
          <p:nvSpPr>
            <p:cNvPr id="747" name="Google Shape;747;p4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4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749" name="Google Shape;749;p47"/>
          <p:cNvGrpSpPr/>
          <p:nvPr/>
        </p:nvGrpSpPr>
        <p:grpSpPr>
          <a:xfrm>
            <a:off x="2704320" y="2931790"/>
            <a:ext cx="1728192" cy="1081951"/>
            <a:chOff x="1062658" y="3986014"/>
            <a:chExt cx="1728192" cy="1081951"/>
          </a:xfrm>
        </p:grpSpPr>
        <p:sp>
          <p:nvSpPr>
            <p:cNvPr id="750" name="Google Shape;750;p4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4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752" name="Google Shape;752;p47"/>
          <p:cNvSpPr/>
          <p:nvPr/>
        </p:nvSpPr>
        <p:spPr>
          <a:xfrm>
            <a:off x="1394419" y="1876005"/>
            <a:ext cx="412245" cy="412245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7"/>
          <p:cNvSpPr/>
          <p:nvPr/>
        </p:nvSpPr>
        <p:spPr>
          <a:xfrm>
            <a:off x="3314791" y="1851670"/>
            <a:ext cx="457096" cy="460915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7"/>
          <p:cNvSpPr txBox="1"/>
          <p:nvPr/>
        </p:nvSpPr>
        <p:spPr>
          <a:xfrm>
            <a:off x="7527590" y="2181637"/>
            <a:ext cx="720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7"/>
          <p:cNvSpPr txBox="1"/>
          <p:nvPr/>
        </p:nvSpPr>
        <p:spPr>
          <a:xfrm>
            <a:off x="7527590" y="2834630"/>
            <a:ext cx="720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6" name="Google Shape;756;p47"/>
          <p:cNvGrpSpPr/>
          <p:nvPr/>
        </p:nvGrpSpPr>
        <p:grpSpPr>
          <a:xfrm>
            <a:off x="4716016" y="1376234"/>
            <a:ext cx="3672408" cy="678692"/>
            <a:chOff x="803640" y="3362835"/>
            <a:chExt cx="2059657" cy="678692"/>
          </a:xfrm>
        </p:grpSpPr>
        <p:sp>
          <p:nvSpPr>
            <p:cNvPr id="757" name="Google Shape;757;p4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9" name="Google Shape;759;p47"/>
          <p:cNvGrpSpPr/>
          <p:nvPr/>
        </p:nvGrpSpPr>
        <p:grpSpPr>
          <a:xfrm>
            <a:off x="4699516" y="3335049"/>
            <a:ext cx="3672408" cy="678692"/>
            <a:chOff x="803640" y="3362835"/>
            <a:chExt cx="2059657" cy="678692"/>
          </a:xfrm>
        </p:grpSpPr>
        <p:sp>
          <p:nvSpPr>
            <p:cNvPr id="760" name="Google Shape;760;p4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4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2" name="Google Shape;762;p47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3" name="Google Shape;763;p47"/>
          <p:cNvGrpSpPr/>
          <p:nvPr/>
        </p:nvGrpSpPr>
        <p:grpSpPr>
          <a:xfrm>
            <a:off x="879832" y="1368343"/>
            <a:ext cx="1427565" cy="1420639"/>
            <a:chOff x="-120080" y="1526213"/>
            <a:chExt cx="872466" cy="868233"/>
          </a:xfrm>
        </p:grpSpPr>
        <p:sp>
          <p:nvSpPr>
            <p:cNvPr id="764" name="Google Shape;764;p47"/>
            <p:cNvSpPr/>
            <p:nvPr/>
          </p:nvSpPr>
          <p:spPr>
            <a:xfrm>
              <a:off x="-120080" y="1526213"/>
              <a:ext cx="864000" cy="864000"/>
            </a:xfrm>
            <a:prstGeom prst="donut">
              <a:avLst>
                <a:gd fmla="val 15088" name="adj"/>
              </a:avLst>
            </a:prstGeom>
            <a:solidFill>
              <a:srgbClr val="0072C0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47"/>
            <p:cNvSpPr/>
            <p:nvPr/>
          </p:nvSpPr>
          <p:spPr>
            <a:xfrm>
              <a:off x="-111614" y="1530446"/>
              <a:ext cx="864000" cy="864000"/>
            </a:xfrm>
            <a:prstGeom prst="blockArc">
              <a:avLst>
                <a:gd fmla="val 16196677" name="adj1"/>
                <a:gd fmla="val 7815259" name="adj2"/>
                <a:gd fmla="val 15172" name="adj3"/>
              </a:avLst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" name="Google Shape;766;p47"/>
          <p:cNvGrpSpPr/>
          <p:nvPr/>
        </p:nvGrpSpPr>
        <p:grpSpPr>
          <a:xfrm>
            <a:off x="2829556" y="1368343"/>
            <a:ext cx="1427565" cy="1420639"/>
            <a:chOff x="-120080" y="1526213"/>
            <a:chExt cx="872466" cy="868233"/>
          </a:xfrm>
        </p:grpSpPr>
        <p:sp>
          <p:nvSpPr>
            <p:cNvPr id="767" name="Google Shape;767;p47"/>
            <p:cNvSpPr/>
            <p:nvPr/>
          </p:nvSpPr>
          <p:spPr>
            <a:xfrm>
              <a:off x="-120080" y="1526213"/>
              <a:ext cx="864000" cy="864000"/>
            </a:xfrm>
            <a:prstGeom prst="donut">
              <a:avLst>
                <a:gd fmla="val 15088" name="adj"/>
              </a:avLst>
            </a:prstGeom>
            <a:solidFill>
              <a:srgbClr val="0072C0">
                <a:alpha val="2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47"/>
            <p:cNvSpPr/>
            <p:nvPr/>
          </p:nvSpPr>
          <p:spPr>
            <a:xfrm>
              <a:off x="-111614" y="1530446"/>
              <a:ext cx="864000" cy="864000"/>
            </a:xfrm>
            <a:prstGeom prst="blockArc">
              <a:avLst>
                <a:gd fmla="val 16196677" name="adj1"/>
                <a:gd fmla="val 6809737" name="adj2"/>
                <a:gd fmla="val 15674" name="adj3"/>
              </a:avLst>
            </a:prstGeom>
            <a:solidFill>
              <a:srgbClr val="0072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9" name="Google Shape;769;p47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Chart Style</a:t>
            </a:r>
            <a:endParaRPr/>
          </a:p>
        </p:txBody>
      </p:sp>
      <p:sp>
        <p:nvSpPr>
          <p:cNvPr id="770" name="Google Shape;770;p47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48"/>
          <p:cNvSpPr/>
          <p:nvPr/>
        </p:nvSpPr>
        <p:spPr>
          <a:xfrm>
            <a:off x="0" y="0"/>
            <a:ext cx="3635896" cy="257175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8"/>
          <p:cNvSpPr txBox="1"/>
          <p:nvPr>
            <p:ph idx="1" type="body"/>
          </p:nvPr>
        </p:nvSpPr>
        <p:spPr>
          <a:xfrm>
            <a:off x="971600" y="1595891"/>
            <a:ext cx="2592288" cy="1944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r>
              <a:rPr b="0" i="0" lang="en" sz="4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777" name="Google Shape;777;p48"/>
          <p:cNvSpPr txBox="1"/>
          <p:nvPr/>
        </p:nvSpPr>
        <p:spPr>
          <a:xfrm>
            <a:off x="4099466" y="1817825"/>
            <a:ext cx="457699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</a:t>
            </a:r>
            <a:endParaRPr/>
          </a:p>
        </p:txBody>
      </p:sp>
      <p:cxnSp>
        <p:nvCxnSpPr>
          <p:cNvPr id="778" name="Google Shape;778;p48"/>
          <p:cNvCxnSpPr/>
          <p:nvPr/>
        </p:nvCxnSpPr>
        <p:spPr>
          <a:xfrm>
            <a:off x="4572000" y="1635646"/>
            <a:ext cx="3528392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ot"/>
            <a:round/>
            <a:headEnd len="sm" w="sm" type="diamond"/>
            <a:tailEnd len="sm" w="sm" type="diamond"/>
          </a:ln>
        </p:spPr>
      </p:cxnSp>
      <p:cxnSp>
        <p:nvCxnSpPr>
          <p:cNvPr id="779" name="Google Shape;779;p48"/>
          <p:cNvCxnSpPr/>
          <p:nvPr/>
        </p:nvCxnSpPr>
        <p:spPr>
          <a:xfrm>
            <a:off x="4572000" y="3867894"/>
            <a:ext cx="3528392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ot"/>
            <a:round/>
            <a:headEnd len="sm" w="sm" type="diamond"/>
            <a:tailEnd len="sm" w="sm" type="diamon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/>
        </p:nvSpPr>
        <p:spPr>
          <a:xfrm>
            <a:off x="403924" y="500275"/>
            <a:ext cx="2362800" cy="115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2"/>
          <p:cNvSpPr/>
          <p:nvPr/>
        </p:nvSpPr>
        <p:spPr>
          <a:xfrm>
            <a:off x="2829178" y="661825"/>
            <a:ext cx="720080" cy="72008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072C0">
                <a:alpha val="8470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2"/>
          <p:cNvSpPr/>
          <p:nvPr/>
        </p:nvSpPr>
        <p:spPr>
          <a:xfrm>
            <a:off x="2829178" y="1721382"/>
            <a:ext cx="720080" cy="72008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072C0">
                <a:alpha val="8470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2"/>
          <p:cNvSpPr/>
          <p:nvPr/>
        </p:nvSpPr>
        <p:spPr>
          <a:xfrm>
            <a:off x="2829178" y="2780939"/>
            <a:ext cx="720080" cy="72008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072C0">
                <a:alpha val="8470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2"/>
          <p:cNvSpPr/>
          <p:nvPr/>
        </p:nvSpPr>
        <p:spPr>
          <a:xfrm>
            <a:off x="2829178" y="3840496"/>
            <a:ext cx="720080" cy="720080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0072C0">
                <a:alpha val="84705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3009040" y="849716"/>
            <a:ext cx="345306" cy="344297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2970227" y="1859950"/>
            <a:ext cx="409255" cy="406988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/>
          <p:nvPr/>
        </p:nvSpPr>
        <p:spPr>
          <a:xfrm>
            <a:off x="3013903" y="2988181"/>
            <a:ext cx="365579" cy="30559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3009604" y="4027010"/>
            <a:ext cx="344177" cy="3470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" name="Google Shape;127;p22"/>
          <p:cNvGrpSpPr/>
          <p:nvPr/>
        </p:nvGrpSpPr>
        <p:grpSpPr>
          <a:xfrm>
            <a:off x="3779912" y="682519"/>
            <a:ext cx="4320480" cy="678692"/>
            <a:chOff x="803640" y="3362835"/>
            <a:chExt cx="2059657" cy="678692"/>
          </a:xfrm>
        </p:grpSpPr>
        <p:sp>
          <p:nvSpPr>
            <p:cNvPr id="128" name="Google Shape;128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130;p22"/>
          <p:cNvGrpSpPr/>
          <p:nvPr/>
        </p:nvGrpSpPr>
        <p:grpSpPr>
          <a:xfrm>
            <a:off x="3779912" y="1742076"/>
            <a:ext cx="4320480" cy="678692"/>
            <a:chOff x="803640" y="3362835"/>
            <a:chExt cx="2059657" cy="678692"/>
          </a:xfrm>
        </p:grpSpPr>
        <p:sp>
          <p:nvSpPr>
            <p:cNvPr id="131" name="Google Shape;131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2"/>
          <p:cNvGrpSpPr/>
          <p:nvPr/>
        </p:nvGrpSpPr>
        <p:grpSpPr>
          <a:xfrm>
            <a:off x="3779912" y="2801633"/>
            <a:ext cx="4320480" cy="678692"/>
            <a:chOff x="803640" y="3362835"/>
            <a:chExt cx="2059657" cy="678692"/>
          </a:xfrm>
        </p:grpSpPr>
        <p:sp>
          <p:nvSpPr>
            <p:cNvPr id="134" name="Google Shape;134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22"/>
          <p:cNvGrpSpPr/>
          <p:nvPr/>
        </p:nvGrpSpPr>
        <p:grpSpPr>
          <a:xfrm>
            <a:off x="3779912" y="3861190"/>
            <a:ext cx="4320480" cy="678692"/>
            <a:chOff x="803640" y="3362835"/>
            <a:chExt cx="2059657" cy="678692"/>
          </a:xfrm>
        </p:grpSpPr>
        <p:sp>
          <p:nvSpPr>
            <p:cNvPr id="137" name="Google Shape;137;p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49"/>
          <p:cNvSpPr/>
          <p:nvPr/>
        </p:nvSpPr>
        <p:spPr>
          <a:xfrm>
            <a:off x="0" y="0"/>
            <a:ext cx="3635896" cy="257175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49"/>
          <p:cNvSpPr txBox="1"/>
          <p:nvPr>
            <p:ph idx="1" type="body"/>
          </p:nvPr>
        </p:nvSpPr>
        <p:spPr>
          <a:xfrm>
            <a:off x="971600" y="1595891"/>
            <a:ext cx="2592288" cy="1944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r>
              <a:rPr b="0" i="0" lang="en" sz="4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/>
          </a:p>
        </p:txBody>
      </p:sp>
      <p:sp>
        <p:nvSpPr>
          <p:cNvPr id="786" name="Google Shape;786;p49"/>
          <p:cNvSpPr txBox="1"/>
          <p:nvPr/>
        </p:nvSpPr>
        <p:spPr>
          <a:xfrm>
            <a:off x="4099466" y="587330"/>
            <a:ext cx="457699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49"/>
          <p:cNvSpPr txBox="1"/>
          <p:nvPr/>
        </p:nvSpPr>
        <p:spPr>
          <a:xfrm>
            <a:off x="4099466" y="2849999"/>
            <a:ext cx="457699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8" name="Google Shape;788;p49"/>
          <p:cNvCxnSpPr/>
          <p:nvPr/>
        </p:nvCxnSpPr>
        <p:spPr>
          <a:xfrm>
            <a:off x="4572000" y="2607754"/>
            <a:ext cx="3528392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ot"/>
            <a:round/>
            <a:headEnd len="sm" w="sm" type="diamond"/>
            <a:tailEnd len="sm" w="sm" type="diamond"/>
          </a:ln>
        </p:spPr>
      </p:cxnSp>
      <p:cxnSp>
        <p:nvCxnSpPr>
          <p:cNvPr id="789" name="Google Shape;789;p49"/>
          <p:cNvCxnSpPr/>
          <p:nvPr/>
        </p:nvCxnSpPr>
        <p:spPr>
          <a:xfrm>
            <a:off x="4572000" y="411510"/>
            <a:ext cx="3528392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ot"/>
            <a:round/>
            <a:headEnd len="sm" w="sm" type="diamond"/>
            <a:tailEnd len="sm" w="sm" type="diamond"/>
          </a:ln>
        </p:spPr>
      </p:cxnSp>
      <p:cxnSp>
        <p:nvCxnSpPr>
          <p:cNvPr id="790" name="Google Shape;790;p49"/>
          <p:cNvCxnSpPr/>
          <p:nvPr/>
        </p:nvCxnSpPr>
        <p:spPr>
          <a:xfrm>
            <a:off x="4572000" y="4803998"/>
            <a:ext cx="3528392" cy="0"/>
          </a:xfrm>
          <a:prstGeom prst="straightConnector1">
            <a:avLst/>
          </a:prstGeom>
          <a:noFill/>
          <a:ln cap="flat" cmpd="sng" w="19050">
            <a:solidFill>
              <a:srgbClr val="4A7DBA"/>
            </a:solidFill>
            <a:prstDash val="dot"/>
            <a:round/>
            <a:headEnd len="sm" w="sm" type="diamond"/>
            <a:tailEnd len="sm" w="sm" type="diamond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50"/>
          <p:cNvSpPr txBox="1"/>
          <p:nvPr>
            <p:ph type="title"/>
          </p:nvPr>
        </p:nvSpPr>
        <p:spPr>
          <a:xfrm>
            <a:off x="938775" y="2236950"/>
            <a:ext cx="7302000" cy="5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Thank you</a:t>
            </a:r>
            <a:endParaRPr/>
          </a:p>
        </p:txBody>
      </p:sp>
      <p:sp>
        <p:nvSpPr>
          <p:cNvPr id="796" name="Google Shape;796;p50"/>
          <p:cNvSpPr txBox="1"/>
          <p:nvPr>
            <p:ph idx="1" type="subTitle"/>
          </p:nvPr>
        </p:nvSpPr>
        <p:spPr>
          <a:xfrm>
            <a:off x="2537625" y="2821550"/>
            <a:ext cx="4104300" cy="25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51"/>
          <p:cNvSpPr txBox="1"/>
          <p:nvPr/>
        </p:nvSpPr>
        <p:spPr>
          <a:xfrm>
            <a:off x="1064389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51"/>
          <p:cNvSpPr txBox="1"/>
          <p:nvPr/>
        </p:nvSpPr>
        <p:spPr>
          <a:xfrm>
            <a:off x="1064389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51"/>
          <p:cNvSpPr txBox="1"/>
          <p:nvPr/>
        </p:nvSpPr>
        <p:spPr>
          <a:xfrm>
            <a:off x="1064389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1"/>
          <p:cNvSpPr txBox="1"/>
          <p:nvPr/>
        </p:nvSpPr>
        <p:spPr>
          <a:xfrm>
            <a:off x="1064389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51"/>
          <p:cNvSpPr txBox="1"/>
          <p:nvPr/>
        </p:nvSpPr>
        <p:spPr>
          <a:xfrm>
            <a:off x="1084904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51"/>
          <p:cNvSpPr txBox="1"/>
          <p:nvPr/>
        </p:nvSpPr>
        <p:spPr>
          <a:xfrm>
            <a:off x="221869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51"/>
          <p:cNvSpPr txBox="1"/>
          <p:nvPr>
            <p:ph type="title"/>
          </p:nvPr>
        </p:nvSpPr>
        <p:spPr>
          <a:xfrm>
            <a:off x="1032000" y="412275"/>
            <a:ext cx="81120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0072C0"/>
                </a:solidFill>
              </a:rPr>
              <a:t>Credits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5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52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52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52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6" name="Google Shape;816;p52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817" name="Google Shape;817;p52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52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52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52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1" name="Google Shape;821;p52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52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52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2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52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52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52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52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52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0" name="Google Shape;830;p52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831" name="Google Shape;831;p52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52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3" name="Google Shape;833;p52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834" name="Google Shape;834;p52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52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6" name="Google Shape;836;p52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837" name="Google Shape;837;p52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52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9" name="Google Shape;839;p52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840" name="Google Shape;840;p52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52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2" name="Google Shape;842;p52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2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2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52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52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52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2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52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2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2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52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52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2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2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52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2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2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2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2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2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52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2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2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2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2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52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2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2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53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3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53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53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53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53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3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53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53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53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53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53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53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53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53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3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3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3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53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53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53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3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3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53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3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3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3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53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3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3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3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3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3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3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3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9" name="Google Shape;909;p53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910" name="Google Shape;910;p53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53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2" name="Google Shape;912;p53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13" name="Google Shape;913;p53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53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53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6" name="Google Shape;916;p53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53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53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3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53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53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3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3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3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54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4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4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4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4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4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54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4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4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54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4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0" name="Google Shape;940;p54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941" name="Google Shape;941;p54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54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54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54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5" name="Google Shape;945;p54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54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54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8" name="Google Shape;948;p54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949" name="Google Shape;949;p54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54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1" name="Google Shape;951;p54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54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54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4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4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4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4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4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4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4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4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4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4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4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4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4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4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4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4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4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54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4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4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4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4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4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4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4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4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4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55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986" name="Google Shape;986;p55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0072C0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55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112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192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8" name="Google Shape;988;p55"/>
          <p:cNvSpPr txBox="1"/>
          <p:nvPr>
            <p:ph type="title"/>
          </p:nvPr>
        </p:nvSpPr>
        <p:spPr>
          <a:xfrm>
            <a:off x="0" y="171985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Color Code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/>
          <p:nvPr/>
        </p:nvSpPr>
        <p:spPr>
          <a:xfrm>
            <a:off x="3707904" y="2029594"/>
            <a:ext cx="5436096" cy="12961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3"/>
          <p:cNvSpPr txBox="1"/>
          <p:nvPr>
            <p:ph idx="1" type="body"/>
          </p:nvPr>
        </p:nvSpPr>
        <p:spPr>
          <a:xfrm>
            <a:off x="3923928" y="2211710"/>
            <a:ext cx="52200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3"/>
          <p:cNvSpPr txBox="1"/>
          <p:nvPr>
            <p:ph idx="2" type="body"/>
          </p:nvPr>
        </p:nvSpPr>
        <p:spPr>
          <a:xfrm>
            <a:off x="3923928" y="2787774"/>
            <a:ext cx="52200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/>
        </p:nvSpPr>
        <p:spPr>
          <a:xfrm>
            <a:off x="1493658" y="1440671"/>
            <a:ext cx="61566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  <p:sp>
        <p:nvSpPr>
          <p:cNvPr id="151" name="Google Shape;151;p24"/>
          <p:cNvSpPr txBox="1"/>
          <p:nvPr/>
        </p:nvSpPr>
        <p:spPr>
          <a:xfrm>
            <a:off x="1115616" y="1224647"/>
            <a:ext cx="569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sz="60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4"/>
          <p:cNvSpPr txBox="1"/>
          <p:nvPr/>
        </p:nvSpPr>
        <p:spPr>
          <a:xfrm rot="10800000">
            <a:off x="7384685" y="1753018"/>
            <a:ext cx="569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sz="60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3812350" y="2964225"/>
            <a:ext cx="1519200" cy="1519200"/>
          </a:xfrm>
          <a:prstGeom prst="ellipse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54" name="Google Shape;154;p24"/>
          <p:cNvSpPr txBox="1"/>
          <p:nvPr/>
        </p:nvSpPr>
        <p:spPr>
          <a:xfrm>
            <a:off x="3991684" y="4443958"/>
            <a:ext cx="11606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4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72C0"/>
                </a:solidFill>
              </a:rPr>
              <a:t>Welcome!!</a:t>
            </a:r>
            <a:endParaRPr/>
          </a:p>
        </p:txBody>
      </p:sp>
      <p:sp>
        <p:nvSpPr>
          <p:cNvPr id="156" name="Google Shape;156;p24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/>
          <p:nvPr/>
        </p:nvSpPr>
        <p:spPr>
          <a:xfrm>
            <a:off x="1600781" y="127560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5"/>
          <p:cNvSpPr/>
          <p:nvPr/>
        </p:nvSpPr>
        <p:spPr>
          <a:xfrm>
            <a:off x="3346187" y="127560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5"/>
          <p:cNvSpPr/>
          <p:nvPr/>
        </p:nvSpPr>
        <p:spPr>
          <a:xfrm>
            <a:off x="5091593" y="127560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5"/>
          <p:cNvSpPr/>
          <p:nvPr/>
        </p:nvSpPr>
        <p:spPr>
          <a:xfrm>
            <a:off x="6837000" y="1275606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5"/>
          <p:cNvSpPr/>
          <p:nvPr/>
        </p:nvSpPr>
        <p:spPr>
          <a:xfrm>
            <a:off x="1600781" y="2544703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5"/>
          <p:cNvSpPr/>
          <p:nvPr/>
        </p:nvSpPr>
        <p:spPr>
          <a:xfrm>
            <a:off x="3346187" y="2529788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5"/>
          <p:cNvSpPr/>
          <p:nvPr/>
        </p:nvSpPr>
        <p:spPr>
          <a:xfrm>
            <a:off x="5091593" y="2529788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5"/>
          <p:cNvSpPr/>
          <p:nvPr/>
        </p:nvSpPr>
        <p:spPr>
          <a:xfrm>
            <a:off x="6837000" y="2544703"/>
            <a:ext cx="677666" cy="677666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1270168" y="2057867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4760980" y="2025280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3015574" y="2025280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6506387" y="2057867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1270168" y="3321424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/>
        </p:nvSpPr>
        <p:spPr>
          <a:xfrm>
            <a:off x="4760980" y="3321424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5"/>
          <p:cNvSpPr txBox="1"/>
          <p:nvPr/>
        </p:nvSpPr>
        <p:spPr>
          <a:xfrm>
            <a:off x="3015574" y="3321424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6506387" y="3321424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1807877" y="1476091"/>
            <a:ext cx="263469" cy="262699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5"/>
          <p:cNvSpPr/>
          <p:nvPr/>
        </p:nvSpPr>
        <p:spPr>
          <a:xfrm>
            <a:off x="5270472" y="1455590"/>
            <a:ext cx="284777" cy="28320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5"/>
          <p:cNvSpPr/>
          <p:nvPr/>
        </p:nvSpPr>
        <p:spPr>
          <a:xfrm>
            <a:off x="3521721" y="1455589"/>
            <a:ext cx="316937" cy="31693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/>
          <p:nvPr/>
        </p:nvSpPr>
        <p:spPr>
          <a:xfrm>
            <a:off x="7017444" y="1464790"/>
            <a:ext cx="316776" cy="264799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5"/>
          <p:cNvSpPr/>
          <p:nvPr/>
        </p:nvSpPr>
        <p:spPr>
          <a:xfrm>
            <a:off x="7013356" y="2704788"/>
            <a:ext cx="324953" cy="327666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5"/>
          <p:cNvSpPr/>
          <p:nvPr/>
        </p:nvSpPr>
        <p:spPr>
          <a:xfrm>
            <a:off x="3542500" y="2754662"/>
            <a:ext cx="275377" cy="25777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5"/>
          <p:cNvSpPr/>
          <p:nvPr/>
        </p:nvSpPr>
        <p:spPr>
          <a:xfrm rot="2700000">
            <a:off x="1840412" y="2696915"/>
            <a:ext cx="198401" cy="37746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5"/>
          <p:cNvSpPr/>
          <p:nvPr/>
        </p:nvSpPr>
        <p:spPr>
          <a:xfrm>
            <a:off x="5262130" y="2719408"/>
            <a:ext cx="301460" cy="23156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5"/>
          <p:cNvSpPr/>
          <p:nvPr/>
        </p:nvSpPr>
        <p:spPr>
          <a:xfrm>
            <a:off x="4054709" y="3687303"/>
            <a:ext cx="1008112" cy="1008112"/>
          </a:xfrm>
          <a:prstGeom prst="ellipse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5"/>
          <p:cNvSpPr/>
          <p:nvPr/>
        </p:nvSpPr>
        <p:spPr>
          <a:xfrm>
            <a:off x="4325024" y="3957618"/>
            <a:ext cx="467481" cy="467481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5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Our Services</a:t>
            </a:r>
            <a:endParaRPr/>
          </a:p>
        </p:txBody>
      </p:sp>
      <p:sp>
        <p:nvSpPr>
          <p:cNvPr id="188" name="Google Shape;188;p25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6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8868" l="0" r="0" t="8868"/>
          <a:stretch/>
        </p:blipFill>
        <p:spPr>
          <a:xfrm>
            <a:off x="6132488" y="1491630"/>
            <a:ext cx="2546400" cy="3096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194" name="Google Shape;194;p2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8860" l="0" r="0" t="8868"/>
          <a:stretch/>
        </p:blipFill>
        <p:spPr>
          <a:xfrm>
            <a:off x="463352" y="1491630"/>
            <a:ext cx="2546400" cy="3096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195" name="Google Shape;195;p26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8868" l="0" r="0" t="8868"/>
          <a:stretch/>
        </p:blipFill>
        <p:spPr>
          <a:xfrm>
            <a:off x="3297920" y="1491630"/>
            <a:ext cx="2546400" cy="3096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196" name="Google Shape;196;p26"/>
          <p:cNvSpPr/>
          <p:nvPr/>
        </p:nvSpPr>
        <p:spPr>
          <a:xfrm>
            <a:off x="548488" y="1563638"/>
            <a:ext cx="2376264" cy="2952328"/>
          </a:xfrm>
          <a:prstGeom prst="frame">
            <a:avLst>
              <a:gd fmla="val 1417" name="adj1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/>
          <p:nvPr/>
        </p:nvSpPr>
        <p:spPr>
          <a:xfrm>
            <a:off x="3383868" y="1563638"/>
            <a:ext cx="2376264" cy="2952328"/>
          </a:xfrm>
          <a:prstGeom prst="frame">
            <a:avLst>
              <a:gd fmla="val 1417" name="adj1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/>
          <p:nvPr/>
        </p:nvSpPr>
        <p:spPr>
          <a:xfrm>
            <a:off x="6219248" y="1563638"/>
            <a:ext cx="2376264" cy="2952328"/>
          </a:xfrm>
          <a:prstGeom prst="frame">
            <a:avLst>
              <a:gd fmla="val 1417" name="adj1"/>
            </a:avLst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6"/>
          <p:cNvSpPr/>
          <p:nvPr/>
        </p:nvSpPr>
        <p:spPr>
          <a:xfrm>
            <a:off x="683568" y="3788319"/>
            <a:ext cx="2106104" cy="648072"/>
          </a:xfrm>
          <a:prstGeom prst="rect">
            <a:avLst/>
          </a:prstGeom>
          <a:solidFill>
            <a:srgbClr val="0072C0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6"/>
          <p:cNvSpPr/>
          <p:nvPr/>
        </p:nvSpPr>
        <p:spPr>
          <a:xfrm>
            <a:off x="3518948" y="3774581"/>
            <a:ext cx="2106104" cy="648072"/>
          </a:xfrm>
          <a:prstGeom prst="rect">
            <a:avLst/>
          </a:prstGeom>
          <a:solidFill>
            <a:srgbClr val="0072C0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6"/>
          <p:cNvSpPr/>
          <p:nvPr/>
        </p:nvSpPr>
        <p:spPr>
          <a:xfrm>
            <a:off x="6354328" y="3760843"/>
            <a:ext cx="2106104" cy="648072"/>
          </a:xfrm>
          <a:prstGeom prst="rect">
            <a:avLst/>
          </a:prstGeom>
          <a:solidFill>
            <a:srgbClr val="0072C0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26"/>
          <p:cNvGrpSpPr/>
          <p:nvPr/>
        </p:nvGrpSpPr>
        <p:grpSpPr>
          <a:xfrm>
            <a:off x="805639" y="3856459"/>
            <a:ext cx="1872209" cy="511791"/>
            <a:chOff x="3779911" y="3327771"/>
            <a:chExt cx="1584178" cy="511791"/>
          </a:xfrm>
        </p:grpSpPr>
        <p:sp>
          <p:nvSpPr>
            <p:cNvPr id="203" name="Google Shape;203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6"/>
            <p:cNvSpPr txBox="1"/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6"/>
          <p:cNvGrpSpPr/>
          <p:nvPr/>
        </p:nvGrpSpPr>
        <p:grpSpPr>
          <a:xfrm>
            <a:off x="3635895" y="3842721"/>
            <a:ext cx="1872209" cy="511791"/>
            <a:chOff x="3779911" y="3327771"/>
            <a:chExt cx="1584178" cy="511791"/>
          </a:xfrm>
        </p:grpSpPr>
        <p:sp>
          <p:nvSpPr>
            <p:cNvPr id="206" name="Google Shape;206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6"/>
            <p:cNvSpPr txBox="1"/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6"/>
          <p:cNvGrpSpPr/>
          <p:nvPr/>
        </p:nvGrpSpPr>
        <p:grpSpPr>
          <a:xfrm>
            <a:off x="6466151" y="3828983"/>
            <a:ext cx="1872209" cy="511791"/>
            <a:chOff x="3779911" y="3327771"/>
            <a:chExt cx="1584178" cy="511791"/>
          </a:xfrm>
        </p:grpSpPr>
        <p:sp>
          <p:nvSpPr>
            <p:cNvPr id="209" name="Google Shape;209;p26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6"/>
            <p:cNvSpPr txBox="1"/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26"/>
          <p:cNvSpPr txBox="1"/>
          <p:nvPr>
            <p:ph type="title"/>
          </p:nvPr>
        </p:nvSpPr>
        <p:spPr>
          <a:xfrm>
            <a:off x="0" y="1908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 sz="4000">
                <a:solidFill>
                  <a:srgbClr val="0072C0"/>
                </a:solidFill>
              </a:rPr>
              <a:t>Our Team Layout</a:t>
            </a:r>
            <a:endParaRPr/>
          </a:p>
        </p:txBody>
      </p:sp>
      <p:sp>
        <p:nvSpPr>
          <p:cNvPr id="212" name="Google Shape;212;p26"/>
          <p:cNvSpPr txBox="1"/>
          <p:nvPr>
            <p:ph idx="1" type="subTitle"/>
          </p:nvPr>
        </p:nvSpPr>
        <p:spPr>
          <a:xfrm>
            <a:off x="0" y="7784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2C0"/>
              </a:buClr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"/>
          <p:cNvSpPr txBox="1"/>
          <p:nvPr/>
        </p:nvSpPr>
        <p:spPr>
          <a:xfrm>
            <a:off x="539552" y="2643758"/>
            <a:ext cx="1326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4000">
                <a:solidFill>
                  <a:srgbClr val="0072C0"/>
                </a:solidFill>
              </a:rPr>
              <a:t>6</a:t>
            </a:r>
            <a:endParaRPr b="1" sz="40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2795802" y="2643758"/>
            <a:ext cx="1326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4000">
                <a:solidFill>
                  <a:srgbClr val="0072C0"/>
                </a:solidFill>
              </a:rPr>
              <a:t>7</a:t>
            </a:r>
            <a:endParaRPr b="1" sz="40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5052052" y="2643758"/>
            <a:ext cx="1326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4000">
                <a:solidFill>
                  <a:srgbClr val="0072C0"/>
                </a:solidFill>
              </a:rPr>
              <a:t>8</a:t>
            </a:r>
            <a:endParaRPr b="1" sz="40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7308304" y="2643758"/>
            <a:ext cx="1326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4000">
                <a:solidFill>
                  <a:srgbClr val="0072C0"/>
                </a:solidFill>
              </a:rPr>
              <a:t>9</a:t>
            </a:r>
            <a:endParaRPr b="1" sz="4000">
              <a:solidFill>
                <a:srgbClr val="0072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7"/>
          <p:cNvSpPr/>
          <p:nvPr/>
        </p:nvSpPr>
        <p:spPr>
          <a:xfrm>
            <a:off x="1970679" y="2979701"/>
            <a:ext cx="720000" cy="5400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7"/>
          <p:cNvSpPr/>
          <p:nvPr/>
        </p:nvSpPr>
        <p:spPr>
          <a:xfrm>
            <a:off x="4226929" y="2979701"/>
            <a:ext cx="720000" cy="5400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7"/>
          <p:cNvSpPr/>
          <p:nvPr/>
        </p:nvSpPr>
        <p:spPr>
          <a:xfrm>
            <a:off x="6483179" y="2979701"/>
            <a:ext cx="720000" cy="54000"/>
          </a:xfrm>
          <a:prstGeom prst="rect">
            <a:avLst/>
          </a:prstGeom>
          <a:solidFill>
            <a:srgbClr val="0072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4" name="Google Shape;224;p27"/>
          <p:cNvGrpSpPr/>
          <p:nvPr/>
        </p:nvGrpSpPr>
        <p:grpSpPr>
          <a:xfrm>
            <a:off x="486991" y="3291830"/>
            <a:ext cx="1431126" cy="1447643"/>
            <a:chOff x="486991" y="3568661"/>
            <a:chExt cx="1431126" cy="1447643"/>
          </a:xfrm>
        </p:grpSpPr>
        <p:sp>
          <p:nvSpPr>
            <p:cNvPr id="225" name="Google Shape;225;p27"/>
            <p:cNvSpPr txBox="1"/>
            <p:nvPr/>
          </p:nvSpPr>
          <p:spPr>
            <a:xfrm>
              <a:off x="486991" y="3568661"/>
              <a:ext cx="143112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7"/>
            <p:cNvSpPr txBox="1"/>
            <p:nvPr/>
          </p:nvSpPr>
          <p:spPr>
            <a:xfrm>
              <a:off x="486991" y="4739305"/>
              <a:ext cx="1431126" cy="276999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27"/>
          <p:cNvGrpSpPr/>
          <p:nvPr/>
        </p:nvGrpSpPr>
        <p:grpSpPr>
          <a:xfrm>
            <a:off x="2725721" y="1340299"/>
            <a:ext cx="1431126" cy="1417356"/>
            <a:chOff x="803640" y="3362835"/>
            <a:chExt cx="2059657" cy="1417356"/>
          </a:xfrm>
        </p:grpSpPr>
        <p:sp>
          <p:nvSpPr>
            <p:cNvPr id="228" name="Google Shape;228;p27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27"/>
          <p:cNvGrpSpPr/>
          <p:nvPr/>
        </p:nvGrpSpPr>
        <p:grpSpPr>
          <a:xfrm>
            <a:off x="4964451" y="3291830"/>
            <a:ext cx="1431126" cy="1447643"/>
            <a:chOff x="4964451" y="3568661"/>
            <a:chExt cx="1431126" cy="1447643"/>
          </a:xfrm>
        </p:grpSpPr>
        <p:sp>
          <p:nvSpPr>
            <p:cNvPr id="231" name="Google Shape;231;p27"/>
            <p:cNvSpPr txBox="1"/>
            <p:nvPr/>
          </p:nvSpPr>
          <p:spPr>
            <a:xfrm>
              <a:off x="4964451" y="3568661"/>
              <a:ext cx="143112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7"/>
            <p:cNvSpPr txBox="1"/>
            <p:nvPr/>
          </p:nvSpPr>
          <p:spPr>
            <a:xfrm>
              <a:off x="4964451" y="4739305"/>
              <a:ext cx="1431126" cy="276999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27"/>
          <p:cNvGrpSpPr/>
          <p:nvPr/>
        </p:nvGrpSpPr>
        <p:grpSpPr>
          <a:xfrm>
            <a:off x="7203182" y="1340299"/>
            <a:ext cx="1431126" cy="1417356"/>
            <a:chOff x="803640" y="3362835"/>
            <a:chExt cx="2059657" cy="1417356"/>
          </a:xfrm>
        </p:grpSpPr>
        <p:sp>
          <p:nvSpPr>
            <p:cNvPr id="234" name="Google Shape;234;p27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rgbClr val="0072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27"/>
          <p:cNvSpPr txBox="1"/>
          <p:nvPr>
            <p:ph type="title"/>
          </p:nvPr>
        </p:nvSpPr>
        <p:spPr>
          <a:xfrm>
            <a:off x="0" y="114656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0072C0"/>
                </a:solidFill>
              </a:rPr>
              <a:t>TimeLine Layout</a:t>
            </a:r>
            <a:endParaRPr/>
          </a:p>
        </p:txBody>
      </p:sp>
      <p:sp>
        <p:nvSpPr>
          <p:cNvPr id="237" name="Google Shape;237;p27"/>
          <p:cNvSpPr txBox="1"/>
          <p:nvPr>
            <p:ph idx="1" type="subTitle"/>
          </p:nvPr>
        </p:nvSpPr>
        <p:spPr>
          <a:xfrm>
            <a:off x="0" y="702282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72C0"/>
                </a:solidFill>
              </a:rPr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43" name="Google Shape;243;p28"/>
          <p:cNvSpPr/>
          <p:nvPr/>
        </p:nvSpPr>
        <p:spPr>
          <a:xfrm flipH="1">
            <a:off x="0" y="2991915"/>
            <a:ext cx="9158631" cy="2151583"/>
          </a:xfrm>
          <a:custGeom>
            <a:rect b="b" l="l" r="r" t="t"/>
            <a:pathLst>
              <a:path extrusionOk="0" h="120000" w="120000">
                <a:moveTo>
                  <a:pt x="0" y="66118"/>
                </a:moveTo>
                <a:lnTo>
                  <a:pt x="90862" y="0"/>
                </a:lnTo>
                <a:cubicBezTo>
                  <a:pt x="100766" y="17279"/>
                  <a:pt x="109520" y="35375"/>
                  <a:pt x="120000" y="51023"/>
                </a:cubicBezTo>
                <a:lnTo>
                  <a:pt x="120000" y="120000"/>
                </a:lnTo>
                <a:lnTo>
                  <a:pt x="191" y="120000"/>
                </a:lnTo>
                <a:lnTo>
                  <a:pt x="0" y="66118"/>
                </a:lnTo>
                <a:close/>
              </a:path>
            </a:pathLst>
          </a:custGeom>
          <a:solidFill>
            <a:srgbClr val="0070C0">
              <a:alpha val="8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4" name="Google Shape;244;p28"/>
          <p:cNvGrpSpPr/>
          <p:nvPr/>
        </p:nvGrpSpPr>
        <p:grpSpPr>
          <a:xfrm>
            <a:off x="1187624" y="3861080"/>
            <a:ext cx="6552728" cy="991073"/>
            <a:chOff x="5076056" y="2073670"/>
            <a:chExt cx="6016954" cy="991073"/>
          </a:xfrm>
        </p:grpSpPr>
        <p:sp>
          <p:nvSpPr>
            <p:cNvPr id="245" name="Google Shape;245;p28"/>
            <p:cNvSpPr txBox="1"/>
            <p:nvPr/>
          </p:nvSpPr>
          <p:spPr>
            <a:xfrm>
              <a:off x="5076056" y="2418412"/>
              <a:ext cx="601695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  </a:r>
              <a:endParaRPr/>
            </a:p>
          </p:txBody>
        </p:sp>
        <p:sp>
          <p:nvSpPr>
            <p:cNvPr id="246" name="Google Shape;246;p28"/>
            <p:cNvSpPr txBox="1"/>
            <p:nvPr/>
          </p:nvSpPr>
          <p:spPr>
            <a:xfrm>
              <a:off x="5076056" y="2073670"/>
              <a:ext cx="1454648" cy="307777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072C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0072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" name="Google Shape;247;p28"/>
          <p:cNvSpPr txBox="1"/>
          <p:nvPr>
            <p:ph type="title"/>
          </p:nvPr>
        </p:nvSpPr>
        <p:spPr>
          <a:xfrm>
            <a:off x="0" y="164819"/>
            <a:ext cx="9179700" cy="62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  <p:sp>
        <p:nvSpPr>
          <p:cNvPr id="248" name="Google Shape;248;p28"/>
          <p:cNvSpPr txBox="1"/>
          <p:nvPr>
            <p:ph idx="1" type="subTitle"/>
          </p:nvPr>
        </p:nvSpPr>
        <p:spPr>
          <a:xfrm>
            <a:off x="0" y="752445"/>
            <a:ext cx="9179700" cy="27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Custom 27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