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7"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Lst>
  <p:sldSz cy="5143500" cx="9144000"/>
  <p:notesSz cx="6858000" cy="9144000"/>
  <p:embeddedFontLst>
    <p:embeddedFont>
      <p:font typeface="Roboto"/>
      <p:regular r:id="rId24"/>
      <p:bold r:id="rId25"/>
      <p:italic r:id="rId26"/>
      <p:boldItalic r:id="rId27"/>
    </p:embeddedFont>
    <p:embeddedFont>
      <p:font typeface="Poppins"/>
      <p:regular r:id="rId28"/>
      <p:bold r:id="rId29"/>
      <p:italic r:id="rId30"/>
      <p:boldItalic r:id="rId31"/>
    </p:embeddedFont>
    <p:embeddedFont>
      <p:font typeface="Barlow Condensed"/>
      <p:regular r:id="rId32"/>
      <p:bold r:id="rId33"/>
      <p:italic r:id="rId34"/>
      <p:boldItalic r:id="rId35"/>
    </p:embeddedFont>
    <p:embeddedFont>
      <p:font typeface="Khand"/>
      <p:regular r:id="rId36"/>
      <p:bold r:id="rId37"/>
    </p:embeddedFont>
    <p:embeddedFont>
      <p:font typeface="Khand Medium"/>
      <p:regular r:id="rId38"/>
      <p:bold r:id="rId39"/>
    </p:embeddedFont>
    <p:embeddedFont>
      <p:font typeface="Khand SemiBold"/>
      <p:regular r:id="rId40"/>
      <p:bold r:id="rId41"/>
    </p:embeddedFont>
    <p:embeddedFont>
      <p:font typeface="Homemade Apple"/>
      <p:regular r:id="rId4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1620">
          <p15:clr>
            <a:srgbClr val="A4A3A4"/>
          </p15:clr>
        </p15:guide>
        <p15:guide id="2" pos="288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9917A293-906E-4EBE-A395-71BAB88FE7A5}">
  <a:tblStyle styleId="{9917A293-906E-4EBE-A395-71BAB88FE7A5}" styleName="Table_0">
    <a:wholeTbl>
      <a:tcTxStyle b="off" i="off">
        <a:font>
          <a:latin typeface="Calibri"/>
          <a:ea typeface="Calibri"/>
          <a:cs typeface="Calibri"/>
        </a:font>
        <a:srgbClr val="000000"/>
      </a:tcTxStyle>
      <a:tcStyle>
        <a:tcBdr>
          <a:left>
            <a:ln cap="flat" cmpd="sng" w="9525">
              <a:solidFill>
                <a:srgbClr val="000000">
                  <a:alpha val="0"/>
                </a:srgbClr>
              </a:solidFill>
              <a:prstDash val="solid"/>
              <a:round/>
              <a:headEnd len="sm" w="sm" type="none"/>
              <a:tailEnd len="sm" w="sm" type="none"/>
            </a:ln>
          </a:left>
          <a:right>
            <a:ln cap="flat" cmpd="sng" w="9525">
              <a:solidFill>
                <a:srgbClr val="000000">
                  <a:alpha val="0"/>
                </a:srgbClr>
              </a:solidFill>
              <a:prstDash val="solid"/>
              <a:round/>
              <a:headEnd len="sm" w="sm" type="none"/>
              <a:tailEnd len="sm" w="sm" type="none"/>
            </a:ln>
          </a:right>
          <a:top>
            <a:ln cap="flat" cmpd="sng" w="9525">
              <a:solidFill>
                <a:srgbClr val="000000">
                  <a:alpha val="0"/>
                </a:srgbClr>
              </a:solidFill>
              <a:prstDash val="solid"/>
              <a:round/>
              <a:headEnd len="sm" w="sm" type="none"/>
              <a:tailEnd len="sm" w="sm" type="none"/>
            </a:ln>
          </a:top>
          <a:bottom>
            <a:ln cap="flat" cmpd="sng" w="9525">
              <a:solidFill>
                <a:srgbClr val="000000">
                  <a:alpha val="0"/>
                </a:srgbClr>
              </a:solidFill>
              <a:prstDash val="solid"/>
              <a:round/>
              <a:headEnd len="sm" w="sm" type="none"/>
              <a:tailEnd len="sm" w="sm" type="none"/>
            </a:ln>
          </a:bottom>
          <a:insideH>
            <a:ln cap="flat" cmpd="sng" w="9525">
              <a:solidFill>
                <a:srgbClr val="000000">
                  <a:alpha val="0"/>
                </a:srgbClr>
              </a:solidFill>
              <a:prstDash val="solid"/>
              <a:round/>
              <a:headEnd len="sm" w="sm" type="none"/>
              <a:tailEnd len="sm" w="sm" type="none"/>
            </a:ln>
          </a:insideH>
          <a:insideV>
            <a:ln cap="flat" cmpd="sng" w="9525">
              <a:solidFill>
                <a:srgbClr val="000000">
                  <a:alpha val="0"/>
                </a:srgbClr>
              </a:solidFill>
              <a:prstDash val="solid"/>
              <a:round/>
              <a:headEnd len="sm" w="sm" type="none"/>
              <a:tailEnd len="sm" w="sm" type="none"/>
            </a:ln>
          </a:insideV>
        </a:tcBdr>
        <a:fill>
          <a:solidFill>
            <a:srgbClr val="FFFFFF">
              <a:alpha val="0"/>
            </a:srgbClr>
          </a:solidFill>
        </a:fill>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 styleId="{FB3BD0D9-11E0-4C00-B287-E2142FF8E420}" styleName="Table_1">
    <a:wholeTbl>
      <a:tcTxStyle b="off" i="off">
        <a:font>
          <a:latin typeface="Calibri"/>
          <a:ea typeface="Calibri"/>
          <a:cs typeface="Calibri"/>
        </a:font>
        <a:srgbClr val="000000"/>
      </a:tcTxStyle>
      <a:tcStyle>
        <a:tcBdr>
          <a:left>
            <a:ln cap="flat" cmpd="sng" w="12700">
              <a:solidFill>
                <a:srgbClr val="FFFFFF"/>
              </a:solidFill>
              <a:prstDash val="solid"/>
              <a:round/>
              <a:headEnd len="sm" w="sm" type="none"/>
              <a:tailEnd len="sm" w="sm" type="none"/>
            </a:ln>
          </a:left>
          <a:right>
            <a:ln cap="flat" cmpd="sng" w="12700">
              <a:solidFill>
                <a:srgbClr val="FFFFFF"/>
              </a:solidFill>
              <a:prstDash val="solid"/>
              <a:round/>
              <a:headEnd len="sm" w="sm" type="none"/>
              <a:tailEnd len="sm" w="sm" type="none"/>
            </a:ln>
          </a:right>
          <a:top>
            <a:ln cap="flat" cmpd="sng" w="12700">
              <a:solidFill>
                <a:srgbClr val="FFFFFF"/>
              </a:solidFill>
              <a:prstDash val="solid"/>
              <a:round/>
              <a:headEnd len="sm" w="sm" type="none"/>
              <a:tailEnd len="sm" w="sm" type="none"/>
            </a:ln>
          </a:top>
          <a:bottom>
            <a:ln cap="flat" cmpd="sng" w="12700">
              <a:solidFill>
                <a:srgbClr val="FFFFFF"/>
              </a:solidFill>
              <a:prstDash val="solid"/>
              <a:round/>
              <a:headEnd len="sm" w="sm" type="none"/>
              <a:tailEnd len="sm" w="sm" type="none"/>
            </a:ln>
          </a:bottom>
          <a:insideH>
            <a:ln cap="flat" cmpd="sng" w="12700">
              <a:solidFill>
                <a:srgbClr val="FFFFFF"/>
              </a:solidFill>
              <a:prstDash val="solid"/>
              <a:round/>
              <a:headEnd len="sm" w="sm" type="none"/>
              <a:tailEnd len="sm" w="sm" type="none"/>
            </a:ln>
          </a:insideH>
          <a:insideV>
            <a:ln cap="flat" cmpd="sng" w="12700">
              <a:solidFill>
                <a:srgbClr val="FFFFFF"/>
              </a:solidFill>
              <a:prstDash val="solid"/>
              <a:round/>
              <a:headEnd len="sm" w="sm" type="none"/>
              <a:tailEnd len="sm" w="sm" type="none"/>
            </a:ln>
          </a:insideV>
        </a:tcBdr>
        <a:fill>
          <a:solidFill>
            <a:srgbClr val="F0F2EE"/>
          </a:solidFill>
        </a:fill>
      </a:tcStyle>
    </a:wholeTbl>
    <a:band1H>
      <a:tcTxStyle/>
      <a:tcStyle>
        <a:fill>
          <a:solidFill>
            <a:srgbClr val="E0E5DB"/>
          </a:solidFill>
        </a:fill>
      </a:tcStyle>
    </a:band1H>
    <a:band2H>
      <a:tcTxStyle/>
    </a:band2H>
    <a:band1V>
      <a:tcTxStyle/>
      <a:tcStyle>
        <a:fill>
          <a:solidFill>
            <a:srgbClr val="E0E5DB"/>
          </a:solidFill>
        </a:fill>
      </a:tcStyle>
    </a:band1V>
    <a:band2V>
      <a:tcTxStyle/>
    </a:band2V>
    <a:lastCol>
      <a:tcTxStyle b="on" i="off">
        <a:font>
          <a:latin typeface="Calibri"/>
          <a:ea typeface="Calibri"/>
          <a:cs typeface="Calibri"/>
        </a:font>
        <a:srgbClr val="FFFFFF"/>
      </a:tcTxStyle>
      <a:tcStyle>
        <a:fill>
          <a:solidFill>
            <a:srgbClr val="A5B592"/>
          </a:solidFill>
        </a:fill>
      </a:tcStyle>
    </a:lastCol>
    <a:firstCol>
      <a:tcTxStyle b="on" i="off">
        <a:font>
          <a:latin typeface="Calibri"/>
          <a:ea typeface="Calibri"/>
          <a:cs typeface="Calibri"/>
        </a:font>
        <a:srgbClr val="FFFFFF"/>
      </a:tcTxStyle>
      <a:tcStyle>
        <a:fill>
          <a:solidFill>
            <a:srgbClr val="A5B592"/>
          </a:solidFill>
        </a:fill>
      </a:tcStyle>
    </a:firstCol>
    <a:lastRow>
      <a:tcTxStyle b="on" i="off">
        <a:font>
          <a:latin typeface="Calibri"/>
          <a:ea typeface="Calibri"/>
          <a:cs typeface="Calibri"/>
        </a:font>
        <a:srgbClr val="FFFFFF"/>
      </a:tcTxStyle>
      <a:tcStyle>
        <a:tcBdr>
          <a:top>
            <a:ln cap="flat" cmpd="sng" w="38100">
              <a:solidFill>
                <a:srgbClr val="FFFFFF"/>
              </a:solidFill>
              <a:prstDash val="solid"/>
              <a:round/>
              <a:headEnd len="sm" w="sm" type="none"/>
              <a:tailEnd len="sm" w="sm" type="none"/>
            </a:ln>
          </a:top>
        </a:tcBdr>
        <a:fill>
          <a:solidFill>
            <a:srgbClr val="A5B592"/>
          </a:solidFill>
        </a:fill>
      </a:tcStyle>
    </a:lastRow>
    <a:seCell>
      <a:tcTxStyle/>
    </a:seCell>
    <a:swCell>
      <a:tcTxStyle/>
    </a:swCell>
    <a:firstRow>
      <a:tcTxStyle b="on" i="off">
        <a:font>
          <a:latin typeface="Calibri"/>
          <a:ea typeface="Calibri"/>
          <a:cs typeface="Calibri"/>
        </a:font>
        <a:srgbClr val="FFFFFF"/>
      </a:tcTxStyle>
      <a:tcStyle>
        <a:tcBdr>
          <a:bottom>
            <a:ln cap="flat" cmpd="sng" w="38100">
              <a:solidFill>
                <a:srgbClr val="FFFFFF"/>
              </a:solidFill>
              <a:prstDash val="solid"/>
              <a:round/>
              <a:headEnd len="sm" w="sm" type="none"/>
              <a:tailEnd len="sm" w="sm" type="none"/>
            </a:ln>
          </a:bottom>
        </a:tcBdr>
        <a:fill>
          <a:solidFill>
            <a:srgbClr val="A5B592"/>
          </a:solidFill>
        </a:fill>
      </a:tcStyle>
    </a:firstRow>
    <a:neCell>
      <a:tcTxStyle/>
    </a:neCell>
    <a:nwCell>
      <a:tcTxStyle/>
    </a:nwCell>
  </a:tblStyle>
</a:tblStyleLst>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1620" orient="horz"/>
        <p:guide pos="288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KhandSemiBold-regular.fntdata"/><Relationship Id="rId20" Type="http://schemas.openxmlformats.org/officeDocument/2006/relationships/slide" Target="slides/slide14.xml"/><Relationship Id="rId42" Type="http://schemas.openxmlformats.org/officeDocument/2006/relationships/font" Target="fonts/HomemadeApple-regular.fntdata"/><Relationship Id="rId41" Type="http://schemas.openxmlformats.org/officeDocument/2006/relationships/font" Target="fonts/KhandSemiBold-bold.fntdata"/><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font" Target="fonts/Roboto-regular.fntdata"/><Relationship Id="rId23" Type="http://schemas.openxmlformats.org/officeDocument/2006/relationships/slide" Target="slides/slide17.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tableStyles" Target="tableStyles.xml"/><Relationship Id="rId9" Type="http://schemas.openxmlformats.org/officeDocument/2006/relationships/slide" Target="slides/slide3.xml"/><Relationship Id="rId26" Type="http://schemas.openxmlformats.org/officeDocument/2006/relationships/font" Target="fonts/Roboto-italic.fntdata"/><Relationship Id="rId25" Type="http://schemas.openxmlformats.org/officeDocument/2006/relationships/font" Target="fonts/Roboto-bold.fntdata"/><Relationship Id="rId28" Type="http://schemas.openxmlformats.org/officeDocument/2006/relationships/font" Target="fonts/Poppins-regular.fntdata"/><Relationship Id="rId27" Type="http://schemas.openxmlformats.org/officeDocument/2006/relationships/font" Target="fonts/Roboto-boldItalic.fntdata"/><Relationship Id="rId5" Type="http://schemas.openxmlformats.org/officeDocument/2006/relationships/slideMaster" Target="slideMasters/slideMaster1.xml"/><Relationship Id="rId6" Type="http://schemas.openxmlformats.org/officeDocument/2006/relationships/notesMaster" Target="notesMasters/notesMaster1.xml"/><Relationship Id="rId29" Type="http://schemas.openxmlformats.org/officeDocument/2006/relationships/font" Target="fonts/Poppins-bold.fntdata"/><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font" Target="fonts/Poppins-boldItalic.fntdata"/><Relationship Id="rId30" Type="http://schemas.openxmlformats.org/officeDocument/2006/relationships/font" Target="fonts/Poppins-italic.fntdata"/><Relationship Id="rId11" Type="http://schemas.openxmlformats.org/officeDocument/2006/relationships/slide" Target="slides/slide5.xml"/><Relationship Id="rId33" Type="http://schemas.openxmlformats.org/officeDocument/2006/relationships/font" Target="fonts/BarlowCondensed-bold.fntdata"/><Relationship Id="rId10" Type="http://schemas.openxmlformats.org/officeDocument/2006/relationships/slide" Target="slides/slide4.xml"/><Relationship Id="rId32" Type="http://schemas.openxmlformats.org/officeDocument/2006/relationships/font" Target="fonts/BarlowCondensed-regular.fntdata"/><Relationship Id="rId13" Type="http://schemas.openxmlformats.org/officeDocument/2006/relationships/slide" Target="slides/slide7.xml"/><Relationship Id="rId35" Type="http://schemas.openxmlformats.org/officeDocument/2006/relationships/font" Target="fonts/BarlowCondensed-boldItalic.fntdata"/><Relationship Id="rId12" Type="http://schemas.openxmlformats.org/officeDocument/2006/relationships/slide" Target="slides/slide6.xml"/><Relationship Id="rId34" Type="http://schemas.openxmlformats.org/officeDocument/2006/relationships/font" Target="fonts/BarlowCondensed-italic.fntdata"/><Relationship Id="rId15" Type="http://schemas.openxmlformats.org/officeDocument/2006/relationships/slide" Target="slides/slide9.xml"/><Relationship Id="rId37" Type="http://schemas.openxmlformats.org/officeDocument/2006/relationships/font" Target="fonts/Khand-bold.fntdata"/><Relationship Id="rId14" Type="http://schemas.openxmlformats.org/officeDocument/2006/relationships/slide" Target="slides/slide8.xml"/><Relationship Id="rId36" Type="http://schemas.openxmlformats.org/officeDocument/2006/relationships/font" Target="fonts/Khand-regular.fntdata"/><Relationship Id="rId17" Type="http://schemas.openxmlformats.org/officeDocument/2006/relationships/slide" Target="slides/slide11.xml"/><Relationship Id="rId39" Type="http://schemas.openxmlformats.org/officeDocument/2006/relationships/font" Target="fonts/KhandMedium-bold.fntdata"/><Relationship Id="rId16" Type="http://schemas.openxmlformats.org/officeDocument/2006/relationships/slide" Target="slides/slide10.xml"/><Relationship Id="rId38" Type="http://schemas.openxmlformats.org/officeDocument/2006/relationships/font" Target="fonts/KhandMedium-regular.fntdata"/><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7" name="Shape 617"/>
        <p:cNvGrpSpPr/>
        <p:nvPr/>
      </p:nvGrpSpPr>
      <p:grpSpPr>
        <a:xfrm>
          <a:off x="0" y="0"/>
          <a:ext cx="0" cy="0"/>
          <a:chOff x="0" y="0"/>
          <a:chExt cx="0" cy="0"/>
        </a:xfrm>
      </p:grpSpPr>
      <p:sp>
        <p:nvSpPr>
          <p:cNvPr id="618" name="Google Shape;618;p: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19" name="Google Shape;619;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2" name="Shape 622"/>
        <p:cNvGrpSpPr/>
        <p:nvPr/>
      </p:nvGrpSpPr>
      <p:grpSpPr>
        <a:xfrm>
          <a:off x="0" y="0"/>
          <a:ext cx="0" cy="0"/>
          <a:chOff x="0" y="0"/>
          <a:chExt cx="0" cy="0"/>
        </a:xfrm>
      </p:grpSpPr>
      <p:sp>
        <p:nvSpPr>
          <p:cNvPr id="623" name="Google Shape;623;g5892d31fc8_0_1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24" name="Google Shape;624;g5892d31fc8_0_1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8" name="Shape 628"/>
        <p:cNvGrpSpPr/>
        <p:nvPr/>
      </p:nvGrpSpPr>
      <p:grpSpPr>
        <a:xfrm>
          <a:off x="0" y="0"/>
          <a:ext cx="0" cy="0"/>
          <a:chOff x="0" y="0"/>
          <a:chExt cx="0" cy="0"/>
        </a:xfrm>
      </p:grpSpPr>
      <p:sp>
        <p:nvSpPr>
          <p:cNvPr id="629" name="Google Shape;629;g5892d31fc8_0_1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30" name="Google Shape;630;g5892d31fc8_0_1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34" name="Shape 634"/>
        <p:cNvGrpSpPr/>
        <p:nvPr/>
      </p:nvGrpSpPr>
      <p:grpSpPr>
        <a:xfrm>
          <a:off x="0" y="0"/>
          <a:ext cx="0" cy="0"/>
          <a:chOff x="0" y="0"/>
          <a:chExt cx="0" cy="0"/>
        </a:xfrm>
      </p:grpSpPr>
      <p:sp>
        <p:nvSpPr>
          <p:cNvPr id="635" name="Google Shape;635;g5892d31fc8_0_68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36" name="Google Shape;636;g5892d31fc8_0_68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6" name="Shape 676"/>
        <p:cNvGrpSpPr/>
        <p:nvPr/>
      </p:nvGrpSpPr>
      <p:grpSpPr>
        <a:xfrm>
          <a:off x="0" y="0"/>
          <a:ext cx="0" cy="0"/>
          <a:chOff x="0" y="0"/>
          <a:chExt cx="0" cy="0"/>
        </a:xfrm>
      </p:grpSpPr>
      <p:sp>
        <p:nvSpPr>
          <p:cNvPr id="677" name="Google Shape;677;g5892d31fc8_0_6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78" name="Google Shape;678;g5892d31fc8_0_6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2" name="Shape 682"/>
        <p:cNvGrpSpPr/>
        <p:nvPr/>
      </p:nvGrpSpPr>
      <p:grpSpPr>
        <a:xfrm>
          <a:off x="0" y="0"/>
          <a:ext cx="0" cy="0"/>
          <a:chOff x="0" y="0"/>
          <a:chExt cx="0" cy="0"/>
        </a:xfrm>
      </p:grpSpPr>
      <p:sp>
        <p:nvSpPr>
          <p:cNvPr id="683" name="Google Shape;683;g5892d31fc8_0_15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84" name="Google Shape;684;g5892d31fc8_0_15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8" name="Shape 688"/>
        <p:cNvGrpSpPr/>
        <p:nvPr/>
      </p:nvGrpSpPr>
      <p:grpSpPr>
        <a:xfrm>
          <a:off x="0" y="0"/>
          <a:ext cx="0" cy="0"/>
          <a:chOff x="0" y="0"/>
          <a:chExt cx="0" cy="0"/>
        </a:xfrm>
      </p:grpSpPr>
      <p:sp>
        <p:nvSpPr>
          <p:cNvPr id="689" name="Google Shape;689;g5892d31fc8_0_6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90" name="Google Shape;690;g5892d31fc8_0_6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94" name="Shape 694"/>
        <p:cNvGrpSpPr/>
        <p:nvPr/>
      </p:nvGrpSpPr>
      <p:grpSpPr>
        <a:xfrm>
          <a:off x="0" y="0"/>
          <a:ext cx="0" cy="0"/>
          <a:chOff x="0" y="0"/>
          <a:chExt cx="0" cy="0"/>
        </a:xfrm>
      </p:grpSpPr>
      <p:sp>
        <p:nvSpPr>
          <p:cNvPr id="695" name="Google Shape;695;g5892d31fc8_0_6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96" name="Google Shape;696;g5892d31fc8_0_6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00" name="Shape 700"/>
        <p:cNvGrpSpPr/>
        <p:nvPr/>
      </p:nvGrpSpPr>
      <p:grpSpPr>
        <a:xfrm>
          <a:off x="0" y="0"/>
          <a:ext cx="0" cy="0"/>
          <a:chOff x="0" y="0"/>
          <a:chExt cx="0" cy="0"/>
        </a:xfrm>
      </p:grpSpPr>
      <p:sp>
        <p:nvSpPr>
          <p:cNvPr id="701" name="Google Shape;701;g5892d31fc8_0_64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2" name="Google Shape;702;g5892d31fc8_0_64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0" name="Shape 720"/>
        <p:cNvGrpSpPr/>
        <p:nvPr/>
      </p:nvGrpSpPr>
      <p:grpSpPr>
        <a:xfrm>
          <a:off x="0" y="0"/>
          <a:ext cx="0" cy="0"/>
          <a:chOff x="0" y="0"/>
          <a:chExt cx="0" cy="0"/>
        </a:xfrm>
      </p:grpSpPr>
      <p:sp>
        <p:nvSpPr>
          <p:cNvPr id="721" name="Google Shape;721;g5892d31fc8_0_106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2" name="Google Shape;722;g5892d31fc8_0_106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86" name="Shape 786"/>
        <p:cNvGrpSpPr/>
        <p:nvPr/>
      </p:nvGrpSpPr>
      <p:grpSpPr>
        <a:xfrm>
          <a:off x="0" y="0"/>
          <a:ext cx="0" cy="0"/>
          <a:chOff x="0" y="0"/>
          <a:chExt cx="0" cy="0"/>
        </a:xfrm>
      </p:grpSpPr>
      <p:sp>
        <p:nvSpPr>
          <p:cNvPr id="787" name="Google Shape;787;g5892d31fc8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88" name="Google Shape;788;g5892d31fc8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93" name="Shape 793"/>
        <p:cNvGrpSpPr/>
        <p:nvPr/>
      </p:nvGrpSpPr>
      <p:grpSpPr>
        <a:xfrm>
          <a:off x="0" y="0"/>
          <a:ext cx="0" cy="0"/>
          <a:chOff x="0" y="0"/>
          <a:chExt cx="0" cy="0"/>
        </a:xfrm>
      </p:grpSpPr>
      <p:sp>
        <p:nvSpPr>
          <p:cNvPr id="794" name="Google Shape;794;g5892d31fc8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95" name="Google Shape;795;g5892d31fc8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17" name="Shape 817"/>
        <p:cNvGrpSpPr/>
        <p:nvPr/>
      </p:nvGrpSpPr>
      <p:grpSpPr>
        <a:xfrm>
          <a:off x="0" y="0"/>
          <a:ext cx="0" cy="0"/>
          <a:chOff x="0" y="0"/>
          <a:chExt cx="0" cy="0"/>
        </a:xfrm>
      </p:grpSpPr>
      <p:sp>
        <p:nvSpPr>
          <p:cNvPr id="818" name="Google Shape;818;g5892d31fc8_0_75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19" name="Google Shape;819;g5892d31fc8_0_75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48" name="Shape 848"/>
        <p:cNvGrpSpPr/>
        <p:nvPr/>
      </p:nvGrpSpPr>
      <p:grpSpPr>
        <a:xfrm>
          <a:off x="0" y="0"/>
          <a:ext cx="0" cy="0"/>
          <a:chOff x="0" y="0"/>
          <a:chExt cx="0" cy="0"/>
        </a:xfrm>
      </p:grpSpPr>
      <p:sp>
        <p:nvSpPr>
          <p:cNvPr id="849" name="Google Shape;849;g5892d31fc8_0_105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50" name="Google Shape;850;g5892d31fc8_0_105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55" name="Shape 855"/>
        <p:cNvGrpSpPr/>
        <p:nvPr/>
      </p:nvGrpSpPr>
      <p:grpSpPr>
        <a:xfrm>
          <a:off x="0" y="0"/>
          <a:ext cx="0" cy="0"/>
          <a:chOff x="0" y="0"/>
          <a:chExt cx="0" cy="0"/>
        </a:xfrm>
      </p:grpSpPr>
      <p:sp>
        <p:nvSpPr>
          <p:cNvPr id="856" name="Google Shape;856;g5892d31fc8_0_10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57" name="Google Shape;857;g5892d31fc8_0_10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62" name="Shape 862"/>
        <p:cNvGrpSpPr/>
        <p:nvPr/>
      </p:nvGrpSpPr>
      <p:grpSpPr>
        <a:xfrm>
          <a:off x="0" y="0"/>
          <a:ext cx="0" cy="0"/>
          <a:chOff x="0" y="0"/>
          <a:chExt cx="0" cy="0"/>
        </a:xfrm>
      </p:grpSpPr>
      <p:sp>
        <p:nvSpPr>
          <p:cNvPr id="863" name="Google Shape;863;g5892d31fc8_0_139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64" name="Google Shape;864;g5892d31fc8_0_139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68" name="Shape 868"/>
        <p:cNvGrpSpPr/>
        <p:nvPr/>
      </p:nvGrpSpPr>
      <p:grpSpPr>
        <a:xfrm>
          <a:off x="0" y="0"/>
          <a:ext cx="0" cy="0"/>
          <a:chOff x="0" y="0"/>
          <a:chExt cx="0" cy="0"/>
        </a:xfrm>
      </p:grpSpPr>
      <p:sp>
        <p:nvSpPr>
          <p:cNvPr id="869" name="Google Shape;869;g8ad7debcc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70" name="Google Shape;870;g8ad7debcc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4.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3.png"/><Relationship Id="rId12" Type="http://schemas.openxmlformats.org/officeDocument/2006/relationships/image" Target="../media/image2.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5.png"/><Relationship Id="rId7" Type="http://schemas.openxmlformats.org/officeDocument/2006/relationships/hyperlink" Target="https://twitter.com/SlidesManiaSM/" TargetMode="External"/><Relationship Id="rId8" Type="http://schemas.openxmlformats.org/officeDocument/2006/relationships/image" Target="../media/image1.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0_Colby_Template_SlidesMania_1" type="title">
  <p:cSld name="TITLE">
    <p:spTree>
      <p:nvGrpSpPr>
        <p:cNvPr id="10" name="Shape 10"/>
        <p:cNvGrpSpPr/>
        <p:nvPr/>
      </p:nvGrpSpPr>
      <p:grpSpPr>
        <a:xfrm>
          <a:off x="0" y="0"/>
          <a:ext cx="0" cy="0"/>
          <a:chOff x="0" y="0"/>
          <a:chExt cx="0" cy="0"/>
        </a:xfrm>
      </p:grpSpPr>
      <p:sp>
        <p:nvSpPr>
          <p:cNvPr id="11" name="Google Shape;11;p2"/>
          <p:cNvSpPr/>
          <p:nvPr/>
        </p:nvSpPr>
        <p:spPr>
          <a:xfrm rot="5400000">
            <a:off x="2120633" y="623186"/>
            <a:ext cx="2463084" cy="6686550"/>
          </a:xfrm>
          <a:custGeom>
            <a:rect b="b" l="l" r="r" t="t"/>
            <a:pathLst>
              <a:path extrusionOk="0" h="6858000" w="4877395">
                <a:moveTo>
                  <a:pt x="694443" y="0"/>
                </a:moveTo>
                <a:lnTo>
                  <a:pt x="4877395" y="0"/>
                </a:lnTo>
                <a:lnTo>
                  <a:pt x="4877395" y="3787292"/>
                </a:lnTo>
                <a:lnTo>
                  <a:pt x="4877394" y="3787293"/>
                </a:lnTo>
                <a:lnTo>
                  <a:pt x="4877394" y="6858000"/>
                </a:lnTo>
                <a:lnTo>
                  <a:pt x="905664" y="6858000"/>
                </a:lnTo>
                <a:lnTo>
                  <a:pt x="905664" y="6843126"/>
                </a:lnTo>
                <a:lnTo>
                  <a:pt x="975249" y="6730463"/>
                </a:lnTo>
                <a:cubicBezTo>
                  <a:pt x="1194300" y="6333837"/>
                  <a:pt x="1318726" y="5879314"/>
                  <a:pt x="1318726" y="5396205"/>
                </a:cubicBezTo>
                <a:cubicBezTo>
                  <a:pt x="1318726" y="4804397"/>
                  <a:pt x="1132009" y="4255485"/>
                  <a:pt x="813358" y="3803353"/>
                </a:cubicBezTo>
                <a:lnTo>
                  <a:pt x="653847" y="3613666"/>
                </a:lnTo>
                <a:lnTo>
                  <a:pt x="651586" y="3613666"/>
                </a:lnTo>
                <a:lnTo>
                  <a:pt x="651586" y="3611219"/>
                </a:lnTo>
                <a:lnTo>
                  <a:pt x="649851" y="3609341"/>
                </a:lnTo>
                <a:cubicBezTo>
                  <a:pt x="243876" y="3125477"/>
                  <a:pt x="0" y="2505152"/>
                  <a:pt x="0" y="1828800"/>
                </a:cubicBezTo>
                <a:cubicBezTo>
                  <a:pt x="0" y="1152448"/>
                  <a:pt x="243876" y="532123"/>
                  <a:pt x="649851" y="48259"/>
                </a:cubicBezTo>
                <a:lnTo>
                  <a:pt x="69444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2" name="Google Shape;12;p2"/>
          <p:cNvSpPr/>
          <p:nvPr/>
        </p:nvSpPr>
        <p:spPr>
          <a:xfrm>
            <a:off x="5487455" y="3475"/>
            <a:ext cx="3658046" cy="5194935"/>
          </a:xfrm>
          <a:custGeom>
            <a:rect b="b" l="l" r="r" t="t"/>
            <a:pathLst>
              <a:path extrusionOk="0" h="6858000" w="4877395">
                <a:moveTo>
                  <a:pt x="694443" y="0"/>
                </a:moveTo>
                <a:lnTo>
                  <a:pt x="4877395" y="0"/>
                </a:lnTo>
                <a:lnTo>
                  <a:pt x="4877395" y="3787292"/>
                </a:lnTo>
                <a:lnTo>
                  <a:pt x="4877394" y="3787293"/>
                </a:lnTo>
                <a:lnTo>
                  <a:pt x="4877394" y="6858000"/>
                </a:lnTo>
                <a:lnTo>
                  <a:pt x="905664" y="6858000"/>
                </a:lnTo>
                <a:lnTo>
                  <a:pt x="905664" y="6843126"/>
                </a:lnTo>
                <a:lnTo>
                  <a:pt x="975249" y="6730463"/>
                </a:lnTo>
                <a:cubicBezTo>
                  <a:pt x="1194300" y="6333837"/>
                  <a:pt x="1318726" y="5879314"/>
                  <a:pt x="1318726" y="5396205"/>
                </a:cubicBezTo>
                <a:cubicBezTo>
                  <a:pt x="1318726" y="4804397"/>
                  <a:pt x="1132009" y="4255485"/>
                  <a:pt x="813358" y="3803353"/>
                </a:cubicBezTo>
                <a:lnTo>
                  <a:pt x="653847" y="3613666"/>
                </a:lnTo>
                <a:lnTo>
                  <a:pt x="651586" y="3613666"/>
                </a:lnTo>
                <a:lnTo>
                  <a:pt x="651586" y="3611219"/>
                </a:lnTo>
                <a:lnTo>
                  <a:pt x="649851" y="3609341"/>
                </a:lnTo>
                <a:cubicBezTo>
                  <a:pt x="243876" y="3125477"/>
                  <a:pt x="0" y="2505152"/>
                  <a:pt x="0" y="1828800"/>
                </a:cubicBezTo>
                <a:cubicBezTo>
                  <a:pt x="0" y="1152448"/>
                  <a:pt x="243876" y="532123"/>
                  <a:pt x="649851" y="48259"/>
                </a:cubicBezTo>
                <a:lnTo>
                  <a:pt x="694443"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3" name="Google Shape;13;p2"/>
          <p:cNvSpPr/>
          <p:nvPr/>
        </p:nvSpPr>
        <p:spPr>
          <a:xfrm>
            <a:off x="1929929" y="942582"/>
            <a:ext cx="5445000" cy="33102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4" name="Google Shape;14;p2"/>
          <p:cNvGrpSpPr/>
          <p:nvPr/>
        </p:nvGrpSpPr>
        <p:grpSpPr>
          <a:xfrm>
            <a:off x="-52797" y="25172"/>
            <a:ext cx="1722774" cy="1849007"/>
            <a:chOff x="-78286" y="28621"/>
            <a:chExt cx="2298565" cy="2439002"/>
          </a:xfrm>
        </p:grpSpPr>
        <p:sp>
          <p:nvSpPr>
            <p:cNvPr id="15" name="Google Shape;15;p2"/>
            <p:cNvSpPr/>
            <p:nvPr/>
          </p:nvSpPr>
          <p:spPr>
            <a:xfrm rot="5400000">
              <a:off x="1206938" y="1093571"/>
              <a:ext cx="352330" cy="255034"/>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 name="Google Shape;16;p2"/>
            <p:cNvSpPr/>
            <p:nvPr/>
          </p:nvSpPr>
          <p:spPr>
            <a:xfrm rot="5400000">
              <a:off x="925882" y="13338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 name="Google Shape;17;p2"/>
            <p:cNvSpPr/>
            <p:nvPr/>
          </p:nvSpPr>
          <p:spPr>
            <a:xfrm rot="5400000">
              <a:off x="1292435" y="1528544"/>
              <a:ext cx="469980" cy="325890"/>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 name="Google Shape;18;p2"/>
            <p:cNvSpPr/>
            <p:nvPr/>
          </p:nvSpPr>
          <p:spPr>
            <a:xfrm rot="5400000">
              <a:off x="948845" y="296641"/>
              <a:ext cx="394821" cy="375195"/>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 name="Google Shape;19;p2"/>
            <p:cNvSpPr/>
            <p:nvPr/>
          </p:nvSpPr>
          <p:spPr>
            <a:xfrm rot="5400000">
              <a:off x="442730" y="1260607"/>
              <a:ext cx="387992" cy="313666"/>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 name="Google Shape;20;p2"/>
            <p:cNvSpPr/>
            <p:nvPr/>
          </p:nvSpPr>
          <p:spPr>
            <a:xfrm rot="5400000">
              <a:off x="757676" y="729370"/>
              <a:ext cx="326232" cy="481664"/>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 name="Google Shape;21;p2"/>
            <p:cNvSpPr/>
            <p:nvPr/>
          </p:nvSpPr>
          <p:spPr>
            <a:xfrm rot="8360653">
              <a:off x="1148871" y="2075973"/>
              <a:ext cx="468441" cy="271872"/>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 name="Google Shape;22;p2"/>
            <p:cNvSpPr/>
            <p:nvPr/>
          </p:nvSpPr>
          <p:spPr>
            <a:xfrm rot="5400000">
              <a:off x="1352798" y="612876"/>
              <a:ext cx="233979" cy="293161"/>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 name="Google Shape;23;p2"/>
            <p:cNvSpPr/>
            <p:nvPr/>
          </p:nvSpPr>
          <p:spPr>
            <a:xfrm rot="8883467">
              <a:off x="542953" y="558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 name="Google Shape;24;p2"/>
            <p:cNvSpPr/>
            <p:nvPr/>
          </p:nvSpPr>
          <p:spPr>
            <a:xfrm rot="8883467">
              <a:off x="52253" y="1771718"/>
              <a:ext cx="323334" cy="229408"/>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 name="Google Shape;25;p2"/>
            <p:cNvSpPr/>
            <p:nvPr/>
          </p:nvSpPr>
          <p:spPr>
            <a:xfrm rot="-7445243">
              <a:off x="241128" y="274679"/>
              <a:ext cx="454156" cy="305016"/>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 name="Google Shape;26;p2"/>
            <p:cNvSpPr/>
            <p:nvPr/>
          </p:nvSpPr>
          <p:spPr>
            <a:xfrm rot="8883467">
              <a:off x="99366" y="7071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 name="Google Shape;27;p2"/>
            <p:cNvSpPr/>
            <p:nvPr/>
          </p:nvSpPr>
          <p:spPr>
            <a:xfrm rot="8883467">
              <a:off x="-29851" y="1233344"/>
              <a:ext cx="374910" cy="293592"/>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 name="Google Shape;28;p2"/>
            <p:cNvSpPr/>
            <p:nvPr/>
          </p:nvSpPr>
          <p:spPr>
            <a:xfrm rot="8883467">
              <a:off x="412553" y="1615401"/>
              <a:ext cx="315233" cy="450838"/>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 name="Google Shape;29;p2"/>
            <p:cNvSpPr/>
            <p:nvPr/>
          </p:nvSpPr>
          <p:spPr>
            <a:xfrm rot="8883467">
              <a:off x="880597" y="1760922"/>
              <a:ext cx="452665" cy="254453"/>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 name="Google Shape;30;p2"/>
            <p:cNvSpPr/>
            <p:nvPr/>
          </p:nvSpPr>
          <p:spPr>
            <a:xfrm rot="8883522">
              <a:off x="1658790" y="1022099"/>
              <a:ext cx="232336" cy="274399"/>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 name="Google Shape;31;p2"/>
            <p:cNvSpPr/>
            <p:nvPr/>
          </p:nvSpPr>
          <p:spPr>
            <a:xfrm rot="8883467">
              <a:off x="771553" y="1010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 name="Google Shape;32;p2"/>
            <p:cNvSpPr/>
            <p:nvPr/>
          </p:nvSpPr>
          <p:spPr>
            <a:xfrm rot="8883467">
              <a:off x="1381153" y="177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 name="Google Shape;33;p2"/>
            <p:cNvSpPr/>
            <p:nvPr/>
          </p:nvSpPr>
          <p:spPr>
            <a:xfrm rot="5400000">
              <a:off x="621082" y="2172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 name="Google Shape;34;p2"/>
            <p:cNvSpPr/>
            <p:nvPr/>
          </p:nvSpPr>
          <p:spPr>
            <a:xfrm rot="8883467">
              <a:off x="1775766" y="13929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 name="Google Shape;35;p2"/>
            <p:cNvSpPr/>
            <p:nvPr/>
          </p:nvSpPr>
          <p:spPr>
            <a:xfrm rot="5400000">
              <a:off x="1840282" y="648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6" name="Google Shape;36;p2"/>
          <p:cNvSpPr txBox="1"/>
          <p:nvPr>
            <p:ph type="ctrTitle"/>
          </p:nvPr>
        </p:nvSpPr>
        <p:spPr>
          <a:xfrm>
            <a:off x="2027775" y="1582775"/>
            <a:ext cx="5217600" cy="2052600"/>
          </a:xfrm>
          <a:prstGeom prst="rect">
            <a:avLst/>
          </a:prstGeom>
        </p:spPr>
        <p:txBody>
          <a:bodyPr anchorCtr="0" anchor="ctr" bIns="91425" lIns="91425" spcFirstLastPara="1" rIns="91425" wrap="square" tIns="91425">
            <a:noAutofit/>
          </a:bodyPr>
          <a:lstStyle>
            <a:lvl1pPr lvl="0" algn="ctr">
              <a:spcBef>
                <a:spcPts val="0"/>
              </a:spcBef>
              <a:spcAft>
                <a:spcPts val="0"/>
              </a:spcAft>
              <a:buClr>
                <a:schemeClr val="accent5"/>
              </a:buClr>
              <a:buSzPts val="5200"/>
              <a:buFont typeface="Khand"/>
              <a:buNone/>
              <a:defRPr sz="5200">
                <a:solidFill>
                  <a:schemeClr val="accent5"/>
                </a:solidFill>
                <a:latin typeface="Khand"/>
                <a:ea typeface="Khand"/>
                <a:cs typeface="Khand"/>
                <a:sym typeface="Khand"/>
              </a:defRPr>
            </a:lvl1pPr>
            <a:lvl2pPr lvl="1" algn="ctr">
              <a:spcBef>
                <a:spcPts val="0"/>
              </a:spcBef>
              <a:spcAft>
                <a:spcPts val="0"/>
              </a:spcAft>
              <a:buClr>
                <a:schemeClr val="accent5"/>
              </a:buClr>
              <a:buSzPts val="5200"/>
              <a:buNone/>
              <a:defRPr sz="5200">
                <a:solidFill>
                  <a:schemeClr val="accent5"/>
                </a:solidFill>
              </a:defRPr>
            </a:lvl2pPr>
            <a:lvl3pPr lvl="2" algn="ctr">
              <a:spcBef>
                <a:spcPts val="0"/>
              </a:spcBef>
              <a:spcAft>
                <a:spcPts val="0"/>
              </a:spcAft>
              <a:buClr>
                <a:schemeClr val="accent5"/>
              </a:buClr>
              <a:buSzPts val="5200"/>
              <a:buNone/>
              <a:defRPr sz="5200">
                <a:solidFill>
                  <a:schemeClr val="accent5"/>
                </a:solidFill>
              </a:defRPr>
            </a:lvl3pPr>
            <a:lvl4pPr lvl="3" algn="ctr">
              <a:spcBef>
                <a:spcPts val="0"/>
              </a:spcBef>
              <a:spcAft>
                <a:spcPts val="0"/>
              </a:spcAft>
              <a:buClr>
                <a:schemeClr val="accent5"/>
              </a:buClr>
              <a:buSzPts val="5200"/>
              <a:buNone/>
              <a:defRPr sz="5200">
                <a:solidFill>
                  <a:schemeClr val="accent5"/>
                </a:solidFill>
              </a:defRPr>
            </a:lvl4pPr>
            <a:lvl5pPr lvl="4" algn="ctr">
              <a:spcBef>
                <a:spcPts val="0"/>
              </a:spcBef>
              <a:spcAft>
                <a:spcPts val="0"/>
              </a:spcAft>
              <a:buClr>
                <a:schemeClr val="accent5"/>
              </a:buClr>
              <a:buSzPts val="5200"/>
              <a:buNone/>
              <a:defRPr sz="5200">
                <a:solidFill>
                  <a:schemeClr val="accent5"/>
                </a:solidFill>
              </a:defRPr>
            </a:lvl5pPr>
            <a:lvl6pPr lvl="5" algn="ctr">
              <a:spcBef>
                <a:spcPts val="0"/>
              </a:spcBef>
              <a:spcAft>
                <a:spcPts val="0"/>
              </a:spcAft>
              <a:buClr>
                <a:schemeClr val="accent5"/>
              </a:buClr>
              <a:buSzPts val="5200"/>
              <a:buNone/>
              <a:defRPr sz="5200">
                <a:solidFill>
                  <a:schemeClr val="accent5"/>
                </a:solidFill>
              </a:defRPr>
            </a:lvl6pPr>
            <a:lvl7pPr lvl="6" algn="ctr">
              <a:spcBef>
                <a:spcPts val="0"/>
              </a:spcBef>
              <a:spcAft>
                <a:spcPts val="0"/>
              </a:spcAft>
              <a:buClr>
                <a:schemeClr val="accent5"/>
              </a:buClr>
              <a:buSzPts val="5200"/>
              <a:buNone/>
              <a:defRPr sz="5200">
                <a:solidFill>
                  <a:schemeClr val="accent5"/>
                </a:solidFill>
              </a:defRPr>
            </a:lvl7pPr>
            <a:lvl8pPr lvl="7" algn="ctr">
              <a:spcBef>
                <a:spcPts val="0"/>
              </a:spcBef>
              <a:spcAft>
                <a:spcPts val="0"/>
              </a:spcAft>
              <a:buClr>
                <a:schemeClr val="accent5"/>
              </a:buClr>
              <a:buSzPts val="5200"/>
              <a:buNone/>
              <a:defRPr sz="5200">
                <a:solidFill>
                  <a:schemeClr val="accent5"/>
                </a:solidFill>
              </a:defRPr>
            </a:lvl8pPr>
            <a:lvl9pPr lvl="8" algn="ctr">
              <a:spcBef>
                <a:spcPts val="0"/>
              </a:spcBef>
              <a:spcAft>
                <a:spcPts val="0"/>
              </a:spcAft>
              <a:buClr>
                <a:schemeClr val="accent5"/>
              </a:buClr>
              <a:buSzPts val="5200"/>
              <a:buNone/>
              <a:defRPr sz="5200">
                <a:solidFill>
                  <a:schemeClr val="accent5"/>
                </a:solidFill>
              </a:defRPr>
            </a:lvl9pPr>
          </a:lstStyle>
          <a:p/>
        </p:txBody>
      </p:sp>
      <p:sp>
        <p:nvSpPr>
          <p:cNvPr id="37" name="Google Shape;37;p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s"/>
              <a:t>‹#›</a:t>
            </a:fld>
            <a:endParaRPr/>
          </a:p>
        </p:txBody>
      </p:sp>
      <p:sp>
        <p:nvSpPr>
          <p:cNvPr id="38" name="Google Shape;38;p2"/>
          <p:cNvSpPr txBox="1"/>
          <p:nvPr/>
        </p:nvSpPr>
        <p:spPr>
          <a:xfrm rot="5400000">
            <a:off x="-679350" y="47839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chemeClr val="accent2"/>
                </a:solidFill>
                <a:latin typeface="Barlow Condensed"/>
                <a:ea typeface="Barlow Condensed"/>
                <a:cs typeface="Barlow Condensed"/>
                <a:sym typeface="Barlow Condensed"/>
              </a:rPr>
              <a:t>SLIDESMANIA.COM</a:t>
            </a:r>
            <a:endParaRPr sz="1000">
              <a:solidFill>
                <a:schemeClr val="accent2"/>
              </a:solidFill>
              <a:latin typeface="Barlow Condensed"/>
              <a:ea typeface="Barlow Condensed"/>
              <a:cs typeface="Barlow Condensed"/>
              <a:sym typeface="Barlow Condense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
    <p:spTree>
      <p:nvGrpSpPr>
        <p:cNvPr id="39" name="Shape 39"/>
        <p:cNvGrpSpPr/>
        <p:nvPr/>
      </p:nvGrpSpPr>
      <p:grpSpPr>
        <a:xfrm>
          <a:off x="0" y="0"/>
          <a:ext cx="0" cy="0"/>
          <a:chOff x="0" y="0"/>
          <a:chExt cx="0" cy="0"/>
        </a:xfrm>
      </p:grpSpPr>
      <p:sp>
        <p:nvSpPr>
          <p:cNvPr id="40" name="Google Shape;40;p3"/>
          <p:cNvSpPr/>
          <p:nvPr/>
        </p:nvSpPr>
        <p:spPr>
          <a:xfrm>
            <a:off x="0" y="0"/>
            <a:ext cx="9132900" cy="51372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41" name="Google Shape;41;p3">
            <a:hlinkClick r:id="rId2"/>
          </p:cNvPr>
          <p:cNvPicPr preferRelativeResize="0"/>
          <p:nvPr/>
        </p:nvPicPr>
        <p:blipFill rotWithShape="1">
          <a:blip r:embed="rId3">
            <a:alphaModFix/>
          </a:blip>
          <a:srcRect b="0" l="0" r="0" t="0"/>
          <a:stretch/>
        </p:blipFill>
        <p:spPr>
          <a:xfrm>
            <a:off x="423400" y="435650"/>
            <a:ext cx="3735526" cy="1611900"/>
          </a:xfrm>
          <a:prstGeom prst="rect">
            <a:avLst/>
          </a:prstGeom>
          <a:noFill/>
          <a:ln>
            <a:noFill/>
          </a:ln>
        </p:spPr>
      </p:pic>
      <p:sp>
        <p:nvSpPr>
          <p:cNvPr id="42" name="Google Shape;42;p3"/>
          <p:cNvSpPr txBox="1"/>
          <p:nvPr/>
        </p:nvSpPr>
        <p:spPr>
          <a:xfrm>
            <a:off x="423400" y="2140975"/>
            <a:ext cx="5636400" cy="2177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 sz="2600">
                <a:solidFill>
                  <a:srgbClr val="3F3F3F"/>
                </a:solidFill>
                <a:latin typeface="Poppins"/>
                <a:ea typeface="Poppins"/>
                <a:cs typeface="Poppins"/>
                <a:sym typeface="Poppins"/>
              </a:rPr>
              <a:t>Free </a:t>
            </a:r>
            <a:r>
              <a:rPr lang="es" sz="2600">
                <a:solidFill>
                  <a:srgbClr val="3F3F3F"/>
                </a:solidFill>
                <a:latin typeface="Poppins"/>
                <a:ea typeface="Poppins"/>
                <a:cs typeface="Poppins"/>
                <a:sym typeface="Poppins"/>
              </a:rPr>
              <a:t>themes and templates for </a:t>
            </a:r>
            <a:r>
              <a:rPr b="1" lang="es" sz="2600">
                <a:solidFill>
                  <a:srgbClr val="3F3F3F"/>
                </a:solidFill>
                <a:latin typeface="Poppins"/>
                <a:ea typeface="Poppins"/>
                <a:cs typeface="Poppins"/>
                <a:sym typeface="Poppins"/>
              </a:rPr>
              <a:t>Google Slides</a:t>
            </a:r>
            <a:r>
              <a:rPr lang="es" sz="2600">
                <a:solidFill>
                  <a:srgbClr val="3F3F3F"/>
                </a:solidFill>
                <a:latin typeface="Poppins"/>
                <a:ea typeface="Poppins"/>
                <a:cs typeface="Poppins"/>
                <a:sym typeface="Poppins"/>
              </a:rPr>
              <a:t> or </a:t>
            </a:r>
            <a:r>
              <a:rPr b="1" lang="es" sz="2600">
                <a:solidFill>
                  <a:srgbClr val="3F3F3F"/>
                </a:solidFill>
                <a:latin typeface="Poppins"/>
                <a:ea typeface="Poppins"/>
                <a:cs typeface="Poppins"/>
                <a:sym typeface="Poppins"/>
              </a:rPr>
              <a:t>PowerPoint</a:t>
            </a:r>
            <a:endParaRPr b="1" sz="2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2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2600">
              <a:solidFill>
                <a:srgbClr val="3F3F3F"/>
              </a:solidFill>
              <a:latin typeface="Poppins"/>
              <a:ea typeface="Poppins"/>
              <a:cs typeface="Poppins"/>
              <a:sym typeface="Poppins"/>
            </a:endParaRPr>
          </a:p>
          <a:p>
            <a:pPr indent="0" lvl="0" marL="0" marR="0" rtl="0" algn="l">
              <a:spcBef>
                <a:spcPts val="0"/>
              </a:spcBef>
              <a:spcAft>
                <a:spcPts val="0"/>
              </a:spcAft>
              <a:buNone/>
            </a:pPr>
            <a:r>
              <a:rPr b="1" lang="es" sz="2100">
                <a:solidFill>
                  <a:srgbClr val="FFCB25"/>
                </a:solidFill>
                <a:latin typeface="Poppins"/>
                <a:ea typeface="Poppins"/>
                <a:cs typeface="Poppins"/>
                <a:sym typeface="Poppins"/>
              </a:rPr>
              <a:t>NOT to be sold as is or modified! </a:t>
            </a:r>
            <a:endParaRPr b="1" sz="2100">
              <a:solidFill>
                <a:srgbClr val="FFCB25"/>
              </a:solidFill>
              <a:latin typeface="Poppins"/>
              <a:ea typeface="Poppins"/>
              <a:cs typeface="Poppins"/>
              <a:sym typeface="Poppins"/>
            </a:endParaRPr>
          </a:p>
          <a:p>
            <a:pPr indent="0" lvl="0" marL="0" marR="0" rtl="0" algn="l">
              <a:spcBef>
                <a:spcPts val="0"/>
              </a:spcBef>
              <a:spcAft>
                <a:spcPts val="0"/>
              </a:spcAft>
              <a:buNone/>
            </a:pPr>
            <a:r>
              <a:rPr lang="es">
                <a:solidFill>
                  <a:srgbClr val="3F3F3F"/>
                </a:solidFill>
                <a:latin typeface="Poppins"/>
                <a:ea typeface="Poppins"/>
                <a:cs typeface="Poppins"/>
                <a:sym typeface="Poppins"/>
              </a:rPr>
              <a:t>Read </a:t>
            </a:r>
            <a:r>
              <a:rPr lang="es" u="sng">
                <a:solidFill>
                  <a:srgbClr val="3F3F3F"/>
                </a:solidFill>
                <a:latin typeface="Poppins"/>
                <a:ea typeface="Poppins"/>
                <a:cs typeface="Poppins"/>
                <a:sym typeface="Poppins"/>
                <a:hlinkClick r:id="rId4">
                  <a:extLst>
                    <a:ext uri="{A12FA001-AC4F-418D-AE19-62706E023703}">
                      <ahyp:hlinkClr val="tx"/>
                    </a:ext>
                  </a:extLst>
                </a:hlinkClick>
              </a:rPr>
              <a:t>FAQ</a:t>
            </a:r>
            <a:r>
              <a:rPr lang="es">
                <a:solidFill>
                  <a:srgbClr val="3F3F3F"/>
                </a:solidFill>
                <a:latin typeface="Poppins"/>
                <a:ea typeface="Poppins"/>
                <a:cs typeface="Poppins"/>
                <a:sym typeface="Poppins"/>
              </a:rPr>
              <a:t> on slidesmania.com</a:t>
            </a:r>
            <a:endParaRPr>
              <a:solidFill>
                <a:srgbClr val="3F3F3F"/>
              </a:solidFill>
              <a:latin typeface="Poppins"/>
              <a:ea typeface="Poppins"/>
              <a:cs typeface="Poppins"/>
              <a:sym typeface="Poppins"/>
            </a:endParaRPr>
          </a:p>
        </p:txBody>
      </p:sp>
      <p:cxnSp>
        <p:nvCxnSpPr>
          <p:cNvPr id="43" name="Google Shape;43;p3"/>
          <p:cNvCxnSpPr/>
          <p:nvPr/>
        </p:nvCxnSpPr>
        <p:spPr>
          <a:xfrm>
            <a:off x="7808144" y="4261524"/>
            <a:ext cx="1120200" cy="9600"/>
          </a:xfrm>
          <a:prstGeom prst="straightConnector1">
            <a:avLst/>
          </a:prstGeom>
          <a:noFill/>
          <a:ln cap="flat" cmpd="sng" w="38100">
            <a:solidFill>
              <a:srgbClr val="FFCB25"/>
            </a:solidFill>
            <a:prstDash val="solid"/>
            <a:round/>
            <a:headEnd len="med" w="med" type="none"/>
            <a:tailEnd len="med" w="med" type="none"/>
          </a:ln>
        </p:spPr>
      </p:cxnSp>
      <p:pic>
        <p:nvPicPr>
          <p:cNvPr id="44" name="Google Shape;44;p3">
            <a:hlinkClick r:id="rId5"/>
          </p:cNvPr>
          <p:cNvPicPr preferRelativeResize="0"/>
          <p:nvPr/>
        </p:nvPicPr>
        <p:blipFill>
          <a:blip r:embed="rId6">
            <a:alphaModFix/>
          </a:blip>
          <a:stretch>
            <a:fillRect/>
          </a:stretch>
        </p:blipFill>
        <p:spPr>
          <a:xfrm>
            <a:off x="6831050" y="4418814"/>
            <a:ext cx="534282" cy="477823"/>
          </a:xfrm>
          <a:prstGeom prst="rect">
            <a:avLst/>
          </a:prstGeom>
          <a:noFill/>
          <a:ln>
            <a:noFill/>
          </a:ln>
        </p:spPr>
      </p:pic>
      <p:pic>
        <p:nvPicPr>
          <p:cNvPr id="45" name="Google Shape;45;p3">
            <a:hlinkClick r:id="rId7"/>
          </p:cNvPr>
          <p:cNvPicPr preferRelativeResize="0"/>
          <p:nvPr/>
        </p:nvPicPr>
        <p:blipFill>
          <a:blip r:embed="rId8">
            <a:alphaModFix/>
          </a:blip>
          <a:stretch>
            <a:fillRect/>
          </a:stretch>
        </p:blipFill>
        <p:spPr>
          <a:xfrm>
            <a:off x="7365332" y="4422179"/>
            <a:ext cx="530857" cy="471093"/>
          </a:xfrm>
          <a:prstGeom prst="rect">
            <a:avLst/>
          </a:prstGeom>
          <a:noFill/>
          <a:ln>
            <a:noFill/>
          </a:ln>
        </p:spPr>
      </p:pic>
      <p:pic>
        <p:nvPicPr>
          <p:cNvPr id="46" name="Google Shape;46;p3">
            <a:hlinkClick r:id="rId9"/>
          </p:cNvPr>
          <p:cNvPicPr preferRelativeResize="0"/>
          <p:nvPr/>
        </p:nvPicPr>
        <p:blipFill>
          <a:blip r:embed="rId10">
            <a:alphaModFix/>
          </a:blip>
          <a:stretch>
            <a:fillRect/>
          </a:stretch>
        </p:blipFill>
        <p:spPr>
          <a:xfrm>
            <a:off x="7925360" y="4423862"/>
            <a:ext cx="458935" cy="467728"/>
          </a:xfrm>
          <a:prstGeom prst="rect">
            <a:avLst/>
          </a:prstGeom>
          <a:noFill/>
          <a:ln>
            <a:noFill/>
          </a:ln>
        </p:spPr>
      </p:pic>
      <p:pic>
        <p:nvPicPr>
          <p:cNvPr id="47" name="Google Shape;47;p3">
            <a:hlinkClick r:id="rId11"/>
          </p:cNvPr>
          <p:cNvPicPr preferRelativeResize="0"/>
          <p:nvPr/>
        </p:nvPicPr>
        <p:blipFill>
          <a:blip r:embed="rId12">
            <a:alphaModFix/>
          </a:blip>
          <a:stretch>
            <a:fillRect/>
          </a:stretch>
        </p:blipFill>
        <p:spPr>
          <a:xfrm>
            <a:off x="8404190" y="4432274"/>
            <a:ext cx="524007" cy="450903"/>
          </a:xfrm>
          <a:prstGeom prst="rect">
            <a:avLst/>
          </a:prstGeom>
          <a:noFill/>
          <a:ln>
            <a:noFill/>
          </a:ln>
        </p:spPr>
      </p:pic>
      <p:sp>
        <p:nvSpPr>
          <p:cNvPr id="48" name="Google Shape;48;p3"/>
          <p:cNvSpPr txBox="1"/>
          <p:nvPr/>
        </p:nvSpPr>
        <p:spPr>
          <a:xfrm>
            <a:off x="5298010" y="3605699"/>
            <a:ext cx="3682200" cy="7500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 sz="1800">
                <a:solidFill>
                  <a:srgbClr val="252525"/>
                </a:solidFill>
                <a:latin typeface="Homemade Apple"/>
                <a:ea typeface="Homemade Apple"/>
                <a:cs typeface="Homemade Apple"/>
                <a:sym typeface="Homemade Apple"/>
              </a:rPr>
              <a:t>Sharing is caring!</a:t>
            </a:r>
            <a:endParaRPr b="1" sz="1800">
              <a:solidFill>
                <a:srgbClr val="252525"/>
              </a:solidFill>
              <a:latin typeface="Homemade Apple"/>
              <a:ea typeface="Homemade Apple"/>
              <a:cs typeface="Homemade Apple"/>
              <a:sym typeface="Homemade Apple"/>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0_Colby_Template_SlidesMania_2" type="secHead">
  <p:cSld name="SECTION_HEADER">
    <p:spTree>
      <p:nvGrpSpPr>
        <p:cNvPr id="49" name="Shape 49"/>
        <p:cNvGrpSpPr/>
        <p:nvPr/>
      </p:nvGrpSpPr>
      <p:grpSpPr>
        <a:xfrm>
          <a:off x="0" y="0"/>
          <a:ext cx="0" cy="0"/>
          <a:chOff x="0" y="0"/>
          <a:chExt cx="0" cy="0"/>
        </a:xfrm>
      </p:grpSpPr>
      <p:sp>
        <p:nvSpPr>
          <p:cNvPr id="50" name="Google Shape;50;p4"/>
          <p:cNvSpPr/>
          <p:nvPr/>
        </p:nvSpPr>
        <p:spPr>
          <a:xfrm rot="5400000">
            <a:off x="2120633" y="623186"/>
            <a:ext cx="2463084" cy="6686550"/>
          </a:xfrm>
          <a:custGeom>
            <a:rect b="b" l="l" r="r" t="t"/>
            <a:pathLst>
              <a:path extrusionOk="0" h="6858000" w="4877395">
                <a:moveTo>
                  <a:pt x="694443" y="0"/>
                </a:moveTo>
                <a:lnTo>
                  <a:pt x="4877395" y="0"/>
                </a:lnTo>
                <a:lnTo>
                  <a:pt x="4877395" y="3787292"/>
                </a:lnTo>
                <a:lnTo>
                  <a:pt x="4877394" y="3787293"/>
                </a:lnTo>
                <a:lnTo>
                  <a:pt x="4877394" y="6858000"/>
                </a:lnTo>
                <a:lnTo>
                  <a:pt x="905664" y="6858000"/>
                </a:lnTo>
                <a:lnTo>
                  <a:pt x="905664" y="6843126"/>
                </a:lnTo>
                <a:lnTo>
                  <a:pt x="975249" y="6730463"/>
                </a:lnTo>
                <a:cubicBezTo>
                  <a:pt x="1194300" y="6333837"/>
                  <a:pt x="1318726" y="5879314"/>
                  <a:pt x="1318726" y="5396205"/>
                </a:cubicBezTo>
                <a:cubicBezTo>
                  <a:pt x="1318726" y="4804397"/>
                  <a:pt x="1132009" y="4255485"/>
                  <a:pt x="813358" y="3803353"/>
                </a:cubicBezTo>
                <a:lnTo>
                  <a:pt x="653847" y="3613666"/>
                </a:lnTo>
                <a:lnTo>
                  <a:pt x="651586" y="3613666"/>
                </a:lnTo>
                <a:lnTo>
                  <a:pt x="651586" y="3611219"/>
                </a:lnTo>
                <a:lnTo>
                  <a:pt x="649851" y="3609341"/>
                </a:lnTo>
                <a:cubicBezTo>
                  <a:pt x="243876" y="3125477"/>
                  <a:pt x="0" y="2505152"/>
                  <a:pt x="0" y="1828800"/>
                </a:cubicBezTo>
                <a:cubicBezTo>
                  <a:pt x="0" y="1152448"/>
                  <a:pt x="243876" y="532123"/>
                  <a:pt x="649851" y="48259"/>
                </a:cubicBezTo>
                <a:lnTo>
                  <a:pt x="69444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1" name="Google Shape;51;p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s"/>
              <a:t>‹#›</a:t>
            </a:fld>
            <a:endParaRPr/>
          </a:p>
        </p:txBody>
      </p:sp>
      <p:sp>
        <p:nvSpPr>
          <p:cNvPr id="52" name="Google Shape;52;p4"/>
          <p:cNvSpPr/>
          <p:nvPr/>
        </p:nvSpPr>
        <p:spPr>
          <a:xfrm>
            <a:off x="5487455" y="3475"/>
            <a:ext cx="3658046" cy="5194935"/>
          </a:xfrm>
          <a:custGeom>
            <a:rect b="b" l="l" r="r" t="t"/>
            <a:pathLst>
              <a:path extrusionOk="0" h="6858000" w="4877395">
                <a:moveTo>
                  <a:pt x="694443" y="0"/>
                </a:moveTo>
                <a:lnTo>
                  <a:pt x="4877395" y="0"/>
                </a:lnTo>
                <a:lnTo>
                  <a:pt x="4877395" y="3787292"/>
                </a:lnTo>
                <a:lnTo>
                  <a:pt x="4877394" y="3787293"/>
                </a:lnTo>
                <a:lnTo>
                  <a:pt x="4877394" y="6858000"/>
                </a:lnTo>
                <a:lnTo>
                  <a:pt x="905664" y="6858000"/>
                </a:lnTo>
                <a:lnTo>
                  <a:pt x="905664" y="6843126"/>
                </a:lnTo>
                <a:lnTo>
                  <a:pt x="975249" y="6730463"/>
                </a:lnTo>
                <a:cubicBezTo>
                  <a:pt x="1194300" y="6333837"/>
                  <a:pt x="1318726" y="5879314"/>
                  <a:pt x="1318726" y="5396205"/>
                </a:cubicBezTo>
                <a:cubicBezTo>
                  <a:pt x="1318726" y="4804397"/>
                  <a:pt x="1132009" y="4255485"/>
                  <a:pt x="813358" y="3803353"/>
                </a:cubicBezTo>
                <a:lnTo>
                  <a:pt x="653847" y="3613666"/>
                </a:lnTo>
                <a:lnTo>
                  <a:pt x="651586" y="3613666"/>
                </a:lnTo>
                <a:lnTo>
                  <a:pt x="651586" y="3611219"/>
                </a:lnTo>
                <a:lnTo>
                  <a:pt x="649851" y="3609341"/>
                </a:lnTo>
                <a:cubicBezTo>
                  <a:pt x="243876" y="3125477"/>
                  <a:pt x="0" y="2505152"/>
                  <a:pt x="0" y="1828800"/>
                </a:cubicBezTo>
                <a:cubicBezTo>
                  <a:pt x="0" y="1152448"/>
                  <a:pt x="243876" y="532123"/>
                  <a:pt x="649851" y="48259"/>
                </a:cubicBezTo>
                <a:lnTo>
                  <a:pt x="694443"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3" name="Google Shape;53;p4"/>
          <p:cNvSpPr/>
          <p:nvPr/>
        </p:nvSpPr>
        <p:spPr>
          <a:xfrm>
            <a:off x="494200" y="371175"/>
            <a:ext cx="8123700" cy="44331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 name="Google Shape;54;p4"/>
          <p:cNvSpPr txBox="1"/>
          <p:nvPr>
            <p:ph type="title"/>
          </p:nvPr>
        </p:nvSpPr>
        <p:spPr>
          <a:xfrm>
            <a:off x="1929900" y="2150850"/>
            <a:ext cx="5445000" cy="841800"/>
          </a:xfrm>
          <a:prstGeom prst="rect">
            <a:avLst/>
          </a:prstGeom>
        </p:spPr>
        <p:txBody>
          <a:bodyPr anchorCtr="0" anchor="ctr" bIns="91425" lIns="91425" spcFirstLastPara="1" rIns="91425" wrap="square" tIns="91425">
            <a:noAutofit/>
          </a:bodyPr>
          <a:lstStyle>
            <a:lvl1pPr lvl="0" algn="ctr">
              <a:spcBef>
                <a:spcPts val="0"/>
              </a:spcBef>
              <a:spcAft>
                <a:spcPts val="0"/>
              </a:spcAft>
              <a:buClr>
                <a:schemeClr val="accent5"/>
              </a:buClr>
              <a:buSzPts val="3600"/>
              <a:buNone/>
              <a:defRPr sz="3600">
                <a:solidFill>
                  <a:schemeClr val="accent5"/>
                </a:solidFill>
              </a:defRPr>
            </a:lvl1pPr>
            <a:lvl2pPr lvl="1" algn="ctr">
              <a:spcBef>
                <a:spcPts val="0"/>
              </a:spcBef>
              <a:spcAft>
                <a:spcPts val="0"/>
              </a:spcAft>
              <a:buClr>
                <a:schemeClr val="accent5"/>
              </a:buClr>
              <a:buSzPts val="3600"/>
              <a:buNone/>
              <a:defRPr sz="3600">
                <a:solidFill>
                  <a:schemeClr val="accent5"/>
                </a:solidFill>
              </a:defRPr>
            </a:lvl2pPr>
            <a:lvl3pPr lvl="2" algn="ctr">
              <a:spcBef>
                <a:spcPts val="0"/>
              </a:spcBef>
              <a:spcAft>
                <a:spcPts val="0"/>
              </a:spcAft>
              <a:buClr>
                <a:schemeClr val="accent5"/>
              </a:buClr>
              <a:buSzPts val="3600"/>
              <a:buNone/>
              <a:defRPr sz="3600">
                <a:solidFill>
                  <a:schemeClr val="accent5"/>
                </a:solidFill>
              </a:defRPr>
            </a:lvl3pPr>
            <a:lvl4pPr lvl="3" algn="ctr">
              <a:spcBef>
                <a:spcPts val="0"/>
              </a:spcBef>
              <a:spcAft>
                <a:spcPts val="0"/>
              </a:spcAft>
              <a:buClr>
                <a:schemeClr val="accent5"/>
              </a:buClr>
              <a:buSzPts val="3600"/>
              <a:buNone/>
              <a:defRPr sz="3600">
                <a:solidFill>
                  <a:schemeClr val="accent5"/>
                </a:solidFill>
              </a:defRPr>
            </a:lvl4pPr>
            <a:lvl5pPr lvl="4" algn="ctr">
              <a:spcBef>
                <a:spcPts val="0"/>
              </a:spcBef>
              <a:spcAft>
                <a:spcPts val="0"/>
              </a:spcAft>
              <a:buClr>
                <a:schemeClr val="accent5"/>
              </a:buClr>
              <a:buSzPts val="3600"/>
              <a:buNone/>
              <a:defRPr sz="3600">
                <a:solidFill>
                  <a:schemeClr val="accent5"/>
                </a:solidFill>
              </a:defRPr>
            </a:lvl5pPr>
            <a:lvl6pPr lvl="5" algn="ctr">
              <a:spcBef>
                <a:spcPts val="0"/>
              </a:spcBef>
              <a:spcAft>
                <a:spcPts val="0"/>
              </a:spcAft>
              <a:buClr>
                <a:schemeClr val="accent5"/>
              </a:buClr>
              <a:buSzPts val="3600"/>
              <a:buNone/>
              <a:defRPr sz="3600">
                <a:solidFill>
                  <a:schemeClr val="accent5"/>
                </a:solidFill>
              </a:defRPr>
            </a:lvl6pPr>
            <a:lvl7pPr lvl="6" algn="ctr">
              <a:spcBef>
                <a:spcPts val="0"/>
              </a:spcBef>
              <a:spcAft>
                <a:spcPts val="0"/>
              </a:spcAft>
              <a:buClr>
                <a:schemeClr val="accent5"/>
              </a:buClr>
              <a:buSzPts val="3600"/>
              <a:buNone/>
              <a:defRPr sz="3600">
                <a:solidFill>
                  <a:schemeClr val="accent5"/>
                </a:solidFill>
              </a:defRPr>
            </a:lvl7pPr>
            <a:lvl8pPr lvl="7" algn="ctr">
              <a:spcBef>
                <a:spcPts val="0"/>
              </a:spcBef>
              <a:spcAft>
                <a:spcPts val="0"/>
              </a:spcAft>
              <a:buClr>
                <a:schemeClr val="accent5"/>
              </a:buClr>
              <a:buSzPts val="3600"/>
              <a:buNone/>
              <a:defRPr sz="3600">
                <a:solidFill>
                  <a:schemeClr val="accent5"/>
                </a:solidFill>
              </a:defRPr>
            </a:lvl8pPr>
            <a:lvl9pPr lvl="8" algn="ctr">
              <a:spcBef>
                <a:spcPts val="0"/>
              </a:spcBef>
              <a:spcAft>
                <a:spcPts val="0"/>
              </a:spcAft>
              <a:buClr>
                <a:schemeClr val="accent5"/>
              </a:buClr>
              <a:buSzPts val="3600"/>
              <a:buNone/>
              <a:defRPr sz="3600">
                <a:solidFill>
                  <a:schemeClr val="accent5"/>
                </a:solidFill>
              </a:defRPr>
            </a:lvl9pPr>
          </a:lstStyle>
          <a:p/>
        </p:txBody>
      </p:sp>
      <p:grpSp>
        <p:nvGrpSpPr>
          <p:cNvPr id="55" name="Google Shape;55;p4"/>
          <p:cNvGrpSpPr/>
          <p:nvPr/>
        </p:nvGrpSpPr>
        <p:grpSpPr>
          <a:xfrm>
            <a:off x="23403" y="253772"/>
            <a:ext cx="1722774" cy="1849007"/>
            <a:chOff x="-78286" y="28621"/>
            <a:chExt cx="2298565" cy="2439002"/>
          </a:xfrm>
        </p:grpSpPr>
        <p:sp>
          <p:nvSpPr>
            <p:cNvPr id="56" name="Google Shape;56;p4"/>
            <p:cNvSpPr/>
            <p:nvPr/>
          </p:nvSpPr>
          <p:spPr>
            <a:xfrm rot="5400000">
              <a:off x="1206938" y="1093571"/>
              <a:ext cx="352330" cy="255034"/>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 name="Google Shape;57;p4"/>
            <p:cNvSpPr/>
            <p:nvPr/>
          </p:nvSpPr>
          <p:spPr>
            <a:xfrm rot="5400000">
              <a:off x="925882" y="13338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 name="Google Shape;58;p4"/>
            <p:cNvSpPr/>
            <p:nvPr/>
          </p:nvSpPr>
          <p:spPr>
            <a:xfrm rot="5400000">
              <a:off x="1292435" y="1528544"/>
              <a:ext cx="469980" cy="325890"/>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 name="Google Shape;59;p4"/>
            <p:cNvSpPr/>
            <p:nvPr/>
          </p:nvSpPr>
          <p:spPr>
            <a:xfrm rot="5400000">
              <a:off x="948845" y="296641"/>
              <a:ext cx="394821" cy="375195"/>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 name="Google Shape;60;p4"/>
            <p:cNvSpPr/>
            <p:nvPr/>
          </p:nvSpPr>
          <p:spPr>
            <a:xfrm rot="5400000">
              <a:off x="442730" y="1260607"/>
              <a:ext cx="387992" cy="313666"/>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 name="Google Shape;61;p4"/>
            <p:cNvSpPr/>
            <p:nvPr/>
          </p:nvSpPr>
          <p:spPr>
            <a:xfrm rot="5400000">
              <a:off x="757676" y="729370"/>
              <a:ext cx="326232" cy="481664"/>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 name="Google Shape;62;p4"/>
            <p:cNvSpPr/>
            <p:nvPr/>
          </p:nvSpPr>
          <p:spPr>
            <a:xfrm rot="8360653">
              <a:off x="1148871" y="2075973"/>
              <a:ext cx="468441" cy="271872"/>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 name="Google Shape;63;p4"/>
            <p:cNvSpPr/>
            <p:nvPr/>
          </p:nvSpPr>
          <p:spPr>
            <a:xfrm rot="5400000">
              <a:off x="1352798" y="612876"/>
              <a:ext cx="233979" cy="293161"/>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 name="Google Shape;64;p4"/>
            <p:cNvSpPr/>
            <p:nvPr/>
          </p:nvSpPr>
          <p:spPr>
            <a:xfrm rot="8883467">
              <a:off x="542953" y="558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 name="Google Shape;65;p4"/>
            <p:cNvSpPr/>
            <p:nvPr/>
          </p:nvSpPr>
          <p:spPr>
            <a:xfrm rot="8883467">
              <a:off x="52253" y="1771718"/>
              <a:ext cx="323334" cy="229408"/>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 name="Google Shape;66;p4"/>
            <p:cNvSpPr/>
            <p:nvPr/>
          </p:nvSpPr>
          <p:spPr>
            <a:xfrm rot="-7445243">
              <a:off x="241128" y="274679"/>
              <a:ext cx="454156" cy="305016"/>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 name="Google Shape;67;p4"/>
            <p:cNvSpPr/>
            <p:nvPr/>
          </p:nvSpPr>
          <p:spPr>
            <a:xfrm rot="8883467">
              <a:off x="99366" y="7071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 name="Google Shape;68;p4"/>
            <p:cNvSpPr/>
            <p:nvPr/>
          </p:nvSpPr>
          <p:spPr>
            <a:xfrm rot="8883467">
              <a:off x="-29851" y="1233344"/>
              <a:ext cx="374910" cy="293592"/>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 name="Google Shape;69;p4"/>
            <p:cNvSpPr/>
            <p:nvPr/>
          </p:nvSpPr>
          <p:spPr>
            <a:xfrm rot="8883467">
              <a:off x="412553" y="1615401"/>
              <a:ext cx="315233" cy="450838"/>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 name="Google Shape;70;p4"/>
            <p:cNvSpPr/>
            <p:nvPr/>
          </p:nvSpPr>
          <p:spPr>
            <a:xfrm rot="8883467">
              <a:off x="880597" y="1760922"/>
              <a:ext cx="452665" cy="254453"/>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 name="Google Shape;71;p4"/>
            <p:cNvSpPr/>
            <p:nvPr/>
          </p:nvSpPr>
          <p:spPr>
            <a:xfrm rot="8883522">
              <a:off x="1658790" y="1022099"/>
              <a:ext cx="232336" cy="274399"/>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 name="Google Shape;72;p4"/>
            <p:cNvSpPr/>
            <p:nvPr/>
          </p:nvSpPr>
          <p:spPr>
            <a:xfrm rot="8883467">
              <a:off x="771553" y="1010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 name="Google Shape;73;p4"/>
            <p:cNvSpPr/>
            <p:nvPr/>
          </p:nvSpPr>
          <p:spPr>
            <a:xfrm rot="8883467">
              <a:off x="1381153" y="177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 name="Google Shape;74;p4"/>
            <p:cNvSpPr/>
            <p:nvPr/>
          </p:nvSpPr>
          <p:spPr>
            <a:xfrm rot="5400000">
              <a:off x="621082" y="2172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 name="Google Shape;75;p4"/>
            <p:cNvSpPr/>
            <p:nvPr/>
          </p:nvSpPr>
          <p:spPr>
            <a:xfrm rot="8883467">
              <a:off x="1775766" y="13929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 name="Google Shape;76;p4"/>
            <p:cNvSpPr/>
            <p:nvPr/>
          </p:nvSpPr>
          <p:spPr>
            <a:xfrm rot="5400000">
              <a:off x="1840282" y="648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7" name="Google Shape;77;p4"/>
          <p:cNvSpPr txBox="1"/>
          <p:nvPr/>
        </p:nvSpPr>
        <p:spPr>
          <a:xfrm rot="5400000">
            <a:off x="-679350" y="47839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chemeClr val="accent2"/>
                </a:solidFill>
                <a:latin typeface="Barlow Condensed"/>
                <a:ea typeface="Barlow Condensed"/>
                <a:cs typeface="Barlow Condensed"/>
                <a:sym typeface="Barlow Condensed"/>
              </a:rPr>
              <a:t>SLIDESMANIA.COM</a:t>
            </a:r>
            <a:endParaRPr sz="1000">
              <a:solidFill>
                <a:schemeClr val="accent2"/>
              </a:solidFill>
              <a:latin typeface="Barlow Condensed"/>
              <a:ea typeface="Barlow Condensed"/>
              <a:cs typeface="Barlow Condensed"/>
              <a:sym typeface="Barlow Condense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0_Colby_Template_SlidesMania_3" type="tx">
  <p:cSld name="TITLE_AND_BODY">
    <p:spTree>
      <p:nvGrpSpPr>
        <p:cNvPr id="78" name="Shape 78"/>
        <p:cNvGrpSpPr/>
        <p:nvPr/>
      </p:nvGrpSpPr>
      <p:grpSpPr>
        <a:xfrm>
          <a:off x="0" y="0"/>
          <a:ext cx="0" cy="0"/>
          <a:chOff x="0" y="0"/>
          <a:chExt cx="0" cy="0"/>
        </a:xfrm>
      </p:grpSpPr>
      <p:sp>
        <p:nvSpPr>
          <p:cNvPr id="79" name="Google Shape;79;p5"/>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s"/>
              <a:t>‹#›</a:t>
            </a:fld>
            <a:endParaRPr/>
          </a:p>
        </p:txBody>
      </p:sp>
      <p:sp>
        <p:nvSpPr>
          <p:cNvPr id="80" name="Google Shape;80;p5"/>
          <p:cNvSpPr/>
          <p:nvPr/>
        </p:nvSpPr>
        <p:spPr>
          <a:xfrm rot="5400000">
            <a:off x="2120633" y="623186"/>
            <a:ext cx="2463084" cy="6686550"/>
          </a:xfrm>
          <a:custGeom>
            <a:rect b="b" l="l" r="r" t="t"/>
            <a:pathLst>
              <a:path extrusionOk="0" h="6858000" w="4877395">
                <a:moveTo>
                  <a:pt x="694443" y="0"/>
                </a:moveTo>
                <a:lnTo>
                  <a:pt x="4877395" y="0"/>
                </a:lnTo>
                <a:lnTo>
                  <a:pt x="4877395" y="3787292"/>
                </a:lnTo>
                <a:lnTo>
                  <a:pt x="4877394" y="3787293"/>
                </a:lnTo>
                <a:lnTo>
                  <a:pt x="4877394" y="6858000"/>
                </a:lnTo>
                <a:lnTo>
                  <a:pt x="905664" y="6858000"/>
                </a:lnTo>
                <a:lnTo>
                  <a:pt x="905664" y="6843126"/>
                </a:lnTo>
                <a:lnTo>
                  <a:pt x="975249" y="6730463"/>
                </a:lnTo>
                <a:cubicBezTo>
                  <a:pt x="1194300" y="6333837"/>
                  <a:pt x="1318726" y="5879314"/>
                  <a:pt x="1318726" y="5396205"/>
                </a:cubicBezTo>
                <a:cubicBezTo>
                  <a:pt x="1318726" y="4804397"/>
                  <a:pt x="1132009" y="4255485"/>
                  <a:pt x="813358" y="3803353"/>
                </a:cubicBezTo>
                <a:lnTo>
                  <a:pt x="653847" y="3613666"/>
                </a:lnTo>
                <a:lnTo>
                  <a:pt x="651586" y="3613666"/>
                </a:lnTo>
                <a:lnTo>
                  <a:pt x="651586" y="3611219"/>
                </a:lnTo>
                <a:lnTo>
                  <a:pt x="649851" y="3609341"/>
                </a:lnTo>
                <a:cubicBezTo>
                  <a:pt x="243876" y="3125477"/>
                  <a:pt x="0" y="2505152"/>
                  <a:pt x="0" y="1828800"/>
                </a:cubicBezTo>
                <a:cubicBezTo>
                  <a:pt x="0" y="1152448"/>
                  <a:pt x="243876" y="532123"/>
                  <a:pt x="649851" y="48259"/>
                </a:cubicBezTo>
                <a:lnTo>
                  <a:pt x="69444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1" name="Google Shape;81;p5"/>
          <p:cNvSpPr/>
          <p:nvPr/>
        </p:nvSpPr>
        <p:spPr>
          <a:xfrm>
            <a:off x="5487455" y="3475"/>
            <a:ext cx="3658046" cy="5194935"/>
          </a:xfrm>
          <a:custGeom>
            <a:rect b="b" l="l" r="r" t="t"/>
            <a:pathLst>
              <a:path extrusionOk="0" h="6858000" w="4877395">
                <a:moveTo>
                  <a:pt x="694443" y="0"/>
                </a:moveTo>
                <a:lnTo>
                  <a:pt x="4877395" y="0"/>
                </a:lnTo>
                <a:lnTo>
                  <a:pt x="4877395" y="3787292"/>
                </a:lnTo>
                <a:lnTo>
                  <a:pt x="4877394" y="3787293"/>
                </a:lnTo>
                <a:lnTo>
                  <a:pt x="4877394" y="6858000"/>
                </a:lnTo>
                <a:lnTo>
                  <a:pt x="905664" y="6858000"/>
                </a:lnTo>
                <a:lnTo>
                  <a:pt x="905664" y="6843126"/>
                </a:lnTo>
                <a:lnTo>
                  <a:pt x="975249" y="6730463"/>
                </a:lnTo>
                <a:cubicBezTo>
                  <a:pt x="1194300" y="6333837"/>
                  <a:pt x="1318726" y="5879314"/>
                  <a:pt x="1318726" y="5396205"/>
                </a:cubicBezTo>
                <a:cubicBezTo>
                  <a:pt x="1318726" y="4804397"/>
                  <a:pt x="1132009" y="4255485"/>
                  <a:pt x="813358" y="3803353"/>
                </a:cubicBezTo>
                <a:lnTo>
                  <a:pt x="653847" y="3613666"/>
                </a:lnTo>
                <a:lnTo>
                  <a:pt x="651586" y="3613666"/>
                </a:lnTo>
                <a:lnTo>
                  <a:pt x="651586" y="3611219"/>
                </a:lnTo>
                <a:lnTo>
                  <a:pt x="649851" y="3609341"/>
                </a:lnTo>
                <a:cubicBezTo>
                  <a:pt x="243876" y="3125477"/>
                  <a:pt x="0" y="2505152"/>
                  <a:pt x="0" y="1828800"/>
                </a:cubicBezTo>
                <a:cubicBezTo>
                  <a:pt x="0" y="1152448"/>
                  <a:pt x="243876" y="532123"/>
                  <a:pt x="649851" y="48259"/>
                </a:cubicBezTo>
                <a:lnTo>
                  <a:pt x="694443"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2" name="Google Shape;82;p5"/>
          <p:cNvSpPr/>
          <p:nvPr/>
        </p:nvSpPr>
        <p:spPr>
          <a:xfrm>
            <a:off x="505600" y="415525"/>
            <a:ext cx="8123700" cy="44331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83" name="Google Shape;83;p5"/>
          <p:cNvGrpSpPr/>
          <p:nvPr/>
        </p:nvGrpSpPr>
        <p:grpSpPr>
          <a:xfrm>
            <a:off x="7263603" y="2981372"/>
            <a:ext cx="1722774" cy="1849007"/>
            <a:chOff x="-78286" y="28621"/>
            <a:chExt cx="2298565" cy="2439002"/>
          </a:xfrm>
        </p:grpSpPr>
        <p:sp>
          <p:nvSpPr>
            <p:cNvPr id="84" name="Google Shape;84;p5"/>
            <p:cNvSpPr/>
            <p:nvPr/>
          </p:nvSpPr>
          <p:spPr>
            <a:xfrm rot="5400000">
              <a:off x="1206938" y="1093571"/>
              <a:ext cx="352330" cy="255034"/>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 name="Google Shape;85;p5"/>
            <p:cNvSpPr/>
            <p:nvPr/>
          </p:nvSpPr>
          <p:spPr>
            <a:xfrm rot="5400000">
              <a:off x="925882" y="13338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 name="Google Shape;86;p5"/>
            <p:cNvSpPr/>
            <p:nvPr/>
          </p:nvSpPr>
          <p:spPr>
            <a:xfrm rot="5400000">
              <a:off x="1292435" y="1528544"/>
              <a:ext cx="469980" cy="325890"/>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 name="Google Shape;87;p5"/>
            <p:cNvSpPr/>
            <p:nvPr/>
          </p:nvSpPr>
          <p:spPr>
            <a:xfrm rot="5400000">
              <a:off x="948845" y="296641"/>
              <a:ext cx="394821" cy="375195"/>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 name="Google Shape;88;p5"/>
            <p:cNvSpPr/>
            <p:nvPr/>
          </p:nvSpPr>
          <p:spPr>
            <a:xfrm rot="5400000">
              <a:off x="442730" y="1260607"/>
              <a:ext cx="387992" cy="313666"/>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 name="Google Shape;89;p5"/>
            <p:cNvSpPr/>
            <p:nvPr/>
          </p:nvSpPr>
          <p:spPr>
            <a:xfrm rot="5400000">
              <a:off x="757676" y="729370"/>
              <a:ext cx="326232" cy="481664"/>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 name="Google Shape;90;p5"/>
            <p:cNvSpPr/>
            <p:nvPr/>
          </p:nvSpPr>
          <p:spPr>
            <a:xfrm rot="8360653">
              <a:off x="1148871" y="2075973"/>
              <a:ext cx="468441" cy="271872"/>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 name="Google Shape;91;p5"/>
            <p:cNvSpPr/>
            <p:nvPr/>
          </p:nvSpPr>
          <p:spPr>
            <a:xfrm rot="5400000">
              <a:off x="1352798" y="612876"/>
              <a:ext cx="233979" cy="293161"/>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 name="Google Shape;92;p5"/>
            <p:cNvSpPr/>
            <p:nvPr/>
          </p:nvSpPr>
          <p:spPr>
            <a:xfrm rot="8883467">
              <a:off x="542953" y="558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 name="Google Shape;93;p5"/>
            <p:cNvSpPr/>
            <p:nvPr/>
          </p:nvSpPr>
          <p:spPr>
            <a:xfrm rot="8883467">
              <a:off x="52253" y="1771718"/>
              <a:ext cx="323334" cy="229408"/>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 name="Google Shape;94;p5"/>
            <p:cNvSpPr/>
            <p:nvPr/>
          </p:nvSpPr>
          <p:spPr>
            <a:xfrm rot="-7445243">
              <a:off x="241128" y="274679"/>
              <a:ext cx="454156" cy="305016"/>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 name="Google Shape;95;p5"/>
            <p:cNvSpPr/>
            <p:nvPr/>
          </p:nvSpPr>
          <p:spPr>
            <a:xfrm rot="8883467">
              <a:off x="99366" y="7071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 name="Google Shape;96;p5"/>
            <p:cNvSpPr/>
            <p:nvPr/>
          </p:nvSpPr>
          <p:spPr>
            <a:xfrm rot="8883467">
              <a:off x="-29851" y="1233344"/>
              <a:ext cx="374910" cy="293592"/>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 name="Google Shape;97;p5"/>
            <p:cNvSpPr/>
            <p:nvPr/>
          </p:nvSpPr>
          <p:spPr>
            <a:xfrm rot="8883467">
              <a:off x="412553" y="1615401"/>
              <a:ext cx="315233" cy="450838"/>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 name="Google Shape;98;p5"/>
            <p:cNvSpPr/>
            <p:nvPr/>
          </p:nvSpPr>
          <p:spPr>
            <a:xfrm rot="8883467">
              <a:off x="880597" y="1760922"/>
              <a:ext cx="452665" cy="254453"/>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 name="Google Shape;99;p5"/>
            <p:cNvSpPr/>
            <p:nvPr/>
          </p:nvSpPr>
          <p:spPr>
            <a:xfrm rot="8883522">
              <a:off x="1658790" y="1022099"/>
              <a:ext cx="232336" cy="274399"/>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 name="Google Shape;100;p5"/>
            <p:cNvSpPr/>
            <p:nvPr/>
          </p:nvSpPr>
          <p:spPr>
            <a:xfrm rot="8883467">
              <a:off x="771553" y="1010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 name="Google Shape;101;p5"/>
            <p:cNvSpPr/>
            <p:nvPr/>
          </p:nvSpPr>
          <p:spPr>
            <a:xfrm rot="8883467">
              <a:off x="1381153" y="177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 name="Google Shape;102;p5"/>
            <p:cNvSpPr/>
            <p:nvPr/>
          </p:nvSpPr>
          <p:spPr>
            <a:xfrm rot="5400000">
              <a:off x="621082" y="2172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 name="Google Shape;103;p5"/>
            <p:cNvSpPr/>
            <p:nvPr/>
          </p:nvSpPr>
          <p:spPr>
            <a:xfrm rot="8883467">
              <a:off x="1775766" y="13929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 name="Google Shape;104;p5"/>
            <p:cNvSpPr/>
            <p:nvPr/>
          </p:nvSpPr>
          <p:spPr>
            <a:xfrm rot="5400000">
              <a:off x="1840282" y="648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5" name="Google Shape;105;p5"/>
          <p:cNvSpPr txBox="1"/>
          <p:nvPr>
            <p:ph type="title"/>
          </p:nvPr>
        </p:nvSpPr>
        <p:spPr>
          <a:xfrm>
            <a:off x="675000" y="521225"/>
            <a:ext cx="7440000" cy="572700"/>
          </a:xfrm>
          <a:prstGeom prst="rect">
            <a:avLst/>
          </a:prstGeom>
        </p:spPr>
        <p:txBody>
          <a:bodyPr anchorCtr="0" anchor="t" bIns="91425" lIns="91425" spcFirstLastPara="1" rIns="91425" wrap="square" tIns="91425">
            <a:noAutofit/>
          </a:bodyPr>
          <a:lstStyle>
            <a:lvl1pPr lvl="0">
              <a:spcBef>
                <a:spcPts val="0"/>
              </a:spcBef>
              <a:spcAft>
                <a:spcPts val="0"/>
              </a:spcAft>
              <a:buClr>
                <a:schemeClr val="accent5"/>
              </a:buClr>
              <a:buSzPts val="3600"/>
              <a:buNone/>
              <a:defRPr>
                <a:solidFill>
                  <a:schemeClr val="accent5"/>
                </a:solidFill>
              </a:defRPr>
            </a:lvl1pPr>
            <a:lvl2pPr lvl="1">
              <a:spcBef>
                <a:spcPts val="0"/>
              </a:spcBef>
              <a:spcAft>
                <a:spcPts val="0"/>
              </a:spcAft>
              <a:buClr>
                <a:schemeClr val="accent5"/>
              </a:buClr>
              <a:buSzPts val="3600"/>
              <a:buNone/>
              <a:defRPr>
                <a:solidFill>
                  <a:schemeClr val="accent5"/>
                </a:solidFill>
              </a:defRPr>
            </a:lvl2pPr>
            <a:lvl3pPr lvl="2">
              <a:spcBef>
                <a:spcPts val="0"/>
              </a:spcBef>
              <a:spcAft>
                <a:spcPts val="0"/>
              </a:spcAft>
              <a:buClr>
                <a:schemeClr val="accent5"/>
              </a:buClr>
              <a:buSzPts val="3600"/>
              <a:buNone/>
              <a:defRPr>
                <a:solidFill>
                  <a:schemeClr val="accent5"/>
                </a:solidFill>
              </a:defRPr>
            </a:lvl3pPr>
            <a:lvl4pPr lvl="3">
              <a:spcBef>
                <a:spcPts val="0"/>
              </a:spcBef>
              <a:spcAft>
                <a:spcPts val="0"/>
              </a:spcAft>
              <a:buClr>
                <a:schemeClr val="accent5"/>
              </a:buClr>
              <a:buSzPts val="3600"/>
              <a:buNone/>
              <a:defRPr>
                <a:solidFill>
                  <a:schemeClr val="accent5"/>
                </a:solidFill>
              </a:defRPr>
            </a:lvl4pPr>
            <a:lvl5pPr lvl="4">
              <a:spcBef>
                <a:spcPts val="0"/>
              </a:spcBef>
              <a:spcAft>
                <a:spcPts val="0"/>
              </a:spcAft>
              <a:buClr>
                <a:schemeClr val="accent5"/>
              </a:buClr>
              <a:buSzPts val="3600"/>
              <a:buNone/>
              <a:defRPr>
                <a:solidFill>
                  <a:schemeClr val="accent5"/>
                </a:solidFill>
              </a:defRPr>
            </a:lvl5pPr>
            <a:lvl6pPr lvl="5">
              <a:spcBef>
                <a:spcPts val="0"/>
              </a:spcBef>
              <a:spcAft>
                <a:spcPts val="0"/>
              </a:spcAft>
              <a:buClr>
                <a:schemeClr val="accent5"/>
              </a:buClr>
              <a:buSzPts val="3600"/>
              <a:buNone/>
              <a:defRPr>
                <a:solidFill>
                  <a:schemeClr val="accent5"/>
                </a:solidFill>
              </a:defRPr>
            </a:lvl6pPr>
            <a:lvl7pPr lvl="6">
              <a:spcBef>
                <a:spcPts val="0"/>
              </a:spcBef>
              <a:spcAft>
                <a:spcPts val="0"/>
              </a:spcAft>
              <a:buClr>
                <a:schemeClr val="accent5"/>
              </a:buClr>
              <a:buSzPts val="3600"/>
              <a:buNone/>
              <a:defRPr>
                <a:solidFill>
                  <a:schemeClr val="accent5"/>
                </a:solidFill>
              </a:defRPr>
            </a:lvl7pPr>
            <a:lvl8pPr lvl="7">
              <a:spcBef>
                <a:spcPts val="0"/>
              </a:spcBef>
              <a:spcAft>
                <a:spcPts val="0"/>
              </a:spcAft>
              <a:buClr>
                <a:schemeClr val="accent5"/>
              </a:buClr>
              <a:buSzPts val="3600"/>
              <a:buNone/>
              <a:defRPr>
                <a:solidFill>
                  <a:schemeClr val="accent5"/>
                </a:solidFill>
              </a:defRPr>
            </a:lvl8pPr>
            <a:lvl9pPr lvl="8">
              <a:spcBef>
                <a:spcPts val="0"/>
              </a:spcBef>
              <a:spcAft>
                <a:spcPts val="0"/>
              </a:spcAft>
              <a:buClr>
                <a:schemeClr val="accent5"/>
              </a:buClr>
              <a:buSzPts val="3600"/>
              <a:buNone/>
              <a:defRPr>
                <a:solidFill>
                  <a:schemeClr val="accent5"/>
                </a:solidFill>
              </a:defRPr>
            </a:lvl9pPr>
          </a:lstStyle>
          <a:p/>
        </p:txBody>
      </p:sp>
      <p:sp>
        <p:nvSpPr>
          <p:cNvPr id="106" name="Google Shape;106;p5"/>
          <p:cNvSpPr txBox="1"/>
          <p:nvPr>
            <p:ph idx="1" type="body"/>
          </p:nvPr>
        </p:nvSpPr>
        <p:spPr>
          <a:xfrm>
            <a:off x="771600" y="1481100"/>
            <a:ext cx="6492000" cy="3087900"/>
          </a:xfrm>
          <a:prstGeom prst="rect">
            <a:avLst/>
          </a:prstGeom>
        </p:spPr>
        <p:txBody>
          <a:bodyPr anchorCtr="0" anchor="t" bIns="91425" lIns="91425" spcFirstLastPara="1" rIns="91425" wrap="square" tIns="91425">
            <a:noAutofit/>
          </a:bodyPr>
          <a:lstStyle>
            <a:lvl1pPr indent="-381000" lvl="0" marL="457200">
              <a:spcBef>
                <a:spcPts val="0"/>
              </a:spcBef>
              <a:spcAft>
                <a:spcPts val="0"/>
              </a:spcAft>
              <a:buSzPts val="2400"/>
              <a:buChar char="●"/>
              <a:defRPr sz="2400"/>
            </a:lvl1pPr>
            <a:lvl2pPr indent="-381000" lvl="1" marL="914400">
              <a:spcBef>
                <a:spcPts val="1600"/>
              </a:spcBef>
              <a:spcAft>
                <a:spcPts val="0"/>
              </a:spcAft>
              <a:buSzPts val="2400"/>
              <a:buChar char="○"/>
              <a:defRPr/>
            </a:lvl2pPr>
            <a:lvl3pPr indent="-381000" lvl="2" marL="1371600">
              <a:spcBef>
                <a:spcPts val="1600"/>
              </a:spcBef>
              <a:spcAft>
                <a:spcPts val="0"/>
              </a:spcAft>
              <a:buSzPts val="2400"/>
              <a:buChar char="■"/>
              <a:defRPr/>
            </a:lvl3pPr>
            <a:lvl4pPr indent="-381000" lvl="3" marL="1828800">
              <a:spcBef>
                <a:spcPts val="1600"/>
              </a:spcBef>
              <a:spcAft>
                <a:spcPts val="0"/>
              </a:spcAft>
              <a:buSzPts val="2400"/>
              <a:buChar char="●"/>
              <a:defRPr/>
            </a:lvl4pPr>
            <a:lvl5pPr indent="-381000" lvl="4" marL="2286000">
              <a:spcBef>
                <a:spcPts val="1600"/>
              </a:spcBef>
              <a:spcAft>
                <a:spcPts val="0"/>
              </a:spcAft>
              <a:buSzPts val="2400"/>
              <a:buChar char="○"/>
              <a:defRPr/>
            </a:lvl5pPr>
            <a:lvl6pPr indent="-381000" lvl="5" marL="2743200">
              <a:spcBef>
                <a:spcPts val="1600"/>
              </a:spcBef>
              <a:spcAft>
                <a:spcPts val="0"/>
              </a:spcAft>
              <a:buSzPts val="2400"/>
              <a:buChar char="■"/>
              <a:defRPr/>
            </a:lvl6pPr>
            <a:lvl7pPr indent="-381000" lvl="6" marL="3200400">
              <a:spcBef>
                <a:spcPts val="1600"/>
              </a:spcBef>
              <a:spcAft>
                <a:spcPts val="0"/>
              </a:spcAft>
              <a:buSzPts val="2400"/>
              <a:buChar char="●"/>
              <a:defRPr/>
            </a:lvl7pPr>
            <a:lvl8pPr indent="-381000" lvl="7" marL="3657600">
              <a:spcBef>
                <a:spcPts val="1600"/>
              </a:spcBef>
              <a:spcAft>
                <a:spcPts val="0"/>
              </a:spcAft>
              <a:buSzPts val="2400"/>
              <a:buChar char="○"/>
              <a:defRPr/>
            </a:lvl8pPr>
            <a:lvl9pPr indent="-381000" lvl="8" marL="4114800">
              <a:spcBef>
                <a:spcPts val="1600"/>
              </a:spcBef>
              <a:spcAft>
                <a:spcPts val="1600"/>
              </a:spcAft>
              <a:buSzPts val="2400"/>
              <a:buChar char="■"/>
              <a:defRPr/>
            </a:lvl9pPr>
          </a:lstStyle>
          <a:p/>
        </p:txBody>
      </p:sp>
      <p:sp>
        <p:nvSpPr>
          <p:cNvPr id="107" name="Google Shape;107;p5"/>
          <p:cNvSpPr txBox="1"/>
          <p:nvPr/>
        </p:nvSpPr>
        <p:spPr>
          <a:xfrm rot="5400000">
            <a:off x="-679350" y="47839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chemeClr val="accent2"/>
                </a:solidFill>
                <a:latin typeface="Barlow Condensed"/>
                <a:ea typeface="Barlow Condensed"/>
                <a:cs typeface="Barlow Condensed"/>
                <a:sym typeface="Barlow Condensed"/>
              </a:rPr>
              <a:t>SLIDESMANIA.COM</a:t>
            </a:r>
            <a:endParaRPr sz="1000">
              <a:solidFill>
                <a:schemeClr val="accent2"/>
              </a:solidFill>
              <a:latin typeface="Barlow Condensed"/>
              <a:ea typeface="Barlow Condensed"/>
              <a:cs typeface="Barlow Condensed"/>
              <a:sym typeface="Barlow Condense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0_Colby_Template_SlidesMania_4" type="twoColTx">
  <p:cSld name="TITLE_AND_TWO_COLUMNS">
    <p:spTree>
      <p:nvGrpSpPr>
        <p:cNvPr id="108" name="Shape 108"/>
        <p:cNvGrpSpPr/>
        <p:nvPr/>
      </p:nvGrpSpPr>
      <p:grpSpPr>
        <a:xfrm>
          <a:off x="0" y="0"/>
          <a:ext cx="0" cy="0"/>
          <a:chOff x="0" y="0"/>
          <a:chExt cx="0" cy="0"/>
        </a:xfrm>
      </p:grpSpPr>
      <p:sp>
        <p:nvSpPr>
          <p:cNvPr id="109" name="Google Shape;109;p6"/>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s"/>
              <a:t>‹#›</a:t>
            </a:fld>
            <a:endParaRPr/>
          </a:p>
        </p:txBody>
      </p:sp>
      <p:sp>
        <p:nvSpPr>
          <p:cNvPr id="110" name="Google Shape;110;p6"/>
          <p:cNvSpPr/>
          <p:nvPr/>
        </p:nvSpPr>
        <p:spPr>
          <a:xfrm rot="5400000">
            <a:off x="2120633" y="623186"/>
            <a:ext cx="2463084" cy="6686550"/>
          </a:xfrm>
          <a:custGeom>
            <a:rect b="b" l="l" r="r" t="t"/>
            <a:pathLst>
              <a:path extrusionOk="0" h="6858000" w="4877395">
                <a:moveTo>
                  <a:pt x="694443" y="0"/>
                </a:moveTo>
                <a:lnTo>
                  <a:pt x="4877395" y="0"/>
                </a:lnTo>
                <a:lnTo>
                  <a:pt x="4877395" y="3787292"/>
                </a:lnTo>
                <a:lnTo>
                  <a:pt x="4877394" y="3787293"/>
                </a:lnTo>
                <a:lnTo>
                  <a:pt x="4877394" y="6858000"/>
                </a:lnTo>
                <a:lnTo>
                  <a:pt x="905664" y="6858000"/>
                </a:lnTo>
                <a:lnTo>
                  <a:pt x="905664" y="6843126"/>
                </a:lnTo>
                <a:lnTo>
                  <a:pt x="975249" y="6730463"/>
                </a:lnTo>
                <a:cubicBezTo>
                  <a:pt x="1194300" y="6333837"/>
                  <a:pt x="1318726" y="5879314"/>
                  <a:pt x="1318726" y="5396205"/>
                </a:cubicBezTo>
                <a:cubicBezTo>
                  <a:pt x="1318726" y="4804397"/>
                  <a:pt x="1132009" y="4255485"/>
                  <a:pt x="813358" y="3803353"/>
                </a:cubicBezTo>
                <a:lnTo>
                  <a:pt x="653847" y="3613666"/>
                </a:lnTo>
                <a:lnTo>
                  <a:pt x="651586" y="3613666"/>
                </a:lnTo>
                <a:lnTo>
                  <a:pt x="651586" y="3611219"/>
                </a:lnTo>
                <a:lnTo>
                  <a:pt x="649851" y="3609341"/>
                </a:lnTo>
                <a:cubicBezTo>
                  <a:pt x="243876" y="3125477"/>
                  <a:pt x="0" y="2505152"/>
                  <a:pt x="0" y="1828800"/>
                </a:cubicBezTo>
                <a:cubicBezTo>
                  <a:pt x="0" y="1152448"/>
                  <a:pt x="243876" y="532123"/>
                  <a:pt x="649851" y="48259"/>
                </a:cubicBezTo>
                <a:lnTo>
                  <a:pt x="69444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1" name="Google Shape;111;p6"/>
          <p:cNvSpPr/>
          <p:nvPr/>
        </p:nvSpPr>
        <p:spPr>
          <a:xfrm>
            <a:off x="5487455" y="3475"/>
            <a:ext cx="3658046" cy="5194935"/>
          </a:xfrm>
          <a:custGeom>
            <a:rect b="b" l="l" r="r" t="t"/>
            <a:pathLst>
              <a:path extrusionOk="0" h="6858000" w="4877395">
                <a:moveTo>
                  <a:pt x="694443" y="0"/>
                </a:moveTo>
                <a:lnTo>
                  <a:pt x="4877395" y="0"/>
                </a:lnTo>
                <a:lnTo>
                  <a:pt x="4877395" y="3787292"/>
                </a:lnTo>
                <a:lnTo>
                  <a:pt x="4877394" y="3787293"/>
                </a:lnTo>
                <a:lnTo>
                  <a:pt x="4877394" y="6858000"/>
                </a:lnTo>
                <a:lnTo>
                  <a:pt x="905664" y="6858000"/>
                </a:lnTo>
                <a:lnTo>
                  <a:pt x="905664" y="6843126"/>
                </a:lnTo>
                <a:lnTo>
                  <a:pt x="975249" y="6730463"/>
                </a:lnTo>
                <a:cubicBezTo>
                  <a:pt x="1194300" y="6333837"/>
                  <a:pt x="1318726" y="5879314"/>
                  <a:pt x="1318726" y="5396205"/>
                </a:cubicBezTo>
                <a:cubicBezTo>
                  <a:pt x="1318726" y="4804397"/>
                  <a:pt x="1132009" y="4255485"/>
                  <a:pt x="813358" y="3803353"/>
                </a:cubicBezTo>
                <a:lnTo>
                  <a:pt x="653847" y="3613666"/>
                </a:lnTo>
                <a:lnTo>
                  <a:pt x="651586" y="3613666"/>
                </a:lnTo>
                <a:lnTo>
                  <a:pt x="651586" y="3611219"/>
                </a:lnTo>
                <a:lnTo>
                  <a:pt x="649851" y="3609341"/>
                </a:lnTo>
                <a:cubicBezTo>
                  <a:pt x="243876" y="3125477"/>
                  <a:pt x="0" y="2505152"/>
                  <a:pt x="0" y="1828800"/>
                </a:cubicBezTo>
                <a:cubicBezTo>
                  <a:pt x="0" y="1152448"/>
                  <a:pt x="243876" y="532123"/>
                  <a:pt x="649851" y="48259"/>
                </a:cubicBezTo>
                <a:lnTo>
                  <a:pt x="694443"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2" name="Google Shape;112;p6"/>
          <p:cNvSpPr/>
          <p:nvPr/>
        </p:nvSpPr>
        <p:spPr>
          <a:xfrm>
            <a:off x="480900" y="376625"/>
            <a:ext cx="8123700" cy="44331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3" name="Google Shape;113;p6"/>
          <p:cNvGrpSpPr/>
          <p:nvPr/>
        </p:nvGrpSpPr>
        <p:grpSpPr>
          <a:xfrm>
            <a:off x="135603" y="3294497"/>
            <a:ext cx="1722774" cy="1849007"/>
            <a:chOff x="-78286" y="28621"/>
            <a:chExt cx="2298565" cy="2439002"/>
          </a:xfrm>
        </p:grpSpPr>
        <p:sp>
          <p:nvSpPr>
            <p:cNvPr id="114" name="Google Shape;114;p6"/>
            <p:cNvSpPr/>
            <p:nvPr/>
          </p:nvSpPr>
          <p:spPr>
            <a:xfrm rot="5400000">
              <a:off x="1206938" y="1093571"/>
              <a:ext cx="352330" cy="255034"/>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 name="Google Shape;115;p6"/>
            <p:cNvSpPr/>
            <p:nvPr/>
          </p:nvSpPr>
          <p:spPr>
            <a:xfrm rot="5400000">
              <a:off x="925882" y="13338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 name="Google Shape;116;p6"/>
            <p:cNvSpPr/>
            <p:nvPr/>
          </p:nvSpPr>
          <p:spPr>
            <a:xfrm rot="5400000">
              <a:off x="1292435" y="1528544"/>
              <a:ext cx="469980" cy="325890"/>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 name="Google Shape;117;p6"/>
            <p:cNvSpPr/>
            <p:nvPr/>
          </p:nvSpPr>
          <p:spPr>
            <a:xfrm rot="5400000">
              <a:off x="948845" y="296641"/>
              <a:ext cx="394821" cy="375195"/>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 name="Google Shape;118;p6"/>
            <p:cNvSpPr/>
            <p:nvPr/>
          </p:nvSpPr>
          <p:spPr>
            <a:xfrm rot="5400000">
              <a:off x="442730" y="1260607"/>
              <a:ext cx="387992" cy="313666"/>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 name="Google Shape;119;p6"/>
            <p:cNvSpPr/>
            <p:nvPr/>
          </p:nvSpPr>
          <p:spPr>
            <a:xfrm rot="5400000">
              <a:off x="757676" y="729370"/>
              <a:ext cx="326232" cy="481664"/>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 name="Google Shape;120;p6"/>
            <p:cNvSpPr/>
            <p:nvPr/>
          </p:nvSpPr>
          <p:spPr>
            <a:xfrm rot="8360653">
              <a:off x="1148871" y="2075973"/>
              <a:ext cx="468441" cy="271872"/>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 name="Google Shape;121;p6"/>
            <p:cNvSpPr/>
            <p:nvPr/>
          </p:nvSpPr>
          <p:spPr>
            <a:xfrm rot="5400000">
              <a:off x="1352798" y="612876"/>
              <a:ext cx="233979" cy="293161"/>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 name="Google Shape;122;p6"/>
            <p:cNvSpPr/>
            <p:nvPr/>
          </p:nvSpPr>
          <p:spPr>
            <a:xfrm rot="8883467">
              <a:off x="542953" y="558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 name="Google Shape;123;p6"/>
            <p:cNvSpPr/>
            <p:nvPr/>
          </p:nvSpPr>
          <p:spPr>
            <a:xfrm rot="8883467">
              <a:off x="52253" y="1771718"/>
              <a:ext cx="323334" cy="229408"/>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 name="Google Shape;124;p6"/>
            <p:cNvSpPr/>
            <p:nvPr/>
          </p:nvSpPr>
          <p:spPr>
            <a:xfrm rot="-7445243">
              <a:off x="241128" y="274679"/>
              <a:ext cx="454156" cy="305016"/>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 name="Google Shape;125;p6"/>
            <p:cNvSpPr/>
            <p:nvPr/>
          </p:nvSpPr>
          <p:spPr>
            <a:xfrm rot="8883467">
              <a:off x="99366" y="7071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 name="Google Shape;126;p6"/>
            <p:cNvSpPr/>
            <p:nvPr/>
          </p:nvSpPr>
          <p:spPr>
            <a:xfrm rot="8883467">
              <a:off x="-29851" y="1233344"/>
              <a:ext cx="374910" cy="293592"/>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 name="Google Shape;127;p6"/>
            <p:cNvSpPr/>
            <p:nvPr/>
          </p:nvSpPr>
          <p:spPr>
            <a:xfrm rot="8883467">
              <a:off x="412553" y="1615401"/>
              <a:ext cx="315233" cy="450838"/>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 name="Google Shape;128;p6"/>
            <p:cNvSpPr/>
            <p:nvPr/>
          </p:nvSpPr>
          <p:spPr>
            <a:xfrm rot="8883467">
              <a:off x="880597" y="1760922"/>
              <a:ext cx="452665" cy="254453"/>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 name="Google Shape;129;p6"/>
            <p:cNvSpPr/>
            <p:nvPr/>
          </p:nvSpPr>
          <p:spPr>
            <a:xfrm rot="8883522">
              <a:off x="1658790" y="1022099"/>
              <a:ext cx="232336" cy="274399"/>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 name="Google Shape;130;p6"/>
            <p:cNvSpPr/>
            <p:nvPr/>
          </p:nvSpPr>
          <p:spPr>
            <a:xfrm rot="8883467">
              <a:off x="771553" y="1010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 name="Google Shape;131;p6"/>
            <p:cNvSpPr/>
            <p:nvPr/>
          </p:nvSpPr>
          <p:spPr>
            <a:xfrm rot="8883467">
              <a:off x="1381153" y="177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 name="Google Shape;132;p6"/>
            <p:cNvSpPr/>
            <p:nvPr/>
          </p:nvSpPr>
          <p:spPr>
            <a:xfrm rot="5400000">
              <a:off x="621082" y="2172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 name="Google Shape;133;p6"/>
            <p:cNvSpPr/>
            <p:nvPr/>
          </p:nvSpPr>
          <p:spPr>
            <a:xfrm rot="8883467">
              <a:off x="1775766" y="13929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 name="Google Shape;134;p6"/>
            <p:cNvSpPr/>
            <p:nvPr/>
          </p:nvSpPr>
          <p:spPr>
            <a:xfrm rot="5400000">
              <a:off x="1840282" y="648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35" name="Google Shape;135;p6"/>
          <p:cNvSpPr txBox="1"/>
          <p:nvPr>
            <p:ph type="title"/>
          </p:nvPr>
        </p:nvSpPr>
        <p:spPr>
          <a:xfrm>
            <a:off x="547200" y="445025"/>
            <a:ext cx="7925400" cy="572700"/>
          </a:xfrm>
          <a:prstGeom prst="rect">
            <a:avLst/>
          </a:prstGeom>
        </p:spPr>
        <p:txBody>
          <a:bodyPr anchorCtr="0" anchor="t" bIns="91425" lIns="91425" spcFirstLastPara="1" rIns="91425" wrap="square" tIns="91425">
            <a:noAutofit/>
          </a:bodyPr>
          <a:lstStyle>
            <a:lvl1pPr lvl="0">
              <a:spcBef>
                <a:spcPts val="0"/>
              </a:spcBef>
              <a:spcAft>
                <a:spcPts val="0"/>
              </a:spcAft>
              <a:buClr>
                <a:schemeClr val="accent5"/>
              </a:buClr>
              <a:buSzPts val="3600"/>
              <a:buNone/>
              <a:defRPr>
                <a:solidFill>
                  <a:schemeClr val="accent5"/>
                </a:solidFill>
              </a:defRPr>
            </a:lvl1pPr>
            <a:lvl2pPr lvl="1">
              <a:spcBef>
                <a:spcPts val="0"/>
              </a:spcBef>
              <a:spcAft>
                <a:spcPts val="0"/>
              </a:spcAft>
              <a:buClr>
                <a:schemeClr val="accent5"/>
              </a:buClr>
              <a:buSzPts val="3600"/>
              <a:buNone/>
              <a:defRPr>
                <a:solidFill>
                  <a:schemeClr val="accent5"/>
                </a:solidFill>
              </a:defRPr>
            </a:lvl2pPr>
            <a:lvl3pPr lvl="2">
              <a:spcBef>
                <a:spcPts val="0"/>
              </a:spcBef>
              <a:spcAft>
                <a:spcPts val="0"/>
              </a:spcAft>
              <a:buClr>
                <a:schemeClr val="accent5"/>
              </a:buClr>
              <a:buSzPts val="3600"/>
              <a:buNone/>
              <a:defRPr>
                <a:solidFill>
                  <a:schemeClr val="accent5"/>
                </a:solidFill>
              </a:defRPr>
            </a:lvl3pPr>
            <a:lvl4pPr lvl="3">
              <a:spcBef>
                <a:spcPts val="0"/>
              </a:spcBef>
              <a:spcAft>
                <a:spcPts val="0"/>
              </a:spcAft>
              <a:buClr>
                <a:schemeClr val="accent5"/>
              </a:buClr>
              <a:buSzPts val="3600"/>
              <a:buNone/>
              <a:defRPr>
                <a:solidFill>
                  <a:schemeClr val="accent5"/>
                </a:solidFill>
              </a:defRPr>
            </a:lvl4pPr>
            <a:lvl5pPr lvl="4">
              <a:spcBef>
                <a:spcPts val="0"/>
              </a:spcBef>
              <a:spcAft>
                <a:spcPts val="0"/>
              </a:spcAft>
              <a:buClr>
                <a:schemeClr val="accent5"/>
              </a:buClr>
              <a:buSzPts val="3600"/>
              <a:buNone/>
              <a:defRPr>
                <a:solidFill>
                  <a:schemeClr val="accent5"/>
                </a:solidFill>
              </a:defRPr>
            </a:lvl5pPr>
            <a:lvl6pPr lvl="5">
              <a:spcBef>
                <a:spcPts val="0"/>
              </a:spcBef>
              <a:spcAft>
                <a:spcPts val="0"/>
              </a:spcAft>
              <a:buClr>
                <a:schemeClr val="accent5"/>
              </a:buClr>
              <a:buSzPts val="3600"/>
              <a:buNone/>
              <a:defRPr>
                <a:solidFill>
                  <a:schemeClr val="accent5"/>
                </a:solidFill>
              </a:defRPr>
            </a:lvl6pPr>
            <a:lvl7pPr lvl="6">
              <a:spcBef>
                <a:spcPts val="0"/>
              </a:spcBef>
              <a:spcAft>
                <a:spcPts val="0"/>
              </a:spcAft>
              <a:buClr>
                <a:schemeClr val="accent5"/>
              </a:buClr>
              <a:buSzPts val="3600"/>
              <a:buNone/>
              <a:defRPr>
                <a:solidFill>
                  <a:schemeClr val="accent5"/>
                </a:solidFill>
              </a:defRPr>
            </a:lvl7pPr>
            <a:lvl8pPr lvl="7">
              <a:spcBef>
                <a:spcPts val="0"/>
              </a:spcBef>
              <a:spcAft>
                <a:spcPts val="0"/>
              </a:spcAft>
              <a:buClr>
                <a:schemeClr val="accent5"/>
              </a:buClr>
              <a:buSzPts val="3600"/>
              <a:buNone/>
              <a:defRPr>
                <a:solidFill>
                  <a:schemeClr val="accent5"/>
                </a:solidFill>
              </a:defRPr>
            </a:lvl8pPr>
            <a:lvl9pPr lvl="8">
              <a:spcBef>
                <a:spcPts val="0"/>
              </a:spcBef>
              <a:spcAft>
                <a:spcPts val="0"/>
              </a:spcAft>
              <a:buClr>
                <a:schemeClr val="accent5"/>
              </a:buClr>
              <a:buSzPts val="3600"/>
              <a:buNone/>
              <a:defRPr>
                <a:solidFill>
                  <a:schemeClr val="accent5"/>
                </a:solidFill>
              </a:defRPr>
            </a:lvl9pPr>
          </a:lstStyle>
          <a:p/>
        </p:txBody>
      </p:sp>
      <p:sp>
        <p:nvSpPr>
          <p:cNvPr id="136" name="Google Shape;136;p6"/>
          <p:cNvSpPr txBox="1"/>
          <p:nvPr>
            <p:ph idx="1" type="body"/>
          </p:nvPr>
        </p:nvSpPr>
        <p:spPr>
          <a:xfrm>
            <a:off x="787200" y="1152475"/>
            <a:ext cx="33186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137" name="Google Shape;137;p6"/>
          <p:cNvSpPr txBox="1"/>
          <p:nvPr>
            <p:ph idx="2" type="body"/>
          </p:nvPr>
        </p:nvSpPr>
        <p:spPr>
          <a:xfrm>
            <a:off x="4551512" y="1152475"/>
            <a:ext cx="34476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Char char="●"/>
              <a:defRPr sz="14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138" name="Google Shape;138;p6"/>
          <p:cNvSpPr txBox="1"/>
          <p:nvPr/>
        </p:nvSpPr>
        <p:spPr>
          <a:xfrm rot="5400000">
            <a:off x="-679350" y="47839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chemeClr val="accent2"/>
                </a:solidFill>
                <a:latin typeface="Barlow Condensed"/>
                <a:ea typeface="Barlow Condensed"/>
                <a:cs typeface="Barlow Condensed"/>
                <a:sym typeface="Barlow Condensed"/>
              </a:rPr>
              <a:t>SLIDESMANIA.COM</a:t>
            </a:r>
            <a:endParaRPr sz="1000">
              <a:solidFill>
                <a:schemeClr val="accent2"/>
              </a:solidFill>
              <a:latin typeface="Barlow Condensed"/>
              <a:ea typeface="Barlow Condensed"/>
              <a:cs typeface="Barlow Condensed"/>
              <a:sym typeface="Barlow Condense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0_Colby_Template_SlidesMania_5" type="titleOnly">
  <p:cSld name="TITLE_ONLY">
    <p:spTree>
      <p:nvGrpSpPr>
        <p:cNvPr id="139" name="Shape 139"/>
        <p:cNvGrpSpPr/>
        <p:nvPr/>
      </p:nvGrpSpPr>
      <p:grpSpPr>
        <a:xfrm>
          <a:off x="0" y="0"/>
          <a:ext cx="0" cy="0"/>
          <a:chOff x="0" y="0"/>
          <a:chExt cx="0" cy="0"/>
        </a:xfrm>
      </p:grpSpPr>
      <p:sp>
        <p:nvSpPr>
          <p:cNvPr id="140" name="Google Shape;140;p7"/>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lvl1pPr lvl="0">
              <a:spcBef>
                <a:spcPts val="0"/>
              </a:spcBef>
              <a:spcAft>
                <a:spcPts val="0"/>
              </a:spcAft>
              <a:buClr>
                <a:schemeClr val="accent5"/>
              </a:buClr>
              <a:buSzPts val="3600"/>
              <a:buNone/>
              <a:defRPr>
                <a:solidFill>
                  <a:schemeClr val="accent5"/>
                </a:solidFill>
              </a:defRPr>
            </a:lvl1pPr>
            <a:lvl2pPr lvl="1">
              <a:spcBef>
                <a:spcPts val="0"/>
              </a:spcBef>
              <a:spcAft>
                <a:spcPts val="0"/>
              </a:spcAft>
              <a:buSzPts val="3600"/>
              <a:buNone/>
              <a:defRPr/>
            </a:lvl2pPr>
            <a:lvl3pPr lvl="2">
              <a:spcBef>
                <a:spcPts val="0"/>
              </a:spcBef>
              <a:spcAft>
                <a:spcPts val="0"/>
              </a:spcAft>
              <a:buSzPts val="3600"/>
              <a:buNone/>
              <a:defRPr/>
            </a:lvl3pPr>
            <a:lvl4pPr lvl="3">
              <a:spcBef>
                <a:spcPts val="0"/>
              </a:spcBef>
              <a:spcAft>
                <a:spcPts val="0"/>
              </a:spcAft>
              <a:buSzPts val="3600"/>
              <a:buNone/>
              <a:defRPr/>
            </a:lvl4pPr>
            <a:lvl5pPr lvl="4">
              <a:spcBef>
                <a:spcPts val="0"/>
              </a:spcBef>
              <a:spcAft>
                <a:spcPts val="0"/>
              </a:spcAft>
              <a:buSzPts val="3600"/>
              <a:buNone/>
              <a:defRPr/>
            </a:lvl5pPr>
            <a:lvl6pPr lvl="5">
              <a:spcBef>
                <a:spcPts val="0"/>
              </a:spcBef>
              <a:spcAft>
                <a:spcPts val="0"/>
              </a:spcAft>
              <a:buSzPts val="3600"/>
              <a:buNone/>
              <a:defRPr/>
            </a:lvl6pPr>
            <a:lvl7pPr lvl="6">
              <a:spcBef>
                <a:spcPts val="0"/>
              </a:spcBef>
              <a:spcAft>
                <a:spcPts val="0"/>
              </a:spcAft>
              <a:buSzPts val="3600"/>
              <a:buNone/>
              <a:defRPr/>
            </a:lvl7pPr>
            <a:lvl8pPr lvl="7">
              <a:spcBef>
                <a:spcPts val="0"/>
              </a:spcBef>
              <a:spcAft>
                <a:spcPts val="0"/>
              </a:spcAft>
              <a:buSzPts val="3600"/>
              <a:buNone/>
              <a:defRPr/>
            </a:lvl8pPr>
            <a:lvl9pPr lvl="8">
              <a:spcBef>
                <a:spcPts val="0"/>
              </a:spcBef>
              <a:spcAft>
                <a:spcPts val="0"/>
              </a:spcAft>
              <a:buSzPts val="3600"/>
              <a:buNone/>
              <a:defRPr/>
            </a:lvl9pPr>
          </a:lstStyle>
          <a:p/>
        </p:txBody>
      </p:sp>
      <p:sp>
        <p:nvSpPr>
          <p:cNvPr id="141" name="Google Shape;141;p7"/>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s"/>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0_Colby_Template_SlidesMania_6">
  <p:cSld name="ONE_COLUMN_TEXT">
    <p:spTree>
      <p:nvGrpSpPr>
        <p:cNvPr id="142" name="Shape 142"/>
        <p:cNvGrpSpPr/>
        <p:nvPr/>
      </p:nvGrpSpPr>
      <p:grpSpPr>
        <a:xfrm>
          <a:off x="0" y="0"/>
          <a:ext cx="0" cy="0"/>
          <a:chOff x="0" y="0"/>
          <a:chExt cx="0" cy="0"/>
        </a:xfrm>
      </p:grpSpPr>
      <p:sp>
        <p:nvSpPr>
          <p:cNvPr id="143" name="Google Shape;143;p8"/>
          <p:cNvSpPr txBox="1"/>
          <p:nvPr>
            <p:ph type="title"/>
          </p:nvPr>
        </p:nvSpPr>
        <p:spPr>
          <a:xfrm>
            <a:off x="311700" y="555600"/>
            <a:ext cx="2808000" cy="755700"/>
          </a:xfrm>
          <a:prstGeom prst="rect">
            <a:avLst/>
          </a:prstGeom>
        </p:spPr>
        <p:txBody>
          <a:bodyPr anchorCtr="0" anchor="b" bIns="91425" lIns="91425" spcFirstLastPara="1" rIns="91425" wrap="square" tIns="91425">
            <a:noAutofit/>
          </a:bodyPr>
          <a:lstStyle>
            <a:lvl1pPr lvl="0">
              <a:spcBef>
                <a:spcPts val="0"/>
              </a:spcBef>
              <a:spcAft>
                <a:spcPts val="0"/>
              </a:spcAft>
              <a:buClr>
                <a:schemeClr val="accent5"/>
              </a:buClr>
              <a:buSzPts val="2400"/>
              <a:buNone/>
              <a:defRPr sz="2400">
                <a:solidFill>
                  <a:schemeClr val="accent5"/>
                </a:solidFill>
              </a:defRPr>
            </a:lvl1pPr>
            <a:lvl2pPr lvl="1">
              <a:spcBef>
                <a:spcPts val="0"/>
              </a:spcBef>
              <a:spcAft>
                <a:spcPts val="0"/>
              </a:spcAft>
              <a:buClr>
                <a:schemeClr val="accent5"/>
              </a:buClr>
              <a:buSzPts val="2400"/>
              <a:buNone/>
              <a:defRPr sz="2400">
                <a:solidFill>
                  <a:schemeClr val="accent5"/>
                </a:solidFill>
              </a:defRPr>
            </a:lvl2pPr>
            <a:lvl3pPr lvl="2">
              <a:spcBef>
                <a:spcPts val="0"/>
              </a:spcBef>
              <a:spcAft>
                <a:spcPts val="0"/>
              </a:spcAft>
              <a:buClr>
                <a:schemeClr val="accent5"/>
              </a:buClr>
              <a:buSzPts val="2400"/>
              <a:buNone/>
              <a:defRPr sz="2400">
                <a:solidFill>
                  <a:schemeClr val="accent5"/>
                </a:solidFill>
              </a:defRPr>
            </a:lvl3pPr>
            <a:lvl4pPr lvl="3">
              <a:spcBef>
                <a:spcPts val="0"/>
              </a:spcBef>
              <a:spcAft>
                <a:spcPts val="0"/>
              </a:spcAft>
              <a:buClr>
                <a:schemeClr val="accent5"/>
              </a:buClr>
              <a:buSzPts val="2400"/>
              <a:buNone/>
              <a:defRPr sz="2400">
                <a:solidFill>
                  <a:schemeClr val="accent5"/>
                </a:solidFill>
              </a:defRPr>
            </a:lvl4pPr>
            <a:lvl5pPr lvl="4">
              <a:spcBef>
                <a:spcPts val="0"/>
              </a:spcBef>
              <a:spcAft>
                <a:spcPts val="0"/>
              </a:spcAft>
              <a:buClr>
                <a:schemeClr val="accent5"/>
              </a:buClr>
              <a:buSzPts val="2400"/>
              <a:buNone/>
              <a:defRPr sz="2400">
                <a:solidFill>
                  <a:schemeClr val="accent5"/>
                </a:solidFill>
              </a:defRPr>
            </a:lvl5pPr>
            <a:lvl6pPr lvl="5">
              <a:spcBef>
                <a:spcPts val="0"/>
              </a:spcBef>
              <a:spcAft>
                <a:spcPts val="0"/>
              </a:spcAft>
              <a:buClr>
                <a:schemeClr val="accent5"/>
              </a:buClr>
              <a:buSzPts val="2400"/>
              <a:buNone/>
              <a:defRPr sz="2400">
                <a:solidFill>
                  <a:schemeClr val="accent5"/>
                </a:solidFill>
              </a:defRPr>
            </a:lvl6pPr>
            <a:lvl7pPr lvl="6">
              <a:spcBef>
                <a:spcPts val="0"/>
              </a:spcBef>
              <a:spcAft>
                <a:spcPts val="0"/>
              </a:spcAft>
              <a:buClr>
                <a:schemeClr val="accent5"/>
              </a:buClr>
              <a:buSzPts val="2400"/>
              <a:buNone/>
              <a:defRPr sz="2400">
                <a:solidFill>
                  <a:schemeClr val="accent5"/>
                </a:solidFill>
              </a:defRPr>
            </a:lvl7pPr>
            <a:lvl8pPr lvl="7">
              <a:spcBef>
                <a:spcPts val="0"/>
              </a:spcBef>
              <a:spcAft>
                <a:spcPts val="0"/>
              </a:spcAft>
              <a:buClr>
                <a:schemeClr val="accent5"/>
              </a:buClr>
              <a:buSzPts val="2400"/>
              <a:buNone/>
              <a:defRPr sz="2400">
                <a:solidFill>
                  <a:schemeClr val="accent5"/>
                </a:solidFill>
              </a:defRPr>
            </a:lvl8pPr>
            <a:lvl9pPr lvl="8">
              <a:spcBef>
                <a:spcPts val="0"/>
              </a:spcBef>
              <a:spcAft>
                <a:spcPts val="0"/>
              </a:spcAft>
              <a:buClr>
                <a:schemeClr val="accent5"/>
              </a:buClr>
              <a:buSzPts val="2400"/>
              <a:buNone/>
              <a:defRPr sz="2400">
                <a:solidFill>
                  <a:schemeClr val="accent5"/>
                </a:solidFill>
              </a:defRPr>
            </a:lvl9pPr>
          </a:lstStyle>
          <a:p/>
        </p:txBody>
      </p:sp>
      <p:sp>
        <p:nvSpPr>
          <p:cNvPr id="144" name="Google Shape;144;p8"/>
          <p:cNvSpPr txBox="1"/>
          <p:nvPr>
            <p:ph idx="1" type="body"/>
          </p:nvPr>
        </p:nvSpPr>
        <p:spPr>
          <a:xfrm>
            <a:off x="311700" y="1389600"/>
            <a:ext cx="2808000" cy="3179400"/>
          </a:xfrm>
          <a:prstGeom prst="rect">
            <a:avLst/>
          </a:prstGeom>
        </p:spPr>
        <p:txBody>
          <a:bodyPr anchorCtr="0" anchor="t" bIns="91425" lIns="91425" spcFirstLastPara="1" rIns="91425" wrap="square" tIns="91425">
            <a:noAutofit/>
          </a:bodyPr>
          <a:lstStyle>
            <a:lvl1pPr indent="-304800" lvl="0" marL="457200">
              <a:spcBef>
                <a:spcPts val="0"/>
              </a:spcBef>
              <a:spcAft>
                <a:spcPts val="0"/>
              </a:spcAft>
              <a:buSzPts val="1200"/>
              <a:buChar char="●"/>
              <a:defRPr sz="12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145" name="Google Shape;145;p8"/>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s"/>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0_Colby_Template_SlidesMania_7">
  <p:cSld name="MAIN_POINT">
    <p:bg>
      <p:bgPr>
        <a:solidFill>
          <a:schemeClr val="accent3"/>
        </a:solidFill>
      </p:bgPr>
    </p:bg>
    <p:spTree>
      <p:nvGrpSpPr>
        <p:cNvPr id="146" name="Shape 146"/>
        <p:cNvGrpSpPr/>
        <p:nvPr/>
      </p:nvGrpSpPr>
      <p:grpSpPr>
        <a:xfrm>
          <a:off x="0" y="0"/>
          <a:ext cx="0" cy="0"/>
          <a:chOff x="0" y="0"/>
          <a:chExt cx="0" cy="0"/>
        </a:xfrm>
      </p:grpSpPr>
      <p:sp>
        <p:nvSpPr>
          <p:cNvPr id="147" name="Google Shape;147;p9"/>
          <p:cNvSpPr txBox="1"/>
          <p:nvPr>
            <p:ph type="title"/>
          </p:nvPr>
        </p:nvSpPr>
        <p:spPr>
          <a:xfrm>
            <a:off x="490250" y="450150"/>
            <a:ext cx="6367800" cy="4090800"/>
          </a:xfrm>
          <a:prstGeom prst="rect">
            <a:avLst/>
          </a:prstGeom>
        </p:spPr>
        <p:txBody>
          <a:bodyPr anchorCtr="0" anchor="ctr" bIns="91425" lIns="91425" spcFirstLastPara="1" rIns="91425" wrap="square" tIns="91425">
            <a:noAutofit/>
          </a:bodyPr>
          <a:lstStyle>
            <a:lvl1pPr lvl="0">
              <a:spcBef>
                <a:spcPts val="0"/>
              </a:spcBef>
              <a:spcAft>
                <a:spcPts val="0"/>
              </a:spcAft>
              <a:buClr>
                <a:schemeClr val="accent2"/>
              </a:buClr>
              <a:buSzPts val="4800"/>
              <a:buNone/>
              <a:defRPr sz="4800">
                <a:solidFill>
                  <a:schemeClr val="accent2"/>
                </a:solidFill>
              </a:defRPr>
            </a:lvl1pPr>
            <a:lvl2pPr lvl="1">
              <a:spcBef>
                <a:spcPts val="0"/>
              </a:spcBef>
              <a:spcAft>
                <a:spcPts val="0"/>
              </a:spcAft>
              <a:buClr>
                <a:schemeClr val="accent2"/>
              </a:buClr>
              <a:buSzPts val="4800"/>
              <a:buNone/>
              <a:defRPr sz="4800">
                <a:solidFill>
                  <a:schemeClr val="accent2"/>
                </a:solidFill>
              </a:defRPr>
            </a:lvl2pPr>
            <a:lvl3pPr lvl="2">
              <a:spcBef>
                <a:spcPts val="0"/>
              </a:spcBef>
              <a:spcAft>
                <a:spcPts val="0"/>
              </a:spcAft>
              <a:buClr>
                <a:schemeClr val="accent2"/>
              </a:buClr>
              <a:buSzPts val="4800"/>
              <a:buNone/>
              <a:defRPr sz="4800">
                <a:solidFill>
                  <a:schemeClr val="accent2"/>
                </a:solidFill>
              </a:defRPr>
            </a:lvl3pPr>
            <a:lvl4pPr lvl="3">
              <a:spcBef>
                <a:spcPts val="0"/>
              </a:spcBef>
              <a:spcAft>
                <a:spcPts val="0"/>
              </a:spcAft>
              <a:buClr>
                <a:schemeClr val="accent2"/>
              </a:buClr>
              <a:buSzPts val="4800"/>
              <a:buNone/>
              <a:defRPr sz="4800">
                <a:solidFill>
                  <a:schemeClr val="accent2"/>
                </a:solidFill>
              </a:defRPr>
            </a:lvl4pPr>
            <a:lvl5pPr lvl="4">
              <a:spcBef>
                <a:spcPts val="0"/>
              </a:spcBef>
              <a:spcAft>
                <a:spcPts val="0"/>
              </a:spcAft>
              <a:buClr>
                <a:schemeClr val="accent2"/>
              </a:buClr>
              <a:buSzPts val="4800"/>
              <a:buNone/>
              <a:defRPr sz="4800">
                <a:solidFill>
                  <a:schemeClr val="accent2"/>
                </a:solidFill>
              </a:defRPr>
            </a:lvl5pPr>
            <a:lvl6pPr lvl="5">
              <a:spcBef>
                <a:spcPts val="0"/>
              </a:spcBef>
              <a:spcAft>
                <a:spcPts val="0"/>
              </a:spcAft>
              <a:buClr>
                <a:schemeClr val="accent2"/>
              </a:buClr>
              <a:buSzPts val="4800"/>
              <a:buNone/>
              <a:defRPr sz="4800">
                <a:solidFill>
                  <a:schemeClr val="accent2"/>
                </a:solidFill>
              </a:defRPr>
            </a:lvl6pPr>
            <a:lvl7pPr lvl="6">
              <a:spcBef>
                <a:spcPts val="0"/>
              </a:spcBef>
              <a:spcAft>
                <a:spcPts val="0"/>
              </a:spcAft>
              <a:buClr>
                <a:schemeClr val="accent2"/>
              </a:buClr>
              <a:buSzPts val="4800"/>
              <a:buNone/>
              <a:defRPr sz="4800">
                <a:solidFill>
                  <a:schemeClr val="accent2"/>
                </a:solidFill>
              </a:defRPr>
            </a:lvl7pPr>
            <a:lvl8pPr lvl="7">
              <a:spcBef>
                <a:spcPts val="0"/>
              </a:spcBef>
              <a:spcAft>
                <a:spcPts val="0"/>
              </a:spcAft>
              <a:buClr>
                <a:schemeClr val="accent2"/>
              </a:buClr>
              <a:buSzPts val="4800"/>
              <a:buNone/>
              <a:defRPr sz="4800">
                <a:solidFill>
                  <a:schemeClr val="accent2"/>
                </a:solidFill>
              </a:defRPr>
            </a:lvl8pPr>
            <a:lvl9pPr lvl="8">
              <a:spcBef>
                <a:spcPts val="0"/>
              </a:spcBef>
              <a:spcAft>
                <a:spcPts val="0"/>
              </a:spcAft>
              <a:buClr>
                <a:schemeClr val="accent2"/>
              </a:buClr>
              <a:buSzPts val="4800"/>
              <a:buNone/>
              <a:defRPr sz="4800">
                <a:solidFill>
                  <a:schemeClr val="accent2"/>
                </a:solidFill>
              </a:defRPr>
            </a:lvl9pPr>
          </a:lstStyle>
          <a:p/>
        </p:txBody>
      </p:sp>
      <p:sp>
        <p:nvSpPr>
          <p:cNvPr id="148" name="Google Shape;148;p9"/>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s"/>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0_Colby_Template_SlidesMania_8">
  <p:cSld name="SECTION_TITLE_AND_DESCRIPTION">
    <p:bg>
      <p:bgPr>
        <a:solidFill>
          <a:schemeClr val="accent1"/>
        </a:solidFill>
      </p:bgPr>
    </p:bg>
    <p:spTree>
      <p:nvGrpSpPr>
        <p:cNvPr id="149" name="Shape 149"/>
        <p:cNvGrpSpPr/>
        <p:nvPr/>
      </p:nvGrpSpPr>
      <p:grpSpPr>
        <a:xfrm>
          <a:off x="0" y="0"/>
          <a:ext cx="0" cy="0"/>
          <a:chOff x="0" y="0"/>
          <a:chExt cx="0" cy="0"/>
        </a:xfrm>
      </p:grpSpPr>
      <p:sp>
        <p:nvSpPr>
          <p:cNvPr id="150" name="Google Shape;150;p10"/>
          <p:cNvSpPr/>
          <p:nvPr/>
        </p:nvSpPr>
        <p:spPr>
          <a:xfrm>
            <a:off x="4572000" y="-125"/>
            <a:ext cx="45720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 name="Google Shape;151;p10"/>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algn="ctr">
              <a:spcBef>
                <a:spcPts val="0"/>
              </a:spcBef>
              <a:spcAft>
                <a:spcPts val="0"/>
              </a:spcAft>
              <a:buClr>
                <a:schemeClr val="accent2"/>
              </a:buClr>
              <a:buSzPts val="4200"/>
              <a:buNone/>
              <a:defRPr sz="4200">
                <a:solidFill>
                  <a:schemeClr val="accent2"/>
                </a:solidFill>
              </a:defRPr>
            </a:lvl1pPr>
            <a:lvl2pPr lvl="1" algn="ctr">
              <a:spcBef>
                <a:spcPts val="0"/>
              </a:spcBef>
              <a:spcAft>
                <a:spcPts val="0"/>
              </a:spcAft>
              <a:buClr>
                <a:schemeClr val="accent2"/>
              </a:buClr>
              <a:buSzPts val="4200"/>
              <a:buNone/>
              <a:defRPr sz="4200">
                <a:solidFill>
                  <a:schemeClr val="accent2"/>
                </a:solidFill>
              </a:defRPr>
            </a:lvl2pPr>
            <a:lvl3pPr lvl="2" algn="ctr">
              <a:spcBef>
                <a:spcPts val="0"/>
              </a:spcBef>
              <a:spcAft>
                <a:spcPts val="0"/>
              </a:spcAft>
              <a:buClr>
                <a:schemeClr val="accent2"/>
              </a:buClr>
              <a:buSzPts val="4200"/>
              <a:buNone/>
              <a:defRPr sz="4200">
                <a:solidFill>
                  <a:schemeClr val="accent2"/>
                </a:solidFill>
              </a:defRPr>
            </a:lvl3pPr>
            <a:lvl4pPr lvl="3" algn="ctr">
              <a:spcBef>
                <a:spcPts val="0"/>
              </a:spcBef>
              <a:spcAft>
                <a:spcPts val="0"/>
              </a:spcAft>
              <a:buClr>
                <a:schemeClr val="accent2"/>
              </a:buClr>
              <a:buSzPts val="4200"/>
              <a:buNone/>
              <a:defRPr sz="4200">
                <a:solidFill>
                  <a:schemeClr val="accent2"/>
                </a:solidFill>
              </a:defRPr>
            </a:lvl4pPr>
            <a:lvl5pPr lvl="4" algn="ctr">
              <a:spcBef>
                <a:spcPts val="0"/>
              </a:spcBef>
              <a:spcAft>
                <a:spcPts val="0"/>
              </a:spcAft>
              <a:buClr>
                <a:schemeClr val="accent2"/>
              </a:buClr>
              <a:buSzPts val="4200"/>
              <a:buNone/>
              <a:defRPr sz="4200">
                <a:solidFill>
                  <a:schemeClr val="accent2"/>
                </a:solidFill>
              </a:defRPr>
            </a:lvl5pPr>
            <a:lvl6pPr lvl="5" algn="ctr">
              <a:spcBef>
                <a:spcPts val="0"/>
              </a:spcBef>
              <a:spcAft>
                <a:spcPts val="0"/>
              </a:spcAft>
              <a:buClr>
                <a:schemeClr val="accent2"/>
              </a:buClr>
              <a:buSzPts val="4200"/>
              <a:buNone/>
              <a:defRPr sz="4200">
                <a:solidFill>
                  <a:schemeClr val="accent2"/>
                </a:solidFill>
              </a:defRPr>
            </a:lvl6pPr>
            <a:lvl7pPr lvl="6" algn="ctr">
              <a:spcBef>
                <a:spcPts val="0"/>
              </a:spcBef>
              <a:spcAft>
                <a:spcPts val="0"/>
              </a:spcAft>
              <a:buClr>
                <a:schemeClr val="accent2"/>
              </a:buClr>
              <a:buSzPts val="4200"/>
              <a:buNone/>
              <a:defRPr sz="4200">
                <a:solidFill>
                  <a:schemeClr val="accent2"/>
                </a:solidFill>
              </a:defRPr>
            </a:lvl7pPr>
            <a:lvl8pPr lvl="7" algn="ctr">
              <a:spcBef>
                <a:spcPts val="0"/>
              </a:spcBef>
              <a:spcAft>
                <a:spcPts val="0"/>
              </a:spcAft>
              <a:buClr>
                <a:schemeClr val="accent2"/>
              </a:buClr>
              <a:buSzPts val="4200"/>
              <a:buNone/>
              <a:defRPr sz="4200">
                <a:solidFill>
                  <a:schemeClr val="accent2"/>
                </a:solidFill>
              </a:defRPr>
            </a:lvl8pPr>
            <a:lvl9pPr lvl="8" algn="ctr">
              <a:spcBef>
                <a:spcPts val="0"/>
              </a:spcBef>
              <a:spcAft>
                <a:spcPts val="0"/>
              </a:spcAft>
              <a:buClr>
                <a:schemeClr val="accent2"/>
              </a:buClr>
              <a:buSzPts val="4200"/>
              <a:buNone/>
              <a:defRPr sz="4200">
                <a:solidFill>
                  <a:schemeClr val="accent2"/>
                </a:solidFill>
              </a:defRPr>
            </a:lvl9pPr>
          </a:lstStyle>
          <a:p/>
        </p:txBody>
      </p:sp>
      <p:sp>
        <p:nvSpPr>
          <p:cNvPr id="152" name="Google Shape;152;p10"/>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2100"/>
              <a:buNone/>
              <a:defRPr sz="2100"/>
            </a:lvl1pPr>
            <a:lvl2pPr lvl="1" algn="ctr">
              <a:lnSpc>
                <a:spcPct val="100000"/>
              </a:lnSpc>
              <a:spcBef>
                <a:spcPts val="0"/>
              </a:spcBef>
              <a:spcAft>
                <a:spcPts val="0"/>
              </a:spcAft>
              <a:buSzPts val="2100"/>
              <a:buNone/>
              <a:defRPr sz="2100"/>
            </a:lvl2pPr>
            <a:lvl3pPr lvl="2" algn="ctr">
              <a:lnSpc>
                <a:spcPct val="100000"/>
              </a:lnSpc>
              <a:spcBef>
                <a:spcPts val="0"/>
              </a:spcBef>
              <a:spcAft>
                <a:spcPts val="0"/>
              </a:spcAft>
              <a:buSzPts val="2100"/>
              <a:buNone/>
              <a:defRPr sz="2100"/>
            </a:lvl3pPr>
            <a:lvl4pPr lvl="3" algn="ctr">
              <a:lnSpc>
                <a:spcPct val="100000"/>
              </a:lnSpc>
              <a:spcBef>
                <a:spcPts val="0"/>
              </a:spcBef>
              <a:spcAft>
                <a:spcPts val="0"/>
              </a:spcAft>
              <a:buSzPts val="2100"/>
              <a:buNone/>
              <a:defRPr sz="2100"/>
            </a:lvl4pPr>
            <a:lvl5pPr lvl="4" algn="ctr">
              <a:lnSpc>
                <a:spcPct val="100000"/>
              </a:lnSpc>
              <a:spcBef>
                <a:spcPts val="0"/>
              </a:spcBef>
              <a:spcAft>
                <a:spcPts val="0"/>
              </a:spcAft>
              <a:buSzPts val="2100"/>
              <a:buNone/>
              <a:defRPr sz="2100"/>
            </a:lvl5pPr>
            <a:lvl6pPr lvl="5" algn="ctr">
              <a:lnSpc>
                <a:spcPct val="100000"/>
              </a:lnSpc>
              <a:spcBef>
                <a:spcPts val="0"/>
              </a:spcBef>
              <a:spcAft>
                <a:spcPts val="0"/>
              </a:spcAft>
              <a:buSzPts val="2100"/>
              <a:buNone/>
              <a:defRPr sz="2100"/>
            </a:lvl6pPr>
            <a:lvl7pPr lvl="6" algn="ctr">
              <a:lnSpc>
                <a:spcPct val="100000"/>
              </a:lnSpc>
              <a:spcBef>
                <a:spcPts val="0"/>
              </a:spcBef>
              <a:spcAft>
                <a:spcPts val="0"/>
              </a:spcAft>
              <a:buSzPts val="2100"/>
              <a:buNone/>
              <a:defRPr sz="2100"/>
            </a:lvl7pPr>
            <a:lvl8pPr lvl="7" algn="ctr">
              <a:lnSpc>
                <a:spcPct val="100000"/>
              </a:lnSpc>
              <a:spcBef>
                <a:spcPts val="0"/>
              </a:spcBef>
              <a:spcAft>
                <a:spcPts val="0"/>
              </a:spcAft>
              <a:buSzPts val="2100"/>
              <a:buNone/>
              <a:defRPr sz="2100"/>
            </a:lvl8pPr>
            <a:lvl9pPr lvl="8" algn="ctr">
              <a:lnSpc>
                <a:spcPct val="100000"/>
              </a:lnSpc>
              <a:spcBef>
                <a:spcPts val="0"/>
              </a:spcBef>
              <a:spcAft>
                <a:spcPts val="0"/>
              </a:spcAft>
              <a:buSzPts val="2100"/>
              <a:buNone/>
              <a:defRPr sz="2100"/>
            </a:lvl9pPr>
          </a:lstStyle>
          <a:p/>
        </p:txBody>
      </p:sp>
      <p:sp>
        <p:nvSpPr>
          <p:cNvPr id="153" name="Google Shape;153;p10"/>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s"/>
              <a:t>‹#›</a:t>
            </a:fld>
            <a:endParaRPr/>
          </a:p>
        </p:txBody>
      </p:sp>
      <p:grpSp>
        <p:nvGrpSpPr>
          <p:cNvPr id="154" name="Google Shape;154;p10"/>
          <p:cNvGrpSpPr/>
          <p:nvPr/>
        </p:nvGrpSpPr>
        <p:grpSpPr>
          <a:xfrm>
            <a:off x="4139403" y="3349772"/>
            <a:ext cx="1722774" cy="1849007"/>
            <a:chOff x="-78286" y="28621"/>
            <a:chExt cx="2298565" cy="2439002"/>
          </a:xfrm>
        </p:grpSpPr>
        <p:sp>
          <p:nvSpPr>
            <p:cNvPr id="155" name="Google Shape;155;p10"/>
            <p:cNvSpPr/>
            <p:nvPr/>
          </p:nvSpPr>
          <p:spPr>
            <a:xfrm rot="5400000">
              <a:off x="1206938" y="1093571"/>
              <a:ext cx="352330" cy="255034"/>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 name="Google Shape;156;p10"/>
            <p:cNvSpPr/>
            <p:nvPr/>
          </p:nvSpPr>
          <p:spPr>
            <a:xfrm rot="5400000">
              <a:off x="925882" y="13338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 name="Google Shape;157;p10"/>
            <p:cNvSpPr/>
            <p:nvPr/>
          </p:nvSpPr>
          <p:spPr>
            <a:xfrm rot="5400000">
              <a:off x="1292435" y="1528544"/>
              <a:ext cx="469980" cy="325890"/>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 name="Google Shape;158;p10"/>
            <p:cNvSpPr/>
            <p:nvPr/>
          </p:nvSpPr>
          <p:spPr>
            <a:xfrm rot="5400000">
              <a:off x="948845" y="296641"/>
              <a:ext cx="394821" cy="375195"/>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 name="Google Shape;159;p10"/>
            <p:cNvSpPr/>
            <p:nvPr/>
          </p:nvSpPr>
          <p:spPr>
            <a:xfrm rot="5400000">
              <a:off x="442730" y="1260607"/>
              <a:ext cx="387992" cy="313666"/>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 name="Google Shape;160;p10"/>
            <p:cNvSpPr/>
            <p:nvPr/>
          </p:nvSpPr>
          <p:spPr>
            <a:xfrm rot="5400000">
              <a:off x="757676" y="729370"/>
              <a:ext cx="326232" cy="481664"/>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 name="Google Shape;161;p10"/>
            <p:cNvSpPr/>
            <p:nvPr/>
          </p:nvSpPr>
          <p:spPr>
            <a:xfrm rot="8360653">
              <a:off x="1148871" y="2075973"/>
              <a:ext cx="468441" cy="271872"/>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 name="Google Shape;162;p10"/>
            <p:cNvSpPr/>
            <p:nvPr/>
          </p:nvSpPr>
          <p:spPr>
            <a:xfrm rot="5400000">
              <a:off x="1352798" y="612876"/>
              <a:ext cx="233979" cy="293161"/>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 name="Google Shape;163;p10"/>
            <p:cNvSpPr/>
            <p:nvPr/>
          </p:nvSpPr>
          <p:spPr>
            <a:xfrm rot="8883467">
              <a:off x="542953" y="558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 name="Google Shape;164;p10"/>
            <p:cNvSpPr/>
            <p:nvPr/>
          </p:nvSpPr>
          <p:spPr>
            <a:xfrm rot="8883467">
              <a:off x="52253" y="1771718"/>
              <a:ext cx="323334" cy="229408"/>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 name="Google Shape;165;p10"/>
            <p:cNvSpPr/>
            <p:nvPr/>
          </p:nvSpPr>
          <p:spPr>
            <a:xfrm rot="-7445243">
              <a:off x="241128" y="274679"/>
              <a:ext cx="454156" cy="305016"/>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 name="Google Shape;166;p10"/>
            <p:cNvSpPr/>
            <p:nvPr/>
          </p:nvSpPr>
          <p:spPr>
            <a:xfrm rot="8883467">
              <a:off x="99366" y="7071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 name="Google Shape;167;p10"/>
            <p:cNvSpPr/>
            <p:nvPr/>
          </p:nvSpPr>
          <p:spPr>
            <a:xfrm rot="8883467">
              <a:off x="-29851" y="1233344"/>
              <a:ext cx="374910" cy="293592"/>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 name="Google Shape;168;p10"/>
            <p:cNvSpPr/>
            <p:nvPr/>
          </p:nvSpPr>
          <p:spPr>
            <a:xfrm rot="8883467">
              <a:off x="412553" y="1615401"/>
              <a:ext cx="315233" cy="450838"/>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 name="Google Shape;169;p10"/>
            <p:cNvSpPr/>
            <p:nvPr/>
          </p:nvSpPr>
          <p:spPr>
            <a:xfrm rot="8883467">
              <a:off x="880597" y="1760922"/>
              <a:ext cx="452665" cy="254453"/>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 name="Google Shape;170;p10"/>
            <p:cNvSpPr/>
            <p:nvPr/>
          </p:nvSpPr>
          <p:spPr>
            <a:xfrm rot="8883522">
              <a:off x="1658790" y="1022099"/>
              <a:ext cx="232336" cy="274399"/>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 name="Google Shape;171;p10"/>
            <p:cNvSpPr/>
            <p:nvPr/>
          </p:nvSpPr>
          <p:spPr>
            <a:xfrm rot="8883467">
              <a:off x="771553" y="1010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10"/>
            <p:cNvSpPr/>
            <p:nvPr/>
          </p:nvSpPr>
          <p:spPr>
            <a:xfrm rot="8883467">
              <a:off x="1381153" y="177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 name="Google Shape;173;p10"/>
            <p:cNvSpPr/>
            <p:nvPr/>
          </p:nvSpPr>
          <p:spPr>
            <a:xfrm rot="5400000">
              <a:off x="621082" y="2172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 name="Google Shape;174;p10"/>
            <p:cNvSpPr/>
            <p:nvPr/>
          </p:nvSpPr>
          <p:spPr>
            <a:xfrm rot="8883467">
              <a:off x="1775766" y="13929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 name="Google Shape;175;p10"/>
            <p:cNvSpPr/>
            <p:nvPr/>
          </p:nvSpPr>
          <p:spPr>
            <a:xfrm rot="5400000">
              <a:off x="1840282" y="648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76" name="Google Shape;176;p10"/>
          <p:cNvGrpSpPr/>
          <p:nvPr/>
        </p:nvGrpSpPr>
        <p:grpSpPr>
          <a:xfrm>
            <a:off x="5159387" y="1107269"/>
            <a:ext cx="3502880" cy="2928967"/>
            <a:chOff x="1295330" y="1868507"/>
            <a:chExt cx="4365503" cy="3647530"/>
          </a:xfrm>
        </p:grpSpPr>
        <p:grpSp>
          <p:nvGrpSpPr>
            <p:cNvPr id="177" name="Google Shape;177;p10"/>
            <p:cNvGrpSpPr/>
            <p:nvPr/>
          </p:nvGrpSpPr>
          <p:grpSpPr>
            <a:xfrm>
              <a:off x="1295330" y="1868507"/>
              <a:ext cx="4365503" cy="3647530"/>
              <a:chOff x="6679223" y="1947864"/>
              <a:chExt cx="3956410" cy="3325308"/>
            </a:xfrm>
          </p:grpSpPr>
          <p:grpSp>
            <p:nvGrpSpPr>
              <p:cNvPr id="178" name="Google Shape;178;p10"/>
              <p:cNvGrpSpPr/>
              <p:nvPr/>
            </p:nvGrpSpPr>
            <p:grpSpPr>
              <a:xfrm>
                <a:off x="7996402" y="4725653"/>
                <a:ext cx="1328920" cy="547519"/>
                <a:chOff x="7059929" y="5060917"/>
                <a:chExt cx="1328920" cy="547519"/>
              </a:xfrm>
            </p:grpSpPr>
            <p:sp>
              <p:nvSpPr>
                <p:cNvPr id="179" name="Google Shape;179;p10"/>
                <p:cNvSpPr/>
                <p:nvPr/>
              </p:nvSpPr>
              <p:spPr>
                <a:xfrm rot="10800000">
                  <a:off x="7059929" y="5578436"/>
                  <a:ext cx="1322100" cy="30000"/>
                </a:xfrm>
                <a:prstGeom prst="trapezoid">
                  <a:avLst>
                    <a:gd fmla="val 142327" name="adj"/>
                  </a:avLst>
                </a:prstGeom>
                <a:solidFill>
                  <a:srgbClr val="707887"/>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0" name="Google Shape;180;p10"/>
                <p:cNvSpPr/>
                <p:nvPr/>
              </p:nvSpPr>
              <p:spPr>
                <a:xfrm>
                  <a:off x="7187465" y="5060917"/>
                  <a:ext cx="1067100" cy="428400"/>
                </a:xfrm>
                <a:prstGeom prst="trapezoid">
                  <a:avLst>
                    <a:gd fmla="val 15083" name="adj"/>
                  </a:avLst>
                </a:prstGeom>
                <a:solidFill>
                  <a:srgbClr val="D8D8D8"/>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1" name="Google Shape;181;p10"/>
                <p:cNvSpPr/>
                <p:nvPr/>
              </p:nvSpPr>
              <p:spPr>
                <a:xfrm>
                  <a:off x="7066749" y="5488243"/>
                  <a:ext cx="1322100" cy="93600"/>
                </a:xfrm>
                <a:prstGeom prst="trapezoid">
                  <a:avLst>
                    <a:gd fmla="val 142327" name="adj"/>
                  </a:avLst>
                </a:prstGeom>
                <a:solidFill>
                  <a:srgbClr val="FFFFFF"/>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182" name="Google Shape;182;p10"/>
              <p:cNvGrpSpPr/>
              <p:nvPr/>
            </p:nvGrpSpPr>
            <p:grpSpPr>
              <a:xfrm>
                <a:off x="6679223" y="1947864"/>
                <a:ext cx="3956410" cy="2777787"/>
                <a:chOff x="5742750" y="2283128"/>
                <a:chExt cx="3956410" cy="2777787"/>
              </a:xfrm>
            </p:grpSpPr>
            <p:sp>
              <p:nvSpPr>
                <p:cNvPr id="183" name="Google Shape;183;p10"/>
                <p:cNvSpPr/>
                <p:nvPr/>
              </p:nvSpPr>
              <p:spPr>
                <a:xfrm>
                  <a:off x="5742760" y="2283128"/>
                  <a:ext cx="3956400" cy="2777700"/>
                </a:xfrm>
                <a:prstGeom prst="roundRect">
                  <a:avLst>
                    <a:gd fmla="val 3377" name="adj"/>
                  </a:avLst>
                </a:prstGeom>
                <a:solidFill>
                  <a:srgbClr val="393536"/>
                </a:solidFill>
                <a:ln cap="flat" cmpd="sng" w="12700">
                  <a:solidFill>
                    <a:srgbClr val="393536"/>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4" name="Google Shape;184;p10"/>
                <p:cNvSpPr/>
                <p:nvPr/>
              </p:nvSpPr>
              <p:spPr>
                <a:xfrm rot="10800000">
                  <a:off x="5742750" y="4752515"/>
                  <a:ext cx="3956400" cy="308400"/>
                </a:xfrm>
                <a:prstGeom prst="round2SameRect">
                  <a:avLst>
                    <a:gd fmla="val 19571" name="adj1"/>
                    <a:gd fmla="val 0" name="adj2"/>
                  </a:avLst>
                </a:prstGeom>
                <a:solidFill>
                  <a:srgbClr val="FFFFFF"/>
                </a:solidFill>
                <a:ln cap="flat" cmpd="sng" w="12700">
                  <a:solidFill>
                    <a:srgbClr val="C6CFD6"/>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sp>
          <p:nvSpPr>
            <p:cNvPr id="185" name="Google Shape;185;p10"/>
            <p:cNvSpPr/>
            <p:nvPr/>
          </p:nvSpPr>
          <p:spPr>
            <a:xfrm>
              <a:off x="3370018" y="1929853"/>
              <a:ext cx="108000" cy="108000"/>
            </a:xfrm>
            <a:prstGeom prst="ellipse">
              <a:avLst/>
            </a:prstGeom>
            <a:solidFill>
              <a:srgbClr val="26262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0_Colby_Template_SlidesMania_9">
  <p:cSld name="SECTION_TITLE_AND_DESCRIPTION_2">
    <p:spTree>
      <p:nvGrpSpPr>
        <p:cNvPr id="186" name="Shape 186"/>
        <p:cNvGrpSpPr/>
        <p:nvPr/>
      </p:nvGrpSpPr>
      <p:grpSpPr>
        <a:xfrm>
          <a:off x="0" y="0"/>
          <a:ext cx="0" cy="0"/>
          <a:chOff x="0" y="0"/>
          <a:chExt cx="0" cy="0"/>
        </a:xfrm>
      </p:grpSpPr>
      <p:sp>
        <p:nvSpPr>
          <p:cNvPr id="187" name="Google Shape;187;p11"/>
          <p:cNvSpPr/>
          <p:nvPr/>
        </p:nvSpPr>
        <p:spPr>
          <a:xfrm>
            <a:off x="4572000" y="-125"/>
            <a:ext cx="45720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 name="Google Shape;188;p11"/>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rtl="0" algn="ctr">
              <a:spcBef>
                <a:spcPts val="0"/>
              </a:spcBef>
              <a:spcAft>
                <a:spcPts val="0"/>
              </a:spcAft>
              <a:buClr>
                <a:schemeClr val="accent2"/>
              </a:buClr>
              <a:buSzPts val="4200"/>
              <a:buNone/>
              <a:defRPr sz="4200">
                <a:solidFill>
                  <a:schemeClr val="accent2"/>
                </a:solidFill>
              </a:defRPr>
            </a:lvl1pPr>
            <a:lvl2pPr lvl="1" rtl="0" algn="ctr">
              <a:spcBef>
                <a:spcPts val="0"/>
              </a:spcBef>
              <a:spcAft>
                <a:spcPts val="0"/>
              </a:spcAft>
              <a:buClr>
                <a:schemeClr val="accent2"/>
              </a:buClr>
              <a:buSzPts val="4200"/>
              <a:buNone/>
              <a:defRPr sz="4200">
                <a:solidFill>
                  <a:schemeClr val="accent2"/>
                </a:solidFill>
              </a:defRPr>
            </a:lvl2pPr>
            <a:lvl3pPr lvl="2" rtl="0" algn="ctr">
              <a:spcBef>
                <a:spcPts val="0"/>
              </a:spcBef>
              <a:spcAft>
                <a:spcPts val="0"/>
              </a:spcAft>
              <a:buClr>
                <a:schemeClr val="accent2"/>
              </a:buClr>
              <a:buSzPts val="4200"/>
              <a:buNone/>
              <a:defRPr sz="4200">
                <a:solidFill>
                  <a:schemeClr val="accent2"/>
                </a:solidFill>
              </a:defRPr>
            </a:lvl3pPr>
            <a:lvl4pPr lvl="3" rtl="0" algn="ctr">
              <a:spcBef>
                <a:spcPts val="0"/>
              </a:spcBef>
              <a:spcAft>
                <a:spcPts val="0"/>
              </a:spcAft>
              <a:buClr>
                <a:schemeClr val="accent2"/>
              </a:buClr>
              <a:buSzPts val="4200"/>
              <a:buNone/>
              <a:defRPr sz="4200">
                <a:solidFill>
                  <a:schemeClr val="accent2"/>
                </a:solidFill>
              </a:defRPr>
            </a:lvl4pPr>
            <a:lvl5pPr lvl="4" rtl="0" algn="ctr">
              <a:spcBef>
                <a:spcPts val="0"/>
              </a:spcBef>
              <a:spcAft>
                <a:spcPts val="0"/>
              </a:spcAft>
              <a:buClr>
                <a:schemeClr val="accent2"/>
              </a:buClr>
              <a:buSzPts val="4200"/>
              <a:buNone/>
              <a:defRPr sz="4200">
                <a:solidFill>
                  <a:schemeClr val="accent2"/>
                </a:solidFill>
              </a:defRPr>
            </a:lvl5pPr>
            <a:lvl6pPr lvl="5" rtl="0" algn="ctr">
              <a:spcBef>
                <a:spcPts val="0"/>
              </a:spcBef>
              <a:spcAft>
                <a:spcPts val="0"/>
              </a:spcAft>
              <a:buClr>
                <a:schemeClr val="accent2"/>
              </a:buClr>
              <a:buSzPts val="4200"/>
              <a:buNone/>
              <a:defRPr sz="4200">
                <a:solidFill>
                  <a:schemeClr val="accent2"/>
                </a:solidFill>
              </a:defRPr>
            </a:lvl6pPr>
            <a:lvl7pPr lvl="6" rtl="0" algn="ctr">
              <a:spcBef>
                <a:spcPts val="0"/>
              </a:spcBef>
              <a:spcAft>
                <a:spcPts val="0"/>
              </a:spcAft>
              <a:buClr>
                <a:schemeClr val="accent2"/>
              </a:buClr>
              <a:buSzPts val="4200"/>
              <a:buNone/>
              <a:defRPr sz="4200">
                <a:solidFill>
                  <a:schemeClr val="accent2"/>
                </a:solidFill>
              </a:defRPr>
            </a:lvl7pPr>
            <a:lvl8pPr lvl="7" rtl="0" algn="ctr">
              <a:spcBef>
                <a:spcPts val="0"/>
              </a:spcBef>
              <a:spcAft>
                <a:spcPts val="0"/>
              </a:spcAft>
              <a:buClr>
                <a:schemeClr val="accent2"/>
              </a:buClr>
              <a:buSzPts val="4200"/>
              <a:buNone/>
              <a:defRPr sz="4200">
                <a:solidFill>
                  <a:schemeClr val="accent2"/>
                </a:solidFill>
              </a:defRPr>
            </a:lvl8pPr>
            <a:lvl9pPr lvl="8" rtl="0" algn="ctr">
              <a:spcBef>
                <a:spcPts val="0"/>
              </a:spcBef>
              <a:spcAft>
                <a:spcPts val="0"/>
              </a:spcAft>
              <a:buClr>
                <a:schemeClr val="accent2"/>
              </a:buClr>
              <a:buSzPts val="4200"/>
              <a:buNone/>
              <a:defRPr sz="4200">
                <a:solidFill>
                  <a:schemeClr val="accent2"/>
                </a:solidFill>
              </a:defRPr>
            </a:lvl9pPr>
          </a:lstStyle>
          <a:p/>
        </p:txBody>
      </p:sp>
      <p:sp>
        <p:nvSpPr>
          <p:cNvPr id="189" name="Google Shape;189;p11"/>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sp>
        <p:nvSpPr>
          <p:cNvPr id="190" name="Google Shape;190;p11"/>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s"/>
              <a:t>‹#›</a:t>
            </a:fld>
            <a:endParaRPr/>
          </a:p>
        </p:txBody>
      </p:sp>
      <p:grpSp>
        <p:nvGrpSpPr>
          <p:cNvPr id="191" name="Google Shape;191;p11"/>
          <p:cNvGrpSpPr/>
          <p:nvPr/>
        </p:nvGrpSpPr>
        <p:grpSpPr>
          <a:xfrm>
            <a:off x="4139403" y="3349772"/>
            <a:ext cx="1722774" cy="1849007"/>
            <a:chOff x="-78286" y="28621"/>
            <a:chExt cx="2298565" cy="2439002"/>
          </a:xfrm>
        </p:grpSpPr>
        <p:sp>
          <p:nvSpPr>
            <p:cNvPr id="192" name="Google Shape;192;p11"/>
            <p:cNvSpPr/>
            <p:nvPr/>
          </p:nvSpPr>
          <p:spPr>
            <a:xfrm rot="5400000">
              <a:off x="1206938" y="1093571"/>
              <a:ext cx="352330" cy="255034"/>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 name="Google Shape;193;p11"/>
            <p:cNvSpPr/>
            <p:nvPr/>
          </p:nvSpPr>
          <p:spPr>
            <a:xfrm rot="5400000">
              <a:off x="925882" y="13338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 name="Google Shape;194;p11"/>
            <p:cNvSpPr/>
            <p:nvPr/>
          </p:nvSpPr>
          <p:spPr>
            <a:xfrm rot="5400000">
              <a:off x="1292435" y="1528544"/>
              <a:ext cx="469980" cy="325890"/>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 name="Google Shape;195;p11"/>
            <p:cNvSpPr/>
            <p:nvPr/>
          </p:nvSpPr>
          <p:spPr>
            <a:xfrm rot="5400000">
              <a:off x="948845" y="296641"/>
              <a:ext cx="394821" cy="375195"/>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 name="Google Shape;196;p11"/>
            <p:cNvSpPr/>
            <p:nvPr/>
          </p:nvSpPr>
          <p:spPr>
            <a:xfrm rot="5400000">
              <a:off x="442730" y="1260607"/>
              <a:ext cx="387992" cy="313666"/>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 name="Google Shape;197;p11"/>
            <p:cNvSpPr/>
            <p:nvPr/>
          </p:nvSpPr>
          <p:spPr>
            <a:xfrm rot="5400000">
              <a:off x="757676" y="729370"/>
              <a:ext cx="326232" cy="481664"/>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 name="Google Shape;198;p11"/>
            <p:cNvSpPr/>
            <p:nvPr/>
          </p:nvSpPr>
          <p:spPr>
            <a:xfrm rot="8360653">
              <a:off x="1148871" y="2075973"/>
              <a:ext cx="468441" cy="271872"/>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 name="Google Shape;199;p11"/>
            <p:cNvSpPr/>
            <p:nvPr/>
          </p:nvSpPr>
          <p:spPr>
            <a:xfrm rot="5400000">
              <a:off x="1352798" y="612876"/>
              <a:ext cx="233979" cy="293161"/>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 name="Google Shape;200;p11"/>
            <p:cNvSpPr/>
            <p:nvPr/>
          </p:nvSpPr>
          <p:spPr>
            <a:xfrm rot="8883467">
              <a:off x="542953" y="558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 name="Google Shape;201;p11"/>
            <p:cNvSpPr/>
            <p:nvPr/>
          </p:nvSpPr>
          <p:spPr>
            <a:xfrm rot="8883467">
              <a:off x="52253" y="1771718"/>
              <a:ext cx="323334" cy="229408"/>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 name="Google Shape;202;p11"/>
            <p:cNvSpPr/>
            <p:nvPr/>
          </p:nvSpPr>
          <p:spPr>
            <a:xfrm rot="-7445243">
              <a:off x="241128" y="274679"/>
              <a:ext cx="454156" cy="305016"/>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 name="Google Shape;203;p11"/>
            <p:cNvSpPr/>
            <p:nvPr/>
          </p:nvSpPr>
          <p:spPr>
            <a:xfrm rot="8883467">
              <a:off x="99366" y="7071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 name="Google Shape;204;p11"/>
            <p:cNvSpPr/>
            <p:nvPr/>
          </p:nvSpPr>
          <p:spPr>
            <a:xfrm rot="8883467">
              <a:off x="-29851" y="1233344"/>
              <a:ext cx="374910" cy="293592"/>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 name="Google Shape;205;p11"/>
            <p:cNvSpPr/>
            <p:nvPr/>
          </p:nvSpPr>
          <p:spPr>
            <a:xfrm rot="8883467">
              <a:off x="412553" y="1615401"/>
              <a:ext cx="315233" cy="450838"/>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 name="Google Shape;206;p11"/>
            <p:cNvSpPr/>
            <p:nvPr/>
          </p:nvSpPr>
          <p:spPr>
            <a:xfrm rot="8883467">
              <a:off x="880597" y="1760922"/>
              <a:ext cx="452665" cy="254453"/>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 name="Google Shape;207;p11"/>
            <p:cNvSpPr/>
            <p:nvPr/>
          </p:nvSpPr>
          <p:spPr>
            <a:xfrm rot="8883522">
              <a:off x="1658790" y="1022099"/>
              <a:ext cx="232336" cy="274399"/>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 name="Google Shape;208;p11"/>
            <p:cNvSpPr/>
            <p:nvPr/>
          </p:nvSpPr>
          <p:spPr>
            <a:xfrm rot="8883467">
              <a:off x="771553" y="1010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 name="Google Shape;209;p11"/>
            <p:cNvSpPr/>
            <p:nvPr/>
          </p:nvSpPr>
          <p:spPr>
            <a:xfrm rot="8883467">
              <a:off x="1381153" y="177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 name="Google Shape;210;p11"/>
            <p:cNvSpPr/>
            <p:nvPr/>
          </p:nvSpPr>
          <p:spPr>
            <a:xfrm rot="5400000">
              <a:off x="621082" y="2172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 name="Google Shape;211;p11"/>
            <p:cNvSpPr/>
            <p:nvPr/>
          </p:nvSpPr>
          <p:spPr>
            <a:xfrm rot="8883467">
              <a:off x="1775766" y="13929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 name="Google Shape;212;p11"/>
            <p:cNvSpPr/>
            <p:nvPr/>
          </p:nvSpPr>
          <p:spPr>
            <a:xfrm rot="5400000">
              <a:off x="1840282" y="648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0_Colby_Template_SlidesMania_10">
  <p:cSld name="SECTION_TITLE_AND_DESCRIPTION_1">
    <p:spTree>
      <p:nvGrpSpPr>
        <p:cNvPr id="213" name="Shape 213"/>
        <p:cNvGrpSpPr/>
        <p:nvPr/>
      </p:nvGrpSpPr>
      <p:grpSpPr>
        <a:xfrm>
          <a:off x="0" y="0"/>
          <a:ext cx="0" cy="0"/>
          <a:chOff x="0" y="0"/>
          <a:chExt cx="0" cy="0"/>
        </a:xfrm>
      </p:grpSpPr>
      <p:sp>
        <p:nvSpPr>
          <p:cNvPr id="214" name="Google Shape;214;p12"/>
          <p:cNvSpPr/>
          <p:nvPr/>
        </p:nvSpPr>
        <p:spPr>
          <a:xfrm>
            <a:off x="2100" y="0"/>
            <a:ext cx="45720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 name="Google Shape;215;p12"/>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rtl="0" algn="ctr">
              <a:spcBef>
                <a:spcPts val="0"/>
              </a:spcBef>
              <a:spcAft>
                <a:spcPts val="0"/>
              </a:spcAft>
              <a:buClr>
                <a:schemeClr val="accent5"/>
              </a:buClr>
              <a:buSzPts val="4200"/>
              <a:buNone/>
              <a:defRPr sz="4200">
                <a:solidFill>
                  <a:schemeClr val="accent5"/>
                </a:solidFill>
              </a:defRPr>
            </a:lvl1pPr>
            <a:lvl2pPr lvl="1" rtl="0" algn="ctr">
              <a:spcBef>
                <a:spcPts val="0"/>
              </a:spcBef>
              <a:spcAft>
                <a:spcPts val="0"/>
              </a:spcAft>
              <a:buClr>
                <a:schemeClr val="accent5"/>
              </a:buClr>
              <a:buSzPts val="4200"/>
              <a:buNone/>
              <a:defRPr sz="4200">
                <a:solidFill>
                  <a:schemeClr val="accent5"/>
                </a:solidFill>
              </a:defRPr>
            </a:lvl2pPr>
            <a:lvl3pPr lvl="2" rtl="0" algn="ctr">
              <a:spcBef>
                <a:spcPts val="0"/>
              </a:spcBef>
              <a:spcAft>
                <a:spcPts val="0"/>
              </a:spcAft>
              <a:buClr>
                <a:schemeClr val="accent5"/>
              </a:buClr>
              <a:buSzPts val="4200"/>
              <a:buNone/>
              <a:defRPr sz="4200">
                <a:solidFill>
                  <a:schemeClr val="accent5"/>
                </a:solidFill>
              </a:defRPr>
            </a:lvl3pPr>
            <a:lvl4pPr lvl="3" rtl="0" algn="ctr">
              <a:spcBef>
                <a:spcPts val="0"/>
              </a:spcBef>
              <a:spcAft>
                <a:spcPts val="0"/>
              </a:spcAft>
              <a:buClr>
                <a:schemeClr val="accent5"/>
              </a:buClr>
              <a:buSzPts val="4200"/>
              <a:buNone/>
              <a:defRPr sz="4200">
                <a:solidFill>
                  <a:schemeClr val="accent5"/>
                </a:solidFill>
              </a:defRPr>
            </a:lvl4pPr>
            <a:lvl5pPr lvl="4" rtl="0" algn="ctr">
              <a:spcBef>
                <a:spcPts val="0"/>
              </a:spcBef>
              <a:spcAft>
                <a:spcPts val="0"/>
              </a:spcAft>
              <a:buClr>
                <a:schemeClr val="accent5"/>
              </a:buClr>
              <a:buSzPts val="4200"/>
              <a:buNone/>
              <a:defRPr sz="4200">
                <a:solidFill>
                  <a:schemeClr val="accent5"/>
                </a:solidFill>
              </a:defRPr>
            </a:lvl5pPr>
            <a:lvl6pPr lvl="5" rtl="0" algn="ctr">
              <a:spcBef>
                <a:spcPts val="0"/>
              </a:spcBef>
              <a:spcAft>
                <a:spcPts val="0"/>
              </a:spcAft>
              <a:buClr>
                <a:schemeClr val="accent5"/>
              </a:buClr>
              <a:buSzPts val="4200"/>
              <a:buNone/>
              <a:defRPr sz="4200">
                <a:solidFill>
                  <a:schemeClr val="accent5"/>
                </a:solidFill>
              </a:defRPr>
            </a:lvl6pPr>
            <a:lvl7pPr lvl="6" rtl="0" algn="ctr">
              <a:spcBef>
                <a:spcPts val="0"/>
              </a:spcBef>
              <a:spcAft>
                <a:spcPts val="0"/>
              </a:spcAft>
              <a:buClr>
                <a:schemeClr val="accent5"/>
              </a:buClr>
              <a:buSzPts val="4200"/>
              <a:buNone/>
              <a:defRPr sz="4200">
                <a:solidFill>
                  <a:schemeClr val="accent5"/>
                </a:solidFill>
              </a:defRPr>
            </a:lvl7pPr>
            <a:lvl8pPr lvl="7" rtl="0" algn="ctr">
              <a:spcBef>
                <a:spcPts val="0"/>
              </a:spcBef>
              <a:spcAft>
                <a:spcPts val="0"/>
              </a:spcAft>
              <a:buClr>
                <a:schemeClr val="accent5"/>
              </a:buClr>
              <a:buSzPts val="4200"/>
              <a:buNone/>
              <a:defRPr sz="4200">
                <a:solidFill>
                  <a:schemeClr val="accent5"/>
                </a:solidFill>
              </a:defRPr>
            </a:lvl8pPr>
            <a:lvl9pPr lvl="8" rtl="0" algn="ctr">
              <a:spcBef>
                <a:spcPts val="0"/>
              </a:spcBef>
              <a:spcAft>
                <a:spcPts val="0"/>
              </a:spcAft>
              <a:buClr>
                <a:schemeClr val="accent5"/>
              </a:buClr>
              <a:buSzPts val="4200"/>
              <a:buNone/>
              <a:defRPr sz="4200">
                <a:solidFill>
                  <a:schemeClr val="accent5"/>
                </a:solidFill>
              </a:defRPr>
            </a:lvl9pPr>
          </a:lstStyle>
          <a:p/>
        </p:txBody>
      </p:sp>
      <p:sp>
        <p:nvSpPr>
          <p:cNvPr id="216" name="Google Shape;216;p12"/>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sp>
        <p:nvSpPr>
          <p:cNvPr id="217" name="Google Shape;217;p1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s"/>
              <a:t>‹#›</a:t>
            </a:fld>
            <a:endParaRPr/>
          </a:p>
        </p:txBody>
      </p:sp>
      <p:grpSp>
        <p:nvGrpSpPr>
          <p:cNvPr id="218" name="Google Shape;218;p12"/>
          <p:cNvGrpSpPr/>
          <p:nvPr/>
        </p:nvGrpSpPr>
        <p:grpSpPr>
          <a:xfrm>
            <a:off x="4139403" y="3349772"/>
            <a:ext cx="1722774" cy="1849007"/>
            <a:chOff x="-78286" y="28621"/>
            <a:chExt cx="2298565" cy="2439002"/>
          </a:xfrm>
        </p:grpSpPr>
        <p:sp>
          <p:nvSpPr>
            <p:cNvPr id="219" name="Google Shape;219;p12"/>
            <p:cNvSpPr/>
            <p:nvPr/>
          </p:nvSpPr>
          <p:spPr>
            <a:xfrm rot="5400000">
              <a:off x="1206938" y="1093571"/>
              <a:ext cx="352330" cy="255034"/>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 name="Google Shape;220;p12"/>
            <p:cNvSpPr/>
            <p:nvPr/>
          </p:nvSpPr>
          <p:spPr>
            <a:xfrm rot="5400000">
              <a:off x="925882" y="13338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 name="Google Shape;221;p12"/>
            <p:cNvSpPr/>
            <p:nvPr/>
          </p:nvSpPr>
          <p:spPr>
            <a:xfrm rot="5400000">
              <a:off x="1292435" y="1528544"/>
              <a:ext cx="469980" cy="325890"/>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 name="Google Shape;222;p12"/>
            <p:cNvSpPr/>
            <p:nvPr/>
          </p:nvSpPr>
          <p:spPr>
            <a:xfrm rot="5400000">
              <a:off x="948845" y="296641"/>
              <a:ext cx="394821" cy="375195"/>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 name="Google Shape;223;p12"/>
            <p:cNvSpPr/>
            <p:nvPr/>
          </p:nvSpPr>
          <p:spPr>
            <a:xfrm rot="5400000">
              <a:off x="442730" y="1260607"/>
              <a:ext cx="387992" cy="313666"/>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 name="Google Shape;224;p12"/>
            <p:cNvSpPr/>
            <p:nvPr/>
          </p:nvSpPr>
          <p:spPr>
            <a:xfrm rot="5400000">
              <a:off x="757676" y="729370"/>
              <a:ext cx="326232" cy="481664"/>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12"/>
            <p:cNvSpPr/>
            <p:nvPr/>
          </p:nvSpPr>
          <p:spPr>
            <a:xfrm rot="8360653">
              <a:off x="1148871" y="2075973"/>
              <a:ext cx="468441" cy="271872"/>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 name="Google Shape;226;p12"/>
            <p:cNvSpPr/>
            <p:nvPr/>
          </p:nvSpPr>
          <p:spPr>
            <a:xfrm rot="5400000">
              <a:off x="1352798" y="612876"/>
              <a:ext cx="233979" cy="293161"/>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 name="Google Shape;227;p12"/>
            <p:cNvSpPr/>
            <p:nvPr/>
          </p:nvSpPr>
          <p:spPr>
            <a:xfrm rot="8883467">
              <a:off x="542953" y="558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 name="Google Shape;228;p12"/>
            <p:cNvSpPr/>
            <p:nvPr/>
          </p:nvSpPr>
          <p:spPr>
            <a:xfrm rot="8883467">
              <a:off x="52253" y="1771718"/>
              <a:ext cx="323334" cy="229408"/>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 name="Google Shape;229;p12"/>
            <p:cNvSpPr/>
            <p:nvPr/>
          </p:nvSpPr>
          <p:spPr>
            <a:xfrm rot="-7445243">
              <a:off x="241128" y="274679"/>
              <a:ext cx="454156" cy="305016"/>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 name="Google Shape;230;p12"/>
            <p:cNvSpPr/>
            <p:nvPr/>
          </p:nvSpPr>
          <p:spPr>
            <a:xfrm rot="8883467">
              <a:off x="99366" y="7071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 name="Google Shape;231;p12"/>
            <p:cNvSpPr/>
            <p:nvPr/>
          </p:nvSpPr>
          <p:spPr>
            <a:xfrm rot="8883467">
              <a:off x="-29851" y="1233344"/>
              <a:ext cx="374910" cy="293592"/>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 name="Google Shape;232;p12"/>
            <p:cNvSpPr/>
            <p:nvPr/>
          </p:nvSpPr>
          <p:spPr>
            <a:xfrm rot="8883467">
              <a:off x="412553" y="1615401"/>
              <a:ext cx="315233" cy="450838"/>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 name="Google Shape;233;p12"/>
            <p:cNvSpPr/>
            <p:nvPr/>
          </p:nvSpPr>
          <p:spPr>
            <a:xfrm rot="8883467">
              <a:off x="880597" y="1760922"/>
              <a:ext cx="452665" cy="254453"/>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 name="Google Shape;234;p12"/>
            <p:cNvSpPr/>
            <p:nvPr/>
          </p:nvSpPr>
          <p:spPr>
            <a:xfrm rot="8883522">
              <a:off x="1658790" y="1022099"/>
              <a:ext cx="232336" cy="274399"/>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 name="Google Shape;235;p12"/>
            <p:cNvSpPr/>
            <p:nvPr/>
          </p:nvSpPr>
          <p:spPr>
            <a:xfrm rot="8883467">
              <a:off x="771553" y="1010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 name="Google Shape;236;p12"/>
            <p:cNvSpPr/>
            <p:nvPr/>
          </p:nvSpPr>
          <p:spPr>
            <a:xfrm rot="8883467">
              <a:off x="1381153" y="177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 name="Google Shape;237;p12"/>
            <p:cNvSpPr/>
            <p:nvPr/>
          </p:nvSpPr>
          <p:spPr>
            <a:xfrm rot="5400000">
              <a:off x="621082" y="2172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 name="Google Shape;238;p12"/>
            <p:cNvSpPr/>
            <p:nvPr/>
          </p:nvSpPr>
          <p:spPr>
            <a:xfrm rot="8883467">
              <a:off x="1775766" y="13929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 name="Google Shape;239;p12"/>
            <p:cNvSpPr/>
            <p:nvPr/>
          </p:nvSpPr>
          <p:spPr>
            <a:xfrm rot="5400000">
              <a:off x="1840282" y="648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40" name="Google Shape;240;p12"/>
          <p:cNvGrpSpPr/>
          <p:nvPr/>
        </p:nvGrpSpPr>
        <p:grpSpPr>
          <a:xfrm>
            <a:off x="5615799" y="688826"/>
            <a:ext cx="2502118" cy="3588028"/>
            <a:chOff x="6953045" y="1252870"/>
            <a:chExt cx="3186600" cy="4559700"/>
          </a:xfrm>
        </p:grpSpPr>
        <p:sp>
          <p:nvSpPr>
            <p:cNvPr id="241" name="Google Shape;241;p12"/>
            <p:cNvSpPr/>
            <p:nvPr/>
          </p:nvSpPr>
          <p:spPr>
            <a:xfrm>
              <a:off x="6953045" y="1252870"/>
              <a:ext cx="3186600" cy="45597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2" name="Google Shape;242;p12"/>
            <p:cNvSpPr/>
            <p:nvPr/>
          </p:nvSpPr>
          <p:spPr>
            <a:xfrm>
              <a:off x="8413309" y="5416847"/>
              <a:ext cx="216000" cy="216000"/>
            </a:xfrm>
            <a:prstGeom prst="ellipse">
              <a:avLst/>
            </a:prstGeom>
            <a:solidFill>
              <a:srgbClr val="171717"/>
            </a:solidFill>
            <a:ln>
              <a:noFill/>
            </a:ln>
          </p:spPr>
          <p:txBody>
            <a:bodyPr anchorCtr="0" anchor="ctr" bIns="45700" lIns="90000"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3" name="Google Shape;243;p12"/>
            <p:cNvSpPr/>
            <p:nvPr/>
          </p:nvSpPr>
          <p:spPr>
            <a:xfrm>
              <a:off x="9770818" y="1396453"/>
              <a:ext cx="97200" cy="97200"/>
            </a:xfrm>
            <a:prstGeom prst="ellipse">
              <a:avLst/>
            </a:prstGeom>
            <a:solidFill>
              <a:srgbClr val="17171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244" name="Google Shape;244;p12"/>
          <p:cNvSpPr txBox="1"/>
          <p:nvPr/>
        </p:nvSpPr>
        <p:spPr>
          <a:xfrm rot="5400000">
            <a:off x="-679350" y="47839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chemeClr val="accent1"/>
                </a:solidFill>
                <a:latin typeface="Barlow Condensed"/>
                <a:ea typeface="Barlow Condensed"/>
                <a:cs typeface="Barlow Condensed"/>
                <a:sym typeface="Barlow Condensed"/>
              </a:rPr>
              <a:t>SLIDESMANIA.COM</a:t>
            </a:r>
            <a:endParaRPr sz="10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0_Colby_Template_SlidesMania_11">
  <p:cSld name="SECTION_TITLE_AND_DESCRIPTION_1_2">
    <p:spTree>
      <p:nvGrpSpPr>
        <p:cNvPr id="245" name="Shape 245"/>
        <p:cNvGrpSpPr/>
        <p:nvPr/>
      </p:nvGrpSpPr>
      <p:grpSpPr>
        <a:xfrm>
          <a:off x="0" y="0"/>
          <a:ext cx="0" cy="0"/>
          <a:chOff x="0" y="0"/>
          <a:chExt cx="0" cy="0"/>
        </a:xfrm>
      </p:grpSpPr>
      <p:sp>
        <p:nvSpPr>
          <p:cNvPr id="246" name="Google Shape;246;p13"/>
          <p:cNvSpPr/>
          <p:nvPr/>
        </p:nvSpPr>
        <p:spPr>
          <a:xfrm>
            <a:off x="2100" y="0"/>
            <a:ext cx="45720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 name="Google Shape;247;p13"/>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rtl="0" algn="ctr">
              <a:spcBef>
                <a:spcPts val="0"/>
              </a:spcBef>
              <a:spcAft>
                <a:spcPts val="0"/>
              </a:spcAft>
              <a:buClr>
                <a:schemeClr val="accent5"/>
              </a:buClr>
              <a:buSzPts val="4200"/>
              <a:buNone/>
              <a:defRPr sz="4200">
                <a:solidFill>
                  <a:schemeClr val="accent5"/>
                </a:solidFill>
              </a:defRPr>
            </a:lvl1pPr>
            <a:lvl2pPr lvl="1" rtl="0" algn="ctr">
              <a:spcBef>
                <a:spcPts val="0"/>
              </a:spcBef>
              <a:spcAft>
                <a:spcPts val="0"/>
              </a:spcAft>
              <a:buClr>
                <a:schemeClr val="accent5"/>
              </a:buClr>
              <a:buSzPts val="4200"/>
              <a:buNone/>
              <a:defRPr sz="4200">
                <a:solidFill>
                  <a:schemeClr val="accent5"/>
                </a:solidFill>
              </a:defRPr>
            </a:lvl2pPr>
            <a:lvl3pPr lvl="2" rtl="0" algn="ctr">
              <a:spcBef>
                <a:spcPts val="0"/>
              </a:spcBef>
              <a:spcAft>
                <a:spcPts val="0"/>
              </a:spcAft>
              <a:buClr>
                <a:schemeClr val="accent5"/>
              </a:buClr>
              <a:buSzPts val="4200"/>
              <a:buNone/>
              <a:defRPr sz="4200">
                <a:solidFill>
                  <a:schemeClr val="accent5"/>
                </a:solidFill>
              </a:defRPr>
            </a:lvl3pPr>
            <a:lvl4pPr lvl="3" rtl="0" algn="ctr">
              <a:spcBef>
                <a:spcPts val="0"/>
              </a:spcBef>
              <a:spcAft>
                <a:spcPts val="0"/>
              </a:spcAft>
              <a:buClr>
                <a:schemeClr val="accent5"/>
              </a:buClr>
              <a:buSzPts val="4200"/>
              <a:buNone/>
              <a:defRPr sz="4200">
                <a:solidFill>
                  <a:schemeClr val="accent5"/>
                </a:solidFill>
              </a:defRPr>
            </a:lvl4pPr>
            <a:lvl5pPr lvl="4" rtl="0" algn="ctr">
              <a:spcBef>
                <a:spcPts val="0"/>
              </a:spcBef>
              <a:spcAft>
                <a:spcPts val="0"/>
              </a:spcAft>
              <a:buClr>
                <a:schemeClr val="accent5"/>
              </a:buClr>
              <a:buSzPts val="4200"/>
              <a:buNone/>
              <a:defRPr sz="4200">
                <a:solidFill>
                  <a:schemeClr val="accent5"/>
                </a:solidFill>
              </a:defRPr>
            </a:lvl5pPr>
            <a:lvl6pPr lvl="5" rtl="0" algn="ctr">
              <a:spcBef>
                <a:spcPts val="0"/>
              </a:spcBef>
              <a:spcAft>
                <a:spcPts val="0"/>
              </a:spcAft>
              <a:buClr>
                <a:schemeClr val="accent5"/>
              </a:buClr>
              <a:buSzPts val="4200"/>
              <a:buNone/>
              <a:defRPr sz="4200">
                <a:solidFill>
                  <a:schemeClr val="accent5"/>
                </a:solidFill>
              </a:defRPr>
            </a:lvl6pPr>
            <a:lvl7pPr lvl="6" rtl="0" algn="ctr">
              <a:spcBef>
                <a:spcPts val="0"/>
              </a:spcBef>
              <a:spcAft>
                <a:spcPts val="0"/>
              </a:spcAft>
              <a:buClr>
                <a:schemeClr val="accent5"/>
              </a:buClr>
              <a:buSzPts val="4200"/>
              <a:buNone/>
              <a:defRPr sz="4200">
                <a:solidFill>
                  <a:schemeClr val="accent5"/>
                </a:solidFill>
              </a:defRPr>
            </a:lvl7pPr>
            <a:lvl8pPr lvl="7" rtl="0" algn="ctr">
              <a:spcBef>
                <a:spcPts val="0"/>
              </a:spcBef>
              <a:spcAft>
                <a:spcPts val="0"/>
              </a:spcAft>
              <a:buClr>
                <a:schemeClr val="accent5"/>
              </a:buClr>
              <a:buSzPts val="4200"/>
              <a:buNone/>
              <a:defRPr sz="4200">
                <a:solidFill>
                  <a:schemeClr val="accent5"/>
                </a:solidFill>
              </a:defRPr>
            </a:lvl8pPr>
            <a:lvl9pPr lvl="8" rtl="0" algn="ctr">
              <a:spcBef>
                <a:spcPts val="0"/>
              </a:spcBef>
              <a:spcAft>
                <a:spcPts val="0"/>
              </a:spcAft>
              <a:buClr>
                <a:schemeClr val="accent5"/>
              </a:buClr>
              <a:buSzPts val="4200"/>
              <a:buNone/>
              <a:defRPr sz="4200">
                <a:solidFill>
                  <a:schemeClr val="accent5"/>
                </a:solidFill>
              </a:defRPr>
            </a:lvl9pPr>
          </a:lstStyle>
          <a:p/>
        </p:txBody>
      </p:sp>
      <p:sp>
        <p:nvSpPr>
          <p:cNvPr id="248" name="Google Shape;248;p13"/>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sp>
        <p:nvSpPr>
          <p:cNvPr id="249" name="Google Shape;249;p13"/>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s"/>
              <a:t>‹#›</a:t>
            </a:fld>
            <a:endParaRPr/>
          </a:p>
        </p:txBody>
      </p:sp>
      <p:grpSp>
        <p:nvGrpSpPr>
          <p:cNvPr id="250" name="Google Shape;250;p13"/>
          <p:cNvGrpSpPr/>
          <p:nvPr/>
        </p:nvGrpSpPr>
        <p:grpSpPr>
          <a:xfrm>
            <a:off x="4139403" y="3349772"/>
            <a:ext cx="1722774" cy="1849007"/>
            <a:chOff x="-78286" y="28621"/>
            <a:chExt cx="2298565" cy="2439002"/>
          </a:xfrm>
        </p:grpSpPr>
        <p:sp>
          <p:nvSpPr>
            <p:cNvPr id="251" name="Google Shape;251;p13"/>
            <p:cNvSpPr/>
            <p:nvPr/>
          </p:nvSpPr>
          <p:spPr>
            <a:xfrm rot="5400000">
              <a:off x="1206938" y="1093571"/>
              <a:ext cx="352330" cy="255034"/>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 name="Google Shape;252;p13"/>
            <p:cNvSpPr/>
            <p:nvPr/>
          </p:nvSpPr>
          <p:spPr>
            <a:xfrm rot="5400000">
              <a:off x="925882" y="13338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 name="Google Shape;253;p13"/>
            <p:cNvSpPr/>
            <p:nvPr/>
          </p:nvSpPr>
          <p:spPr>
            <a:xfrm rot="5400000">
              <a:off x="1292435" y="1528544"/>
              <a:ext cx="469980" cy="325890"/>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 name="Google Shape;254;p13"/>
            <p:cNvSpPr/>
            <p:nvPr/>
          </p:nvSpPr>
          <p:spPr>
            <a:xfrm rot="5400000">
              <a:off x="948845" y="296641"/>
              <a:ext cx="394821" cy="375195"/>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 name="Google Shape;255;p13"/>
            <p:cNvSpPr/>
            <p:nvPr/>
          </p:nvSpPr>
          <p:spPr>
            <a:xfrm rot="5400000">
              <a:off x="442730" y="1260607"/>
              <a:ext cx="387992" cy="313666"/>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 name="Google Shape;256;p13"/>
            <p:cNvSpPr/>
            <p:nvPr/>
          </p:nvSpPr>
          <p:spPr>
            <a:xfrm rot="5400000">
              <a:off x="757676" y="729370"/>
              <a:ext cx="326232" cy="481664"/>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 name="Google Shape;257;p13"/>
            <p:cNvSpPr/>
            <p:nvPr/>
          </p:nvSpPr>
          <p:spPr>
            <a:xfrm rot="8360653">
              <a:off x="1148871" y="2075973"/>
              <a:ext cx="468441" cy="271872"/>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 name="Google Shape;258;p13"/>
            <p:cNvSpPr/>
            <p:nvPr/>
          </p:nvSpPr>
          <p:spPr>
            <a:xfrm rot="5400000">
              <a:off x="1352798" y="612876"/>
              <a:ext cx="233979" cy="293161"/>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 name="Google Shape;259;p13"/>
            <p:cNvSpPr/>
            <p:nvPr/>
          </p:nvSpPr>
          <p:spPr>
            <a:xfrm rot="8883467">
              <a:off x="542953" y="558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 name="Google Shape;260;p13"/>
            <p:cNvSpPr/>
            <p:nvPr/>
          </p:nvSpPr>
          <p:spPr>
            <a:xfrm rot="8883467">
              <a:off x="52253" y="1771718"/>
              <a:ext cx="323334" cy="229408"/>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 name="Google Shape;261;p13"/>
            <p:cNvSpPr/>
            <p:nvPr/>
          </p:nvSpPr>
          <p:spPr>
            <a:xfrm rot="-7445243">
              <a:off x="241128" y="274679"/>
              <a:ext cx="454156" cy="305016"/>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 name="Google Shape;262;p13"/>
            <p:cNvSpPr/>
            <p:nvPr/>
          </p:nvSpPr>
          <p:spPr>
            <a:xfrm rot="8883467">
              <a:off x="99366" y="7071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 name="Google Shape;263;p13"/>
            <p:cNvSpPr/>
            <p:nvPr/>
          </p:nvSpPr>
          <p:spPr>
            <a:xfrm rot="8883467">
              <a:off x="-29851" y="1233344"/>
              <a:ext cx="374910" cy="293592"/>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 name="Google Shape;264;p13"/>
            <p:cNvSpPr/>
            <p:nvPr/>
          </p:nvSpPr>
          <p:spPr>
            <a:xfrm rot="8883467">
              <a:off x="412553" y="1615401"/>
              <a:ext cx="315233" cy="450838"/>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 name="Google Shape;265;p13"/>
            <p:cNvSpPr/>
            <p:nvPr/>
          </p:nvSpPr>
          <p:spPr>
            <a:xfrm rot="8883467">
              <a:off x="880597" y="1760922"/>
              <a:ext cx="452665" cy="254453"/>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 name="Google Shape;266;p13"/>
            <p:cNvSpPr/>
            <p:nvPr/>
          </p:nvSpPr>
          <p:spPr>
            <a:xfrm rot="8883522">
              <a:off x="1658790" y="1022099"/>
              <a:ext cx="232336" cy="274399"/>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 name="Google Shape;267;p13"/>
            <p:cNvSpPr/>
            <p:nvPr/>
          </p:nvSpPr>
          <p:spPr>
            <a:xfrm rot="8883467">
              <a:off x="771553" y="1010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 name="Google Shape;268;p13"/>
            <p:cNvSpPr/>
            <p:nvPr/>
          </p:nvSpPr>
          <p:spPr>
            <a:xfrm rot="8883467">
              <a:off x="1381153" y="177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 name="Google Shape;269;p13"/>
            <p:cNvSpPr/>
            <p:nvPr/>
          </p:nvSpPr>
          <p:spPr>
            <a:xfrm rot="5400000">
              <a:off x="621082" y="2172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 name="Google Shape;270;p13"/>
            <p:cNvSpPr/>
            <p:nvPr/>
          </p:nvSpPr>
          <p:spPr>
            <a:xfrm rot="8883467">
              <a:off x="1775766" y="13929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 name="Google Shape;271;p13"/>
            <p:cNvSpPr/>
            <p:nvPr/>
          </p:nvSpPr>
          <p:spPr>
            <a:xfrm rot="5400000">
              <a:off x="1840282" y="648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72" name="Google Shape;272;p13"/>
          <p:cNvSpPr txBox="1"/>
          <p:nvPr/>
        </p:nvSpPr>
        <p:spPr>
          <a:xfrm rot="5400000">
            <a:off x="-679350" y="47839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chemeClr val="accent1"/>
                </a:solidFill>
                <a:latin typeface="Barlow Condensed"/>
                <a:ea typeface="Barlow Condensed"/>
                <a:cs typeface="Barlow Condensed"/>
                <a:sym typeface="Barlow Condensed"/>
              </a:rPr>
              <a:t>SLIDESMANIA.COM</a:t>
            </a:r>
            <a:endParaRPr sz="1000">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0_Colby_Template_SlidesMania_12">
  <p:cSld name="SECTION_TITLE_AND_DESCRIPTION_1_1">
    <p:bg>
      <p:bgPr>
        <a:solidFill>
          <a:schemeClr val="accent2"/>
        </a:solidFill>
      </p:bgPr>
    </p:bg>
    <p:spTree>
      <p:nvGrpSpPr>
        <p:cNvPr id="273" name="Shape 273"/>
        <p:cNvGrpSpPr/>
        <p:nvPr/>
      </p:nvGrpSpPr>
      <p:grpSpPr>
        <a:xfrm>
          <a:off x="0" y="0"/>
          <a:ext cx="0" cy="0"/>
          <a:chOff x="0" y="0"/>
          <a:chExt cx="0" cy="0"/>
        </a:xfrm>
      </p:grpSpPr>
      <p:sp>
        <p:nvSpPr>
          <p:cNvPr id="274" name="Google Shape;274;p14"/>
          <p:cNvSpPr/>
          <p:nvPr/>
        </p:nvSpPr>
        <p:spPr>
          <a:xfrm>
            <a:off x="-39300" y="0"/>
            <a:ext cx="4572000" cy="5143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 name="Google Shape;275;p14"/>
          <p:cNvSpPr txBox="1"/>
          <p:nvPr>
            <p:ph type="title"/>
          </p:nvPr>
        </p:nvSpPr>
        <p:spPr>
          <a:xfrm>
            <a:off x="4837500" y="1233175"/>
            <a:ext cx="4045200" cy="1482300"/>
          </a:xfrm>
          <a:prstGeom prst="rect">
            <a:avLst/>
          </a:prstGeom>
        </p:spPr>
        <p:txBody>
          <a:bodyPr anchorCtr="0" anchor="b" bIns="91425" lIns="91425" spcFirstLastPara="1" rIns="91425" wrap="square" tIns="91425">
            <a:noAutofit/>
          </a:bodyPr>
          <a:lstStyle>
            <a:lvl1pPr lvl="0" rtl="0" algn="ctr">
              <a:spcBef>
                <a:spcPts val="0"/>
              </a:spcBef>
              <a:spcAft>
                <a:spcPts val="0"/>
              </a:spcAft>
              <a:buClr>
                <a:schemeClr val="accent5"/>
              </a:buClr>
              <a:buSzPts val="4200"/>
              <a:buNone/>
              <a:defRPr sz="4200">
                <a:solidFill>
                  <a:schemeClr val="accent5"/>
                </a:solidFill>
              </a:defRPr>
            </a:lvl1pPr>
            <a:lvl2pPr lvl="1" rtl="0" algn="ctr">
              <a:spcBef>
                <a:spcPts val="0"/>
              </a:spcBef>
              <a:spcAft>
                <a:spcPts val="0"/>
              </a:spcAft>
              <a:buClr>
                <a:schemeClr val="accent5"/>
              </a:buClr>
              <a:buSzPts val="4200"/>
              <a:buNone/>
              <a:defRPr sz="4200">
                <a:solidFill>
                  <a:schemeClr val="accent5"/>
                </a:solidFill>
              </a:defRPr>
            </a:lvl2pPr>
            <a:lvl3pPr lvl="2" rtl="0" algn="ctr">
              <a:spcBef>
                <a:spcPts val="0"/>
              </a:spcBef>
              <a:spcAft>
                <a:spcPts val="0"/>
              </a:spcAft>
              <a:buClr>
                <a:schemeClr val="accent5"/>
              </a:buClr>
              <a:buSzPts val="4200"/>
              <a:buNone/>
              <a:defRPr sz="4200">
                <a:solidFill>
                  <a:schemeClr val="accent5"/>
                </a:solidFill>
              </a:defRPr>
            </a:lvl3pPr>
            <a:lvl4pPr lvl="3" rtl="0" algn="ctr">
              <a:spcBef>
                <a:spcPts val="0"/>
              </a:spcBef>
              <a:spcAft>
                <a:spcPts val="0"/>
              </a:spcAft>
              <a:buClr>
                <a:schemeClr val="accent5"/>
              </a:buClr>
              <a:buSzPts val="4200"/>
              <a:buNone/>
              <a:defRPr sz="4200">
                <a:solidFill>
                  <a:schemeClr val="accent5"/>
                </a:solidFill>
              </a:defRPr>
            </a:lvl4pPr>
            <a:lvl5pPr lvl="4" rtl="0" algn="ctr">
              <a:spcBef>
                <a:spcPts val="0"/>
              </a:spcBef>
              <a:spcAft>
                <a:spcPts val="0"/>
              </a:spcAft>
              <a:buClr>
                <a:schemeClr val="accent5"/>
              </a:buClr>
              <a:buSzPts val="4200"/>
              <a:buNone/>
              <a:defRPr sz="4200">
                <a:solidFill>
                  <a:schemeClr val="accent5"/>
                </a:solidFill>
              </a:defRPr>
            </a:lvl5pPr>
            <a:lvl6pPr lvl="5" rtl="0" algn="ctr">
              <a:spcBef>
                <a:spcPts val="0"/>
              </a:spcBef>
              <a:spcAft>
                <a:spcPts val="0"/>
              </a:spcAft>
              <a:buClr>
                <a:schemeClr val="accent5"/>
              </a:buClr>
              <a:buSzPts val="4200"/>
              <a:buNone/>
              <a:defRPr sz="4200">
                <a:solidFill>
                  <a:schemeClr val="accent5"/>
                </a:solidFill>
              </a:defRPr>
            </a:lvl6pPr>
            <a:lvl7pPr lvl="6" rtl="0" algn="ctr">
              <a:spcBef>
                <a:spcPts val="0"/>
              </a:spcBef>
              <a:spcAft>
                <a:spcPts val="0"/>
              </a:spcAft>
              <a:buClr>
                <a:schemeClr val="accent5"/>
              </a:buClr>
              <a:buSzPts val="4200"/>
              <a:buNone/>
              <a:defRPr sz="4200">
                <a:solidFill>
                  <a:schemeClr val="accent5"/>
                </a:solidFill>
              </a:defRPr>
            </a:lvl7pPr>
            <a:lvl8pPr lvl="7" rtl="0" algn="ctr">
              <a:spcBef>
                <a:spcPts val="0"/>
              </a:spcBef>
              <a:spcAft>
                <a:spcPts val="0"/>
              </a:spcAft>
              <a:buClr>
                <a:schemeClr val="accent5"/>
              </a:buClr>
              <a:buSzPts val="4200"/>
              <a:buNone/>
              <a:defRPr sz="4200">
                <a:solidFill>
                  <a:schemeClr val="accent5"/>
                </a:solidFill>
              </a:defRPr>
            </a:lvl8pPr>
            <a:lvl9pPr lvl="8" rtl="0" algn="ctr">
              <a:spcBef>
                <a:spcPts val="0"/>
              </a:spcBef>
              <a:spcAft>
                <a:spcPts val="0"/>
              </a:spcAft>
              <a:buClr>
                <a:schemeClr val="accent5"/>
              </a:buClr>
              <a:buSzPts val="4200"/>
              <a:buNone/>
              <a:defRPr sz="4200">
                <a:solidFill>
                  <a:schemeClr val="accent5"/>
                </a:solidFill>
              </a:defRPr>
            </a:lvl9pPr>
          </a:lstStyle>
          <a:p/>
        </p:txBody>
      </p:sp>
      <p:sp>
        <p:nvSpPr>
          <p:cNvPr id="276" name="Google Shape;276;p14"/>
          <p:cNvSpPr txBox="1"/>
          <p:nvPr>
            <p:ph idx="1" type="subTitle"/>
          </p:nvPr>
        </p:nvSpPr>
        <p:spPr>
          <a:xfrm>
            <a:off x="4837500" y="2803075"/>
            <a:ext cx="4045200" cy="12351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sp>
        <p:nvSpPr>
          <p:cNvPr id="277" name="Google Shape;277;p1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s"/>
              <a:t>‹#›</a:t>
            </a:fld>
            <a:endParaRPr/>
          </a:p>
        </p:txBody>
      </p:sp>
      <p:grpSp>
        <p:nvGrpSpPr>
          <p:cNvPr id="278" name="Google Shape;278;p14"/>
          <p:cNvGrpSpPr/>
          <p:nvPr/>
        </p:nvGrpSpPr>
        <p:grpSpPr>
          <a:xfrm>
            <a:off x="3148803" y="3197372"/>
            <a:ext cx="1722774" cy="1849007"/>
            <a:chOff x="-78286" y="28621"/>
            <a:chExt cx="2298565" cy="2439002"/>
          </a:xfrm>
        </p:grpSpPr>
        <p:sp>
          <p:nvSpPr>
            <p:cNvPr id="279" name="Google Shape;279;p14"/>
            <p:cNvSpPr/>
            <p:nvPr/>
          </p:nvSpPr>
          <p:spPr>
            <a:xfrm rot="5400000">
              <a:off x="1206938" y="1093571"/>
              <a:ext cx="352330" cy="255034"/>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 name="Google Shape;280;p14"/>
            <p:cNvSpPr/>
            <p:nvPr/>
          </p:nvSpPr>
          <p:spPr>
            <a:xfrm rot="5400000">
              <a:off x="925882" y="13338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 name="Google Shape;281;p14"/>
            <p:cNvSpPr/>
            <p:nvPr/>
          </p:nvSpPr>
          <p:spPr>
            <a:xfrm rot="5400000">
              <a:off x="1292435" y="1528544"/>
              <a:ext cx="469980" cy="325890"/>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 name="Google Shape;282;p14"/>
            <p:cNvSpPr/>
            <p:nvPr/>
          </p:nvSpPr>
          <p:spPr>
            <a:xfrm rot="5400000">
              <a:off x="948845" y="296641"/>
              <a:ext cx="394821" cy="375195"/>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 name="Google Shape;283;p14"/>
            <p:cNvSpPr/>
            <p:nvPr/>
          </p:nvSpPr>
          <p:spPr>
            <a:xfrm rot="5400000">
              <a:off x="442730" y="1260607"/>
              <a:ext cx="387992" cy="313666"/>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14"/>
            <p:cNvSpPr/>
            <p:nvPr/>
          </p:nvSpPr>
          <p:spPr>
            <a:xfrm rot="5400000">
              <a:off x="757676" y="729370"/>
              <a:ext cx="326232" cy="481664"/>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 name="Google Shape;285;p14"/>
            <p:cNvSpPr/>
            <p:nvPr/>
          </p:nvSpPr>
          <p:spPr>
            <a:xfrm rot="8360653">
              <a:off x="1148871" y="2075973"/>
              <a:ext cx="468441" cy="271872"/>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 name="Google Shape;286;p14"/>
            <p:cNvSpPr/>
            <p:nvPr/>
          </p:nvSpPr>
          <p:spPr>
            <a:xfrm rot="5400000">
              <a:off x="1352798" y="612876"/>
              <a:ext cx="233979" cy="293161"/>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 name="Google Shape;287;p14"/>
            <p:cNvSpPr/>
            <p:nvPr/>
          </p:nvSpPr>
          <p:spPr>
            <a:xfrm rot="8883467">
              <a:off x="542953" y="558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 name="Google Shape;288;p14"/>
            <p:cNvSpPr/>
            <p:nvPr/>
          </p:nvSpPr>
          <p:spPr>
            <a:xfrm rot="8883467">
              <a:off x="52253" y="1771718"/>
              <a:ext cx="323334" cy="229408"/>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 name="Google Shape;289;p14"/>
            <p:cNvSpPr/>
            <p:nvPr/>
          </p:nvSpPr>
          <p:spPr>
            <a:xfrm rot="-7445243">
              <a:off x="241128" y="274679"/>
              <a:ext cx="454156" cy="305016"/>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 name="Google Shape;290;p14"/>
            <p:cNvSpPr/>
            <p:nvPr/>
          </p:nvSpPr>
          <p:spPr>
            <a:xfrm rot="8883467">
              <a:off x="99366" y="7071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 name="Google Shape;291;p14"/>
            <p:cNvSpPr/>
            <p:nvPr/>
          </p:nvSpPr>
          <p:spPr>
            <a:xfrm rot="8883467">
              <a:off x="-29851" y="1233344"/>
              <a:ext cx="374910" cy="293592"/>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 name="Google Shape;292;p14"/>
            <p:cNvSpPr/>
            <p:nvPr/>
          </p:nvSpPr>
          <p:spPr>
            <a:xfrm rot="8883467">
              <a:off x="412553" y="1615401"/>
              <a:ext cx="315233" cy="450838"/>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 name="Google Shape;293;p14"/>
            <p:cNvSpPr/>
            <p:nvPr/>
          </p:nvSpPr>
          <p:spPr>
            <a:xfrm rot="8883467">
              <a:off x="880597" y="1760922"/>
              <a:ext cx="452665" cy="254453"/>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 name="Google Shape;294;p14"/>
            <p:cNvSpPr/>
            <p:nvPr/>
          </p:nvSpPr>
          <p:spPr>
            <a:xfrm rot="8883522">
              <a:off x="1658790" y="1022099"/>
              <a:ext cx="232336" cy="274399"/>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 name="Google Shape;295;p14"/>
            <p:cNvSpPr/>
            <p:nvPr/>
          </p:nvSpPr>
          <p:spPr>
            <a:xfrm rot="8883467">
              <a:off x="771553" y="1010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 name="Google Shape;296;p14"/>
            <p:cNvSpPr/>
            <p:nvPr/>
          </p:nvSpPr>
          <p:spPr>
            <a:xfrm rot="8883467">
              <a:off x="1381153" y="177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 name="Google Shape;297;p14"/>
            <p:cNvSpPr/>
            <p:nvPr/>
          </p:nvSpPr>
          <p:spPr>
            <a:xfrm rot="5400000">
              <a:off x="621082" y="2172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 name="Google Shape;298;p14"/>
            <p:cNvSpPr/>
            <p:nvPr/>
          </p:nvSpPr>
          <p:spPr>
            <a:xfrm rot="8883467">
              <a:off x="1775766" y="13929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 name="Google Shape;299;p14"/>
            <p:cNvSpPr/>
            <p:nvPr/>
          </p:nvSpPr>
          <p:spPr>
            <a:xfrm rot="5400000">
              <a:off x="1840282" y="648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00" name="Google Shape;300;p14"/>
          <p:cNvGrpSpPr/>
          <p:nvPr/>
        </p:nvGrpSpPr>
        <p:grpSpPr>
          <a:xfrm>
            <a:off x="133387" y="1411045"/>
            <a:ext cx="4291168" cy="2177795"/>
            <a:chOff x="3289100" y="2648488"/>
            <a:chExt cx="5622600" cy="2846047"/>
          </a:xfrm>
        </p:grpSpPr>
        <p:grpSp>
          <p:nvGrpSpPr>
            <p:cNvPr id="301" name="Google Shape;301;p14"/>
            <p:cNvGrpSpPr/>
            <p:nvPr/>
          </p:nvGrpSpPr>
          <p:grpSpPr>
            <a:xfrm>
              <a:off x="3289100" y="2648488"/>
              <a:ext cx="5622600" cy="2846047"/>
              <a:chOff x="1059475" y="2296088"/>
              <a:chExt cx="5622600" cy="2846047"/>
            </a:xfrm>
          </p:grpSpPr>
          <p:sp>
            <p:nvSpPr>
              <p:cNvPr id="302" name="Google Shape;302;p14"/>
              <p:cNvSpPr/>
              <p:nvPr/>
            </p:nvSpPr>
            <p:spPr>
              <a:xfrm>
                <a:off x="1709623" y="2296088"/>
                <a:ext cx="4319700" cy="2813400"/>
              </a:xfrm>
              <a:prstGeom prst="roundRect">
                <a:avLst>
                  <a:gd fmla="val 4487" name="adj"/>
                </a:avLst>
              </a:prstGeom>
              <a:solidFill>
                <a:srgbClr val="262626"/>
              </a:solidFill>
              <a:ln cap="flat" cmpd="sng" w="38100">
                <a:solidFill>
                  <a:srgbClr val="BFBFBF"/>
                </a:solidFill>
                <a:prstDash val="solid"/>
                <a:miter lim="800000"/>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303" name="Google Shape;303;p14"/>
              <p:cNvGrpSpPr/>
              <p:nvPr/>
            </p:nvGrpSpPr>
            <p:grpSpPr>
              <a:xfrm>
                <a:off x="1059475" y="5047935"/>
                <a:ext cx="5622600" cy="94200"/>
                <a:chOff x="1059475" y="5015277"/>
                <a:chExt cx="5622600" cy="188400"/>
              </a:xfrm>
            </p:grpSpPr>
            <p:sp>
              <p:nvSpPr>
                <p:cNvPr id="304" name="Google Shape;304;p14"/>
                <p:cNvSpPr/>
                <p:nvPr/>
              </p:nvSpPr>
              <p:spPr>
                <a:xfrm>
                  <a:off x="1059475" y="5015277"/>
                  <a:ext cx="5622600" cy="188400"/>
                </a:xfrm>
                <a:prstGeom prst="roundRect">
                  <a:avLst>
                    <a:gd fmla="val 35520" name="adj"/>
                  </a:avLst>
                </a:prstGeom>
                <a:solidFill>
                  <a:srgbClr val="BFBFB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05" name="Google Shape;305;p14"/>
                <p:cNvSpPr/>
                <p:nvPr/>
              </p:nvSpPr>
              <p:spPr>
                <a:xfrm>
                  <a:off x="3354359" y="5020473"/>
                  <a:ext cx="1030351" cy="131148"/>
                </a:xfrm>
                <a:custGeom>
                  <a:rect b="b" l="l" r="r" t="t"/>
                  <a:pathLst>
                    <a:path extrusionOk="0" h="131148" w="1030351">
                      <a:moveTo>
                        <a:pt x="0" y="0"/>
                      </a:moveTo>
                      <a:lnTo>
                        <a:pt x="1030351" y="0"/>
                      </a:lnTo>
                      <a:lnTo>
                        <a:pt x="995408" y="51827"/>
                      </a:lnTo>
                      <a:cubicBezTo>
                        <a:pt x="946399" y="100836"/>
                        <a:pt x="878694" y="131148"/>
                        <a:pt x="803909" y="131148"/>
                      </a:cubicBezTo>
                      <a:lnTo>
                        <a:pt x="226441" y="131148"/>
                      </a:lnTo>
                      <a:cubicBezTo>
                        <a:pt x="151656" y="131148"/>
                        <a:pt x="83951" y="100836"/>
                        <a:pt x="34942" y="51827"/>
                      </a:cubicBezTo>
                      <a:close/>
                    </a:path>
                  </a:pathLst>
                </a:custGeom>
                <a:solidFill>
                  <a:srgbClr val="A5A5A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sp>
          <p:nvSpPr>
            <p:cNvPr id="306" name="Google Shape;306;p14"/>
            <p:cNvSpPr/>
            <p:nvPr/>
          </p:nvSpPr>
          <p:spPr>
            <a:xfrm>
              <a:off x="6037018" y="2768053"/>
              <a:ext cx="97200" cy="97200"/>
            </a:xfrm>
            <a:prstGeom prst="ellipse">
              <a:avLst/>
            </a:prstGeom>
            <a:solidFill>
              <a:srgbClr val="17171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307" name="Google Shape;307;p14"/>
          <p:cNvSpPr txBox="1"/>
          <p:nvPr/>
        </p:nvSpPr>
        <p:spPr>
          <a:xfrm rot="5400000">
            <a:off x="-679350" y="47839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chemeClr val="accent2"/>
                </a:solidFill>
                <a:latin typeface="Barlow Condensed"/>
                <a:ea typeface="Barlow Condensed"/>
                <a:cs typeface="Barlow Condensed"/>
                <a:sym typeface="Barlow Condensed"/>
              </a:rPr>
              <a:t>SLIDESMANIA.COM</a:t>
            </a:r>
            <a:endParaRPr sz="1000">
              <a:solidFill>
                <a:schemeClr val="accent2"/>
              </a:solidFill>
              <a:latin typeface="Barlow Condensed"/>
              <a:ea typeface="Barlow Condensed"/>
              <a:cs typeface="Barlow Condensed"/>
              <a:sym typeface="Barlow Condense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0_Colby_Template_SlidesMania_13">
  <p:cSld name="SECTION_TITLE_AND_DESCRIPTION_1_1_2">
    <p:bg>
      <p:bgPr>
        <a:solidFill>
          <a:schemeClr val="accent2"/>
        </a:solidFill>
      </p:bgPr>
    </p:bg>
    <p:spTree>
      <p:nvGrpSpPr>
        <p:cNvPr id="308" name="Shape 308"/>
        <p:cNvGrpSpPr/>
        <p:nvPr/>
      </p:nvGrpSpPr>
      <p:grpSpPr>
        <a:xfrm>
          <a:off x="0" y="0"/>
          <a:ext cx="0" cy="0"/>
          <a:chOff x="0" y="0"/>
          <a:chExt cx="0" cy="0"/>
        </a:xfrm>
      </p:grpSpPr>
      <p:sp>
        <p:nvSpPr>
          <p:cNvPr id="309" name="Google Shape;309;p15"/>
          <p:cNvSpPr/>
          <p:nvPr/>
        </p:nvSpPr>
        <p:spPr>
          <a:xfrm>
            <a:off x="-39300" y="0"/>
            <a:ext cx="4572000" cy="51435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 name="Google Shape;310;p15"/>
          <p:cNvSpPr txBox="1"/>
          <p:nvPr>
            <p:ph type="title"/>
          </p:nvPr>
        </p:nvSpPr>
        <p:spPr>
          <a:xfrm>
            <a:off x="4837500" y="1233175"/>
            <a:ext cx="4045200" cy="1482300"/>
          </a:xfrm>
          <a:prstGeom prst="rect">
            <a:avLst/>
          </a:prstGeom>
        </p:spPr>
        <p:txBody>
          <a:bodyPr anchorCtr="0" anchor="b" bIns="91425" lIns="91425" spcFirstLastPara="1" rIns="91425" wrap="square" tIns="91425">
            <a:noAutofit/>
          </a:bodyPr>
          <a:lstStyle>
            <a:lvl1pPr lvl="0" rtl="0" algn="ctr">
              <a:spcBef>
                <a:spcPts val="0"/>
              </a:spcBef>
              <a:spcAft>
                <a:spcPts val="0"/>
              </a:spcAft>
              <a:buClr>
                <a:schemeClr val="accent5"/>
              </a:buClr>
              <a:buSzPts val="4200"/>
              <a:buNone/>
              <a:defRPr sz="4200">
                <a:solidFill>
                  <a:schemeClr val="accent5"/>
                </a:solidFill>
              </a:defRPr>
            </a:lvl1pPr>
            <a:lvl2pPr lvl="1" rtl="0" algn="ctr">
              <a:spcBef>
                <a:spcPts val="0"/>
              </a:spcBef>
              <a:spcAft>
                <a:spcPts val="0"/>
              </a:spcAft>
              <a:buClr>
                <a:schemeClr val="accent5"/>
              </a:buClr>
              <a:buSzPts val="4200"/>
              <a:buNone/>
              <a:defRPr sz="4200">
                <a:solidFill>
                  <a:schemeClr val="accent5"/>
                </a:solidFill>
              </a:defRPr>
            </a:lvl2pPr>
            <a:lvl3pPr lvl="2" rtl="0" algn="ctr">
              <a:spcBef>
                <a:spcPts val="0"/>
              </a:spcBef>
              <a:spcAft>
                <a:spcPts val="0"/>
              </a:spcAft>
              <a:buClr>
                <a:schemeClr val="accent5"/>
              </a:buClr>
              <a:buSzPts val="4200"/>
              <a:buNone/>
              <a:defRPr sz="4200">
                <a:solidFill>
                  <a:schemeClr val="accent5"/>
                </a:solidFill>
              </a:defRPr>
            </a:lvl3pPr>
            <a:lvl4pPr lvl="3" rtl="0" algn="ctr">
              <a:spcBef>
                <a:spcPts val="0"/>
              </a:spcBef>
              <a:spcAft>
                <a:spcPts val="0"/>
              </a:spcAft>
              <a:buClr>
                <a:schemeClr val="accent5"/>
              </a:buClr>
              <a:buSzPts val="4200"/>
              <a:buNone/>
              <a:defRPr sz="4200">
                <a:solidFill>
                  <a:schemeClr val="accent5"/>
                </a:solidFill>
              </a:defRPr>
            </a:lvl4pPr>
            <a:lvl5pPr lvl="4" rtl="0" algn="ctr">
              <a:spcBef>
                <a:spcPts val="0"/>
              </a:spcBef>
              <a:spcAft>
                <a:spcPts val="0"/>
              </a:spcAft>
              <a:buClr>
                <a:schemeClr val="accent5"/>
              </a:buClr>
              <a:buSzPts val="4200"/>
              <a:buNone/>
              <a:defRPr sz="4200">
                <a:solidFill>
                  <a:schemeClr val="accent5"/>
                </a:solidFill>
              </a:defRPr>
            </a:lvl5pPr>
            <a:lvl6pPr lvl="5" rtl="0" algn="ctr">
              <a:spcBef>
                <a:spcPts val="0"/>
              </a:spcBef>
              <a:spcAft>
                <a:spcPts val="0"/>
              </a:spcAft>
              <a:buClr>
                <a:schemeClr val="accent5"/>
              </a:buClr>
              <a:buSzPts val="4200"/>
              <a:buNone/>
              <a:defRPr sz="4200">
                <a:solidFill>
                  <a:schemeClr val="accent5"/>
                </a:solidFill>
              </a:defRPr>
            </a:lvl6pPr>
            <a:lvl7pPr lvl="6" rtl="0" algn="ctr">
              <a:spcBef>
                <a:spcPts val="0"/>
              </a:spcBef>
              <a:spcAft>
                <a:spcPts val="0"/>
              </a:spcAft>
              <a:buClr>
                <a:schemeClr val="accent5"/>
              </a:buClr>
              <a:buSzPts val="4200"/>
              <a:buNone/>
              <a:defRPr sz="4200">
                <a:solidFill>
                  <a:schemeClr val="accent5"/>
                </a:solidFill>
              </a:defRPr>
            </a:lvl7pPr>
            <a:lvl8pPr lvl="7" rtl="0" algn="ctr">
              <a:spcBef>
                <a:spcPts val="0"/>
              </a:spcBef>
              <a:spcAft>
                <a:spcPts val="0"/>
              </a:spcAft>
              <a:buClr>
                <a:schemeClr val="accent5"/>
              </a:buClr>
              <a:buSzPts val="4200"/>
              <a:buNone/>
              <a:defRPr sz="4200">
                <a:solidFill>
                  <a:schemeClr val="accent5"/>
                </a:solidFill>
              </a:defRPr>
            </a:lvl8pPr>
            <a:lvl9pPr lvl="8" rtl="0" algn="ctr">
              <a:spcBef>
                <a:spcPts val="0"/>
              </a:spcBef>
              <a:spcAft>
                <a:spcPts val="0"/>
              </a:spcAft>
              <a:buClr>
                <a:schemeClr val="accent5"/>
              </a:buClr>
              <a:buSzPts val="4200"/>
              <a:buNone/>
              <a:defRPr sz="4200">
                <a:solidFill>
                  <a:schemeClr val="accent5"/>
                </a:solidFill>
              </a:defRPr>
            </a:lvl9pPr>
          </a:lstStyle>
          <a:p/>
        </p:txBody>
      </p:sp>
      <p:sp>
        <p:nvSpPr>
          <p:cNvPr id="311" name="Google Shape;311;p15"/>
          <p:cNvSpPr txBox="1"/>
          <p:nvPr>
            <p:ph idx="1" type="subTitle"/>
          </p:nvPr>
        </p:nvSpPr>
        <p:spPr>
          <a:xfrm>
            <a:off x="4837500" y="2803075"/>
            <a:ext cx="4045200" cy="12351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sp>
        <p:nvSpPr>
          <p:cNvPr id="312" name="Google Shape;312;p15"/>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s"/>
              <a:t>‹#›</a:t>
            </a:fld>
            <a:endParaRPr/>
          </a:p>
        </p:txBody>
      </p:sp>
      <p:grpSp>
        <p:nvGrpSpPr>
          <p:cNvPr id="313" name="Google Shape;313;p15"/>
          <p:cNvGrpSpPr/>
          <p:nvPr/>
        </p:nvGrpSpPr>
        <p:grpSpPr>
          <a:xfrm>
            <a:off x="3148803" y="3197372"/>
            <a:ext cx="1722774" cy="1849007"/>
            <a:chOff x="-78286" y="28621"/>
            <a:chExt cx="2298565" cy="2439002"/>
          </a:xfrm>
        </p:grpSpPr>
        <p:sp>
          <p:nvSpPr>
            <p:cNvPr id="314" name="Google Shape;314;p15"/>
            <p:cNvSpPr/>
            <p:nvPr/>
          </p:nvSpPr>
          <p:spPr>
            <a:xfrm rot="5400000">
              <a:off x="1206938" y="1093571"/>
              <a:ext cx="352330" cy="255034"/>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 name="Google Shape;315;p15"/>
            <p:cNvSpPr/>
            <p:nvPr/>
          </p:nvSpPr>
          <p:spPr>
            <a:xfrm rot="5400000">
              <a:off x="925882" y="13338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 name="Google Shape;316;p15"/>
            <p:cNvSpPr/>
            <p:nvPr/>
          </p:nvSpPr>
          <p:spPr>
            <a:xfrm rot="5400000">
              <a:off x="1292435" y="1528544"/>
              <a:ext cx="469980" cy="325890"/>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 name="Google Shape;317;p15"/>
            <p:cNvSpPr/>
            <p:nvPr/>
          </p:nvSpPr>
          <p:spPr>
            <a:xfrm rot="5400000">
              <a:off x="948845" y="296641"/>
              <a:ext cx="394821" cy="375195"/>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 name="Google Shape;318;p15"/>
            <p:cNvSpPr/>
            <p:nvPr/>
          </p:nvSpPr>
          <p:spPr>
            <a:xfrm rot="5400000">
              <a:off x="442730" y="1260607"/>
              <a:ext cx="387992" cy="313666"/>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 name="Google Shape;319;p15"/>
            <p:cNvSpPr/>
            <p:nvPr/>
          </p:nvSpPr>
          <p:spPr>
            <a:xfrm rot="5400000">
              <a:off x="757676" y="729370"/>
              <a:ext cx="326232" cy="481664"/>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 name="Google Shape;320;p15"/>
            <p:cNvSpPr/>
            <p:nvPr/>
          </p:nvSpPr>
          <p:spPr>
            <a:xfrm rot="8360653">
              <a:off x="1148871" y="2075973"/>
              <a:ext cx="468441" cy="271872"/>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 name="Google Shape;321;p15"/>
            <p:cNvSpPr/>
            <p:nvPr/>
          </p:nvSpPr>
          <p:spPr>
            <a:xfrm rot="5400000">
              <a:off x="1352798" y="612876"/>
              <a:ext cx="233979" cy="293161"/>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 name="Google Shape;322;p15"/>
            <p:cNvSpPr/>
            <p:nvPr/>
          </p:nvSpPr>
          <p:spPr>
            <a:xfrm rot="8883467">
              <a:off x="542953" y="558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 name="Google Shape;323;p15"/>
            <p:cNvSpPr/>
            <p:nvPr/>
          </p:nvSpPr>
          <p:spPr>
            <a:xfrm rot="8883467">
              <a:off x="52253" y="1771718"/>
              <a:ext cx="323334" cy="229408"/>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 name="Google Shape;324;p15"/>
            <p:cNvSpPr/>
            <p:nvPr/>
          </p:nvSpPr>
          <p:spPr>
            <a:xfrm rot="-7445243">
              <a:off x="241128" y="274679"/>
              <a:ext cx="454156" cy="305016"/>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15"/>
            <p:cNvSpPr/>
            <p:nvPr/>
          </p:nvSpPr>
          <p:spPr>
            <a:xfrm rot="8883467">
              <a:off x="99366" y="7071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 name="Google Shape;326;p15"/>
            <p:cNvSpPr/>
            <p:nvPr/>
          </p:nvSpPr>
          <p:spPr>
            <a:xfrm rot="8883467">
              <a:off x="-29851" y="1233344"/>
              <a:ext cx="374910" cy="293592"/>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 name="Google Shape;327;p15"/>
            <p:cNvSpPr/>
            <p:nvPr/>
          </p:nvSpPr>
          <p:spPr>
            <a:xfrm rot="8883467">
              <a:off x="412553" y="1615401"/>
              <a:ext cx="315233" cy="450838"/>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 name="Google Shape;328;p15"/>
            <p:cNvSpPr/>
            <p:nvPr/>
          </p:nvSpPr>
          <p:spPr>
            <a:xfrm rot="8883467">
              <a:off x="880597" y="1760922"/>
              <a:ext cx="452665" cy="254453"/>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 name="Google Shape;329;p15"/>
            <p:cNvSpPr/>
            <p:nvPr/>
          </p:nvSpPr>
          <p:spPr>
            <a:xfrm rot="8883522">
              <a:off x="1658790" y="1022099"/>
              <a:ext cx="232336" cy="274399"/>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 name="Google Shape;330;p15"/>
            <p:cNvSpPr/>
            <p:nvPr/>
          </p:nvSpPr>
          <p:spPr>
            <a:xfrm rot="8883467">
              <a:off x="771553" y="1010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 name="Google Shape;331;p15"/>
            <p:cNvSpPr/>
            <p:nvPr/>
          </p:nvSpPr>
          <p:spPr>
            <a:xfrm rot="8883467">
              <a:off x="1381153" y="177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15"/>
            <p:cNvSpPr/>
            <p:nvPr/>
          </p:nvSpPr>
          <p:spPr>
            <a:xfrm rot="5400000">
              <a:off x="621082" y="2172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 name="Google Shape;333;p15"/>
            <p:cNvSpPr/>
            <p:nvPr/>
          </p:nvSpPr>
          <p:spPr>
            <a:xfrm rot="8883467">
              <a:off x="1775766" y="13929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 name="Google Shape;334;p15"/>
            <p:cNvSpPr/>
            <p:nvPr/>
          </p:nvSpPr>
          <p:spPr>
            <a:xfrm rot="5400000">
              <a:off x="1840282" y="648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35" name="Google Shape;335;p15"/>
          <p:cNvSpPr txBox="1"/>
          <p:nvPr/>
        </p:nvSpPr>
        <p:spPr>
          <a:xfrm rot="5400000">
            <a:off x="-679350" y="47839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chemeClr val="accent2"/>
                </a:solidFill>
                <a:latin typeface="Barlow Condensed"/>
                <a:ea typeface="Barlow Condensed"/>
                <a:cs typeface="Barlow Condensed"/>
                <a:sym typeface="Barlow Condensed"/>
              </a:rPr>
              <a:t>SLIDESMANIA.COM</a:t>
            </a:r>
            <a:endParaRPr sz="1000">
              <a:solidFill>
                <a:schemeClr val="accent2"/>
              </a:solidFill>
              <a:latin typeface="Barlow Condensed"/>
              <a:ea typeface="Barlow Condensed"/>
              <a:cs typeface="Barlow Condensed"/>
              <a:sym typeface="Barlow Condense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0_Colby_Template_SlidesMania_14">
  <p:cSld name="SECTION_TITLE_AND_DESCRIPTION_1_1_1">
    <p:bg>
      <p:bgPr>
        <a:solidFill>
          <a:schemeClr val="accent3"/>
        </a:solidFill>
      </p:bgPr>
    </p:bg>
    <p:spTree>
      <p:nvGrpSpPr>
        <p:cNvPr id="336" name="Shape 336"/>
        <p:cNvGrpSpPr/>
        <p:nvPr/>
      </p:nvGrpSpPr>
      <p:grpSpPr>
        <a:xfrm>
          <a:off x="0" y="0"/>
          <a:ext cx="0" cy="0"/>
          <a:chOff x="0" y="0"/>
          <a:chExt cx="0" cy="0"/>
        </a:xfrm>
      </p:grpSpPr>
      <p:sp>
        <p:nvSpPr>
          <p:cNvPr id="337" name="Google Shape;337;p16"/>
          <p:cNvSpPr/>
          <p:nvPr/>
        </p:nvSpPr>
        <p:spPr>
          <a:xfrm>
            <a:off x="-39300" y="0"/>
            <a:ext cx="45720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 name="Google Shape;338;p16"/>
          <p:cNvSpPr txBox="1"/>
          <p:nvPr>
            <p:ph type="title"/>
          </p:nvPr>
        </p:nvSpPr>
        <p:spPr>
          <a:xfrm>
            <a:off x="4837500" y="1233175"/>
            <a:ext cx="4045200" cy="1482300"/>
          </a:xfrm>
          <a:prstGeom prst="rect">
            <a:avLst/>
          </a:prstGeom>
        </p:spPr>
        <p:txBody>
          <a:bodyPr anchorCtr="0" anchor="b" bIns="91425" lIns="91425" spcFirstLastPara="1" rIns="91425" wrap="square" tIns="91425">
            <a:noAutofit/>
          </a:bodyPr>
          <a:lstStyle>
            <a:lvl1pPr lvl="0" rtl="0" algn="ctr">
              <a:spcBef>
                <a:spcPts val="0"/>
              </a:spcBef>
              <a:spcAft>
                <a:spcPts val="0"/>
              </a:spcAft>
              <a:buClr>
                <a:schemeClr val="accent2"/>
              </a:buClr>
              <a:buSzPts val="4200"/>
              <a:buNone/>
              <a:defRPr sz="4200">
                <a:solidFill>
                  <a:schemeClr val="accent2"/>
                </a:solidFill>
              </a:defRPr>
            </a:lvl1pPr>
            <a:lvl2pPr lvl="1" rtl="0" algn="ctr">
              <a:spcBef>
                <a:spcPts val="0"/>
              </a:spcBef>
              <a:spcAft>
                <a:spcPts val="0"/>
              </a:spcAft>
              <a:buClr>
                <a:schemeClr val="accent2"/>
              </a:buClr>
              <a:buSzPts val="4200"/>
              <a:buNone/>
              <a:defRPr sz="4200">
                <a:solidFill>
                  <a:schemeClr val="accent2"/>
                </a:solidFill>
              </a:defRPr>
            </a:lvl2pPr>
            <a:lvl3pPr lvl="2" rtl="0" algn="ctr">
              <a:spcBef>
                <a:spcPts val="0"/>
              </a:spcBef>
              <a:spcAft>
                <a:spcPts val="0"/>
              </a:spcAft>
              <a:buClr>
                <a:schemeClr val="accent2"/>
              </a:buClr>
              <a:buSzPts val="4200"/>
              <a:buNone/>
              <a:defRPr sz="4200">
                <a:solidFill>
                  <a:schemeClr val="accent2"/>
                </a:solidFill>
              </a:defRPr>
            </a:lvl3pPr>
            <a:lvl4pPr lvl="3" rtl="0" algn="ctr">
              <a:spcBef>
                <a:spcPts val="0"/>
              </a:spcBef>
              <a:spcAft>
                <a:spcPts val="0"/>
              </a:spcAft>
              <a:buClr>
                <a:schemeClr val="accent2"/>
              </a:buClr>
              <a:buSzPts val="4200"/>
              <a:buNone/>
              <a:defRPr sz="4200">
                <a:solidFill>
                  <a:schemeClr val="accent2"/>
                </a:solidFill>
              </a:defRPr>
            </a:lvl4pPr>
            <a:lvl5pPr lvl="4" rtl="0" algn="ctr">
              <a:spcBef>
                <a:spcPts val="0"/>
              </a:spcBef>
              <a:spcAft>
                <a:spcPts val="0"/>
              </a:spcAft>
              <a:buClr>
                <a:schemeClr val="accent2"/>
              </a:buClr>
              <a:buSzPts val="4200"/>
              <a:buNone/>
              <a:defRPr sz="4200">
                <a:solidFill>
                  <a:schemeClr val="accent2"/>
                </a:solidFill>
              </a:defRPr>
            </a:lvl5pPr>
            <a:lvl6pPr lvl="5" rtl="0" algn="ctr">
              <a:spcBef>
                <a:spcPts val="0"/>
              </a:spcBef>
              <a:spcAft>
                <a:spcPts val="0"/>
              </a:spcAft>
              <a:buClr>
                <a:schemeClr val="accent2"/>
              </a:buClr>
              <a:buSzPts val="4200"/>
              <a:buNone/>
              <a:defRPr sz="4200">
                <a:solidFill>
                  <a:schemeClr val="accent2"/>
                </a:solidFill>
              </a:defRPr>
            </a:lvl6pPr>
            <a:lvl7pPr lvl="6" rtl="0" algn="ctr">
              <a:spcBef>
                <a:spcPts val="0"/>
              </a:spcBef>
              <a:spcAft>
                <a:spcPts val="0"/>
              </a:spcAft>
              <a:buClr>
                <a:schemeClr val="accent2"/>
              </a:buClr>
              <a:buSzPts val="4200"/>
              <a:buNone/>
              <a:defRPr sz="4200">
                <a:solidFill>
                  <a:schemeClr val="accent2"/>
                </a:solidFill>
              </a:defRPr>
            </a:lvl7pPr>
            <a:lvl8pPr lvl="7" rtl="0" algn="ctr">
              <a:spcBef>
                <a:spcPts val="0"/>
              </a:spcBef>
              <a:spcAft>
                <a:spcPts val="0"/>
              </a:spcAft>
              <a:buClr>
                <a:schemeClr val="accent2"/>
              </a:buClr>
              <a:buSzPts val="4200"/>
              <a:buNone/>
              <a:defRPr sz="4200">
                <a:solidFill>
                  <a:schemeClr val="accent2"/>
                </a:solidFill>
              </a:defRPr>
            </a:lvl8pPr>
            <a:lvl9pPr lvl="8" rtl="0" algn="ctr">
              <a:spcBef>
                <a:spcPts val="0"/>
              </a:spcBef>
              <a:spcAft>
                <a:spcPts val="0"/>
              </a:spcAft>
              <a:buClr>
                <a:schemeClr val="accent2"/>
              </a:buClr>
              <a:buSzPts val="4200"/>
              <a:buNone/>
              <a:defRPr sz="4200">
                <a:solidFill>
                  <a:schemeClr val="accent2"/>
                </a:solidFill>
              </a:defRPr>
            </a:lvl9pPr>
          </a:lstStyle>
          <a:p/>
        </p:txBody>
      </p:sp>
      <p:sp>
        <p:nvSpPr>
          <p:cNvPr id="339" name="Google Shape;339;p16"/>
          <p:cNvSpPr txBox="1"/>
          <p:nvPr>
            <p:ph idx="1" type="subTitle"/>
          </p:nvPr>
        </p:nvSpPr>
        <p:spPr>
          <a:xfrm>
            <a:off x="4837500" y="2803075"/>
            <a:ext cx="4045200" cy="12351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sp>
        <p:nvSpPr>
          <p:cNvPr id="340" name="Google Shape;340;p16"/>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s"/>
              <a:t>‹#›</a:t>
            </a:fld>
            <a:endParaRPr/>
          </a:p>
        </p:txBody>
      </p:sp>
      <p:grpSp>
        <p:nvGrpSpPr>
          <p:cNvPr id="341" name="Google Shape;341;p16"/>
          <p:cNvGrpSpPr/>
          <p:nvPr/>
        </p:nvGrpSpPr>
        <p:grpSpPr>
          <a:xfrm>
            <a:off x="3148803" y="3197372"/>
            <a:ext cx="1722774" cy="1849007"/>
            <a:chOff x="-78286" y="28621"/>
            <a:chExt cx="2298565" cy="2439002"/>
          </a:xfrm>
        </p:grpSpPr>
        <p:sp>
          <p:nvSpPr>
            <p:cNvPr id="342" name="Google Shape;342;p16"/>
            <p:cNvSpPr/>
            <p:nvPr/>
          </p:nvSpPr>
          <p:spPr>
            <a:xfrm rot="5400000">
              <a:off x="1206938" y="1093571"/>
              <a:ext cx="352330" cy="255034"/>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 name="Google Shape;343;p16"/>
            <p:cNvSpPr/>
            <p:nvPr/>
          </p:nvSpPr>
          <p:spPr>
            <a:xfrm rot="5400000">
              <a:off x="925882" y="13338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 name="Google Shape;344;p16"/>
            <p:cNvSpPr/>
            <p:nvPr/>
          </p:nvSpPr>
          <p:spPr>
            <a:xfrm rot="5400000">
              <a:off x="1292435" y="1528544"/>
              <a:ext cx="469980" cy="325890"/>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 name="Google Shape;345;p16"/>
            <p:cNvSpPr/>
            <p:nvPr/>
          </p:nvSpPr>
          <p:spPr>
            <a:xfrm rot="5400000">
              <a:off x="948845" y="296641"/>
              <a:ext cx="394821" cy="375195"/>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 name="Google Shape;346;p16"/>
            <p:cNvSpPr/>
            <p:nvPr/>
          </p:nvSpPr>
          <p:spPr>
            <a:xfrm rot="5400000">
              <a:off x="442730" y="1260607"/>
              <a:ext cx="387992" cy="313666"/>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 name="Google Shape;347;p16"/>
            <p:cNvSpPr/>
            <p:nvPr/>
          </p:nvSpPr>
          <p:spPr>
            <a:xfrm rot="5400000">
              <a:off x="757676" y="729370"/>
              <a:ext cx="326232" cy="481664"/>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 name="Google Shape;348;p16"/>
            <p:cNvSpPr/>
            <p:nvPr/>
          </p:nvSpPr>
          <p:spPr>
            <a:xfrm rot="8360653">
              <a:off x="1148871" y="2075973"/>
              <a:ext cx="468441" cy="271872"/>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 name="Google Shape;349;p16"/>
            <p:cNvSpPr/>
            <p:nvPr/>
          </p:nvSpPr>
          <p:spPr>
            <a:xfrm rot="5400000">
              <a:off x="1352798" y="612876"/>
              <a:ext cx="233979" cy="293161"/>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 name="Google Shape;350;p16"/>
            <p:cNvSpPr/>
            <p:nvPr/>
          </p:nvSpPr>
          <p:spPr>
            <a:xfrm rot="8883467">
              <a:off x="542953" y="558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 name="Google Shape;351;p16"/>
            <p:cNvSpPr/>
            <p:nvPr/>
          </p:nvSpPr>
          <p:spPr>
            <a:xfrm rot="8883467">
              <a:off x="52253" y="1771718"/>
              <a:ext cx="323334" cy="229408"/>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 name="Google Shape;352;p16"/>
            <p:cNvSpPr/>
            <p:nvPr/>
          </p:nvSpPr>
          <p:spPr>
            <a:xfrm rot="-7445243">
              <a:off x="241128" y="274679"/>
              <a:ext cx="454156" cy="305016"/>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 name="Google Shape;353;p16"/>
            <p:cNvSpPr/>
            <p:nvPr/>
          </p:nvSpPr>
          <p:spPr>
            <a:xfrm rot="8883467">
              <a:off x="99366" y="7071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 name="Google Shape;354;p16"/>
            <p:cNvSpPr/>
            <p:nvPr/>
          </p:nvSpPr>
          <p:spPr>
            <a:xfrm rot="8883467">
              <a:off x="-29851" y="1233344"/>
              <a:ext cx="374910" cy="293592"/>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 name="Google Shape;355;p16"/>
            <p:cNvSpPr/>
            <p:nvPr/>
          </p:nvSpPr>
          <p:spPr>
            <a:xfrm rot="8883467">
              <a:off x="412553" y="1615401"/>
              <a:ext cx="315233" cy="450838"/>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 name="Google Shape;356;p16"/>
            <p:cNvSpPr/>
            <p:nvPr/>
          </p:nvSpPr>
          <p:spPr>
            <a:xfrm rot="8883467">
              <a:off x="880597" y="1760922"/>
              <a:ext cx="452665" cy="254453"/>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 name="Google Shape;357;p16"/>
            <p:cNvSpPr/>
            <p:nvPr/>
          </p:nvSpPr>
          <p:spPr>
            <a:xfrm rot="8883522">
              <a:off x="1658790" y="1022099"/>
              <a:ext cx="232336" cy="274399"/>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 name="Google Shape;358;p16"/>
            <p:cNvSpPr/>
            <p:nvPr/>
          </p:nvSpPr>
          <p:spPr>
            <a:xfrm rot="8883467">
              <a:off x="771553" y="1010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 name="Google Shape;359;p16"/>
            <p:cNvSpPr/>
            <p:nvPr/>
          </p:nvSpPr>
          <p:spPr>
            <a:xfrm rot="8883467">
              <a:off x="1381153" y="177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 name="Google Shape;360;p16"/>
            <p:cNvSpPr/>
            <p:nvPr/>
          </p:nvSpPr>
          <p:spPr>
            <a:xfrm rot="5400000">
              <a:off x="621082" y="2172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 name="Google Shape;361;p16"/>
            <p:cNvSpPr/>
            <p:nvPr/>
          </p:nvSpPr>
          <p:spPr>
            <a:xfrm rot="8883467">
              <a:off x="1775766" y="13929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 name="Google Shape;362;p16"/>
            <p:cNvSpPr/>
            <p:nvPr/>
          </p:nvSpPr>
          <p:spPr>
            <a:xfrm rot="5400000">
              <a:off x="1840282" y="648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3" name="Google Shape;363;p16"/>
          <p:cNvGrpSpPr/>
          <p:nvPr/>
        </p:nvGrpSpPr>
        <p:grpSpPr>
          <a:xfrm>
            <a:off x="1049988" y="637504"/>
            <a:ext cx="2098813" cy="3868480"/>
            <a:chOff x="8625436" y="1258061"/>
            <a:chExt cx="2388000" cy="4396500"/>
          </a:xfrm>
        </p:grpSpPr>
        <p:sp>
          <p:nvSpPr>
            <p:cNvPr id="364" name="Google Shape;364;p16"/>
            <p:cNvSpPr/>
            <p:nvPr/>
          </p:nvSpPr>
          <p:spPr>
            <a:xfrm>
              <a:off x="8625436" y="1258061"/>
              <a:ext cx="2388000" cy="43965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5" name="Google Shape;365;p16"/>
            <p:cNvSpPr/>
            <p:nvPr/>
          </p:nvSpPr>
          <p:spPr>
            <a:xfrm>
              <a:off x="9767845" y="5324400"/>
              <a:ext cx="180000" cy="180000"/>
            </a:xfrm>
            <a:prstGeom prst="ellipse">
              <a:avLst/>
            </a:prstGeom>
            <a:solidFill>
              <a:srgbClr val="17171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FFFFFF"/>
                </a:solidFill>
                <a:latin typeface="Calibri"/>
                <a:ea typeface="Calibri"/>
                <a:cs typeface="Calibri"/>
                <a:sym typeface="Calibri"/>
              </a:endParaRPr>
            </a:p>
          </p:txBody>
        </p:sp>
        <p:sp>
          <p:nvSpPr>
            <p:cNvPr id="366" name="Google Shape;366;p16"/>
            <p:cNvSpPr/>
            <p:nvPr/>
          </p:nvSpPr>
          <p:spPr>
            <a:xfrm>
              <a:off x="10685218" y="1396453"/>
              <a:ext cx="97200" cy="97200"/>
            </a:xfrm>
            <a:prstGeom prst="ellipse">
              <a:avLst/>
            </a:prstGeom>
            <a:solidFill>
              <a:srgbClr val="17171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367" name="Google Shape;367;p16"/>
          <p:cNvSpPr txBox="1"/>
          <p:nvPr/>
        </p:nvSpPr>
        <p:spPr>
          <a:xfrm rot="5400000">
            <a:off x="-679350" y="47839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chemeClr val="accent3"/>
                </a:solidFill>
                <a:latin typeface="Barlow Condensed"/>
                <a:ea typeface="Barlow Condensed"/>
                <a:cs typeface="Barlow Condensed"/>
                <a:sym typeface="Barlow Condensed"/>
              </a:rPr>
              <a:t>SLIDESMANIA.COM</a:t>
            </a:r>
            <a:endParaRPr sz="1000">
              <a:solidFill>
                <a:schemeClr val="accent3"/>
              </a:solidFill>
              <a:latin typeface="Barlow Condensed"/>
              <a:ea typeface="Barlow Condensed"/>
              <a:cs typeface="Barlow Condensed"/>
              <a:sym typeface="Barlow Condense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0_Colby_Template_SlidesMania_15">
  <p:cSld name="SECTION_TITLE_AND_DESCRIPTION_1_1_1_1">
    <p:bg>
      <p:bgPr>
        <a:solidFill>
          <a:schemeClr val="accent3"/>
        </a:solidFill>
      </p:bgPr>
    </p:bg>
    <p:spTree>
      <p:nvGrpSpPr>
        <p:cNvPr id="368" name="Shape 368"/>
        <p:cNvGrpSpPr/>
        <p:nvPr/>
      </p:nvGrpSpPr>
      <p:grpSpPr>
        <a:xfrm>
          <a:off x="0" y="0"/>
          <a:ext cx="0" cy="0"/>
          <a:chOff x="0" y="0"/>
          <a:chExt cx="0" cy="0"/>
        </a:xfrm>
      </p:grpSpPr>
      <p:sp>
        <p:nvSpPr>
          <p:cNvPr id="369" name="Google Shape;369;p17"/>
          <p:cNvSpPr/>
          <p:nvPr/>
        </p:nvSpPr>
        <p:spPr>
          <a:xfrm>
            <a:off x="-39300" y="0"/>
            <a:ext cx="4572000" cy="51435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 name="Google Shape;370;p17"/>
          <p:cNvSpPr txBox="1"/>
          <p:nvPr>
            <p:ph type="title"/>
          </p:nvPr>
        </p:nvSpPr>
        <p:spPr>
          <a:xfrm>
            <a:off x="4837500" y="1233175"/>
            <a:ext cx="4045200" cy="1482300"/>
          </a:xfrm>
          <a:prstGeom prst="rect">
            <a:avLst/>
          </a:prstGeom>
        </p:spPr>
        <p:txBody>
          <a:bodyPr anchorCtr="0" anchor="b" bIns="91425" lIns="91425" spcFirstLastPara="1" rIns="91425" wrap="square" tIns="91425">
            <a:noAutofit/>
          </a:bodyPr>
          <a:lstStyle>
            <a:lvl1pPr lvl="0" rtl="0" algn="ctr">
              <a:spcBef>
                <a:spcPts val="0"/>
              </a:spcBef>
              <a:spcAft>
                <a:spcPts val="0"/>
              </a:spcAft>
              <a:buClr>
                <a:schemeClr val="accent2"/>
              </a:buClr>
              <a:buSzPts val="4200"/>
              <a:buNone/>
              <a:defRPr sz="4200">
                <a:solidFill>
                  <a:schemeClr val="accent2"/>
                </a:solidFill>
              </a:defRPr>
            </a:lvl1pPr>
            <a:lvl2pPr lvl="1" rtl="0" algn="ctr">
              <a:spcBef>
                <a:spcPts val="0"/>
              </a:spcBef>
              <a:spcAft>
                <a:spcPts val="0"/>
              </a:spcAft>
              <a:buClr>
                <a:schemeClr val="accent2"/>
              </a:buClr>
              <a:buSzPts val="4200"/>
              <a:buNone/>
              <a:defRPr sz="4200">
                <a:solidFill>
                  <a:schemeClr val="accent2"/>
                </a:solidFill>
              </a:defRPr>
            </a:lvl2pPr>
            <a:lvl3pPr lvl="2" rtl="0" algn="ctr">
              <a:spcBef>
                <a:spcPts val="0"/>
              </a:spcBef>
              <a:spcAft>
                <a:spcPts val="0"/>
              </a:spcAft>
              <a:buClr>
                <a:schemeClr val="accent2"/>
              </a:buClr>
              <a:buSzPts val="4200"/>
              <a:buNone/>
              <a:defRPr sz="4200">
                <a:solidFill>
                  <a:schemeClr val="accent2"/>
                </a:solidFill>
              </a:defRPr>
            </a:lvl3pPr>
            <a:lvl4pPr lvl="3" rtl="0" algn="ctr">
              <a:spcBef>
                <a:spcPts val="0"/>
              </a:spcBef>
              <a:spcAft>
                <a:spcPts val="0"/>
              </a:spcAft>
              <a:buClr>
                <a:schemeClr val="accent2"/>
              </a:buClr>
              <a:buSzPts val="4200"/>
              <a:buNone/>
              <a:defRPr sz="4200">
                <a:solidFill>
                  <a:schemeClr val="accent2"/>
                </a:solidFill>
              </a:defRPr>
            </a:lvl4pPr>
            <a:lvl5pPr lvl="4" rtl="0" algn="ctr">
              <a:spcBef>
                <a:spcPts val="0"/>
              </a:spcBef>
              <a:spcAft>
                <a:spcPts val="0"/>
              </a:spcAft>
              <a:buClr>
                <a:schemeClr val="accent2"/>
              </a:buClr>
              <a:buSzPts val="4200"/>
              <a:buNone/>
              <a:defRPr sz="4200">
                <a:solidFill>
                  <a:schemeClr val="accent2"/>
                </a:solidFill>
              </a:defRPr>
            </a:lvl5pPr>
            <a:lvl6pPr lvl="5" rtl="0" algn="ctr">
              <a:spcBef>
                <a:spcPts val="0"/>
              </a:spcBef>
              <a:spcAft>
                <a:spcPts val="0"/>
              </a:spcAft>
              <a:buClr>
                <a:schemeClr val="accent2"/>
              </a:buClr>
              <a:buSzPts val="4200"/>
              <a:buNone/>
              <a:defRPr sz="4200">
                <a:solidFill>
                  <a:schemeClr val="accent2"/>
                </a:solidFill>
              </a:defRPr>
            </a:lvl6pPr>
            <a:lvl7pPr lvl="6" rtl="0" algn="ctr">
              <a:spcBef>
                <a:spcPts val="0"/>
              </a:spcBef>
              <a:spcAft>
                <a:spcPts val="0"/>
              </a:spcAft>
              <a:buClr>
                <a:schemeClr val="accent2"/>
              </a:buClr>
              <a:buSzPts val="4200"/>
              <a:buNone/>
              <a:defRPr sz="4200">
                <a:solidFill>
                  <a:schemeClr val="accent2"/>
                </a:solidFill>
              </a:defRPr>
            </a:lvl7pPr>
            <a:lvl8pPr lvl="7" rtl="0" algn="ctr">
              <a:spcBef>
                <a:spcPts val="0"/>
              </a:spcBef>
              <a:spcAft>
                <a:spcPts val="0"/>
              </a:spcAft>
              <a:buClr>
                <a:schemeClr val="accent2"/>
              </a:buClr>
              <a:buSzPts val="4200"/>
              <a:buNone/>
              <a:defRPr sz="4200">
                <a:solidFill>
                  <a:schemeClr val="accent2"/>
                </a:solidFill>
              </a:defRPr>
            </a:lvl8pPr>
            <a:lvl9pPr lvl="8" rtl="0" algn="ctr">
              <a:spcBef>
                <a:spcPts val="0"/>
              </a:spcBef>
              <a:spcAft>
                <a:spcPts val="0"/>
              </a:spcAft>
              <a:buClr>
                <a:schemeClr val="accent2"/>
              </a:buClr>
              <a:buSzPts val="4200"/>
              <a:buNone/>
              <a:defRPr sz="4200">
                <a:solidFill>
                  <a:schemeClr val="accent2"/>
                </a:solidFill>
              </a:defRPr>
            </a:lvl9pPr>
          </a:lstStyle>
          <a:p/>
        </p:txBody>
      </p:sp>
      <p:sp>
        <p:nvSpPr>
          <p:cNvPr id="371" name="Google Shape;371;p17"/>
          <p:cNvSpPr txBox="1"/>
          <p:nvPr>
            <p:ph idx="1" type="subTitle"/>
          </p:nvPr>
        </p:nvSpPr>
        <p:spPr>
          <a:xfrm>
            <a:off x="4837500" y="2803075"/>
            <a:ext cx="4045200" cy="12351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2100"/>
              <a:buNone/>
              <a:defRPr sz="2100"/>
            </a:lvl1pPr>
            <a:lvl2pPr lvl="1" rtl="0" algn="ctr">
              <a:lnSpc>
                <a:spcPct val="100000"/>
              </a:lnSpc>
              <a:spcBef>
                <a:spcPts val="0"/>
              </a:spcBef>
              <a:spcAft>
                <a:spcPts val="0"/>
              </a:spcAft>
              <a:buSzPts val="2100"/>
              <a:buNone/>
              <a:defRPr sz="2100"/>
            </a:lvl2pPr>
            <a:lvl3pPr lvl="2" rtl="0" algn="ctr">
              <a:lnSpc>
                <a:spcPct val="100000"/>
              </a:lnSpc>
              <a:spcBef>
                <a:spcPts val="0"/>
              </a:spcBef>
              <a:spcAft>
                <a:spcPts val="0"/>
              </a:spcAft>
              <a:buSzPts val="2100"/>
              <a:buNone/>
              <a:defRPr sz="2100"/>
            </a:lvl3pPr>
            <a:lvl4pPr lvl="3" rtl="0" algn="ctr">
              <a:lnSpc>
                <a:spcPct val="100000"/>
              </a:lnSpc>
              <a:spcBef>
                <a:spcPts val="0"/>
              </a:spcBef>
              <a:spcAft>
                <a:spcPts val="0"/>
              </a:spcAft>
              <a:buSzPts val="2100"/>
              <a:buNone/>
              <a:defRPr sz="2100"/>
            </a:lvl4pPr>
            <a:lvl5pPr lvl="4" rtl="0" algn="ctr">
              <a:lnSpc>
                <a:spcPct val="100000"/>
              </a:lnSpc>
              <a:spcBef>
                <a:spcPts val="0"/>
              </a:spcBef>
              <a:spcAft>
                <a:spcPts val="0"/>
              </a:spcAft>
              <a:buSzPts val="2100"/>
              <a:buNone/>
              <a:defRPr sz="2100"/>
            </a:lvl5pPr>
            <a:lvl6pPr lvl="5" rtl="0" algn="ctr">
              <a:lnSpc>
                <a:spcPct val="100000"/>
              </a:lnSpc>
              <a:spcBef>
                <a:spcPts val="0"/>
              </a:spcBef>
              <a:spcAft>
                <a:spcPts val="0"/>
              </a:spcAft>
              <a:buSzPts val="2100"/>
              <a:buNone/>
              <a:defRPr sz="2100"/>
            </a:lvl6pPr>
            <a:lvl7pPr lvl="6" rtl="0" algn="ctr">
              <a:lnSpc>
                <a:spcPct val="100000"/>
              </a:lnSpc>
              <a:spcBef>
                <a:spcPts val="0"/>
              </a:spcBef>
              <a:spcAft>
                <a:spcPts val="0"/>
              </a:spcAft>
              <a:buSzPts val="2100"/>
              <a:buNone/>
              <a:defRPr sz="2100"/>
            </a:lvl7pPr>
            <a:lvl8pPr lvl="7" rtl="0" algn="ctr">
              <a:lnSpc>
                <a:spcPct val="100000"/>
              </a:lnSpc>
              <a:spcBef>
                <a:spcPts val="0"/>
              </a:spcBef>
              <a:spcAft>
                <a:spcPts val="0"/>
              </a:spcAft>
              <a:buSzPts val="2100"/>
              <a:buNone/>
              <a:defRPr sz="2100"/>
            </a:lvl8pPr>
            <a:lvl9pPr lvl="8" rtl="0" algn="ctr">
              <a:lnSpc>
                <a:spcPct val="100000"/>
              </a:lnSpc>
              <a:spcBef>
                <a:spcPts val="0"/>
              </a:spcBef>
              <a:spcAft>
                <a:spcPts val="0"/>
              </a:spcAft>
              <a:buSzPts val="2100"/>
              <a:buNone/>
              <a:defRPr sz="2100"/>
            </a:lvl9pPr>
          </a:lstStyle>
          <a:p/>
        </p:txBody>
      </p:sp>
      <p:sp>
        <p:nvSpPr>
          <p:cNvPr id="372" name="Google Shape;372;p17"/>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s"/>
              <a:t>‹#›</a:t>
            </a:fld>
            <a:endParaRPr/>
          </a:p>
        </p:txBody>
      </p:sp>
      <p:grpSp>
        <p:nvGrpSpPr>
          <p:cNvPr id="373" name="Google Shape;373;p17"/>
          <p:cNvGrpSpPr/>
          <p:nvPr/>
        </p:nvGrpSpPr>
        <p:grpSpPr>
          <a:xfrm>
            <a:off x="3148803" y="3197372"/>
            <a:ext cx="1722774" cy="1849007"/>
            <a:chOff x="-78286" y="28621"/>
            <a:chExt cx="2298565" cy="2439002"/>
          </a:xfrm>
        </p:grpSpPr>
        <p:sp>
          <p:nvSpPr>
            <p:cNvPr id="374" name="Google Shape;374;p17"/>
            <p:cNvSpPr/>
            <p:nvPr/>
          </p:nvSpPr>
          <p:spPr>
            <a:xfrm rot="5400000">
              <a:off x="1206938" y="1093571"/>
              <a:ext cx="352330" cy="255034"/>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 name="Google Shape;375;p17"/>
            <p:cNvSpPr/>
            <p:nvPr/>
          </p:nvSpPr>
          <p:spPr>
            <a:xfrm rot="5400000">
              <a:off x="925882" y="13338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 name="Google Shape;376;p17"/>
            <p:cNvSpPr/>
            <p:nvPr/>
          </p:nvSpPr>
          <p:spPr>
            <a:xfrm rot="5400000">
              <a:off x="1292435" y="1528544"/>
              <a:ext cx="469980" cy="325890"/>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 name="Google Shape;377;p17"/>
            <p:cNvSpPr/>
            <p:nvPr/>
          </p:nvSpPr>
          <p:spPr>
            <a:xfrm rot="5400000">
              <a:off x="948845" y="296641"/>
              <a:ext cx="394821" cy="375195"/>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 name="Google Shape;378;p17"/>
            <p:cNvSpPr/>
            <p:nvPr/>
          </p:nvSpPr>
          <p:spPr>
            <a:xfrm rot="5400000">
              <a:off x="442730" y="1260607"/>
              <a:ext cx="387992" cy="313666"/>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 name="Google Shape;379;p17"/>
            <p:cNvSpPr/>
            <p:nvPr/>
          </p:nvSpPr>
          <p:spPr>
            <a:xfrm rot="5400000">
              <a:off x="757676" y="729370"/>
              <a:ext cx="326232" cy="481664"/>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p17"/>
            <p:cNvSpPr/>
            <p:nvPr/>
          </p:nvSpPr>
          <p:spPr>
            <a:xfrm rot="8360653">
              <a:off x="1148871" y="2075973"/>
              <a:ext cx="468441" cy="271872"/>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 name="Google Shape;381;p17"/>
            <p:cNvSpPr/>
            <p:nvPr/>
          </p:nvSpPr>
          <p:spPr>
            <a:xfrm rot="5400000">
              <a:off x="1352798" y="612876"/>
              <a:ext cx="233979" cy="293161"/>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 name="Google Shape;382;p17"/>
            <p:cNvSpPr/>
            <p:nvPr/>
          </p:nvSpPr>
          <p:spPr>
            <a:xfrm rot="8883467">
              <a:off x="542953" y="558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 name="Google Shape;383;p17"/>
            <p:cNvSpPr/>
            <p:nvPr/>
          </p:nvSpPr>
          <p:spPr>
            <a:xfrm rot="8883467">
              <a:off x="52253" y="1771718"/>
              <a:ext cx="323334" cy="229408"/>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 name="Google Shape;384;p17"/>
            <p:cNvSpPr/>
            <p:nvPr/>
          </p:nvSpPr>
          <p:spPr>
            <a:xfrm rot="-7445243">
              <a:off x="241128" y="274679"/>
              <a:ext cx="454156" cy="305016"/>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 name="Google Shape;385;p17"/>
            <p:cNvSpPr/>
            <p:nvPr/>
          </p:nvSpPr>
          <p:spPr>
            <a:xfrm rot="8883467">
              <a:off x="99366" y="7071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 name="Google Shape;386;p17"/>
            <p:cNvSpPr/>
            <p:nvPr/>
          </p:nvSpPr>
          <p:spPr>
            <a:xfrm rot="8883467">
              <a:off x="-29851" y="1233344"/>
              <a:ext cx="374910" cy="293592"/>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 name="Google Shape;387;p17"/>
            <p:cNvSpPr/>
            <p:nvPr/>
          </p:nvSpPr>
          <p:spPr>
            <a:xfrm rot="8883467">
              <a:off x="412553" y="1615401"/>
              <a:ext cx="315233" cy="450838"/>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 name="Google Shape;388;p17"/>
            <p:cNvSpPr/>
            <p:nvPr/>
          </p:nvSpPr>
          <p:spPr>
            <a:xfrm rot="8883467">
              <a:off x="880597" y="1760922"/>
              <a:ext cx="452665" cy="254453"/>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 name="Google Shape;389;p17"/>
            <p:cNvSpPr/>
            <p:nvPr/>
          </p:nvSpPr>
          <p:spPr>
            <a:xfrm rot="8883522">
              <a:off x="1658790" y="1022099"/>
              <a:ext cx="232336" cy="274399"/>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 name="Google Shape;390;p17"/>
            <p:cNvSpPr/>
            <p:nvPr/>
          </p:nvSpPr>
          <p:spPr>
            <a:xfrm rot="8883467">
              <a:off x="771553" y="1010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 name="Google Shape;391;p17"/>
            <p:cNvSpPr/>
            <p:nvPr/>
          </p:nvSpPr>
          <p:spPr>
            <a:xfrm rot="8883467">
              <a:off x="1381153" y="177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 name="Google Shape;392;p17"/>
            <p:cNvSpPr/>
            <p:nvPr/>
          </p:nvSpPr>
          <p:spPr>
            <a:xfrm rot="5400000">
              <a:off x="621082" y="2172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 name="Google Shape;393;p17"/>
            <p:cNvSpPr/>
            <p:nvPr/>
          </p:nvSpPr>
          <p:spPr>
            <a:xfrm rot="8883467">
              <a:off x="1775766" y="13929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 name="Google Shape;394;p17"/>
            <p:cNvSpPr/>
            <p:nvPr/>
          </p:nvSpPr>
          <p:spPr>
            <a:xfrm rot="5400000">
              <a:off x="1840282" y="648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95" name="Google Shape;395;p17"/>
          <p:cNvSpPr txBox="1"/>
          <p:nvPr/>
        </p:nvSpPr>
        <p:spPr>
          <a:xfrm rot="5400000">
            <a:off x="-679350" y="47839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chemeClr val="accent3"/>
                </a:solidFill>
                <a:latin typeface="Barlow Condensed"/>
                <a:ea typeface="Barlow Condensed"/>
                <a:cs typeface="Barlow Condensed"/>
                <a:sym typeface="Barlow Condensed"/>
              </a:rPr>
              <a:t>SLIDESMANIA.COM</a:t>
            </a:r>
            <a:endParaRPr sz="1000">
              <a:solidFill>
                <a:schemeClr val="accent3"/>
              </a:solidFill>
              <a:latin typeface="Barlow Condensed"/>
              <a:ea typeface="Barlow Condensed"/>
              <a:cs typeface="Barlow Condensed"/>
              <a:sym typeface="Barlow Condense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0_Colby_Template_SlidesMania_16">
  <p:cSld name="CAPTION_ONLY">
    <p:bg>
      <p:bgPr>
        <a:solidFill>
          <a:schemeClr val="accent3"/>
        </a:solidFill>
      </p:bgPr>
    </p:bg>
    <p:spTree>
      <p:nvGrpSpPr>
        <p:cNvPr id="396" name="Shape 396"/>
        <p:cNvGrpSpPr/>
        <p:nvPr/>
      </p:nvGrpSpPr>
      <p:grpSpPr>
        <a:xfrm>
          <a:off x="0" y="0"/>
          <a:ext cx="0" cy="0"/>
          <a:chOff x="0" y="0"/>
          <a:chExt cx="0" cy="0"/>
        </a:xfrm>
      </p:grpSpPr>
      <p:sp>
        <p:nvSpPr>
          <p:cNvPr id="397" name="Google Shape;397;p18"/>
          <p:cNvSpPr txBox="1"/>
          <p:nvPr>
            <p:ph idx="1" type="body"/>
          </p:nvPr>
        </p:nvSpPr>
        <p:spPr>
          <a:xfrm>
            <a:off x="159300" y="4459175"/>
            <a:ext cx="5998800" cy="605100"/>
          </a:xfrm>
          <a:prstGeom prst="rect">
            <a:avLst/>
          </a:prstGeom>
        </p:spPr>
        <p:txBody>
          <a:bodyPr anchorCtr="0" anchor="ctr" bIns="91425" lIns="91425" spcFirstLastPara="1" rIns="91425" wrap="square" tIns="91425">
            <a:noAutofit/>
          </a:bodyPr>
          <a:lstStyle>
            <a:lvl1pPr indent="-228600" lvl="0" marL="457200">
              <a:lnSpc>
                <a:spcPct val="100000"/>
              </a:lnSpc>
              <a:spcBef>
                <a:spcPts val="0"/>
              </a:spcBef>
              <a:spcAft>
                <a:spcPts val="0"/>
              </a:spcAft>
              <a:buClr>
                <a:schemeClr val="accent2"/>
              </a:buClr>
              <a:buSzPts val="2400"/>
              <a:buNone/>
              <a:defRPr>
                <a:solidFill>
                  <a:schemeClr val="accent2"/>
                </a:solidFill>
              </a:defRPr>
            </a:lvl1pPr>
          </a:lstStyle>
          <a:p/>
        </p:txBody>
      </p:sp>
      <p:sp>
        <p:nvSpPr>
          <p:cNvPr id="398" name="Google Shape;398;p18"/>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s"/>
              <a:t>‹#›</a:t>
            </a:fld>
            <a:endParaRPr/>
          </a:p>
        </p:txBody>
      </p:sp>
      <p:grpSp>
        <p:nvGrpSpPr>
          <p:cNvPr id="399" name="Google Shape;399;p18"/>
          <p:cNvGrpSpPr/>
          <p:nvPr/>
        </p:nvGrpSpPr>
        <p:grpSpPr>
          <a:xfrm>
            <a:off x="256523" y="368270"/>
            <a:ext cx="8423816" cy="4045050"/>
            <a:chOff x="275475" y="1342375"/>
            <a:chExt cx="7012250" cy="3021400"/>
          </a:xfrm>
        </p:grpSpPr>
        <p:sp>
          <p:nvSpPr>
            <p:cNvPr id="400" name="Google Shape;400;p18"/>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 name="Google Shape;401;p18"/>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 name="Google Shape;402;p18"/>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 name="Google Shape;403;p18"/>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 name="Google Shape;404;p18"/>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 name="Google Shape;405;p18"/>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 name="Google Shape;406;p18"/>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 name="Google Shape;407;p18"/>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 name="Google Shape;408;p18"/>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 name="Google Shape;409;p18"/>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 name="Google Shape;410;p18"/>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 name="Google Shape;411;p18"/>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 name="Google Shape;412;p18"/>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 name="Google Shape;413;p18"/>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 name="Google Shape;414;p18"/>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 name="Google Shape;415;p18"/>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 name="Google Shape;416;p18"/>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 name="Google Shape;417;p18"/>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 name="Google Shape;418;p18"/>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 name="Google Shape;419;p18"/>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 name="Google Shape;420;p18"/>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 name="Google Shape;421;p18"/>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 name="Google Shape;422;p18"/>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 name="Google Shape;423;p18"/>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 name="Google Shape;424;p18"/>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 name="Google Shape;425;p18"/>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 name="Google Shape;426;p18"/>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 name="Google Shape;427;p18"/>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 name="Google Shape;428;p18"/>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 name="Google Shape;429;p18"/>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 name="Google Shape;430;p18"/>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 name="Google Shape;431;p18"/>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 name="Google Shape;432;p18"/>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 name="Google Shape;433;p18"/>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 name="Google Shape;434;p18"/>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 name="Google Shape;435;p18"/>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 name="Google Shape;436;p18"/>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 name="Google Shape;437;p18"/>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 name="Google Shape;438;p18"/>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 name="Google Shape;439;p18"/>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 name="Google Shape;440;p18"/>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 name="Google Shape;441;p18"/>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 name="Google Shape;442;p18"/>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 name="Google Shape;443;p18"/>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 name="Google Shape;444;p18"/>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 name="Google Shape;445;p18"/>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 name="Google Shape;446;p18"/>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 name="Google Shape;447;p18"/>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 name="Google Shape;448;p18"/>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 name="Google Shape;449;p18"/>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 name="Google Shape;450;p18"/>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 name="Google Shape;451;p18"/>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 name="Google Shape;452;p18"/>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 name="Google Shape;453;p18"/>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 name="Google Shape;454;p18"/>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 name="Google Shape;455;p18"/>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 name="Google Shape;456;p18"/>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 name="Google Shape;457;p18"/>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 name="Google Shape;458;p18"/>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9" name="Google Shape;459;p18"/>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 name="Google Shape;460;p18"/>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 name="Google Shape;461;p18"/>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 name="Google Shape;462;p18"/>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3" name="Google Shape;463;p18"/>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 name="Google Shape;464;p18"/>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 name="Google Shape;465;p18"/>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 name="Google Shape;466;p18"/>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 name="Google Shape;467;p18"/>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 name="Google Shape;468;p18"/>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 name="Google Shape;469;p18"/>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 name="Google Shape;470;p18"/>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 name="Google Shape;471;p18"/>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 name="Google Shape;472;p18"/>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 name="Google Shape;473;p18"/>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 name="Google Shape;474;p18"/>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 name="Google Shape;475;p18"/>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 name="Google Shape;476;p18"/>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 name="Google Shape;477;p18"/>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 name="Google Shape;478;p18"/>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 name="Google Shape;479;p18"/>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 name="Google Shape;480;p18"/>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 name="Google Shape;481;p18"/>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 name="Google Shape;482;p18"/>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 name="Google Shape;483;p18"/>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4" name="Google Shape;484;p18"/>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5" name="Google Shape;485;p18"/>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6" name="Google Shape;486;p18"/>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 name="Google Shape;487;p18"/>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8" name="Google Shape;488;p18"/>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 name="Google Shape;489;p18"/>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0" name="Google Shape;490;p18"/>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1" name="Google Shape;491;p18"/>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2" name="Google Shape;492;p18"/>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 name="Google Shape;493;p18"/>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 name="Google Shape;494;p18"/>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 name="Google Shape;495;p18"/>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 name="Google Shape;496;p18"/>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 name="Google Shape;497;p18"/>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 name="Google Shape;498;p18"/>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 name="Google Shape;499;p18"/>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0" name="Google Shape;500;p18"/>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 name="Google Shape;501;p18"/>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 name="Google Shape;502;p18"/>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 name="Google Shape;503;p18"/>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 name="Google Shape;504;p18"/>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 name="Google Shape;505;p18"/>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 name="Google Shape;506;p18"/>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 name="Google Shape;507;p18"/>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 name="Google Shape;508;p18"/>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 name="Google Shape;509;p18"/>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 name="Google Shape;510;p18"/>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1" name="Google Shape;511;p18"/>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 name="Google Shape;512;p18"/>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3" name="Google Shape;513;p18"/>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4" name="Google Shape;514;p18"/>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 name="Google Shape;515;p18"/>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 name="Google Shape;516;p18"/>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 name="Google Shape;517;p18"/>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 name="Google Shape;518;p18"/>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 name="Google Shape;519;p18"/>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 name="Google Shape;520;p18"/>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 name="Google Shape;521;p18"/>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 name="Google Shape;522;p18"/>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 name="Google Shape;523;p18"/>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 name="Google Shape;524;p18"/>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 name="Google Shape;525;p18"/>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 name="Google Shape;526;p18"/>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 name="Google Shape;527;p18"/>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 name="Google Shape;528;p18"/>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 name="Google Shape;529;p18"/>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 name="Google Shape;530;p18"/>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 name="Google Shape;531;p18"/>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 name="Google Shape;532;p18"/>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3" name="Google Shape;533;p18"/>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4" name="Google Shape;534;p18"/>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 name="Google Shape;535;p18"/>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6" name="Google Shape;536;p18"/>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 name="Google Shape;537;p18"/>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 name="Google Shape;538;p18"/>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 name="Google Shape;539;p18"/>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 name="Google Shape;540;p18"/>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 name="Google Shape;541;p18"/>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 name="Google Shape;542;p18"/>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 name="Google Shape;543;p18"/>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 name="Google Shape;544;p18"/>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 name="Google Shape;545;p18"/>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 name="Google Shape;546;p18"/>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 name="Google Shape;547;p18"/>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 name="Google Shape;548;p18"/>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 name="Google Shape;549;p18"/>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 name="Google Shape;550;p18"/>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 name="Google Shape;551;p18"/>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 name="Google Shape;552;p18"/>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 name="Google Shape;553;p18"/>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 name="Google Shape;554;p18"/>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 name="Google Shape;555;p18"/>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6" name="Google Shape;556;p18"/>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 name="Google Shape;557;p18"/>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 name="Google Shape;558;p18"/>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9" name="Google Shape;559;p18"/>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 name="Google Shape;560;p18"/>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 name="Google Shape;561;p18"/>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 name="Google Shape;562;p18"/>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 name="Google Shape;563;p18"/>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 name="Google Shape;564;p18"/>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 name="Google Shape;565;p18"/>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 name="Google Shape;566;p18"/>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 name="Google Shape;567;p18"/>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 name="Google Shape;568;p18"/>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 name="Google Shape;569;p18"/>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 name="Google Shape;570;p18"/>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 name="Google Shape;571;p18"/>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 name="Google Shape;572;p18"/>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 name="Google Shape;573;p18"/>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 name="Google Shape;574;p18"/>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 name="Google Shape;575;p18"/>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 name="Google Shape;576;p18"/>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 name="Google Shape;577;p18"/>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 name="Google Shape;578;p18"/>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 name="Google Shape;579;p18"/>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 name="Google Shape;580;p18"/>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 name="Google Shape;581;p18"/>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 name="Google Shape;582;p18"/>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 name="Google Shape;583;p18"/>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 name="Google Shape;584;p18"/>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 name="Google Shape;585;p18"/>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 name="Google Shape;586;p18"/>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 name="Google Shape;587;p18"/>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 name="Google Shape;588;p18"/>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 name="Google Shape;589;p18"/>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 name="Google Shape;590;p18"/>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 name="Google Shape;591;p18"/>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 name="Google Shape;592;p18"/>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 name="Google Shape;593;p18"/>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 name="Google Shape;594;p18"/>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 name="Google Shape;595;p18"/>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 name="Google Shape;596;p18"/>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 name="Google Shape;597;p18"/>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 name="Google Shape;598;p18"/>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 name="Google Shape;599;p18"/>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 name="Google Shape;600;p18"/>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 name="Google Shape;601;p18"/>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 name="Google Shape;602;p18"/>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 name="Google Shape;603;p18"/>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 name="Google Shape;604;p18"/>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 name="Google Shape;605;p18"/>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 name="Google Shape;606;p18"/>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 name="Google Shape;607;p18"/>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 name="Google Shape;608;p18"/>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 name="Google Shape;609;p18"/>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0" name="Google Shape;610;p18"/>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accent2"/>
            </a:solidFill>
            <a:ln cap="flat" cmpd="sng" w="9525">
              <a:solidFill>
                <a:schemeClr val="accen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0_Colby_Template_SlidesMania_17">
  <p:cSld name="BIG_NUMBER">
    <p:spTree>
      <p:nvGrpSpPr>
        <p:cNvPr id="611" name="Shape 611"/>
        <p:cNvGrpSpPr/>
        <p:nvPr/>
      </p:nvGrpSpPr>
      <p:grpSpPr>
        <a:xfrm>
          <a:off x="0" y="0"/>
          <a:ext cx="0" cy="0"/>
          <a:chOff x="0" y="0"/>
          <a:chExt cx="0" cy="0"/>
        </a:xfrm>
      </p:grpSpPr>
      <p:sp>
        <p:nvSpPr>
          <p:cNvPr id="612" name="Google Shape;612;p19"/>
          <p:cNvSpPr txBox="1"/>
          <p:nvPr>
            <p:ph hasCustomPrompt="1" type="title"/>
          </p:nvPr>
        </p:nvSpPr>
        <p:spPr>
          <a:xfrm>
            <a:off x="311700" y="1106125"/>
            <a:ext cx="8520600" cy="1963500"/>
          </a:xfrm>
          <a:prstGeom prst="rect">
            <a:avLst/>
          </a:prstGeom>
        </p:spPr>
        <p:txBody>
          <a:bodyPr anchorCtr="0" anchor="b" bIns="91425" lIns="91425" spcFirstLastPara="1" rIns="91425" wrap="square" tIns="91425">
            <a:noAutofit/>
          </a:bodyPr>
          <a:lstStyle>
            <a:lvl1pPr lvl="0" algn="ctr">
              <a:spcBef>
                <a:spcPts val="0"/>
              </a:spcBef>
              <a:spcAft>
                <a:spcPts val="0"/>
              </a:spcAft>
              <a:buClr>
                <a:schemeClr val="accent2"/>
              </a:buClr>
              <a:buSzPts val="12000"/>
              <a:buNone/>
              <a:defRPr sz="12000">
                <a:solidFill>
                  <a:schemeClr val="accent2"/>
                </a:solidFill>
              </a:defRPr>
            </a:lvl1pPr>
            <a:lvl2pPr lvl="1" algn="ctr">
              <a:spcBef>
                <a:spcPts val="0"/>
              </a:spcBef>
              <a:spcAft>
                <a:spcPts val="0"/>
              </a:spcAft>
              <a:buClr>
                <a:srgbClr val="F1E6E2"/>
              </a:buClr>
              <a:buSzPts val="12000"/>
              <a:buNone/>
              <a:defRPr sz="12000">
                <a:solidFill>
                  <a:srgbClr val="F1E6E2"/>
                </a:solidFill>
              </a:defRPr>
            </a:lvl2pPr>
            <a:lvl3pPr lvl="2" algn="ctr">
              <a:spcBef>
                <a:spcPts val="0"/>
              </a:spcBef>
              <a:spcAft>
                <a:spcPts val="0"/>
              </a:spcAft>
              <a:buClr>
                <a:srgbClr val="F1E6E2"/>
              </a:buClr>
              <a:buSzPts val="12000"/>
              <a:buNone/>
              <a:defRPr sz="12000">
                <a:solidFill>
                  <a:srgbClr val="F1E6E2"/>
                </a:solidFill>
              </a:defRPr>
            </a:lvl3pPr>
            <a:lvl4pPr lvl="3" algn="ctr">
              <a:spcBef>
                <a:spcPts val="0"/>
              </a:spcBef>
              <a:spcAft>
                <a:spcPts val="0"/>
              </a:spcAft>
              <a:buClr>
                <a:srgbClr val="F1E6E2"/>
              </a:buClr>
              <a:buSzPts val="12000"/>
              <a:buNone/>
              <a:defRPr sz="12000">
                <a:solidFill>
                  <a:srgbClr val="F1E6E2"/>
                </a:solidFill>
              </a:defRPr>
            </a:lvl4pPr>
            <a:lvl5pPr lvl="4" algn="ctr">
              <a:spcBef>
                <a:spcPts val="0"/>
              </a:spcBef>
              <a:spcAft>
                <a:spcPts val="0"/>
              </a:spcAft>
              <a:buClr>
                <a:srgbClr val="F1E6E2"/>
              </a:buClr>
              <a:buSzPts val="12000"/>
              <a:buNone/>
              <a:defRPr sz="12000">
                <a:solidFill>
                  <a:srgbClr val="F1E6E2"/>
                </a:solidFill>
              </a:defRPr>
            </a:lvl5pPr>
            <a:lvl6pPr lvl="5" algn="ctr">
              <a:spcBef>
                <a:spcPts val="0"/>
              </a:spcBef>
              <a:spcAft>
                <a:spcPts val="0"/>
              </a:spcAft>
              <a:buClr>
                <a:srgbClr val="F1E6E2"/>
              </a:buClr>
              <a:buSzPts val="12000"/>
              <a:buNone/>
              <a:defRPr sz="12000">
                <a:solidFill>
                  <a:srgbClr val="F1E6E2"/>
                </a:solidFill>
              </a:defRPr>
            </a:lvl6pPr>
            <a:lvl7pPr lvl="6" algn="ctr">
              <a:spcBef>
                <a:spcPts val="0"/>
              </a:spcBef>
              <a:spcAft>
                <a:spcPts val="0"/>
              </a:spcAft>
              <a:buClr>
                <a:srgbClr val="F1E6E2"/>
              </a:buClr>
              <a:buSzPts val="12000"/>
              <a:buNone/>
              <a:defRPr sz="12000">
                <a:solidFill>
                  <a:srgbClr val="F1E6E2"/>
                </a:solidFill>
              </a:defRPr>
            </a:lvl7pPr>
            <a:lvl8pPr lvl="7" algn="ctr">
              <a:spcBef>
                <a:spcPts val="0"/>
              </a:spcBef>
              <a:spcAft>
                <a:spcPts val="0"/>
              </a:spcAft>
              <a:buClr>
                <a:srgbClr val="F1E6E2"/>
              </a:buClr>
              <a:buSzPts val="12000"/>
              <a:buNone/>
              <a:defRPr sz="12000">
                <a:solidFill>
                  <a:srgbClr val="F1E6E2"/>
                </a:solidFill>
              </a:defRPr>
            </a:lvl8pPr>
            <a:lvl9pPr lvl="8" algn="ctr">
              <a:spcBef>
                <a:spcPts val="0"/>
              </a:spcBef>
              <a:spcAft>
                <a:spcPts val="0"/>
              </a:spcAft>
              <a:buClr>
                <a:srgbClr val="F1E6E2"/>
              </a:buClr>
              <a:buSzPts val="12000"/>
              <a:buNone/>
              <a:defRPr sz="12000">
                <a:solidFill>
                  <a:srgbClr val="F1E6E2"/>
                </a:solidFill>
              </a:defRPr>
            </a:lvl9pPr>
          </a:lstStyle>
          <a:p>
            <a:r>
              <a:t>xx%</a:t>
            </a:r>
          </a:p>
        </p:txBody>
      </p:sp>
      <p:sp>
        <p:nvSpPr>
          <p:cNvPr id="613" name="Google Shape;613;p19"/>
          <p:cNvSpPr txBox="1"/>
          <p:nvPr>
            <p:ph idx="1" type="body"/>
          </p:nvPr>
        </p:nvSpPr>
        <p:spPr>
          <a:xfrm>
            <a:off x="311700" y="3152225"/>
            <a:ext cx="8520600" cy="1300800"/>
          </a:xfrm>
          <a:prstGeom prst="rect">
            <a:avLst/>
          </a:prstGeom>
        </p:spPr>
        <p:txBody>
          <a:bodyPr anchorCtr="0" anchor="t" bIns="91425" lIns="91425" spcFirstLastPara="1" rIns="91425" wrap="square" tIns="91425">
            <a:noAutofit/>
          </a:bodyPr>
          <a:lstStyle>
            <a:lvl1pPr indent="-381000" lvl="0" marL="457200" algn="ctr">
              <a:spcBef>
                <a:spcPts val="0"/>
              </a:spcBef>
              <a:spcAft>
                <a:spcPts val="0"/>
              </a:spcAft>
              <a:buSzPts val="2400"/>
              <a:buChar char="●"/>
              <a:defRPr/>
            </a:lvl1pPr>
            <a:lvl2pPr indent="-381000" lvl="1" marL="914400" algn="ctr">
              <a:spcBef>
                <a:spcPts val="1600"/>
              </a:spcBef>
              <a:spcAft>
                <a:spcPts val="0"/>
              </a:spcAft>
              <a:buSzPts val="2400"/>
              <a:buChar char="○"/>
              <a:defRPr/>
            </a:lvl2pPr>
            <a:lvl3pPr indent="-381000" lvl="2" marL="1371600" algn="ctr">
              <a:spcBef>
                <a:spcPts val="1600"/>
              </a:spcBef>
              <a:spcAft>
                <a:spcPts val="0"/>
              </a:spcAft>
              <a:buSzPts val="2400"/>
              <a:buChar char="■"/>
              <a:defRPr/>
            </a:lvl3pPr>
            <a:lvl4pPr indent="-381000" lvl="3" marL="1828800" algn="ctr">
              <a:spcBef>
                <a:spcPts val="1600"/>
              </a:spcBef>
              <a:spcAft>
                <a:spcPts val="0"/>
              </a:spcAft>
              <a:buSzPts val="2400"/>
              <a:buChar char="●"/>
              <a:defRPr/>
            </a:lvl4pPr>
            <a:lvl5pPr indent="-381000" lvl="4" marL="2286000" algn="ctr">
              <a:spcBef>
                <a:spcPts val="1600"/>
              </a:spcBef>
              <a:spcAft>
                <a:spcPts val="0"/>
              </a:spcAft>
              <a:buSzPts val="2400"/>
              <a:buChar char="○"/>
              <a:defRPr/>
            </a:lvl5pPr>
            <a:lvl6pPr indent="-381000" lvl="5" marL="2743200" algn="ctr">
              <a:spcBef>
                <a:spcPts val="1600"/>
              </a:spcBef>
              <a:spcAft>
                <a:spcPts val="0"/>
              </a:spcAft>
              <a:buSzPts val="2400"/>
              <a:buChar char="■"/>
              <a:defRPr/>
            </a:lvl6pPr>
            <a:lvl7pPr indent="-381000" lvl="6" marL="3200400" algn="ctr">
              <a:spcBef>
                <a:spcPts val="1600"/>
              </a:spcBef>
              <a:spcAft>
                <a:spcPts val="0"/>
              </a:spcAft>
              <a:buSzPts val="2400"/>
              <a:buChar char="●"/>
              <a:defRPr/>
            </a:lvl7pPr>
            <a:lvl8pPr indent="-381000" lvl="7" marL="3657600" algn="ctr">
              <a:spcBef>
                <a:spcPts val="1600"/>
              </a:spcBef>
              <a:spcAft>
                <a:spcPts val="0"/>
              </a:spcAft>
              <a:buSzPts val="2400"/>
              <a:buChar char="○"/>
              <a:defRPr/>
            </a:lvl8pPr>
            <a:lvl9pPr indent="-381000" lvl="8" marL="4114800" algn="ctr">
              <a:spcBef>
                <a:spcPts val="1600"/>
              </a:spcBef>
              <a:spcAft>
                <a:spcPts val="1600"/>
              </a:spcAft>
              <a:buSzPts val="2400"/>
              <a:buChar char="■"/>
              <a:defRPr/>
            </a:lvl9pPr>
          </a:lstStyle>
          <a:p/>
        </p:txBody>
      </p:sp>
      <p:sp>
        <p:nvSpPr>
          <p:cNvPr id="614" name="Google Shape;614;p19"/>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s"/>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0_Colby_Template_SlidesMania_18" type="blank">
  <p:cSld name="BLANK">
    <p:spTree>
      <p:nvGrpSpPr>
        <p:cNvPr id="615" name="Shape 615"/>
        <p:cNvGrpSpPr/>
        <p:nvPr/>
      </p:nvGrpSpPr>
      <p:grpSpPr>
        <a:xfrm>
          <a:off x="0" y="0"/>
          <a:ext cx="0" cy="0"/>
          <a:chOff x="0" y="0"/>
          <a:chExt cx="0" cy="0"/>
        </a:xfrm>
      </p:grpSpPr>
      <p:sp>
        <p:nvSpPr>
          <p:cNvPr id="616" name="Google Shape;616;p20"/>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s"/>
              <a:t>‹#›</a:t>
            </a:fld>
            <a:endParaRPr/>
          </a:p>
        </p:txBody>
      </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theme" Target="../theme/theme2.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accen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Clr>
                <a:srgbClr val="888888"/>
              </a:buClr>
              <a:buSzPts val="3600"/>
              <a:buFont typeface="Khand"/>
              <a:buNone/>
              <a:defRPr b="1" sz="3600">
                <a:solidFill>
                  <a:srgbClr val="888888"/>
                </a:solidFill>
                <a:latin typeface="Khand"/>
                <a:ea typeface="Khand"/>
                <a:cs typeface="Khand"/>
                <a:sym typeface="Khand"/>
              </a:defRPr>
            </a:lvl1pPr>
            <a:lvl2pPr lvl="1">
              <a:spcBef>
                <a:spcPts val="0"/>
              </a:spcBef>
              <a:spcAft>
                <a:spcPts val="0"/>
              </a:spcAft>
              <a:buClr>
                <a:schemeClr val="dk1"/>
              </a:buClr>
              <a:buSzPts val="3600"/>
              <a:buNone/>
              <a:defRPr sz="3600">
                <a:solidFill>
                  <a:schemeClr val="dk1"/>
                </a:solidFill>
              </a:defRPr>
            </a:lvl2pPr>
            <a:lvl3pPr lvl="2">
              <a:spcBef>
                <a:spcPts val="0"/>
              </a:spcBef>
              <a:spcAft>
                <a:spcPts val="0"/>
              </a:spcAft>
              <a:buClr>
                <a:schemeClr val="dk1"/>
              </a:buClr>
              <a:buSzPts val="3600"/>
              <a:buNone/>
              <a:defRPr sz="3600">
                <a:solidFill>
                  <a:schemeClr val="dk1"/>
                </a:solidFill>
              </a:defRPr>
            </a:lvl3pPr>
            <a:lvl4pPr lvl="3">
              <a:spcBef>
                <a:spcPts val="0"/>
              </a:spcBef>
              <a:spcAft>
                <a:spcPts val="0"/>
              </a:spcAft>
              <a:buClr>
                <a:schemeClr val="dk1"/>
              </a:buClr>
              <a:buSzPts val="3600"/>
              <a:buNone/>
              <a:defRPr sz="3600">
                <a:solidFill>
                  <a:schemeClr val="dk1"/>
                </a:solidFill>
              </a:defRPr>
            </a:lvl4pPr>
            <a:lvl5pPr lvl="4">
              <a:spcBef>
                <a:spcPts val="0"/>
              </a:spcBef>
              <a:spcAft>
                <a:spcPts val="0"/>
              </a:spcAft>
              <a:buClr>
                <a:schemeClr val="dk1"/>
              </a:buClr>
              <a:buSzPts val="3600"/>
              <a:buNone/>
              <a:defRPr sz="3600">
                <a:solidFill>
                  <a:schemeClr val="dk1"/>
                </a:solidFill>
              </a:defRPr>
            </a:lvl5pPr>
            <a:lvl6pPr lvl="5">
              <a:spcBef>
                <a:spcPts val="0"/>
              </a:spcBef>
              <a:spcAft>
                <a:spcPts val="0"/>
              </a:spcAft>
              <a:buClr>
                <a:schemeClr val="dk1"/>
              </a:buClr>
              <a:buSzPts val="3600"/>
              <a:buNone/>
              <a:defRPr sz="3600">
                <a:solidFill>
                  <a:schemeClr val="dk1"/>
                </a:solidFill>
              </a:defRPr>
            </a:lvl6pPr>
            <a:lvl7pPr lvl="6">
              <a:spcBef>
                <a:spcPts val="0"/>
              </a:spcBef>
              <a:spcAft>
                <a:spcPts val="0"/>
              </a:spcAft>
              <a:buClr>
                <a:schemeClr val="dk1"/>
              </a:buClr>
              <a:buSzPts val="3600"/>
              <a:buNone/>
              <a:defRPr sz="3600">
                <a:solidFill>
                  <a:schemeClr val="dk1"/>
                </a:solidFill>
              </a:defRPr>
            </a:lvl7pPr>
            <a:lvl8pPr lvl="7">
              <a:spcBef>
                <a:spcPts val="0"/>
              </a:spcBef>
              <a:spcAft>
                <a:spcPts val="0"/>
              </a:spcAft>
              <a:buClr>
                <a:schemeClr val="dk1"/>
              </a:buClr>
              <a:buSzPts val="3600"/>
              <a:buNone/>
              <a:defRPr sz="3600">
                <a:solidFill>
                  <a:schemeClr val="dk1"/>
                </a:solidFill>
              </a:defRPr>
            </a:lvl8pPr>
            <a:lvl9pPr lvl="8">
              <a:spcBef>
                <a:spcPts val="0"/>
              </a:spcBef>
              <a:spcAft>
                <a:spcPts val="0"/>
              </a:spcAft>
              <a:buClr>
                <a:schemeClr val="dk1"/>
              </a:buClr>
              <a:buSzPts val="3600"/>
              <a:buNone/>
              <a:defRPr sz="36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81000" lvl="0" marL="457200">
              <a:lnSpc>
                <a:spcPct val="115000"/>
              </a:lnSpc>
              <a:spcBef>
                <a:spcPts val="0"/>
              </a:spcBef>
              <a:spcAft>
                <a:spcPts val="0"/>
              </a:spcAft>
              <a:buClr>
                <a:schemeClr val="dk2"/>
              </a:buClr>
              <a:buSzPts val="2400"/>
              <a:buFont typeface="Khand Medium"/>
              <a:buChar char="●"/>
              <a:defRPr sz="2400">
                <a:solidFill>
                  <a:schemeClr val="dk2"/>
                </a:solidFill>
                <a:latin typeface="Khand Medium"/>
                <a:ea typeface="Khand Medium"/>
                <a:cs typeface="Khand Medium"/>
                <a:sym typeface="Khand Medium"/>
              </a:defRPr>
            </a:lvl1pPr>
            <a:lvl2pPr indent="-381000" lvl="1" marL="914400">
              <a:lnSpc>
                <a:spcPct val="115000"/>
              </a:lnSpc>
              <a:spcBef>
                <a:spcPts val="1600"/>
              </a:spcBef>
              <a:spcAft>
                <a:spcPts val="0"/>
              </a:spcAft>
              <a:buClr>
                <a:schemeClr val="dk2"/>
              </a:buClr>
              <a:buSzPts val="2400"/>
              <a:buFont typeface="Khand Medium"/>
              <a:buChar char="○"/>
              <a:defRPr sz="2400">
                <a:solidFill>
                  <a:schemeClr val="dk2"/>
                </a:solidFill>
                <a:latin typeface="Khand Medium"/>
                <a:ea typeface="Khand Medium"/>
                <a:cs typeface="Khand Medium"/>
                <a:sym typeface="Khand Medium"/>
              </a:defRPr>
            </a:lvl2pPr>
            <a:lvl3pPr indent="-381000" lvl="2" marL="1371600">
              <a:lnSpc>
                <a:spcPct val="115000"/>
              </a:lnSpc>
              <a:spcBef>
                <a:spcPts val="1600"/>
              </a:spcBef>
              <a:spcAft>
                <a:spcPts val="0"/>
              </a:spcAft>
              <a:buClr>
                <a:schemeClr val="dk2"/>
              </a:buClr>
              <a:buSzPts val="2400"/>
              <a:buFont typeface="Khand Medium"/>
              <a:buChar char="■"/>
              <a:defRPr sz="2400">
                <a:solidFill>
                  <a:schemeClr val="dk2"/>
                </a:solidFill>
                <a:latin typeface="Khand Medium"/>
                <a:ea typeface="Khand Medium"/>
                <a:cs typeface="Khand Medium"/>
                <a:sym typeface="Khand Medium"/>
              </a:defRPr>
            </a:lvl3pPr>
            <a:lvl4pPr indent="-381000" lvl="3" marL="1828800">
              <a:lnSpc>
                <a:spcPct val="115000"/>
              </a:lnSpc>
              <a:spcBef>
                <a:spcPts val="1600"/>
              </a:spcBef>
              <a:spcAft>
                <a:spcPts val="0"/>
              </a:spcAft>
              <a:buClr>
                <a:schemeClr val="dk2"/>
              </a:buClr>
              <a:buSzPts val="2400"/>
              <a:buFont typeface="Khand Medium"/>
              <a:buChar char="●"/>
              <a:defRPr sz="2400">
                <a:solidFill>
                  <a:schemeClr val="dk2"/>
                </a:solidFill>
                <a:latin typeface="Khand Medium"/>
                <a:ea typeface="Khand Medium"/>
                <a:cs typeface="Khand Medium"/>
                <a:sym typeface="Khand Medium"/>
              </a:defRPr>
            </a:lvl4pPr>
            <a:lvl5pPr indent="-381000" lvl="4" marL="2286000">
              <a:lnSpc>
                <a:spcPct val="115000"/>
              </a:lnSpc>
              <a:spcBef>
                <a:spcPts val="1600"/>
              </a:spcBef>
              <a:spcAft>
                <a:spcPts val="0"/>
              </a:spcAft>
              <a:buClr>
                <a:schemeClr val="dk2"/>
              </a:buClr>
              <a:buSzPts val="2400"/>
              <a:buFont typeface="Khand Medium"/>
              <a:buChar char="○"/>
              <a:defRPr sz="2400">
                <a:solidFill>
                  <a:schemeClr val="dk2"/>
                </a:solidFill>
                <a:latin typeface="Khand Medium"/>
                <a:ea typeface="Khand Medium"/>
                <a:cs typeface="Khand Medium"/>
                <a:sym typeface="Khand Medium"/>
              </a:defRPr>
            </a:lvl5pPr>
            <a:lvl6pPr indent="-381000" lvl="5" marL="2743200">
              <a:lnSpc>
                <a:spcPct val="115000"/>
              </a:lnSpc>
              <a:spcBef>
                <a:spcPts val="1600"/>
              </a:spcBef>
              <a:spcAft>
                <a:spcPts val="0"/>
              </a:spcAft>
              <a:buClr>
                <a:schemeClr val="dk2"/>
              </a:buClr>
              <a:buSzPts val="2400"/>
              <a:buFont typeface="Khand Medium"/>
              <a:buChar char="■"/>
              <a:defRPr sz="2400">
                <a:solidFill>
                  <a:schemeClr val="dk2"/>
                </a:solidFill>
                <a:latin typeface="Khand Medium"/>
                <a:ea typeface="Khand Medium"/>
                <a:cs typeface="Khand Medium"/>
                <a:sym typeface="Khand Medium"/>
              </a:defRPr>
            </a:lvl6pPr>
            <a:lvl7pPr indent="-381000" lvl="6" marL="3200400">
              <a:lnSpc>
                <a:spcPct val="115000"/>
              </a:lnSpc>
              <a:spcBef>
                <a:spcPts val="1600"/>
              </a:spcBef>
              <a:spcAft>
                <a:spcPts val="0"/>
              </a:spcAft>
              <a:buClr>
                <a:schemeClr val="dk2"/>
              </a:buClr>
              <a:buSzPts val="2400"/>
              <a:buFont typeface="Khand Medium"/>
              <a:buChar char="●"/>
              <a:defRPr sz="2400">
                <a:solidFill>
                  <a:schemeClr val="dk2"/>
                </a:solidFill>
                <a:latin typeface="Khand Medium"/>
                <a:ea typeface="Khand Medium"/>
                <a:cs typeface="Khand Medium"/>
                <a:sym typeface="Khand Medium"/>
              </a:defRPr>
            </a:lvl7pPr>
            <a:lvl8pPr indent="-381000" lvl="7" marL="3657600">
              <a:lnSpc>
                <a:spcPct val="115000"/>
              </a:lnSpc>
              <a:spcBef>
                <a:spcPts val="1600"/>
              </a:spcBef>
              <a:spcAft>
                <a:spcPts val="0"/>
              </a:spcAft>
              <a:buClr>
                <a:schemeClr val="dk2"/>
              </a:buClr>
              <a:buSzPts val="2400"/>
              <a:buFont typeface="Khand Medium"/>
              <a:buChar char="○"/>
              <a:defRPr sz="2400">
                <a:solidFill>
                  <a:schemeClr val="dk2"/>
                </a:solidFill>
                <a:latin typeface="Khand Medium"/>
                <a:ea typeface="Khand Medium"/>
                <a:cs typeface="Khand Medium"/>
                <a:sym typeface="Khand Medium"/>
              </a:defRPr>
            </a:lvl8pPr>
            <a:lvl9pPr indent="-381000" lvl="8" marL="4114800">
              <a:lnSpc>
                <a:spcPct val="115000"/>
              </a:lnSpc>
              <a:spcBef>
                <a:spcPts val="1600"/>
              </a:spcBef>
              <a:spcAft>
                <a:spcPts val="1600"/>
              </a:spcAft>
              <a:buClr>
                <a:schemeClr val="dk2"/>
              </a:buClr>
              <a:buSzPts val="2400"/>
              <a:buFont typeface="Khand Medium"/>
              <a:buChar char="■"/>
              <a:defRPr sz="2400">
                <a:solidFill>
                  <a:schemeClr val="dk2"/>
                </a:solidFill>
                <a:latin typeface="Khand Medium"/>
                <a:ea typeface="Khand Medium"/>
                <a:cs typeface="Khand Medium"/>
                <a:sym typeface="Khand Medium"/>
              </a:defRPr>
            </a:lvl9pPr>
          </a:lstStyle>
          <a:p/>
        </p:txBody>
      </p:sp>
      <p:sp>
        <p:nvSpPr>
          <p:cNvPr id="8" name="Google Shape;8;p1"/>
          <p:cNvSpPr txBox="1"/>
          <p:nvPr>
            <p:ph idx="12" type="sldNum"/>
          </p:nvPr>
        </p:nvSpPr>
        <p:spPr>
          <a:xfrm>
            <a:off x="8472458" y="4663217"/>
            <a:ext cx="548700" cy="393600"/>
          </a:xfrm>
          <a:prstGeom prst="rect">
            <a:avLst/>
          </a:prstGeom>
          <a:noFill/>
          <a:ln>
            <a:noFill/>
          </a:ln>
        </p:spPr>
        <p:txBody>
          <a:bodyPr anchorCtr="0" anchor="ctr" bIns="91425" lIns="91425" spcFirstLastPara="1" rIns="91425" wrap="square" tIns="91425">
            <a:noAutofit/>
          </a:bodyPr>
          <a:lstStyle>
            <a:lvl1pPr lvl="0" algn="r">
              <a:buNone/>
              <a:defRPr sz="1000">
                <a:solidFill>
                  <a:schemeClr val="dk2"/>
                </a:solidFill>
              </a:defRPr>
            </a:lvl1pPr>
            <a:lvl2pPr lvl="1" algn="r">
              <a:buNone/>
              <a:defRPr sz="1000">
                <a:solidFill>
                  <a:schemeClr val="dk2"/>
                </a:solidFill>
              </a:defRPr>
            </a:lvl2pPr>
            <a:lvl3pPr lvl="2" algn="r">
              <a:buNone/>
              <a:defRPr sz="1000">
                <a:solidFill>
                  <a:schemeClr val="dk2"/>
                </a:solidFill>
              </a:defRPr>
            </a:lvl3pPr>
            <a:lvl4pPr lvl="3" algn="r">
              <a:buNone/>
              <a:defRPr sz="1000">
                <a:solidFill>
                  <a:schemeClr val="dk2"/>
                </a:solidFill>
              </a:defRPr>
            </a:lvl4pPr>
            <a:lvl5pPr lvl="4" algn="r">
              <a:buNone/>
              <a:defRPr sz="1000">
                <a:solidFill>
                  <a:schemeClr val="dk2"/>
                </a:solidFill>
              </a:defRPr>
            </a:lvl5pPr>
            <a:lvl6pPr lvl="5" algn="r">
              <a:buNone/>
              <a:defRPr sz="1000">
                <a:solidFill>
                  <a:schemeClr val="dk2"/>
                </a:solidFill>
              </a:defRPr>
            </a:lvl6pPr>
            <a:lvl7pPr lvl="6" algn="r">
              <a:buNone/>
              <a:defRPr sz="1000">
                <a:solidFill>
                  <a:schemeClr val="dk2"/>
                </a:solidFill>
              </a:defRPr>
            </a:lvl7pPr>
            <a:lvl8pPr lvl="7" algn="r">
              <a:buNone/>
              <a:defRPr sz="1000">
                <a:solidFill>
                  <a:schemeClr val="dk2"/>
                </a:solidFill>
              </a:defRPr>
            </a:lvl8pPr>
            <a:lvl9pPr lvl="8" algn="r">
              <a:buNone/>
              <a:defRPr sz="1000">
                <a:solidFill>
                  <a:schemeClr val="dk2"/>
                </a:solidFill>
              </a:defRPr>
            </a:lvl9pPr>
          </a:lstStyle>
          <a:p>
            <a:pPr indent="0" lvl="0" marL="0" rtl="0" algn="r">
              <a:spcBef>
                <a:spcPts val="0"/>
              </a:spcBef>
              <a:spcAft>
                <a:spcPts val="0"/>
              </a:spcAft>
              <a:buNone/>
            </a:pPr>
            <a:fld id="{00000000-1234-1234-1234-123412341234}" type="slidenum">
              <a:rPr lang="es"/>
              <a:t>‹#›</a:t>
            </a:fld>
            <a:endParaRPr/>
          </a:p>
        </p:txBody>
      </p:sp>
      <p:sp>
        <p:nvSpPr>
          <p:cNvPr id="9" name="Google Shape;9;p1"/>
          <p:cNvSpPr txBox="1"/>
          <p:nvPr/>
        </p:nvSpPr>
        <p:spPr>
          <a:xfrm rot="5400000">
            <a:off x="-679350" y="47839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 sz="1000">
                <a:solidFill>
                  <a:schemeClr val="accent2"/>
                </a:solidFill>
                <a:latin typeface="Barlow Condensed"/>
                <a:ea typeface="Barlow Condensed"/>
                <a:cs typeface="Barlow Condensed"/>
                <a:sym typeface="Barlow Condensed"/>
              </a:rPr>
              <a:t>SLIDESMANIA.COM</a:t>
            </a:r>
            <a:endParaRPr sz="1000">
              <a:solidFill>
                <a:schemeClr val="accent2"/>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4.xml"/><Relationship Id="rId3" Type="http://schemas.openxmlformats.org/officeDocument/2006/relationships/image" Target="../media/image6.jp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6.xml"/><Relationship Id="rId3" Type="http://schemas.openxmlformats.org/officeDocument/2006/relationships/hyperlink" Target="https://slidesmania.com/" TargetMode="Externa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7.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20" name="Shape 620"/>
        <p:cNvGrpSpPr/>
        <p:nvPr/>
      </p:nvGrpSpPr>
      <p:grpSpPr>
        <a:xfrm>
          <a:off x="0" y="0"/>
          <a:ext cx="0" cy="0"/>
          <a:chOff x="0" y="0"/>
          <a:chExt cx="0" cy="0"/>
        </a:xfrm>
      </p:grpSpPr>
      <p:sp>
        <p:nvSpPr>
          <p:cNvPr id="621" name="Google Shape;621;p21"/>
          <p:cNvSpPr txBox="1"/>
          <p:nvPr>
            <p:ph type="ctrTitle"/>
          </p:nvPr>
        </p:nvSpPr>
        <p:spPr>
          <a:xfrm>
            <a:off x="2274100" y="1582775"/>
            <a:ext cx="4734000" cy="2052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s" sz="4800"/>
              <a:t>HERE GOES YOUR PRESENTATION TITLE</a:t>
            </a:r>
            <a:endParaRPr sz="4800"/>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25" name="Shape 625"/>
        <p:cNvGrpSpPr/>
        <p:nvPr/>
      </p:nvGrpSpPr>
      <p:grpSpPr>
        <a:xfrm>
          <a:off x="0" y="0"/>
          <a:ext cx="0" cy="0"/>
          <a:chOff x="0" y="0"/>
          <a:chExt cx="0" cy="0"/>
        </a:xfrm>
      </p:grpSpPr>
      <p:sp>
        <p:nvSpPr>
          <p:cNvPr id="626" name="Google Shape;626;p22"/>
          <p:cNvSpPr txBox="1"/>
          <p:nvPr>
            <p:ph type="title"/>
          </p:nvPr>
        </p:nvSpPr>
        <p:spPr>
          <a:xfrm>
            <a:off x="2144225" y="626850"/>
            <a:ext cx="54450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s"/>
              <a:t>Add your talking points here</a:t>
            </a:r>
            <a:endParaRPr/>
          </a:p>
        </p:txBody>
      </p:sp>
      <p:graphicFrame>
        <p:nvGraphicFramePr>
          <p:cNvPr id="627" name="Google Shape;627;p22"/>
          <p:cNvGraphicFramePr/>
          <p:nvPr/>
        </p:nvGraphicFramePr>
        <p:xfrm>
          <a:off x="1756588" y="1790126"/>
          <a:ext cx="3000000" cy="3000000"/>
        </p:xfrm>
        <a:graphic>
          <a:graphicData uri="http://schemas.openxmlformats.org/drawingml/2006/table">
            <a:tbl>
              <a:tblPr>
                <a:noFill/>
                <a:tableStyleId>{9917A293-906E-4EBE-A395-71BAB88FE7A5}</a:tableStyleId>
              </a:tblPr>
              <a:tblGrid>
                <a:gridCol w="1584125"/>
                <a:gridCol w="4636150"/>
              </a:tblGrid>
              <a:tr h="690700">
                <a:tc>
                  <a:txBody>
                    <a:bodyPr/>
                    <a:lstStyle/>
                    <a:p>
                      <a:pPr indent="0" lvl="0" marL="0" marR="0" rtl="0" algn="l">
                        <a:spcBef>
                          <a:spcPts val="0"/>
                        </a:spcBef>
                        <a:spcAft>
                          <a:spcPts val="0"/>
                        </a:spcAft>
                        <a:buNone/>
                      </a:pPr>
                      <a:r>
                        <a:rPr i="0" lang="es" sz="3000" u="none" cap="none" strike="noStrike">
                          <a:solidFill>
                            <a:schemeClr val="accent5"/>
                          </a:solidFill>
                          <a:latin typeface="Khand SemiBold"/>
                          <a:ea typeface="Khand SemiBold"/>
                          <a:cs typeface="Khand SemiBold"/>
                          <a:sym typeface="Khand SemiBold"/>
                        </a:rPr>
                        <a:t>First</a:t>
                      </a:r>
                      <a:endParaRPr i="0" sz="3000" u="none" cap="none" strike="noStrike">
                        <a:solidFill>
                          <a:schemeClr val="accent5"/>
                        </a:solidFill>
                        <a:latin typeface="Khand SemiBold"/>
                        <a:ea typeface="Khand SemiBold"/>
                        <a:cs typeface="Khand SemiBold"/>
                        <a:sym typeface="Khand SemiBold"/>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c>
                  <a:txBody>
                    <a:bodyPr/>
                    <a:lstStyle/>
                    <a:p>
                      <a:pPr indent="0" lvl="0" marL="0" marR="0" rtl="0" algn="l">
                        <a:spcBef>
                          <a:spcPts val="0"/>
                        </a:spcBef>
                        <a:spcAft>
                          <a:spcPts val="0"/>
                        </a:spcAft>
                        <a:buNone/>
                      </a:pPr>
                      <a:r>
                        <a:rPr lang="es" sz="2400" u="none" cap="none" strike="noStrike">
                          <a:solidFill>
                            <a:srgbClr val="404040"/>
                          </a:solidFill>
                          <a:latin typeface="Khand"/>
                          <a:ea typeface="Khand"/>
                          <a:cs typeface="Khand"/>
                          <a:sym typeface="Khand"/>
                        </a:rPr>
                        <a:t>We will talk about this first.</a:t>
                      </a:r>
                      <a:endParaRPr sz="2400">
                        <a:solidFill>
                          <a:srgbClr val="404040"/>
                        </a:solidFill>
                        <a:latin typeface="Khand"/>
                        <a:ea typeface="Khand"/>
                        <a:cs typeface="Khand"/>
                        <a:sym typeface="Khand"/>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r>
              <a:tr h="690700">
                <a:tc>
                  <a:txBody>
                    <a:bodyPr/>
                    <a:lstStyle/>
                    <a:p>
                      <a:pPr indent="0" lvl="0" marL="0" marR="0" rtl="0" algn="l">
                        <a:spcBef>
                          <a:spcPts val="0"/>
                        </a:spcBef>
                        <a:spcAft>
                          <a:spcPts val="0"/>
                        </a:spcAft>
                        <a:buNone/>
                      </a:pPr>
                      <a:r>
                        <a:rPr i="0" lang="es" sz="3000" u="none" cap="none" strike="noStrike">
                          <a:solidFill>
                            <a:schemeClr val="accent5"/>
                          </a:solidFill>
                          <a:latin typeface="Khand SemiBold"/>
                          <a:ea typeface="Khand SemiBold"/>
                          <a:cs typeface="Khand SemiBold"/>
                          <a:sym typeface="Khand SemiBold"/>
                        </a:rPr>
                        <a:t>Second</a:t>
                      </a:r>
                      <a:endParaRPr i="0" sz="3000" u="none" cap="none" strike="noStrike">
                        <a:solidFill>
                          <a:schemeClr val="accent5"/>
                        </a:solidFill>
                        <a:latin typeface="Khand SemiBold"/>
                        <a:ea typeface="Khand SemiBold"/>
                        <a:cs typeface="Khand SemiBold"/>
                        <a:sym typeface="Khand SemiBold"/>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c>
                  <a:txBody>
                    <a:bodyPr/>
                    <a:lstStyle/>
                    <a:p>
                      <a:pPr indent="0" lvl="0" marL="0" marR="0" rtl="0" algn="l">
                        <a:spcBef>
                          <a:spcPts val="0"/>
                        </a:spcBef>
                        <a:spcAft>
                          <a:spcPts val="0"/>
                        </a:spcAft>
                        <a:buNone/>
                      </a:pPr>
                      <a:r>
                        <a:rPr lang="es" sz="2400" u="none" cap="none" strike="noStrike">
                          <a:solidFill>
                            <a:srgbClr val="404040"/>
                          </a:solidFill>
                          <a:latin typeface="Khand"/>
                          <a:ea typeface="Khand"/>
                          <a:cs typeface="Khand"/>
                          <a:sym typeface="Khand"/>
                        </a:rPr>
                        <a:t>We will talk about this second.</a:t>
                      </a:r>
                      <a:endParaRPr sz="2400">
                        <a:solidFill>
                          <a:srgbClr val="404040"/>
                        </a:solidFill>
                        <a:latin typeface="Khand"/>
                        <a:ea typeface="Khand"/>
                        <a:cs typeface="Khand"/>
                        <a:sym typeface="Khand"/>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r>
              <a:tr h="690700">
                <a:tc>
                  <a:txBody>
                    <a:bodyPr/>
                    <a:lstStyle/>
                    <a:p>
                      <a:pPr indent="0" lvl="0" marL="0" marR="0" rtl="0" algn="l">
                        <a:spcBef>
                          <a:spcPts val="0"/>
                        </a:spcBef>
                        <a:spcAft>
                          <a:spcPts val="0"/>
                        </a:spcAft>
                        <a:buNone/>
                      </a:pPr>
                      <a:r>
                        <a:rPr i="0" lang="es" sz="3000" u="none" cap="none" strike="noStrike">
                          <a:solidFill>
                            <a:schemeClr val="accent5"/>
                          </a:solidFill>
                          <a:latin typeface="Khand SemiBold"/>
                          <a:ea typeface="Khand SemiBold"/>
                          <a:cs typeface="Khand SemiBold"/>
                          <a:sym typeface="Khand SemiBold"/>
                        </a:rPr>
                        <a:t>Third</a:t>
                      </a:r>
                      <a:endParaRPr i="0" sz="3000" u="none" cap="none" strike="noStrike">
                        <a:solidFill>
                          <a:schemeClr val="accent5"/>
                        </a:solidFill>
                        <a:latin typeface="Khand SemiBold"/>
                        <a:ea typeface="Khand SemiBold"/>
                        <a:cs typeface="Khand SemiBold"/>
                        <a:sym typeface="Khand SemiBold"/>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c>
                  <a:txBody>
                    <a:bodyPr/>
                    <a:lstStyle/>
                    <a:p>
                      <a:pPr indent="0" lvl="0" marL="0" marR="0" rtl="0" algn="l">
                        <a:spcBef>
                          <a:spcPts val="0"/>
                        </a:spcBef>
                        <a:spcAft>
                          <a:spcPts val="0"/>
                        </a:spcAft>
                        <a:buNone/>
                      </a:pPr>
                      <a:r>
                        <a:rPr lang="es" sz="2400" u="none" cap="none" strike="noStrike">
                          <a:solidFill>
                            <a:srgbClr val="404040"/>
                          </a:solidFill>
                          <a:latin typeface="Khand"/>
                          <a:ea typeface="Khand"/>
                          <a:cs typeface="Khand"/>
                          <a:sym typeface="Khand"/>
                        </a:rPr>
                        <a:t>We will talk about this third.</a:t>
                      </a:r>
                      <a:endParaRPr sz="2400">
                        <a:solidFill>
                          <a:srgbClr val="404040"/>
                        </a:solidFill>
                        <a:latin typeface="Khand"/>
                        <a:ea typeface="Khand"/>
                        <a:cs typeface="Khand"/>
                        <a:sym typeface="Khand"/>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r>
              <a:tr h="690700">
                <a:tc>
                  <a:txBody>
                    <a:bodyPr/>
                    <a:lstStyle/>
                    <a:p>
                      <a:pPr indent="0" lvl="0" marL="0" marR="0" rtl="0" algn="l">
                        <a:spcBef>
                          <a:spcPts val="0"/>
                        </a:spcBef>
                        <a:spcAft>
                          <a:spcPts val="0"/>
                        </a:spcAft>
                        <a:buNone/>
                      </a:pPr>
                      <a:r>
                        <a:rPr i="0" lang="es" sz="3000" u="none" cap="none" strike="noStrike">
                          <a:solidFill>
                            <a:schemeClr val="accent5"/>
                          </a:solidFill>
                          <a:latin typeface="Khand SemiBold"/>
                          <a:ea typeface="Khand SemiBold"/>
                          <a:cs typeface="Khand SemiBold"/>
                          <a:sym typeface="Khand SemiBold"/>
                        </a:rPr>
                        <a:t>Last</a:t>
                      </a:r>
                      <a:endParaRPr i="0" sz="3000" u="none" cap="none" strike="noStrike">
                        <a:solidFill>
                          <a:schemeClr val="accent5"/>
                        </a:solidFill>
                        <a:latin typeface="Khand SemiBold"/>
                        <a:ea typeface="Khand SemiBold"/>
                        <a:cs typeface="Khand SemiBold"/>
                        <a:sym typeface="Khand SemiBold"/>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c>
                  <a:txBody>
                    <a:bodyPr/>
                    <a:lstStyle/>
                    <a:p>
                      <a:pPr indent="0" lvl="0" marL="0" marR="0" rtl="0" algn="l">
                        <a:spcBef>
                          <a:spcPts val="0"/>
                        </a:spcBef>
                        <a:spcAft>
                          <a:spcPts val="0"/>
                        </a:spcAft>
                        <a:buNone/>
                      </a:pPr>
                      <a:r>
                        <a:rPr lang="es" sz="2400" u="none" cap="none" strike="noStrike">
                          <a:solidFill>
                            <a:srgbClr val="404040"/>
                          </a:solidFill>
                          <a:latin typeface="Khand"/>
                          <a:ea typeface="Khand"/>
                          <a:cs typeface="Khand"/>
                          <a:sym typeface="Khand"/>
                        </a:rPr>
                        <a:t>We will talk about this last.</a:t>
                      </a:r>
                      <a:endParaRPr sz="2400">
                        <a:solidFill>
                          <a:srgbClr val="404040"/>
                        </a:solidFill>
                        <a:latin typeface="Khand"/>
                        <a:ea typeface="Khand"/>
                        <a:cs typeface="Khand"/>
                        <a:sym typeface="Khand"/>
                      </a:endParaRPr>
                    </a:p>
                  </a:txBody>
                  <a:tcPr marT="45725" marB="45725" marR="91450" marL="91450">
                    <a:lnL cap="flat" cmpd="sng" w="9525">
                      <a:solidFill>
                        <a:srgbClr val="000000">
                          <a:alpha val="0"/>
                        </a:srgbClr>
                      </a:solidFill>
                      <a:prstDash val="solid"/>
                      <a:round/>
                      <a:headEnd len="sm" w="sm" type="none"/>
                      <a:tailEnd len="sm" w="sm" type="none"/>
                    </a:lnL>
                    <a:lnR cap="flat" cmpd="sng" w="9525">
                      <a:solidFill>
                        <a:srgbClr val="000000">
                          <a:alpha val="0"/>
                        </a:srgbClr>
                      </a:solidFill>
                      <a:prstDash val="solid"/>
                      <a:round/>
                      <a:headEnd len="sm" w="sm" type="none"/>
                      <a:tailEnd len="sm" w="sm" type="none"/>
                    </a:lnR>
                    <a:lnT cap="flat" cmpd="sng" w="9525">
                      <a:solidFill>
                        <a:srgbClr val="000000">
                          <a:alpha val="0"/>
                        </a:srgbClr>
                      </a:solidFill>
                      <a:prstDash val="solid"/>
                      <a:round/>
                      <a:headEnd len="sm" w="sm" type="none"/>
                      <a:tailEnd len="sm" w="sm" type="none"/>
                    </a:lnT>
                    <a:lnB cap="flat" cmpd="sng" w="9525">
                      <a:solidFill>
                        <a:srgbClr val="000000">
                          <a:alpha val="0"/>
                        </a:srgbClr>
                      </a:solidFill>
                      <a:prstDash val="solid"/>
                      <a:round/>
                      <a:headEnd len="sm" w="sm" type="none"/>
                      <a:tailEnd len="sm" w="sm" type="none"/>
                    </a:lnB>
                  </a:tcPr>
                </a:tc>
              </a:tr>
            </a:tbl>
          </a:graphicData>
        </a:graphic>
      </p:graphicFrame>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31" name="Shape 631"/>
        <p:cNvGrpSpPr/>
        <p:nvPr/>
      </p:nvGrpSpPr>
      <p:grpSpPr>
        <a:xfrm>
          <a:off x="0" y="0"/>
          <a:ext cx="0" cy="0"/>
          <a:chOff x="0" y="0"/>
          <a:chExt cx="0" cy="0"/>
        </a:xfrm>
      </p:grpSpPr>
      <p:sp>
        <p:nvSpPr>
          <p:cNvPr id="632" name="Google Shape;632;p23"/>
          <p:cNvSpPr txBox="1"/>
          <p:nvPr>
            <p:ph type="title"/>
          </p:nvPr>
        </p:nvSpPr>
        <p:spPr>
          <a:xfrm>
            <a:off x="827400" y="597425"/>
            <a:ext cx="74400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s" sz="3600"/>
              <a:t>Add your title here</a:t>
            </a:r>
            <a:endParaRPr sz="3600"/>
          </a:p>
        </p:txBody>
      </p:sp>
      <p:sp>
        <p:nvSpPr>
          <p:cNvPr id="633" name="Google Shape;633;p23"/>
          <p:cNvSpPr txBox="1"/>
          <p:nvPr>
            <p:ph idx="1" type="body"/>
          </p:nvPr>
        </p:nvSpPr>
        <p:spPr>
          <a:xfrm>
            <a:off x="827400" y="1481100"/>
            <a:ext cx="6436200" cy="3087900"/>
          </a:xfrm>
          <a:prstGeom prst="rect">
            <a:avLst/>
          </a:prstGeom>
        </p:spPr>
        <p:txBody>
          <a:bodyPr anchorCtr="0" anchor="t" bIns="91425" lIns="91425" spcFirstLastPara="1" rIns="91425" wrap="square" tIns="91425">
            <a:noAutofit/>
          </a:bodyPr>
          <a:lstStyle/>
          <a:p>
            <a:pPr indent="0" lvl="0" marL="0" marR="0" rtl="0" algn="l">
              <a:lnSpc>
                <a:spcPct val="90000"/>
              </a:lnSpc>
              <a:spcBef>
                <a:spcPts val="0"/>
              </a:spcBef>
              <a:spcAft>
                <a:spcPts val="0"/>
              </a:spcAft>
              <a:buNone/>
            </a:pPr>
            <a:r>
              <a:rPr lang="es" sz="2400">
                <a:solidFill>
                  <a:srgbClr val="3F3F3F"/>
                </a:solidFill>
                <a:latin typeface="Khand"/>
                <a:ea typeface="Khand"/>
                <a:cs typeface="Khand"/>
                <a:sym typeface="Khand"/>
              </a:rPr>
              <a:t>One of the keys to an effective presentation is keeping it simple</a:t>
            </a:r>
            <a:r>
              <a:rPr lang="es">
                <a:solidFill>
                  <a:srgbClr val="3F3F3F"/>
                </a:solidFill>
                <a:latin typeface="Khand"/>
                <a:ea typeface="Khand"/>
                <a:cs typeface="Khand"/>
                <a:sym typeface="Khand"/>
              </a:rPr>
              <a:t>, concentrate on your core message.</a:t>
            </a:r>
            <a:endParaRPr>
              <a:solidFill>
                <a:srgbClr val="3F3F3F"/>
              </a:solidFill>
              <a:latin typeface="Khand"/>
              <a:ea typeface="Khand"/>
              <a:cs typeface="Khand"/>
              <a:sym typeface="Khand"/>
            </a:endParaRPr>
          </a:p>
          <a:p>
            <a:pPr indent="0" lvl="0" marL="0" marR="0" rtl="0" algn="l">
              <a:lnSpc>
                <a:spcPct val="90000"/>
              </a:lnSpc>
              <a:spcBef>
                <a:spcPts val="0"/>
              </a:spcBef>
              <a:spcAft>
                <a:spcPts val="0"/>
              </a:spcAft>
              <a:buNone/>
            </a:pPr>
            <a:r>
              <a:t/>
            </a:r>
            <a:endParaRPr>
              <a:solidFill>
                <a:srgbClr val="3F3F3F"/>
              </a:solidFill>
              <a:latin typeface="Khand"/>
              <a:ea typeface="Khand"/>
              <a:cs typeface="Khand"/>
              <a:sym typeface="Khand"/>
            </a:endParaRPr>
          </a:p>
          <a:p>
            <a:pPr indent="0" lvl="0" marL="0" rtl="0" algn="l">
              <a:lnSpc>
                <a:spcPct val="90000"/>
              </a:lnSpc>
              <a:spcBef>
                <a:spcPts val="0"/>
              </a:spcBef>
              <a:spcAft>
                <a:spcPts val="0"/>
              </a:spcAft>
              <a:buNone/>
            </a:pPr>
            <a:r>
              <a:rPr lang="es">
                <a:solidFill>
                  <a:srgbClr val="3F3F3F"/>
                </a:solidFill>
                <a:latin typeface="Khand"/>
                <a:ea typeface="Khand"/>
                <a:cs typeface="Khand"/>
                <a:sym typeface="Khand"/>
              </a:rPr>
              <a:t>Make it easy for your audience to understand and respond.</a:t>
            </a:r>
            <a:endParaRPr>
              <a:solidFill>
                <a:srgbClr val="3F3F3F"/>
              </a:solidFill>
              <a:latin typeface="Khand"/>
              <a:ea typeface="Khand"/>
              <a:cs typeface="Khand"/>
              <a:sym typeface="Khand"/>
            </a:endParaRPr>
          </a:p>
          <a:p>
            <a:pPr indent="0" lvl="0" marL="0" rtl="0" algn="l">
              <a:lnSpc>
                <a:spcPct val="90000"/>
              </a:lnSpc>
              <a:spcBef>
                <a:spcPts val="0"/>
              </a:spcBef>
              <a:spcAft>
                <a:spcPts val="0"/>
              </a:spcAft>
              <a:buNone/>
            </a:pPr>
            <a:r>
              <a:t/>
            </a:r>
            <a:endParaRPr>
              <a:solidFill>
                <a:srgbClr val="3F3F3F"/>
              </a:solidFill>
              <a:latin typeface="Khand"/>
              <a:ea typeface="Khand"/>
              <a:cs typeface="Khand"/>
              <a:sym typeface="Khand"/>
            </a:endParaRPr>
          </a:p>
          <a:p>
            <a:pPr indent="0" lvl="0" marL="0" rtl="0" algn="l">
              <a:lnSpc>
                <a:spcPct val="90000"/>
              </a:lnSpc>
              <a:spcBef>
                <a:spcPts val="0"/>
              </a:spcBef>
              <a:spcAft>
                <a:spcPts val="0"/>
              </a:spcAft>
              <a:buNone/>
            </a:pPr>
            <a:r>
              <a:rPr lang="es">
                <a:solidFill>
                  <a:srgbClr val="3F3F3F"/>
                </a:solidFill>
                <a:latin typeface="Khand"/>
                <a:ea typeface="Khand"/>
                <a:cs typeface="Khand"/>
                <a:sym typeface="Khand"/>
              </a:rPr>
              <a:t>Just add your text here.</a:t>
            </a:r>
            <a:endParaRPr>
              <a:solidFill>
                <a:srgbClr val="3F3F3F"/>
              </a:solidFill>
              <a:latin typeface="Khand"/>
              <a:ea typeface="Khand"/>
              <a:cs typeface="Khand"/>
              <a:sym typeface="Khand"/>
            </a:endParaRPr>
          </a:p>
          <a:p>
            <a:pPr indent="0" lvl="0" marL="0" rtl="0" algn="l">
              <a:spcBef>
                <a:spcPts val="0"/>
              </a:spcBef>
              <a:spcAft>
                <a:spcPts val="1600"/>
              </a:spcAft>
              <a:buNone/>
            </a:pPr>
            <a:r>
              <a:t/>
            </a:r>
            <a:endParaRPr>
              <a:latin typeface="Khand"/>
              <a:ea typeface="Khand"/>
              <a:cs typeface="Khand"/>
              <a:sym typeface="Khand"/>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37" name="Shape 637"/>
        <p:cNvGrpSpPr/>
        <p:nvPr/>
      </p:nvGrpSpPr>
      <p:grpSpPr>
        <a:xfrm>
          <a:off x="0" y="0"/>
          <a:ext cx="0" cy="0"/>
          <a:chOff x="0" y="0"/>
          <a:chExt cx="0" cy="0"/>
        </a:xfrm>
      </p:grpSpPr>
      <p:sp>
        <p:nvSpPr>
          <p:cNvPr id="638" name="Google Shape;638;p24"/>
          <p:cNvSpPr txBox="1"/>
          <p:nvPr>
            <p:ph type="title"/>
          </p:nvPr>
        </p:nvSpPr>
        <p:spPr>
          <a:xfrm>
            <a:off x="311700" y="1106125"/>
            <a:ext cx="8520600" cy="19635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s"/>
              <a:t>$ 9,876,543</a:t>
            </a:r>
            <a:endParaRPr/>
          </a:p>
        </p:txBody>
      </p:sp>
      <p:sp>
        <p:nvSpPr>
          <p:cNvPr id="639" name="Google Shape;639;p24"/>
          <p:cNvSpPr txBox="1"/>
          <p:nvPr>
            <p:ph idx="1" type="body"/>
          </p:nvPr>
        </p:nvSpPr>
        <p:spPr>
          <a:xfrm>
            <a:off x="311700" y="3152225"/>
            <a:ext cx="8520600" cy="1300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s"/>
              <a:t>Add your text here!</a:t>
            </a:r>
            <a:endParaRPr/>
          </a:p>
        </p:txBody>
      </p:sp>
      <p:grpSp>
        <p:nvGrpSpPr>
          <p:cNvPr id="640" name="Google Shape;640;p24"/>
          <p:cNvGrpSpPr/>
          <p:nvPr/>
        </p:nvGrpSpPr>
        <p:grpSpPr>
          <a:xfrm>
            <a:off x="7363178" y="3641101"/>
            <a:ext cx="1722774" cy="1502404"/>
            <a:chOff x="-78286" y="485821"/>
            <a:chExt cx="2298565" cy="1981802"/>
          </a:xfrm>
        </p:grpSpPr>
        <p:sp>
          <p:nvSpPr>
            <p:cNvPr id="641" name="Google Shape;641;p24"/>
            <p:cNvSpPr/>
            <p:nvPr/>
          </p:nvSpPr>
          <p:spPr>
            <a:xfrm rot="5400000">
              <a:off x="1206938" y="1093571"/>
              <a:ext cx="352330" cy="255034"/>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 name="Google Shape;642;p24"/>
            <p:cNvSpPr/>
            <p:nvPr/>
          </p:nvSpPr>
          <p:spPr>
            <a:xfrm rot="5400000">
              <a:off x="925882" y="13338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 name="Google Shape;643;p24"/>
            <p:cNvSpPr/>
            <p:nvPr/>
          </p:nvSpPr>
          <p:spPr>
            <a:xfrm rot="5400000">
              <a:off x="1292435" y="1528544"/>
              <a:ext cx="469980" cy="325890"/>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 name="Google Shape;644;p24"/>
            <p:cNvSpPr/>
            <p:nvPr/>
          </p:nvSpPr>
          <p:spPr>
            <a:xfrm rot="5400000">
              <a:off x="442730" y="1260607"/>
              <a:ext cx="387992" cy="313666"/>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 name="Google Shape;645;p24"/>
            <p:cNvSpPr/>
            <p:nvPr/>
          </p:nvSpPr>
          <p:spPr>
            <a:xfrm rot="5400000">
              <a:off x="757676" y="729370"/>
              <a:ext cx="326232" cy="481664"/>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 name="Google Shape;646;p24"/>
            <p:cNvSpPr/>
            <p:nvPr/>
          </p:nvSpPr>
          <p:spPr>
            <a:xfrm rot="8360653">
              <a:off x="1148871" y="2075973"/>
              <a:ext cx="468441" cy="271872"/>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 name="Google Shape;647;p24"/>
            <p:cNvSpPr/>
            <p:nvPr/>
          </p:nvSpPr>
          <p:spPr>
            <a:xfrm rot="5400000">
              <a:off x="1352798" y="612876"/>
              <a:ext cx="233979" cy="293161"/>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 name="Google Shape;648;p24"/>
            <p:cNvSpPr/>
            <p:nvPr/>
          </p:nvSpPr>
          <p:spPr>
            <a:xfrm rot="8883467">
              <a:off x="542953" y="558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 name="Google Shape;649;p24"/>
            <p:cNvSpPr/>
            <p:nvPr/>
          </p:nvSpPr>
          <p:spPr>
            <a:xfrm rot="8883467">
              <a:off x="52253" y="1771718"/>
              <a:ext cx="323334" cy="229408"/>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 name="Google Shape;650;p24"/>
            <p:cNvSpPr/>
            <p:nvPr/>
          </p:nvSpPr>
          <p:spPr>
            <a:xfrm rot="8883467">
              <a:off x="99366" y="7071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 name="Google Shape;651;p24"/>
            <p:cNvSpPr/>
            <p:nvPr/>
          </p:nvSpPr>
          <p:spPr>
            <a:xfrm rot="8883467">
              <a:off x="-29851" y="1233344"/>
              <a:ext cx="374910" cy="293592"/>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 name="Google Shape;652;p24"/>
            <p:cNvSpPr/>
            <p:nvPr/>
          </p:nvSpPr>
          <p:spPr>
            <a:xfrm rot="8883467">
              <a:off x="412553" y="1615401"/>
              <a:ext cx="315233" cy="450838"/>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 name="Google Shape;653;p24"/>
            <p:cNvSpPr/>
            <p:nvPr/>
          </p:nvSpPr>
          <p:spPr>
            <a:xfrm rot="8883467">
              <a:off x="880597" y="1760922"/>
              <a:ext cx="452665" cy="254453"/>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 name="Google Shape;654;p24"/>
            <p:cNvSpPr/>
            <p:nvPr/>
          </p:nvSpPr>
          <p:spPr>
            <a:xfrm rot="8883522">
              <a:off x="1658790" y="1022099"/>
              <a:ext cx="232336" cy="274399"/>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 name="Google Shape;655;p24"/>
            <p:cNvSpPr/>
            <p:nvPr/>
          </p:nvSpPr>
          <p:spPr>
            <a:xfrm rot="5400000">
              <a:off x="621082" y="2172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 name="Google Shape;656;p24"/>
            <p:cNvSpPr/>
            <p:nvPr/>
          </p:nvSpPr>
          <p:spPr>
            <a:xfrm rot="8883467">
              <a:off x="1775766" y="13929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 name="Google Shape;657;p24"/>
            <p:cNvSpPr/>
            <p:nvPr/>
          </p:nvSpPr>
          <p:spPr>
            <a:xfrm rot="5400000">
              <a:off x="1840282" y="648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8" name="Google Shape;658;p24"/>
          <p:cNvGrpSpPr/>
          <p:nvPr/>
        </p:nvGrpSpPr>
        <p:grpSpPr>
          <a:xfrm>
            <a:off x="3" y="1"/>
            <a:ext cx="1722774" cy="1502404"/>
            <a:chOff x="-78286" y="485821"/>
            <a:chExt cx="2298565" cy="1981802"/>
          </a:xfrm>
        </p:grpSpPr>
        <p:sp>
          <p:nvSpPr>
            <p:cNvPr id="659" name="Google Shape;659;p24"/>
            <p:cNvSpPr/>
            <p:nvPr/>
          </p:nvSpPr>
          <p:spPr>
            <a:xfrm rot="5400000">
              <a:off x="1206938" y="1093571"/>
              <a:ext cx="352330" cy="255034"/>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 name="Google Shape;660;p24"/>
            <p:cNvSpPr/>
            <p:nvPr/>
          </p:nvSpPr>
          <p:spPr>
            <a:xfrm rot="5400000">
              <a:off x="925882" y="13338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 name="Google Shape;661;p24"/>
            <p:cNvSpPr/>
            <p:nvPr/>
          </p:nvSpPr>
          <p:spPr>
            <a:xfrm rot="5400000">
              <a:off x="1292435" y="1528544"/>
              <a:ext cx="469980" cy="325890"/>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 name="Google Shape;662;p24"/>
            <p:cNvSpPr/>
            <p:nvPr/>
          </p:nvSpPr>
          <p:spPr>
            <a:xfrm rot="5400000">
              <a:off x="442730" y="1260607"/>
              <a:ext cx="387992" cy="313666"/>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 name="Google Shape;663;p24"/>
            <p:cNvSpPr/>
            <p:nvPr/>
          </p:nvSpPr>
          <p:spPr>
            <a:xfrm rot="5400000">
              <a:off x="757676" y="729370"/>
              <a:ext cx="326232" cy="481664"/>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 name="Google Shape;664;p24"/>
            <p:cNvSpPr/>
            <p:nvPr/>
          </p:nvSpPr>
          <p:spPr>
            <a:xfrm rot="8360653">
              <a:off x="1148871" y="2075973"/>
              <a:ext cx="468441" cy="271872"/>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 name="Google Shape;665;p24"/>
            <p:cNvSpPr/>
            <p:nvPr/>
          </p:nvSpPr>
          <p:spPr>
            <a:xfrm rot="5400000">
              <a:off x="1352798" y="612876"/>
              <a:ext cx="233979" cy="293161"/>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 name="Google Shape;666;p24"/>
            <p:cNvSpPr/>
            <p:nvPr/>
          </p:nvSpPr>
          <p:spPr>
            <a:xfrm rot="8883467">
              <a:off x="542953" y="558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 name="Google Shape;667;p24"/>
            <p:cNvSpPr/>
            <p:nvPr/>
          </p:nvSpPr>
          <p:spPr>
            <a:xfrm rot="8883467">
              <a:off x="52253" y="1771718"/>
              <a:ext cx="323334" cy="229408"/>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 name="Google Shape;668;p24"/>
            <p:cNvSpPr/>
            <p:nvPr/>
          </p:nvSpPr>
          <p:spPr>
            <a:xfrm rot="8883467">
              <a:off x="99366" y="7071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 name="Google Shape;669;p24"/>
            <p:cNvSpPr/>
            <p:nvPr/>
          </p:nvSpPr>
          <p:spPr>
            <a:xfrm rot="8883467">
              <a:off x="-29851" y="1233344"/>
              <a:ext cx="374910" cy="293592"/>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 name="Google Shape;670;p24"/>
            <p:cNvSpPr/>
            <p:nvPr/>
          </p:nvSpPr>
          <p:spPr>
            <a:xfrm rot="8883467">
              <a:off x="412553" y="1615401"/>
              <a:ext cx="315233" cy="450838"/>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 name="Google Shape;671;p24"/>
            <p:cNvSpPr/>
            <p:nvPr/>
          </p:nvSpPr>
          <p:spPr>
            <a:xfrm rot="8883467">
              <a:off x="880597" y="1760922"/>
              <a:ext cx="452665" cy="254453"/>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 name="Google Shape;672;p24"/>
            <p:cNvSpPr/>
            <p:nvPr/>
          </p:nvSpPr>
          <p:spPr>
            <a:xfrm rot="8883522">
              <a:off x="1658790" y="1022099"/>
              <a:ext cx="232336" cy="274399"/>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 name="Google Shape;673;p24"/>
            <p:cNvSpPr/>
            <p:nvPr/>
          </p:nvSpPr>
          <p:spPr>
            <a:xfrm rot="5400000">
              <a:off x="621082" y="2172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 name="Google Shape;674;p24"/>
            <p:cNvSpPr/>
            <p:nvPr/>
          </p:nvSpPr>
          <p:spPr>
            <a:xfrm rot="8883467">
              <a:off x="1775766" y="13929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 name="Google Shape;675;p24"/>
            <p:cNvSpPr/>
            <p:nvPr/>
          </p:nvSpPr>
          <p:spPr>
            <a:xfrm rot="5400000">
              <a:off x="1840282" y="648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79" name="Shape 679"/>
        <p:cNvGrpSpPr/>
        <p:nvPr/>
      </p:nvGrpSpPr>
      <p:grpSpPr>
        <a:xfrm>
          <a:off x="0" y="0"/>
          <a:ext cx="0" cy="0"/>
          <a:chOff x="0" y="0"/>
          <a:chExt cx="0" cy="0"/>
        </a:xfrm>
      </p:grpSpPr>
      <p:sp>
        <p:nvSpPr>
          <p:cNvPr id="680" name="Google Shape;680;p25"/>
          <p:cNvSpPr txBox="1"/>
          <p:nvPr>
            <p:ph type="title"/>
          </p:nvPr>
        </p:nvSpPr>
        <p:spPr>
          <a:xfrm>
            <a:off x="4837500" y="1233175"/>
            <a:ext cx="4045200" cy="1482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s"/>
              <a:t>Add your title here</a:t>
            </a:r>
            <a:endParaRPr/>
          </a:p>
        </p:txBody>
      </p:sp>
      <p:sp>
        <p:nvSpPr>
          <p:cNvPr id="681" name="Google Shape;681;p25"/>
          <p:cNvSpPr txBox="1"/>
          <p:nvPr>
            <p:ph idx="1" type="subTitle"/>
          </p:nvPr>
        </p:nvSpPr>
        <p:spPr>
          <a:xfrm>
            <a:off x="4837500" y="2803075"/>
            <a:ext cx="4045200" cy="12351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s"/>
              <a:t>If you are presenting a website, an internet product or an app, you can place a screenshot of it here.</a:t>
            </a:r>
            <a:endParaRPr/>
          </a:p>
          <a:p>
            <a:pPr indent="0" lvl="0" marL="0" rtl="0" algn="ctr">
              <a:spcBef>
                <a:spcPts val="0"/>
              </a:spcBef>
              <a:spcAft>
                <a:spcPts val="0"/>
              </a:spcAft>
              <a:buNone/>
            </a:pPr>
            <a:r>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85" name="Shape 685"/>
        <p:cNvGrpSpPr/>
        <p:nvPr/>
      </p:nvGrpSpPr>
      <p:grpSpPr>
        <a:xfrm>
          <a:off x="0" y="0"/>
          <a:ext cx="0" cy="0"/>
          <a:chOff x="0" y="0"/>
          <a:chExt cx="0" cy="0"/>
        </a:xfrm>
      </p:grpSpPr>
      <p:sp>
        <p:nvSpPr>
          <p:cNvPr id="686" name="Google Shape;686;p26"/>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s"/>
              <a:t>Add your title here</a:t>
            </a:r>
            <a:endParaRPr/>
          </a:p>
        </p:txBody>
      </p:sp>
      <p:sp>
        <p:nvSpPr>
          <p:cNvPr id="687" name="Google Shape;687;p26"/>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s"/>
              <a:t>If you are presenting a website, an internet product or an app, you can place a screenshot of it here.</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91" name="Shape 691"/>
        <p:cNvGrpSpPr/>
        <p:nvPr/>
      </p:nvGrpSpPr>
      <p:grpSpPr>
        <a:xfrm>
          <a:off x="0" y="0"/>
          <a:ext cx="0" cy="0"/>
          <a:chOff x="0" y="0"/>
          <a:chExt cx="0" cy="0"/>
        </a:xfrm>
      </p:grpSpPr>
      <p:sp>
        <p:nvSpPr>
          <p:cNvPr id="692" name="Google Shape;692;p27"/>
          <p:cNvSpPr txBox="1"/>
          <p:nvPr>
            <p:ph type="title"/>
          </p:nvPr>
        </p:nvSpPr>
        <p:spPr>
          <a:xfrm>
            <a:off x="4837500" y="1233175"/>
            <a:ext cx="4045200" cy="1482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s"/>
              <a:t>Add your title here</a:t>
            </a:r>
            <a:endParaRPr/>
          </a:p>
        </p:txBody>
      </p:sp>
      <p:sp>
        <p:nvSpPr>
          <p:cNvPr id="693" name="Google Shape;693;p27"/>
          <p:cNvSpPr txBox="1"/>
          <p:nvPr>
            <p:ph idx="1" type="subTitle"/>
          </p:nvPr>
        </p:nvSpPr>
        <p:spPr>
          <a:xfrm>
            <a:off x="4837500" y="2803075"/>
            <a:ext cx="4045200" cy="12351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s"/>
              <a:t>If you are presenting a website, an internet product or an app, you can place a screenshot of it here.</a:t>
            </a:r>
            <a:endParaRPr/>
          </a:p>
          <a:p>
            <a:pPr indent="0" lvl="0" marL="0" rtl="0" algn="ctr">
              <a:spcBef>
                <a:spcPts val="0"/>
              </a:spcBef>
              <a:spcAft>
                <a:spcPts val="0"/>
              </a:spcAft>
              <a:buNone/>
            </a:pPr>
            <a:r>
              <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97" name="Shape 697"/>
        <p:cNvGrpSpPr/>
        <p:nvPr/>
      </p:nvGrpSpPr>
      <p:grpSpPr>
        <a:xfrm>
          <a:off x="0" y="0"/>
          <a:ext cx="0" cy="0"/>
          <a:chOff x="0" y="0"/>
          <a:chExt cx="0" cy="0"/>
        </a:xfrm>
      </p:grpSpPr>
      <p:sp>
        <p:nvSpPr>
          <p:cNvPr id="698" name="Google Shape;698;p28"/>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s"/>
              <a:t>Add your title here</a:t>
            </a:r>
            <a:endParaRPr/>
          </a:p>
        </p:txBody>
      </p:sp>
      <p:sp>
        <p:nvSpPr>
          <p:cNvPr id="699" name="Google Shape;699;p28"/>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s"/>
              <a:t>If you are presenting a website, an internet product or an app, you can place a screenshot of it here.</a:t>
            </a:r>
            <a:endParaRPr/>
          </a:p>
          <a:p>
            <a:pPr indent="0" lvl="0" marL="0" rtl="0" algn="ctr">
              <a:spcBef>
                <a:spcPts val="0"/>
              </a:spcBef>
              <a:spcAft>
                <a:spcPts val="0"/>
              </a:spcAft>
              <a:buNone/>
            </a:pPr>
            <a:r>
              <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3" name="Shape 703"/>
        <p:cNvGrpSpPr/>
        <p:nvPr/>
      </p:nvGrpSpPr>
      <p:grpSpPr>
        <a:xfrm>
          <a:off x="0" y="0"/>
          <a:ext cx="0" cy="0"/>
          <a:chOff x="0" y="0"/>
          <a:chExt cx="0" cy="0"/>
        </a:xfrm>
      </p:grpSpPr>
      <p:sp>
        <p:nvSpPr>
          <p:cNvPr id="704" name="Google Shape;704;p29"/>
          <p:cNvSpPr txBox="1"/>
          <p:nvPr>
            <p:ph idx="1" type="body"/>
          </p:nvPr>
        </p:nvSpPr>
        <p:spPr>
          <a:xfrm>
            <a:off x="159300" y="4459175"/>
            <a:ext cx="5998800" cy="6051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s"/>
              <a:t>Add your maps here</a:t>
            </a:r>
            <a:endParaRPr/>
          </a:p>
        </p:txBody>
      </p:sp>
      <p:sp>
        <p:nvSpPr>
          <p:cNvPr id="705" name="Google Shape;705;p29"/>
          <p:cNvSpPr/>
          <p:nvPr/>
        </p:nvSpPr>
        <p:spPr>
          <a:xfrm>
            <a:off x="7035800" y="1103924"/>
            <a:ext cx="1873500" cy="9534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i="0" lang="es" sz="1800" u="none" strike="noStrike">
                <a:solidFill>
                  <a:srgbClr val="3F3F3F"/>
                </a:solidFill>
                <a:latin typeface="Khand"/>
                <a:ea typeface="Khand"/>
                <a:cs typeface="Khand"/>
                <a:sym typeface="Khand"/>
              </a:rPr>
              <a:t>Lorem ipsum dolor sit amet, consectetuer adipiscing elit.</a:t>
            </a:r>
            <a:endParaRPr sz="1800">
              <a:solidFill>
                <a:srgbClr val="3F3F3F"/>
              </a:solidFill>
              <a:latin typeface="Khand"/>
              <a:ea typeface="Khand"/>
              <a:cs typeface="Khand"/>
              <a:sym typeface="Khand"/>
            </a:endParaRPr>
          </a:p>
        </p:txBody>
      </p:sp>
      <p:sp>
        <p:nvSpPr>
          <p:cNvPr id="706" name="Google Shape;706;p29"/>
          <p:cNvSpPr/>
          <p:nvPr/>
        </p:nvSpPr>
        <p:spPr>
          <a:xfrm>
            <a:off x="6338147" y="3882275"/>
            <a:ext cx="2494800" cy="953400"/>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i="0" lang="es" sz="1800" u="none" strike="noStrike">
                <a:solidFill>
                  <a:srgbClr val="3F3F3F"/>
                </a:solidFill>
                <a:latin typeface="Khand"/>
                <a:ea typeface="Khand"/>
                <a:cs typeface="Khand"/>
                <a:sym typeface="Khand"/>
              </a:rPr>
              <a:t>Lorem ipsum dolor sit amet, consectetuer adipiscing elit.</a:t>
            </a:r>
            <a:endParaRPr sz="1800">
              <a:solidFill>
                <a:srgbClr val="3F3F3F"/>
              </a:solidFill>
              <a:latin typeface="Khand"/>
              <a:ea typeface="Khand"/>
              <a:cs typeface="Khand"/>
              <a:sym typeface="Khand"/>
            </a:endParaRPr>
          </a:p>
        </p:txBody>
      </p:sp>
      <p:sp>
        <p:nvSpPr>
          <p:cNvPr id="707" name="Google Shape;707;p29"/>
          <p:cNvSpPr/>
          <p:nvPr/>
        </p:nvSpPr>
        <p:spPr>
          <a:xfrm>
            <a:off x="3275250" y="4049148"/>
            <a:ext cx="2593500" cy="5133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s" sz="1800" u="none" strike="noStrike">
                <a:solidFill>
                  <a:srgbClr val="3F3F3F"/>
                </a:solidFill>
                <a:latin typeface="Khand"/>
                <a:ea typeface="Khand"/>
                <a:cs typeface="Khand"/>
                <a:sym typeface="Khand"/>
              </a:rPr>
              <a:t>Lorem ipsum dolor sit amet, consectetuer adipiscing elit.</a:t>
            </a:r>
            <a:endParaRPr sz="1800">
              <a:solidFill>
                <a:srgbClr val="3F3F3F"/>
              </a:solidFill>
              <a:latin typeface="Khand"/>
              <a:ea typeface="Khand"/>
              <a:cs typeface="Khand"/>
              <a:sym typeface="Khand"/>
            </a:endParaRPr>
          </a:p>
        </p:txBody>
      </p:sp>
      <p:sp>
        <p:nvSpPr>
          <p:cNvPr id="708" name="Google Shape;708;p29"/>
          <p:cNvSpPr/>
          <p:nvPr/>
        </p:nvSpPr>
        <p:spPr>
          <a:xfrm>
            <a:off x="221225" y="1103924"/>
            <a:ext cx="1533600" cy="9534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s" sz="1800" u="none" strike="noStrike">
                <a:solidFill>
                  <a:srgbClr val="3F3F3F"/>
                </a:solidFill>
                <a:latin typeface="Khand"/>
                <a:ea typeface="Khand"/>
                <a:cs typeface="Khand"/>
                <a:sym typeface="Khand"/>
              </a:rPr>
              <a:t>Lorem ipsum dolor sit amet, consectetuer adipiscing elit.</a:t>
            </a:r>
            <a:endParaRPr sz="1800">
              <a:solidFill>
                <a:srgbClr val="3F3F3F"/>
              </a:solidFill>
              <a:latin typeface="Khand"/>
              <a:ea typeface="Khand"/>
              <a:cs typeface="Khand"/>
              <a:sym typeface="Khand"/>
            </a:endParaRPr>
          </a:p>
        </p:txBody>
      </p:sp>
      <p:sp>
        <p:nvSpPr>
          <p:cNvPr id="709" name="Google Shape;709;p29"/>
          <p:cNvSpPr/>
          <p:nvPr/>
        </p:nvSpPr>
        <p:spPr>
          <a:xfrm>
            <a:off x="1012008" y="2410370"/>
            <a:ext cx="1533600" cy="9534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0" lang="es" sz="1800" u="none" strike="noStrike">
                <a:solidFill>
                  <a:srgbClr val="3F3F3F"/>
                </a:solidFill>
                <a:latin typeface="Khand"/>
                <a:ea typeface="Khand"/>
                <a:cs typeface="Khand"/>
                <a:sym typeface="Khand"/>
              </a:rPr>
              <a:t>Lorem ipsum dolor sit amet, consectetuer adipiscing elit.</a:t>
            </a:r>
            <a:endParaRPr sz="1800">
              <a:solidFill>
                <a:srgbClr val="3F3F3F"/>
              </a:solidFill>
              <a:latin typeface="Khand"/>
              <a:ea typeface="Khand"/>
              <a:cs typeface="Khand"/>
              <a:sym typeface="Khand"/>
            </a:endParaRPr>
          </a:p>
        </p:txBody>
      </p:sp>
      <p:cxnSp>
        <p:nvCxnSpPr>
          <p:cNvPr id="710" name="Google Shape;710;p29"/>
          <p:cNvCxnSpPr>
            <a:endCxn id="708" idx="0"/>
          </p:cNvCxnSpPr>
          <p:nvPr/>
        </p:nvCxnSpPr>
        <p:spPr>
          <a:xfrm rot="10800000">
            <a:off x="988025" y="1103924"/>
            <a:ext cx="1412400" cy="79500"/>
          </a:xfrm>
          <a:prstGeom prst="bentConnector4">
            <a:avLst>
              <a:gd fmla="val 22855" name="adj1"/>
              <a:gd fmla="val 399528" name="adj2"/>
            </a:avLst>
          </a:prstGeom>
          <a:noFill/>
          <a:ln cap="flat" cmpd="sng" w="25400">
            <a:solidFill>
              <a:srgbClr val="707887"/>
            </a:solidFill>
            <a:prstDash val="solid"/>
            <a:miter lim="800000"/>
            <a:headEnd len="sm" w="sm" type="none"/>
            <a:tailEnd len="sm" w="sm" type="none"/>
          </a:ln>
        </p:spPr>
      </p:cxnSp>
      <p:cxnSp>
        <p:nvCxnSpPr>
          <p:cNvPr id="711" name="Google Shape;711;p29"/>
          <p:cNvCxnSpPr>
            <a:endCxn id="709" idx="0"/>
          </p:cNvCxnSpPr>
          <p:nvPr/>
        </p:nvCxnSpPr>
        <p:spPr>
          <a:xfrm rot="10800000">
            <a:off x="1778808" y="2410370"/>
            <a:ext cx="1384800" cy="852600"/>
          </a:xfrm>
          <a:prstGeom prst="bentConnector4">
            <a:avLst>
              <a:gd fmla="val 22314" name="adj1"/>
              <a:gd fmla="val 127929" name="adj2"/>
            </a:avLst>
          </a:prstGeom>
          <a:noFill/>
          <a:ln cap="flat" cmpd="sng" w="25400">
            <a:solidFill>
              <a:srgbClr val="707887"/>
            </a:solidFill>
            <a:prstDash val="solid"/>
            <a:miter lim="800000"/>
            <a:headEnd len="sm" w="sm" type="none"/>
            <a:tailEnd len="sm" w="sm" type="none"/>
          </a:ln>
        </p:spPr>
      </p:cxnSp>
      <p:cxnSp>
        <p:nvCxnSpPr>
          <p:cNvPr id="712" name="Google Shape;712;p29"/>
          <p:cNvCxnSpPr/>
          <p:nvPr/>
        </p:nvCxnSpPr>
        <p:spPr>
          <a:xfrm rot="5400000">
            <a:off x="2600025" y="2261125"/>
            <a:ext cx="3112200" cy="381900"/>
          </a:xfrm>
          <a:prstGeom prst="bentConnector3">
            <a:avLst>
              <a:gd fmla="val 50000" name="adj1"/>
            </a:avLst>
          </a:prstGeom>
          <a:noFill/>
          <a:ln cap="flat" cmpd="sng" w="25400">
            <a:solidFill>
              <a:srgbClr val="707887"/>
            </a:solidFill>
            <a:prstDash val="solid"/>
            <a:miter lim="800000"/>
            <a:headEnd len="sm" w="sm" type="none"/>
            <a:tailEnd len="sm" w="sm" type="none"/>
          </a:ln>
        </p:spPr>
      </p:cxnSp>
      <p:cxnSp>
        <p:nvCxnSpPr>
          <p:cNvPr id="713" name="Google Shape;713;p29"/>
          <p:cNvCxnSpPr>
            <a:endCxn id="705" idx="0"/>
          </p:cNvCxnSpPr>
          <p:nvPr/>
        </p:nvCxnSpPr>
        <p:spPr>
          <a:xfrm flipH="1" rot="10800000">
            <a:off x="6338150" y="1103924"/>
            <a:ext cx="1634400" cy="699000"/>
          </a:xfrm>
          <a:prstGeom prst="bentConnector4">
            <a:avLst>
              <a:gd fmla="val 21343" name="adj1"/>
              <a:gd fmla="val 134067" name="adj2"/>
            </a:avLst>
          </a:prstGeom>
          <a:noFill/>
          <a:ln cap="flat" cmpd="sng" w="25400">
            <a:solidFill>
              <a:srgbClr val="707887"/>
            </a:solidFill>
            <a:prstDash val="solid"/>
            <a:miter lim="800000"/>
            <a:headEnd len="sm" w="sm" type="none"/>
            <a:tailEnd len="sm" w="sm" type="none"/>
          </a:ln>
        </p:spPr>
      </p:cxnSp>
      <p:cxnSp>
        <p:nvCxnSpPr>
          <p:cNvPr id="714" name="Google Shape;714;p29"/>
          <p:cNvCxnSpPr>
            <a:endCxn id="706" idx="0"/>
          </p:cNvCxnSpPr>
          <p:nvPr/>
        </p:nvCxnSpPr>
        <p:spPr>
          <a:xfrm rot="5400000">
            <a:off x="7448597" y="3488525"/>
            <a:ext cx="530700" cy="256800"/>
          </a:xfrm>
          <a:prstGeom prst="bentConnector3">
            <a:avLst>
              <a:gd fmla="val 50000" name="adj1"/>
            </a:avLst>
          </a:prstGeom>
          <a:noFill/>
          <a:ln cap="flat" cmpd="sng" w="25400">
            <a:solidFill>
              <a:srgbClr val="707887"/>
            </a:solidFill>
            <a:prstDash val="solid"/>
            <a:miter lim="800000"/>
            <a:headEnd len="sm" w="sm" type="none"/>
            <a:tailEnd len="sm" w="sm" type="none"/>
          </a:ln>
        </p:spPr>
      </p:cxnSp>
      <p:sp>
        <p:nvSpPr>
          <p:cNvPr id="715" name="Google Shape;715;p29"/>
          <p:cNvSpPr/>
          <p:nvPr/>
        </p:nvSpPr>
        <p:spPr>
          <a:xfrm rot="5400000">
            <a:off x="2341316" y="1021579"/>
            <a:ext cx="299344" cy="281176"/>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rgbClr val="70788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 name="Google Shape;716;p29"/>
          <p:cNvSpPr/>
          <p:nvPr/>
        </p:nvSpPr>
        <p:spPr>
          <a:xfrm rot="5400000">
            <a:off x="3105716" y="3073504"/>
            <a:ext cx="299344" cy="281176"/>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rgbClr val="70788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 name="Google Shape;717;p29"/>
          <p:cNvSpPr/>
          <p:nvPr/>
        </p:nvSpPr>
        <p:spPr>
          <a:xfrm rot="5400000">
            <a:off x="4281741" y="722229"/>
            <a:ext cx="299344" cy="281176"/>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rgbClr val="70788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 name="Google Shape;718;p29"/>
          <p:cNvSpPr/>
          <p:nvPr/>
        </p:nvSpPr>
        <p:spPr>
          <a:xfrm rot="5400000">
            <a:off x="6201016" y="1648929"/>
            <a:ext cx="299344" cy="281176"/>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rgbClr val="70788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 name="Google Shape;719;p29"/>
          <p:cNvSpPr/>
          <p:nvPr/>
        </p:nvSpPr>
        <p:spPr>
          <a:xfrm rot="5400000">
            <a:off x="7629279" y="3184479"/>
            <a:ext cx="299344" cy="281176"/>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rgbClr val="70788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3" name="Shape 723"/>
        <p:cNvGrpSpPr/>
        <p:nvPr/>
      </p:nvGrpSpPr>
      <p:grpSpPr>
        <a:xfrm>
          <a:off x="0" y="0"/>
          <a:ext cx="0" cy="0"/>
          <a:chOff x="0" y="0"/>
          <a:chExt cx="0" cy="0"/>
        </a:xfrm>
      </p:grpSpPr>
      <p:grpSp>
        <p:nvGrpSpPr>
          <p:cNvPr id="724" name="Google Shape;724;p30"/>
          <p:cNvGrpSpPr/>
          <p:nvPr/>
        </p:nvGrpSpPr>
        <p:grpSpPr>
          <a:xfrm>
            <a:off x="7363178" y="3641101"/>
            <a:ext cx="1722774" cy="1502404"/>
            <a:chOff x="-78286" y="485821"/>
            <a:chExt cx="2298565" cy="1981802"/>
          </a:xfrm>
        </p:grpSpPr>
        <p:sp>
          <p:nvSpPr>
            <p:cNvPr id="725" name="Google Shape;725;p30"/>
            <p:cNvSpPr/>
            <p:nvPr/>
          </p:nvSpPr>
          <p:spPr>
            <a:xfrm rot="5400000">
              <a:off x="1206938" y="1093571"/>
              <a:ext cx="352330" cy="255034"/>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 name="Google Shape;726;p30"/>
            <p:cNvSpPr/>
            <p:nvPr/>
          </p:nvSpPr>
          <p:spPr>
            <a:xfrm rot="5400000">
              <a:off x="925882" y="13338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 name="Google Shape;727;p30"/>
            <p:cNvSpPr/>
            <p:nvPr/>
          </p:nvSpPr>
          <p:spPr>
            <a:xfrm rot="5400000">
              <a:off x="1292435" y="1528544"/>
              <a:ext cx="469980" cy="325890"/>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 name="Google Shape;728;p30"/>
            <p:cNvSpPr/>
            <p:nvPr/>
          </p:nvSpPr>
          <p:spPr>
            <a:xfrm rot="5400000">
              <a:off x="442730" y="1260607"/>
              <a:ext cx="387992" cy="313666"/>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 name="Google Shape;729;p30"/>
            <p:cNvSpPr/>
            <p:nvPr/>
          </p:nvSpPr>
          <p:spPr>
            <a:xfrm rot="5400000">
              <a:off x="757676" y="729370"/>
              <a:ext cx="326232" cy="481664"/>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 name="Google Shape;730;p30"/>
            <p:cNvSpPr/>
            <p:nvPr/>
          </p:nvSpPr>
          <p:spPr>
            <a:xfrm rot="8360653">
              <a:off x="1148871" y="2075973"/>
              <a:ext cx="468441" cy="271872"/>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 name="Google Shape;731;p30"/>
            <p:cNvSpPr/>
            <p:nvPr/>
          </p:nvSpPr>
          <p:spPr>
            <a:xfrm rot="5400000">
              <a:off x="1352798" y="612876"/>
              <a:ext cx="233979" cy="293161"/>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 name="Google Shape;732;p30"/>
            <p:cNvSpPr/>
            <p:nvPr/>
          </p:nvSpPr>
          <p:spPr>
            <a:xfrm rot="8883467">
              <a:off x="542953" y="558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 name="Google Shape;733;p30"/>
            <p:cNvSpPr/>
            <p:nvPr/>
          </p:nvSpPr>
          <p:spPr>
            <a:xfrm rot="8883467">
              <a:off x="52253" y="1771718"/>
              <a:ext cx="323334" cy="229408"/>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 name="Google Shape;734;p30"/>
            <p:cNvSpPr/>
            <p:nvPr/>
          </p:nvSpPr>
          <p:spPr>
            <a:xfrm rot="8883467">
              <a:off x="99366" y="7071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 name="Google Shape;735;p30"/>
            <p:cNvSpPr/>
            <p:nvPr/>
          </p:nvSpPr>
          <p:spPr>
            <a:xfrm rot="8883467">
              <a:off x="-29851" y="1233344"/>
              <a:ext cx="374910" cy="293592"/>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 name="Google Shape;736;p30"/>
            <p:cNvSpPr/>
            <p:nvPr/>
          </p:nvSpPr>
          <p:spPr>
            <a:xfrm rot="8883467">
              <a:off x="412553" y="1615401"/>
              <a:ext cx="315233" cy="450838"/>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 name="Google Shape;737;p30"/>
            <p:cNvSpPr/>
            <p:nvPr/>
          </p:nvSpPr>
          <p:spPr>
            <a:xfrm rot="8883467">
              <a:off x="880597" y="1760922"/>
              <a:ext cx="452665" cy="254453"/>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8" name="Google Shape;738;p30"/>
            <p:cNvSpPr/>
            <p:nvPr/>
          </p:nvSpPr>
          <p:spPr>
            <a:xfrm rot="8883522">
              <a:off x="1658790" y="1022099"/>
              <a:ext cx="232336" cy="274399"/>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 name="Google Shape;739;p30"/>
            <p:cNvSpPr/>
            <p:nvPr/>
          </p:nvSpPr>
          <p:spPr>
            <a:xfrm rot="5400000">
              <a:off x="621082" y="2172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 name="Google Shape;740;p30"/>
            <p:cNvSpPr/>
            <p:nvPr/>
          </p:nvSpPr>
          <p:spPr>
            <a:xfrm rot="8883467">
              <a:off x="1775766" y="13929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 name="Google Shape;741;p30"/>
            <p:cNvSpPr/>
            <p:nvPr/>
          </p:nvSpPr>
          <p:spPr>
            <a:xfrm rot="5400000">
              <a:off x="1840282" y="648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42" name="Google Shape;742;p30"/>
          <p:cNvGrpSpPr/>
          <p:nvPr/>
        </p:nvGrpSpPr>
        <p:grpSpPr>
          <a:xfrm>
            <a:off x="3" y="1"/>
            <a:ext cx="1722774" cy="1502404"/>
            <a:chOff x="-78286" y="485821"/>
            <a:chExt cx="2298565" cy="1981802"/>
          </a:xfrm>
        </p:grpSpPr>
        <p:sp>
          <p:nvSpPr>
            <p:cNvPr id="743" name="Google Shape;743;p30"/>
            <p:cNvSpPr/>
            <p:nvPr/>
          </p:nvSpPr>
          <p:spPr>
            <a:xfrm rot="5400000">
              <a:off x="1206938" y="1093571"/>
              <a:ext cx="352330" cy="255034"/>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4" name="Google Shape;744;p30"/>
            <p:cNvSpPr/>
            <p:nvPr/>
          </p:nvSpPr>
          <p:spPr>
            <a:xfrm rot="5400000">
              <a:off x="925882" y="13338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 name="Google Shape;745;p30"/>
            <p:cNvSpPr/>
            <p:nvPr/>
          </p:nvSpPr>
          <p:spPr>
            <a:xfrm rot="5400000">
              <a:off x="1292435" y="1528544"/>
              <a:ext cx="469980" cy="325890"/>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 name="Google Shape;746;p30"/>
            <p:cNvSpPr/>
            <p:nvPr/>
          </p:nvSpPr>
          <p:spPr>
            <a:xfrm rot="5400000">
              <a:off x="442730" y="1260607"/>
              <a:ext cx="387992" cy="313666"/>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 name="Google Shape;747;p30"/>
            <p:cNvSpPr/>
            <p:nvPr/>
          </p:nvSpPr>
          <p:spPr>
            <a:xfrm rot="5400000">
              <a:off x="757676" y="729370"/>
              <a:ext cx="326232" cy="481664"/>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 name="Google Shape;748;p30"/>
            <p:cNvSpPr/>
            <p:nvPr/>
          </p:nvSpPr>
          <p:spPr>
            <a:xfrm rot="8360653">
              <a:off x="1148871" y="2075973"/>
              <a:ext cx="468441" cy="271872"/>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9" name="Google Shape;749;p30"/>
            <p:cNvSpPr/>
            <p:nvPr/>
          </p:nvSpPr>
          <p:spPr>
            <a:xfrm rot="5400000">
              <a:off x="1352798" y="612876"/>
              <a:ext cx="233979" cy="293161"/>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0" name="Google Shape;750;p30"/>
            <p:cNvSpPr/>
            <p:nvPr/>
          </p:nvSpPr>
          <p:spPr>
            <a:xfrm rot="8883467">
              <a:off x="542953" y="558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 name="Google Shape;751;p30"/>
            <p:cNvSpPr/>
            <p:nvPr/>
          </p:nvSpPr>
          <p:spPr>
            <a:xfrm rot="8883467">
              <a:off x="52253" y="1771718"/>
              <a:ext cx="323334" cy="229408"/>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 name="Google Shape;752;p30"/>
            <p:cNvSpPr/>
            <p:nvPr/>
          </p:nvSpPr>
          <p:spPr>
            <a:xfrm rot="8883467">
              <a:off x="99366" y="7071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3" name="Google Shape;753;p30"/>
            <p:cNvSpPr/>
            <p:nvPr/>
          </p:nvSpPr>
          <p:spPr>
            <a:xfrm rot="8883467">
              <a:off x="-29851" y="1233344"/>
              <a:ext cx="374910" cy="293592"/>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 name="Google Shape;754;p30"/>
            <p:cNvSpPr/>
            <p:nvPr/>
          </p:nvSpPr>
          <p:spPr>
            <a:xfrm rot="8883467">
              <a:off x="412553" y="1615401"/>
              <a:ext cx="315233" cy="450838"/>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 name="Google Shape;755;p30"/>
            <p:cNvSpPr/>
            <p:nvPr/>
          </p:nvSpPr>
          <p:spPr>
            <a:xfrm rot="8883467">
              <a:off x="880597" y="1760922"/>
              <a:ext cx="452665" cy="254453"/>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6" name="Google Shape;756;p30"/>
            <p:cNvSpPr/>
            <p:nvPr/>
          </p:nvSpPr>
          <p:spPr>
            <a:xfrm rot="8883522">
              <a:off x="1658790" y="1022099"/>
              <a:ext cx="232336" cy="274399"/>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 name="Google Shape;757;p30"/>
            <p:cNvSpPr/>
            <p:nvPr/>
          </p:nvSpPr>
          <p:spPr>
            <a:xfrm rot="5400000">
              <a:off x="621082" y="2172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 name="Google Shape;758;p30"/>
            <p:cNvSpPr/>
            <p:nvPr/>
          </p:nvSpPr>
          <p:spPr>
            <a:xfrm rot="8883467">
              <a:off x="1775766" y="13929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 name="Google Shape;759;p30"/>
            <p:cNvSpPr/>
            <p:nvPr/>
          </p:nvSpPr>
          <p:spPr>
            <a:xfrm rot="5400000">
              <a:off x="1840282" y="648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0" name="Google Shape;760;p30"/>
          <p:cNvGrpSpPr/>
          <p:nvPr/>
        </p:nvGrpSpPr>
        <p:grpSpPr>
          <a:xfrm>
            <a:off x="420613" y="1904263"/>
            <a:ext cx="2855025" cy="1289700"/>
            <a:chOff x="420613" y="2209063"/>
            <a:chExt cx="2855025" cy="1289700"/>
          </a:xfrm>
        </p:grpSpPr>
        <p:sp>
          <p:nvSpPr>
            <p:cNvPr id="761" name="Google Shape;761;p30"/>
            <p:cNvSpPr txBox="1"/>
            <p:nvPr/>
          </p:nvSpPr>
          <p:spPr>
            <a:xfrm>
              <a:off x="420613" y="2209063"/>
              <a:ext cx="2124000" cy="12897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b="1" lang="es">
                  <a:solidFill>
                    <a:schemeClr val="accent2"/>
                  </a:solidFill>
                  <a:latin typeface="Khand"/>
                  <a:ea typeface="Khand"/>
                  <a:cs typeface="Khand"/>
                  <a:sym typeface="Khand"/>
                </a:rPr>
                <a:t>Vestibulum congue tempus</a:t>
              </a:r>
              <a:endParaRPr b="1">
                <a:solidFill>
                  <a:schemeClr val="accent2"/>
                </a:solidFill>
                <a:latin typeface="Khand"/>
                <a:ea typeface="Khand"/>
                <a:cs typeface="Khand"/>
                <a:sym typeface="Khand"/>
              </a:endParaRPr>
            </a:p>
            <a:p>
              <a:pPr indent="0" lvl="0" marL="0" marR="0" rtl="0" algn="l">
                <a:lnSpc>
                  <a:spcPct val="100000"/>
                </a:lnSpc>
                <a:spcBef>
                  <a:spcPts val="1600"/>
                </a:spcBef>
                <a:spcAft>
                  <a:spcPts val="1600"/>
                </a:spcAft>
                <a:buNone/>
              </a:pPr>
              <a:r>
                <a:rPr lang="es">
                  <a:solidFill>
                    <a:srgbClr val="404040"/>
                  </a:solidFill>
                  <a:latin typeface="Khand"/>
                  <a:ea typeface="Khand"/>
                  <a:cs typeface="Khand"/>
                  <a:sym typeface="Khand"/>
                </a:rPr>
                <a:t>Lorem ipsum dolor sit amet, consectetur adipiscing elit, sed do eiusmod tempor. Donec facilisis lacus eget mauris.</a:t>
              </a:r>
              <a:endParaRPr b="1" sz="800">
                <a:solidFill>
                  <a:srgbClr val="404040"/>
                </a:solidFill>
                <a:latin typeface="Roboto"/>
                <a:ea typeface="Roboto"/>
                <a:cs typeface="Roboto"/>
                <a:sym typeface="Roboto"/>
              </a:endParaRPr>
            </a:p>
          </p:txBody>
        </p:sp>
        <p:cxnSp>
          <p:nvCxnSpPr>
            <p:cNvPr id="762" name="Google Shape;762;p30"/>
            <p:cNvCxnSpPr/>
            <p:nvPr/>
          </p:nvCxnSpPr>
          <p:spPr>
            <a:xfrm rot="10800000">
              <a:off x="2642038" y="2647950"/>
              <a:ext cx="633600" cy="0"/>
            </a:xfrm>
            <a:prstGeom prst="straightConnector1">
              <a:avLst/>
            </a:prstGeom>
            <a:noFill/>
            <a:ln cap="flat" cmpd="sng" w="9525">
              <a:solidFill>
                <a:schemeClr val="accent2"/>
              </a:solidFill>
              <a:prstDash val="solid"/>
              <a:round/>
              <a:headEnd len="sm" w="sm" type="none"/>
              <a:tailEnd len="med" w="med" type="oval"/>
            </a:ln>
          </p:spPr>
        </p:cxnSp>
      </p:grpSp>
      <p:grpSp>
        <p:nvGrpSpPr>
          <p:cNvPr id="763" name="Google Shape;763;p30"/>
          <p:cNvGrpSpPr/>
          <p:nvPr/>
        </p:nvGrpSpPr>
        <p:grpSpPr>
          <a:xfrm>
            <a:off x="5209838" y="755550"/>
            <a:ext cx="3610650" cy="1289700"/>
            <a:chOff x="5209838" y="1060350"/>
            <a:chExt cx="3610650" cy="1289700"/>
          </a:xfrm>
        </p:grpSpPr>
        <p:sp>
          <p:nvSpPr>
            <p:cNvPr id="764" name="Google Shape;764;p30"/>
            <p:cNvSpPr txBox="1"/>
            <p:nvPr/>
          </p:nvSpPr>
          <p:spPr>
            <a:xfrm>
              <a:off x="6696488" y="1060350"/>
              <a:ext cx="2124000" cy="1289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s">
                  <a:solidFill>
                    <a:schemeClr val="accent2"/>
                  </a:solidFill>
                  <a:latin typeface="Khand"/>
                  <a:ea typeface="Khand"/>
                  <a:cs typeface="Khand"/>
                  <a:sym typeface="Khand"/>
                </a:rPr>
                <a:t>Vestibulum congue tempus</a:t>
              </a:r>
              <a:endParaRPr b="1">
                <a:solidFill>
                  <a:schemeClr val="accent2"/>
                </a:solidFill>
                <a:latin typeface="Khand"/>
                <a:ea typeface="Khand"/>
                <a:cs typeface="Khand"/>
                <a:sym typeface="Khand"/>
              </a:endParaRPr>
            </a:p>
            <a:p>
              <a:pPr indent="0" lvl="0" marL="0" rtl="0" algn="l">
                <a:spcBef>
                  <a:spcPts val="0"/>
                </a:spcBef>
                <a:spcAft>
                  <a:spcPts val="0"/>
                </a:spcAft>
                <a:buNone/>
              </a:pPr>
              <a:r>
                <a:t/>
              </a:r>
              <a:endParaRPr>
                <a:solidFill>
                  <a:srgbClr val="404040"/>
                </a:solidFill>
                <a:latin typeface="Khand"/>
                <a:ea typeface="Khand"/>
                <a:cs typeface="Khand"/>
                <a:sym typeface="Khand"/>
              </a:endParaRPr>
            </a:p>
            <a:p>
              <a:pPr indent="0" lvl="0" marL="0" rtl="0" algn="l">
                <a:spcBef>
                  <a:spcPts val="0"/>
                </a:spcBef>
                <a:spcAft>
                  <a:spcPts val="1600"/>
                </a:spcAft>
                <a:buNone/>
              </a:pPr>
              <a:r>
                <a:rPr lang="es">
                  <a:solidFill>
                    <a:srgbClr val="404040"/>
                  </a:solidFill>
                  <a:latin typeface="Khand"/>
                  <a:ea typeface="Khand"/>
                  <a:cs typeface="Khand"/>
                  <a:sym typeface="Khand"/>
                </a:rPr>
                <a:t>Lorem ipsum dolor sit amet, consectetur adipiscing elit, sed do eiusmod tempor. Donec facilisis lacus eget mauris.</a:t>
              </a:r>
              <a:endParaRPr>
                <a:solidFill>
                  <a:srgbClr val="404040"/>
                </a:solidFill>
                <a:latin typeface="Khand"/>
                <a:ea typeface="Khand"/>
                <a:cs typeface="Khand"/>
                <a:sym typeface="Khand"/>
              </a:endParaRPr>
            </a:p>
          </p:txBody>
        </p:sp>
        <p:cxnSp>
          <p:nvCxnSpPr>
            <p:cNvPr id="765" name="Google Shape;765;p30"/>
            <p:cNvCxnSpPr/>
            <p:nvPr/>
          </p:nvCxnSpPr>
          <p:spPr>
            <a:xfrm>
              <a:off x="5209838" y="1705200"/>
              <a:ext cx="1286700" cy="0"/>
            </a:xfrm>
            <a:prstGeom prst="straightConnector1">
              <a:avLst/>
            </a:prstGeom>
            <a:noFill/>
            <a:ln cap="flat" cmpd="sng" w="9525">
              <a:solidFill>
                <a:schemeClr val="accent2"/>
              </a:solidFill>
              <a:prstDash val="solid"/>
              <a:round/>
              <a:headEnd len="sm" w="sm" type="none"/>
              <a:tailEnd len="med" w="med" type="oval"/>
            </a:ln>
          </p:spPr>
        </p:cxnSp>
      </p:grpSp>
      <p:grpSp>
        <p:nvGrpSpPr>
          <p:cNvPr id="766" name="Google Shape;766;p30"/>
          <p:cNvGrpSpPr/>
          <p:nvPr/>
        </p:nvGrpSpPr>
        <p:grpSpPr>
          <a:xfrm>
            <a:off x="5209838" y="2182250"/>
            <a:ext cx="3610650" cy="1289700"/>
            <a:chOff x="5209838" y="2487050"/>
            <a:chExt cx="3610650" cy="1289700"/>
          </a:xfrm>
        </p:grpSpPr>
        <p:sp>
          <p:nvSpPr>
            <p:cNvPr id="767" name="Google Shape;767;p30"/>
            <p:cNvSpPr txBox="1"/>
            <p:nvPr/>
          </p:nvSpPr>
          <p:spPr>
            <a:xfrm>
              <a:off x="6696488" y="2487050"/>
              <a:ext cx="2124000" cy="12897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b="1" lang="es">
                  <a:solidFill>
                    <a:schemeClr val="accent2"/>
                  </a:solidFill>
                  <a:latin typeface="Khand"/>
                  <a:ea typeface="Khand"/>
                  <a:cs typeface="Khand"/>
                  <a:sym typeface="Khand"/>
                </a:rPr>
                <a:t>Vestibulum congue tempus</a:t>
              </a:r>
              <a:endParaRPr b="1">
                <a:solidFill>
                  <a:schemeClr val="accent2"/>
                </a:solidFill>
                <a:latin typeface="Khand"/>
                <a:ea typeface="Khand"/>
                <a:cs typeface="Khand"/>
                <a:sym typeface="Khand"/>
              </a:endParaRPr>
            </a:p>
            <a:p>
              <a:pPr indent="0" lvl="0" marL="0" marR="0" rtl="0" algn="l">
                <a:lnSpc>
                  <a:spcPct val="100000"/>
                </a:lnSpc>
                <a:spcBef>
                  <a:spcPts val="1600"/>
                </a:spcBef>
                <a:spcAft>
                  <a:spcPts val="1600"/>
                </a:spcAft>
                <a:buNone/>
              </a:pPr>
              <a:r>
                <a:rPr lang="es">
                  <a:solidFill>
                    <a:srgbClr val="404040"/>
                  </a:solidFill>
                  <a:latin typeface="Khand"/>
                  <a:ea typeface="Khand"/>
                  <a:cs typeface="Khand"/>
                  <a:sym typeface="Khand"/>
                </a:rPr>
                <a:t>Lorem ipsum dolor sit amet, consectetur adipiscing elit, sed do eiusmod tempor. Donec facilisis lacus eget mauris.</a:t>
              </a:r>
              <a:endParaRPr b="1" sz="800">
                <a:solidFill>
                  <a:srgbClr val="404040"/>
                </a:solidFill>
                <a:latin typeface="Roboto"/>
                <a:ea typeface="Roboto"/>
                <a:cs typeface="Roboto"/>
                <a:sym typeface="Roboto"/>
              </a:endParaRPr>
            </a:p>
          </p:txBody>
        </p:sp>
        <p:cxnSp>
          <p:nvCxnSpPr>
            <p:cNvPr id="768" name="Google Shape;768;p30"/>
            <p:cNvCxnSpPr/>
            <p:nvPr/>
          </p:nvCxnSpPr>
          <p:spPr>
            <a:xfrm>
              <a:off x="5209838" y="3648300"/>
              <a:ext cx="1286700" cy="0"/>
            </a:xfrm>
            <a:prstGeom prst="straightConnector1">
              <a:avLst/>
            </a:prstGeom>
            <a:noFill/>
            <a:ln cap="flat" cmpd="sng" w="9525">
              <a:solidFill>
                <a:schemeClr val="accent2"/>
              </a:solidFill>
              <a:prstDash val="solid"/>
              <a:round/>
              <a:headEnd len="sm" w="sm" type="none"/>
              <a:tailEnd len="med" w="med" type="oval"/>
            </a:ln>
          </p:spPr>
        </p:cxnSp>
      </p:grpSp>
      <p:grpSp>
        <p:nvGrpSpPr>
          <p:cNvPr id="769" name="Google Shape;769;p30"/>
          <p:cNvGrpSpPr/>
          <p:nvPr/>
        </p:nvGrpSpPr>
        <p:grpSpPr>
          <a:xfrm>
            <a:off x="2662213" y="423663"/>
            <a:ext cx="3814835" cy="3790597"/>
            <a:chOff x="2662213" y="676344"/>
            <a:chExt cx="3814835" cy="3790597"/>
          </a:xfrm>
        </p:grpSpPr>
        <p:sp>
          <p:nvSpPr>
            <p:cNvPr id="770" name="Google Shape;770;p30"/>
            <p:cNvSpPr/>
            <p:nvPr/>
          </p:nvSpPr>
          <p:spPr>
            <a:xfrm rot="3600185">
              <a:off x="3169983" y="1184511"/>
              <a:ext cx="2774659" cy="2774659"/>
            </a:xfrm>
            <a:prstGeom prst="blockArc">
              <a:avLst>
                <a:gd fmla="val 12622480" name="adj1"/>
                <a:gd fmla="val 19781569" name="adj2"/>
                <a:gd fmla="val 20773" name="adj3"/>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a:latin typeface="Khand"/>
                <a:ea typeface="Khand"/>
                <a:cs typeface="Khand"/>
                <a:sym typeface="Khand"/>
              </a:endParaRPr>
            </a:p>
          </p:txBody>
        </p:sp>
        <p:sp>
          <p:nvSpPr>
            <p:cNvPr id="771" name="Google Shape;771;p30"/>
            <p:cNvSpPr/>
            <p:nvPr/>
          </p:nvSpPr>
          <p:spPr>
            <a:xfrm rot="10800000">
              <a:off x="3183490" y="1163229"/>
              <a:ext cx="2774700" cy="2774700"/>
            </a:xfrm>
            <a:prstGeom prst="blockArc">
              <a:avLst>
                <a:gd fmla="val 12622480" name="adj1"/>
                <a:gd fmla="val 19662822" name="adj2"/>
                <a:gd fmla="val 20729" name="adj3"/>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a:latin typeface="Khand"/>
                <a:ea typeface="Khand"/>
                <a:cs typeface="Khand"/>
                <a:sym typeface="Khand"/>
              </a:endParaRPr>
            </a:p>
          </p:txBody>
        </p:sp>
        <p:sp>
          <p:nvSpPr>
            <p:cNvPr id="772" name="Google Shape;772;p30"/>
            <p:cNvSpPr/>
            <p:nvPr/>
          </p:nvSpPr>
          <p:spPr>
            <a:xfrm rot="-3600185">
              <a:off x="3194618" y="1184114"/>
              <a:ext cx="2774659" cy="2774659"/>
            </a:xfrm>
            <a:prstGeom prst="blockArc">
              <a:avLst>
                <a:gd fmla="val 12622480" name="adj1"/>
                <a:gd fmla="val 19703271" name="adj2"/>
                <a:gd fmla="val 20851" name="adj3"/>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a:latin typeface="Khand"/>
                <a:ea typeface="Khand"/>
                <a:cs typeface="Khand"/>
                <a:sym typeface="Khand"/>
              </a:endParaRPr>
            </a:p>
          </p:txBody>
        </p:sp>
        <p:grpSp>
          <p:nvGrpSpPr>
            <p:cNvPr id="773" name="Google Shape;773;p30"/>
            <p:cNvGrpSpPr/>
            <p:nvPr/>
          </p:nvGrpSpPr>
          <p:grpSpPr>
            <a:xfrm rot="-7200165">
              <a:off x="3337679" y="2826785"/>
              <a:ext cx="585011" cy="585536"/>
              <a:chOff x="1967628" y="812211"/>
              <a:chExt cx="588000" cy="588000"/>
            </a:xfrm>
          </p:grpSpPr>
          <p:sp>
            <p:nvSpPr>
              <p:cNvPr id="774" name="Google Shape;774;p30"/>
              <p:cNvSpPr/>
              <p:nvPr/>
            </p:nvSpPr>
            <p:spPr>
              <a:xfrm rot="39023">
                <a:off x="1970909" y="815492"/>
                <a:ext cx="581437" cy="581437"/>
              </a:xfrm>
              <a:prstGeom prst="pie">
                <a:avLst>
                  <a:gd fmla="val 6190354" name="adj1"/>
                  <a:gd fmla="val 14996165" name="adj2"/>
                </a:avLst>
              </a:prstGeom>
              <a:solidFill>
                <a:schemeClr val="accent2"/>
              </a:solidFill>
              <a:ln>
                <a:noFill/>
              </a:ln>
              <a:effectLst>
                <a:outerShdw blurRad="142875" rotWithShape="0" algn="bl">
                  <a:srgbClr val="000000">
                    <a:alpha val="4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b="1">
                  <a:latin typeface="Khand"/>
                  <a:ea typeface="Khand"/>
                  <a:cs typeface="Khand"/>
                  <a:sym typeface="Khand"/>
                </a:endParaRPr>
              </a:p>
            </p:txBody>
          </p:sp>
          <p:sp>
            <p:nvSpPr>
              <p:cNvPr id="775" name="Google Shape;775;p30"/>
              <p:cNvSpPr/>
              <p:nvPr/>
            </p:nvSpPr>
            <p:spPr>
              <a:xfrm rot="10800000">
                <a:off x="1970875" y="815525"/>
                <a:ext cx="581400" cy="581400"/>
              </a:xfrm>
              <a:prstGeom prst="pie">
                <a:avLst>
                  <a:gd fmla="val 4028252" name="adj1"/>
                  <a:gd fmla="val 17183677" name="adj2"/>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a:latin typeface="Khand"/>
                  <a:ea typeface="Khand"/>
                  <a:cs typeface="Khand"/>
                  <a:sym typeface="Khand"/>
                </a:endParaRPr>
              </a:p>
            </p:txBody>
          </p:sp>
        </p:grpSp>
        <p:grpSp>
          <p:nvGrpSpPr>
            <p:cNvPr id="776" name="Google Shape;776;p30"/>
            <p:cNvGrpSpPr/>
            <p:nvPr/>
          </p:nvGrpSpPr>
          <p:grpSpPr>
            <a:xfrm>
              <a:off x="4264097" y="1180331"/>
              <a:ext cx="585001" cy="585530"/>
              <a:chOff x="1970048" y="811613"/>
              <a:chExt cx="588000" cy="588000"/>
            </a:xfrm>
          </p:grpSpPr>
          <p:sp>
            <p:nvSpPr>
              <p:cNvPr id="777" name="Google Shape;777;p30"/>
              <p:cNvSpPr/>
              <p:nvPr/>
            </p:nvSpPr>
            <p:spPr>
              <a:xfrm rot="39023">
                <a:off x="1973329" y="814894"/>
                <a:ext cx="581437" cy="581437"/>
              </a:xfrm>
              <a:prstGeom prst="pie">
                <a:avLst>
                  <a:gd fmla="val 6190354" name="adj1"/>
                  <a:gd fmla="val 14996165" name="adj2"/>
                </a:avLst>
              </a:prstGeom>
              <a:solidFill>
                <a:schemeClr val="accent6"/>
              </a:solidFill>
              <a:ln>
                <a:noFill/>
              </a:ln>
              <a:effectLst>
                <a:outerShdw blurRad="142875" rotWithShape="0" algn="bl">
                  <a:srgbClr val="000000">
                    <a:alpha val="4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b="1">
                  <a:latin typeface="Khand"/>
                  <a:ea typeface="Khand"/>
                  <a:cs typeface="Khand"/>
                  <a:sym typeface="Khand"/>
                </a:endParaRPr>
              </a:p>
            </p:txBody>
          </p:sp>
          <p:sp>
            <p:nvSpPr>
              <p:cNvPr id="778" name="Google Shape;778;p30"/>
              <p:cNvSpPr/>
              <p:nvPr/>
            </p:nvSpPr>
            <p:spPr>
              <a:xfrm rot="10800000">
                <a:off x="1973295" y="814927"/>
                <a:ext cx="581400" cy="581400"/>
              </a:xfrm>
              <a:prstGeom prst="pie">
                <a:avLst>
                  <a:gd fmla="val 4028252" name="adj1"/>
                  <a:gd fmla="val 17183677" name="adj2"/>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a:latin typeface="Khand"/>
                  <a:ea typeface="Khand"/>
                  <a:cs typeface="Khand"/>
                  <a:sym typeface="Khand"/>
                </a:endParaRPr>
              </a:p>
            </p:txBody>
          </p:sp>
        </p:grpSp>
        <p:grpSp>
          <p:nvGrpSpPr>
            <p:cNvPr id="779" name="Google Shape;779;p30"/>
            <p:cNvGrpSpPr/>
            <p:nvPr/>
          </p:nvGrpSpPr>
          <p:grpSpPr>
            <a:xfrm rot="7200165">
              <a:off x="5229930" y="2804716"/>
              <a:ext cx="585011" cy="585536"/>
              <a:chOff x="1977085" y="811649"/>
              <a:chExt cx="588000" cy="588000"/>
            </a:xfrm>
          </p:grpSpPr>
          <p:sp>
            <p:nvSpPr>
              <p:cNvPr id="780" name="Google Shape;780;p30"/>
              <p:cNvSpPr/>
              <p:nvPr/>
            </p:nvSpPr>
            <p:spPr>
              <a:xfrm rot="39023">
                <a:off x="1980366" y="814930"/>
                <a:ext cx="581437" cy="581437"/>
              </a:xfrm>
              <a:prstGeom prst="pie">
                <a:avLst>
                  <a:gd fmla="val 6190354" name="adj1"/>
                  <a:gd fmla="val 14996165" name="adj2"/>
                </a:avLst>
              </a:prstGeom>
              <a:solidFill>
                <a:schemeClr val="accent4"/>
              </a:solidFill>
              <a:ln>
                <a:noFill/>
              </a:ln>
              <a:effectLst>
                <a:outerShdw blurRad="142875" rotWithShape="0" algn="bl">
                  <a:srgbClr val="000000">
                    <a:alpha val="43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b="1">
                  <a:latin typeface="Khand"/>
                  <a:ea typeface="Khand"/>
                  <a:cs typeface="Khand"/>
                  <a:sym typeface="Khand"/>
                </a:endParaRPr>
              </a:p>
            </p:txBody>
          </p:sp>
          <p:sp>
            <p:nvSpPr>
              <p:cNvPr id="781" name="Google Shape;781;p30"/>
              <p:cNvSpPr/>
              <p:nvPr/>
            </p:nvSpPr>
            <p:spPr>
              <a:xfrm rot="10800000">
                <a:off x="1980332" y="814963"/>
                <a:ext cx="581400" cy="581400"/>
              </a:xfrm>
              <a:prstGeom prst="pie">
                <a:avLst>
                  <a:gd fmla="val 4028252" name="adj1"/>
                  <a:gd fmla="val 17183677" name="adj2"/>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a:latin typeface="Khand"/>
                  <a:ea typeface="Khand"/>
                  <a:cs typeface="Khand"/>
                  <a:sym typeface="Khand"/>
                </a:endParaRPr>
              </a:p>
            </p:txBody>
          </p:sp>
        </p:grpSp>
        <p:sp>
          <p:nvSpPr>
            <p:cNvPr id="782" name="Google Shape;782;p30"/>
            <p:cNvSpPr txBox="1"/>
            <p:nvPr/>
          </p:nvSpPr>
          <p:spPr>
            <a:xfrm>
              <a:off x="4334550" y="1255312"/>
              <a:ext cx="509100" cy="267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1600">
                  <a:solidFill>
                    <a:schemeClr val="lt1"/>
                  </a:solidFill>
                  <a:latin typeface="Khand"/>
                  <a:ea typeface="Khand"/>
                  <a:cs typeface="Khand"/>
                  <a:sym typeface="Khand"/>
                </a:rPr>
                <a:t>03 </a:t>
              </a:r>
              <a:endParaRPr b="1" sz="1600">
                <a:solidFill>
                  <a:schemeClr val="lt1"/>
                </a:solidFill>
                <a:latin typeface="Khand"/>
                <a:ea typeface="Khand"/>
                <a:cs typeface="Khand"/>
                <a:sym typeface="Khand"/>
              </a:endParaRPr>
            </a:p>
          </p:txBody>
        </p:sp>
        <p:sp>
          <p:nvSpPr>
            <p:cNvPr id="783" name="Google Shape;783;p30"/>
            <p:cNvSpPr txBox="1"/>
            <p:nvPr/>
          </p:nvSpPr>
          <p:spPr>
            <a:xfrm>
              <a:off x="3375648" y="2887440"/>
              <a:ext cx="509100" cy="267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1600">
                  <a:solidFill>
                    <a:schemeClr val="dk2"/>
                  </a:solidFill>
                  <a:latin typeface="Khand"/>
                  <a:ea typeface="Khand"/>
                  <a:cs typeface="Khand"/>
                  <a:sym typeface="Khand"/>
                </a:rPr>
                <a:t>01 </a:t>
              </a:r>
              <a:endParaRPr b="1" sz="1600">
                <a:solidFill>
                  <a:schemeClr val="dk2"/>
                </a:solidFill>
                <a:latin typeface="Khand"/>
                <a:ea typeface="Khand"/>
                <a:cs typeface="Khand"/>
                <a:sym typeface="Khand"/>
              </a:endParaRPr>
            </a:p>
          </p:txBody>
        </p:sp>
        <p:sp>
          <p:nvSpPr>
            <p:cNvPr id="784" name="Google Shape;784;p30"/>
            <p:cNvSpPr txBox="1"/>
            <p:nvPr/>
          </p:nvSpPr>
          <p:spPr>
            <a:xfrm>
              <a:off x="5281877" y="2934065"/>
              <a:ext cx="509100" cy="267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s" sz="1600">
                  <a:solidFill>
                    <a:schemeClr val="dk2"/>
                  </a:solidFill>
                  <a:latin typeface="Khand"/>
                  <a:ea typeface="Khand"/>
                  <a:cs typeface="Khand"/>
                  <a:sym typeface="Khand"/>
                </a:rPr>
                <a:t>02 </a:t>
              </a:r>
              <a:endParaRPr b="1" sz="1600">
                <a:solidFill>
                  <a:schemeClr val="dk2"/>
                </a:solidFill>
                <a:latin typeface="Khand"/>
                <a:ea typeface="Khand"/>
                <a:cs typeface="Khand"/>
                <a:sym typeface="Khand"/>
              </a:endParaRPr>
            </a:p>
          </p:txBody>
        </p:sp>
      </p:grpSp>
      <p:sp>
        <p:nvSpPr>
          <p:cNvPr id="785" name="Google Shape;785;p30"/>
          <p:cNvSpPr txBox="1"/>
          <p:nvPr>
            <p:ph type="title"/>
          </p:nvPr>
        </p:nvSpPr>
        <p:spPr>
          <a:xfrm>
            <a:off x="118125" y="3595825"/>
            <a:ext cx="6220500" cy="14823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lang="es" sz="4800"/>
              <a:t>Show your process</a:t>
            </a:r>
            <a:endParaRPr sz="4800"/>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89" name="Shape 789"/>
        <p:cNvGrpSpPr/>
        <p:nvPr/>
      </p:nvGrpSpPr>
      <p:grpSpPr>
        <a:xfrm>
          <a:off x="0" y="0"/>
          <a:ext cx="0" cy="0"/>
          <a:chOff x="0" y="0"/>
          <a:chExt cx="0" cy="0"/>
        </a:xfrm>
      </p:grpSpPr>
      <p:sp>
        <p:nvSpPr>
          <p:cNvPr id="790" name="Google Shape;790;p31"/>
          <p:cNvSpPr txBox="1"/>
          <p:nvPr>
            <p:ph type="title"/>
          </p:nvPr>
        </p:nvSpPr>
        <p:spPr>
          <a:xfrm>
            <a:off x="939600" y="673625"/>
            <a:ext cx="7212000" cy="572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s"/>
              <a:t>Add your title here</a:t>
            </a:r>
            <a:endParaRPr/>
          </a:p>
        </p:txBody>
      </p:sp>
      <p:sp>
        <p:nvSpPr>
          <p:cNvPr id="791" name="Google Shape;791;p31"/>
          <p:cNvSpPr txBox="1"/>
          <p:nvPr>
            <p:ph idx="1" type="body"/>
          </p:nvPr>
        </p:nvSpPr>
        <p:spPr>
          <a:xfrm>
            <a:off x="939600" y="1603875"/>
            <a:ext cx="3318600" cy="2964900"/>
          </a:xfrm>
          <a:prstGeom prst="rect">
            <a:avLst/>
          </a:prstGeom>
        </p:spPr>
        <p:txBody>
          <a:bodyPr anchorCtr="0" anchor="t" bIns="91425" lIns="91425" spcFirstLastPara="1" rIns="91425" wrap="square" tIns="91425">
            <a:noAutofit/>
          </a:bodyPr>
          <a:lstStyle/>
          <a:p>
            <a:pPr indent="0" lvl="0" marL="0" rtl="0" algn="l">
              <a:spcBef>
                <a:spcPts val="0"/>
              </a:spcBef>
              <a:spcAft>
                <a:spcPts val="1600"/>
              </a:spcAft>
              <a:buClr>
                <a:srgbClr val="000000"/>
              </a:buClr>
              <a:buFont typeface="Arial"/>
              <a:buNone/>
            </a:pPr>
            <a:r>
              <a:rPr lang="es" sz="2000">
                <a:solidFill>
                  <a:srgbClr val="404040"/>
                </a:solidFill>
                <a:latin typeface="Khand"/>
                <a:ea typeface="Khand"/>
                <a:cs typeface="Khand"/>
                <a:sym typeface="Khand"/>
              </a:rPr>
              <a:t>Remember that most of our presentation templates allow you to change the colors by going into the master – this works both in PowerPoint and Google Slides – , so you can adapt them to your needs.</a:t>
            </a:r>
            <a:endParaRPr>
              <a:solidFill>
                <a:srgbClr val="404040"/>
              </a:solidFill>
              <a:latin typeface="Khand"/>
              <a:ea typeface="Khand"/>
              <a:cs typeface="Khand"/>
              <a:sym typeface="Khand"/>
            </a:endParaRPr>
          </a:p>
        </p:txBody>
      </p:sp>
      <p:sp>
        <p:nvSpPr>
          <p:cNvPr id="792" name="Google Shape;792;p31"/>
          <p:cNvSpPr txBox="1"/>
          <p:nvPr>
            <p:ph idx="2" type="body"/>
          </p:nvPr>
        </p:nvSpPr>
        <p:spPr>
          <a:xfrm>
            <a:off x="4703900" y="1603875"/>
            <a:ext cx="3447600" cy="2964900"/>
          </a:xfrm>
          <a:prstGeom prst="rect">
            <a:avLst/>
          </a:prstGeom>
        </p:spPr>
        <p:txBody>
          <a:bodyPr anchorCtr="0" anchor="t" bIns="91425" lIns="91425" spcFirstLastPara="1" rIns="91425" wrap="square" tIns="91425">
            <a:noAutofit/>
          </a:bodyPr>
          <a:lstStyle/>
          <a:p>
            <a:pPr indent="0" lvl="0" marL="0" rtl="0" algn="l">
              <a:spcBef>
                <a:spcPts val="0"/>
              </a:spcBef>
              <a:spcAft>
                <a:spcPts val="1600"/>
              </a:spcAft>
              <a:buClr>
                <a:srgbClr val="000000"/>
              </a:buClr>
              <a:buFont typeface="Arial"/>
              <a:buNone/>
            </a:pPr>
            <a:r>
              <a:rPr lang="es" sz="2000">
                <a:solidFill>
                  <a:srgbClr val="404040"/>
                </a:solidFill>
                <a:latin typeface="Khand"/>
                <a:ea typeface="Khand"/>
                <a:cs typeface="Khand"/>
                <a:sym typeface="Khand"/>
              </a:rPr>
              <a:t>Colors are emotional and evoke feelings. The right colors can help persuade and motivate, they can increase your audience's interest and improve learning comprehension and retention.</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96" name="Shape 796"/>
        <p:cNvGrpSpPr/>
        <p:nvPr/>
      </p:nvGrpSpPr>
      <p:grpSpPr>
        <a:xfrm>
          <a:off x="0" y="0"/>
          <a:ext cx="0" cy="0"/>
          <a:chOff x="0" y="0"/>
          <a:chExt cx="0" cy="0"/>
        </a:xfrm>
      </p:grpSpPr>
      <p:sp>
        <p:nvSpPr>
          <p:cNvPr id="797" name="Google Shape;797;p32"/>
          <p:cNvSpPr txBox="1"/>
          <p:nvPr>
            <p:ph type="title"/>
          </p:nvPr>
        </p:nvSpPr>
        <p:spPr>
          <a:xfrm>
            <a:off x="845100" y="420450"/>
            <a:ext cx="74865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s">
                <a:solidFill>
                  <a:schemeClr val="accent2"/>
                </a:solidFill>
              </a:rPr>
              <a:t>Add tables to compare data</a:t>
            </a:r>
            <a:endParaRPr>
              <a:solidFill>
                <a:schemeClr val="accent2"/>
              </a:solidFill>
            </a:endParaRPr>
          </a:p>
        </p:txBody>
      </p:sp>
      <p:graphicFrame>
        <p:nvGraphicFramePr>
          <p:cNvPr id="798" name="Google Shape;798;p32"/>
          <p:cNvGraphicFramePr/>
          <p:nvPr/>
        </p:nvGraphicFramePr>
        <p:xfrm>
          <a:off x="579507" y="1677283"/>
          <a:ext cx="3000000" cy="3000000"/>
        </p:xfrm>
        <a:graphic>
          <a:graphicData uri="http://schemas.openxmlformats.org/drawingml/2006/table">
            <a:tbl>
              <a:tblPr bandRow="1" firstRow="1">
                <a:noFill/>
                <a:tableStyleId>{FB3BD0D9-11E0-4C00-B287-E2142FF8E420}</a:tableStyleId>
              </a:tblPr>
              <a:tblGrid>
                <a:gridCol w="922725"/>
                <a:gridCol w="1810900"/>
                <a:gridCol w="1854925"/>
                <a:gridCol w="1686100"/>
                <a:gridCol w="1784600"/>
              </a:tblGrid>
              <a:tr h="381975">
                <a:tc>
                  <a:txBody>
                    <a:bodyPr/>
                    <a:lstStyle/>
                    <a:p>
                      <a:pPr indent="0" lvl="0" marL="0" marR="0" rtl="0" algn="ctr">
                        <a:lnSpc>
                          <a:spcPct val="150000"/>
                        </a:lnSpc>
                        <a:spcBef>
                          <a:spcPts val="0"/>
                        </a:spcBef>
                        <a:spcAft>
                          <a:spcPts val="0"/>
                        </a:spcAft>
                        <a:buNone/>
                      </a:pPr>
                      <a:r>
                        <a:rPr lang="es" sz="1800">
                          <a:solidFill>
                            <a:schemeClr val="accent2"/>
                          </a:solidFill>
                          <a:latin typeface="Khand"/>
                          <a:ea typeface="Khand"/>
                          <a:cs typeface="Khand"/>
                          <a:sym typeface="Khand"/>
                        </a:rPr>
                        <a:t>Title 1</a:t>
                      </a:r>
                      <a:endParaRPr sz="1800">
                        <a:solidFill>
                          <a:schemeClr val="accent2"/>
                        </a:solidFill>
                        <a:latin typeface="Khand"/>
                        <a:ea typeface="Khand"/>
                        <a:cs typeface="Khand"/>
                        <a:sym typeface="Khand"/>
                      </a:endParaRPr>
                    </a:p>
                  </a:txBody>
                  <a:tcPr marT="154800" marB="45725" marR="91450" marL="91450">
                    <a:solidFill>
                      <a:schemeClr val="accent1"/>
                    </a:solidFill>
                  </a:tcPr>
                </a:tc>
                <a:tc>
                  <a:txBody>
                    <a:bodyPr/>
                    <a:lstStyle/>
                    <a:p>
                      <a:pPr indent="0" lvl="0" marL="0" marR="0" rtl="0" algn="ctr">
                        <a:lnSpc>
                          <a:spcPct val="150000"/>
                        </a:lnSpc>
                        <a:spcBef>
                          <a:spcPts val="0"/>
                        </a:spcBef>
                        <a:spcAft>
                          <a:spcPts val="0"/>
                        </a:spcAft>
                        <a:buNone/>
                      </a:pPr>
                      <a:r>
                        <a:rPr lang="es" sz="1800">
                          <a:solidFill>
                            <a:schemeClr val="accent2"/>
                          </a:solidFill>
                          <a:latin typeface="Khand"/>
                          <a:ea typeface="Khand"/>
                          <a:cs typeface="Khand"/>
                          <a:sym typeface="Khand"/>
                        </a:rPr>
                        <a:t>Title 2</a:t>
                      </a:r>
                      <a:endParaRPr sz="1800">
                        <a:solidFill>
                          <a:schemeClr val="accent2"/>
                        </a:solidFill>
                        <a:latin typeface="Khand"/>
                        <a:ea typeface="Khand"/>
                        <a:cs typeface="Khand"/>
                        <a:sym typeface="Khand"/>
                      </a:endParaRPr>
                    </a:p>
                  </a:txBody>
                  <a:tcPr marT="154800" marB="45725" marR="91450" marL="91450">
                    <a:solidFill>
                      <a:schemeClr val="accent1"/>
                    </a:solidFill>
                  </a:tcPr>
                </a:tc>
                <a:tc>
                  <a:txBody>
                    <a:bodyPr/>
                    <a:lstStyle/>
                    <a:p>
                      <a:pPr indent="0" lvl="0" marL="0" marR="0" rtl="0" algn="ctr">
                        <a:lnSpc>
                          <a:spcPct val="150000"/>
                        </a:lnSpc>
                        <a:spcBef>
                          <a:spcPts val="0"/>
                        </a:spcBef>
                        <a:spcAft>
                          <a:spcPts val="0"/>
                        </a:spcAft>
                        <a:buNone/>
                      </a:pPr>
                      <a:r>
                        <a:rPr lang="es" sz="1800">
                          <a:solidFill>
                            <a:schemeClr val="accent2"/>
                          </a:solidFill>
                          <a:latin typeface="Khand"/>
                          <a:ea typeface="Khand"/>
                          <a:cs typeface="Khand"/>
                          <a:sym typeface="Khand"/>
                        </a:rPr>
                        <a:t>Title 3</a:t>
                      </a:r>
                      <a:endParaRPr sz="1800">
                        <a:solidFill>
                          <a:schemeClr val="accent2"/>
                        </a:solidFill>
                        <a:latin typeface="Khand"/>
                        <a:ea typeface="Khand"/>
                        <a:cs typeface="Khand"/>
                        <a:sym typeface="Khand"/>
                      </a:endParaRPr>
                    </a:p>
                  </a:txBody>
                  <a:tcPr marT="154800" marB="45725" marR="91450" marL="91450">
                    <a:solidFill>
                      <a:schemeClr val="accent1"/>
                    </a:solidFill>
                  </a:tcPr>
                </a:tc>
                <a:tc>
                  <a:txBody>
                    <a:bodyPr/>
                    <a:lstStyle/>
                    <a:p>
                      <a:pPr indent="0" lvl="0" marL="0" marR="0" rtl="0" algn="ctr">
                        <a:lnSpc>
                          <a:spcPct val="150000"/>
                        </a:lnSpc>
                        <a:spcBef>
                          <a:spcPts val="0"/>
                        </a:spcBef>
                        <a:spcAft>
                          <a:spcPts val="0"/>
                        </a:spcAft>
                        <a:buNone/>
                      </a:pPr>
                      <a:r>
                        <a:rPr lang="es" sz="1800">
                          <a:solidFill>
                            <a:schemeClr val="accent2"/>
                          </a:solidFill>
                          <a:latin typeface="Khand"/>
                          <a:ea typeface="Khand"/>
                          <a:cs typeface="Khand"/>
                          <a:sym typeface="Khand"/>
                        </a:rPr>
                        <a:t>Title 4</a:t>
                      </a:r>
                      <a:endParaRPr sz="1800">
                        <a:solidFill>
                          <a:schemeClr val="accent2"/>
                        </a:solidFill>
                        <a:latin typeface="Khand"/>
                        <a:ea typeface="Khand"/>
                        <a:cs typeface="Khand"/>
                        <a:sym typeface="Khand"/>
                      </a:endParaRPr>
                    </a:p>
                  </a:txBody>
                  <a:tcPr marT="154800" marB="45725" marR="91450" marL="91450">
                    <a:solidFill>
                      <a:schemeClr val="accent1"/>
                    </a:solidFill>
                  </a:tcPr>
                </a:tc>
                <a:tc>
                  <a:txBody>
                    <a:bodyPr/>
                    <a:lstStyle/>
                    <a:p>
                      <a:pPr indent="0" lvl="0" marL="0" marR="0" rtl="0" algn="ctr">
                        <a:lnSpc>
                          <a:spcPct val="150000"/>
                        </a:lnSpc>
                        <a:spcBef>
                          <a:spcPts val="0"/>
                        </a:spcBef>
                        <a:spcAft>
                          <a:spcPts val="0"/>
                        </a:spcAft>
                        <a:buNone/>
                      </a:pPr>
                      <a:r>
                        <a:rPr lang="es" sz="1800">
                          <a:solidFill>
                            <a:schemeClr val="accent2"/>
                          </a:solidFill>
                          <a:latin typeface="Khand"/>
                          <a:ea typeface="Khand"/>
                          <a:cs typeface="Khand"/>
                          <a:sym typeface="Khand"/>
                        </a:rPr>
                        <a:t>Title 5</a:t>
                      </a:r>
                      <a:endParaRPr sz="1800">
                        <a:solidFill>
                          <a:schemeClr val="accent2"/>
                        </a:solidFill>
                        <a:latin typeface="Khand"/>
                        <a:ea typeface="Khand"/>
                        <a:cs typeface="Khand"/>
                        <a:sym typeface="Khand"/>
                      </a:endParaRPr>
                    </a:p>
                  </a:txBody>
                  <a:tcPr marT="154800" marB="45725" marR="91450" marL="91450">
                    <a:solidFill>
                      <a:schemeClr val="accent1"/>
                    </a:solidFill>
                  </a:tcPr>
                </a:tc>
              </a:tr>
              <a:tr h="539475">
                <a:tc>
                  <a:txBody>
                    <a:bodyPr/>
                    <a:lstStyle/>
                    <a:p>
                      <a:pPr indent="0" lvl="0" marL="0" marR="0" rtl="0" algn="ctr">
                        <a:lnSpc>
                          <a:spcPct val="150000"/>
                        </a:lnSpc>
                        <a:spcBef>
                          <a:spcPts val="0"/>
                        </a:spcBef>
                        <a:spcAft>
                          <a:spcPts val="0"/>
                        </a:spcAft>
                        <a:buNone/>
                      </a:pPr>
                      <a:r>
                        <a:rPr lang="es" sz="1800">
                          <a:solidFill>
                            <a:schemeClr val="dk2"/>
                          </a:solidFill>
                          <a:latin typeface="Khand Medium"/>
                          <a:ea typeface="Khand Medium"/>
                          <a:cs typeface="Khand Medium"/>
                          <a:sym typeface="Khand Medium"/>
                        </a:rPr>
                        <a:t>1</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c>
                  <a:txBody>
                    <a:bodyPr/>
                    <a:lstStyle/>
                    <a:p>
                      <a:pPr indent="0" lvl="0" marL="0" marR="0" rtl="0" algn="l">
                        <a:lnSpc>
                          <a:spcPct val="150000"/>
                        </a:lnSpc>
                        <a:spcBef>
                          <a:spcPts val="0"/>
                        </a:spcBef>
                        <a:spcAft>
                          <a:spcPts val="0"/>
                        </a:spcAft>
                        <a:buNone/>
                      </a:pPr>
                      <a:r>
                        <a:rPr lang="es" sz="1800">
                          <a:solidFill>
                            <a:schemeClr val="dk2"/>
                          </a:solidFill>
                          <a:latin typeface="Khand Medium"/>
                          <a:ea typeface="Khand Medium"/>
                          <a:cs typeface="Khand Medium"/>
                          <a:sym typeface="Khand Medium"/>
                        </a:rPr>
                        <a:t>Lorem ipsum</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c>
                  <a:txBody>
                    <a:bodyPr/>
                    <a:lstStyle/>
                    <a:p>
                      <a:pPr indent="0" lvl="0" marL="0" marR="0" rtl="0" algn="l">
                        <a:lnSpc>
                          <a:spcPct val="150000"/>
                        </a:lnSpc>
                        <a:spcBef>
                          <a:spcPts val="0"/>
                        </a:spcBef>
                        <a:spcAft>
                          <a:spcPts val="0"/>
                        </a:spcAft>
                        <a:buNone/>
                      </a:pPr>
                      <a:r>
                        <a:rPr lang="es" sz="1800">
                          <a:solidFill>
                            <a:schemeClr val="dk2"/>
                          </a:solidFill>
                          <a:latin typeface="Khand Medium"/>
                          <a:ea typeface="Khand Medium"/>
                          <a:cs typeface="Khand Medium"/>
                          <a:sym typeface="Khand Medium"/>
                        </a:rPr>
                        <a:t>Aenean commodo</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c>
                  <a:txBody>
                    <a:bodyPr/>
                    <a:lstStyle/>
                    <a:p>
                      <a:pPr indent="0" lvl="0" marL="0" marR="0" rtl="0" algn="l">
                        <a:lnSpc>
                          <a:spcPct val="150000"/>
                        </a:lnSpc>
                        <a:spcBef>
                          <a:spcPts val="0"/>
                        </a:spcBef>
                        <a:spcAft>
                          <a:spcPts val="0"/>
                        </a:spcAft>
                        <a:buNone/>
                      </a:pPr>
                      <a:r>
                        <a:rPr lang="es" sz="1800">
                          <a:solidFill>
                            <a:schemeClr val="dk2"/>
                          </a:solidFill>
                          <a:latin typeface="Khand Medium"/>
                          <a:ea typeface="Khand Medium"/>
                          <a:cs typeface="Khand Medium"/>
                          <a:sym typeface="Khand Medium"/>
                        </a:rPr>
                        <a:t>Donec quam felis</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c>
                  <a:txBody>
                    <a:bodyPr/>
                    <a:lstStyle/>
                    <a:p>
                      <a:pPr indent="0" lvl="0" marL="0" marR="0" rtl="0" algn="l">
                        <a:lnSpc>
                          <a:spcPct val="150000"/>
                        </a:lnSpc>
                        <a:spcBef>
                          <a:spcPts val="0"/>
                        </a:spcBef>
                        <a:spcAft>
                          <a:spcPts val="0"/>
                        </a:spcAft>
                        <a:buNone/>
                      </a:pPr>
                      <a:r>
                        <a:rPr lang="es" sz="1800">
                          <a:solidFill>
                            <a:schemeClr val="dk2"/>
                          </a:solidFill>
                          <a:latin typeface="Khand Medium"/>
                          <a:ea typeface="Khand Medium"/>
                          <a:cs typeface="Khand Medium"/>
                          <a:sym typeface="Khand Medium"/>
                        </a:rPr>
                        <a:t>Cum sociis natoque</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r>
              <a:tr h="539475">
                <a:tc>
                  <a:txBody>
                    <a:bodyPr/>
                    <a:lstStyle/>
                    <a:p>
                      <a:pPr indent="0" lvl="0" marL="0" marR="0" rtl="0" algn="ctr">
                        <a:lnSpc>
                          <a:spcPct val="150000"/>
                        </a:lnSpc>
                        <a:spcBef>
                          <a:spcPts val="0"/>
                        </a:spcBef>
                        <a:spcAft>
                          <a:spcPts val="0"/>
                        </a:spcAft>
                        <a:buNone/>
                      </a:pPr>
                      <a:r>
                        <a:rPr lang="es" sz="1800">
                          <a:solidFill>
                            <a:schemeClr val="dk2"/>
                          </a:solidFill>
                          <a:latin typeface="Khand Medium"/>
                          <a:ea typeface="Khand Medium"/>
                          <a:cs typeface="Khand Medium"/>
                          <a:sym typeface="Khand Medium"/>
                        </a:rPr>
                        <a:t>2</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c>
                  <a:txBody>
                    <a:bodyPr/>
                    <a:lstStyle/>
                    <a:p>
                      <a:pPr indent="0" lvl="0" marL="0" marR="0" rtl="0" algn="l">
                        <a:lnSpc>
                          <a:spcPct val="150000"/>
                        </a:lnSpc>
                        <a:spcBef>
                          <a:spcPts val="0"/>
                        </a:spcBef>
                        <a:spcAft>
                          <a:spcPts val="0"/>
                        </a:spcAft>
                        <a:buNone/>
                      </a:pPr>
                      <a:r>
                        <a:rPr lang="es" sz="1800">
                          <a:solidFill>
                            <a:schemeClr val="dk2"/>
                          </a:solidFill>
                          <a:latin typeface="Khand Medium"/>
                          <a:ea typeface="Khand Medium"/>
                          <a:cs typeface="Khand Medium"/>
                          <a:sym typeface="Khand Medium"/>
                        </a:rPr>
                        <a:t>Aenean commodo</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c>
                  <a:txBody>
                    <a:bodyPr/>
                    <a:lstStyle/>
                    <a:p>
                      <a:pPr indent="0" lvl="0" marL="0" marR="0" rtl="0" algn="l">
                        <a:lnSpc>
                          <a:spcPct val="150000"/>
                        </a:lnSpc>
                        <a:spcBef>
                          <a:spcPts val="0"/>
                        </a:spcBef>
                        <a:spcAft>
                          <a:spcPts val="0"/>
                        </a:spcAft>
                        <a:buNone/>
                      </a:pPr>
                      <a:r>
                        <a:rPr lang="es" sz="1800">
                          <a:solidFill>
                            <a:schemeClr val="dk2"/>
                          </a:solidFill>
                          <a:latin typeface="Khand Medium"/>
                          <a:ea typeface="Khand Medium"/>
                          <a:cs typeface="Khand Medium"/>
                          <a:sym typeface="Khand Medium"/>
                        </a:rPr>
                        <a:t>Aenean massa</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c>
                  <a:txBody>
                    <a:bodyPr/>
                    <a:lstStyle/>
                    <a:p>
                      <a:pPr indent="0" lvl="0" marL="0" marR="0" rtl="0" algn="l">
                        <a:lnSpc>
                          <a:spcPct val="150000"/>
                        </a:lnSpc>
                        <a:spcBef>
                          <a:spcPts val="0"/>
                        </a:spcBef>
                        <a:spcAft>
                          <a:spcPts val="0"/>
                        </a:spcAft>
                        <a:buNone/>
                      </a:pPr>
                      <a:r>
                        <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c>
                  <a:txBody>
                    <a:bodyPr/>
                    <a:lstStyle/>
                    <a:p>
                      <a:pPr indent="0" lvl="0" marL="0" marR="0" rtl="0" algn="l">
                        <a:lnSpc>
                          <a:spcPct val="150000"/>
                        </a:lnSpc>
                        <a:spcBef>
                          <a:spcPts val="0"/>
                        </a:spcBef>
                        <a:spcAft>
                          <a:spcPts val="0"/>
                        </a:spcAft>
                        <a:buNone/>
                      </a:pPr>
                      <a:r>
                        <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r>
              <a:tr h="539475">
                <a:tc>
                  <a:txBody>
                    <a:bodyPr/>
                    <a:lstStyle/>
                    <a:p>
                      <a:pPr indent="0" lvl="0" marL="0" marR="0" rtl="0" algn="ctr">
                        <a:lnSpc>
                          <a:spcPct val="150000"/>
                        </a:lnSpc>
                        <a:spcBef>
                          <a:spcPts val="0"/>
                        </a:spcBef>
                        <a:spcAft>
                          <a:spcPts val="0"/>
                        </a:spcAft>
                        <a:buNone/>
                      </a:pPr>
                      <a:r>
                        <a:rPr lang="es" sz="1800">
                          <a:solidFill>
                            <a:schemeClr val="dk2"/>
                          </a:solidFill>
                          <a:latin typeface="Khand Medium"/>
                          <a:ea typeface="Khand Medium"/>
                          <a:cs typeface="Khand Medium"/>
                          <a:sym typeface="Khand Medium"/>
                        </a:rPr>
                        <a:t>3</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c>
                  <a:txBody>
                    <a:bodyPr/>
                    <a:lstStyle/>
                    <a:p>
                      <a:pPr indent="0" lvl="0" marL="0" marR="0" rtl="0" algn="l">
                        <a:lnSpc>
                          <a:spcPct val="150000"/>
                        </a:lnSpc>
                        <a:spcBef>
                          <a:spcPts val="0"/>
                        </a:spcBef>
                        <a:spcAft>
                          <a:spcPts val="0"/>
                        </a:spcAft>
                        <a:buNone/>
                      </a:pPr>
                      <a:r>
                        <a:rPr lang="es" sz="1800">
                          <a:solidFill>
                            <a:schemeClr val="dk2"/>
                          </a:solidFill>
                          <a:latin typeface="Khand Medium"/>
                          <a:ea typeface="Khand Medium"/>
                          <a:cs typeface="Khand Medium"/>
                          <a:sym typeface="Khand Medium"/>
                        </a:rPr>
                        <a:t>Aenean massa</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c>
                  <a:txBody>
                    <a:bodyPr/>
                    <a:lstStyle/>
                    <a:p>
                      <a:pPr indent="0" lvl="0" marL="0" marR="0" rtl="0" algn="l">
                        <a:lnSpc>
                          <a:spcPct val="150000"/>
                        </a:lnSpc>
                        <a:spcBef>
                          <a:spcPts val="0"/>
                        </a:spcBef>
                        <a:spcAft>
                          <a:spcPts val="0"/>
                        </a:spcAft>
                        <a:buNone/>
                      </a:pPr>
                      <a:r>
                        <a:rPr lang="es" sz="1800">
                          <a:solidFill>
                            <a:schemeClr val="dk2"/>
                          </a:solidFill>
                          <a:latin typeface="Khand Medium"/>
                          <a:ea typeface="Khand Medium"/>
                          <a:cs typeface="Khand Medium"/>
                          <a:sym typeface="Khand Medium"/>
                        </a:rPr>
                        <a:t>Cum sociis natoque</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c>
                  <a:txBody>
                    <a:bodyPr/>
                    <a:lstStyle/>
                    <a:p>
                      <a:pPr indent="0" lvl="0" marL="0" marR="0" rtl="0" algn="l">
                        <a:lnSpc>
                          <a:spcPct val="150000"/>
                        </a:lnSpc>
                        <a:spcBef>
                          <a:spcPts val="0"/>
                        </a:spcBef>
                        <a:spcAft>
                          <a:spcPts val="0"/>
                        </a:spcAft>
                        <a:buNone/>
                      </a:pPr>
                      <a:r>
                        <a:rPr lang="es" sz="1800">
                          <a:solidFill>
                            <a:schemeClr val="dk2"/>
                          </a:solidFill>
                          <a:latin typeface="Khand Medium"/>
                          <a:ea typeface="Khand Medium"/>
                          <a:cs typeface="Khand Medium"/>
                          <a:sym typeface="Khand Medium"/>
                        </a:rPr>
                        <a:t>Aenean massa.</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c>
                  <a:txBody>
                    <a:bodyPr/>
                    <a:lstStyle/>
                    <a:p>
                      <a:pPr indent="0" lvl="0" marL="0" marR="0" rtl="0" algn="l">
                        <a:lnSpc>
                          <a:spcPct val="150000"/>
                        </a:lnSpc>
                        <a:spcBef>
                          <a:spcPts val="0"/>
                        </a:spcBef>
                        <a:spcAft>
                          <a:spcPts val="0"/>
                        </a:spcAft>
                        <a:buNone/>
                      </a:pPr>
                      <a:r>
                        <a:rPr lang="es" sz="1800">
                          <a:solidFill>
                            <a:schemeClr val="dk2"/>
                          </a:solidFill>
                          <a:latin typeface="Khand Medium"/>
                          <a:ea typeface="Khand Medium"/>
                          <a:cs typeface="Khand Medium"/>
                          <a:sym typeface="Khand Medium"/>
                        </a:rPr>
                        <a:t>Donec pede justo</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r>
              <a:tr h="539475">
                <a:tc>
                  <a:txBody>
                    <a:bodyPr/>
                    <a:lstStyle/>
                    <a:p>
                      <a:pPr indent="0" lvl="0" marL="0" marR="0" rtl="0" algn="ctr">
                        <a:lnSpc>
                          <a:spcPct val="150000"/>
                        </a:lnSpc>
                        <a:spcBef>
                          <a:spcPts val="0"/>
                        </a:spcBef>
                        <a:spcAft>
                          <a:spcPts val="0"/>
                        </a:spcAft>
                        <a:buNone/>
                      </a:pPr>
                      <a:r>
                        <a:rPr lang="es" sz="1800">
                          <a:solidFill>
                            <a:schemeClr val="dk2"/>
                          </a:solidFill>
                          <a:latin typeface="Khand Medium"/>
                          <a:ea typeface="Khand Medium"/>
                          <a:cs typeface="Khand Medium"/>
                          <a:sym typeface="Khand Medium"/>
                        </a:rPr>
                        <a:t>4</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c>
                  <a:txBody>
                    <a:bodyPr/>
                    <a:lstStyle/>
                    <a:p>
                      <a:pPr indent="0" lvl="0" marL="0" marR="0" rtl="0" algn="l">
                        <a:lnSpc>
                          <a:spcPct val="150000"/>
                        </a:lnSpc>
                        <a:spcBef>
                          <a:spcPts val="0"/>
                        </a:spcBef>
                        <a:spcAft>
                          <a:spcPts val="0"/>
                        </a:spcAft>
                        <a:buNone/>
                      </a:pPr>
                      <a:r>
                        <a:rPr lang="es" sz="1800">
                          <a:solidFill>
                            <a:schemeClr val="dk2"/>
                          </a:solidFill>
                          <a:latin typeface="Khand Medium"/>
                          <a:ea typeface="Khand Medium"/>
                          <a:cs typeface="Khand Medium"/>
                          <a:sym typeface="Khand Medium"/>
                        </a:rPr>
                        <a:t>Cum sociis natoque</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c>
                  <a:txBody>
                    <a:bodyPr/>
                    <a:lstStyle/>
                    <a:p>
                      <a:pPr indent="0" lvl="0" marL="0" marR="0" rtl="0" algn="l">
                        <a:lnSpc>
                          <a:spcPct val="150000"/>
                        </a:lnSpc>
                        <a:spcBef>
                          <a:spcPts val="0"/>
                        </a:spcBef>
                        <a:spcAft>
                          <a:spcPts val="0"/>
                        </a:spcAft>
                        <a:buNone/>
                      </a:pPr>
                      <a:r>
                        <a:rPr lang="es" sz="1800">
                          <a:solidFill>
                            <a:schemeClr val="dk2"/>
                          </a:solidFill>
                          <a:latin typeface="Khand Medium"/>
                          <a:ea typeface="Khand Medium"/>
                          <a:cs typeface="Khand Medium"/>
                          <a:sym typeface="Khand Medium"/>
                        </a:rPr>
                        <a:t>Donec quam felis</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c>
                  <a:txBody>
                    <a:bodyPr/>
                    <a:lstStyle/>
                    <a:p>
                      <a:pPr indent="0" lvl="0" marL="0" marR="0" rtl="0" algn="l">
                        <a:lnSpc>
                          <a:spcPct val="150000"/>
                        </a:lnSpc>
                        <a:spcBef>
                          <a:spcPts val="0"/>
                        </a:spcBef>
                        <a:spcAft>
                          <a:spcPts val="0"/>
                        </a:spcAft>
                        <a:buNone/>
                      </a:pPr>
                      <a:r>
                        <a:rPr lang="es" sz="1800">
                          <a:solidFill>
                            <a:schemeClr val="dk2"/>
                          </a:solidFill>
                          <a:latin typeface="Khand Medium"/>
                          <a:ea typeface="Khand Medium"/>
                          <a:cs typeface="Khand Medium"/>
                          <a:sym typeface="Khand Medium"/>
                        </a:rPr>
                        <a:t>Cum sociis</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c>
                  <a:txBody>
                    <a:bodyPr/>
                    <a:lstStyle/>
                    <a:p>
                      <a:pPr indent="0" lvl="0" marL="0" marR="0" rtl="0" algn="l">
                        <a:lnSpc>
                          <a:spcPct val="150000"/>
                        </a:lnSpc>
                        <a:spcBef>
                          <a:spcPts val="0"/>
                        </a:spcBef>
                        <a:spcAft>
                          <a:spcPts val="0"/>
                        </a:spcAft>
                        <a:buNone/>
                      </a:pPr>
                      <a:r>
                        <a:t/>
                      </a:r>
                      <a:endParaRPr sz="1800">
                        <a:solidFill>
                          <a:schemeClr val="dk2"/>
                        </a:solidFill>
                        <a:latin typeface="Khand Medium"/>
                        <a:ea typeface="Khand Medium"/>
                        <a:cs typeface="Khand Medium"/>
                        <a:sym typeface="Khand Medium"/>
                      </a:endParaRPr>
                    </a:p>
                  </a:txBody>
                  <a:tcPr marT="45725" marB="45725" marR="91450" marL="91450">
                    <a:solidFill>
                      <a:schemeClr val="accent2"/>
                    </a:solidFill>
                  </a:tcPr>
                </a:tc>
              </a:tr>
            </a:tbl>
          </a:graphicData>
        </a:graphic>
      </p:graphicFrame>
      <p:grpSp>
        <p:nvGrpSpPr>
          <p:cNvPr id="799" name="Google Shape;799;p32"/>
          <p:cNvGrpSpPr/>
          <p:nvPr/>
        </p:nvGrpSpPr>
        <p:grpSpPr>
          <a:xfrm>
            <a:off x="-52797" y="-9224"/>
            <a:ext cx="1722774" cy="1502404"/>
            <a:chOff x="-78286" y="485821"/>
            <a:chExt cx="2298565" cy="1981802"/>
          </a:xfrm>
        </p:grpSpPr>
        <p:sp>
          <p:nvSpPr>
            <p:cNvPr id="800" name="Google Shape;800;p32"/>
            <p:cNvSpPr/>
            <p:nvPr/>
          </p:nvSpPr>
          <p:spPr>
            <a:xfrm rot="5400000">
              <a:off x="1206938" y="1093571"/>
              <a:ext cx="352330" cy="255034"/>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1" name="Google Shape;801;p32"/>
            <p:cNvSpPr/>
            <p:nvPr/>
          </p:nvSpPr>
          <p:spPr>
            <a:xfrm rot="5400000">
              <a:off x="925882" y="13338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2" name="Google Shape;802;p32"/>
            <p:cNvSpPr/>
            <p:nvPr/>
          </p:nvSpPr>
          <p:spPr>
            <a:xfrm rot="5400000">
              <a:off x="1292435" y="1528544"/>
              <a:ext cx="469980" cy="325890"/>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3" name="Google Shape;803;p32"/>
            <p:cNvSpPr/>
            <p:nvPr/>
          </p:nvSpPr>
          <p:spPr>
            <a:xfrm rot="5400000">
              <a:off x="442730" y="1260607"/>
              <a:ext cx="387992" cy="313666"/>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4" name="Google Shape;804;p32"/>
            <p:cNvSpPr/>
            <p:nvPr/>
          </p:nvSpPr>
          <p:spPr>
            <a:xfrm rot="5400000">
              <a:off x="757676" y="729370"/>
              <a:ext cx="326232" cy="481664"/>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5" name="Google Shape;805;p32"/>
            <p:cNvSpPr/>
            <p:nvPr/>
          </p:nvSpPr>
          <p:spPr>
            <a:xfrm rot="8360653">
              <a:off x="1148871" y="2075973"/>
              <a:ext cx="468441" cy="271872"/>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6" name="Google Shape;806;p32"/>
            <p:cNvSpPr/>
            <p:nvPr/>
          </p:nvSpPr>
          <p:spPr>
            <a:xfrm rot="5400000">
              <a:off x="1352798" y="612876"/>
              <a:ext cx="233979" cy="293161"/>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7" name="Google Shape;807;p32"/>
            <p:cNvSpPr/>
            <p:nvPr/>
          </p:nvSpPr>
          <p:spPr>
            <a:xfrm rot="8883467">
              <a:off x="542953" y="558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8" name="Google Shape;808;p32"/>
            <p:cNvSpPr/>
            <p:nvPr/>
          </p:nvSpPr>
          <p:spPr>
            <a:xfrm rot="8883467">
              <a:off x="52253" y="1771718"/>
              <a:ext cx="323334" cy="229408"/>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9" name="Google Shape;809;p32"/>
            <p:cNvSpPr/>
            <p:nvPr/>
          </p:nvSpPr>
          <p:spPr>
            <a:xfrm rot="8883467">
              <a:off x="99366" y="7071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0" name="Google Shape;810;p32"/>
            <p:cNvSpPr/>
            <p:nvPr/>
          </p:nvSpPr>
          <p:spPr>
            <a:xfrm rot="8883467">
              <a:off x="-29851" y="1233344"/>
              <a:ext cx="374910" cy="293592"/>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1" name="Google Shape;811;p32"/>
            <p:cNvSpPr/>
            <p:nvPr/>
          </p:nvSpPr>
          <p:spPr>
            <a:xfrm rot="8883467">
              <a:off x="412553" y="1615401"/>
              <a:ext cx="315233" cy="450838"/>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2" name="Google Shape;812;p32"/>
            <p:cNvSpPr/>
            <p:nvPr/>
          </p:nvSpPr>
          <p:spPr>
            <a:xfrm rot="8883467">
              <a:off x="880597" y="1760922"/>
              <a:ext cx="452665" cy="254453"/>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3" name="Google Shape;813;p32"/>
            <p:cNvSpPr/>
            <p:nvPr/>
          </p:nvSpPr>
          <p:spPr>
            <a:xfrm rot="8883522">
              <a:off x="1658790" y="1022099"/>
              <a:ext cx="232336" cy="274399"/>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4" name="Google Shape;814;p32"/>
            <p:cNvSpPr/>
            <p:nvPr/>
          </p:nvSpPr>
          <p:spPr>
            <a:xfrm rot="5400000">
              <a:off x="621082" y="2172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5" name="Google Shape;815;p32"/>
            <p:cNvSpPr/>
            <p:nvPr/>
          </p:nvSpPr>
          <p:spPr>
            <a:xfrm rot="8883467">
              <a:off x="1775766" y="13929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6" name="Google Shape;816;p32"/>
            <p:cNvSpPr/>
            <p:nvPr/>
          </p:nvSpPr>
          <p:spPr>
            <a:xfrm rot="5400000">
              <a:off x="1840282" y="648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2"/>
        </a:solidFill>
      </p:bgPr>
    </p:bg>
    <p:spTree>
      <p:nvGrpSpPr>
        <p:cNvPr id="820" name="Shape 820"/>
        <p:cNvGrpSpPr/>
        <p:nvPr/>
      </p:nvGrpSpPr>
      <p:grpSpPr>
        <a:xfrm>
          <a:off x="0" y="0"/>
          <a:ext cx="0" cy="0"/>
          <a:chOff x="0" y="0"/>
          <a:chExt cx="0" cy="0"/>
        </a:xfrm>
      </p:grpSpPr>
      <p:sp>
        <p:nvSpPr>
          <p:cNvPr id="821" name="Google Shape;821;p33"/>
          <p:cNvSpPr txBox="1"/>
          <p:nvPr>
            <p:ph type="title"/>
          </p:nvPr>
        </p:nvSpPr>
        <p:spPr>
          <a:xfrm>
            <a:off x="490250" y="450150"/>
            <a:ext cx="6367800" cy="11184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s">
                <a:solidFill>
                  <a:schemeClr val="accent1"/>
                </a:solidFill>
              </a:rPr>
              <a:t>Add your timeline here</a:t>
            </a:r>
            <a:endParaRPr>
              <a:solidFill>
                <a:schemeClr val="accent1"/>
              </a:solidFill>
            </a:endParaRPr>
          </a:p>
        </p:txBody>
      </p:sp>
      <p:sp>
        <p:nvSpPr>
          <p:cNvPr id="822" name="Google Shape;822;p33"/>
          <p:cNvSpPr/>
          <p:nvPr/>
        </p:nvSpPr>
        <p:spPr>
          <a:xfrm>
            <a:off x="838167" y="1971125"/>
            <a:ext cx="1689300" cy="19386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 sz="2400">
                <a:solidFill>
                  <a:schemeClr val="dk2"/>
                </a:solidFill>
                <a:latin typeface="Khand"/>
                <a:ea typeface="Khand"/>
                <a:cs typeface="Khand"/>
                <a:sym typeface="Khand"/>
              </a:rPr>
              <a:t>You can use this slide to show milestones or the history of your subject.</a:t>
            </a:r>
            <a:endParaRPr sz="2400">
              <a:solidFill>
                <a:schemeClr val="dk2"/>
              </a:solidFill>
              <a:latin typeface="Khand"/>
              <a:ea typeface="Khand"/>
              <a:cs typeface="Khand"/>
              <a:sym typeface="Khand"/>
            </a:endParaRPr>
          </a:p>
        </p:txBody>
      </p:sp>
      <p:sp>
        <p:nvSpPr>
          <p:cNvPr id="823" name="Google Shape;823;p33"/>
          <p:cNvSpPr/>
          <p:nvPr/>
        </p:nvSpPr>
        <p:spPr>
          <a:xfrm>
            <a:off x="3000030" y="2017550"/>
            <a:ext cx="1689300" cy="2008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 sz="2400">
                <a:solidFill>
                  <a:schemeClr val="dk2"/>
                </a:solidFill>
                <a:latin typeface="Khand"/>
                <a:ea typeface="Khand"/>
                <a:cs typeface="Khand"/>
                <a:sym typeface="Khand"/>
              </a:rPr>
              <a:t>Or by changing the years with titles you can use it to show processes.</a:t>
            </a:r>
            <a:endParaRPr sz="2400">
              <a:solidFill>
                <a:schemeClr val="dk2"/>
              </a:solidFill>
              <a:latin typeface="Khand"/>
              <a:ea typeface="Khand"/>
              <a:cs typeface="Khand"/>
              <a:sym typeface="Khand"/>
            </a:endParaRPr>
          </a:p>
        </p:txBody>
      </p:sp>
      <p:sp>
        <p:nvSpPr>
          <p:cNvPr id="824" name="Google Shape;824;p33"/>
          <p:cNvSpPr/>
          <p:nvPr/>
        </p:nvSpPr>
        <p:spPr>
          <a:xfrm>
            <a:off x="5418530" y="2045918"/>
            <a:ext cx="1689300" cy="2008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 sz="2400">
                <a:solidFill>
                  <a:schemeClr val="dk2"/>
                </a:solidFill>
                <a:latin typeface="Khand"/>
                <a:ea typeface="Khand"/>
                <a:cs typeface="Khand"/>
                <a:sym typeface="Khand"/>
              </a:rPr>
              <a:t>It is also useful to show the evolution of historical events.</a:t>
            </a:r>
            <a:endParaRPr sz="2400">
              <a:solidFill>
                <a:schemeClr val="dk2"/>
              </a:solidFill>
              <a:latin typeface="Khand"/>
              <a:ea typeface="Khand"/>
              <a:cs typeface="Khand"/>
              <a:sym typeface="Khand"/>
            </a:endParaRPr>
          </a:p>
        </p:txBody>
      </p:sp>
      <p:sp>
        <p:nvSpPr>
          <p:cNvPr id="825" name="Google Shape;825;p33"/>
          <p:cNvSpPr/>
          <p:nvPr/>
        </p:nvSpPr>
        <p:spPr>
          <a:xfrm>
            <a:off x="7642823" y="2332425"/>
            <a:ext cx="1416300" cy="1240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 sz="2400">
                <a:solidFill>
                  <a:schemeClr val="dk2"/>
                </a:solidFill>
                <a:latin typeface="Khand"/>
                <a:ea typeface="Khand"/>
                <a:cs typeface="Khand"/>
                <a:sym typeface="Khand"/>
              </a:rPr>
              <a:t>Just add your text and the related years.</a:t>
            </a:r>
            <a:endParaRPr sz="2400">
              <a:solidFill>
                <a:schemeClr val="dk2"/>
              </a:solidFill>
              <a:latin typeface="Khand"/>
              <a:ea typeface="Khand"/>
              <a:cs typeface="Khand"/>
              <a:sym typeface="Khand"/>
            </a:endParaRPr>
          </a:p>
        </p:txBody>
      </p:sp>
      <p:sp>
        <p:nvSpPr>
          <p:cNvPr id="826" name="Google Shape;826;p33"/>
          <p:cNvSpPr txBox="1"/>
          <p:nvPr/>
        </p:nvSpPr>
        <p:spPr>
          <a:xfrm rot="-5400000">
            <a:off x="-484950" y="2753073"/>
            <a:ext cx="1792800" cy="645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 sz="6000">
                <a:solidFill>
                  <a:schemeClr val="accent1"/>
                </a:solidFill>
                <a:latin typeface="Khand"/>
                <a:ea typeface="Khand"/>
                <a:cs typeface="Khand"/>
                <a:sym typeface="Khand"/>
              </a:rPr>
              <a:t>2016</a:t>
            </a:r>
            <a:endParaRPr b="1" sz="6000">
              <a:solidFill>
                <a:schemeClr val="accent1"/>
              </a:solidFill>
              <a:latin typeface="Khand"/>
              <a:ea typeface="Khand"/>
              <a:cs typeface="Khand"/>
              <a:sym typeface="Khand"/>
            </a:endParaRPr>
          </a:p>
        </p:txBody>
      </p:sp>
      <p:sp>
        <p:nvSpPr>
          <p:cNvPr id="827" name="Google Shape;827;p33"/>
          <p:cNvSpPr txBox="1"/>
          <p:nvPr/>
        </p:nvSpPr>
        <p:spPr>
          <a:xfrm rot="-5400000">
            <a:off x="1732393" y="2785024"/>
            <a:ext cx="1792800" cy="645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 sz="6000">
                <a:solidFill>
                  <a:schemeClr val="accent1"/>
                </a:solidFill>
                <a:latin typeface="Khand"/>
                <a:ea typeface="Khand"/>
                <a:cs typeface="Khand"/>
                <a:sym typeface="Khand"/>
              </a:rPr>
              <a:t>2017</a:t>
            </a:r>
            <a:endParaRPr b="1" sz="6000">
              <a:solidFill>
                <a:schemeClr val="accent1"/>
              </a:solidFill>
              <a:latin typeface="Khand"/>
              <a:ea typeface="Khand"/>
              <a:cs typeface="Khand"/>
              <a:sym typeface="Khand"/>
            </a:endParaRPr>
          </a:p>
        </p:txBody>
      </p:sp>
      <p:sp>
        <p:nvSpPr>
          <p:cNvPr id="828" name="Google Shape;828;p33"/>
          <p:cNvSpPr txBox="1"/>
          <p:nvPr/>
        </p:nvSpPr>
        <p:spPr>
          <a:xfrm rot="-5400000">
            <a:off x="4079356" y="2749704"/>
            <a:ext cx="1792800" cy="645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 sz="6000">
                <a:solidFill>
                  <a:schemeClr val="accent1"/>
                </a:solidFill>
                <a:latin typeface="Khand"/>
                <a:ea typeface="Khand"/>
                <a:cs typeface="Khand"/>
                <a:sym typeface="Khand"/>
              </a:rPr>
              <a:t>2018</a:t>
            </a:r>
            <a:endParaRPr b="1" sz="6000">
              <a:solidFill>
                <a:schemeClr val="accent1"/>
              </a:solidFill>
              <a:latin typeface="Khand"/>
              <a:ea typeface="Khand"/>
              <a:cs typeface="Khand"/>
              <a:sym typeface="Khand"/>
            </a:endParaRPr>
          </a:p>
        </p:txBody>
      </p:sp>
      <p:sp>
        <p:nvSpPr>
          <p:cNvPr id="829" name="Google Shape;829;p33"/>
          <p:cNvSpPr txBox="1"/>
          <p:nvPr/>
        </p:nvSpPr>
        <p:spPr>
          <a:xfrm rot="-5400000">
            <a:off x="6277564" y="2753072"/>
            <a:ext cx="1792800" cy="645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s" sz="6000">
                <a:solidFill>
                  <a:schemeClr val="accent1"/>
                </a:solidFill>
                <a:latin typeface="Khand"/>
                <a:ea typeface="Khand"/>
                <a:cs typeface="Khand"/>
                <a:sym typeface="Khand"/>
              </a:rPr>
              <a:t>2019</a:t>
            </a:r>
            <a:endParaRPr b="1" sz="6000">
              <a:solidFill>
                <a:schemeClr val="accent1"/>
              </a:solidFill>
              <a:latin typeface="Khand"/>
              <a:ea typeface="Khand"/>
              <a:cs typeface="Khand"/>
              <a:sym typeface="Khand"/>
            </a:endParaRPr>
          </a:p>
        </p:txBody>
      </p:sp>
      <p:grpSp>
        <p:nvGrpSpPr>
          <p:cNvPr id="830" name="Google Shape;830;p33"/>
          <p:cNvGrpSpPr/>
          <p:nvPr/>
        </p:nvGrpSpPr>
        <p:grpSpPr>
          <a:xfrm>
            <a:off x="7421228" y="1"/>
            <a:ext cx="1722774" cy="1502404"/>
            <a:chOff x="-78286" y="485821"/>
            <a:chExt cx="2298565" cy="1981802"/>
          </a:xfrm>
        </p:grpSpPr>
        <p:sp>
          <p:nvSpPr>
            <p:cNvPr id="831" name="Google Shape;831;p33"/>
            <p:cNvSpPr/>
            <p:nvPr/>
          </p:nvSpPr>
          <p:spPr>
            <a:xfrm rot="5400000">
              <a:off x="1206938" y="1093571"/>
              <a:ext cx="352330" cy="255034"/>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2" name="Google Shape;832;p33"/>
            <p:cNvSpPr/>
            <p:nvPr/>
          </p:nvSpPr>
          <p:spPr>
            <a:xfrm rot="5400000">
              <a:off x="925882" y="13338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3" name="Google Shape;833;p33"/>
            <p:cNvSpPr/>
            <p:nvPr/>
          </p:nvSpPr>
          <p:spPr>
            <a:xfrm rot="5400000">
              <a:off x="1292435" y="1528544"/>
              <a:ext cx="469980" cy="325890"/>
            </a:xfrm>
            <a:custGeom>
              <a:rect b="b" l="l" r="r" t="t"/>
              <a:pathLst>
                <a:path extrusionOk="0" h="25540" w="40195">
                  <a:moveTo>
                    <a:pt x="26298" y="1"/>
                  </a:moveTo>
                  <a:cubicBezTo>
                    <a:pt x="24682" y="1"/>
                    <a:pt x="22930" y="416"/>
                    <a:pt x="21106" y="1366"/>
                  </a:cubicBezTo>
                  <a:cubicBezTo>
                    <a:pt x="20135" y="1889"/>
                    <a:pt x="19165" y="2426"/>
                    <a:pt x="18164" y="2904"/>
                  </a:cubicBezTo>
                  <a:cubicBezTo>
                    <a:pt x="16939" y="3636"/>
                    <a:pt x="15699" y="4353"/>
                    <a:pt x="14400" y="4966"/>
                  </a:cubicBezTo>
                  <a:cubicBezTo>
                    <a:pt x="13071" y="5682"/>
                    <a:pt x="11682" y="6325"/>
                    <a:pt x="10367" y="7086"/>
                  </a:cubicBezTo>
                  <a:cubicBezTo>
                    <a:pt x="1" y="12263"/>
                    <a:pt x="4744" y="25539"/>
                    <a:pt x="13909" y="25539"/>
                  </a:cubicBezTo>
                  <a:cubicBezTo>
                    <a:pt x="15479" y="25539"/>
                    <a:pt x="17179" y="25150"/>
                    <a:pt x="18955" y="24263"/>
                  </a:cubicBezTo>
                  <a:cubicBezTo>
                    <a:pt x="20404" y="23456"/>
                    <a:pt x="21883" y="22724"/>
                    <a:pt x="23347" y="21963"/>
                  </a:cubicBezTo>
                  <a:cubicBezTo>
                    <a:pt x="24885" y="21216"/>
                    <a:pt x="26364" y="20364"/>
                    <a:pt x="27842" y="19498"/>
                  </a:cubicBezTo>
                  <a:cubicBezTo>
                    <a:pt x="28275" y="19364"/>
                    <a:pt x="28828" y="19020"/>
                    <a:pt x="29261" y="18781"/>
                  </a:cubicBezTo>
                  <a:cubicBezTo>
                    <a:pt x="29740" y="18525"/>
                    <a:pt x="30102" y="18311"/>
                    <a:pt x="30107" y="18311"/>
                  </a:cubicBezTo>
                  <a:lnTo>
                    <a:pt x="30107" y="18311"/>
                  </a:lnTo>
                  <a:cubicBezTo>
                    <a:pt x="30109" y="18311"/>
                    <a:pt x="30069" y="18336"/>
                    <a:pt x="29978" y="18393"/>
                  </a:cubicBezTo>
                  <a:cubicBezTo>
                    <a:pt x="40194" y="13069"/>
                    <a:pt x="35362" y="1"/>
                    <a:pt x="26298"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4" name="Google Shape;834;p33"/>
            <p:cNvSpPr/>
            <p:nvPr/>
          </p:nvSpPr>
          <p:spPr>
            <a:xfrm rot="5400000">
              <a:off x="442730" y="1260607"/>
              <a:ext cx="387992" cy="313666"/>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5" name="Google Shape;835;p33"/>
            <p:cNvSpPr/>
            <p:nvPr/>
          </p:nvSpPr>
          <p:spPr>
            <a:xfrm rot="5400000">
              <a:off x="757676" y="729370"/>
              <a:ext cx="326232" cy="481664"/>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6" name="Google Shape;836;p33"/>
            <p:cNvSpPr/>
            <p:nvPr/>
          </p:nvSpPr>
          <p:spPr>
            <a:xfrm rot="8360653">
              <a:off x="1148871" y="2075973"/>
              <a:ext cx="468441" cy="271872"/>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7" name="Google Shape;837;p33"/>
            <p:cNvSpPr/>
            <p:nvPr/>
          </p:nvSpPr>
          <p:spPr>
            <a:xfrm rot="5400000">
              <a:off x="1352798" y="612876"/>
              <a:ext cx="233979" cy="293161"/>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8" name="Google Shape;838;p33"/>
            <p:cNvSpPr/>
            <p:nvPr/>
          </p:nvSpPr>
          <p:spPr>
            <a:xfrm rot="8883467">
              <a:off x="542953" y="558234"/>
              <a:ext cx="340450" cy="238712"/>
            </a:xfrm>
            <a:custGeom>
              <a:rect b="b" l="l" r="r" t="t"/>
              <a:pathLst>
                <a:path extrusionOk="0" h="19987" w="30133">
                  <a:moveTo>
                    <a:pt x="16271" y="0"/>
                  </a:moveTo>
                  <a:cubicBezTo>
                    <a:pt x="14955" y="0"/>
                    <a:pt x="13536" y="261"/>
                    <a:pt x="12036" y="841"/>
                  </a:cubicBezTo>
                  <a:cubicBezTo>
                    <a:pt x="11484" y="1065"/>
                    <a:pt x="10916" y="1304"/>
                    <a:pt x="10364" y="1528"/>
                  </a:cubicBezTo>
                  <a:cubicBezTo>
                    <a:pt x="1" y="6716"/>
                    <a:pt x="4737" y="19986"/>
                    <a:pt x="13896" y="19986"/>
                  </a:cubicBezTo>
                  <a:cubicBezTo>
                    <a:pt x="15469" y="19986"/>
                    <a:pt x="17172" y="19595"/>
                    <a:pt x="18952" y="18704"/>
                  </a:cubicBezTo>
                  <a:cubicBezTo>
                    <a:pt x="18952" y="18719"/>
                    <a:pt x="18967" y="18734"/>
                    <a:pt x="18967" y="18749"/>
                  </a:cubicBezTo>
                  <a:cubicBezTo>
                    <a:pt x="30133" y="14430"/>
                    <a:pt x="26068" y="0"/>
                    <a:pt x="1627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9" name="Google Shape;839;p33"/>
            <p:cNvSpPr/>
            <p:nvPr/>
          </p:nvSpPr>
          <p:spPr>
            <a:xfrm rot="8883467">
              <a:off x="52253" y="1771718"/>
              <a:ext cx="323334" cy="229408"/>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0" name="Google Shape;840;p33"/>
            <p:cNvSpPr/>
            <p:nvPr/>
          </p:nvSpPr>
          <p:spPr>
            <a:xfrm rot="8883467">
              <a:off x="99366" y="7071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1" name="Google Shape;841;p33"/>
            <p:cNvSpPr/>
            <p:nvPr/>
          </p:nvSpPr>
          <p:spPr>
            <a:xfrm rot="8883467">
              <a:off x="-29851" y="1233344"/>
              <a:ext cx="374910" cy="293592"/>
            </a:xfrm>
            <a:custGeom>
              <a:rect b="b" l="l" r="r" t="t"/>
              <a:pathLst>
                <a:path extrusionOk="0" h="24582" w="33183">
                  <a:moveTo>
                    <a:pt x="19365" y="0"/>
                  </a:moveTo>
                  <a:cubicBezTo>
                    <a:pt x="17302" y="0"/>
                    <a:pt x="15082" y="711"/>
                    <a:pt x="12899" y="2387"/>
                  </a:cubicBezTo>
                  <a:cubicBezTo>
                    <a:pt x="10629" y="4164"/>
                    <a:pt x="8448" y="6076"/>
                    <a:pt x="6507" y="8227"/>
                  </a:cubicBezTo>
                  <a:cubicBezTo>
                    <a:pt x="1" y="15810"/>
                    <a:pt x="6174" y="24581"/>
                    <a:pt x="13413" y="24581"/>
                  </a:cubicBezTo>
                  <a:cubicBezTo>
                    <a:pt x="16012" y="24581"/>
                    <a:pt x="18748" y="23451"/>
                    <a:pt x="21084" y="20728"/>
                  </a:cubicBezTo>
                  <a:cubicBezTo>
                    <a:pt x="22219" y="19668"/>
                    <a:pt x="23309" y="18517"/>
                    <a:pt x="24594" y="17621"/>
                  </a:cubicBezTo>
                  <a:cubicBezTo>
                    <a:pt x="33182" y="11034"/>
                    <a:pt x="27492" y="0"/>
                    <a:pt x="19365"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2" name="Google Shape;842;p33"/>
            <p:cNvSpPr/>
            <p:nvPr/>
          </p:nvSpPr>
          <p:spPr>
            <a:xfrm rot="8883467">
              <a:off x="412553" y="1615401"/>
              <a:ext cx="315233" cy="450838"/>
            </a:xfrm>
            <a:custGeom>
              <a:rect b="b" l="l" r="r" t="t"/>
              <a:pathLst>
                <a:path extrusionOk="0" h="37748" w="27901">
                  <a:moveTo>
                    <a:pt x="10556" y="1"/>
                  </a:moveTo>
                  <a:cubicBezTo>
                    <a:pt x="5275" y="1"/>
                    <a:pt x="1" y="4150"/>
                    <a:pt x="1052" y="11544"/>
                  </a:cubicBezTo>
                  <a:cubicBezTo>
                    <a:pt x="1560" y="14755"/>
                    <a:pt x="2322" y="17922"/>
                    <a:pt x="3113" y="21073"/>
                  </a:cubicBezTo>
                  <a:cubicBezTo>
                    <a:pt x="3965" y="24717"/>
                    <a:pt x="5204" y="28227"/>
                    <a:pt x="6773" y="31633"/>
                  </a:cubicBezTo>
                  <a:cubicBezTo>
                    <a:pt x="8780" y="35941"/>
                    <a:pt x="12218" y="37747"/>
                    <a:pt x="15591" y="37747"/>
                  </a:cubicBezTo>
                  <a:cubicBezTo>
                    <a:pt x="21855" y="37747"/>
                    <a:pt x="27900" y="31521"/>
                    <a:pt x="24173" y="23522"/>
                  </a:cubicBezTo>
                  <a:cubicBezTo>
                    <a:pt x="23082" y="21222"/>
                    <a:pt x="22306" y="18833"/>
                    <a:pt x="21738" y="16353"/>
                  </a:cubicBezTo>
                  <a:cubicBezTo>
                    <a:pt x="21096" y="13859"/>
                    <a:pt x="20469" y="11365"/>
                    <a:pt x="20065" y="8826"/>
                  </a:cubicBezTo>
                  <a:cubicBezTo>
                    <a:pt x="19198" y="2777"/>
                    <a:pt x="14875" y="1"/>
                    <a:pt x="10556"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3" name="Google Shape;843;p33"/>
            <p:cNvSpPr/>
            <p:nvPr/>
          </p:nvSpPr>
          <p:spPr>
            <a:xfrm rot="8883467">
              <a:off x="880597" y="1760922"/>
              <a:ext cx="452665" cy="254453"/>
            </a:xfrm>
            <a:custGeom>
              <a:rect b="b" l="l" r="r" t="t"/>
              <a:pathLst>
                <a:path extrusionOk="0" h="21305" w="40065">
                  <a:moveTo>
                    <a:pt x="13750" y="1"/>
                  </a:moveTo>
                  <a:cubicBezTo>
                    <a:pt x="2960" y="1"/>
                    <a:pt x="1" y="15995"/>
                    <a:pt x="12110" y="19016"/>
                  </a:cubicBezTo>
                  <a:cubicBezTo>
                    <a:pt x="14052" y="19718"/>
                    <a:pt x="16083" y="20136"/>
                    <a:pt x="18129" y="20449"/>
                  </a:cubicBezTo>
                  <a:cubicBezTo>
                    <a:pt x="19623" y="20659"/>
                    <a:pt x="21116" y="20942"/>
                    <a:pt x="22625" y="21122"/>
                  </a:cubicBezTo>
                  <a:cubicBezTo>
                    <a:pt x="23790" y="21226"/>
                    <a:pt x="24970" y="21271"/>
                    <a:pt x="26150" y="21301"/>
                  </a:cubicBezTo>
                  <a:cubicBezTo>
                    <a:pt x="26260" y="21303"/>
                    <a:pt x="26369" y="21305"/>
                    <a:pt x="26477" y="21305"/>
                  </a:cubicBezTo>
                  <a:cubicBezTo>
                    <a:pt x="39733" y="21305"/>
                    <a:pt x="40065" y="2404"/>
                    <a:pt x="26598" y="2093"/>
                  </a:cubicBezTo>
                  <a:cubicBezTo>
                    <a:pt x="25956" y="2078"/>
                    <a:pt x="25328" y="2063"/>
                    <a:pt x="24701" y="2019"/>
                  </a:cubicBezTo>
                  <a:cubicBezTo>
                    <a:pt x="23446" y="1899"/>
                    <a:pt x="22237" y="1585"/>
                    <a:pt x="20982" y="1466"/>
                  </a:cubicBezTo>
                  <a:cubicBezTo>
                    <a:pt x="19533" y="1272"/>
                    <a:pt x="18159" y="839"/>
                    <a:pt x="16770" y="391"/>
                  </a:cubicBezTo>
                  <a:cubicBezTo>
                    <a:pt x="15706" y="124"/>
                    <a:pt x="14698" y="1"/>
                    <a:pt x="13750"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4" name="Google Shape;844;p33"/>
            <p:cNvSpPr/>
            <p:nvPr/>
          </p:nvSpPr>
          <p:spPr>
            <a:xfrm rot="8883522">
              <a:off x="1658790" y="1022099"/>
              <a:ext cx="232336" cy="274399"/>
            </a:xfrm>
            <a:custGeom>
              <a:rect b="b" l="l" r="r" t="t"/>
              <a:pathLst>
                <a:path extrusionOk="0" h="22975" w="20011">
                  <a:moveTo>
                    <a:pt x="10406" y="1"/>
                  </a:moveTo>
                  <a:cubicBezTo>
                    <a:pt x="5605" y="1"/>
                    <a:pt x="803" y="3395"/>
                    <a:pt x="803" y="10183"/>
                  </a:cubicBezTo>
                  <a:cubicBezTo>
                    <a:pt x="800" y="10017"/>
                    <a:pt x="793" y="9947"/>
                    <a:pt x="784" y="9947"/>
                  </a:cubicBezTo>
                  <a:cubicBezTo>
                    <a:pt x="739" y="9947"/>
                    <a:pt x="631" y="11534"/>
                    <a:pt x="594" y="11991"/>
                  </a:cubicBezTo>
                  <a:cubicBezTo>
                    <a:pt x="1" y="19155"/>
                    <a:pt x="5084" y="22974"/>
                    <a:pt x="10166" y="22974"/>
                  </a:cubicBezTo>
                  <a:cubicBezTo>
                    <a:pt x="14683" y="22974"/>
                    <a:pt x="19199" y="19957"/>
                    <a:pt x="19726" y="13589"/>
                  </a:cubicBezTo>
                  <a:cubicBezTo>
                    <a:pt x="19816" y="12454"/>
                    <a:pt x="19965" y="11319"/>
                    <a:pt x="20010" y="10183"/>
                  </a:cubicBezTo>
                  <a:cubicBezTo>
                    <a:pt x="20010" y="3395"/>
                    <a:pt x="15208" y="1"/>
                    <a:pt x="10406"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5" name="Google Shape;845;p33"/>
            <p:cNvSpPr/>
            <p:nvPr/>
          </p:nvSpPr>
          <p:spPr>
            <a:xfrm rot="5400000">
              <a:off x="621082" y="2172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6" name="Google Shape;846;p33"/>
            <p:cNvSpPr/>
            <p:nvPr/>
          </p:nvSpPr>
          <p:spPr>
            <a:xfrm rot="8883467">
              <a:off x="1775766" y="1392982"/>
              <a:ext cx="381508" cy="351183"/>
            </a:xfrm>
            <a:custGeom>
              <a:rect b="b" l="l" r="r" t="t"/>
              <a:pathLst>
                <a:path extrusionOk="0" h="29404" w="33767">
                  <a:moveTo>
                    <a:pt x="13121" y="1"/>
                  </a:moveTo>
                  <a:cubicBezTo>
                    <a:pt x="6218" y="1"/>
                    <a:pt x="0" y="7890"/>
                    <a:pt x="5589" y="15712"/>
                  </a:cubicBezTo>
                  <a:cubicBezTo>
                    <a:pt x="7142" y="17982"/>
                    <a:pt x="8905" y="20118"/>
                    <a:pt x="10533" y="22328"/>
                  </a:cubicBezTo>
                  <a:cubicBezTo>
                    <a:pt x="11862" y="24150"/>
                    <a:pt x="11175" y="23239"/>
                    <a:pt x="12579" y="25076"/>
                  </a:cubicBezTo>
                  <a:cubicBezTo>
                    <a:pt x="14900" y="28136"/>
                    <a:pt x="17786" y="29403"/>
                    <a:pt x="20547" y="29403"/>
                  </a:cubicBezTo>
                  <a:cubicBezTo>
                    <a:pt x="27559" y="29403"/>
                    <a:pt x="33767" y="21230"/>
                    <a:pt x="27873" y="13471"/>
                  </a:cubicBezTo>
                  <a:cubicBezTo>
                    <a:pt x="26663" y="11873"/>
                    <a:pt x="27291" y="12710"/>
                    <a:pt x="26006" y="10962"/>
                  </a:cubicBezTo>
                  <a:cubicBezTo>
                    <a:pt x="24423" y="8811"/>
                    <a:pt x="22720" y="6750"/>
                    <a:pt x="21212" y="4555"/>
                  </a:cubicBezTo>
                  <a:cubicBezTo>
                    <a:pt x="18914" y="1334"/>
                    <a:pt x="15960" y="1"/>
                    <a:pt x="13121" y="1"/>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7" name="Google Shape;847;p33"/>
            <p:cNvSpPr/>
            <p:nvPr/>
          </p:nvSpPr>
          <p:spPr>
            <a:xfrm rot="5400000">
              <a:off x="1840282" y="648000"/>
              <a:ext cx="334616" cy="245094"/>
            </a:xfrm>
            <a:custGeom>
              <a:rect b="b" l="l" r="r" t="t"/>
              <a:pathLst>
                <a:path extrusionOk="0" h="19208" w="28618">
                  <a:moveTo>
                    <a:pt x="13577" y="0"/>
                  </a:moveTo>
                  <a:cubicBezTo>
                    <a:pt x="0" y="0"/>
                    <a:pt x="0" y="19208"/>
                    <a:pt x="13577" y="19208"/>
                  </a:cubicBezTo>
                  <a:lnTo>
                    <a:pt x="15041" y="19208"/>
                  </a:lnTo>
                  <a:cubicBezTo>
                    <a:pt x="28617" y="19208"/>
                    <a:pt x="28617" y="0"/>
                    <a:pt x="15041" y="0"/>
                  </a:cubicBezTo>
                  <a:close/>
                </a:path>
              </a:pathLst>
            </a:cu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51" name="Shape 851"/>
        <p:cNvGrpSpPr/>
        <p:nvPr/>
      </p:nvGrpSpPr>
      <p:grpSpPr>
        <a:xfrm>
          <a:off x="0" y="0"/>
          <a:ext cx="0" cy="0"/>
          <a:chOff x="0" y="0"/>
          <a:chExt cx="0" cy="0"/>
        </a:xfrm>
      </p:grpSpPr>
      <p:sp>
        <p:nvSpPr>
          <p:cNvPr id="852" name="Google Shape;852;p34"/>
          <p:cNvSpPr txBox="1"/>
          <p:nvPr>
            <p:ph type="title"/>
          </p:nvPr>
        </p:nvSpPr>
        <p:spPr>
          <a:xfrm>
            <a:off x="4837500" y="394975"/>
            <a:ext cx="4045200" cy="1482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s"/>
              <a:t>Add your images</a:t>
            </a:r>
            <a:endParaRPr/>
          </a:p>
        </p:txBody>
      </p:sp>
      <p:sp>
        <p:nvSpPr>
          <p:cNvPr id="853" name="Google Shape;853;p34"/>
          <p:cNvSpPr txBox="1"/>
          <p:nvPr>
            <p:ph idx="1" type="subTitle"/>
          </p:nvPr>
        </p:nvSpPr>
        <p:spPr>
          <a:xfrm>
            <a:off x="4837500" y="1964875"/>
            <a:ext cx="4045200" cy="1235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rgbClr val="000000"/>
              </a:buClr>
              <a:buFont typeface="Arial"/>
              <a:buNone/>
            </a:pPr>
            <a:r>
              <a:rPr lang="es" sz="2000">
                <a:solidFill>
                  <a:srgbClr val="404040"/>
                </a:solidFill>
                <a:latin typeface="Khand"/>
                <a:ea typeface="Khand"/>
                <a:cs typeface="Khand"/>
                <a:sym typeface="Khand"/>
              </a:rPr>
              <a:t>Images are a big part of any slideshow presentation. They help your audience connect with your ideas on a more emotional level.</a:t>
            </a:r>
            <a:endParaRPr>
              <a:solidFill>
                <a:srgbClr val="404040"/>
              </a:solidFill>
              <a:latin typeface="Khand"/>
              <a:ea typeface="Khand"/>
              <a:cs typeface="Khand"/>
              <a:sym typeface="Khand"/>
            </a:endParaRPr>
          </a:p>
          <a:p>
            <a:pPr indent="0" lvl="0" marL="0" rtl="0" algn="l">
              <a:spcBef>
                <a:spcPts val="0"/>
              </a:spcBef>
              <a:spcAft>
                <a:spcPts val="0"/>
              </a:spcAft>
              <a:buClr>
                <a:srgbClr val="000000"/>
              </a:buClr>
              <a:buFont typeface="Arial"/>
              <a:buNone/>
            </a:pPr>
            <a:r>
              <a:t/>
            </a:r>
            <a:endParaRPr sz="2000">
              <a:solidFill>
                <a:srgbClr val="404040"/>
              </a:solidFill>
              <a:latin typeface="Khand"/>
              <a:ea typeface="Khand"/>
              <a:cs typeface="Khand"/>
              <a:sym typeface="Khand"/>
            </a:endParaRPr>
          </a:p>
          <a:p>
            <a:pPr indent="0" lvl="0" marL="0" rtl="0" algn="l">
              <a:spcBef>
                <a:spcPts val="0"/>
              </a:spcBef>
              <a:spcAft>
                <a:spcPts val="0"/>
              </a:spcAft>
              <a:buClr>
                <a:srgbClr val="000000"/>
              </a:buClr>
              <a:buFont typeface="Arial"/>
              <a:buNone/>
            </a:pPr>
            <a:r>
              <a:rPr lang="es" sz="2000">
                <a:solidFill>
                  <a:srgbClr val="404040"/>
                </a:solidFill>
                <a:latin typeface="Khand"/>
                <a:ea typeface="Khand"/>
                <a:cs typeface="Khand"/>
                <a:sym typeface="Khand"/>
              </a:rPr>
              <a:t>They are also a great support when trying to inspire your crowd.</a:t>
            </a:r>
            <a:endParaRPr>
              <a:solidFill>
                <a:srgbClr val="404040"/>
              </a:solidFill>
              <a:latin typeface="Khand"/>
              <a:ea typeface="Khand"/>
              <a:cs typeface="Khand"/>
              <a:sym typeface="Khand"/>
            </a:endParaRPr>
          </a:p>
        </p:txBody>
      </p:sp>
      <p:pic>
        <p:nvPicPr>
          <p:cNvPr id="854" name="Google Shape;854;p34"/>
          <p:cNvPicPr preferRelativeResize="0"/>
          <p:nvPr/>
        </p:nvPicPr>
        <p:blipFill rotWithShape="1">
          <a:blip r:embed="rId3">
            <a:alphaModFix/>
          </a:blip>
          <a:srcRect b="0" l="0" r="34058" t="0"/>
          <a:stretch/>
        </p:blipFill>
        <p:spPr>
          <a:xfrm>
            <a:off x="329375" y="574650"/>
            <a:ext cx="3950700" cy="3994200"/>
          </a:xfrm>
          <a:prstGeom prst="ellipse">
            <a:avLst/>
          </a:prstGeom>
          <a:noFill/>
          <a:ln>
            <a:noFill/>
          </a:ln>
        </p:spPr>
      </p:pic>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58" name="Shape 858"/>
        <p:cNvGrpSpPr/>
        <p:nvPr/>
      </p:nvGrpSpPr>
      <p:grpSpPr>
        <a:xfrm>
          <a:off x="0" y="0"/>
          <a:ext cx="0" cy="0"/>
          <a:chOff x="0" y="0"/>
          <a:chExt cx="0" cy="0"/>
        </a:xfrm>
      </p:grpSpPr>
      <p:sp>
        <p:nvSpPr>
          <p:cNvPr id="859" name="Google Shape;859;p35"/>
          <p:cNvSpPr txBox="1"/>
          <p:nvPr>
            <p:ph type="title"/>
          </p:nvPr>
        </p:nvSpPr>
        <p:spPr>
          <a:xfrm>
            <a:off x="180700" y="97000"/>
            <a:ext cx="4045200" cy="14823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s"/>
              <a:t>Add your title here</a:t>
            </a:r>
            <a:endParaRPr/>
          </a:p>
        </p:txBody>
      </p:sp>
      <p:sp>
        <p:nvSpPr>
          <p:cNvPr id="860" name="Google Shape;860;p35"/>
          <p:cNvSpPr/>
          <p:nvPr/>
        </p:nvSpPr>
        <p:spPr>
          <a:xfrm>
            <a:off x="394600" y="2257725"/>
            <a:ext cx="3769800" cy="28623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s" sz="2000">
                <a:solidFill>
                  <a:srgbClr val="404040"/>
                </a:solidFill>
                <a:latin typeface="Khand"/>
                <a:ea typeface="Khand"/>
                <a:cs typeface="Khand"/>
                <a:sym typeface="Khand"/>
              </a:rPr>
              <a:t>Most people use blank or default PowerPoint templates or Google Slides themes, which have been seen a lot of times and tend to be boring. You sure need your presentation to stand out.</a:t>
            </a:r>
            <a:endParaRPr>
              <a:solidFill>
                <a:srgbClr val="404040"/>
              </a:solidFill>
              <a:latin typeface="Khand"/>
              <a:ea typeface="Khand"/>
              <a:cs typeface="Khand"/>
              <a:sym typeface="Khand"/>
            </a:endParaRPr>
          </a:p>
        </p:txBody>
      </p:sp>
      <p:sp>
        <p:nvSpPr>
          <p:cNvPr id="861" name="Google Shape;861;p35"/>
          <p:cNvSpPr/>
          <p:nvPr/>
        </p:nvSpPr>
        <p:spPr>
          <a:xfrm>
            <a:off x="4815081" y="716525"/>
            <a:ext cx="3941700" cy="28623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s" sz="2000">
                <a:solidFill>
                  <a:srgbClr val="F1E6E2"/>
                </a:solidFill>
                <a:latin typeface="Khand"/>
                <a:ea typeface="Khand"/>
                <a:cs typeface="Khand"/>
                <a:sym typeface="Khand"/>
              </a:rPr>
              <a:t>We will do our best to upload new presentation templates every week, so you will always have new free resources at your disposal, whether you need them for your classroom, business or just for personal use.</a:t>
            </a:r>
            <a:endParaRPr>
              <a:solidFill>
                <a:srgbClr val="F1E6E2"/>
              </a:solidFill>
              <a:latin typeface="Khand"/>
              <a:ea typeface="Khand"/>
              <a:cs typeface="Khand"/>
              <a:sym typeface="Khand"/>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65" name="Shape 865"/>
        <p:cNvGrpSpPr/>
        <p:nvPr/>
      </p:nvGrpSpPr>
      <p:grpSpPr>
        <a:xfrm>
          <a:off x="0" y="0"/>
          <a:ext cx="0" cy="0"/>
          <a:chOff x="0" y="0"/>
          <a:chExt cx="0" cy="0"/>
        </a:xfrm>
      </p:grpSpPr>
      <p:sp>
        <p:nvSpPr>
          <p:cNvPr id="866" name="Google Shape;866;p36"/>
          <p:cNvSpPr txBox="1"/>
          <p:nvPr>
            <p:ph type="title"/>
          </p:nvPr>
        </p:nvSpPr>
        <p:spPr>
          <a:xfrm>
            <a:off x="1940950" y="912525"/>
            <a:ext cx="5445000" cy="841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s" sz="4800"/>
              <a:t>THANK YOU</a:t>
            </a:r>
            <a:endParaRPr sz="4800"/>
          </a:p>
        </p:txBody>
      </p:sp>
      <p:sp>
        <p:nvSpPr>
          <p:cNvPr id="867" name="Google Shape;867;p36"/>
          <p:cNvSpPr/>
          <p:nvPr/>
        </p:nvSpPr>
        <p:spPr>
          <a:xfrm>
            <a:off x="1543000" y="2110650"/>
            <a:ext cx="6240900" cy="2155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 sz="2400">
                <a:solidFill>
                  <a:srgbClr val="404040"/>
                </a:solidFill>
                <a:latin typeface="Khand"/>
                <a:ea typeface="Khand"/>
                <a:cs typeface="Khand"/>
                <a:sym typeface="Khand"/>
              </a:rPr>
              <a:t>Presentation Template: </a:t>
            </a:r>
            <a:r>
              <a:rPr lang="es" sz="2400" u="sng">
                <a:solidFill>
                  <a:srgbClr val="404040"/>
                </a:solidFill>
                <a:latin typeface="Khand"/>
                <a:ea typeface="Khand"/>
                <a:cs typeface="Khand"/>
                <a:sym typeface="Khand"/>
                <a:hlinkClick r:id="rId3">
                  <a:extLst>
                    <a:ext uri="{A12FA001-AC4F-418D-AE19-62706E023703}">
                      <ahyp:hlinkClr val="tx"/>
                    </a:ext>
                  </a:extLst>
                </a:hlinkClick>
              </a:rPr>
              <a:t>SlidesMania</a:t>
            </a:r>
            <a:br>
              <a:rPr lang="es" sz="2400">
                <a:solidFill>
                  <a:srgbClr val="404040"/>
                </a:solidFill>
                <a:latin typeface="Khand"/>
                <a:ea typeface="Khand"/>
                <a:cs typeface="Khand"/>
                <a:sym typeface="Khand"/>
              </a:rPr>
            </a:br>
            <a:endParaRPr sz="2400">
              <a:solidFill>
                <a:srgbClr val="404040"/>
              </a:solidFill>
              <a:latin typeface="Khand"/>
              <a:ea typeface="Khand"/>
              <a:cs typeface="Khand"/>
              <a:sym typeface="Khand"/>
            </a:endParaRPr>
          </a:p>
          <a:p>
            <a:pPr indent="0" lvl="0" marL="0" marR="0" rtl="0" algn="l">
              <a:spcBef>
                <a:spcPts val="0"/>
              </a:spcBef>
              <a:spcAft>
                <a:spcPts val="0"/>
              </a:spcAft>
              <a:buNone/>
            </a:pPr>
            <a:r>
              <a:rPr lang="es" sz="2400">
                <a:solidFill>
                  <a:srgbClr val="404040"/>
                </a:solidFill>
                <a:latin typeface="Khand"/>
                <a:ea typeface="Khand"/>
                <a:cs typeface="Khand"/>
                <a:sym typeface="Khand"/>
              </a:rPr>
              <a:t>Images: Unsplash</a:t>
            </a:r>
            <a:endParaRPr sz="2400">
              <a:solidFill>
                <a:srgbClr val="404040"/>
              </a:solidFill>
              <a:latin typeface="Khand"/>
              <a:ea typeface="Khand"/>
              <a:cs typeface="Khand"/>
              <a:sym typeface="Khand"/>
            </a:endParaRPr>
          </a:p>
          <a:p>
            <a:pPr indent="0" lvl="0" marL="0" marR="0" rtl="0" algn="l">
              <a:spcBef>
                <a:spcPts val="0"/>
              </a:spcBef>
              <a:spcAft>
                <a:spcPts val="0"/>
              </a:spcAft>
              <a:buNone/>
            </a:pPr>
            <a:r>
              <a:rPr lang="es" sz="2400">
                <a:solidFill>
                  <a:srgbClr val="404040"/>
                </a:solidFill>
                <a:latin typeface="Khand"/>
                <a:ea typeface="Khand"/>
                <a:cs typeface="Khand"/>
                <a:sym typeface="Khand"/>
              </a:rPr>
              <a:t>Map: Simplemaps </a:t>
            </a:r>
            <a:endParaRPr sz="2400">
              <a:solidFill>
                <a:srgbClr val="404040"/>
              </a:solidFill>
              <a:latin typeface="Khand"/>
              <a:ea typeface="Khand"/>
              <a:cs typeface="Khand"/>
              <a:sym typeface="Khand"/>
            </a:endParaRPr>
          </a:p>
          <a:p>
            <a:pPr indent="0" lvl="0" marL="0" marR="0" rtl="0" algn="l">
              <a:spcBef>
                <a:spcPts val="0"/>
              </a:spcBef>
              <a:spcAft>
                <a:spcPts val="0"/>
              </a:spcAft>
              <a:buNone/>
            </a:pPr>
            <a:r>
              <a:rPr lang="es" sz="2400">
                <a:solidFill>
                  <a:srgbClr val="404040"/>
                </a:solidFill>
                <a:latin typeface="Khand"/>
                <a:ea typeface="Khand"/>
                <a:cs typeface="Khand"/>
                <a:sym typeface="Khand"/>
              </a:rPr>
              <a:t>Fonts used: Khand</a:t>
            </a:r>
            <a:endParaRPr sz="2400">
              <a:solidFill>
                <a:srgbClr val="404040"/>
              </a:solidFill>
              <a:latin typeface="Khand"/>
              <a:ea typeface="Khand"/>
              <a:cs typeface="Khand"/>
              <a:sym typeface="Khand"/>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71" name="Shape 871"/>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0100_Colby_Template_SlidesMania">
  <a:themeElements>
    <a:clrScheme name="Simple Light">
      <a:dk1>
        <a:srgbClr val="000000"/>
      </a:dk1>
      <a:lt1>
        <a:srgbClr val="FFFFFF"/>
      </a:lt1>
      <a:dk2>
        <a:srgbClr val="595959"/>
      </a:dk2>
      <a:lt2>
        <a:srgbClr val="EEEEEE"/>
      </a:lt2>
      <a:accent1>
        <a:srgbClr val="A29FAA"/>
      </a:accent1>
      <a:accent2>
        <a:srgbClr val="F1E6E2"/>
      </a:accent2>
      <a:accent3>
        <a:srgbClr val="BEACA8"/>
      </a:accent3>
      <a:accent4>
        <a:srgbClr val="D1C5C7"/>
      </a:accent4>
      <a:accent5>
        <a:srgbClr val="888888"/>
      </a:accent5>
      <a:accent6>
        <a:srgbClr val="707887"/>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