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officedocument.obfuscatedFont" Extension="odttf"/>
  <Default ContentType="application/vnd.openxmlformats-package.relationships+xml" Extension="rels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12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59" r:id="rId5"/>
  </p:sldMasterIdLst>
  <p:notesMasterIdLst>
    <p:notesMasterId r:id="rId6"/>
  </p:notesMasterIdLst>
  <p:sldIdLst>
    <p:sldId id="256" r:id="rId7"/>
    <p:sldId id="257" r:id="rId8"/>
    <p:sldId id="258" r:id="rId9"/>
    <p:sldId id="259" r:id="rId10"/>
    <p:sldId id="260" r:id="rId11"/>
    <p:sldId id="261" r:id="rId12"/>
    <p:sldId id="262" r:id="rId13"/>
    <p:sldId id="263" r:id="rId14"/>
    <p:sldId id="264" r:id="rId15"/>
    <p:sldId id="265" r:id="rId16"/>
    <p:sldId id="266" r:id="rId17"/>
    <p:sldId id="267" r:id="rId18"/>
    <p:sldId id="268" r:id="rId19"/>
    <p:sldId id="269" r:id="rId20"/>
    <p:sldId id="270" r:id="rId21"/>
    <p:sldId id="271" r:id="rId22"/>
  </p:sldIdLst>
  <p:sldSz cy="10287000" cx="18288000"/>
  <p:notesSz cx="6858000" cy="9144000"/>
  <p:embeddedFontLst>
    <p:embeddedFont>
      <p:font typeface="Nunito Sans ExtraLight"/>
      <p:regular r:id="rId23"/>
      <p:bold r:id="rId24"/>
      <p:italic r:id="rId25"/>
      <p:boldItalic r:id="rId26"/>
    </p:embeddedFont>
    <p:embeddedFont>
      <p:font typeface="Gilda Display"/>
      <p:regular r:id="rId27"/>
    </p:embeddedFont>
    <p:embeddedFont>
      <p:font typeface="Nunito Sans"/>
      <p:regular r:id="rId28"/>
      <p:bold r:id="rId29"/>
      <p:italic r:id="rId30"/>
      <p:boldItalic r:id="rId31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2160">
          <p15:clr>
            <a:srgbClr val="000000"/>
          </p15:clr>
        </p15:guide>
        <p15:guide id="2" pos="2880">
          <p15:clr>
            <a:srgbClr val="000000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tableStyles.xml><?xml version="1.0" encoding="utf-8"?>
<a:tblStyleLst xmlns:a="http://schemas.openxmlformats.org/drawingml/2006/main" xmlns:r="http://schemas.openxmlformats.org/officeDocument/2006/relationships" def="{2C2038FF-235D-46AF-B406-562DD86AABA7}">
  <a:tblStyle styleId="{2C2038FF-235D-46AF-B406-562DD86AABA7}" styleName="Table_0">
    <a:wholeTbl>
      <a:tcTxStyle>
        <a:font>
          <a:latin typeface="Arial"/>
          <a:ea typeface="Arial"/>
          <a:cs typeface="Arial"/>
        </a:font>
        <a:srgbClr val="000000"/>
      </a:tcTx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2160" orient="horz"/>
        <p:guide pos="288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slide" Target="slides/slide14.xml"/><Relationship Id="rId22" Type="http://schemas.openxmlformats.org/officeDocument/2006/relationships/slide" Target="slides/slide16.xml"/><Relationship Id="rId21" Type="http://schemas.openxmlformats.org/officeDocument/2006/relationships/slide" Target="slides/slide15.xml"/><Relationship Id="rId24" Type="http://schemas.openxmlformats.org/officeDocument/2006/relationships/font" Target="fonts/NunitoSansExtraLight-bold.fntdata"/><Relationship Id="rId23" Type="http://schemas.openxmlformats.org/officeDocument/2006/relationships/font" Target="fonts/NunitoSansExtraLight-regular.fntdata"/><Relationship Id="rId1" Type="http://schemas.openxmlformats.org/officeDocument/2006/relationships/theme" Target="theme/theme2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tableStyles" Target="tableStyles.xml"/><Relationship Id="rId9" Type="http://schemas.openxmlformats.org/officeDocument/2006/relationships/slide" Target="slides/slide3.xml"/><Relationship Id="rId26" Type="http://schemas.openxmlformats.org/officeDocument/2006/relationships/font" Target="fonts/NunitoSansExtraLight-boldItalic.fntdata"/><Relationship Id="rId25" Type="http://schemas.openxmlformats.org/officeDocument/2006/relationships/font" Target="fonts/NunitoSansExtraLight-italic.fntdata"/><Relationship Id="rId28" Type="http://schemas.openxmlformats.org/officeDocument/2006/relationships/font" Target="fonts/NunitoSans-regular.fntdata"/><Relationship Id="rId27" Type="http://schemas.openxmlformats.org/officeDocument/2006/relationships/font" Target="fonts/GildaDisplay-regular.fntdata"/><Relationship Id="rId5" Type="http://schemas.openxmlformats.org/officeDocument/2006/relationships/slideMaster" Target="slideMasters/slideMaster1.xml"/><Relationship Id="rId6" Type="http://schemas.openxmlformats.org/officeDocument/2006/relationships/notesMaster" Target="notesMasters/notesMaster1.xml"/><Relationship Id="rId29" Type="http://schemas.openxmlformats.org/officeDocument/2006/relationships/font" Target="fonts/NunitoSans-bold.fntdata"/><Relationship Id="rId7" Type="http://schemas.openxmlformats.org/officeDocument/2006/relationships/slide" Target="slides/slide1.xml"/><Relationship Id="rId8" Type="http://schemas.openxmlformats.org/officeDocument/2006/relationships/slide" Target="slides/slide2.xml"/><Relationship Id="rId31" Type="http://schemas.openxmlformats.org/officeDocument/2006/relationships/font" Target="fonts/NunitoSans-boldItalic.fntdata"/><Relationship Id="rId30" Type="http://schemas.openxmlformats.org/officeDocument/2006/relationships/font" Target="fonts/NunitoSans-italic.fntdata"/><Relationship Id="rId11" Type="http://schemas.openxmlformats.org/officeDocument/2006/relationships/slide" Target="slides/slide5.xml"/><Relationship Id="rId10" Type="http://schemas.openxmlformats.org/officeDocument/2006/relationships/slide" Target="slides/slide4.xml"/><Relationship Id="rId13" Type="http://schemas.openxmlformats.org/officeDocument/2006/relationships/slide" Target="slides/slide7.xml"/><Relationship Id="rId12" Type="http://schemas.openxmlformats.org/officeDocument/2006/relationships/slide" Target="slides/slide6.xml"/><Relationship Id="rId15" Type="http://schemas.openxmlformats.org/officeDocument/2006/relationships/slide" Target="slides/slide9.xml"/><Relationship Id="rId14" Type="http://schemas.openxmlformats.org/officeDocument/2006/relationships/slide" Target="slides/slide8.xml"/><Relationship Id="rId17" Type="http://schemas.openxmlformats.org/officeDocument/2006/relationships/slide" Target="slides/slide11.xml"/><Relationship Id="rId16" Type="http://schemas.openxmlformats.org/officeDocument/2006/relationships/slide" Target="slides/slide10.xml"/><Relationship Id="rId19" Type="http://schemas.openxmlformats.org/officeDocument/2006/relationships/slide" Target="slides/slide13.xml"/><Relationship Id="rId18" Type="http://schemas.openxmlformats.org/officeDocument/2006/relationships/slide" Target="slides/slide12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6" name="Shape 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" name="Google Shape;77;p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" name="Google Shape;78;p1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6" name="Shape 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7" name="Google Shape;87;p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" name="Google Shape;88;p2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5" name="Shape 1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6" name="Google Shape;106;p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7" name="Google Shape;107;p3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3" name="Shape 1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4" name="Google Shape;114;p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5" name="Google Shape;115;p4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20" name="Shape 1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1" name="Google Shape;121;p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2" name="Google Shape;122;p5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35" name="Shape 1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6" name="Google Shape;136;p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7" name="Google Shape;137;p6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43" name="Shape 1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4" name="Google Shape;144;p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5" name="Google Shape;145;p7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67" name="Shape 1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8" name="Google Shape;168;p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9" name="Google Shape;169;p8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91" name="Shape 1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2" name="Google Shape;192;p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3" name="Google Shape;193;p9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00" name="Shape 2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1" name="Google Shape;201;p1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2" name="Google Shape;202;p10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22" name="Shape 2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3" name="Google Shape;223;p1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4" name="Google Shape;224;p11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44" name="Shape 2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5" name="Google Shape;245;p1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6" name="Google Shape;246;p12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53" name="Shape 2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4" name="Google Shape;254;p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5" name="Google Shape;255;p13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61" name="Shape 2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2" name="Google Shape;262;p1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3" name="Google Shape;263;p14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75" name="Shape 2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6" name="Google Shape;276;p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7" name="Google Shape;277;p15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22" name="Shape 3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3" name="Google Shape;323;p1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4" name="Google Shape;324;p16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lank" type="blank">
  <p:cSld name="BLANK">
    <p:spTree>
      <p:nvGrpSpPr>
        <p:cNvPr id="11" name="Shape 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Google Shape;12;p2"/>
          <p:cNvSpPr txBox="1"/>
          <p:nvPr>
            <p:ph idx="10" type="dt"/>
          </p:nvPr>
        </p:nvSpPr>
        <p:spPr>
          <a:xfrm>
            <a:off x="457200" y="6356350"/>
            <a:ext cx="2133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1pPr>
            <a:lvl2pPr lvl="1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13" name="Google Shape;13;p2"/>
          <p:cNvSpPr txBox="1"/>
          <p:nvPr>
            <p:ph idx="11" type="ftr"/>
          </p:nvPr>
        </p:nvSpPr>
        <p:spPr>
          <a:xfrm>
            <a:off x="3124200" y="6356350"/>
            <a:ext cx="2895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1pPr>
            <a:lvl2pPr lvl="1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14" name="Google Shape;14;p2"/>
          <p:cNvSpPr txBox="1"/>
          <p:nvPr>
            <p:ph idx="12" type="sldNum"/>
          </p:nvPr>
        </p:nvSpPr>
        <p:spPr>
          <a:xfrm>
            <a:off x="6553200" y="6356350"/>
            <a:ext cx="2133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algn="r">
              <a:spcBef>
                <a:spcPts val="0"/>
              </a:spcBef>
              <a:buNone/>
              <a:defRPr/>
            </a:lvl1pPr>
            <a:lvl2pPr indent="0" lvl="1" marL="0" algn="r">
              <a:spcBef>
                <a:spcPts val="0"/>
              </a:spcBef>
              <a:buNone/>
              <a:defRPr/>
            </a:lvl2pPr>
            <a:lvl3pPr indent="0" lvl="2" marL="0" algn="r">
              <a:spcBef>
                <a:spcPts val="0"/>
              </a:spcBef>
              <a:buNone/>
              <a:defRPr/>
            </a:lvl3pPr>
            <a:lvl4pPr indent="0" lvl="3" marL="0" algn="r">
              <a:spcBef>
                <a:spcPts val="0"/>
              </a:spcBef>
              <a:buNone/>
              <a:defRPr/>
            </a:lvl4pPr>
            <a:lvl5pPr indent="0" lvl="4" marL="0" algn="r">
              <a:spcBef>
                <a:spcPts val="0"/>
              </a:spcBef>
              <a:buNone/>
              <a:defRPr/>
            </a:lvl5pPr>
            <a:lvl6pPr indent="0" lvl="5" marL="0" algn="r">
              <a:spcBef>
                <a:spcPts val="0"/>
              </a:spcBef>
              <a:buNone/>
              <a:defRPr/>
            </a:lvl6pPr>
            <a:lvl7pPr indent="0" lvl="6" marL="0" algn="r">
              <a:spcBef>
                <a:spcPts val="0"/>
              </a:spcBef>
              <a:buNone/>
              <a:defRPr/>
            </a:lvl7pPr>
            <a:lvl8pPr indent="0" lvl="7" marL="0" algn="r">
              <a:spcBef>
                <a:spcPts val="0"/>
              </a:spcBef>
              <a:buNone/>
              <a:defRPr/>
            </a:lvl8pPr>
            <a:lvl9pPr indent="0" lvl="8" marL="0" algn="r">
              <a:spcBef>
                <a:spcPts val="0"/>
              </a:spcBef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US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Slide" type="title">
  <p:cSld name="TITLE">
    <p:bg>
      <p:bgPr>
        <a:solidFill>
          <a:srgbClr val="0B262B"/>
        </a:solidFill>
      </p:bgPr>
    </p:bg>
    <p:spTree>
      <p:nvGrpSpPr>
        <p:cNvPr id="15" name="Shape 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Google Shape;16;p3"/>
          <p:cNvSpPr/>
          <p:nvPr/>
        </p:nvSpPr>
        <p:spPr>
          <a:xfrm>
            <a:off x="1028700" y="1028700"/>
            <a:ext cx="720572" cy="720572"/>
          </a:xfrm>
          <a:custGeom>
            <a:rect b="b" l="l" r="r" t="t"/>
            <a:pathLst>
              <a:path extrusionOk="0" h="720572" w="720572">
                <a:moveTo>
                  <a:pt x="0" y="0"/>
                </a:moveTo>
                <a:lnTo>
                  <a:pt x="720572" y="0"/>
                </a:lnTo>
                <a:lnTo>
                  <a:pt x="720572" y="720572"/>
                </a:lnTo>
                <a:lnTo>
                  <a:pt x="0" y="720572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2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cxnSp>
        <p:nvCxnSpPr>
          <p:cNvPr id="17" name="Google Shape;17;p3"/>
          <p:cNvCxnSpPr/>
          <p:nvPr/>
        </p:nvCxnSpPr>
        <p:spPr>
          <a:xfrm rot="10800000">
            <a:off x="10702059" y="7550671"/>
            <a:ext cx="0" cy="1599300"/>
          </a:xfrm>
          <a:prstGeom prst="straightConnector1">
            <a:avLst/>
          </a:prstGeom>
          <a:noFill/>
          <a:ln cap="flat" cmpd="sng" w="19050">
            <a:solidFill>
              <a:srgbClr val="CCCBFD"/>
            </a:solidFill>
            <a:prstDash val="solid"/>
            <a:round/>
            <a:headEnd len="sm" w="sm" type="none"/>
            <a:tailEnd len="sm" w="sm" type="none"/>
          </a:ln>
        </p:spPr>
      </p:cxnSp>
      <p:sp>
        <p:nvSpPr>
          <p:cNvPr id="18" name="Google Shape;18;p3"/>
          <p:cNvSpPr txBox="1"/>
          <p:nvPr/>
        </p:nvSpPr>
        <p:spPr>
          <a:xfrm>
            <a:off x="1915792" y="1229068"/>
            <a:ext cx="3411000" cy="2904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9994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1887" u="none" cap="none" strike="noStrike">
                <a:solidFill>
                  <a:srgbClr val="DCFFDF"/>
                </a:solidFill>
                <a:latin typeface="Nunito Sans"/>
                <a:ea typeface="Nunito Sans"/>
                <a:cs typeface="Nunito Sans"/>
                <a:sym typeface="Nunito Sans"/>
              </a:rPr>
              <a:t>IMPACT INC</a:t>
            </a:r>
            <a:endParaRPr/>
          </a:p>
        </p:txBody>
      </p:sp>
      <p:sp>
        <p:nvSpPr>
          <p:cNvPr id="19" name="Google Shape;19;p3"/>
          <p:cNvSpPr txBox="1"/>
          <p:nvPr>
            <p:ph type="title"/>
          </p:nvPr>
        </p:nvSpPr>
        <p:spPr>
          <a:xfrm>
            <a:off x="1028700" y="5343299"/>
            <a:ext cx="8229600" cy="4184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rmAutofit/>
          </a:bodyPr>
          <a:lstStyle>
            <a:lvl1pPr lvl="0" marR="0">
              <a:spcBef>
                <a:spcPts val="0"/>
              </a:spcBef>
              <a:spcAft>
                <a:spcPts val="0"/>
              </a:spcAft>
              <a:buClr>
                <a:srgbClr val="DCFFDF"/>
              </a:buClr>
              <a:buSzPts val="9500"/>
              <a:buNone/>
              <a:defRPr i="0" sz="9500" u="none" cap="none" strike="noStrike">
                <a:solidFill>
                  <a:srgbClr val="DCFFDF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2pPr>
            <a:lvl3pPr lvl="2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3pPr>
            <a:lvl4pPr lvl="3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4pPr>
            <a:lvl5pPr lvl="4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5pPr>
            <a:lvl6pPr lvl="5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6pPr>
            <a:lvl7pPr lvl="6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7pPr>
            <a:lvl8pPr lvl="7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8pPr>
            <a:lvl9pPr lvl="8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9pPr>
          </a:lstStyle>
          <a:p/>
        </p:txBody>
      </p:sp>
      <p:sp>
        <p:nvSpPr>
          <p:cNvPr id="20" name="Google Shape;20;p3"/>
          <p:cNvSpPr txBox="1"/>
          <p:nvPr>
            <p:ph idx="1" type="body"/>
          </p:nvPr>
        </p:nvSpPr>
        <p:spPr>
          <a:xfrm>
            <a:off x="11210575" y="7550675"/>
            <a:ext cx="6357600" cy="15993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rmAutofit/>
          </a:bodyPr>
          <a:lstStyle>
            <a:lvl1pPr indent="-355600" lvl="0" marL="457200" marR="0" algn="l">
              <a:spcBef>
                <a:spcPts val="640"/>
              </a:spcBef>
              <a:spcAft>
                <a:spcPts val="0"/>
              </a:spcAft>
              <a:buClr>
                <a:srgbClr val="DCFFDF"/>
              </a:buClr>
              <a:buSzPts val="2000"/>
              <a:buFont typeface="Nunito Sans"/>
              <a:buChar char="•"/>
              <a:defRPr i="0" sz="2000" u="none" cap="none" strike="noStrike">
                <a:solidFill>
                  <a:srgbClr val="DCFFDF"/>
                </a:solidFill>
                <a:latin typeface="Nunito Sans"/>
                <a:ea typeface="Nunito Sans"/>
                <a:cs typeface="Nunito Sans"/>
                <a:sym typeface="Nunito Sans"/>
              </a:defRPr>
            </a:lvl1pPr>
            <a:lvl2pPr indent="-355600" lvl="1" marL="914400" marR="0" algn="l">
              <a:spcBef>
                <a:spcPts val="560"/>
              </a:spcBef>
              <a:spcAft>
                <a:spcPts val="0"/>
              </a:spcAft>
              <a:buClr>
                <a:srgbClr val="DCFFDF"/>
              </a:buClr>
              <a:buSzPts val="2000"/>
              <a:buFont typeface="Nunito Sans"/>
              <a:buChar char="–"/>
              <a:defRPr i="0" sz="2000" u="none" cap="none" strike="noStrike">
                <a:solidFill>
                  <a:srgbClr val="DCFFDF"/>
                </a:solidFill>
                <a:latin typeface="Nunito Sans"/>
                <a:ea typeface="Nunito Sans"/>
                <a:cs typeface="Nunito Sans"/>
                <a:sym typeface="Nunito Sans"/>
              </a:defRPr>
            </a:lvl2pPr>
            <a:lvl3pPr indent="-355600" lvl="2" marL="1371600" marR="0" algn="l">
              <a:spcBef>
                <a:spcPts val="480"/>
              </a:spcBef>
              <a:spcAft>
                <a:spcPts val="0"/>
              </a:spcAft>
              <a:buClr>
                <a:srgbClr val="DCFFDF"/>
              </a:buClr>
              <a:buSzPts val="2000"/>
              <a:buFont typeface="Nunito Sans"/>
              <a:buChar char="•"/>
              <a:defRPr i="0" sz="2000" u="none" cap="none" strike="noStrike">
                <a:solidFill>
                  <a:srgbClr val="DCFFDF"/>
                </a:solidFill>
                <a:latin typeface="Nunito Sans"/>
                <a:ea typeface="Nunito Sans"/>
                <a:cs typeface="Nunito Sans"/>
                <a:sym typeface="Nunito Sans"/>
              </a:defRPr>
            </a:lvl3pPr>
            <a:lvl4pPr indent="-355600" lvl="3" marL="1828800" marR="0" algn="l">
              <a:spcBef>
                <a:spcPts val="400"/>
              </a:spcBef>
              <a:spcAft>
                <a:spcPts val="0"/>
              </a:spcAft>
              <a:buClr>
                <a:srgbClr val="DCFFDF"/>
              </a:buClr>
              <a:buSzPts val="2000"/>
              <a:buFont typeface="Nunito Sans"/>
              <a:buChar char="–"/>
              <a:defRPr i="0" sz="2000" u="none" cap="none" strike="noStrike">
                <a:solidFill>
                  <a:srgbClr val="DCFFDF"/>
                </a:solidFill>
                <a:latin typeface="Nunito Sans"/>
                <a:ea typeface="Nunito Sans"/>
                <a:cs typeface="Nunito Sans"/>
                <a:sym typeface="Nunito Sans"/>
              </a:defRPr>
            </a:lvl4pPr>
            <a:lvl5pPr indent="-355600" lvl="4" marL="2286000" marR="0" algn="l">
              <a:spcBef>
                <a:spcPts val="400"/>
              </a:spcBef>
              <a:spcAft>
                <a:spcPts val="0"/>
              </a:spcAft>
              <a:buClr>
                <a:srgbClr val="DCFFDF"/>
              </a:buClr>
              <a:buSzPts val="2000"/>
              <a:buFont typeface="Nunito Sans"/>
              <a:buChar char="»"/>
              <a:defRPr i="0" sz="2000" u="none" cap="none" strike="noStrike">
                <a:solidFill>
                  <a:srgbClr val="DCFFDF"/>
                </a:solidFill>
                <a:latin typeface="Nunito Sans"/>
                <a:ea typeface="Nunito Sans"/>
                <a:cs typeface="Nunito Sans"/>
                <a:sym typeface="Nunito Sans"/>
              </a:defRPr>
            </a:lvl5pPr>
            <a:lvl6pPr indent="-355600" lvl="5" marL="2743200" marR="0" algn="l">
              <a:spcBef>
                <a:spcPts val="400"/>
              </a:spcBef>
              <a:spcAft>
                <a:spcPts val="0"/>
              </a:spcAft>
              <a:buClr>
                <a:srgbClr val="DCFFDF"/>
              </a:buClr>
              <a:buSzPts val="2000"/>
              <a:buFont typeface="Nunito Sans"/>
              <a:buChar char="•"/>
              <a:defRPr i="0" sz="2000" u="none" cap="none" strike="noStrike">
                <a:solidFill>
                  <a:srgbClr val="DCFFDF"/>
                </a:solidFill>
                <a:latin typeface="Nunito Sans"/>
                <a:ea typeface="Nunito Sans"/>
                <a:cs typeface="Nunito Sans"/>
                <a:sym typeface="Nunito Sans"/>
              </a:defRPr>
            </a:lvl6pPr>
            <a:lvl7pPr indent="-355600" lvl="6" marL="3200400" marR="0" algn="l">
              <a:spcBef>
                <a:spcPts val="400"/>
              </a:spcBef>
              <a:spcAft>
                <a:spcPts val="0"/>
              </a:spcAft>
              <a:buClr>
                <a:srgbClr val="DCFFDF"/>
              </a:buClr>
              <a:buSzPts val="2000"/>
              <a:buFont typeface="Nunito Sans"/>
              <a:buChar char="•"/>
              <a:defRPr i="0" sz="2000" u="none" cap="none" strike="noStrike">
                <a:solidFill>
                  <a:srgbClr val="DCFFDF"/>
                </a:solidFill>
                <a:latin typeface="Nunito Sans"/>
                <a:ea typeface="Nunito Sans"/>
                <a:cs typeface="Nunito Sans"/>
                <a:sym typeface="Nunito Sans"/>
              </a:defRPr>
            </a:lvl7pPr>
            <a:lvl8pPr indent="-355600" lvl="7" marL="3657600" marR="0" algn="l">
              <a:spcBef>
                <a:spcPts val="400"/>
              </a:spcBef>
              <a:spcAft>
                <a:spcPts val="0"/>
              </a:spcAft>
              <a:buClr>
                <a:srgbClr val="DCFFDF"/>
              </a:buClr>
              <a:buSzPts val="2000"/>
              <a:buFont typeface="Nunito Sans"/>
              <a:buChar char="•"/>
              <a:defRPr i="0" sz="2000" u="none" cap="none" strike="noStrike">
                <a:solidFill>
                  <a:srgbClr val="DCFFDF"/>
                </a:solidFill>
                <a:latin typeface="Nunito Sans"/>
                <a:ea typeface="Nunito Sans"/>
                <a:cs typeface="Nunito Sans"/>
                <a:sym typeface="Nunito Sans"/>
              </a:defRPr>
            </a:lvl8pPr>
            <a:lvl9pPr indent="-355600" lvl="8" marL="4114800" marR="0" algn="l">
              <a:spcBef>
                <a:spcPts val="400"/>
              </a:spcBef>
              <a:spcAft>
                <a:spcPts val="0"/>
              </a:spcAft>
              <a:buClr>
                <a:srgbClr val="DCFFDF"/>
              </a:buClr>
              <a:buSzPts val="2000"/>
              <a:buFont typeface="Nunito Sans"/>
              <a:buChar char="•"/>
              <a:defRPr i="0" sz="2000" u="none" cap="none" strike="noStrike">
                <a:solidFill>
                  <a:srgbClr val="DCFFDF"/>
                </a:solidFill>
                <a:latin typeface="Nunito Sans"/>
                <a:ea typeface="Nunito Sans"/>
                <a:cs typeface="Nunito Sans"/>
                <a:sym typeface="Nunito Sans"/>
              </a:defRPr>
            </a:lvl9pPr>
          </a:lstStyle>
          <a:p/>
        </p:txBody>
      </p:sp>
      <p:sp>
        <p:nvSpPr>
          <p:cNvPr id="21" name="Google Shape;21;p3"/>
          <p:cNvSpPr/>
          <p:nvPr>
            <p:ph idx="2" type="pic"/>
          </p:nvPr>
        </p:nvSpPr>
        <p:spPr>
          <a:xfrm>
            <a:off x="9457450" y="0"/>
            <a:ext cx="8830500" cy="6230100"/>
          </a:xfrm>
          <a:prstGeom prst="rect">
            <a:avLst/>
          </a:prstGeom>
          <a:noFill/>
          <a:ln cap="flat" cmpd="sng" w="190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Content" type="obj">
  <p:cSld name="OBJECT">
    <p:bg>
      <p:bgPr>
        <a:solidFill>
          <a:srgbClr val="B29876"/>
        </a:solidFill>
      </p:bgPr>
    </p:bg>
    <p:spTree>
      <p:nvGrpSpPr>
        <p:cNvPr id="22" name="Shape 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" name="Google Shape;23;p4"/>
          <p:cNvSpPr txBox="1"/>
          <p:nvPr>
            <p:ph idx="1" type="body"/>
          </p:nvPr>
        </p:nvSpPr>
        <p:spPr>
          <a:xfrm>
            <a:off x="1028700" y="3660725"/>
            <a:ext cx="16327800" cy="52191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rmAutofit/>
          </a:bodyPr>
          <a:lstStyle>
            <a:lvl1pPr indent="-355600" lvl="0" marL="457200" marR="0" algn="l">
              <a:spcBef>
                <a:spcPts val="640"/>
              </a:spcBef>
              <a:spcAft>
                <a:spcPts val="0"/>
              </a:spcAft>
              <a:buClr>
                <a:srgbClr val="0B262B"/>
              </a:buClr>
              <a:buSzPts val="2000"/>
              <a:buFont typeface="Nunito Sans"/>
              <a:buChar char="•"/>
              <a:defRPr i="0" sz="20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defRPr>
            </a:lvl1pPr>
            <a:lvl2pPr indent="-355600" lvl="1" marL="914400" marR="0" algn="l">
              <a:spcBef>
                <a:spcPts val="560"/>
              </a:spcBef>
              <a:spcAft>
                <a:spcPts val="0"/>
              </a:spcAft>
              <a:buClr>
                <a:srgbClr val="0B262B"/>
              </a:buClr>
              <a:buSzPts val="2000"/>
              <a:buFont typeface="Nunito Sans"/>
              <a:buChar char="–"/>
              <a:defRPr i="0" sz="20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defRPr>
            </a:lvl2pPr>
            <a:lvl3pPr indent="-355600" lvl="2" marL="1371600" marR="0" algn="l">
              <a:spcBef>
                <a:spcPts val="480"/>
              </a:spcBef>
              <a:spcAft>
                <a:spcPts val="0"/>
              </a:spcAft>
              <a:buClr>
                <a:srgbClr val="0B262B"/>
              </a:buClr>
              <a:buSzPts val="2000"/>
              <a:buFont typeface="Nunito Sans"/>
              <a:buChar char="•"/>
              <a:defRPr i="0" sz="20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defRPr>
            </a:lvl3pPr>
            <a:lvl4pPr indent="-355600" lvl="3" marL="1828800" marR="0" algn="l">
              <a:spcBef>
                <a:spcPts val="400"/>
              </a:spcBef>
              <a:spcAft>
                <a:spcPts val="0"/>
              </a:spcAft>
              <a:buClr>
                <a:srgbClr val="0B262B"/>
              </a:buClr>
              <a:buSzPts val="2000"/>
              <a:buFont typeface="Nunito Sans"/>
              <a:buChar char="–"/>
              <a:defRPr i="0" sz="20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defRPr>
            </a:lvl4pPr>
            <a:lvl5pPr indent="-355600" lvl="4" marL="2286000" marR="0" algn="l">
              <a:spcBef>
                <a:spcPts val="400"/>
              </a:spcBef>
              <a:spcAft>
                <a:spcPts val="0"/>
              </a:spcAft>
              <a:buClr>
                <a:srgbClr val="0B262B"/>
              </a:buClr>
              <a:buSzPts val="2000"/>
              <a:buFont typeface="Nunito Sans"/>
              <a:buChar char="»"/>
              <a:defRPr i="0" sz="20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defRPr>
            </a:lvl5pPr>
            <a:lvl6pPr indent="-355600" lvl="5" marL="2743200" marR="0" algn="l">
              <a:spcBef>
                <a:spcPts val="400"/>
              </a:spcBef>
              <a:spcAft>
                <a:spcPts val="0"/>
              </a:spcAft>
              <a:buClr>
                <a:srgbClr val="0B262B"/>
              </a:buClr>
              <a:buSzPts val="2000"/>
              <a:buFont typeface="Nunito Sans"/>
              <a:buChar char="•"/>
              <a:defRPr i="0" sz="20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defRPr>
            </a:lvl6pPr>
            <a:lvl7pPr indent="-355600" lvl="6" marL="3200400" marR="0" algn="l">
              <a:spcBef>
                <a:spcPts val="400"/>
              </a:spcBef>
              <a:spcAft>
                <a:spcPts val="0"/>
              </a:spcAft>
              <a:buClr>
                <a:srgbClr val="0B262B"/>
              </a:buClr>
              <a:buSzPts val="2000"/>
              <a:buFont typeface="Nunito Sans"/>
              <a:buChar char="•"/>
              <a:defRPr i="0" sz="20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defRPr>
            </a:lvl7pPr>
            <a:lvl8pPr indent="-355600" lvl="7" marL="3657600" marR="0" algn="l">
              <a:spcBef>
                <a:spcPts val="400"/>
              </a:spcBef>
              <a:spcAft>
                <a:spcPts val="0"/>
              </a:spcAft>
              <a:buClr>
                <a:srgbClr val="0B262B"/>
              </a:buClr>
              <a:buSzPts val="2000"/>
              <a:buFont typeface="Nunito Sans"/>
              <a:buChar char="•"/>
              <a:defRPr i="0" sz="20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defRPr>
            </a:lvl8pPr>
            <a:lvl9pPr indent="-355600" lvl="8" marL="4114800" marR="0" algn="l">
              <a:spcBef>
                <a:spcPts val="400"/>
              </a:spcBef>
              <a:spcAft>
                <a:spcPts val="0"/>
              </a:spcAft>
              <a:buClr>
                <a:srgbClr val="0B262B"/>
              </a:buClr>
              <a:buSzPts val="2000"/>
              <a:buFont typeface="Nunito Sans"/>
              <a:buChar char="•"/>
              <a:defRPr i="0" sz="20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defRPr>
            </a:lvl9pPr>
          </a:lstStyle>
          <a:p/>
        </p:txBody>
      </p:sp>
      <p:sp>
        <p:nvSpPr>
          <p:cNvPr id="24" name="Google Shape;24;p4"/>
          <p:cNvSpPr txBox="1"/>
          <p:nvPr>
            <p:ph type="title"/>
          </p:nvPr>
        </p:nvSpPr>
        <p:spPr>
          <a:xfrm>
            <a:off x="1028700" y="879925"/>
            <a:ext cx="16206900" cy="1967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rmAutofit/>
          </a:bodyPr>
          <a:lstStyle>
            <a:lvl1pPr lvl="0" marR="0">
              <a:spcBef>
                <a:spcPts val="0"/>
              </a:spcBef>
              <a:spcAft>
                <a:spcPts val="0"/>
              </a:spcAft>
              <a:buClr>
                <a:srgbClr val="0B262B"/>
              </a:buClr>
              <a:buSzPts val="7500"/>
              <a:buNone/>
              <a:defRPr i="0" sz="7500" u="none" cap="none" strike="noStrike">
                <a:solidFill>
                  <a:srgbClr val="0B262B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2pPr>
            <a:lvl3pPr lvl="2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3pPr>
            <a:lvl4pPr lvl="3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4pPr>
            <a:lvl5pPr lvl="4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5pPr>
            <a:lvl6pPr lvl="5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6pPr>
            <a:lvl7pPr lvl="6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7pPr>
            <a:lvl8pPr lvl="7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8pPr>
            <a:lvl9pPr lvl="8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9pPr>
          </a:lstStyle>
          <a:p/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ection Header" type="secHead">
  <p:cSld name="SECTION_HEADER">
    <p:bg>
      <p:bgPr>
        <a:solidFill>
          <a:srgbClr val="CCCBFD"/>
        </a:solidFill>
      </p:bgPr>
    </p:bg>
    <p:spTree>
      <p:nvGrpSpPr>
        <p:cNvPr id="25" name="Shape 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" name="Google Shape;26;p5"/>
          <p:cNvSpPr txBox="1"/>
          <p:nvPr>
            <p:ph idx="1" type="body"/>
          </p:nvPr>
        </p:nvSpPr>
        <p:spPr>
          <a:xfrm>
            <a:off x="1028700" y="819475"/>
            <a:ext cx="4150200" cy="1702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rmAutofit/>
          </a:bodyPr>
          <a:lstStyle>
            <a:lvl1pPr indent="-355600" lvl="0" marL="457200" marR="0" algn="l">
              <a:spcBef>
                <a:spcPts val="640"/>
              </a:spcBef>
              <a:spcAft>
                <a:spcPts val="0"/>
              </a:spcAft>
              <a:buClr>
                <a:srgbClr val="0B262B"/>
              </a:buClr>
              <a:buSzPts val="2000"/>
              <a:buFont typeface="Nunito Sans"/>
              <a:buChar char="•"/>
              <a:defRPr i="0" sz="20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defRPr>
            </a:lvl1pPr>
            <a:lvl2pPr indent="-355600" lvl="1" marL="914400" marR="0" algn="l">
              <a:spcBef>
                <a:spcPts val="560"/>
              </a:spcBef>
              <a:spcAft>
                <a:spcPts val="0"/>
              </a:spcAft>
              <a:buClr>
                <a:srgbClr val="0B262B"/>
              </a:buClr>
              <a:buSzPts val="2000"/>
              <a:buFont typeface="Nunito Sans"/>
              <a:buChar char="–"/>
              <a:defRPr i="0" sz="20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defRPr>
            </a:lvl2pPr>
            <a:lvl3pPr indent="-355600" lvl="2" marL="1371600" marR="0" algn="l">
              <a:spcBef>
                <a:spcPts val="480"/>
              </a:spcBef>
              <a:spcAft>
                <a:spcPts val="0"/>
              </a:spcAft>
              <a:buClr>
                <a:srgbClr val="0B262B"/>
              </a:buClr>
              <a:buSzPts val="2000"/>
              <a:buFont typeface="Nunito Sans"/>
              <a:buChar char="•"/>
              <a:defRPr i="0" sz="20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defRPr>
            </a:lvl3pPr>
            <a:lvl4pPr indent="-355600" lvl="3" marL="1828800" marR="0" algn="l">
              <a:spcBef>
                <a:spcPts val="400"/>
              </a:spcBef>
              <a:spcAft>
                <a:spcPts val="0"/>
              </a:spcAft>
              <a:buClr>
                <a:srgbClr val="0B262B"/>
              </a:buClr>
              <a:buSzPts val="2000"/>
              <a:buFont typeface="Nunito Sans"/>
              <a:buChar char="–"/>
              <a:defRPr i="0" sz="20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defRPr>
            </a:lvl4pPr>
            <a:lvl5pPr indent="-355600" lvl="4" marL="2286000" marR="0" algn="l">
              <a:spcBef>
                <a:spcPts val="400"/>
              </a:spcBef>
              <a:spcAft>
                <a:spcPts val="0"/>
              </a:spcAft>
              <a:buClr>
                <a:srgbClr val="0B262B"/>
              </a:buClr>
              <a:buSzPts val="2000"/>
              <a:buFont typeface="Nunito Sans"/>
              <a:buChar char="»"/>
              <a:defRPr i="0" sz="20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defRPr>
            </a:lvl5pPr>
            <a:lvl6pPr indent="-355600" lvl="5" marL="2743200" marR="0" algn="l">
              <a:spcBef>
                <a:spcPts val="400"/>
              </a:spcBef>
              <a:spcAft>
                <a:spcPts val="0"/>
              </a:spcAft>
              <a:buClr>
                <a:srgbClr val="0B262B"/>
              </a:buClr>
              <a:buSzPts val="2000"/>
              <a:buFont typeface="Nunito Sans"/>
              <a:buChar char="•"/>
              <a:defRPr i="0" sz="20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defRPr>
            </a:lvl6pPr>
            <a:lvl7pPr indent="-355600" lvl="6" marL="3200400" marR="0" algn="l">
              <a:spcBef>
                <a:spcPts val="400"/>
              </a:spcBef>
              <a:spcAft>
                <a:spcPts val="0"/>
              </a:spcAft>
              <a:buClr>
                <a:srgbClr val="0B262B"/>
              </a:buClr>
              <a:buSzPts val="2000"/>
              <a:buFont typeface="Nunito Sans"/>
              <a:buChar char="•"/>
              <a:defRPr i="0" sz="20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defRPr>
            </a:lvl7pPr>
            <a:lvl8pPr indent="-355600" lvl="7" marL="3657600" marR="0" algn="l">
              <a:spcBef>
                <a:spcPts val="400"/>
              </a:spcBef>
              <a:spcAft>
                <a:spcPts val="0"/>
              </a:spcAft>
              <a:buClr>
                <a:srgbClr val="0B262B"/>
              </a:buClr>
              <a:buSzPts val="2000"/>
              <a:buFont typeface="Nunito Sans"/>
              <a:buChar char="•"/>
              <a:defRPr i="0" sz="20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defRPr>
            </a:lvl8pPr>
            <a:lvl9pPr indent="-355600" lvl="8" marL="4114800" marR="0" algn="l">
              <a:spcBef>
                <a:spcPts val="400"/>
              </a:spcBef>
              <a:spcAft>
                <a:spcPts val="0"/>
              </a:spcAft>
              <a:buClr>
                <a:srgbClr val="0B262B"/>
              </a:buClr>
              <a:buSzPts val="2000"/>
              <a:buFont typeface="Nunito Sans"/>
              <a:buChar char="•"/>
              <a:defRPr i="0" sz="20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defRPr>
            </a:lvl9pPr>
          </a:lstStyle>
          <a:p/>
        </p:txBody>
      </p:sp>
      <p:sp>
        <p:nvSpPr>
          <p:cNvPr id="27" name="Google Shape;27;p5"/>
          <p:cNvSpPr txBox="1"/>
          <p:nvPr>
            <p:ph type="title"/>
          </p:nvPr>
        </p:nvSpPr>
        <p:spPr>
          <a:xfrm>
            <a:off x="1028700" y="7428950"/>
            <a:ext cx="16206900" cy="1967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rmAutofit/>
          </a:bodyPr>
          <a:lstStyle>
            <a:lvl1pPr lvl="0" marR="0">
              <a:spcBef>
                <a:spcPts val="0"/>
              </a:spcBef>
              <a:spcAft>
                <a:spcPts val="0"/>
              </a:spcAft>
              <a:buClr>
                <a:srgbClr val="0B262B"/>
              </a:buClr>
              <a:buSzPts val="7500"/>
              <a:buNone/>
              <a:defRPr i="0" sz="7500" u="none" cap="none" strike="noStrike">
                <a:solidFill>
                  <a:srgbClr val="0B262B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2pPr>
            <a:lvl3pPr lvl="2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3pPr>
            <a:lvl4pPr lvl="3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4pPr>
            <a:lvl5pPr lvl="4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5pPr>
            <a:lvl6pPr lvl="5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6pPr>
            <a:lvl7pPr lvl="6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7pPr>
            <a:lvl8pPr lvl="7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8pPr>
            <a:lvl9pPr lvl="8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9pPr>
          </a:lstStyle>
          <a:p/>
        </p:txBody>
      </p:sp>
      <p:sp>
        <p:nvSpPr>
          <p:cNvPr id="28" name="Google Shape;28;p5"/>
          <p:cNvSpPr/>
          <p:nvPr>
            <p:ph idx="2" type="pic"/>
          </p:nvPr>
        </p:nvSpPr>
        <p:spPr>
          <a:xfrm>
            <a:off x="6958750" y="0"/>
            <a:ext cx="6730500" cy="6230100"/>
          </a:xfrm>
          <a:prstGeom prst="rect">
            <a:avLst/>
          </a:prstGeom>
          <a:noFill/>
          <a:ln cap="flat" cmpd="sng" w="190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29" name="Google Shape;29;p5"/>
          <p:cNvSpPr/>
          <p:nvPr>
            <p:ph idx="3" type="pic"/>
          </p:nvPr>
        </p:nvSpPr>
        <p:spPr>
          <a:xfrm>
            <a:off x="13991400" y="0"/>
            <a:ext cx="4296600" cy="6230100"/>
          </a:xfrm>
          <a:prstGeom prst="rect">
            <a:avLst/>
          </a:prstGeom>
          <a:noFill/>
          <a:ln cap="flat" cmpd="sng" w="190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wo Content" type="twoObj">
  <p:cSld name="TWO_OBJECTS">
    <p:bg>
      <p:bgPr>
        <a:solidFill>
          <a:srgbClr val="DCFFDF"/>
        </a:solidFill>
      </p:bgPr>
    </p:bg>
    <p:spTree>
      <p:nvGrpSpPr>
        <p:cNvPr id="30" name="Shape 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" name="Google Shape;31;p6"/>
          <p:cNvSpPr txBox="1"/>
          <p:nvPr>
            <p:ph idx="1" type="body"/>
          </p:nvPr>
        </p:nvSpPr>
        <p:spPr>
          <a:xfrm>
            <a:off x="1028700" y="3620425"/>
            <a:ext cx="7925100" cy="58539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rmAutofit/>
          </a:bodyPr>
          <a:lstStyle>
            <a:lvl1pPr indent="-355600" lvl="0" marL="457200" marR="0" algn="l">
              <a:spcBef>
                <a:spcPts val="640"/>
              </a:spcBef>
              <a:spcAft>
                <a:spcPts val="0"/>
              </a:spcAft>
              <a:buClr>
                <a:srgbClr val="0B262B"/>
              </a:buClr>
              <a:buSzPts val="2000"/>
              <a:buFont typeface="Nunito Sans"/>
              <a:buChar char="•"/>
              <a:defRPr i="0" sz="20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defRPr>
            </a:lvl1pPr>
            <a:lvl2pPr indent="-355600" lvl="1" marL="914400" marR="0" algn="l">
              <a:spcBef>
                <a:spcPts val="560"/>
              </a:spcBef>
              <a:spcAft>
                <a:spcPts val="0"/>
              </a:spcAft>
              <a:buClr>
                <a:srgbClr val="0B262B"/>
              </a:buClr>
              <a:buSzPts val="2000"/>
              <a:buFont typeface="Nunito Sans"/>
              <a:buChar char="–"/>
              <a:defRPr i="0" sz="20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defRPr>
            </a:lvl2pPr>
            <a:lvl3pPr indent="-355600" lvl="2" marL="1371600" marR="0" algn="l">
              <a:spcBef>
                <a:spcPts val="480"/>
              </a:spcBef>
              <a:spcAft>
                <a:spcPts val="0"/>
              </a:spcAft>
              <a:buClr>
                <a:srgbClr val="0B262B"/>
              </a:buClr>
              <a:buSzPts val="2000"/>
              <a:buFont typeface="Nunito Sans"/>
              <a:buChar char="•"/>
              <a:defRPr i="0" sz="20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defRPr>
            </a:lvl3pPr>
            <a:lvl4pPr indent="-355600" lvl="3" marL="1828800" marR="0" algn="l">
              <a:spcBef>
                <a:spcPts val="400"/>
              </a:spcBef>
              <a:spcAft>
                <a:spcPts val="0"/>
              </a:spcAft>
              <a:buClr>
                <a:srgbClr val="0B262B"/>
              </a:buClr>
              <a:buSzPts val="2000"/>
              <a:buFont typeface="Nunito Sans"/>
              <a:buChar char="–"/>
              <a:defRPr i="0" sz="20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defRPr>
            </a:lvl4pPr>
            <a:lvl5pPr indent="-355600" lvl="4" marL="2286000" marR="0" algn="l">
              <a:spcBef>
                <a:spcPts val="400"/>
              </a:spcBef>
              <a:spcAft>
                <a:spcPts val="0"/>
              </a:spcAft>
              <a:buClr>
                <a:srgbClr val="0B262B"/>
              </a:buClr>
              <a:buSzPts val="2000"/>
              <a:buFont typeface="Nunito Sans"/>
              <a:buChar char="»"/>
              <a:defRPr i="0" sz="20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defRPr>
            </a:lvl5pPr>
            <a:lvl6pPr indent="-355600" lvl="5" marL="2743200" marR="0" algn="l">
              <a:spcBef>
                <a:spcPts val="400"/>
              </a:spcBef>
              <a:spcAft>
                <a:spcPts val="0"/>
              </a:spcAft>
              <a:buClr>
                <a:srgbClr val="0B262B"/>
              </a:buClr>
              <a:buSzPts val="2000"/>
              <a:buFont typeface="Nunito Sans"/>
              <a:buChar char="•"/>
              <a:defRPr i="0" sz="20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defRPr>
            </a:lvl6pPr>
            <a:lvl7pPr indent="-355600" lvl="6" marL="3200400" marR="0" algn="l">
              <a:spcBef>
                <a:spcPts val="400"/>
              </a:spcBef>
              <a:spcAft>
                <a:spcPts val="0"/>
              </a:spcAft>
              <a:buClr>
                <a:srgbClr val="0B262B"/>
              </a:buClr>
              <a:buSzPts val="2000"/>
              <a:buFont typeface="Nunito Sans"/>
              <a:buChar char="•"/>
              <a:defRPr i="0" sz="20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defRPr>
            </a:lvl7pPr>
            <a:lvl8pPr indent="-355600" lvl="7" marL="3657600" marR="0" algn="l">
              <a:spcBef>
                <a:spcPts val="400"/>
              </a:spcBef>
              <a:spcAft>
                <a:spcPts val="0"/>
              </a:spcAft>
              <a:buClr>
                <a:srgbClr val="0B262B"/>
              </a:buClr>
              <a:buSzPts val="2000"/>
              <a:buFont typeface="Nunito Sans"/>
              <a:buChar char="•"/>
              <a:defRPr i="0" sz="20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defRPr>
            </a:lvl8pPr>
            <a:lvl9pPr indent="-355600" lvl="8" marL="4114800" marR="0" algn="l">
              <a:spcBef>
                <a:spcPts val="400"/>
              </a:spcBef>
              <a:spcAft>
                <a:spcPts val="0"/>
              </a:spcAft>
              <a:buClr>
                <a:srgbClr val="0B262B"/>
              </a:buClr>
              <a:buSzPts val="2000"/>
              <a:buFont typeface="Nunito Sans"/>
              <a:buChar char="•"/>
              <a:defRPr i="0" sz="20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defRPr>
            </a:lvl9pPr>
          </a:lstStyle>
          <a:p/>
        </p:txBody>
      </p:sp>
      <p:sp>
        <p:nvSpPr>
          <p:cNvPr id="32" name="Google Shape;32;p6"/>
          <p:cNvSpPr txBox="1"/>
          <p:nvPr>
            <p:ph type="title"/>
          </p:nvPr>
        </p:nvSpPr>
        <p:spPr>
          <a:xfrm>
            <a:off x="1028700" y="728775"/>
            <a:ext cx="16206900" cy="1967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rmAutofit/>
          </a:bodyPr>
          <a:lstStyle>
            <a:lvl1pPr lvl="0" marR="0">
              <a:spcBef>
                <a:spcPts val="0"/>
              </a:spcBef>
              <a:spcAft>
                <a:spcPts val="0"/>
              </a:spcAft>
              <a:buClr>
                <a:srgbClr val="0B262B"/>
              </a:buClr>
              <a:buSzPts val="7500"/>
              <a:buNone/>
              <a:defRPr i="0" sz="7500" u="none" cap="none" strike="noStrike">
                <a:solidFill>
                  <a:srgbClr val="0B262B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2pPr>
            <a:lvl3pPr lvl="2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3pPr>
            <a:lvl4pPr lvl="3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4pPr>
            <a:lvl5pPr lvl="4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5pPr>
            <a:lvl6pPr lvl="5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6pPr>
            <a:lvl7pPr lvl="6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7pPr>
            <a:lvl8pPr lvl="7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8pPr>
            <a:lvl9pPr lvl="8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9pPr>
          </a:lstStyle>
          <a:p/>
        </p:txBody>
      </p:sp>
      <p:sp>
        <p:nvSpPr>
          <p:cNvPr id="33" name="Google Shape;33;p6"/>
          <p:cNvSpPr/>
          <p:nvPr>
            <p:ph idx="2" type="pic"/>
          </p:nvPr>
        </p:nvSpPr>
        <p:spPr>
          <a:xfrm>
            <a:off x="10646350" y="3244225"/>
            <a:ext cx="6730500" cy="6230100"/>
          </a:xfrm>
          <a:prstGeom prst="rect">
            <a:avLst/>
          </a:prstGeom>
          <a:noFill/>
          <a:ln cap="flat" cmpd="sng" w="190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omparison" type="twoTxTwoObj">
  <p:cSld name="TWO_OBJECTS_WITH_TEXT">
    <p:bg>
      <p:bgPr>
        <a:solidFill>
          <a:srgbClr val="CCCBFD"/>
        </a:solidFill>
      </p:bgPr>
    </p:bg>
    <p:spTree>
      <p:nvGrpSpPr>
        <p:cNvPr id="34" name="Shape 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5" name="Google Shape;35;p7"/>
          <p:cNvGrpSpPr/>
          <p:nvPr/>
        </p:nvGrpSpPr>
        <p:grpSpPr>
          <a:xfrm>
            <a:off x="1028700" y="4980626"/>
            <a:ext cx="4894857" cy="4277707"/>
            <a:chOff x="0" y="0"/>
            <a:chExt cx="1289172" cy="1286103"/>
          </a:xfrm>
        </p:grpSpPr>
        <p:sp>
          <p:nvSpPr>
            <p:cNvPr id="36" name="Google Shape;36;p7"/>
            <p:cNvSpPr/>
            <p:nvPr/>
          </p:nvSpPr>
          <p:spPr>
            <a:xfrm>
              <a:off x="0" y="0"/>
              <a:ext cx="1289172" cy="1286103"/>
            </a:xfrm>
            <a:custGeom>
              <a:rect b="b" l="l" r="r" t="t"/>
              <a:pathLst>
                <a:path extrusionOk="0" h="1286103" w="1289172">
                  <a:moveTo>
                    <a:pt x="0" y="0"/>
                  </a:moveTo>
                  <a:lnTo>
                    <a:pt x="1289172" y="0"/>
                  </a:lnTo>
                  <a:lnTo>
                    <a:pt x="1289172" y="1286103"/>
                  </a:lnTo>
                  <a:lnTo>
                    <a:pt x="0" y="1286103"/>
                  </a:lnTo>
                  <a:close/>
                </a:path>
              </a:pathLst>
            </a:custGeom>
            <a:solidFill>
              <a:srgbClr val="FFFFFF"/>
            </a:solidFill>
            <a:ln cap="sq" cmpd="sng" w="19050">
              <a:solidFill>
                <a:srgbClr val="0B262B"/>
              </a:solidFill>
              <a:prstDash val="solid"/>
              <a:miter lim="8000"/>
              <a:headEnd len="sm" w="sm" type="none"/>
              <a:tailEnd len="sm" w="sm" type="none"/>
            </a:ln>
          </p:spPr>
        </p:sp>
        <p:sp>
          <p:nvSpPr>
            <p:cNvPr id="37" name="Google Shape;37;p7"/>
            <p:cNvSpPr txBox="1"/>
            <p:nvPr/>
          </p:nvSpPr>
          <p:spPr>
            <a:xfrm>
              <a:off x="0" y="38100"/>
              <a:ext cx="1289100" cy="12480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16666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8" name="Google Shape;38;p7"/>
          <p:cNvGrpSpPr/>
          <p:nvPr/>
        </p:nvGrpSpPr>
        <p:grpSpPr>
          <a:xfrm>
            <a:off x="6696585" y="4980626"/>
            <a:ext cx="4894857" cy="4277707"/>
            <a:chOff x="0" y="0"/>
            <a:chExt cx="1289172" cy="1286103"/>
          </a:xfrm>
        </p:grpSpPr>
        <p:sp>
          <p:nvSpPr>
            <p:cNvPr id="39" name="Google Shape;39;p7"/>
            <p:cNvSpPr/>
            <p:nvPr/>
          </p:nvSpPr>
          <p:spPr>
            <a:xfrm>
              <a:off x="0" y="0"/>
              <a:ext cx="1289172" cy="1286103"/>
            </a:xfrm>
            <a:custGeom>
              <a:rect b="b" l="l" r="r" t="t"/>
              <a:pathLst>
                <a:path extrusionOk="0" h="1286103" w="1289172">
                  <a:moveTo>
                    <a:pt x="0" y="0"/>
                  </a:moveTo>
                  <a:lnTo>
                    <a:pt x="1289172" y="0"/>
                  </a:lnTo>
                  <a:lnTo>
                    <a:pt x="1289172" y="1286103"/>
                  </a:lnTo>
                  <a:lnTo>
                    <a:pt x="0" y="1286103"/>
                  </a:lnTo>
                  <a:close/>
                </a:path>
              </a:pathLst>
            </a:custGeom>
            <a:solidFill>
              <a:srgbClr val="FFFFFF"/>
            </a:solidFill>
            <a:ln cap="sq" cmpd="sng" w="19050">
              <a:solidFill>
                <a:srgbClr val="0B262B"/>
              </a:solidFill>
              <a:prstDash val="solid"/>
              <a:miter lim="8000"/>
              <a:headEnd len="sm" w="sm" type="none"/>
              <a:tailEnd len="sm" w="sm" type="none"/>
            </a:ln>
          </p:spPr>
        </p:sp>
        <p:sp>
          <p:nvSpPr>
            <p:cNvPr id="40" name="Google Shape;40;p7"/>
            <p:cNvSpPr txBox="1"/>
            <p:nvPr/>
          </p:nvSpPr>
          <p:spPr>
            <a:xfrm>
              <a:off x="0" y="38100"/>
              <a:ext cx="1289100" cy="12480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16666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1" name="Google Shape;41;p7"/>
          <p:cNvGrpSpPr/>
          <p:nvPr/>
        </p:nvGrpSpPr>
        <p:grpSpPr>
          <a:xfrm>
            <a:off x="12364470" y="4980626"/>
            <a:ext cx="4894857" cy="4277707"/>
            <a:chOff x="0" y="0"/>
            <a:chExt cx="1289172" cy="1286103"/>
          </a:xfrm>
        </p:grpSpPr>
        <p:sp>
          <p:nvSpPr>
            <p:cNvPr id="42" name="Google Shape;42;p7"/>
            <p:cNvSpPr/>
            <p:nvPr/>
          </p:nvSpPr>
          <p:spPr>
            <a:xfrm>
              <a:off x="0" y="0"/>
              <a:ext cx="1289172" cy="1286103"/>
            </a:xfrm>
            <a:custGeom>
              <a:rect b="b" l="l" r="r" t="t"/>
              <a:pathLst>
                <a:path extrusionOk="0" h="1286103" w="1289172">
                  <a:moveTo>
                    <a:pt x="0" y="0"/>
                  </a:moveTo>
                  <a:lnTo>
                    <a:pt x="1289172" y="0"/>
                  </a:lnTo>
                  <a:lnTo>
                    <a:pt x="1289172" y="1286103"/>
                  </a:lnTo>
                  <a:lnTo>
                    <a:pt x="0" y="1286103"/>
                  </a:lnTo>
                  <a:close/>
                </a:path>
              </a:pathLst>
            </a:custGeom>
            <a:solidFill>
              <a:srgbClr val="FFFFFF"/>
            </a:solidFill>
            <a:ln cap="sq" cmpd="sng" w="19050">
              <a:solidFill>
                <a:srgbClr val="0B262B"/>
              </a:solidFill>
              <a:prstDash val="solid"/>
              <a:miter lim="8000"/>
              <a:headEnd len="sm" w="sm" type="none"/>
              <a:tailEnd len="sm" w="sm" type="none"/>
            </a:ln>
          </p:spPr>
        </p:sp>
        <p:sp>
          <p:nvSpPr>
            <p:cNvPr id="43" name="Google Shape;43;p7"/>
            <p:cNvSpPr txBox="1"/>
            <p:nvPr/>
          </p:nvSpPr>
          <p:spPr>
            <a:xfrm>
              <a:off x="0" y="38100"/>
              <a:ext cx="1289100" cy="12480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16666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4" name="Google Shape;44;p7"/>
          <p:cNvSpPr txBox="1"/>
          <p:nvPr>
            <p:ph idx="1" type="body"/>
          </p:nvPr>
        </p:nvSpPr>
        <p:spPr>
          <a:xfrm>
            <a:off x="12340750" y="819475"/>
            <a:ext cx="4894800" cy="32343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rmAutofit/>
          </a:bodyPr>
          <a:lstStyle>
            <a:lvl1pPr indent="-355600" lvl="0" marL="457200" marR="0" algn="l">
              <a:spcBef>
                <a:spcPts val="640"/>
              </a:spcBef>
              <a:spcAft>
                <a:spcPts val="0"/>
              </a:spcAft>
              <a:buClr>
                <a:srgbClr val="0B262B"/>
              </a:buClr>
              <a:buSzPts val="2000"/>
              <a:buFont typeface="Nunito Sans"/>
              <a:buChar char="•"/>
              <a:defRPr i="0" sz="20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defRPr>
            </a:lvl1pPr>
            <a:lvl2pPr indent="-355600" lvl="1" marL="914400" marR="0" algn="l">
              <a:spcBef>
                <a:spcPts val="560"/>
              </a:spcBef>
              <a:spcAft>
                <a:spcPts val="0"/>
              </a:spcAft>
              <a:buClr>
                <a:srgbClr val="0B262B"/>
              </a:buClr>
              <a:buSzPts val="2000"/>
              <a:buFont typeface="Nunito Sans"/>
              <a:buChar char="–"/>
              <a:defRPr i="0" sz="20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defRPr>
            </a:lvl2pPr>
            <a:lvl3pPr indent="-355600" lvl="2" marL="1371600" marR="0" algn="l">
              <a:spcBef>
                <a:spcPts val="480"/>
              </a:spcBef>
              <a:spcAft>
                <a:spcPts val="0"/>
              </a:spcAft>
              <a:buClr>
                <a:srgbClr val="0B262B"/>
              </a:buClr>
              <a:buSzPts val="2000"/>
              <a:buFont typeface="Nunito Sans"/>
              <a:buChar char="•"/>
              <a:defRPr i="0" sz="20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defRPr>
            </a:lvl3pPr>
            <a:lvl4pPr indent="-355600" lvl="3" marL="1828800" marR="0" algn="l">
              <a:spcBef>
                <a:spcPts val="400"/>
              </a:spcBef>
              <a:spcAft>
                <a:spcPts val="0"/>
              </a:spcAft>
              <a:buClr>
                <a:srgbClr val="0B262B"/>
              </a:buClr>
              <a:buSzPts val="2000"/>
              <a:buFont typeface="Nunito Sans"/>
              <a:buChar char="–"/>
              <a:defRPr i="0" sz="20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defRPr>
            </a:lvl4pPr>
            <a:lvl5pPr indent="-355600" lvl="4" marL="2286000" marR="0" algn="l">
              <a:spcBef>
                <a:spcPts val="400"/>
              </a:spcBef>
              <a:spcAft>
                <a:spcPts val="0"/>
              </a:spcAft>
              <a:buClr>
                <a:srgbClr val="0B262B"/>
              </a:buClr>
              <a:buSzPts val="2000"/>
              <a:buFont typeface="Nunito Sans"/>
              <a:buChar char="»"/>
              <a:defRPr i="0" sz="20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defRPr>
            </a:lvl5pPr>
            <a:lvl6pPr indent="-355600" lvl="5" marL="2743200" marR="0" algn="l">
              <a:spcBef>
                <a:spcPts val="400"/>
              </a:spcBef>
              <a:spcAft>
                <a:spcPts val="0"/>
              </a:spcAft>
              <a:buClr>
                <a:srgbClr val="0B262B"/>
              </a:buClr>
              <a:buSzPts val="2000"/>
              <a:buFont typeface="Nunito Sans"/>
              <a:buChar char="•"/>
              <a:defRPr i="0" sz="20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defRPr>
            </a:lvl6pPr>
            <a:lvl7pPr indent="-355600" lvl="6" marL="3200400" marR="0" algn="l">
              <a:spcBef>
                <a:spcPts val="400"/>
              </a:spcBef>
              <a:spcAft>
                <a:spcPts val="0"/>
              </a:spcAft>
              <a:buClr>
                <a:srgbClr val="0B262B"/>
              </a:buClr>
              <a:buSzPts val="2000"/>
              <a:buFont typeface="Nunito Sans"/>
              <a:buChar char="•"/>
              <a:defRPr i="0" sz="20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defRPr>
            </a:lvl7pPr>
            <a:lvl8pPr indent="-355600" lvl="7" marL="3657600" marR="0" algn="l">
              <a:spcBef>
                <a:spcPts val="400"/>
              </a:spcBef>
              <a:spcAft>
                <a:spcPts val="0"/>
              </a:spcAft>
              <a:buClr>
                <a:srgbClr val="0B262B"/>
              </a:buClr>
              <a:buSzPts val="2000"/>
              <a:buFont typeface="Nunito Sans"/>
              <a:buChar char="•"/>
              <a:defRPr i="0" sz="20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defRPr>
            </a:lvl8pPr>
            <a:lvl9pPr indent="-355600" lvl="8" marL="4114800" marR="0" algn="l">
              <a:spcBef>
                <a:spcPts val="400"/>
              </a:spcBef>
              <a:spcAft>
                <a:spcPts val="0"/>
              </a:spcAft>
              <a:buClr>
                <a:srgbClr val="0B262B"/>
              </a:buClr>
              <a:buSzPts val="2000"/>
              <a:buFont typeface="Nunito Sans"/>
              <a:buChar char="•"/>
              <a:defRPr i="0" sz="20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defRPr>
            </a:lvl9pPr>
          </a:lstStyle>
          <a:p/>
        </p:txBody>
      </p:sp>
      <p:sp>
        <p:nvSpPr>
          <p:cNvPr id="45" name="Google Shape;45;p7"/>
          <p:cNvSpPr txBox="1"/>
          <p:nvPr>
            <p:ph type="title"/>
          </p:nvPr>
        </p:nvSpPr>
        <p:spPr>
          <a:xfrm>
            <a:off x="1028700" y="879925"/>
            <a:ext cx="9940200" cy="3113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rmAutofit/>
          </a:bodyPr>
          <a:lstStyle>
            <a:lvl1pPr lvl="0" marR="0">
              <a:spcBef>
                <a:spcPts val="0"/>
              </a:spcBef>
              <a:spcAft>
                <a:spcPts val="0"/>
              </a:spcAft>
              <a:buClr>
                <a:srgbClr val="0B262B"/>
              </a:buClr>
              <a:buSzPts val="7500"/>
              <a:buNone/>
              <a:defRPr i="0" sz="7500" u="none" cap="none" strike="noStrike">
                <a:solidFill>
                  <a:srgbClr val="0B262B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2pPr>
            <a:lvl3pPr lvl="2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3pPr>
            <a:lvl4pPr lvl="3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4pPr>
            <a:lvl5pPr lvl="4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5pPr>
            <a:lvl6pPr lvl="5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6pPr>
            <a:lvl7pPr lvl="6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7pPr>
            <a:lvl8pPr lvl="7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8pPr>
            <a:lvl9pPr lvl="8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9pPr>
          </a:lstStyle>
          <a:p/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Only" type="titleOnly">
  <p:cSld name="TITLE_ONLY">
    <p:bg>
      <p:bgPr>
        <a:solidFill>
          <a:srgbClr val="B29876"/>
        </a:solidFill>
      </p:bgPr>
    </p:bg>
    <p:spTree>
      <p:nvGrpSpPr>
        <p:cNvPr id="46" name="Shape 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" name="Google Shape;47;p8"/>
          <p:cNvSpPr txBox="1"/>
          <p:nvPr>
            <p:ph idx="1" type="body"/>
          </p:nvPr>
        </p:nvSpPr>
        <p:spPr>
          <a:xfrm>
            <a:off x="1028700" y="6290425"/>
            <a:ext cx="4942800" cy="25893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rmAutofit/>
          </a:bodyPr>
          <a:lstStyle>
            <a:lvl1pPr indent="-355600" lvl="0" marL="457200" marR="0" algn="l">
              <a:spcBef>
                <a:spcPts val="640"/>
              </a:spcBef>
              <a:spcAft>
                <a:spcPts val="0"/>
              </a:spcAft>
              <a:buClr>
                <a:srgbClr val="0B262B"/>
              </a:buClr>
              <a:buSzPts val="2000"/>
              <a:buFont typeface="Nunito Sans"/>
              <a:buChar char="•"/>
              <a:defRPr i="0" sz="20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defRPr>
            </a:lvl1pPr>
            <a:lvl2pPr indent="-355600" lvl="1" marL="914400" marR="0" algn="l">
              <a:spcBef>
                <a:spcPts val="560"/>
              </a:spcBef>
              <a:spcAft>
                <a:spcPts val="0"/>
              </a:spcAft>
              <a:buClr>
                <a:srgbClr val="0B262B"/>
              </a:buClr>
              <a:buSzPts val="2000"/>
              <a:buFont typeface="Nunito Sans"/>
              <a:buChar char="–"/>
              <a:defRPr i="0" sz="20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defRPr>
            </a:lvl2pPr>
            <a:lvl3pPr indent="-355600" lvl="2" marL="1371600" marR="0" algn="l">
              <a:spcBef>
                <a:spcPts val="480"/>
              </a:spcBef>
              <a:spcAft>
                <a:spcPts val="0"/>
              </a:spcAft>
              <a:buClr>
                <a:srgbClr val="0B262B"/>
              </a:buClr>
              <a:buSzPts val="2000"/>
              <a:buFont typeface="Nunito Sans"/>
              <a:buChar char="•"/>
              <a:defRPr i="0" sz="20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defRPr>
            </a:lvl3pPr>
            <a:lvl4pPr indent="-355600" lvl="3" marL="1828800" marR="0" algn="l">
              <a:spcBef>
                <a:spcPts val="400"/>
              </a:spcBef>
              <a:spcAft>
                <a:spcPts val="0"/>
              </a:spcAft>
              <a:buClr>
                <a:srgbClr val="0B262B"/>
              </a:buClr>
              <a:buSzPts val="2000"/>
              <a:buFont typeface="Nunito Sans"/>
              <a:buChar char="–"/>
              <a:defRPr i="0" sz="20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defRPr>
            </a:lvl4pPr>
            <a:lvl5pPr indent="-355600" lvl="4" marL="2286000" marR="0" algn="l">
              <a:spcBef>
                <a:spcPts val="400"/>
              </a:spcBef>
              <a:spcAft>
                <a:spcPts val="0"/>
              </a:spcAft>
              <a:buClr>
                <a:srgbClr val="0B262B"/>
              </a:buClr>
              <a:buSzPts val="2000"/>
              <a:buFont typeface="Nunito Sans"/>
              <a:buChar char="»"/>
              <a:defRPr i="0" sz="20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defRPr>
            </a:lvl5pPr>
            <a:lvl6pPr indent="-355600" lvl="5" marL="2743200" marR="0" algn="l">
              <a:spcBef>
                <a:spcPts val="400"/>
              </a:spcBef>
              <a:spcAft>
                <a:spcPts val="0"/>
              </a:spcAft>
              <a:buClr>
                <a:srgbClr val="0B262B"/>
              </a:buClr>
              <a:buSzPts val="2000"/>
              <a:buFont typeface="Nunito Sans"/>
              <a:buChar char="•"/>
              <a:defRPr i="0" sz="20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defRPr>
            </a:lvl6pPr>
            <a:lvl7pPr indent="-355600" lvl="6" marL="3200400" marR="0" algn="l">
              <a:spcBef>
                <a:spcPts val="400"/>
              </a:spcBef>
              <a:spcAft>
                <a:spcPts val="0"/>
              </a:spcAft>
              <a:buClr>
                <a:srgbClr val="0B262B"/>
              </a:buClr>
              <a:buSzPts val="2000"/>
              <a:buFont typeface="Nunito Sans"/>
              <a:buChar char="•"/>
              <a:defRPr i="0" sz="20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defRPr>
            </a:lvl7pPr>
            <a:lvl8pPr indent="-355600" lvl="7" marL="3657600" marR="0" algn="l">
              <a:spcBef>
                <a:spcPts val="400"/>
              </a:spcBef>
              <a:spcAft>
                <a:spcPts val="0"/>
              </a:spcAft>
              <a:buClr>
                <a:srgbClr val="0B262B"/>
              </a:buClr>
              <a:buSzPts val="2000"/>
              <a:buFont typeface="Nunito Sans"/>
              <a:buChar char="•"/>
              <a:defRPr i="0" sz="20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defRPr>
            </a:lvl8pPr>
            <a:lvl9pPr indent="-355600" lvl="8" marL="4114800" marR="0" algn="l">
              <a:spcBef>
                <a:spcPts val="400"/>
              </a:spcBef>
              <a:spcAft>
                <a:spcPts val="0"/>
              </a:spcAft>
              <a:buClr>
                <a:srgbClr val="0B262B"/>
              </a:buClr>
              <a:buSzPts val="2000"/>
              <a:buFont typeface="Nunito Sans"/>
              <a:buChar char="•"/>
              <a:defRPr i="0" sz="20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defRPr>
            </a:lvl9pPr>
          </a:lstStyle>
          <a:p/>
        </p:txBody>
      </p:sp>
      <p:sp>
        <p:nvSpPr>
          <p:cNvPr id="48" name="Google Shape;48;p8"/>
          <p:cNvSpPr txBox="1"/>
          <p:nvPr>
            <p:ph type="title"/>
          </p:nvPr>
        </p:nvSpPr>
        <p:spPr>
          <a:xfrm>
            <a:off x="1028700" y="879925"/>
            <a:ext cx="5547300" cy="3959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rmAutofit/>
          </a:bodyPr>
          <a:lstStyle>
            <a:lvl1pPr lvl="0" marR="0">
              <a:spcBef>
                <a:spcPts val="0"/>
              </a:spcBef>
              <a:spcAft>
                <a:spcPts val="0"/>
              </a:spcAft>
              <a:buClr>
                <a:srgbClr val="0B262B"/>
              </a:buClr>
              <a:buSzPts val="7500"/>
              <a:buNone/>
              <a:defRPr i="0" sz="7500" u="none" cap="none" strike="noStrike">
                <a:solidFill>
                  <a:srgbClr val="0B262B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2pPr>
            <a:lvl3pPr lvl="2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3pPr>
            <a:lvl4pPr lvl="3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4pPr>
            <a:lvl5pPr lvl="4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5pPr>
            <a:lvl6pPr lvl="5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6pPr>
            <a:lvl7pPr lvl="6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7pPr>
            <a:lvl8pPr lvl="7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8pPr>
            <a:lvl9pPr lvl="8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9pPr>
          </a:lstStyle>
          <a:p/>
        </p:txBody>
      </p:sp>
      <p:sp>
        <p:nvSpPr>
          <p:cNvPr id="49" name="Google Shape;49;p8"/>
          <p:cNvSpPr/>
          <p:nvPr>
            <p:ph idx="2" type="pic"/>
          </p:nvPr>
        </p:nvSpPr>
        <p:spPr>
          <a:xfrm>
            <a:off x="10364250" y="0"/>
            <a:ext cx="7923900" cy="10287000"/>
          </a:xfrm>
          <a:prstGeom prst="rect">
            <a:avLst/>
          </a:prstGeom>
          <a:noFill/>
          <a:ln cap="flat" cmpd="sng" w="190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ontent with Caption" type="objTx">
  <p:cSld name="OBJECT_WITH_CAPTION_TEXT">
    <p:spTree>
      <p:nvGrpSpPr>
        <p:cNvPr id="50" name="Shape 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" name="Google Shape;51;p9"/>
          <p:cNvSpPr txBox="1"/>
          <p:nvPr>
            <p:ph type="title"/>
          </p:nvPr>
        </p:nvSpPr>
        <p:spPr>
          <a:xfrm>
            <a:off x="457200" y="273050"/>
            <a:ext cx="3008313" cy="1162050"/>
          </a:xfrm>
          <a:prstGeom prst="rect">
            <a:avLst/>
          </a:prstGeom>
          <a:noFill/>
          <a:ln>
            <a:noFill/>
          </a:ln>
        </p:spPr>
        <p:txBody>
          <a:bodyPr anchorCtr="0" anchor="b" bIns="45700" lIns="91425" spcFirstLastPara="1" rIns="91425" wrap="square" tIns="45700">
            <a:normAutofit/>
          </a:bodyPr>
          <a:lstStyle>
            <a:lvl1pPr lv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Calibri"/>
              <a:buNone/>
              <a:defRPr b="1" sz="2000"/>
            </a:lvl1pPr>
            <a:lvl2pPr lvl="1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52" name="Google Shape;52;p9"/>
          <p:cNvSpPr txBox="1"/>
          <p:nvPr>
            <p:ph idx="1" type="body"/>
          </p:nvPr>
        </p:nvSpPr>
        <p:spPr>
          <a:xfrm>
            <a:off x="3575050" y="273050"/>
            <a:ext cx="5111750" cy="5853113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rmAutofit/>
          </a:bodyPr>
          <a:lstStyle>
            <a:lvl1pPr indent="-431800" lvl="0" marL="457200" algn="l">
              <a:spcBef>
                <a:spcPts val="640"/>
              </a:spcBef>
              <a:spcAft>
                <a:spcPts val="0"/>
              </a:spcAft>
              <a:buClr>
                <a:schemeClr val="dk1"/>
              </a:buClr>
              <a:buSzPts val="3200"/>
              <a:buChar char="•"/>
              <a:defRPr sz="3200"/>
            </a:lvl1pPr>
            <a:lvl2pPr indent="-406400" lvl="1" marL="91440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2800"/>
              <a:buChar char="–"/>
              <a:defRPr sz="2800"/>
            </a:lvl2pPr>
            <a:lvl3pPr indent="-381000" lvl="2" marL="137160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2400"/>
              <a:buChar char="•"/>
              <a:defRPr sz="2400"/>
            </a:lvl3pPr>
            <a:lvl4pPr indent="-355600" lvl="3" marL="182880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Char char="–"/>
              <a:defRPr sz="2000"/>
            </a:lvl4pPr>
            <a:lvl5pPr indent="-355600" lvl="4" marL="228600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Char char="»"/>
              <a:defRPr sz="2000"/>
            </a:lvl5pPr>
            <a:lvl6pPr indent="-355600" lvl="5" marL="274320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Char char="•"/>
              <a:defRPr sz="2000"/>
            </a:lvl6pPr>
            <a:lvl7pPr indent="-355600" lvl="6" marL="320040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Char char="•"/>
              <a:defRPr sz="2000"/>
            </a:lvl7pPr>
            <a:lvl8pPr indent="-355600" lvl="7" marL="365760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Char char="•"/>
              <a:defRPr sz="2000"/>
            </a:lvl8pPr>
            <a:lvl9pPr indent="-355600" lvl="8" marL="411480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Char char="•"/>
              <a:defRPr sz="2000"/>
            </a:lvl9pPr>
          </a:lstStyle>
          <a:p/>
        </p:txBody>
      </p:sp>
      <p:sp>
        <p:nvSpPr>
          <p:cNvPr id="53" name="Google Shape;53;p9"/>
          <p:cNvSpPr txBox="1"/>
          <p:nvPr>
            <p:ph idx="2" type="body"/>
          </p:nvPr>
        </p:nvSpPr>
        <p:spPr>
          <a:xfrm>
            <a:off x="457200" y="1435100"/>
            <a:ext cx="3008313" cy="4691063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rmAutofit/>
          </a:bodyPr>
          <a:lstStyle>
            <a:lvl1pPr indent="-228600" lvl="0" marL="457200" algn="l">
              <a:spcBef>
                <a:spcPts val="280"/>
              </a:spcBef>
              <a:spcAft>
                <a:spcPts val="0"/>
              </a:spcAft>
              <a:buClr>
                <a:schemeClr val="dk1"/>
              </a:buClr>
              <a:buSzPts val="1400"/>
              <a:buNone/>
              <a:defRPr sz="1400"/>
            </a:lvl1pPr>
            <a:lvl2pPr indent="-228600" lvl="1" marL="914400" algn="l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200"/>
              <a:buNone/>
              <a:defRPr sz="1200"/>
            </a:lvl2pPr>
            <a:lvl3pPr indent="-228600" lvl="2" marL="1371600" algn="l">
              <a:spcBef>
                <a:spcPts val="200"/>
              </a:spcBef>
              <a:spcAft>
                <a:spcPts val="0"/>
              </a:spcAft>
              <a:buClr>
                <a:schemeClr val="dk1"/>
              </a:buClr>
              <a:buSzPts val="1000"/>
              <a:buNone/>
              <a:defRPr sz="1000"/>
            </a:lvl3pPr>
            <a:lvl4pPr indent="-228600" lvl="3" marL="1828800" algn="l">
              <a:spcBef>
                <a:spcPts val="180"/>
              </a:spcBef>
              <a:spcAft>
                <a:spcPts val="0"/>
              </a:spcAft>
              <a:buClr>
                <a:schemeClr val="dk1"/>
              </a:buClr>
              <a:buSzPts val="900"/>
              <a:buNone/>
              <a:defRPr sz="900"/>
            </a:lvl4pPr>
            <a:lvl5pPr indent="-228600" lvl="4" marL="2286000" algn="l">
              <a:spcBef>
                <a:spcPts val="180"/>
              </a:spcBef>
              <a:spcAft>
                <a:spcPts val="0"/>
              </a:spcAft>
              <a:buClr>
                <a:schemeClr val="dk1"/>
              </a:buClr>
              <a:buSzPts val="900"/>
              <a:buNone/>
              <a:defRPr sz="900"/>
            </a:lvl5pPr>
            <a:lvl6pPr indent="-228600" lvl="5" marL="2743200" algn="l">
              <a:spcBef>
                <a:spcPts val="180"/>
              </a:spcBef>
              <a:spcAft>
                <a:spcPts val="0"/>
              </a:spcAft>
              <a:buClr>
                <a:schemeClr val="dk1"/>
              </a:buClr>
              <a:buSzPts val="900"/>
              <a:buNone/>
              <a:defRPr sz="900"/>
            </a:lvl6pPr>
            <a:lvl7pPr indent="-228600" lvl="6" marL="3200400" algn="l">
              <a:spcBef>
                <a:spcPts val="180"/>
              </a:spcBef>
              <a:spcAft>
                <a:spcPts val="0"/>
              </a:spcAft>
              <a:buClr>
                <a:schemeClr val="dk1"/>
              </a:buClr>
              <a:buSzPts val="900"/>
              <a:buNone/>
              <a:defRPr sz="900"/>
            </a:lvl7pPr>
            <a:lvl8pPr indent="-228600" lvl="7" marL="3657600" algn="l">
              <a:spcBef>
                <a:spcPts val="180"/>
              </a:spcBef>
              <a:spcAft>
                <a:spcPts val="0"/>
              </a:spcAft>
              <a:buClr>
                <a:schemeClr val="dk1"/>
              </a:buClr>
              <a:buSzPts val="900"/>
              <a:buNone/>
              <a:defRPr sz="900"/>
            </a:lvl8pPr>
            <a:lvl9pPr indent="-228600" lvl="8" marL="4114800" algn="l">
              <a:spcBef>
                <a:spcPts val="180"/>
              </a:spcBef>
              <a:spcAft>
                <a:spcPts val="0"/>
              </a:spcAft>
              <a:buClr>
                <a:schemeClr val="dk1"/>
              </a:buClr>
              <a:buSzPts val="900"/>
              <a:buNone/>
              <a:defRPr sz="900"/>
            </a:lvl9pPr>
          </a:lstStyle>
          <a:p/>
        </p:txBody>
      </p:sp>
      <p:sp>
        <p:nvSpPr>
          <p:cNvPr id="54" name="Google Shape;54;p9"/>
          <p:cNvSpPr txBox="1"/>
          <p:nvPr>
            <p:ph idx="10" type="dt"/>
          </p:nvPr>
        </p:nvSpPr>
        <p:spPr>
          <a:xfrm>
            <a:off x="457200" y="6356350"/>
            <a:ext cx="2133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1pPr>
            <a:lvl2pPr lvl="1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55" name="Google Shape;55;p9"/>
          <p:cNvSpPr txBox="1"/>
          <p:nvPr>
            <p:ph idx="11" type="ftr"/>
          </p:nvPr>
        </p:nvSpPr>
        <p:spPr>
          <a:xfrm>
            <a:off x="3124200" y="6356350"/>
            <a:ext cx="2895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1pPr>
            <a:lvl2pPr lvl="1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56" name="Google Shape;56;p9"/>
          <p:cNvSpPr txBox="1"/>
          <p:nvPr>
            <p:ph idx="12" type="sldNum"/>
          </p:nvPr>
        </p:nvSpPr>
        <p:spPr>
          <a:xfrm>
            <a:off x="6553200" y="6356350"/>
            <a:ext cx="2133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algn="r">
              <a:spcBef>
                <a:spcPts val="0"/>
              </a:spcBef>
              <a:buNone/>
              <a:defRPr/>
            </a:lvl1pPr>
            <a:lvl2pPr indent="0" lvl="1" marL="0" algn="r">
              <a:spcBef>
                <a:spcPts val="0"/>
              </a:spcBef>
              <a:buNone/>
              <a:defRPr/>
            </a:lvl2pPr>
            <a:lvl3pPr indent="0" lvl="2" marL="0" algn="r">
              <a:spcBef>
                <a:spcPts val="0"/>
              </a:spcBef>
              <a:buNone/>
              <a:defRPr/>
            </a:lvl3pPr>
            <a:lvl4pPr indent="0" lvl="3" marL="0" algn="r">
              <a:spcBef>
                <a:spcPts val="0"/>
              </a:spcBef>
              <a:buNone/>
              <a:defRPr/>
            </a:lvl4pPr>
            <a:lvl5pPr indent="0" lvl="4" marL="0" algn="r">
              <a:spcBef>
                <a:spcPts val="0"/>
              </a:spcBef>
              <a:buNone/>
              <a:defRPr/>
            </a:lvl5pPr>
            <a:lvl6pPr indent="0" lvl="5" marL="0" algn="r">
              <a:spcBef>
                <a:spcPts val="0"/>
              </a:spcBef>
              <a:buNone/>
              <a:defRPr/>
            </a:lvl6pPr>
            <a:lvl7pPr indent="0" lvl="6" marL="0" algn="r">
              <a:spcBef>
                <a:spcPts val="0"/>
              </a:spcBef>
              <a:buNone/>
              <a:defRPr/>
            </a:lvl7pPr>
            <a:lvl8pPr indent="0" lvl="7" marL="0" algn="r">
              <a:spcBef>
                <a:spcPts val="0"/>
              </a:spcBef>
              <a:buNone/>
              <a:defRPr/>
            </a:lvl8pPr>
            <a:lvl9pPr indent="0" lvl="8" marL="0" algn="r">
              <a:spcBef>
                <a:spcPts val="0"/>
              </a:spcBef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US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Picture with Caption" type="picTx">
  <p:cSld name="PICTURE_WITH_CAPTION_TEXT">
    <p:spTree>
      <p:nvGrpSpPr>
        <p:cNvPr id="57" name="Shape 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" name="Google Shape;58;p10"/>
          <p:cNvSpPr txBox="1"/>
          <p:nvPr>
            <p:ph type="title"/>
          </p:nvPr>
        </p:nvSpPr>
        <p:spPr>
          <a:xfrm>
            <a:off x="1792288" y="4800600"/>
            <a:ext cx="5486400" cy="566738"/>
          </a:xfrm>
          <a:prstGeom prst="rect">
            <a:avLst/>
          </a:prstGeom>
          <a:noFill/>
          <a:ln>
            <a:noFill/>
          </a:ln>
        </p:spPr>
        <p:txBody>
          <a:bodyPr anchorCtr="0" anchor="b" bIns="45700" lIns="91425" spcFirstLastPara="1" rIns="91425" wrap="square" tIns="45700">
            <a:normAutofit/>
          </a:bodyPr>
          <a:lstStyle>
            <a:lvl1pPr lv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Calibri"/>
              <a:buNone/>
              <a:defRPr b="1" sz="2000"/>
            </a:lvl1pPr>
            <a:lvl2pPr lvl="1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59" name="Google Shape;59;p10"/>
          <p:cNvSpPr/>
          <p:nvPr>
            <p:ph idx="2" type="pic"/>
          </p:nvPr>
        </p:nvSpPr>
        <p:spPr>
          <a:xfrm>
            <a:off x="1792288" y="612775"/>
            <a:ext cx="5486400" cy="4114800"/>
          </a:xfrm>
          <a:prstGeom prst="rect">
            <a:avLst/>
          </a:prstGeom>
          <a:noFill/>
          <a:ln>
            <a:noFill/>
          </a:ln>
        </p:spPr>
      </p:sp>
      <p:sp>
        <p:nvSpPr>
          <p:cNvPr id="60" name="Google Shape;60;p10"/>
          <p:cNvSpPr txBox="1"/>
          <p:nvPr>
            <p:ph idx="1" type="body"/>
          </p:nvPr>
        </p:nvSpPr>
        <p:spPr>
          <a:xfrm>
            <a:off x="1792288" y="5367338"/>
            <a:ext cx="5486400" cy="80486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rmAutofit/>
          </a:bodyPr>
          <a:lstStyle>
            <a:lvl1pPr indent="-228600" lvl="0" marL="457200" algn="l">
              <a:spcBef>
                <a:spcPts val="280"/>
              </a:spcBef>
              <a:spcAft>
                <a:spcPts val="0"/>
              </a:spcAft>
              <a:buClr>
                <a:schemeClr val="dk1"/>
              </a:buClr>
              <a:buSzPts val="1400"/>
              <a:buNone/>
              <a:defRPr sz="1400"/>
            </a:lvl1pPr>
            <a:lvl2pPr indent="-228600" lvl="1" marL="914400" algn="l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200"/>
              <a:buNone/>
              <a:defRPr sz="1200"/>
            </a:lvl2pPr>
            <a:lvl3pPr indent="-228600" lvl="2" marL="1371600" algn="l">
              <a:spcBef>
                <a:spcPts val="200"/>
              </a:spcBef>
              <a:spcAft>
                <a:spcPts val="0"/>
              </a:spcAft>
              <a:buClr>
                <a:schemeClr val="dk1"/>
              </a:buClr>
              <a:buSzPts val="1000"/>
              <a:buNone/>
              <a:defRPr sz="1000"/>
            </a:lvl3pPr>
            <a:lvl4pPr indent="-228600" lvl="3" marL="1828800" algn="l">
              <a:spcBef>
                <a:spcPts val="180"/>
              </a:spcBef>
              <a:spcAft>
                <a:spcPts val="0"/>
              </a:spcAft>
              <a:buClr>
                <a:schemeClr val="dk1"/>
              </a:buClr>
              <a:buSzPts val="900"/>
              <a:buNone/>
              <a:defRPr sz="900"/>
            </a:lvl4pPr>
            <a:lvl5pPr indent="-228600" lvl="4" marL="2286000" algn="l">
              <a:spcBef>
                <a:spcPts val="180"/>
              </a:spcBef>
              <a:spcAft>
                <a:spcPts val="0"/>
              </a:spcAft>
              <a:buClr>
                <a:schemeClr val="dk1"/>
              </a:buClr>
              <a:buSzPts val="900"/>
              <a:buNone/>
              <a:defRPr sz="900"/>
            </a:lvl5pPr>
            <a:lvl6pPr indent="-228600" lvl="5" marL="2743200" algn="l">
              <a:spcBef>
                <a:spcPts val="180"/>
              </a:spcBef>
              <a:spcAft>
                <a:spcPts val="0"/>
              </a:spcAft>
              <a:buClr>
                <a:schemeClr val="dk1"/>
              </a:buClr>
              <a:buSzPts val="900"/>
              <a:buNone/>
              <a:defRPr sz="900"/>
            </a:lvl6pPr>
            <a:lvl7pPr indent="-228600" lvl="6" marL="3200400" algn="l">
              <a:spcBef>
                <a:spcPts val="180"/>
              </a:spcBef>
              <a:spcAft>
                <a:spcPts val="0"/>
              </a:spcAft>
              <a:buClr>
                <a:schemeClr val="dk1"/>
              </a:buClr>
              <a:buSzPts val="900"/>
              <a:buNone/>
              <a:defRPr sz="900"/>
            </a:lvl7pPr>
            <a:lvl8pPr indent="-228600" lvl="7" marL="3657600" algn="l">
              <a:spcBef>
                <a:spcPts val="180"/>
              </a:spcBef>
              <a:spcAft>
                <a:spcPts val="0"/>
              </a:spcAft>
              <a:buClr>
                <a:schemeClr val="dk1"/>
              </a:buClr>
              <a:buSzPts val="900"/>
              <a:buNone/>
              <a:defRPr sz="900"/>
            </a:lvl8pPr>
            <a:lvl9pPr indent="-228600" lvl="8" marL="4114800" algn="l">
              <a:spcBef>
                <a:spcPts val="180"/>
              </a:spcBef>
              <a:spcAft>
                <a:spcPts val="0"/>
              </a:spcAft>
              <a:buClr>
                <a:schemeClr val="dk1"/>
              </a:buClr>
              <a:buSzPts val="900"/>
              <a:buNone/>
              <a:defRPr sz="900"/>
            </a:lvl9pPr>
          </a:lstStyle>
          <a:p/>
        </p:txBody>
      </p:sp>
      <p:sp>
        <p:nvSpPr>
          <p:cNvPr id="61" name="Google Shape;61;p10"/>
          <p:cNvSpPr txBox="1"/>
          <p:nvPr>
            <p:ph idx="10" type="dt"/>
          </p:nvPr>
        </p:nvSpPr>
        <p:spPr>
          <a:xfrm>
            <a:off x="457200" y="6356350"/>
            <a:ext cx="2133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1pPr>
            <a:lvl2pPr lvl="1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62" name="Google Shape;62;p10"/>
          <p:cNvSpPr txBox="1"/>
          <p:nvPr>
            <p:ph idx="11" type="ftr"/>
          </p:nvPr>
        </p:nvSpPr>
        <p:spPr>
          <a:xfrm>
            <a:off x="3124200" y="6356350"/>
            <a:ext cx="2895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1pPr>
            <a:lvl2pPr lvl="1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63" name="Google Shape;63;p10"/>
          <p:cNvSpPr txBox="1"/>
          <p:nvPr>
            <p:ph idx="12" type="sldNum"/>
          </p:nvPr>
        </p:nvSpPr>
        <p:spPr>
          <a:xfrm>
            <a:off x="6553200" y="6356350"/>
            <a:ext cx="2133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algn="r">
              <a:spcBef>
                <a:spcPts val="0"/>
              </a:spcBef>
              <a:buNone/>
              <a:defRPr/>
            </a:lvl1pPr>
            <a:lvl2pPr indent="0" lvl="1" marL="0" algn="r">
              <a:spcBef>
                <a:spcPts val="0"/>
              </a:spcBef>
              <a:buNone/>
              <a:defRPr/>
            </a:lvl2pPr>
            <a:lvl3pPr indent="0" lvl="2" marL="0" algn="r">
              <a:spcBef>
                <a:spcPts val="0"/>
              </a:spcBef>
              <a:buNone/>
              <a:defRPr/>
            </a:lvl3pPr>
            <a:lvl4pPr indent="0" lvl="3" marL="0" algn="r">
              <a:spcBef>
                <a:spcPts val="0"/>
              </a:spcBef>
              <a:buNone/>
              <a:defRPr/>
            </a:lvl4pPr>
            <a:lvl5pPr indent="0" lvl="4" marL="0" algn="r">
              <a:spcBef>
                <a:spcPts val="0"/>
              </a:spcBef>
              <a:buNone/>
              <a:defRPr/>
            </a:lvl5pPr>
            <a:lvl6pPr indent="0" lvl="5" marL="0" algn="r">
              <a:spcBef>
                <a:spcPts val="0"/>
              </a:spcBef>
              <a:buNone/>
              <a:defRPr/>
            </a:lvl6pPr>
            <a:lvl7pPr indent="0" lvl="6" marL="0" algn="r">
              <a:spcBef>
                <a:spcPts val="0"/>
              </a:spcBef>
              <a:buNone/>
              <a:defRPr/>
            </a:lvl7pPr>
            <a:lvl8pPr indent="0" lvl="7" marL="0" algn="r">
              <a:spcBef>
                <a:spcPts val="0"/>
              </a:spcBef>
              <a:buNone/>
              <a:defRPr/>
            </a:lvl8pPr>
            <a:lvl9pPr indent="0" lvl="8" marL="0" algn="r">
              <a:spcBef>
                <a:spcPts val="0"/>
              </a:spcBef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US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Vertical Text" type="vertTx">
  <p:cSld name="VERTICAL_TEXT">
    <p:spTree>
      <p:nvGrpSpPr>
        <p:cNvPr id="64" name="Shape 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" name="Google Shape;65;p11"/>
          <p:cNvSpPr txBox="1"/>
          <p:nvPr>
            <p:ph type="title"/>
          </p:nvPr>
        </p:nvSpPr>
        <p:spPr>
          <a:xfrm>
            <a:off x="457200" y="274638"/>
            <a:ext cx="8229600" cy="1143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rm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66" name="Google Shape;66;p11"/>
          <p:cNvSpPr txBox="1"/>
          <p:nvPr>
            <p:ph idx="1" type="body"/>
          </p:nvPr>
        </p:nvSpPr>
        <p:spPr>
          <a:xfrm rot="5400000">
            <a:off x="2309019" y="-251618"/>
            <a:ext cx="4525963" cy="8229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rmAutofit/>
          </a:bodyPr>
          <a:lstStyle>
            <a:lvl1pPr indent="-342900" lvl="0" marL="4572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1pPr>
            <a:lvl2pPr indent="-342900" lvl="1" marL="9144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–"/>
              <a:defRPr/>
            </a:lvl2pPr>
            <a:lvl3pPr indent="-342900" lvl="2" marL="13716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3pPr>
            <a:lvl4pPr indent="-342900" lvl="3" marL="18288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–"/>
              <a:defRPr/>
            </a:lvl4pPr>
            <a:lvl5pPr indent="-342900" lvl="4" marL="22860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»"/>
              <a:defRPr/>
            </a:lvl5pPr>
            <a:lvl6pPr indent="-342900" lvl="5" marL="27432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6pPr>
            <a:lvl7pPr indent="-342900" lvl="6" marL="32004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7pPr>
            <a:lvl8pPr indent="-342900" lvl="7" marL="36576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8pPr>
            <a:lvl9pPr indent="-342900" lvl="8" marL="41148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9pPr>
          </a:lstStyle>
          <a:p/>
        </p:txBody>
      </p:sp>
      <p:sp>
        <p:nvSpPr>
          <p:cNvPr id="67" name="Google Shape;67;p11"/>
          <p:cNvSpPr txBox="1"/>
          <p:nvPr>
            <p:ph idx="10" type="dt"/>
          </p:nvPr>
        </p:nvSpPr>
        <p:spPr>
          <a:xfrm>
            <a:off x="457200" y="6356350"/>
            <a:ext cx="2133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1pPr>
            <a:lvl2pPr lvl="1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68" name="Google Shape;68;p11"/>
          <p:cNvSpPr txBox="1"/>
          <p:nvPr>
            <p:ph idx="11" type="ftr"/>
          </p:nvPr>
        </p:nvSpPr>
        <p:spPr>
          <a:xfrm>
            <a:off x="3124200" y="6356350"/>
            <a:ext cx="2895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1pPr>
            <a:lvl2pPr lvl="1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69" name="Google Shape;69;p11"/>
          <p:cNvSpPr txBox="1"/>
          <p:nvPr>
            <p:ph idx="12" type="sldNum"/>
          </p:nvPr>
        </p:nvSpPr>
        <p:spPr>
          <a:xfrm>
            <a:off x="6553200" y="6356350"/>
            <a:ext cx="2133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algn="r">
              <a:spcBef>
                <a:spcPts val="0"/>
              </a:spcBef>
              <a:buNone/>
              <a:defRPr/>
            </a:lvl1pPr>
            <a:lvl2pPr indent="0" lvl="1" marL="0" algn="r">
              <a:spcBef>
                <a:spcPts val="0"/>
              </a:spcBef>
              <a:buNone/>
              <a:defRPr/>
            </a:lvl2pPr>
            <a:lvl3pPr indent="0" lvl="2" marL="0" algn="r">
              <a:spcBef>
                <a:spcPts val="0"/>
              </a:spcBef>
              <a:buNone/>
              <a:defRPr/>
            </a:lvl3pPr>
            <a:lvl4pPr indent="0" lvl="3" marL="0" algn="r">
              <a:spcBef>
                <a:spcPts val="0"/>
              </a:spcBef>
              <a:buNone/>
              <a:defRPr/>
            </a:lvl4pPr>
            <a:lvl5pPr indent="0" lvl="4" marL="0" algn="r">
              <a:spcBef>
                <a:spcPts val="0"/>
              </a:spcBef>
              <a:buNone/>
              <a:defRPr/>
            </a:lvl5pPr>
            <a:lvl6pPr indent="0" lvl="5" marL="0" algn="r">
              <a:spcBef>
                <a:spcPts val="0"/>
              </a:spcBef>
              <a:buNone/>
              <a:defRPr/>
            </a:lvl6pPr>
            <a:lvl7pPr indent="0" lvl="6" marL="0" algn="r">
              <a:spcBef>
                <a:spcPts val="0"/>
              </a:spcBef>
              <a:buNone/>
              <a:defRPr/>
            </a:lvl7pPr>
            <a:lvl8pPr indent="0" lvl="7" marL="0" algn="r">
              <a:spcBef>
                <a:spcPts val="0"/>
              </a:spcBef>
              <a:buNone/>
              <a:defRPr/>
            </a:lvl8pPr>
            <a:lvl9pPr indent="0" lvl="8" marL="0" algn="r">
              <a:spcBef>
                <a:spcPts val="0"/>
              </a:spcBef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US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Vertical Title and Text" type="vertTitleAndTx">
  <p:cSld name="VERTICAL_TITLE_AND_VERTICAL_TEXT">
    <p:spTree>
      <p:nvGrpSpPr>
        <p:cNvPr id="70" name="Shape 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" name="Google Shape;71;p12"/>
          <p:cNvSpPr txBox="1"/>
          <p:nvPr>
            <p:ph type="title"/>
          </p:nvPr>
        </p:nvSpPr>
        <p:spPr>
          <a:xfrm rot="5400000">
            <a:off x="4732338" y="2171701"/>
            <a:ext cx="5851525" cy="2057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rm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72" name="Google Shape;72;p12"/>
          <p:cNvSpPr txBox="1"/>
          <p:nvPr>
            <p:ph idx="1" type="body"/>
          </p:nvPr>
        </p:nvSpPr>
        <p:spPr>
          <a:xfrm rot="5400000">
            <a:off x="541338" y="190500"/>
            <a:ext cx="5851525" cy="6019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rmAutofit/>
          </a:bodyPr>
          <a:lstStyle>
            <a:lvl1pPr indent="-342900" lvl="0" marL="4572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1pPr>
            <a:lvl2pPr indent="-342900" lvl="1" marL="9144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–"/>
              <a:defRPr/>
            </a:lvl2pPr>
            <a:lvl3pPr indent="-342900" lvl="2" marL="13716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3pPr>
            <a:lvl4pPr indent="-342900" lvl="3" marL="18288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–"/>
              <a:defRPr/>
            </a:lvl4pPr>
            <a:lvl5pPr indent="-342900" lvl="4" marL="22860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»"/>
              <a:defRPr/>
            </a:lvl5pPr>
            <a:lvl6pPr indent="-342900" lvl="5" marL="27432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6pPr>
            <a:lvl7pPr indent="-342900" lvl="6" marL="32004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7pPr>
            <a:lvl8pPr indent="-342900" lvl="7" marL="36576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8pPr>
            <a:lvl9pPr indent="-342900" lvl="8" marL="41148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9pPr>
          </a:lstStyle>
          <a:p/>
        </p:txBody>
      </p:sp>
      <p:sp>
        <p:nvSpPr>
          <p:cNvPr id="73" name="Google Shape;73;p12"/>
          <p:cNvSpPr txBox="1"/>
          <p:nvPr>
            <p:ph idx="10" type="dt"/>
          </p:nvPr>
        </p:nvSpPr>
        <p:spPr>
          <a:xfrm>
            <a:off x="457200" y="6356350"/>
            <a:ext cx="2133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1pPr>
            <a:lvl2pPr lvl="1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74" name="Google Shape;74;p12"/>
          <p:cNvSpPr txBox="1"/>
          <p:nvPr>
            <p:ph idx="11" type="ftr"/>
          </p:nvPr>
        </p:nvSpPr>
        <p:spPr>
          <a:xfrm>
            <a:off x="3124200" y="6356350"/>
            <a:ext cx="2895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1pPr>
            <a:lvl2pPr lvl="1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75" name="Google Shape;75;p12"/>
          <p:cNvSpPr txBox="1"/>
          <p:nvPr>
            <p:ph idx="12" type="sldNum"/>
          </p:nvPr>
        </p:nvSpPr>
        <p:spPr>
          <a:xfrm>
            <a:off x="6553200" y="6356350"/>
            <a:ext cx="2133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algn="r">
              <a:spcBef>
                <a:spcPts val="0"/>
              </a:spcBef>
              <a:buNone/>
              <a:defRPr/>
            </a:lvl1pPr>
            <a:lvl2pPr indent="0" lvl="1" marL="0" algn="r">
              <a:spcBef>
                <a:spcPts val="0"/>
              </a:spcBef>
              <a:buNone/>
              <a:defRPr/>
            </a:lvl2pPr>
            <a:lvl3pPr indent="0" lvl="2" marL="0" algn="r">
              <a:spcBef>
                <a:spcPts val="0"/>
              </a:spcBef>
              <a:buNone/>
              <a:defRPr/>
            </a:lvl3pPr>
            <a:lvl4pPr indent="0" lvl="3" marL="0" algn="r">
              <a:spcBef>
                <a:spcPts val="0"/>
              </a:spcBef>
              <a:buNone/>
              <a:defRPr/>
            </a:lvl4pPr>
            <a:lvl5pPr indent="0" lvl="4" marL="0" algn="r">
              <a:spcBef>
                <a:spcPts val="0"/>
              </a:spcBef>
              <a:buNone/>
              <a:defRPr/>
            </a:lvl5pPr>
            <a:lvl6pPr indent="0" lvl="5" marL="0" algn="r">
              <a:spcBef>
                <a:spcPts val="0"/>
              </a:spcBef>
              <a:buNone/>
              <a:defRPr/>
            </a:lvl6pPr>
            <a:lvl7pPr indent="0" lvl="6" marL="0" algn="r">
              <a:spcBef>
                <a:spcPts val="0"/>
              </a:spcBef>
              <a:buNone/>
              <a:defRPr/>
            </a:lvl7pPr>
            <a:lvl8pPr indent="0" lvl="7" marL="0" algn="r">
              <a:spcBef>
                <a:spcPts val="0"/>
              </a:spcBef>
              <a:buNone/>
              <a:defRPr/>
            </a:lvl8pPr>
            <a:lvl9pPr indent="0" lvl="8" marL="0" algn="r">
              <a:spcBef>
                <a:spcPts val="0"/>
              </a:spcBef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US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2" Type="http://schemas.openxmlformats.org/officeDocument/2006/relationships/theme" Target="../theme/theme2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457200" y="274638"/>
            <a:ext cx="8229600" cy="1143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rmAutofit/>
          </a:bodyPr>
          <a:lstStyle>
            <a:lvl1pPr lvl="0" marR="0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400"/>
              <a:buFont typeface="Gilda Display"/>
              <a:buNone/>
              <a:defRPr i="0" sz="4400" u="none" cap="none" strike="noStrike">
                <a:solidFill>
                  <a:schemeClr val="dk1"/>
                </a:solidFill>
                <a:latin typeface="Gilda Display"/>
                <a:ea typeface="Gilda Display"/>
                <a:cs typeface="Gilda Display"/>
                <a:sym typeface="Gilda Display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2pPr>
            <a:lvl3pPr lvl="2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3pPr>
            <a:lvl4pPr lvl="3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4pPr>
            <a:lvl5pPr lvl="4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5pPr>
            <a:lvl6pPr lvl="5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6pPr>
            <a:lvl7pPr lvl="6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7pPr>
            <a:lvl8pPr lvl="7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8pPr>
            <a:lvl9pPr lvl="8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457200" y="1600200"/>
            <a:ext cx="8229600" cy="4525963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rmAutofit/>
          </a:bodyPr>
          <a:lstStyle>
            <a:lvl1pPr indent="-355600" lvl="0" marL="457200" marR="0" rtl="0" algn="l">
              <a:spcBef>
                <a:spcPts val="64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Nunito Sans"/>
              <a:buChar char="•"/>
              <a:defRPr i="0" sz="2000" u="none" cap="none" strike="noStrike">
                <a:solidFill>
                  <a:schemeClr val="dk1"/>
                </a:solidFill>
                <a:latin typeface="Nunito Sans"/>
                <a:ea typeface="Nunito Sans"/>
                <a:cs typeface="Nunito Sans"/>
                <a:sym typeface="Nunito Sans"/>
              </a:defRPr>
            </a:lvl1pPr>
            <a:lvl2pPr indent="-355600" lvl="1" marL="9144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Nunito Sans"/>
              <a:buChar char="–"/>
              <a:defRPr i="0" sz="2000" u="none" cap="none" strike="noStrike">
                <a:solidFill>
                  <a:schemeClr val="dk1"/>
                </a:solidFill>
                <a:latin typeface="Nunito Sans"/>
                <a:ea typeface="Nunito Sans"/>
                <a:cs typeface="Nunito Sans"/>
                <a:sym typeface="Nunito Sans"/>
              </a:defRPr>
            </a:lvl2pPr>
            <a:lvl3pPr indent="-355600" lvl="2" marL="13716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Nunito Sans"/>
              <a:buChar char="•"/>
              <a:defRPr i="0" sz="2000" u="none" cap="none" strike="noStrike">
                <a:solidFill>
                  <a:schemeClr val="dk1"/>
                </a:solidFill>
                <a:latin typeface="Nunito Sans"/>
                <a:ea typeface="Nunito Sans"/>
                <a:cs typeface="Nunito Sans"/>
                <a:sym typeface="Nunito Sans"/>
              </a:defRPr>
            </a:lvl3pPr>
            <a:lvl4pPr indent="-355600" lvl="3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Nunito Sans"/>
              <a:buChar char="–"/>
              <a:defRPr i="0" sz="2000" u="none" cap="none" strike="noStrike">
                <a:solidFill>
                  <a:schemeClr val="dk1"/>
                </a:solidFill>
                <a:latin typeface="Nunito Sans"/>
                <a:ea typeface="Nunito Sans"/>
                <a:cs typeface="Nunito Sans"/>
                <a:sym typeface="Nunito Sans"/>
              </a:defRPr>
            </a:lvl4pPr>
            <a:lvl5pPr indent="-355600" lvl="4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Nunito Sans"/>
              <a:buChar char="»"/>
              <a:defRPr i="0" sz="2000" u="none" cap="none" strike="noStrike">
                <a:solidFill>
                  <a:schemeClr val="dk1"/>
                </a:solidFill>
                <a:latin typeface="Nunito Sans"/>
                <a:ea typeface="Nunito Sans"/>
                <a:cs typeface="Nunito Sans"/>
                <a:sym typeface="Nunito Sans"/>
              </a:defRPr>
            </a:lvl5pPr>
            <a:lvl6pPr indent="-355600" lvl="5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Nunito Sans"/>
              <a:buChar char="•"/>
              <a:defRPr i="0" sz="2000" u="none" cap="none" strike="noStrike">
                <a:solidFill>
                  <a:schemeClr val="dk1"/>
                </a:solidFill>
                <a:latin typeface="Nunito Sans"/>
                <a:ea typeface="Nunito Sans"/>
                <a:cs typeface="Nunito Sans"/>
                <a:sym typeface="Nunito Sans"/>
              </a:defRPr>
            </a:lvl6pPr>
            <a:lvl7pPr indent="-355600" lvl="6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Nunito Sans"/>
              <a:buChar char="•"/>
              <a:defRPr i="0" sz="2000" u="none" cap="none" strike="noStrike">
                <a:solidFill>
                  <a:schemeClr val="dk1"/>
                </a:solidFill>
                <a:latin typeface="Nunito Sans"/>
                <a:ea typeface="Nunito Sans"/>
                <a:cs typeface="Nunito Sans"/>
                <a:sym typeface="Nunito Sans"/>
              </a:defRPr>
            </a:lvl7pPr>
            <a:lvl8pPr indent="-355600" lvl="7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Nunito Sans"/>
              <a:buChar char="•"/>
              <a:defRPr i="0" sz="2000" u="none" cap="none" strike="noStrike">
                <a:solidFill>
                  <a:schemeClr val="dk1"/>
                </a:solidFill>
                <a:latin typeface="Nunito Sans"/>
                <a:ea typeface="Nunito Sans"/>
                <a:cs typeface="Nunito Sans"/>
                <a:sym typeface="Nunito Sans"/>
              </a:defRPr>
            </a:lvl8pPr>
            <a:lvl9pPr indent="-355600" lvl="8" marL="4114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Nunito Sans"/>
              <a:buChar char="•"/>
              <a:defRPr i="0" sz="2000" u="none" cap="none" strike="noStrike">
                <a:solidFill>
                  <a:schemeClr val="dk1"/>
                </a:solidFill>
                <a:latin typeface="Nunito Sans"/>
                <a:ea typeface="Nunito Sans"/>
                <a:cs typeface="Nunito Sans"/>
                <a:sym typeface="Nunito Sans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0" type="dt"/>
          </p:nvPr>
        </p:nvSpPr>
        <p:spPr>
          <a:xfrm>
            <a:off x="457200" y="6356350"/>
            <a:ext cx="2133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lvl="1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lvl="2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lvl="3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lvl="4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lvl="5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lvl="6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lvl="7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lvl="8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9" name="Google Shape;9;p1"/>
          <p:cNvSpPr txBox="1"/>
          <p:nvPr>
            <p:ph idx="11" type="ftr"/>
          </p:nvPr>
        </p:nvSpPr>
        <p:spPr>
          <a:xfrm>
            <a:off x="3124200" y="6356350"/>
            <a:ext cx="2895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marR="0" rtl="0" algn="ctr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lvl="1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lvl="2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lvl="3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lvl="4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lvl="5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lvl="6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lvl="7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lvl="8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0" name="Google Shape;10;p1"/>
          <p:cNvSpPr txBox="1"/>
          <p:nvPr>
            <p:ph idx="12" type="sldNum"/>
          </p:nvPr>
        </p:nvSpPr>
        <p:spPr>
          <a:xfrm>
            <a:off x="6553200" y="6356350"/>
            <a:ext cx="21336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888888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US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Relationship Id="rId3" Type="http://schemas.openxmlformats.org/officeDocument/2006/relationships/image" Target="../media/image1.png"/><Relationship Id="rId4" Type="http://schemas.openxmlformats.org/officeDocument/2006/relationships/image" Target="../media/image9.png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2.xm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10.png"/><Relationship Id="rId4" Type="http://schemas.openxmlformats.org/officeDocument/2006/relationships/image" Target="../media/image15.pn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9.xml"/><Relationship Id="rId3" Type="http://schemas.openxmlformats.org/officeDocument/2006/relationships/image" Target="../media/image16.png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0.xml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1.xm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3.xml"/><Relationship Id="rId3" Type="http://schemas.openxmlformats.org/officeDocument/2006/relationships/image" Target="../media/image13.png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4.xml"/><Relationship Id="rId3" Type="http://schemas.openxmlformats.org/officeDocument/2006/relationships/image" Target="../media/image6.jpg"/><Relationship Id="rId4" Type="http://schemas.openxmlformats.org/officeDocument/2006/relationships/image" Target="../media/image2.jpg"/><Relationship Id="rId5" Type="http://schemas.openxmlformats.org/officeDocument/2006/relationships/image" Target="../media/image5.jpg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5.xml"/><Relationship Id="rId3" Type="http://schemas.openxmlformats.org/officeDocument/2006/relationships/image" Target="../media/image5.jpg"/><Relationship Id="rId4" Type="http://schemas.openxmlformats.org/officeDocument/2006/relationships/image" Target="../media/image12.jpg"/><Relationship Id="rId5" Type="http://schemas.openxmlformats.org/officeDocument/2006/relationships/image" Target="../media/image11.jpg"/><Relationship Id="rId6" Type="http://schemas.openxmlformats.org/officeDocument/2006/relationships/image" Target="../media/image3.jpg"/><Relationship Id="rId7" Type="http://schemas.openxmlformats.org/officeDocument/2006/relationships/image" Target="../media/image4.jpg"/><Relationship Id="rId8" Type="http://schemas.openxmlformats.org/officeDocument/2006/relationships/image" Target="../media/image8.jpg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6.xml"/><Relationship Id="rId3" Type="http://schemas.openxmlformats.org/officeDocument/2006/relationships/image" Target="../media/image14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0B262B"/>
        </a:solidFill>
      </p:bgPr>
    </p:bg>
    <p:spTree>
      <p:nvGrpSpPr>
        <p:cNvPr id="79" name="Shape 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0" name="Google Shape;80;p13"/>
          <p:cNvSpPr/>
          <p:nvPr/>
        </p:nvSpPr>
        <p:spPr>
          <a:xfrm>
            <a:off x="1028700" y="1028700"/>
            <a:ext cx="720572" cy="720572"/>
          </a:xfrm>
          <a:custGeom>
            <a:rect b="b" l="l" r="r" t="t"/>
            <a:pathLst>
              <a:path extrusionOk="0" h="720572" w="720572">
                <a:moveTo>
                  <a:pt x="0" y="0"/>
                </a:moveTo>
                <a:lnTo>
                  <a:pt x="720572" y="0"/>
                </a:lnTo>
                <a:lnTo>
                  <a:pt x="720572" y="720572"/>
                </a:lnTo>
                <a:lnTo>
                  <a:pt x="0" y="720572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3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cxnSp>
        <p:nvCxnSpPr>
          <p:cNvPr id="81" name="Google Shape;81;p13"/>
          <p:cNvCxnSpPr/>
          <p:nvPr/>
        </p:nvCxnSpPr>
        <p:spPr>
          <a:xfrm rot="10800000">
            <a:off x="10702059" y="7550738"/>
            <a:ext cx="0" cy="1599233"/>
          </a:xfrm>
          <a:prstGeom prst="straightConnector1">
            <a:avLst/>
          </a:prstGeom>
          <a:noFill/>
          <a:ln cap="flat" cmpd="sng" w="19050">
            <a:solidFill>
              <a:srgbClr val="CCCBFD"/>
            </a:solidFill>
            <a:prstDash val="solid"/>
            <a:round/>
            <a:headEnd len="sm" w="sm" type="none"/>
            <a:tailEnd len="sm" w="sm" type="none"/>
          </a:ln>
        </p:spPr>
      </p:cxnSp>
      <p:sp>
        <p:nvSpPr>
          <p:cNvPr id="82" name="Google Shape;82;p13"/>
          <p:cNvSpPr txBox="1"/>
          <p:nvPr/>
        </p:nvSpPr>
        <p:spPr>
          <a:xfrm>
            <a:off x="1915792" y="1229068"/>
            <a:ext cx="3410900" cy="300786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9994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1887" u="none" cap="none" strike="noStrike">
                <a:solidFill>
                  <a:srgbClr val="DCFFDF"/>
                </a:solidFill>
                <a:latin typeface="Nunito Sans"/>
                <a:ea typeface="Nunito Sans"/>
                <a:cs typeface="Nunito Sans"/>
                <a:sym typeface="Nunito Sans"/>
              </a:rPr>
              <a:t>IMPACT INC</a:t>
            </a:r>
            <a:endParaRPr/>
          </a:p>
        </p:txBody>
      </p:sp>
      <p:sp>
        <p:nvSpPr>
          <p:cNvPr id="83" name="Google Shape;83;p13"/>
          <p:cNvSpPr txBox="1"/>
          <p:nvPr/>
        </p:nvSpPr>
        <p:spPr>
          <a:xfrm>
            <a:off x="1028700" y="3739515"/>
            <a:ext cx="8563500" cy="47286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12800" u="none" cap="none" strike="noStrike">
                <a:solidFill>
                  <a:srgbClr val="DCFFDF"/>
                </a:solidFill>
                <a:latin typeface="Gilda Display"/>
                <a:ea typeface="Gilda Display"/>
                <a:cs typeface="Gilda Display"/>
                <a:sym typeface="Gilda Display"/>
              </a:rPr>
              <a:t>Sales</a:t>
            </a:r>
            <a:endParaRPr sz="100"/>
          </a:p>
          <a:p>
            <a:pPr indent="0" lvl="0" marL="0" marR="0" rtl="0" algn="l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12800" u="none" cap="none" strike="noStrike">
                <a:solidFill>
                  <a:srgbClr val="DCFFDF"/>
                </a:solidFill>
                <a:latin typeface="Gilda Display"/>
                <a:ea typeface="Gilda Display"/>
                <a:cs typeface="Gilda Display"/>
                <a:sym typeface="Gilda Display"/>
              </a:rPr>
              <a:t>Soft Skills      Training</a:t>
            </a:r>
            <a:endParaRPr sz="100"/>
          </a:p>
        </p:txBody>
      </p:sp>
      <p:sp>
        <p:nvSpPr>
          <p:cNvPr id="84" name="Google Shape;84;p13"/>
          <p:cNvSpPr txBox="1"/>
          <p:nvPr/>
        </p:nvSpPr>
        <p:spPr>
          <a:xfrm>
            <a:off x="11240425" y="7833464"/>
            <a:ext cx="6018900" cy="9264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799" u="none" cap="none" strike="noStrike">
                <a:solidFill>
                  <a:srgbClr val="DCFFDF"/>
                </a:solidFill>
                <a:latin typeface="Nunito Sans"/>
                <a:ea typeface="Nunito Sans"/>
                <a:cs typeface="Nunito Sans"/>
                <a:sym typeface="Nunito Sans"/>
              </a:rPr>
              <a:t>Building trust, clarity, and confidence at every stage of the sale</a:t>
            </a:r>
            <a:endParaRPr/>
          </a:p>
        </p:txBody>
      </p:sp>
      <p:pic>
        <p:nvPicPr>
          <p:cNvPr id="85" name="Google Shape;85;p13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9897017" y="0"/>
            <a:ext cx="8390984" cy="649318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B29876"/>
        </a:solidFill>
      </p:bgPr>
    </p:bg>
    <p:spTree>
      <p:nvGrpSpPr>
        <p:cNvPr id="89" name="Shape 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90" name="Google Shape;90;p14"/>
          <p:cNvCxnSpPr/>
          <p:nvPr/>
        </p:nvCxnSpPr>
        <p:spPr>
          <a:xfrm rot="10800000">
            <a:off x="1114425" y="3137535"/>
            <a:ext cx="16144875" cy="0"/>
          </a:xfrm>
          <a:prstGeom prst="straightConnector1">
            <a:avLst/>
          </a:prstGeom>
          <a:noFill/>
          <a:ln cap="flat" cmpd="sng" w="19050">
            <a:solidFill>
              <a:srgbClr val="0B262B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91" name="Google Shape;91;p14"/>
          <p:cNvCxnSpPr/>
          <p:nvPr/>
        </p:nvCxnSpPr>
        <p:spPr>
          <a:xfrm rot="10800000">
            <a:off x="1114425" y="4665345"/>
            <a:ext cx="16144875" cy="0"/>
          </a:xfrm>
          <a:prstGeom prst="straightConnector1">
            <a:avLst/>
          </a:prstGeom>
          <a:noFill/>
          <a:ln cap="flat" cmpd="sng" w="19050">
            <a:solidFill>
              <a:srgbClr val="0B262B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92" name="Google Shape;92;p14"/>
          <p:cNvCxnSpPr/>
          <p:nvPr/>
        </p:nvCxnSpPr>
        <p:spPr>
          <a:xfrm rot="10800000">
            <a:off x="1114425" y="6193155"/>
            <a:ext cx="16144875" cy="0"/>
          </a:xfrm>
          <a:prstGeom prst="straightConnector1">
            <a:avLst/>
          </a:prstGeom>
          <a:noFill/>
          <a:ln cap="flat" cmpd="sng" w="19050">
            <a:solidFill>
              <a:srgbClr val="0B262B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93" name="Google Shape;93;p14"/>
          <p:cNvCxnSpPr/>
          <p:nvPr/>
        </p:nvCxnSpPr>
        <p:spPr>
          <a:xfrm rot="10800000">
            <a:off x="1114425" y="7720965"/>
            <a:ext cx="16144875" cy="0"/>
          </a:xfrm>
          <a:prstGeom prst="straightConnector1">
            <a:avLst/>
          </a:prstGeom>
          <a:noFill/>
          <a:ln cap="flat" cmpd="sng" w="19050">
            <a:solidFill>
              <a:srgbClr val="0B262B"/>
            </a:solidFill>
            <a:prstDash val="solid"/>
            <a:round/>
            <a:headEnd len="sm" w="sm" type="none"/>
            <a:tailEnd len="sm" w="sm" type="none"/>
          </a:ln>
        </p:spPr>
      </p:cxnSp>
      <p:sp>
        <p:nvSpPr>
          <p:cNvPr id="94" name="Google Shape;94;p14"/>
          <p:cNvSpPr txBox="1"/>
          <p:nvPr/>
        </p:nvSpPr>
        <p:spPr>
          <a:xfrm>
            <a:off x="1028700" y="1076325"/>
            <a:ext cx="5909121" cy="31813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24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rPr>
              <a:t>OVERVIEW</a:t>
            </a:r>
            <a:endParaRPr/>
          </a:p>
        </p:txBody>
      </p:sp>
      <p:sp>
        <p:nvSpPr>
          <p:cNvPr id="95" name="Google Shape;95;p14"/>
          <p:cNvSpPr txBox="1"/>
          <p:nvPr/>
        </p:nvSpPr>
        <p:spPr>
          <a:xfrm>
            <a:off x="2174256" y="1948815"/>
            <a:ext cx="13167666" cy="97345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7200" u="none" cap="none" strike="noStrike">
                <a:solidFill>
                  <a:srgbClr val="0B262B"/>
                </a:solidFill>
                <a:latin typeface="Gilda Display"/>
                <a:ea typeface="Gilda Display"/>
                <a:cs typeface="Gilda Display"/>
                <a:sym typeface="Gilda Display"/>
              </a:rPr>
              <a:t>Introduction</a:t>
            </a:r>
            <a:endParaRPr/>
          </a:p>
        </p:txBody>
      </p:sp>
      <p:sp>
        <p:nvSpPr>
          <p:cNvPr id="96" name="Google Shape;96;p14"/>
          <p:cNvSpPr txBox="1"/>
          <p:nvPr/>
        </p:nvSpPr>
        <p:spPr>
          <a:xfrm>
            <a:off x="1114425" y="2251710"/>
            <a:ext cx="518256" cy="28194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1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rPr>
              <a:t>01</a:t>
            </a:r>
            <a:endParaRPr/>
          </a:p>
        </p:txBody>
      </p:sp>
      <p:sp>
        <p:nvSpPr>
          <p:cNvPr id="97" name="Google Shape;97;p14"/>
          <p:cNvSpPr txBox="1"/>
          <p:nvPr/>
        </p:nvSpPr>
        <p:spPr>
          <a:xfrm>
            <a:off x="2174256" y="3476625"/>
            <a:ext cx="13167666" cy="97345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7200" u="none" cap="none" strike="noStrike">
                <a:solidFill>
                  <a:srgbClr val="0B262B"/>
                </a:solidFill>
                <a:latin typeface="Gilda Display"/>
                <a:ea typeface="Gilda Display"/>
                <a:cs typeface="Gilda Display"/>
                <a:sym typeface="Gilda Display"/>
              </a:rPr>
              <a:t>Why sales soft skills matter</a:t>
            </a:r>
            <a:endParaRPr/>
          </a:p>
        </p:txBody>
      </p:sp>
      <p:sp>
        <p:nvSpPr>
          <p:cNvPr id="98" name="Google Shape;98;p14"/>
          <p:cNvSpPr txBox="1"/>
          <p:nvPr/>
        </p:nvSpPr>
        <p:spPr>
          <a:xfrm>
            <a:off x="1114425" y="3779520"/>
            <a:ext cx="518256" cy="28194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1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rPr>
              <a:t>02</a:t>
            </a:r>
            <a:endParaRPr/>
          </a:p>
        </p:txBody>
      </p:sp>
      <p:sp>
        <p:nvSpPr>
          <p:cNvPr id="99" name="Google Shape;99;p14"/>
          <p:cNvSpPr txBox="1"/>
          <p:nvPr/>
        </p:nvSpPr>
        <p:spPr>
          <a:xfrm>
            <a:off x="2174256" y="5004435"/>
            <a:ext cx="13167666" cy="97345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7200" u="none" cap="none" strike="noStrike">
                <a:solidFill>
                  <a:srgbClr val="0B262B"/>
                </a:solidFill>
                <a:latin typeface="Gilda Display"/>
                <a:ea typeface="Gilda Display"/>
                <a:cs typeface="Gilda Display"/>
                <a:sym typeface="Gilda Display"/>
              </a:rPr>
              <a:t>Core soft skills for sales success</a:t>
            </a:r>
            <a:endParaRPr/>
          </a:p>
        </p:txBody>
      </p:sp>
      <p:sp>
        <p:nvSpPr>
          <p:cNvPr id="100" name="Google Shape;100;p14"/>
          <p:cNvSpPr txBox="1"/>
          <p:nvPr/>
        </p:nvSpPr>
        <p:spPr>
          <a:xfrm>
            <a:off x="1114425" y="5307330"/>
            <a:ext cx="518256" cy="28194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1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rPr>
              <a:t>03</a:t>
            </a:r>
            <a:endParaRPr/>
          </a:p>
        </p:txBody>
      </p:sp>
      <p:sp>
        <p:nvSpPr>
          <p:cNvPr id="101" name="Google Shape;101;p14"/>
          <p:cNvSpPr txBox="1"/>
          <p:nvPr/>
        </p:nvSpPr>
        <p:spPr>
          <a:xfrm>
            <a:off x="2174256" y="6532245"/>
            <a:ext cx="13167666" cy="97345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7200" u="none" cap="none" strike="noStrike">
                <a:solidFill>
                  <a:srgbClr val="0B262B"/>
                </a:solidFill>
                <a:latin typeface="Gilda Display"/>
                <a:ea typeface="Gilda Display"/>
                <a:cs typeface="Gilda Display"/>
                <a:sym typeface="Gilda Display"/>
              </a:rPr>
              <a:t>Skills in action</a:t>
            </a:r>
            <a:endParaRPr/>
          </a:p>
        </p:txBody>
      </p:sp>
      <p:sp>
        <p:nvSpPr>
          <p:cNvPr id="102" name="Google Shape;102;p14"/>
          <p:cNvSpPr txBox="1"/>
          <p:nvPr/>
        </p:nvSpPr>
        <p:spPr>
          <a:xfrm>
            <a:off x="1114425" y="6835140"/>
            <a:ext cx="518256" cy="28194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1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rPr>
              <a:t>04</a:t>
            </a:r>
            <a:endParaRPr/>
          </a:p>
        </p:txBody>
      </p:sp>
      <p:sp>
        <p:nvSpPr>
          <p:cNvPr id="103" name="Google Shape;103;p14"/>
          <p:cNvSpPr txBox="1"/>
          <p:nvPr/>
        </p:nvSpPr>
        <p:spPr>
          <a:xfrm>
            <a:off x="2174256" y="8060055"/>
            <a:ext cx="13167666" cy="97345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7200" u="none" cap="none" strike="noStrike">
                <a:solidFill>
                  <a:srgbClr val="0B262B"/>
                </a:solidFill>
                <a:latin typeface="Gilda Display"/>
                <a:ea typeface="Gilda Display"/>
                <a:cs typeface="Gilda Display"/>
                <a:sym typeface="Gilda Display"/>
              </a:rPr>
              <a:t>Summary</a:t>
            </a:r>
            <a:endParaRPr/>
          </a:p>
        </p:txBody>
      </p:sp>
      <p:sp>
        <p:nvSpPr>
          <p:cNvPr id="104" name="Google Shape;104;p14"/>
          <p:cNvSpPr txBox="1"/>
          <p:nvPr/>
        </p:nvSpPr>
        <p:spPr>
          <a:xfrm>
            <a:off x="1114425" y="8362950"/>
            <a:ext cx="518256" cy="28194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1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rPr>
              <a:t>05</a:t>
            </a:r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CCCBFD"/>
        </a:solidFill>
      </p:bgPr>
    </p:bg>
    <p:spTree>
      <p:nvGrpSpPr>
        <p:cNvPr id="108" name="Shape 1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9" name="Google Shape;109;p15"/>
          <p:cNvSpPr txBox="1"/>
          <p:nvPr/>
        </p:nvSpPr>
        <p:spPr>
          <a:xfrm>
            <a:off x="1028700" y="7259320"/>
            <a:ext cx="16230600" cy="19296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3799" u="none" cap="none" strike="noStrike">
                <a:solidFill>
                  <a:srgbClr val="0B262B"/>
                </a:solidFill>
                <a:latin typeface="Gilda Display"/>
                <a:ea typeface="Gilda Display"/>
                <a:cs typeface="Gilda Display"/>
                <a:sym typeface="Gilda Display"/>
              </a:rPr>
              <a:t>Great sales performance doesn’t come from product knowledge alone. Sales soft skills help teams start stronger conversations, adapt to customer needs, and build trust throughout the entire sales journey.</a:t>
            </a:r>
            <a:endParaRPr/>
          </a:p>
        </p:txBody>
      </p:sp>
      <p:sp>
        <p:nvSpPr>
          <p:cNvPr id="110" name="Google Shape;110;p15"/>
          <p:cNvSpPr txBox="1"/>
          <p:nvPr/>
        </p:nvSpPr>
        <p:spPr>
          <a:xfrm>
            <a:off x="1028700" y="1076325"/>
            <a:ext cx="3819289" cy="31813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24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rPr>
              <a:t>INTRODUCTION</a:t>
            </a:r>
            <a:endParaRPr/>
          </a:p>
        </p:txBody>
      </p:sp>
      <p:pic>
        <p:nvPicPr>
          <p:cNvPr id="111" name="Google Shape;111;p15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5932676" y="2"/>
            <a:ext cx="7697877" cy="5820923"/>
          </a:xfrm>
          <a:prstGeom prst="rect">
            <a:avLst/>
          </a:prstGeom>
          <a:noFill/>
          <a:ln>
            <a:noFill/>
          </a:ln>
        </p:spPr>
      </p:pic>
      <p:pic>
        <p:nvPicPr>
          <p:cNvPr id="112" name="Google Shape;112;p15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13880747" y="4"/>
            <a:ext cx="4407248" cy="5820923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D6E8D7"/>
        </a:solidFill>
      </p:bgPr>
    </p:bg>
    <p:spTree>
      <p:nvGrpSpPr>
        <p:cNvPr id="116" name="Shape 1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117" name="Google Shape;117;p16"/>
          <p:cNvGraphicFramePr/>
          <p:nvPr/>
        </p:nvGraphicFramePr>
        <p:xfrm>
          <a:off x="7232121" y="102870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{2C2038FF-235D-46AF-B406-562DD86AABA7}</a:tableStyleId>
              </a:tblPr>
              <a:tblGrid>
                <a:gridCol w="5027875"/>
                <a:gridCol w="5027875"/>
              </a:tblGrid>
              <a:tr h="13606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4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-US" sz="3600" u="none" cap="none" strike="noStrike">
                          <a:solidFill>
                            <a:srgbClr val="0B262B"/>
                          </a:solidFill>
                          <a:latin typeface="Gilda Display"/>
                          <a:ea typeface="Gilda Display"/>
                          <a:cs typeface="Gilda Display"/>
                          <a:sym typeface="Gilda Display"/>
                        </a:rPr>
                        <a:t>Hard skills</a:t>
                      </a:r>
                      <a:endParaRPr sz="1100" u="none" cap="none" strike="noStrike"/>
                    </a:p>
                  </a:txBody>
                  <a:tcPr marT="190500" marB="190500" marR="190500" marL="190500" anchor="ctr">
                    <a:lnL cap="flat" cmpd="sng" w="19050">
                      <a:solidFill>
                        <a:srgbClr val="0B262B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0B262B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0B262B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0B262B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CCCBFD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4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-US" sz="3600" u="none" cap="none" strike="noStrike">
                          <a:solidFill>
                            <a:srgbClr val="0B262B"/>
                          </a:solidFill>
                          <a:latin typeface="Gilda Display"/>
                          <a:ea typeface="Gilda Display"/>
                          <a:cs typeface="Gilda Display"/>
                          <a:sym typeface="Gilda Display"/>
                        </a:rPr>
                        <a:t>Soft skills</a:t>
                      </a:r>
                      <a:endParaRPr sz="1100" u="none" cap="none" strike="noStrike"/>
                    </a:p>
                  </a:txBody>
                  <a:tcPr marT="190500" marB="190500" marR="190500" marL="190500" anchor="ctr">
                    <a:lnL cap="flat" cmpd="sng" w="19050">
                      <a:solidFill>
                        <a:srgbClr val="0B262B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0B262B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0B262B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0B262B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CFFDF"/>
                    </a:solidFill>
                  </a:tcPr>
                </a:tc>
              </a:tr>
              <a:tr h="13606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39958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-US" sz="2400" u="none" cap="none" strike="noStrike">
                          <a:solidFill>
                            <a:srgbClr val="0B262B"/>
                          </a:solidFill>
                          <a:latin typeface="Nunito Sans"/>
                          <a:ea typeface="Nunito Sans"/>
                          <a:cs typeface="Nunito Sans"/>
                          <a:sym typeface="Nunito Sans"/>
                        </a:rPr>
                        <a:t>What you know</a:t>
                      </a:r>
                      <a:endParaRPr sz="1100" u="none" cap="none" strike="noStrike"/>
                    </a:p>
                  </a:txBody>
                  <a:tcPr marT="190500" marB="190500" marR="190500" marL="190500" anchor="ctr">
                    <a:lnL cap="flat" cmpd="sng" w="19050">
                      <a:solidFill>
                        <a:srgbClr val="0B262B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0B262B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0B262B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0B262B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39958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-US" sz="2400" u="none" cap="none" strike="noStrike">
                          <a:solidFill>
                            <a:srgbClr val="0B262B"/>
                          </a:solidFill>
                          <a:latin typeface="Nunito Sans"/>
                          <a:ea typeface="Nunito Sans"/>
                          <a:cs typeface="Nunito Sans"/>
                          <a:sym typeface="Nunito Sans"/>
                        </a:rPr>
                        <a:t>How you behave</a:t>
                      </a:r>
                      <a:endParaRPr sz="1100" u="none" cap="none" strike="noStrike"/>
                    </a:p>
                  </a:txBody>
                  <a:tcPr marT="190500" marB="190500" marR="190500" marL="190500" anchor="ctr">
                    <a:lnL cap="flat" cmpd="sng" w="19050">
                      <a:solidFill>
                        <a:srgbClr val="0B262B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0B262B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0B262B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0B262B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13606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39958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-US" sz="2400" u="none" cap="none" strike="noStrike">
                          <a:solidFill>
                            <a:srgbClr val="0B262B"/>
                          </a:solidFill>
                          <a:latin typeface="Nunito Sans"/>
                          <a:ea typeface="Nunito Sans"/>
                          <a:cs typeface="Nunito Sans"/>
                          <a:sym typeface="Nunito Sans"/>
                        </a:rPr>
                        <a:t>Technical</a:t>
                      </a:r>
                      <a:endParaRPr sz="1100" u="none" cap="none" strike="noStrike"/>
                    </a:p>
                  </a:txBody>
                  <a:tcPr marT="190500" marB="190500" marR="190500" marL="190500" anchor="ctr">
                    <a:lnL cap="flat" cmpd="sng" w="19050">
                      <a:solidFill>
                        <a:srgbClr val="0B262B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0B262B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0B262B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0B262B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39958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-US" sz="2400" u="none" cap="none" strike="noStrike">
                          <a:solidFill>
                            <a:srgbClr val="0B262B"/>
                          </a:solidFill>
                          <a:latin typeface="Nunito Sans"/>
                          <a:ea typeface="Nunito Sans"/>
                          <a:cs typeface="Nunito Sans"/>
                          <a:sym typeface="Nunito Sans"/>
                        </a:rPr>
                        <a:t>Interpersonal</a:t>
                      </a:r>
                      <a:endParaRPr sz="1100" u="none" cap="none" strike="noStrike"/>
                    </a:p>
                  </a:txBody>
                  <a:tcPr marT="190500" marB="190500" marR="190500" marL="190500" anchor="ctr">
                    <a:lnL cap="flat" cmpd="sng" w="19050">
                      <a:solidFill>
                        <a:srgbClr val="0B262B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0B262B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0B262B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0B262B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13606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39958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-US" sz="2400" u="none" cap="none" strike="noStrike">
                          <a:solidFill>
                            <a:srgbClr val="0B262B"/>
                          </a:solidFill>
                          <a:latin typeface="Nunito Sans"/>
                          <a:ea typeface="Nunito Sans"/>
                          <a:cs typeface="Nunito Sans"/>
                          <a:sym typeface="Nunito Sans"/>
                        </a:rPr>
                        <a:t>Easy to measure</a:t>
                      </a:r>
                      <a:endParaRPr sz="1100" u="none" cap="none" strike="noStrike"/>
                    </a:p>
                  </a:txBody>
                  <a:tcPr marT="190500" marB="190500" marR="190500" marL="190500" anchor="ctr">
                    <a:lnL cap="flat" cmpd="sng" w="19050">
                      <a:solidFill>
                        <a:srgbClr val="0B262B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0B262B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0B262B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0B262B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39958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-US" sz="2400" u="none" cap="none" strike="noStrike">
                          <a:solidFill>
                            <a:srgbClr val="0B262B"/>
                          </a:solidFill>
                          <a:latin typeface="Nunito Sans"/>
                          <a:ea typeface="Nunito Sans"/>
                          <a:cs typeface="Nunito Sans"/>
                          <a:sym typeface="Nunito Sans"/>
                        </a:rPr>
                        <a:t>Harder to measure</a:t>
                      </a:r>
                      <a:endParaRPr sz="1100" u="none" cap="none" strike="noStrike"/>
                    </a:p>
                  </a:txBody>
                  <a:tcPr marT="190500" marB="190500" marR="190500" marL="190500" anchor="ctr">
                    <a:lnL cap="flat" cmpd="sng" w="19050">
                      <a:solidFill>
                        <a:srgbClr val="0B262B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0B262B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0B262B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0B262B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13606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39958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-US" sz="2400" u="none" cap="none" strike="noStrike">
                          <a:solidFill>
                            <a:srgbClr val="0B262B"/>
                          </a:solidFill>
                          <a:latin typeface="Nunito Sans"/>
                          <a:ea typeface="Nunito Sans"/>
                          <a:cs typeface="Nunito Sans"/>
                          <a:sym typeface="Nunito Sans"/>
                        </a:rPr>
                        <a:t>Learned through training</a:t>
                      </a:r>
                      <a:endParaRPr sz="1100" u="none" cap="none" strike="noStrike"/>
                    </a:p>
                  </a:txBody>
                  <a:tcPr marT="190500" marB="190500" marR="190500" marL="190500" anchor="ctr">
                    <a:lnL cap="flat" cmpd="sng" w="19050">
                      <a:solidFill>
                        <a:srgbClr val="0B262B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0B262B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0B262B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0B262B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39958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-US" sz="2400" u="none" cap="none" strike="noStrike">
                          <a:solidFill>
                            <a:srgbClr val="0B262B"/>
                          </a:solidFill>
                          <a:latin typeface="Nunito Sans"/>
                          <a:ea typeface="Nunito Sans"/>
                          <a:cs typeface="Nunito Sans"/>
                          <a:sym typeface="Nunito Sans"/>
                        </a:rPr>
                        <a:t>Developed through experience</a:t>
                      </a:r>
                      <a:endParaRPr sz="1100" u="none" cap="none" strike="noStrike"/>
                    </a:p>
                  </a:txBody>
                  <a:tcPr marT="190500" marB="190500" marR="190500" marL="190500" anchor="ctr">
                    <a:lnL cap="flat" cmpd="sng" w="19050">
                      <a:solidFill>
                        <a:srgbClr val="0B262B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0B262B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0B262B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0B262B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13606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39958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-US" sz="2400" u="none" cap="none" strike="noStrike">
                          <a:solidFill>
                            <a:srgbClr val="0B262B"/>
                          </a:solidFill>
                          <a:latin typeface="Nunito Sans"/>
                          <a:ea typeface="Nunito Sans"/>
                          <a:cs typeface="Nunito Sans"/>
                          <a:sym typeface="Nunito Sans"/>
                        </a:rPr>
                        <a:t>Helps you perform tasks</a:t>
                      </a:r>
                      <a:endParaRPr sz="1100" u="none" cap="none" strike="noStrike"/>
                    </a:p>
                  </a:txBody>
                  <a:tcPr marT="190500" marB="190500" marR="190500" marL="190500" anchor="ctr">
                    <a:lnL cap="flat" cmpd="sng" w="19050">
                      <a:solidFill>
                        <a:srgbClr val="0B262B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0B262B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0B262B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0B262B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39958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-US" sz="2400" u="none" cap="none" strike="noStrike">
                          <a:solidFill>
                            <a:srgbClr val="0B262B"/>
                          </a:solidFill>
                          <a:latin typeface="Nunito Sans"/>
                          <a:ea typeface="Nunito Sans"/>
                          <a:cs typeface="Nunito Sans"/>
                          <a:sym typeface="Nunito Sans"/>
                        </a:rPr>
                        <a:t>Helps you build relationship</a:t>
                      </a:r>
                      <a:endParaRPr sz="1100" u="none" cap="none" strike="noStrike"/>
                    </a:p>
                  </a:txBody>
                  <a:tcPr marT="190500" marB="190500" marR="190500" marL="190500" anchor="ctr">
                    <a:lnL cap="flat" cmpd="sng" w="19050">
                      <a:solidFill>
                        <a:srgbClr val="0B262B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0B262B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0B262B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0B262B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</a:tbl>
          </a:graphicData>
        </a:graphic>
      </p:graphicFrame>
      <p:sp>
        <p:nvSpPr>
          <p:cNvPr id="118" name="Google Shape;118;p16"/>
          <p:cNvSpPr txBox="1"/>
          <p:nvPr/>
        </p:nvSpPr>
        <p:spPr>
          <a:xfrm>
            <a:off x="1028700" y="1162050"/>
            <a:ext cx="4736308" cy="3098801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8000" u="none" cap="none" strike="noStrike">
                <a:solidFill>
                  <a:srgbClr val="0B262B"/>
                </a:solidFill>
                <a:latin typeface="Gilda Display"/>
                <a:ea typeface="Gilda Display"/>
                <a:cs typeface="Gilda Display"/>
                <a:sym typeface="Gilda Display"/>
              </a:rPr>
              <a:t>Hard skills vs. soft skills</a:t>
            </a:r>
            <a:endParaRPr/>
          </a:p>
        </p:txBody>
      </p:sp>
      <p:sp>
        <p:nvSpPr>
          <p:cNvPr id="119" name="Google Shape;119;p16"/>
          <p:cNvSpPr txBox="1"/>
          <p:nvPr/>
        </p:nvSpPr>
        <p:spPr>
          <a:xfrm>
            <a:off x="1028700" y="7196494"/>
            <a:ext cx="4729800" cy="191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799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rPr>
              <a:t>Hard skills may open the door, but soft skills keep</a:t>
            </a:r>
            <a:endParaRPr/>
          </a:p>
          <a:p>
            <a:pPr indent="0" lvl="0" marL="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799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rPr>
              <a:t>the conversation and relationship going.</a:t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B29876"/>
        </a:solidFill>
      </p:bgPr>
    </p:bg>
    <p:spTree>
      <p:nvGrpSpPr>
        <p:cNvPr id="123" name="Shape 1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4" name="Google Shape;124;p17"/>
          <p:cNvSpPr txBox="1"/>
          <p:nvPr/>
        </p:nvSpPr>
        <p:spPr>
          <a:xfrm>
            <a:off x="1028700" y="2762250"/>
            <a:ext cx="7202803" cy="123825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8000" u="none" cap="none" strike="noStrike">
                <a:solidFill>
                  <a:srgbClr val="0B262B"/>
                </a:solidFill>
                <a:latin typeface="Gilda Display"/>
                <a:ea typeface="Gilda Display"/>
                <a:cs typeface="Gilda Display"/>
                <a:sym typeface="Gilda Display"/>
              </a:rPr>
              <a:t>Why it matters</a:t>
            </a:r>
            <a:endParaRPr/>
          </a:p>
        </p:txBody>
      </p:sp>
      <p:sp>
        <p:nvSpPr>
          <p:cNvPr id="125" name="Google Shape;125;p17"/>
          <p:cNvSpPr txBox="1"/>
          <p:nvPr/>
        </p:nvSpPr>
        <p:spPr>
          <a:xfrm>
            <a:off x="1028700" y="4839970"/>
            <a:ext cx="7202700" cy="26022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3799" u="none" cap="none" strike="noStrike">
                <a:solidFill>
                  <a:srgbClr val="0B262B"/>
                </a:solidFill>
                <a:latin typeface="Gilda Display"/>
                <a:ea typeface="Gilda Display"/>
                <a:cs typeface="Gilda Display"/>
                <a:sym typeface="Gilda Display"/>
              </a:rPr>
              <a:t>When practiced consistently, these skills improve productivity, customer loyalty, and team collaboration.</a:t>
            </a:r>
            <a:endParaRPr/>
          </a:p>
        </p:txBody>
      </p:sp>
      <p:grpSp>
        <p:nvGrpSpPr>
          <p:cNvPr id="126" name="Google Shape;126;p17"/>
          <p:cNvGrpSpPr/>
          <p:nvPr/>
        </p:nvGrpSpPr>
        <p:grpSpPr>
          <a:xfrm>
            <a:off x="9620380" y="2104288"/>
            <a:ext cx="7638920" cy="6078425"/>
            <a:chOff x="0" y="0"/>
            <a:chExt cx="10185227" cy="8104566"/>
          </a:xfrm>
        </p:grpSpPr>
        <p:grpSp>
          <p:nvGrpSpPr>
            <p:cNvPr id="127" name="Google Shape;127;p17"/>
            <p:cNvGrpSpPr/>
            <p:nvPr/>
          </p:nvGrpSpPr>
          <p:grpSpPr>
            <a:xfrm>
              <a:off x="0" y="2556409"/>
              <a:ext cx="10185227" cy="5548157"/>
              <a:chOff x="0" y="0"/>
              <a:chExt cx="2011897" cy="1095932"/>
            </a:xfrm>
          </p:grpSpPr>
          <p:sp>
            <p:nvSpPr>
              <p:cNvPr id="128" name="Google Shape;128;p17"/>
              <p:cNvSpPr/>
              <p:nvPr/>
            </p:nvSpPr>
            <p:spPr>
              <a:xfrm>
                <a:off x="0" y="0"/>
                <a:ext cx="2011897" cy="1095932"/>
              </a:xfrm>
              <a:custGeom>
                <a:rect b="b" l="l" r="r" t="t"/>
                <a:pathLst>
                  <a:path extrusionOk="0" h="1095932" w="2011897">
                    <a:moveTo>
                      <a:pt x="0" y="0"/>
                    </a:moveTo>
                    <a:lnTo>
                      <a:pt x="2011897" y="0"/>
                    </a:lnTo>
                    <a:lnTo>
                      <a:pt x="2011897" y="1095932"/>
                    </a:lnTo>
                    <a:lnTo>
                      <a:pt x="0" y="1095932"/>
                    </a:lnTo>
                    <a:close/>
                  </a:path>
                </a:pathLst>
              </a:custGeom>
              <a:solidFill>
                <a:srgbClr val="FFFFFF"/>
              </a:solidFill>
              <a:ln cap="sq" cmpd="sng" w="19050">
                <a:solidFill>
                  <a:srgbClr val="0B262B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</p:sp>
          <p:sp>
            <p:nvSpPr>
              <p:cNvPr id="129" name="Google Shape;129;p17"/>
              <p:cNvSpPr txBox="1"/>
              <p:nvPr/>
            </p:nvSpPr>
            <p:spPr>
              <a:xfrm>
                <a:off x="0" y="38100"/>
                <a:ext cx="2011897" cy="1057832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ctr" bIns="50800" lIns="50800" spcFirstLastPara="1" rIns="50800" wrap="square" tIns="50800">
                <a:noAutofit/>
              </a:bodyPr>
              <a:lstStyle/>
              <a:p>
                <a:pPr indent="0" lvl="0" marL="0" marR="0" rtl="0" algn="ctr">
                  <a:lnSpc>
                    <a:spcPct val="116666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30" name="Google Shape;130;p17"/>
            <p:cNvGrpSpPr/>
            <p:nvPr/>
          </p:nvGrpSpPr>
          <p:grpSpPr>
            <a:xfrm>
              <a:off x="0" y="0"/>
              <a:ext cx="10185227" cy="2763530"/>
              <a:chOff x="0" y="0"/>
              <a:chExt cx="2011897" cy="545883"/>
            </a:xfrm>
          </p:grpSpPr>
          <p:sp>
            <p:nvSpPr>
              <p:cNvPr id="131" name="Google Shape;131;p17"/>
              <p:cNvSpPr/>
              <p:nvPr/>
            </p:nvSpPr>
            <p:spPr>
              <a:xfrm>
                <a:off x="0" y="0"/>
                <a:ext cx="2011897" cy="545883"/>
              </a:xfrm>
              <a:custGeom>
                <a:rect b="b" l="l" r="r" t="t"/>
                <a:pathLst>
                  <a:path extrusionOk="0" h="545883" w="2011897">
                    <a:moveTo>
                      <a:pt x="0" y="0"/>
                    </a:moveTo>
                    <a:lnTo>
                      <a:pt x="2011897" y="0"/>
                    </a:lnTo>
                    <a:lnTo>
                      <a:pt x="2011897" y="545883"/>
                    </a:lnTo>
                    <a:lnTo>
                      <a:pt x="0" y="545883"/>
                    </a:lnTo>
                    <a:close/>
                  </a:path>
                </a:pathLst>
              </a:custGeom>
              <a:solidFill>
                <a:srgbClr val="CCCBFD"/>
              </a:solidFill>
              <a:ln cap="sq" cmpd="sng" w="19050">
                <a:solidFill>
                  <a:srgbClr val="0B262B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</p:sp>
          <p:sp>
            <p:nvSpPr>
              <p:cNvPr id="132" name="Google Shape;132;p17"/>
              <p:cNvSpPr txBox="1"/>
              <p:nvPr/>
            </p:nvSpPr>
            <p:spPr>
              <a:xfrm>
                <a:off x="0" y="38100"/>
                <a:ext cx="2011897" cy="507783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ctr" bIns="50800" lIns="50800" spcFirstLastPara="1" rIns="50800" wrap="square" tIns="50800">
                <a:noAutofit/>
              </a:bodyPr>
              <a:lstStyle/>
              <a:p>
                <a:pPr indent="0" lvl="0" marL="0" marR="0" rtl="0" algn="ctr">
                  <a:lnSpc>
                    <a:spcPct val="116666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33" name="Google Shape;133;p17"/>
          <p:cNvSpPr txBox="1"/>
          <p:nvPr/>
        </p:nvSpPr>
        <p:spPr>
          <a:xfrm>
            <a:off x="10283513" y="4879869"/>
            <a:ext cx="6312600" cy="24126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-302260" lvl="1" marL="604519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0B262B"/>
              </a:buClr>
              <a:buSzPts val="2799"/>
              <a:buFont typeface="Arial"/>
              <a:buChar char="•"/>
            </a:pPr>
            <a:r>
              <a:rPr b="0" i="0" lang="en-US" sz="2799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rPr>
              <a:t>Use time more effectively</a:t>
            </a:r>
            <a:endParaRPr/>
          </a:p>
          <a:p>
            <a:pPr indent="-302260" lvl="1" marL="604519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0B262B"/>
              </a:buClr>
              <a:buSzPts val="2799"/>
              <a:buFont typeface="Arial"/>
              <a:buChar char="•"/>
            </a:pPr>
            <a:r>
              <a:rPr b="0" i="0" lang="en-US" sz="2799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rPr>
              <a:t>Build trust faster</a:t>
            </a:r>
            <a:endParaRPr/>
          </a:p>
          <a:p>
            <a:pPr indent="-302260" lvl="1" marL="604519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0B262B"/>
              </a:buClr>
              <a:buSzPts val="2799"/>
              <a:buFont typeface="Arial"/>
              <a:buChar char="•"/>
            </a:pPr>
            <a:r>
              <a:rPr b="0" i="0" lang="en-US" sz="2799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rPr>
              <a:t>Respond confidently to objections</a:t>
            </a:r>
            <a:endParaRPr/>
          </a:p>
          <a:p>
            <a:pPr indent="-302260" lvl="1" marL="604519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0B262B"/>
              </a:buClr>
              <a:buSzPts val="2799"/>
              <a:buFont typeface="Arial"/>
              <a:buChar char="•"/>
            </a:pPr>
            <a:r>
              <a:rPr b="0" i="0" lang="en-US" sz="2799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rPr>
              <a:t>Strengthen customer relationships beyond the sale</a:t>
            </a:r>
            <a:endParaRPr/>
          </a:p>
        </p:txBody>
      </p:sp>
      <p:sp>
        <p:nvSpPr>
          <p:cNvPr id="134" name="Google Shape;134;p17"/>
          <p:cNvSpPr txBox="1"/>
          <p:nvPr/>
        </p:nvSpPr>
        <p:spPr>
          <a:xfrm>
            <a:off x="10283513" y="2670708"/>
            <a:ext cx="6312600" cy="9264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2799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rPr>
              <a:t>Strong soft skills help sales professionals:</a:t>
            </a:r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0B262B"/>
        </a:solidFill>
      </p:bgPr>
    </p:bg>
    <p:spTree>
      <p:nvGrpSpPr>
        <p:cNvPr id="138" name="Shape 1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9" name="Google Shape;139;p18"/>
          <p:cNvSpPr txBox="1"/>
          <p:nvPr/>
        </p:nvSpPr>
        <p:spPr>
          <a:xfrm>
            <a:off x="1104900" y="8002270"/>
            <a:ext cx="16078200" cy="66548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4001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3799" u="none" cap="none" strike="noStrike">
                <a:solidFill>
                  <a:srgbClr val="DCFFDF"/>
                </a:solidFill>
                <a:latin typeface="Gilda Display"/>
                <a:ea typeface="Gilda Display"/>
                <a:cs typeface="Gilda Display"/>
                <a:sym typeface="Gilda Display"/>
              </a:rPr>
              <a:t>We have limited time to make a positive, trust-building impression.</a:t>
            </a:r>
            <a:endParaRPr/>
          </a:p>
        </p:txBody>
      </p:sp>
      <p:sp>
        <p:nvSpPr>
          <p:cNvPr id="140" name="Google Shape;140;p18"/>
          <p:cNvSpPr txBox="1"/>
          <p:nvPr/>
        </p:nvSpPr>
        <p:spPr>
          <a:xfrm>
            <a:off x="11402715" y="3332955"/>
            <a:ext cx="5226300" cy="19296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3799" u="none" cap="none" strike="noStrike">
                <a:solidFill>
                  <a:srgbClr val="CCCBFD"/>
                </a:solidFill>
                <a:latin typeface="Gilda Display"/>
                <a:ea typeface="Gilda Display"/>
                <a:cs typeface="Gilda Display"/>
                <a:sym typeface="Gilda Display"/>
              </a:rPr>
              <a:t>of buyers research</a:t>
            </a:r>
            <a:endParaRPr/>
          </a:p>
          <a:p>
            <a:pPr indent="0" lvl="0" marL="0" marR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3799" u="none" cap="none" strike="noStrike">
                <a:solidFill>
                  <a:srgbClr val="CCCBFD"/>
                </a:solidFill>
                <a:latin typeface="Gilda Display"/>
                <a:ea typeface="Gilda Display"/>
                <a:cs typeface="Gilda Display"/>
                <a:sym typeface="Gilda Display"/>
              </a:rPr>
              <a:t>before ever speaking</a:t>
            </a:r>
            <a:endParaRPr/>
          </a:p>
          <a:p>
            <a:pPr indent="0" lvl="0" marL="0" marR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3799" u="none" cap="none" strike="noStrike">
                <a:solidFill>
                  <a:srgbClr val="CCCBFD"/>
                </a:solidFill>
                <a:latin typeface="Gilda Display"/>
                <a:ea typeface="Gilda Display"/>
                <a:cs typeface="Gilda Display"/>
                <a:sym typeface="Gilda Display"/>
              </a:rPr>
              <a:t>to a salesperson</a:t>
            </a:r>
            <a:endParaRPr/>
          </a:p>
        </p:txBody>
      </p:sp>
      <p:sp>
        <p:nvSpPr>
          <p:cNvPr id="141" name="Google Shape;141;p18"/>
          <p:cNvSpPr txBox="1"/>
          <p:nvPr/>
        </p:nvSpPr>
        <p:spPr>
          <a:xfrm>
            <a:off x="1659123" y="1935386"/>
            <a:ext cx="8886129" cy="473313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26001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9944" u="none" cap="none" strike="noStrike">
                <a:solidFill>
                  <a:srgbClr val="CCCBFD"/>
                </a:solidFill>
                <a:latin typeface="Nunito Sans ExtraLight"/>
                <a:ea typeface="Nunito Sans ExtraLight"/>
                <a:cs typeface="Nunito Sans ExtraLight"/>
                <a:sym typeface="Nunito Sans ExtraLight"/>
              </a:rPr>
              <a:t>96%</a:t>
            </a:r>
            <a:endParaRPr/>
          </a:p>
        </p:txBody>
      </p:sp>
      <p:cxnSp>
        <p:nvCxnSpPr>
          <p:cNvPr id="142" name="Google Shape;142;p18"/>
          <p:cNvCxnSpPr/>
          <p:nvPr/>
        </p:nvCxnSpPr>
        <p:spPr>
          <a:xfrm rot="10800000">
            <a:off x="1028700" y="7681240"/>
            <a:ext cx="16230600" cy="0"/>
          </a:xfrm>
          <a:prstGeom prst="straightConnector1">
            <a:avLst/>
          </a:prstGeom>
          <a:noFill/>
          <a:ln cap="flat" cmpd="sng" w="19050">
            <a:solidFill>
              <a:srgbClr val="DCFFDF"/>
            </a:solidFill>
            <a:prstDash val="solid"/>
            <a:round/>
            <a:headEnd len="sm" w="sm" type="none"/>
            <a:tailEnd len="sm" w="sm" type="none"/>
          </a:ln>
        </p:spPr>
      </p:cxn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CCCBFD"/>
        </a:solidFill>
      </p:bgPr>
    </p:bg>
    <p:spTree>
      <p:nvGrpSpPr>
        <p:cNvPr id="146" name="Shape 1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7" name="Google Shape;147;p19"/>
          <p:cNvSpPr txBox="1"/>
          <p:nvPr/>
        </p:nvSpPr>
        <p:spPr>
          <a:xfrm>
            <a:off x="1028700" y="1085850"/>
            <a:ext cx="6866700" cy="24627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8000" u="none" cap="none" strike="noStrike">
                <a:solidFill>
                  <a:srgbClr val="0B262B"/>
                </a:solidFill>
                <a:latin typeface="Gilda Display"/>
                <a:ea typeface="Gilda Display"/>
                <a:cs typeface="Gilda Display"/>
                <a:sym typeface="Gilda Display"/>
              </a:rPr>
              <a:t>Core soft skills in sales</a:t>
            </a:r>
            <a:endParaRPr/>
          </a:p>
        </p:txBody>
      </p:sp>
      <p:sp>
        <p:nvSpPr>
          <p:cNvPr id="148" name="Google Shape;148;p19"/>
          <p:cNvSpPr txBox="1"/>
          <p:nvPr/>
        </p:nvSpPr>
        <p:spPr>
          <a:xfrm>
            <a:off x="9702345" y="1429385"/>
            <a:ext cx="7557000" cy="14217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799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rPr>
              <a:t>The following are the core soft skills that support strong sales conversations and long-term customer relationships.</a:t>
            </a:r>
            <a:endParaRPr/>
          </a:p>
        </p:txBody>
      </p:sp>
      <p:grpSp>
        <p:nvGrpSpPr>
          <p:cNvPr id="149" name="Google Shape;149;p19"/>
          <p:cNvGrpSpPr/>
          <p:nvPr/>
        </p:nvGrpSpPr>
        <p:grpSpPr>
          <a:xfrm>
            <a:off x="1028700" y="4375129"/>
            <a:ext cx="4894824" cy="4883171"/>
            <a:chOff x="0" y="0"/>
            <a:chExt cx="1289172" cy="1286103"/>
          </a:xfrm>
        </p:grpSpPr>
        <p:sp>
          <p:nvSpPr>
            <p:cNvPr id="150" name="Google Shape;150;p19"/>
            <p:cNvSpPr/>
            <p:nvPr/>
          </p:nvSpPr>
          <p:spPr>
            <a:xfrm>
              <a:off x="0" y="0"/>
              <a:ext cx="1289172" cy="1286103"/>
            </a:xfrm>
            <a:custGeom>
              <a:rect b="b" l="l" r="r" t="t"/>
              <a:pathLst>
                <a:path extrusionOk="0" h="1286103" w="1289172">
                  <a:moveTo>
                    <a:pt x="0" y="0"/>
                  </a:moveTo>
                  <a:lnTo>
                    <a:pt x="1289172" y="0"/>
                  </a:lnTo>
                  <a:lnTo>
                    <a:pt x="1289172" y="1286103"/>
                  </a:lnTo>
                  <a:lnTo>
                    <a:pt x="0" y="1286103"/>
                  </a:lnTo>
                  <a:close/>
                </a:path>
              </a:pathLst>
            </a:custGeom>
            <a:solidFill>
              <a:srgbClr val="FFFFFF"/>
            </a:solidFill>
            <a:ln cap="sq" cmpd="sng" w="19050">
              <a:solidFill>
                <a:srgbClr val="0B262B"/>
              </a:solidFill>
              <a:prstDash val="solid"/>
              <a:miter lim="8000"/>
              <a:headEnd len="sm" w="sm" type="none"/>
              <a:tailEnd len="sm" w="sm" type="none"/>
            </a:ln>
          </p:spPr>
        </p:sp>
        <p:sp>
          <p:nvSpPr>
            <p:cNvPr id="151" name="Google Shape;151;p19"/>
            <p:cNvSpPr txBox="1"/>
            <p:nvPr/>
          </p:nvSpPr>
          <p:spPr>
            <a:xfrm>
              <a:off x="0" y="38100"/>
              <a:ext cx="1289172" cy="124800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16666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52" name="Google Shape;152;p19"/>
          <p:cNvSpPr txBox="1"/>
          <p:nvPr/>
        </p:nvSpPr>
        <p:spPr>
          <a:xfrm>
            <a:off x="1449970" y="4823406"/>
            <a:ext cx="518256" cy="28194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100" u="none" cap="none" strike="noStrike">
                <a:solidFill>
                  <a:srgbClr val="FFFFFF"/>
                </a:solidFill>
                <a:latin typeface="Nunito Sans"/>
                <a:ea typeface="Nunito Sans"/>
                <a:cs typeface="Nunito Sans"/>
                <a:sym typeface="Nunito Sans"/>
              </a:rPr>
              <a:t>01</a:t>
            </a:r>
            <a:endParaRPr/>
          </a:p>
        </p:txBody>
      </p:sp>
      <p:sp>
        <p:nvSpPr>
          <p:cNvPr id="153" name="Google Shape;153;p19"/>
          <p:cNvSpPr txBox="1"/>
          <p:nvPr/>
        </p:nvSpPr>
        <p:spPr>
          <a:xfrm>
            <a:off x="1449970" y="5447212"/>
            <a:ext cx="3992560" cy="65722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4200" u="none" cap="none" strike="noStrike">
                <a:solidFill>
                  <a:srgbClr val="0B262B"/>
                </a:solidFill>
                <a:latin typeface="Gilda Display"/>
                <a:ea typeface="Gilda Display"/>
                <a:cs typeface="Gilda Display"/>
                <a:sym typeface="Gilda Display"/>
              </a:rPr>
              <a:t>Growth mindset</a:t>
            </a:r>
            <a:endParaRPr/>
          </a:p>
        </p:txBody>
      </p:sp>
      <p:sp>
        <p:nvSpPr>
          <p:cNvPr id="154" name="Google Shape;154;p19"/>
          <p:cNvSpPr txBox="1"/>
          <p:nvPr/>
        </p:nvSpPr>
        <p:spPr>
          <a:xfrm>
            <a:off x="1449970" y="7779993"/>
            <a:ext cx="3992700" cy="7941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4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rPr>
              <a:t>Stays persistent, curious, and open to learning</a:t>
            </a:r>
            <a:endParaRPr/>
          </a:p>
        </p:txBody>
      </p:sp>
      <p:grpSp>
        <p:nvGrpSpPr>
          <p:cNvPr id="155" name="Google Shape;155;p19"/>
          <p:cNvGrpSpPr/>
          <p:nvPr/>
        </p:nvGrpSpPr>
        <p:grpSpPr>
          <a:xfrm>
            <a:off x="6696588" y="4375129"/>
            <a:ext cx="4894824" cy="4883171"/>
            <a:chOff x="0" y="0"/>
            <a:chExt cx="1289172" cy="1286103"/>
          </a:xfrm>
        </p:grpSpPr>
        <p:sp>
          <p:nvSpPr>
            <p:cNvPr id="156" name="Google Shape;156;p19"/>
            <p:cNvSpPr/>
            <p:nvPr/>
          </p:nvSpPr>
          <p:spPr>
            <a:xfrm>
              <a:off x="0" y="0"/>
              <a:ext cx="1289172" cy="1286103"/>
            </a:xfrm>
            <a:custGeom>
              <a:rect b="b" l="l" r="r" t="t"/>
              <a:pathLst>
                <a:path extrusionOk="0" h="1286103" w="1289172">
                  <a:moveTo>
                    <a:pt x="0" y="0"/>
                  </a:moveTo>
                  <a:lnTo>
                    <a:pt x="1289172" y="0"/>
                  </a:lnTo>
                  <a:lnTo>
                    <a:pt x="1289172" y="1286103"/>
                  </a:lnTo>
                  <a:lnTo>
                    <a:pt x="0" y="1286103"/>
                  </a:lnTo>
                  <a:close/>
                </a:path>
              </a:pathLst>
            </a:custGeom>
            <a:solidFill>
              <a:srgbClr val="FFFFFF"/>
            </a:solidFill>
            <a:ln cap="sq" cmpd="sng" w="19050">
              <a:solidFill>
                <a:srgbClr val="0B262B"/>
              </a:solidFill>
              <a:prstDash val="solid"/>
              <a:miter lim="8000"/>
              <a:headEnd len="sm" w="sm" type="none"/>
              <a:tailEnd len="sm" w="sm" type="none"/>
            </a:ln>
          </p:spPr>
        </p:sp>
        <p:sp>
          <p:nvSpPr>
            <p:cNvPr id="157" name="Google Shape;157;p19"/>
            <p:cNvSpPr txBox="1"/>
            <p:nvPr/>
          </p:nvSpPr>
          <p:spPr>
            <a:xfrm>
              <a:off x="0" y="38100"/>
              <a:ext cx="1289172" cy="124800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16666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58" name="Google Shape;158;p19"/>
          <p:cNvSpPr txBox="1"/>
          <p:nvPr/>
        </p:nvSpPr>
        <p:spPr>
          <a:xfrm>
            <a:off x="7117858" y="4823406"/>
            <a:ext cx="518256" cy="28194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100" u="none" cap="none" strike="noStrike">
                <a:solidFill>
                  <a:srgbClr val="FFFFFF"/>
                </a:solidFill>
                <a:latin typeface="Nunito Sans"/>
                <a:ea typeface="Nunito Sans"/>
                <a:cs typeface="Nunito Sans"/>
                <a:sym typeface="Nunito Sans"/>
              </a:rPr>
              <a:t>02</a:t>
            </a:r>
            <a:endParaRPr/>
          </a:p>
        </p:txBody>
      </p:sp>
      <p:sp>
        <p:nvSpPr>
          <p:cNvPr id="159" name="Google Shape;159;p19"/>
          <p:cNvSpPr txBox="1"/>
          <p:nvPr/>
        </p:nvSpPr>
        <p:spPr>
          <a:xfrm>
            <a:off x="7117858" y="5447212"/>
            <a:ext cx="3992560" cy="12954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4200" u="none" cap="none" strike="noStrike">
                <a:solidFill>
                  <a:srgbClr val="0B262B"/>
                </a:solidFill>
                <a:latin typeface="Gilda Display"/>
                <a:ea typeface="Gilda Display"/>
                <a:cs typeface="Gilda Display"/>
                <a:sym typeface="Gilda Display"/>
              </a:rPr>
              <a:t>Emotional intelligence</a:t>
            </a:r>
            <a:endParaRPr/>
          </a:p>
        </p:txBody>
      </p:sp>
      <p:sp>
        <p:nvSpPr>
          <p:cNvPr id="160" name="Google Shape;160;p19"/>
          <p:cNvSpPr txBox="1"/>
          <p:nvPr/>
        </p:nvSpPr>
        <p:spPr>
          <a:xfrm>
            <a:off x="7117858" y="7779993"/>
            <a:ext cx="3992700" cy="7941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4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rPr>
              <a:t>Understands emotions and responds with empathy</a:t>
            </a:r>
            <a:endParaRPr/>
          </a:p>
        </p:txBody>
      </p:sp>
      <p:grpSp>
        <p:nvGrpSpPr>
          <p:cNvPr id="161" name="Google Shape;161;p19"/>
          <p:cNvGrpSpPr/>
          <p:nvPr/>
        </p:nvGrpSpPr>
        <p:grpSpPr>
          <a:xfrm>
            <a:off x="12364476" y="4375129"/>
            <a:ext cx="4894824" cy="4883171"/>
            <a:chOff x="0" y="0"/>
            <a:chExt cx="1289172" cy="1286103"/>
          </a:xfrm>
        </p:grpSpPr>
        <p:sp>
          <p:nvSpPr>
            <p:cNvPr id="162" name="Google Shape;162;p19"/>
            <p:cNvSpPr/>
            <p:nvPr/>
          </p:nvSpPr>
          <p:spPr>
            <a:xfrm>
              <a:off x="0" y="0"/>
              <a:ext cx="1289172" cy="1286103"/>
            </a:xfrm>
            <a:custGeom>
              <a:rect b="b" l="l" r="r" t="t"/>
              <a:pathLst>
                <a:path extrusionOk="0" h="1286103" w="1289172">
                  <a:moveTo>
                    <a:pt x="0" y="0"/>
                  </a:moveTo>
                  <a:lnTo>
                    <a:pt x="1289172" y="0"/>
                  </a:lnTo>
                  <a:lnTo>
                    <a:pt x="1289172" y="1286103"/>
                  </a:lnTo>
                  <a:lnTo>
                    <a:pt x="0" y="1286103"/>
                  </a:lnTo>
                  <a:close/>
                </a:path>
              </a:pathLst>
            </a:custGeom>
            <a:solidFill>
              <a:srgbClr val="FFFFFF"/>
            </a:solidFill>
            <a:ln cap="sq" cmpd="sng" w="19050">
              <a:solidFill>
                <a:srgbClr val="0B262B"/>
              </a:solidFill>
              <a:prstDash val="solid"/>
              <a:miter lim="8000"/>
              <a:headEnd len="sm" w="sm" type="none"/>
              <a:tailEnd len="sm" w="sm" type="none"/>
            </a:ln>
          </p:spPr>
        </p:sp>
        <p:sp>
          <p:nvSpPr>
            <p:cNvPr id="163" name="Google Shape;163;p19"/>
            <p:cNvSpPr txBox="1"/>
            <p:nvPr/>
          </p:nvSpPr>
          <p:spPr>
            <a:xfrm>
              <a:off x="0" y="38100"/>
              <a:ext cx="1289172" cy="124800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16666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64" name="Google Shape;164;p19"/>
          <p:cNvSpPr txBox="1"/>
          <p:nvPr/>
        </p:nvSpPr>
        <p:spPr>
          <a:xfrm>
            <a:off x="12785746" y="4823406"/>
            <a:ext cx="518256" cy="28194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100" u="none" cap="none" strike="noStrike">
                <a:solidFill>
                  <a:srgbClr val="FFFFFF"/>
                </a:solidFill>
                <a:latin typeface="Nunito Sans"/>
                <a:ea typeface="Nunito Sans"/>
                <a:cs typeface="Nunito Sans"/>
                <a:sym typeface="Nunito Sans"/>
              </a:rPr>
              <a:t>03</a:t>
            </a:r>
            <a:endParaRPr/>
          </a:p>
        </p:txBody>
      </p:sp>
      <p:sp>
        <p:nvSpPr>
          <p:cNvPr id="165" name="Google Shape;165;p19"/>
          <p:cNvSpPr txBox="1"/>
          <p:nvPr/>
        </p:nvSpPr>
        <p:spPr>
          <a:xfrm>
            <a:off x="12785746" y="5447212"/>
            <a:ext cx="3992560" cy="65722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4200" u="none" cap="none" strike="noStrike">
                <a:solidFill>
                  <a:srgbClr val="0B262B"/>
                </a:solidFill>
                <a:latin typeface="Gilda Display"/>
                <a:ea typeface="Gilda Display"/>
                <a:cs typeface="Gilda Display"/>
                <a:sym typeface="Gilda Display"/>
              </a:rPr>
              <a:t>Adaptability</a:t>
            </a:r>
            <a:endParaRPr/>
          </a:p>
        </p:txBody>
      </p:sp>
      <p:sp>
        <p:nvSpPr>
          <p:cNvPr id="166" name="Google Shape;166;p19"/>
          <p:cNvSpPr txBox="1"/>
          <p:nvPr/>
        </p:nvSpPr>
        <p:spPr>
          <a:xfrm>
            <a:off x="12785746" y="7779993"/>
            <a:ext cx="3992700" cy="7941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4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rPr>
              <a:t>Adjusts approach as situations change</a:t>
            </a:r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CCCBFD"/>
        </a:solidFill>
      </p:bgPr>
    </p:bg>
    <p:spTree>
      <p:nvGrpSpPr>
        <p:cNvPr id="170" name="Shape 1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71" name="Google Shape;171;p20"/>
          <p:cNvGrpSpPr/>
          <p:nvPr/>
        </p:nvGrpSpPr>
        <p:grpSpPr>
          <a:xfrm>
            <a:off x="1028700" y="4375129"/>
            <a:ext cx="4894824" cy="4883171"/>
            <a:chOff x="0" y="0"/>
            <a:chExt cx="1289172" cy="1286103"/>
          </a:xfrm>
        </p:grpSpPr>
        <p:sp>
          <p:nvSpPr>
            <p:cNvPr id="172" name="Google Shape;172;p20"/>
            <p:cNvSpPr/>
            <p:nvPr/>
          </p:nvSpPr>
          <p:spPr>
            <a:xfrm>
              <a:off x="0" y="0"/>
              <a:ext cx="1289172" cy="1286103"/>
            </a:xfrm>
            <a:custGeom>
              <a:rect b="b" l="l" r="r" t="t"/>
              <a:pathLst>
                <a:path extrusionOk="0" h="1286103" w="1289172">
                  <a:moveTo>
                    <a:pt x="0" y="0"/>
                  </a:moveTo>
                  <a:lnTo>
                    <a:pt x="1289172" y="0"/>
                  </a:lnTo>
                  <a:lnTo>
                    <a:pt x="1289172" y="1286103"/>
                  </a:lnTo>
                  <a:lnTo>
                    <a:pt x="0" y="1286103"/>
                  </a:lnTo>
                  <a:close/>
                </a:path>
              </a:pathLst>
            </a:custGeom>
            <a:solidFill>
              <a:srgbClr val="FFFFFF"/>
            </a:solidFill>
            <a:ln cap="sq" cmpd="sng" w="19050">
              <a:solidFill>
                <a:srgbClr val="0B262B"/>
              </a:solidFill>
              <a:prstDash val="solid"/>
              <a:miter lim="8000"/>
              <a:headEnd len="sm" w="sm" type="none"/>
              <a:tailEnd len="sm" w="sm" type="none"/>
            </a:ln>
          </p:spPr>
        </p:sp>
        <p:sp>
          <p:nvSpPr>
            <p:cNvPr id="173" name="Google Shape;173;p20"/>
            <p:cNvSpPr txBox="1"/>
            <p:nvPr/>
          </p:nvSpPr>
          <p:spPr>
            <a:xfrm>
              <a:off x="0" y="38100"/>
              <a:ext cx="1289172" cy="124800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16666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74" name="Google Shape;174;p20"/>
          <p:cNvSpPr txBox="1"/>
          <p:nvPr/>
        </p:nvSpPr>
        <p:spPr>
          <a:xfrm>
            <a:off x="1449970" y="4823406"/>
            <a:ext cx="518256" cy="28194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100" u="none" cap="none" strike="noStrike">
                <a:solidFill>
                  <a:srgbClr val="FFFFFF"/>
                </a:solidFill>
                <a:latin typeface="Nunito Sans"/>
                <a:ea typeface="Nunito Sans"/>
                <a:cs typeface="Nunito Sans"/>
                <a:sym typeface="Nunito Sans"/>
              </a:rPr>
              <a:t>04</a:t>
            </a:r>
            <a:endParaRPr/>
          </a:p>
        </p:txBody>
      </p:sp>
      <p:sp>
        <p:nvSpPr>
          <p:cNvPr id="175" name="Google Shape;175;p20"/>
          <p:cNvSpPr txBox="1"/>
          <p:nvPr/>
        </p:nvSpPr>
        <p:spPr>
          <a:xfrm>
            <a:off x="1449970" y="5447212"/>
            <a:ext cx="3992700" cy="13899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4200" u="none" cap="none" strike="noStrike">
                <a:solidFill>
                  <a:srgbClr val="0B262B"/>
                </a:solidFill>
                <a:latin typeface="Gilda Display"/>
                <a:ea typeface="Gilda Display"/>
                <a:cs typeface="Gilda Display"/>
                <a:sym typeface="Gilda Display"/>
              </a:rPr>
              <a:t>Relationship building</a:t>
            </a:r>
            <a:endParaRPr/>
          </a:p>
        </p:txBody>
      </p:sp>
      <p:sp>
        <p:nvSpPr>
          <p:cNvPr id="176" name="Google Shape;176;p20"/>
          <p:cNvSpPr txBox="1"/>
          <p:nvPr/>
        </p:nvSpPr>
        <p:spPr>
          <a:xfrm>
            <a:off x="1449970" y="7360893"/>
            <a:ext cx="3992700" cy="12192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4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rPr>
              <a:t>Builds trust through consistent, meaningful interaction</a:t>
            </a:r>
            <a:endParaRPr/>
          </a:p>
        </p:txBody>
      </p:sp>
      <p:grpSp>
        <p:nvGrpSpPr>
          <p:cNvPr id="177" name="Google Shape;177;p20"/>
          <p:cNvGrpSpPr/>
          <p:nvPr/>
        </p:nvGrpSpPr>
        <p:grpSpPr>
          <a:xfrm>
            <a:off x="6696588" y="4375129"/>
            <a:ext cx="4894824" cy="4883171"/>
            <a:chOff x="0" y="0"/>
            <a:chExt cx="1289172" cy="1286103"/>
          </a:xfrm>
        </p:grpSpPr>
        <p:sp>
          <p:nvSpPr>
            <p:cNvPr id="178" name="Google Shape;178;p20"/>
            <p:cNvSpPr/>
            <p:nvPr/>
          </p:nvSpPr>
          <p:spPr>
            <a:xfrm>
              <a:off x="0" y="0"/>
              <a:ext cx="1289172" cy="1286103"/>
            </a:xfrm>
            <a:custGeom>
              <a:rect b="b" l="l" r="r" t="t"/>
              <a:pathLst>
                <a:path extrusionOk="0" h="1286103" w="1289172">
                  <a:moveTo>
                    <a:pt x="0" y="0"/>
                  </a:moveTo>
                  <a:lnTo>
                    <a:pt x="1289172" y="0"/>
                  </a:lnTo>
                  <a:lnTo>
                    <a:pt x="1289172" y="1286103"/>
                  </a:lnTo>
                  <a:lnTo>
                    <a:pt x="0" y="1286103"/>
                  </a:lnTo>
                  <a:close/>
                </a:path>
              </a:pathLst>
            </a:custGeom>
            <a:solidFill>
              <a:srgbClr val="FFFFFF"/>
            </a:solidFill>
            <a:ln cap="sq" cmpd="sng" w="19050">
              <a:solidFill>
                <a:srgbClr val="0B262B"/>
              </a:solidFill>
              <a:prstDash val="solid"/>
              <a:miter lim="8000"/>
              <a:headEnd len="sm" w="sm" type="none"/>
              <a:tailEnd len="sm" w="sm" type="none"/>
            </a:ln>
          </p:spPr>
        </p:sp>
        <p:sp>
          <p:nvSpPr>
            <p:cNvPr id="179" name="Google Shape;179;p20"/>
            <p:cNvSpPr txBox="1"/>
            <p:nvPr/>
          </p:nvSpPr>
          <p:spPr>
            <a:xfrm>
              <a:off x="0" y="38100"/>
              <a:ext cx="1289172" cy="124800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16666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80" name="Google Shape;180;p20"/>
          <p:cNvSpPr txBox="1"/>
          <p:nvPr/>
        </p:nvSpPr>
        <p:spPr>
          <a:xfrm>
            <a:off x="7117858" y="4823406"/>
            <a:ext cx="518256" cy="28194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100" u="none" cap="none" strike="noStrike">
                <a:solidFill>
                  <a:srgbClr val="FFFFFF"/>
                </a:solidFill>
                <a:latin typeface="Nunito Sans"/>
                <a:ea typeface="Nunito Sans"/>
                <a:cs typeface="Nunito Sans"/>
                <a:sym typeface="Nunito Sans"/>
              </a:rPr>
              <a:t>05</a:t>
            </a:r>
            <a:endParaRPr/>
          </a:p>
        </p:txBody>
      </p:sp>
      <p:sp>
        <p:nvSpPr>
          <p:cNvPr id="181" name="Google Shape;181;p20"/>
          <p:cNvSpPr txBox="1"/>
          <p:nvPr/>
        </p:nvSpPr>
        <p:spPr>
          <a:xfrm>
            <a:off x="7117858" y="5447212"/>
            <a:ext cx="3992700" cy="13899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4200" u="none" cap="none" strike="noStrike">
                <a:solidFill>
                  <a:srgbClr val="0B262B"/>
                </a:solidFill>
                <a:latin typeface="Gilda Display"/>
                <a:ea typeface="Gilda Display"/>
                <a:cs typeface="Gilda Display"/>
                <a:sym typeface="Gilda Display"/>
              </a:rPr>
              <a:t>Effective communication</a:t>
            </a:r>
            <a:endParaRPr/>
          </a:p>
        </p:txBody>
      </p:sp>
      <p:sp>
        <p:nvSpPr>
          <p:cNvPr id="182" name="Google Shape;182;p20"/>
          <p:cNvSpPr txBox="1"/>
          <p:nvPr/>
        </p:nvSpPr>
        <p:spPr>
          <a:xfrm>
            <a:off x="7117858" y="7779993"/>
            <a:ext cx="3992700" cy="7941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4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rPr>
              <a:t>Explains value clearly and confidently</a:t>
            </a:r>
            <a:endParaRPr/>
          </a:p>
        </p:txBody>
      </p:sp>
      <p:grpSp>
        <p:nvGrpSpPr>
          <p:cNvPr id="183" name="Google Shape;183;p20"/>
          <p:cNvGrpSpPr/>
          <p:nvPr/>
        </p:nvGrpSpPr>
        <p:grpSpPr>
          <a:xfrm>
            <a:off x="12364476" y="4375129"/>
            <a:ext cx="4894824" cy="4883171"/>
            <a:chOff x="0" y="0"/>
            <a:chExt cx="1289172" cy="1286103"/>
          </a:xfrm>
        </p:grpSpPr>
        <p:sp>
          <p:nvSpPr>
            <p:cNvPr id="184" name="Google Shape;184;p20"/>
            <p:cNvSpPr/>
            <p:nvPr/>
          </p:nvSpPr>
          <p:spPr>
            <a:xfrm>
              <a:off x="0" y="0"/>
              <a:ext cx="1289172" cy="1286103"/>
            </a:xfrm>
            <a:custGeom>
              <a:rect b="b" l="l" r="r" t="t"/>
              <a:pathLst>
                <a:path extrusionOk="0" h="1286103" w="1289172">
                  <a:moveTo>
                    <a:pt x="0" y="0"/>
                  </a:moveTo>
                  <a:lnTo>
                    <a:pt x="1289172" y="0"/>
                  </a:lnTo>
                  <a:lnTo>
                    <a:pt x="1289172" y="1286103"/>
                  </a:lnTo>
                  <a:lnTo>
                    <a:pt x="0" y="1286103"/>
                  </a:lnTo>
                  <a:close/>
                </a:path>
              </a:pathLst>
            </a:custGeom>
            <a:solidFill>
              <a:srgbClr val="FFFFFF"/>
            </a:solidFill>
            <a:ln cap="sq" cmpd="sng" w="19050">
              <a:solidFill>
                <a:srgbClr val="0B262B"/>
              </a:solidFill>
              <a:prstDash val="solid"/>
              <a:miter lim="8000"/>
              <a:headEnd len="sm" w="sm" type="none"/>
              <a:tailEnd len="sm" w="sm" type="none"/>
            </a:ln>
          </p:spPr>
        </p:sp>
        <p:sp>
          <p:nvSpPr>
            <p:cNvPr id="185" name="Google Shape;185;p20"/>
            <p:cNvSpPr txBox="1"/>
            <p:nvPr/>
          </p:nvSpPr>
          <p:spPr>
            <a:xfrm>
              <a:off x="0" y="38100"/>
              <a:ext cx="1289172" cy="124800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16666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86" name="Google Shape;186;p20"/>
          <p:cNvSpPr txBox="1"/>
          <p:nvPr/>
        </p:nvSpPr>
        <p:spPr>
          <a:xfrm>
            <a:off x="12785746" y="4823406"/>
            <a:ext cx="518256" cy="28194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100" u="none" cap="none" strike="noStrike">
                <a:solidFill>
                  <a:srgbClr val="FFFFFF"/>
                </a:solidFill>
                <a:latin typeface="Nunito Sans"/>
                <a:ea typeface="Nunito Sans"/>
                <a:cs typeface="Nunito Sans"/>
                <a:sym typeface="Nunito Sans"/>
              </a:rPr>
              <a:t>06</a:t>
            </a:r>
            <a:endParaRPr/>
          </a:p>
        </p:txBody>
      </p:sp>
      <p:sp>
        <p:nvSpPr>
          <p:cNvPr id="187" name="Google Shape;187;p20"/>
          <p:cNvSpPr txBox="1"/>
          <p:nvPr/>
        </p:nvSpPr>
        <p:spPr>
          <a:xfrm>
            <a:off x="12785746" y="5447212"/>
            <a:ext cx="3992560" cy="65722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4200" u="none" cap="none" strike="noStrike">
                <a:solidFill>
                  <a:srgbClr val="0B262B"/>
                </a:solidFill>
                <a:latin typeface="Gilda Display"/>
                <a:ea typeface="Gilda Display"/>
                <a:cs typeface="Gilda Display"/>
                <a:sym typeface="Gilda Display"/>
              </a:rPr>
              <a:t>Active listening</a:t>
            </a:r>
            <a:endParaRPr/>
          </a:p>
        </p:txBody>
      </p:sp>
      <p:sp>
        <p:nvSpPr>
          <p:cNvPr id="188" name="Google Shape;188;p20"/>
          <p:cNvSpPr txBox="1"/>
          <p:nvPr/>
        </p:nvSpPr>
        <p:spPr>
          <a:xfrm>
            <a:off x="12785746" y="7779993"/>
            <a:ext cx="3992700" cy="7941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4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rPr>
              <a:t>Focuses fully on customer needs and cues</a:t>
            </a:r>
            <a:endParaRPr/>
          </a:p>
        </p:txBody>
      </p:sp>
      <p:sp>
        <p:nvSpPr>
          <p:cNvPr id="189" name="Google Shape;189;p20"/>
          <p:cNvSpPr txBox="1"/>
          <p:nvPr/>
        </p:nvSpPr>
        <p:spPr>
          <a:xfrm>
            <a:off x="1028700" y="1085850"/>
            <a:ext cx="6866700" cy="24627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8000" u="none" cap="none" strike="noStrike">
                <a:solidFill>
                  <a:srgbClr val="0B262B"/>
                </a:solidFill>
                <a:latin typeface="Gilda Display"/>
                <a:ea typeface="Gilda Display"/>
                <a:cs typeface="Gilda Display"/>
                <a:sym typeface="Gilda Display"/>
              </a:rPr>
              <a:t>Core soft skills in sales</a:t>
            </a:r>
            <a:endParaRPr/>
          </a:p>
        </p:txBody>
      </p:sp>
      <p:sp>
        <p:nvSpPr>
          <p:cNvPr id="190" name="Google Shape;190;p20"/>
          <p:cNvSpPr txBox="1"/>
          <p:nvPr/>
        </p:nvSpPr>
        <p:spPr>
          <a:xfrm>
            <a:off x="9702345" y="1429385"/>
            <a:ext cx="7557000" cy="14217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799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rPr>
              <a:t>The following are the core soft skills that support strong sales conversations and long-term customer relationships.</a:t>
            </a:r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B29876"/>
        </a:solidFill>
      </p:bgPr>
    </p:bg>
    <p:spTree>
      <p:nvGrpSpPr>
        <p:cNvPr id="194" name="Shape 1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5" name="Google Shape;195;p21"/>
          <p:cNvSpPr txBox="1"/>
          <p:nvPr/>
        </p:nvSpPr>
        <p:spPr>
          <a:xfrm>
            <a:off x="1028700" y="1690978"/>
            <a:ext cx="4542900" cy="24627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8000" u="none" cap="none" strike="noStrike">
                <a:solidFill>
                  <a:srgbClr val="0B262B"/>
                </a:solidFill>
                <a:latin typeface="Gilda Display"/>
                <a:ea typeface="Gilda Display"/>
                <a:cs typeface="Gilda Display"/>
                <a:sym typeface="Gilda Display"/>
              </a:rPr>
              <a:t>Soft skills in action</a:t>
            </a:r>
            <a:endParaRPr/>
          </a:p>
        </p:txBody>
      </p:sp>
      <p:sp>
        <p:nvSpPr>
          <p:cNvPr id="196" name="Google Shape;196;p21"/>
          <p:cNvSpPr txBox="1"/>
          <p:nvPr/>
        </p:nvSpPr>
        <p:spPr>
          <a:xfrm>
            <a:off x="1028700" y="1076325"/>
            <a:ext cx="7740311" cy="31813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24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rPr>
              <a:t>ACTIVITY</a:t>
            </a:r>
            <a:endParaRPr/>
          </a:p>
        </p:txBody>
      </p:sp>
      <p:sp>
        <p:nvSpPr>
          <p:cNvPr id="197" name="Google Shape;197;p21"/>
          <p:cNvSpPr txBox="1"/>
          <p:nvPr/>
        </p:nvSpPr>
        <p:spPr>
          <a:xfrm>
            <a:off x="1028700" y="8210550"/>
            <a:ext cx="16230600" cy="9234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30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rPr>
              <a:t>Read the scenario provided.</a:t>
            </a:r>
            <a:r>
              <a:rPr b="0" i="0" lang="en-US" sz="30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rPr>
              <a:t> Then, with the soft skills discussed so far in mind, select the most appropriate response to the situation.</a:t>
            </a:r>
            <a:endParaRPr/>
          </a:p>
        </p:txBody>
      </p:sp>
      <p:cxnSp>
        <p:nvCxnSpPr>
          <p:cNvPr id="198" name="Google Shape;198;p21"/>
          <p:cNvCxnSpPr/>
          <p:nvPr/>
        </p:nvCxnSpPr>
        <p:spPr>
          <a:xfrm rot="10800000">
            <a:off x="1028700" y="7807512"/>
            <a:ext cx="16230600" cy="0"/>
          </a:xfrm>
          <a:prstGeom prst="straightConnector1">
            <a:avLst/>
          </a:prstGeom>
          <a:noFill/>
          <a:ln cap="flat" cmpd="sng" w="19050">
            <a:solidFill>
              <a:srgbClr val="0B262B"/>
            </a:solidFill>
            <a:prstDash val="solid"/>
            <a:round/>
            <a:headEnd len="sm" w="sm" type="none"/>
            <a:tailEnd len="sm" w="sm" type="none"/>
          </a:ln>
        </p:spPr>
      </p:cxnSp>
      <p:pic>
        <p:nvPicPr>
          <p:cNvPr id="199" name="Google Shape;199;p21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7657550" y="10"/>
            <a:ext cx="10630441" cy="6511291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D6E8D7"/>
        </a:solidFill>
      </p:bgPr>
    </p:bg>
    <p:spTree>
      <p:nvGrpSpPr>
        <p:cNvPr id="203" name="Shape 2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04" name="Google Shape;204;p22"/>
          <p:cNvGrpSpPr/>
          <p:nvPr/>
        </p:nvGrpSpPr>
        <p:grpSpPr>
          <a:xfrm>
            <a:off x="10808539" y="1906041"/>
            <a:ext cx="6450761" cy="1796508"/>
            <a:chOff x="0" y="0"/>
            <a:chExt cx="1698966" cy="473154"/>
          </a:xfrm>
        </p:grpSpPr>
        <p:sp>
          <p:nvSpPr>
            <p:cNvPr id="205" name="Google Shape;205;p22"/>
            <p:cNvSpPr/>
            <p:nvPr/>
          </p:nvSpPr>
          <p:spPr>
            <a:xfrm>
              <a:off x="0" y="0"/>
              <a:ext cx="1698966" cy="473154"/>
            </a:xfrm>
            <a:custGeom>
              <a:rect b="b" l="l" r="r" t="t"/>
              <a:pathLst>
                <a:path extrusionOk="0" h="473154" w="1698966">
                  <a:moveTo>
                    <a:pt x="0" y="0"/>
                  </a:moveTo>
                  <a:lnTo>
                    <a:pt x="1698966" y="0"/>
                  </a:lnTo>
                  <a:lnTo>
                    <a:pt x="1698966" y="473154"/>
                  </a:lnTo>
                  <a:lnTo>
                    <a:pt x="0" y="473154"/>
                  </a:lnTo>
                  <a:close/>
                </a:path>
              </a:pathLst>
            </a:custGeom>
            <a:solidFill>
              <a:srgbClr val="FFFFFF"/>
            </a:solidFill>
            <a:ln cap="sq" cmpd="sng" w="19050">
              <a:solidFill>
                <a:srgbClr val="0B262B"/>
              </a:solidFill>
              <a:prstDash val="solid"/>
              <a:miter lim="8000"/>
              <a:headEnd len="sm" w="sm" type="none"/>
              <a:tailEnd len="sm" w="sm" type="none"/>
            </a:ln>
          </p:spPr>
        </p:sp>
        <p:sp>
          <p:nvSpPr>
            <p:cNvPr id="206" name="Google Shape;206;p22"/>
            <p:cNvSpPr txBox="1"/>
            <p:nvPr/>
          </p:nvSpPr>
          <p:spPr>
            <a:xfrm>
              <a:off x="0" y="38100"/>
              <a:ext cx="1698966" cy="435054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16666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07" name="Google Shape;207;p22"/>
          <p:cNvSpPr txBox="1"/>
          <p:nvPr/>
        </p:nvSpPr>
        <p:spPr>
          <a:xfrm>
            <a:off x="11694197" y="2287405"/>
            <a:ext cx="4990500" cy="9264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799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rPr>
              <a:t>Push for a decision to keep the deal moving</a:t>
            </a:r>
            <a:endParaRPr/>
          </a:p>
        </p:txBody>
      </p:sp>
      <p:sp>
        <p:nvSpPr>
          <p:cNvPr id="208" name="Google Shape;208;p22"/>
          <p:cNvSpPr txBox="1"/>
          <p:nvPr/>
        </p:nvSpPr>
        <p:spPr>
          <a:xfrm>
            <a:off x="10549412" y="2437900"/>
            <a:ext cx="518400" cy="430800"/>
          </a:xfrm>
          <a:prstGeom prst="rect">
            <a:avLst/>
          </a:prstGeom>
          <a:solidFill>
            <a:srgbClr val="0B262B"/>
          </a:solidFill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799" u="none" cap="none" strike="noStrike">
                <a:solidFill>
                  <a:srgbClr val="DCFFDF"/>
                </a:solidFill>
                <a:latin typeface="Nunito Sans"/>
                <a:ea typeface="Nunito Sans"/>
                <a:cs typeface="Nunito Sans"/>
                <a:sym typeface="Nunito Sans"/>
              </a:rPr>
              <a:t>A</a:t>
            </a:r>
            <a:endParaRPr/>
          </a:p>
        </p:txBody>
      </p:sp>
      <p:grpSp>
        <p:nvGrpSpPr>
          <p:cNvPr id="209" name="Google Shape;209;p22"/>
          <p:cNvGrpSpPr/>
          <p:nvPr/>
        </p:nvGrpSpPr>
        <p:grpSpPr>
          <a:xfrm>
            <a:off x="10808539" y="4245246"/>
            <a:ext cx="6450761" cy="1796508"/>
            <a:chOff x="0" y="0"/>
            <a:chExt cx="1698966" cy="473154"/>
          </a:xfrm>
        </p:grpSpPr>
        <p:sp>
          <p:nvSpPr>
            <p:cNvPr id="210" name="Google Shape;210;p22"/>
            <p:cNvSpPr/>
            <p:nvPr/>
          </p:nvSpPr>
          <p:spPr>
            <a:xfrm>
              <a:off x="0" y="0"/>
              <a:ext cx="1698966" cy="473154"/>
            </a:xfrm>
            <a:custGeom>
              <a:rect b="b" l="l" r="r" t="t"/>
              <a:pathLst>
                <a:path extrusionOk="0" h="473154" w="1698966">
                  <a:moveTo>
                    <a:pt x="0" y="0"/>
                  </a:moveTo>
                  <a:lnTo>
                    <a:pt x="1698966" y="0"/>
                  </a:lnTo>
                  <a:lnTo>
                    <a:pt x="1698966" y="473154"/>
                  </a:lnTo>
                  <a:lnTo>
                    <a:pt x="0" y="473154"/>
                  </a:lnTo>
                  <a:close/>
                </a:path>
              </a:pathLst>
            </a:custGeom>
            <a:solidFill>
              <a:srgbClr val="FFFFFF"/>
            </a:solidFill>
            <a:ln cap="sq" cmpd="sng" w="19050">
              <a:solidFill>
                <a:srgbClr val="0B262B"/>
              </a:solidFill>
              <a:prstDash val="solid"/>
              <a:miter lim="8000"/>
              <a:headEnd len="sm" w="sm" type="none"/>
              <a:tailEnd len="sm" w="sm" type="none"/>
            </a:ln>
          </p:spPr>
        </p:sp>
        <p:sp>
          <p:nvSpPr>
            <p:cNvPr id="211" name="Google Shape;211;p22"/>
            <p:cNvSpPr txBox="1"/>
            <p:nvPr/>
          </p:nvSpPr>
          <p:spPr>
            <a:xfrm>
              <a:off x="0" y="38100"/>
              <a:ext cx="1698966" cy="435054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16666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12" name="Google Shape;212;p22"/>
          <p:cNvSpPr txBox="1"/>
          <p:nvPr/>
        </p:nvSpPr>
        <p:spPr>
          <a:xfrm>
            <a:off x="11694197" y="4378960"/>
            <a:ext cx="4990500" cy="14217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799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rPr>
              <a:t>Ask open-ended questions to understand their concerns and priorities</a:t>
            </a:r>
            <a:endParaRPr/>
          </a:p>
        </p:txBody>
      </p:sp>
      <p:sp>
        <p:nvSpPr>
          <p:cNvPr id="213" name="Google Shape;213;p22"/>
          <p:cNvSpPr txBox="1"/>
          <p:nvPr/>
        </p:nvSpPr>
        <p:spPr>
          <a:xfrm>
            <a:off x="10549412" y="4777105"/>
            <a:ext cx="518400" cy="430800"/>
          </a:xfrm>
          <a:prstGeom prst="rect">
            <a:avLst/>
          </a:prstGeom>
          <a:solidFill>
            <a:srgbClr val="0B262B"/>
          </a:solidFill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799" u="none" cap="none" strike="noStrike">
                <a:solidFill>
                  <a:srgbClr val="DCFFDF"/>
                </a:solidFill>
                <a:latin typeface="Nunito Sans"/>
                <a:ea typeface="Nunito Sans"/>
                <a:cs typeface="Nunito Sans"/>
                <a:sym typeface="Nunito Sans"/>
              </a:rPr>
              <a:t>B</a:t>
            </a:r>
            <a:endParaRPr/>
          </a:p>
        </p:txBody>
      </p:sp>
      <p:grpSp>
        <p:nvGrpSpPr>
          <p:cNvPr id="214" name="Google Shape;214;p22"/>
          <p:cNvGrpSpPr/>
          <p:nvPr/>
        </p:nvGrpSpPr>
        <p:grpSpPr>
          <a:xfrm>
            <a:off x="10808539" y="6584450"/>
            <a:ext cx="6450761" cy="1796508"/>
            <a:chOff x="0" y="0"/>
            <a:chExt cx="1698966" cy="473154"/>
          </a:xfrm>
        </p:grpSpPr>
        <p:sp>
          <p:nvSpPr>
            <p:cNvPr id="215" name="Google Shape;215;p22"/>
            <p:cNvSpPr/>
            <p:nvPr/>
          </p:nvSpPr>
          <p:spPr>
            <a:xfrm>
              <a:off x="0" y="0"/>
              <a:ext cx="1698966" cy="473154"/>
            </a:xfrm>
            <a:custGeom>
              <a:rect b="b" l="l" r="r" t="t"/>
              <a:pathLst>
                <a:path extrusionOk="0" h="473154" w="1698966">
                  <a:moveTo>
                    <a:pt x="0" y="0"/>
                  </a:moveTo>
                  <a:lnTo>
                    <a:pt x="1698966" y="0"/>
                  </a:lnTo>
                  <a:lnTo>
                    <a:pt x="1698966" y="473154"/>
                  </a:lnTo>
                  <a:lnTo>
                    <a:pt x="0" y="473154"/>
                  </a:lnTo>
                  <a:close/>
                </a:path>
              </a:pathLst>
            </a:custGeom>
            <a:solidFill>
              <a:srgbClr val="FFFFFF"/>
            </a:solidFill>
            <a:ln cap="sq" cmpd="sng" w="19050">
              <a:solidFill>
                <a:srgbClr val="0B262B"/>
              </a:solidFill>
              <a:prstDash val="solid"/>
              <a:miter lim="8000"/>
              <a:headEnd len="sm" w="sm" type="none"/>
              <a:tailEnd len="sm" w="sm" type="none"/>
            </a:ln>
          </p:spPr>
        </p:sp>
        <p:sp>
          <p:nvSpPr>
            <p:cNvPr id="216" name="Google Shape;216;p22"/>
            <p:cNvSpPr txBox="1"/>
            <p:nvPr/>
          </p:nvSpPr>
          <p:spPr>
            <a:xfrm>
              <a:off x="0" y="38100"/>
              <a:ext cx="1698966" cy="435054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16666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17" name="Google Shape;217;p22"/>
          <p:cNvSpPr txBox="1"/>
          <p:nvPr/>
        </p:nvSpPr>
        <p:spPr>
          <a:xfrm>
            <a:off x="11694197" y="6965815"/>
            <a:ext cx="4990500" cy="9264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799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rPr>
              <a:t>Re-send the same proposal with more feature details</a:t>
            </a:r>
            <a:endParaRPr/>
          </a:p>
        </p:txBody>
      </p:sp>
      <p:sp>
        <p:nvSpPr>
          <p:cNvPr id="218" name="Google Shape;218;p22"/>
          <p:cNvSpPr txBox="1"/>
          <p:nvPr/>
        </p:nvSpPr>
        <p:spPr>
          <a:xfrm>
            <a:off x="10549412" y="7116310"/>
            <a:ext cx="518400" cy="430800"/>
          </a:xfrm>
          <a:prstGeom prst="rect">
            <a:avLst/>
          </a:prstGeom>
          <a:solidFill>
            <a:srgbClr val="0B262B"/>
          </a:solidFill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799" u="none" cap="none" strike="noStrike">
                <a:solidFill>
                  <a:srgbClr val="DCFFDF"/>
                </a:solidFill>
                <a:latin typeface="Nunito Sans"/>
                <a:ea typeface="Nunito Sans"/>
                <a:cs typeface="Nunito Sans"/>
                <a:sym typeface="Nunito Sans"/>
              </a:rPr>
              <a:t>C</a:t>
            </a:r>
            <a:endParaRPr/>
          </a:p>
        </p:txBody>
      </p:sp>
      <p:grpSp>
        <p:nvGrpSpPr>
          <p:cNvPr id="219" name="Google Shape;219;p22"/>
          <p:cNvGrpSpPr/>
          <p:nvPr/>
        </p:nvGrpSpPr>
        <p:grpSpPr>
          <a:xfrm>
            <a:off x="1028700" y="3200309"/>
            <a:ext cx="8115300" cy="3888083"/>
            <a:chOff x="0" y="47625"/>
            <a:chExt cx="10820400" cy="5184111"/>
          </a:xfrm>
        </p:grpSpPr>
        <p:sp>
          <p:nvSpPr>
            <p:cNvPr id="220" name="Google Shape;220;p22"/>
            <p:cNvSpPr txBox="1"/>
            <p:nvPr/>
          </p:nvSpPr>
          <p:spPr>
            <a:xfrm>
              <a:off x="0" y="865536"/>
              <a:ext cx="10820400" cy="43662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-US" sz="3799" u="none" cap="none" strike="noStrike">
                  <a:solidFill>
                    <a:srgbClr val="0B262B"/>
                  </a:solidFill>
                  <a:latin typeface="Gilda Display"/>
                  <a:ea typeface="Gilda Display"/>
                  <a:cs typeface="Gilda Display"/>
                  <a:sym typeface="Gilda Display"/>
                </a:rPr>
                <a:t>A potential customer has gone quiet after two follow-ups. On your next call, they mention they’re still unsure and feel overwhelmed by options. What’s the most effective response?</a:t>
              </a:r>
              <a:endParaRPr/>
            </a:p>
          </p:txBody>
        </p:sp>
        <p:sp>
          <p:nvSpPr>
            <p:cNvPr id="221" name="Google Shape;221;p22"/>
            <p:cNvSpPr txBox="1"/>
            <p:nvPr/>
          </p:nvSpPr>
          <p:spPr>
            <a:xfrm>
              <a:off x="0" y="47625"/>
              <a:ext cx="10820400" cy="492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2400" u="none" cap="none" strike="noStrike">
                  <a:solidFill>
                    <a:srgbClr val="0B262B"/>
                  </a:solidFill>
                  <a:latin typeface="Nunito Sans"/>
                  <a:ea typeface="Nunito Sans"/>
                  <a:cs typeface="Nunito Sans"/>
                  <a:sym typeface="Nunito Sans"/>
                </a:rPr>
                <a:t>SCENARIO 1</a:t>
              </a:r>
              <a:endParaRPr/>
            </a:p>
          </p:txBody>
        </p:sp>
      </p:grp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CCCBFD"/>
        </a:solidFill>
      </p:bgPr>
    </p:bg>
    <p:spTree>
      <p:nvGrpSpPr>
        <p:cNvPr id="225" name="Shape 2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26" name="Google Shape;226;p23"/>
          <p:cNvGrpSpPr/>
          <p:nvPr/>
        </p:nvGrpSpPr>
        <p:grpSpPr>
          <a:xfrm>
            <a:off x="10808539" y="1906041"/>
            <a:ext cx="6450761" cy="1796508"/>
            <a:chOff x="0" y="0"/>
            <a:chExt cx="1698966" cy="473154"/>
          </a:xfrm>
        </p:grpSpPr>
        <p:sp>
          <p:nvSpPr>
            <p:cNvPr id="227" name="Google Shape;227;p23"/>
            <p:cNvSpPr/>
            <p:nvPr/>
          </p:nvSpPr>
          <p:spPr>
            <a:xfrm>
              <a:off x="0" y="0"/>
              <a:ext cx="1698966" cy="473154"/>
            </a:xfrm>
            <a:custGeom>
              <a:rect b="b" l="l" r="r" t="t"/>
              <a:pathLst>
                <a:path extrusionOk="0" h="473154" w="1698966">
                  <a:moveTo>
                    <a:pt x="0" y="0"/>
                  </a:moveTo>
                  <a:lnTo>
                    <a:pt x="1698966" y="0"/>
                  </a:lnTo>
                  <a:lnTo>
                    <a:pt x="1698966" y="473154"/>
                  </a:lnTo>
                  <a:lnTo>
                    <a:pt x="0" y="473154"/>
                  </a:lnTo>
                  <a:close/>
                </a:path>
              </a:pathLst>
            </a:custGeom>
            <a:solidFill>
              <a:srgbClr val="FFFFFF"/>
            </a:solidFill>
            <a:ln cap="sq" cmpd="sng" w="19050">
              <a:solidFill>
                <a:srgbClr val="0B262B"/>
              </a:solidFill>
              <a:prstDash val="solid"/>
              <a:miter lim="8000"/>
              <a:headEnd len="sm" w="sm" type="none"/>
              <a:tailEnd len="sm" w="sm" type="none"/>
            </a:ln>
          </p:spPr>
        </p:sp>
        <p:sp>
          <p:nvSpPr>
            <p:cNvPr id="228" name="Google Shape;228;p23"/>
            <p:cNvSpPr txBox="1"/>
            <p:nvPr/>
          </p:nvSpPr>
          <p:spPr>
            <a:xfrm>
              <a:off x="0" y="38100"/>
              <a:ext cx="1698966" cy="435054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16666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29" name="Google Shape;229;p23"/>
          <p:cNvSpPr txBox="1"/>
          <p:nvPr/>
        </p:nvSpPr>
        <p:spPr>
          <a:xfrm>
            <a:off x="11694197" y="2287405"/>
            <a:ext cx="4990615" cy="97663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40014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799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rPr>
              <a:t>Cancel and reschedule for another time</a:t>
            </a:r>
            <a:endParaRPr/>
          </a:p>
        </p:txBody>
      </p:sp>
      <p:sp>
        <p:nvSpPr>
          <p:cNvPr id="230" name="Google Shape;230;p23"/>
          <p:cNvSpPr txBox="1"/>
          <p:nvPr/>
        </p:nvSpPr>
        <p:spPr>
          <a:xfrm>
            <a:off x="10549412" y="2437900"/>
            <a:ext cx="518400" cy="430800"/>
          </a:xfrm>
          <a:prstGeom prst="rect">
            <a:avLst/>
          </a:prstGeom>
          <a:solidFill>
            <a:srgbClr val="0B262B"/>
          </a:solidFill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799" u="none" cap="none" strike="noStrike">
                <a:solidFill>
                  <a:srgbClr val="DCFFDF"/>
                </a:solidFill>
                <a:latin typeface="Nunito Sans"/>
                <a:ea typeface="Nunito Sans"/>
                <a:cs typeface="Nunito Sans"/>
                <a:sym typeface="Nunito Sans"/>
              </a:rPr>
              <a:t>A</a:t>
            </a:r>
            <a:endParaRPr/>
          </a:p>
        </p:txBody>
      </p:sp>
      <p:grpSp>
        <p:nvGrpSpPr>
          <p:cNvPr id="231" name="Google Shape;231;p23"/>
          <p:cNvGrpSpPr/>
          <p:nvPr/>
        </p:nvGrpSpPr>
        <p:grpSpPr>
          <a:xfrm>
            <a:off x="10808539" y="4245246"/>
            <a:ext cx="6450761" cy="1796508"/>
            <a:chOff x="0" y="0"/>
            <a:chExt cx="1698966" cy="473154"/>
          </a:xfrm>
        </p:grpSpPr>
        <p:sp>
          <p:nvSpPr>
            <p:cNvPr id="232" name="Google Shape;232;p23"/>
            <p:cNvSpPr/>
            <p:nvPr/>
          </p:nvSpPr>
          <p:spPr>
            <a:xfrm>
              <a:off x="0" y="0"/>
              <a:ext cx="1698966" cy="473154"/>
            </a:xfrm>
            <a:custGeom>
              <a:rect b="b" l="l" r="r" t="t"/>
              <a:pathLst>
                <a:path extrusionOk="0" h="473154" w="1698966">
                  <a:moveTo>
                    <a:pt x="0" y="0"/>
                  </a:moveTo>
                  <a:lnTo>
                    <a:pt x="1698966" y="0"/>
                  </a:lnTo>
                  <a:lnTo>
                    <a:pt x="1698966" y="473154"/>
                  </a:lnTo>
                  <a:lnTo>
                    <a:pt x="0" y="473154"/>
                  </a:lnTo>
                  <a:close/>
                </a:path>
              </a:pathLst>
            </a:custGeom>
            <a:solidFill>
              <a:srgbClr val="FFFFFF"/>
            </a:solidFill>
            <a:ln cap="sq" cmpd="sng" w="19050">
              <a:solidFill>
                <a:srgbClr val="0B262B"/>
              </a:solidFill>
              <a:prstDash val="solid"/>
              <a:miter lim="8000"/>
              <a:headEnd len="sm" w="sm" type="none"/>
              <a:tailEnd len="sm" w="sm" type="none"/>
            </a:ln>
          </p:spPr>
        </p:sp>
        <p:sp>
          <p:nvSpPr>
            <p:cNvPr id="233" name="Google Shape;233;p23"/>
            <p:cNvSpPr txBox="1"/>
            <p:nvPr/>
          </p:nvSpPr>
          <p:spPr>
            <a:xfrm>
              <a:off x="0" y="38100"/>
              <a:ext cx="1698966" cy="435054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16666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34" name="Google Shape;234;p23"/>
          <p:cNvSpPr txBox="1"/>
          <p:nvPr/>
        </p:nvSpPr>
        <p:spPr>
          <a:xfrm>
            <a:off x="11694197" y="4626610"/>
            <a:ext cx="4990615" cy="97663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40014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799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rPr>
              <a:t>Rush through the full demo as planned</a:t>
            </a:r>
            <a:endParaRPr/>
          </a:p>
        </p:txBody>
      </p:sp>
      <p:sp>
        <p:nvSpPr>
          <p:cNvPr id="235" name="Google Shape;235;p23"/>
          <p:cNvSpPr txBox="1"/>
          <p:nvPr/>
        </p:nvSpPr>
        <p:spPr>
          <a:xfrm>
            <a:off x="10549412" y="4777105"/>
            <a:ext cx="518400" cy="430800"/>
          </a:xfrm>
          <a:prstGeom prst="rect">
            <a:avLst/>
          </a:prstGeom>
          <a:solidFill>
            <a:srgbClr val="0B262B"/>
          </a:solidFill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799" u="none" cap="none" strike="noStrike">
                <a:solidFill>
                  <a:srgbClr val="DCFFDF"/>
                </a:solidFill>
                <a:latin typeface="Nunito Sans"/>
                <a:ea typeface="Nunito Sans"/>
                <a:cs typeface="Nunito Sans"/>
                <a:sym typeface="Nunito Sans"/>
              </a:rPr>
              <a:t>B</a:t>
            </a:r>
            <a:endParaRPr/>
          </a:p>
        </p:txBody>
      </p:sp>
      <p:grpSp>
        <p:nvGrpSpPr>
          <p:cNvPr id="236" name="Google Shape;236;p23"/>
          <p:cNvGrpSpPr/>
          <p:nvPr/>
        </p:nvGrpSpPr>
        <p:grpSpPr>
          <a:xfrm>
            <a:off x="10808539" y="6584450"/>
            <a:ext cx="6450761" cy="1796508"/>
            <a:chOff x="0" y="0"/>
            <a:chExt cx="1698966" cy="473154"/>
          </a:xfrm>
        </p:grpSpPr>
        <p:sp>
          <p:nvSpPr>
            <p:cNvPr id="237" name="Google Shape;237;p23"/>
            <p:cNvSpPr/>
            <p:nvPr/>
          </p:nvSpPr>
          <p:spPr>
            <a:xfrm>
              <a:off x="0" y="0"/>
              <a:ext cx="1698966" cy="473154"/>
            </a:xfrm>
            <a:custGeom>
              <a:rect b="b" l="l" r="r" t="t"/>
              <a:pathLst>
                <a:path extrusionOk="0" h="473154" w="1698966">
                  <a:moveTo>
                    <a:pt x="0" y="0"/>
                  </a:moveTo>
                  <a:lnTo>
                    <a:pt x="1698966" y="0"/>
                  </a:lnTo>
                  <a:lnTo>
                    <a:pt x="1698966" y="473154"/>
                  </a:lnTo>
                  <a:lnTo>
                    <a:pt x="0" y="473154"/>
                  </a:lnTo>
                  <a:close/>
                </a:path>
              </a:pathLst>
            </a:custGeom>
            <a:solidFill>
              <a:srgbClr val="FFFFFF"/>
            </a:solidFill>
            <a:ln cap="sq" cmpd="sng" w="19050">
              <a:solidFill>
                <a:srgbClr val="0B262B"/>
              </a:solidFill>
              <a:prstDash val="solid"/>
              <a:miter lim="8000"/>
              <a:headEnd len="sm" w="sm" type="none"/>
              <a:tailEnd len="sm" w="sm" type="none"/>
            </a:ln>
          </p:spPr>
        </p:sp>
        <p:sp>
          <p:nvSpPr>
            <p:cNvPr id="238" name="Google Shape;238;p23"/>
            <p:cNvSpPr txBox="1"/>
            <p:nvPr/>
          </p:nvSpPr>
          <p:spPr>
            <a:xfrm>
              <a:off x="0" y="38100"/>
              <a:ext cx="1698966" cy="435054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16666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39" name="Google Shape;239;p23"/>
          <p:cNvSpPr txBox="1"/>
          <p:nvPr/>
        </p:nvSpPr>
        <p:spPr>
          <a:xfrm>
            <a:off x="11694197" y="6718165"/>
            <a:ext cx="4990615" cy="147193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40014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799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rPr>
              <a:t>Adapt the conversation to focus on the most relevant benefitsfeature details</a:t>
            </a:r>
            <a:endParaRPr/>
          </a:p>
        </p:txBody>
      </p:sp>
      <p:sp>
        <p:nvSpPr>
          <p:cNvPr id="240" name="Google Shape;240;p23"/>
          <p:cNvSpPr txBox="1"/>
          <p:nvPr/>
        </p:nvSpPr>
        <p:spPr>
          <a:xfrm>
            <a:off x="10549412" y="7116310"/>
            <a:ext cx="518400" cy="430800"/>
          </a:xfrm>
          <a:prstGeom prst="rect">
            <a:avLst/>
          </a:prstGeom>
          <a:solidFill>
            <a:srgbClr val="0B262B"/>
          </a:solidFill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799" u="none" cap="none" strike="noStrike">
                <a:solidFill>
                  <a:srgbClr val="DCFFDF"/>
                </a:solidFill>
                <a:latin typeface="Nunito Sans"/>
                <a:ea typeface="Nunito Sans"/>
                <a:cs typeface="Nunito Sans"/>
                <a:sym typeface="Nunito Sans"/>
              </a:rPr>
              <a:t>C</a:t>
            </a:r>
            <a:endParaRPr/>
          </a:p>
        </p:txBody>
      </p:sp>
      <p:grpSp>
        <p:nvGrpSpPr>
          <p:cNvPr id="241" name="Google Shape;241;p23"/>
          <p:cNvGrpSpPr/>
          <p:nvPr/>
        </p:nvGrpSpPr>
        <p:grpSpPr>
          <a:xfrm>
            <a:off x="1028700" y="3533684"/>
            <a:ext cx="8115300" cy="3255351"/>
            <a:chOff x="0" y="47625"/>
            <a:chExt cx="10820400" cy="4340468"/>
          </a:xfrm>
        </p:grpSpPr>
        <p:sp>
          <p:nvSpPr>
            <p:cNvPr id="242" name="Google Shape;242;p23"/>
            <p:cNvSpPr txBox="1"/>
            <p:nvPr/>
          </p:nvSpPr>
          <p:spPr>
            <a:xfrm>
              <a:off x="0" y="865536"/>
              <a:ext cx="10820400" cy="352255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4001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-US" sz="3799" u="none" cap="none" strike="noStrike">
                  <a:solidFill>
                    <a:srgbClr val="0B262B"/>
                  </a:solidFill>
                  <a:latin typeface="Gilda Display"/>
                  <a:ea typeface="Gilda Display"/>
                  <a:cs typeface="Gilda Display"/>
                  <a:sym typeface="Gilda Display"/>
                </a:rPr>
                <a:t>You planned a detailed product demo, but the customer tells you they only have 10 minutes instead of the expected 30.What should you do?</a:t>
              </a:r>
              <a:endParaRPr/>
            </a:p>
          </p:txBody>
        </p:sp>
        <p:sp>
          <p:nvSpPr>
            <p:cNvPr id="243" name="Google Shape;243;p23"/>
            <p:cNvSpPr txBox="1"/>
            <p:nvPr/>
          </p:nvSpPr>
          <p:spPr>
            <a:xfrm>
              <a:off x="0" y="47625"/>
              <a:ext cx="10820400" cy="44005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2400" u="none" cap="none" strike="noStrike">
                  <a:solidFill>
                    <a:srgbClr val="0B262B"/>
                  </a:solidFill>
                  <a:latin typeface="Nunito Sans"/>
                  <a:ea typeface="Nunito Sans"/>
                  <a:cs typeface="Nunito Sans"/>
                  <a:sym typeface="Nunito Sans"/>
                </a:rPr>
                <a:t>SCENARIO 2</a:t>
              </a:r>
              <a:endParaRPr/>
            </a:p>
          </p:txBody>
        </p:sp>
      </p:grp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B29876"/>
        </a:solidFill>
      </p:bgPr>
    </p:bg>
    <p:spTree>
      <p:nvGrpSpPr>
        <p:cNvPr id="247" name="Shape 2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8" name="Google Shape;248;p24"/>
          <p:cNvSpPr txBox="1"/>
          <p:nvPr/>
        </p:nvSpPr>
        <p:spPr>
          <a:xfrm>
            <a:off x="1028700" y="3982251"/>
            <a:ext cx="4824718" cy="245745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8000" u="none" cap="none" strike="noStrike">
                <a:solidFill>
                  <a:srgbClr val="0B262B"/>
                </a:solidFill>
                <a:latin typeface="Gilda Display"/>
                <a:ea typeface="Gilda Display"/>
                <a:cs typeface="Gilda Display"/>
                <a:sym typeface="Gilda Display"/>
              </a:rPr>
              <a:t>Key takeaways</a:t>
            </a:r>
            <a:endParaRPr/>
          </a:p>
        </p:txBody>
      </p:sp>
      <p:grpSp>
        <p:nvGrpSpPr>
          <p:cNvPr id="249" name="Google Shape;249;p24"/>
          <p:cNvGrpSpPr/>
          <p:nvPr/>
        </p:nvGrpSpPr>
        <p:grpSpPr>
          <a:xfrm>
            <a:off x="9563041" y="2638799"/>
            <a:ext cx="7592409" cy="4730727"/>
            <a:chOff x="0" y="-57150"/>
            <a:chExt cx="10123213" cy="6307635"/>
          </a:xfrm>
        </p:grpSpPr>
        <p:sp>
          <p:nvSpPr>
            <p:cNvPr id="250" name="Google Shape;250;p24"/>
            <p:cNvSpPr txBox="1"/>
            <p:nvPr/>
          </p:nvSpPr>
          <p:spPr>
            <a:xfrm>
              <a:off x="13" y="1712385"/>
              <a:ext cx="10123200" cy="4538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-302260" lvl="1" marL="604519" marR="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B262B"/>
                </a:buClr>
                <a:buSzPts val="2799"/>
                <a:buFont typeface="Arial"/>
                <a:buChar char="•"/>
              </a:pPr>
              <a:r>
                <a:rPr b="0" i="0" lang="en-US" sz="2799" u="none" cap="none" strike="noStrike">
                  <a:solidFill>
                    <a:srgbClr val="0B262B"/>
                  </a:solidFill>
                  <a:latin typeface="Nunito Sans"/>
                  <a:ea typeface="Nunito Sans"/>
                  <a:cs typeface="Nunito Sans"/>
                  <a:sym typeface="Nunito Sans"/>
                </a:rPr>
                <a:t>Stay curious and keep learning</a:t>
              </a:r>
              <a:endParaRPr/>
            </a:p>
            <a:p>
              <a:pPr indent="-302260" lvl="1" marL="604519" marR="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B262B"/>
                </a:buClr>
                <a:buSzPts val="2799"/>
                <a:buFont typeface="Arial"/>
                <a:buChar char="•"/>
              </a:pPr>
              <a:r>
                <a:rPr b="0" i="0" lang="en-US" sz="2799" u="none" cap="none" strike="noStrike">
                  <a:solidFill>
                    <a:srgbClr val="0B262B"/>
                  </a:solidFill>
                  <a:latin typeface="Nunito Sans"/>
                  <a:ea typeface="Nunito Sans"/>
                  <a:cs typeface="Nunito Sans"/>
                  <a:sym typeface="Nunito Sans"/>
                </a:rPr>
                <a:t>Read the room and respond with empathy</a:t>
              </a:r>
              <a:endParaRPr/>
            </a:p>
            <a:p>
              <a:pPr indent="-302260" lvl="1" marL="604519" marR="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B262B"/>
                </a:buClr>
                <a:buSzPts val="2799"/>
                <a:buFont typeface="Arial"/>
                <a:buChar char="•"/>
              </a:pPr>
              <a:r>
                <a:rPr b="0" i="0" lang="en-US" sz="2799" u="none" cap="none" strike="noStrike">
                  <a:solidFill>
                    <a:srgbClr val="0B262B"/>
                  </a:solidFill>
                  <a:latin typeface="Nunito Sans"/>
                  <a:ea typeface="Nunito Sans"/>
                  <a:cs typeface="Nunito Sans"/>
                  <a:sym typeface="Nunito Sans"/>
                </a:rPr>
                <a:t>Adapt quickly when conversations change</a:t>
              </a:r>
              <a:endParaRPr/>
            </a:p>
            <a:p>
              <a:pPr indent="-302260" lvl="1" marL="604519" marR="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B262B"/>
                </a:buClr>
                <a:buSzPts val="2799"/>
                <a:buFont typeface="Arial"/>
                <a:buChar char="•"/>
              </a:pPr>
              <a:r>
                <a:rPr b="0" i="0" lang="en-US" sz="2799" u="none" cap="none" strike="noStrike">
                  <a:solidFill>
                    <a:srgbClr val="0B262B"/>
                  </a:solidFill>
                  <a:latin typeface="Nunito Sans"/>
                  <a:ea typeface="Nunito Sans"/>
                  <a:cs typeface="Nunito Sans"/>
                  <a:sym typeface="Nunito Sans"/>
                </a:rPr>
                <a:t>Build trust through meaningful relationships</a:t>
              </a:r>
              <a:endParaRPr/>
            </a:p>
            <a:p>
              <a:pPr indent="-302260" lvl="1" marL="604519" marR="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B262B"/>
                </a:buClr>
                <a:buSzPts val="2799"/>
                <a:buFont typeface="Arial"/>
                <a:buChar char="•"/>
              </a:pPr>
              <a:r>
                <a:rPr b="0" i="0" lang="en-US" sz="2799" u="none" cap="none" strike="noStrike">
                  <a:solidFill>
                    <a:srgbClr val="0B262B"/>
                  </a:solidFill>
                  <a:latin typeface="Nunito Sans"/>
                  <a:ea typeface="Nunito Sans"/>
                  <a:cs typeface="Nunito Sans"/>
                  <a:sym typeface="Nunito Sans"/>
                </a:rPr>
                <a:t>Communicate value clearly and confidently</a:t>
              </a:r>
              <a:endParaRPr/>
            </a:p>
            <a:p>
              <a:pPr indent="-302260" lvl="1" marL="604519" marR="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B262B"/>
                </a:buClr>
                <a:buSzPts val="2799"/>
                <a:buFont typeface="Arial"/>
                <a:buChar char="•"/>
              </a:pPr>
              <a:r>
                <a:rPr b="0" i="0" lang="en-US" sz="2799" u="none" cap="none" strike="noStrike">
                  <a:solidFill>
                    <a:srgbClr val="0B262B"/>
                  </a:solidFill>
                  <a:latin typeface="Nunito Sans"/>
                  <a:ea typeface="Nunito Sans"/>
                  <a:cs typeface="Nunito Sans"/>
                  <a:sym typeface="Nunito Sans"/>
                </a:rPr>
                <a:t>Listen closely before offering solutions</a:t>
              </a:r>
              <a:endParaRPr/>
            </a:p>
          </p:txBody>
        </p:sp>
        <p:sp>
          <p:nvSpPr>
            <p:cNvPr id="251" name="Google Shape;251;p24"/>
            <p:cNvSpPr txBox="1"/>
            <p:nvPr/>
          </p:nvSpPr>
          <p:spPr>
            <a:xfrm>
              <a:off x="0" y="-57150"/>
              <a:ext cx="8149800" cy="5745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4001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i="0" lang="en-US" sz="2799" u="none" cap="none" strike="noStrike">
                  <a:solidFill>
                    <a:srgbClr val="0B262B"/>
                  </a:solidFill>
                  <a:latin typeface="Nunito Sans"/>
                  <a:ea typeface="Nunito Sans"/>
                  <a:cs typeface="Nunito Sans"/>
                  <a:sym typeface="Nunito Sans"/>
                </a:rPr>
                <a:t>Great salespeople...</a:t>
              </a:r>
              <a:endParaRPr/>
            </a:p>
          </p:txBody>
        </p:sp>
      </p:grpSp>
      <p:cxnSp>
        <p:nvCxnSpPr>
          <p:cNvPr id="252" name="Google Shape;252;p24"/>
          <p:cNvCxnSpPr/>
          <p:nvPr/>
        </p:nvCxnSpPr>
        <p:spPr>
          <a:xfrm rot="10800000">
            <a:off x="7891554" y="1182702"/>
            <a:ext cx="0" cy="8075598"/>
          </a:xfrm>
          <a:prstGeom prst="straightConnector1">
            <a:avLst/>
          </a:prstGeom>
          <a:noFill/>
          <a:ln cap="flat" cmpd="sng" w="19050">
            <a:solidFill>
              <a:srgbClr val="0B262B"/>
            </a:solidFill>
            <a:prstDash val="solid"/>
            <a:round/>
            <a:headEnd len="sm" w="sm" type="none"/>
            <a:tailEnd len="sm" w="sm" type="none"/>
          </a:ln>
        </p:spPr>
      </p:cxn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CCCBFD"/>
        </a:solidFill>
      </p:bgPr>
    </p:bg>
    <p:spTree>
      <p:nvGrpSpPr>
        <p:cNvPr id="256" name="Shape 2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7" name="Google Shape;257;p25"/>
          <p:cNvSpPr txBox="1"/>
          <p:nvPr/>
        </p:nvSpPr>
        <p:spPr>
          <a:xfrm>
            <a:off x="1028700" y="7561495"/>
            <a:ext cx="7574759" cy="31813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24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rPr>
              <a:t>THEODORE ROOSEVELT</a:t>
            </a:r>
            <a:endParaRPr/>
          </a:p>
        </p:txBody>
      </p:sp>
      <p:sp>
        <p:nvSpPr>
          <p:cNvPr id="258" name="Google Shape;258;p25"/>
          <p:cNvSpPr txBox="1"/>
          <p:nvPr/>
        </p:nvSpPr>
        <p:spPr>
          <a:xfrm>
            <a:off x="1028700" y="2878762"/>
            <a:ext cx="7574700" cy="36942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8000" u="none" cap="none" strike="noStrike">
                <a:solidFill>
                  <a:srgbClr val="0B262B"/>
                </a:solidFill>
                <a:latin typeface="Gilda Display"/>
                <a:ea typeface="Gilda Display"/>
                <a:cs typeface="Gilda Display"/>
                <a:sym typeface="Gilda Display"/>
              </a:rPr>
              <a:t>“Believe you can and you’re</a:t>
            </a:r>
            <a:endParaRPr/>
          </a:p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8000" u="none" cap="none" strike="noStrike">
                <a:solidFill>
                  <a:srgbClr val="0B262B"/>
                </a:solidFill>
                <a:latin typeface="Gilda Display"/>
                <a:ea typeface="Gilda Display"/>
                <a:cs typeface="Gilda Display"/>
                <a:sym typeface="Gilda Display"/>
              </a:rPr>
              <a:t>halfway there.”</a:t>
            </a:r>
            <a:endParaRPr/>
          </a:p>
        </p:txBody>
      </p:sp>
      <p:cxnSp>
        <p:nvCxnSpPr>
          <p:cNvPr id="259" name="Google Shape;259;p25"/>
          <p:cNvCxnSpPr/>
          <p:nvPr/>
        </p:nvCxnSpPr>
        <p:spPr>
          <a:xfrm rot="10800000">
            <a:off x="1028700" y="7097301"/>
            <a:ext cx="7574759" cy="0"/>
          </a:xfrm>
          <a:prstGeom prst="straightConnector1">
            <a:avLst/>
          </a:prstGeom>
          <a:noFill/>
          <a:ln cap="flat" cmpd="sng" w="19050">
            <a:solidFill>
              <a:srgbClr val="0B262B"/>
            </a:solidFill>
            <a:prstDash val="solid"/>
            <a:round/>
            <a:headEnd len="sm" w="sm" type="none"/>
            <a:tailEnd len="sm" w="sm" type="none"/>
          </a:ln>
        </p:spPr>
      </p:cxnSp>
      <p:pic>
        <p:nvPicPr>
          <p:cNvPr id="260" name="Google Shape;260;p25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9825278" y="0"/>
            <a:ext cx="8462722" cy="10287001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0B262B"/>
        </a:solidFill>
      </p:bgPr>
    </p:bg>
    <p:spTree>
      <p:nvGrpSpPr>
        <p:cNvPr id="264" name="Shape 2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65" name="Google Shape;265;p26"/>
          <p:cNvPicPr preferRelativeResize="0"/>
          <p:nvPr/>
        </p:nvPicPr>
        <p:blipFill rotWithShape="1">
          <a:blip r:embed="rId3">
            <a:alphaModFix/>
          </a:blip>
          <a:srcRect b="0" l="19077" r="27980" t="0"/>
          <a:stretch/>
        </p:blipFill>
        <p:spPr>
          <a:xfrm>
            <a:off x="8291296" y="1152684"/>
            <a:ext cx="5320889" cy="6706429"/>
          </a:xfrm>
          <a:prstGeom prst="rect">
            <a:avLst/>
          </a:prstGeom>
          <a:noFill/>
          <a:ln>
            <a:noFill/>
          </a:ln>
        </p:spPr>
      </p:pic>
      <p:sp>
        <p:nvSpPr>
          <p:cNvPr id="266" name="Google Shape;266;p26"/>
          <p:cNvSpPr txBox="1"/>
          <p:nvPr/>
        </p:nvSpPr>
        <p:spPr>
          <a:xfrm>
            <a:off x="1028700" y="1009650"/>
            <a:ext cx="5897690" cy="123825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1" marL="0" marR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8000" u="none" cap="none" strike="noStrike">
                <a:solidFill>
                  <a:srgbClr val="DCFFDF"/>
                </a:solidFill>
                <a:latin typeface="Gilda Display"/>
                <a:ea typeface="Gilda Display"/>
                <a:cs typeface="Gilda Display"/>
                <a:sym typeface="Gilda Display"/>
              </a:rPr>
              <a:t>Learn more</a:t>
            </a:r>
            <a:endParaRPr/>
          </a:p>
        </p:txBody>
      </p:sp>
      <p:grpSp>
        <p:nvGrpSpPr>
          <p:cNvPr id="267" name="Google Shape;267;p26"/>
          <p:cNvGrpSpPr/>
          <p:nvPr/>
        </p:nvGrpSpPr>
        <p:grpSpPr>
          <a:xfrm>
            <a:off x="887206" y="6650390"/>
            <a:ext cx="6039184" cy="968249"/>
            <a:chOff x="0" y="-66675"/>
            <a:chExt cx="8052245" cy="1290998"/>
          </a:xfrm>
        </p:grpSpPr>
        <p:sp>
          <p:nvSpPr>
            <p:cNvPr id="268" name="Google Shape;268;p26"/>
            <p:cNvSpPr txBox="1"/>
            <p:nvPr/>
          </p:nvSpPr>
          <p:spPr>
            <a:xfrm>
              <a:off x="0" y="-66675"/>
              <a:ext cx="8052245" cy="55435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5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-US" sz="2400" u="none" cap="none" strike="noStrike">
                  <a:solidFill>
                    <a:srgbClr val="DCFFDF"/>
                  </a:solidFill>
                  <a:latin typeface="Nunito Sans"/>
                  <a:ea typeface="Nunito Sans"/>
                  <a:cs typeface="Nunito Sans"/>
                  <a:sym typeface="Nunito Sans"/>
                </a:rPr>
                <a:t>Email </a:t>
              </a:r>
              <a:endParaRPr/>
            </a:p>
          </p:txBody>
        </p:sp>
        <p:sp>
          <p:nvSpPr>
            <p:cNvPr id="269" name="Google Shape;269;p26"/>
            <p:cNvSpPr txBox="1"/>
            <p:nvPr/>
          </p:nvSpPr>
          <p:spPr>
            <a:xfrm>
              <a:off x="0" y="538524"/>
              <a:ext cx="8052245" cy="6857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4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-US" sz="3000" u="none" cap="none" strike="noStrike">
                  <a:solidFill>
                    <a:srgbClr val="DCFFDF"/>
                  </a:solidFill>
                  <a:latin typeface="Gilda Display"/>
                  <a:ea typeface="Gilda Display"/>
                  <a:cs typeface="Gilda Display"/>
                  <a:sym typeface="Gilda Display"/>
                </a:rPr>
                <a:t>hello@reallygreatsite.com</a:t>
              </a:r>
              <a:endParaRPr/>
            </a:p>
          </p:txBody>
        </p:sp>
      </p:grpSp>
      <p:grpSp>
        <p:nvGrpSpPr>
          <p:cNvPr id="270" name="Google Shape;270;p26"/>
          <p:cNvGrpSpPr/>
          <p:nvPr/>
        </p:nvGrpSpPr>
        <p:grpSpPr>
          <a:xfrm>
            <a:off x="887206" y="8049611"/>
            <a:ext cx="6039184" cy="968216"/>
            <a:chOff x="0" y="-66675"/>
            <a:chExt cx="8052245" cy="1290954"/>
          </a:xfrm>
        </p:grpSpPr>
        <p:sp>
          <p:nvSpPr>
            <p:cNvPr id="271" name="Google Shape;271;p26"/>
            <p:cNvSpPr txBox="1"/>
            <p:nvPr/>
          </p:nvSpPr>
          <p:spPr>
            <a:xfrm>
              <a:off x="0" y="-66675"/>
              <a:ext cx="8052245" cy="55435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5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-US" sz="2400" u="none" cap="none" strike="noStrike">
                  <a:solidFill>
                    <a:srgbClr val="DCFFDF"/>
                  </a:solidFill>
                  <a:latin typeface="Nunito Sans"/>
                  <a:ea typeface="Nunito Sans"/>
                  <a:cs typeface="Nunito Sans"/>
                  <a:sym typeface="Nunito Sans"/>
                </a:rPr>
                <a:t>Social media </a:t>
              </a:r>
              <a:endParaRPr/>
            </a:p>
          </p:txBody>
        </p:sp>
        <p:sp>
          <p:nvSpPr>
            <p:cNvPr id="272" name="Google Shape;272;p26"/>
            <p:cNvSpPr txBox="1"/>
            <p:nvPr/>
          </p:nvSpPr>
          <p:spPr>
            <a:xfrm>
              <a:off x="0" y="538480"/>
              <a:ext cx="8052245" cy="6857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spAutoFit/>
            </a:bodyPr>
            <a:lstStyle/>
            <a:p>
              <a:pPr indent="0" lvl="0" marL="0" marR="0" rtl="0" algn="l">
                <a:lnSpc>
                  <a:spcPct val="14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0" i="0" lang="en-US" sz="3000" u="none" cap="none" strike="noStrike">
                  <a:solidFill>
                    <a:srgbClr val="DCFFDF"/>
                  </a:solidFill>
                  <a:latin typeface="Gilda Display"/>
                  <a:ea typeface="Gilda Display"/>
                  <a:cs typeface="Gilda Display"/>
                  <a:sym typeface="Gilda Display"/>
                </a:rPr>
                <a:t>@reallygreatsite</a:t>
              </a:r>
              <a:endParaRPr/>
            </a:p>
          </p:txBody>
        </p:sp>
      </p:grpSp>
      <p:pic>
        <p:nvPicPr>
          <p:cNvPr id="273" name="Google Shape;273;p26"/>
          <p:cNvPicPr preferRelativeResize="0"/>
          <p:nvPr/>
        </p:nvPicPr>
        <p:blipFill rotWithShape="1">
          <a:blip r:embed="rId4">
            <a:alphaModFix/>
          </a:blip>
          <a:srcRect b="0" l="33270" r="32714" t="12137"/>
          <a:stretch/>
        </p:blipFill>
        <p:spPr>
          <a:xfrm>
            <a:off x="14309348" y="4173744"/>
            <a:ext cx="2949952" cy="5084556"/>
          </a:xfrm>
          <a:prstGeom prst="rect">
            <a:avLst/>
          </a:prstGeom>
          <a:noFill/>
          <a:ln>
            <a:noFill/>
          </a:ln>
        </p:spPr>
      </p:pic>
      <p:pic>
        <p:nvPicPr>
          <p:cNvPr id="274" name="Google Shape;274;p26"/>
          <p:cNvPicPr preferRelativeResize="0"/>
          <p:nvPr/>
        </p:nvPicPr>
        <p:blipFill rotWithShape="1">
          <a:blip r:embed="rId5">
            <a:alphaModFix/>
          </a:blip>
          <a:srcRect b="0" l="15578" r="15578" t="0"/>
          <a:stretch/>
        </p:blipFill>
        <p:spPr>
          <a:xfrm>
            <a:off x="14974261" y="521231"/>
            <a:ext cx="2713809" cy="2630374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B29876"/>
        </a:solidFill>
      </p:bgPr>
    </p:bg>
    <p:spTree>
      <p:nvGrpSpPr>
        <p:cNvPr id="278" name="Shape 2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79" name="Google Shape;279;p27"/>
          <p:cNvGrpSpPr/>
          <p:nvPr/>
        </p:nvGrpSpPr>
        <p:grpSpPr>
          <a:xfrm>
            <a:off x="714865" y="2228207"/>
            <a:ext cx="5097641" cy="7472652"/>
            <a:chOff x="0" y="-19050"/>
            <a:chExt cx="1342589" cy="1968106"/>
          </a:xfrm>
        </p:grpSpPr>
        <p:sp>
          <p:nvSpPr>
            <p:cNvPr id="280" name="Google Shape;280;p27"/>
            <p:cNvSpPr/>
            <p:nvPr/>
          </p:nvSpPr>
          <p:spPr>
            <a:xfrm>
              <a:off x="0" y="0"/>
              <a:ext cx="1342589" cy="1949056"/>
            </a:xfrm>
            <a:custGeom>
              <a:rect b="b" l="l" r="r" t="t"/>
              <a:pathLst>
                <a:path extrusionOk="0" h="1949056" w="1342589">
                  <a:moveTo>
                    <a:pt x="0" y="0"/>
                  </a:moveTo>
                  <a:lnTo>
                    <a:pt x="1342589" y="0"/>
                  </a:lnTo>
                  <a:lnTo>
                    <a:pt x="1342589" y="1949056"/>
                  </a:lnTo>
                  <a:lnTo>
                    <a:pt x="0" y="1949056"/>
                  </a:lnTo>
                  <a:close/>
                </a:path>
              </a:pathLst>
            </a:custGeom>
            <a:solidFill>
              <a:srgbClr val="FFFFFF"/>
            </a:solidFill>
            <a:ln cap="sq" cmpd="sng" w="19050">
              <a:solidFill>
                <a:srgbClr val="0B262B"/>
              </a:solidFill>
              <a:prstDash val="solid"/>
              <a:miter lim="8000"/>
              <a:headEnd len="sm" w="sm" type="none"/>
              <a:tailEnd len="sm" w="sm" type="none"/>
            </a:ln>
          </p:spPr>
        </p:sp>
        <p:sp>
          <p:nvSpPr>
            <p:cNvPr id="281" name="Google Shape;281;p27"/>
            <p:cNvSpPr txBox="1"/>
            <p:nvPr/>
          </p:nvSpPr>
          <p:spPr>
            <a:xfrm>
              <a:off x="0" y="-19050"/>
              <a:ext cx="1342589" cy="1968106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36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82" name="Google Shape;282;p27"/>
          <p:cNvGrpSpPr/>
          <p:nvPr/>
        </p:nvGrpSpPr>
        <p:grpSpPr>
          <a:xfrm>
            <a:off x="6060156" y="2228207"/>
            <a:ext cx="11512980" cy="7472652"/>
            <a:chOff x="0" y="-19050"/>
            <a:chExt cx="3032225" cy="1968106"/>
          </a:xfrm>
        </p:grpSpPr>
        <p:sp>
          <p:nvSpPr>
            <p:cNvPr id="283" name="Google Shape;283;p27"/>
            <p:cNvSpPr/>
            <p:nvPr/>
          </p:nvSpPr>
          <p:spPr>
            <a:xfrm>
              <a:off x="0" y="0"/>
              <a:ext cx="3032225" cy="1949056"/>
            </a:xfrm>
            <a:custGeom>
              <a:rect b="b" l="l" r="r" t="t"/>
              <a:pathLst>
                <a:path extrusionOk="0" h="1949056" w="3032225">
                  <a:moveTo>
                    <a:pt x="0" y="0"/>
                  </a:moveTo>
                  <a:lnTo>
                    <a:pt x="3032225" y="0"/>
                  </a:lnTo>
                  <a:lnTo>
                    <a:pt x="3032225" y="1949056"/>
                  </a:lnTo>
                  <a:lnTo>
                    <a:pt x="0" y="1949056"/>
                  </a:lnTo>
                  <a:close/>
                </a:path>
              </a:pathLst>
            </a:custGeom>
            <a:solidFill>
              <a:srgbClr val="FFFFFF"/>
            </a:solidFill>
            <a:ln cap="sq" cmpd="sng" w="19050">
              <a:solidFill>
                <a:srgbClr val="0B262B"/>
              </a:solidFill>
              <a:prstDash val="solid"/>
              <a:miter lim="8000"/>
              <a:headEnd len="sm" w="sm" type="none"/>
              <a:tailEnd len="sm" w="sm" type="none"/>
            </a:ln>
          </p:spPr>
        </p:sp>
        <p:sp>
          <p:nvSpPr>
            <p:cNvPr id="284" name="Google Shape;284;p27"/>
            <p:cNvSpPr txBox="1"/>
            <p:nvPr/>
          </p:nvSpPr>
          <p:spPr>
            <a:xfrm>
              <a:off x="0" y="-19050"/>
              <a:ext cx="3032225" cy="1968106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36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85" name="Google Shape;285;p27"/>
          <p:cNvGrpSpPr/>
          <p:nvPr/>
        </p:nvGrpSpPr>
        <p:grpSpPr>
          <a:xfrm>
            <a:off x="1249355" y="8261080"/>
            <a:ext cx="725897" cy="725897"/>
            <a:chOff x="0" y="0"/>
            <a:chExt cx="812800" cy="812800"/>
          </a:xfrm>
        </p:grpSpPr>
        <p:sp>
          <p:nvSpPr>
            <p:cNvPr id="286" name="Google Shape;286;p27"/>
            <p:cNvSpPr/>
            <p:nvPr/>
          </p:nvSpPr>
          <p:spPr>
            <a:xfrm>
              <a:off x="0" y="0"/>
              <a:ext cx="812800" cy="812800"/>
            </a:xfrm>
            <a:custGeom>
              <a:rect b="b" l="l" r="r" t="t"/>
              <a:pathLst>
                <a:path extrusionOk="0"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0B262B"/>
            </a:solidFill>
            <a:ln cap="sq" cmpd="sng" w="19050">
              <a:solidFill>
                <a:srgbClr val="0B262B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7" name="Google Shape;287;p27"/>
            <p:cNvSpPr txBox="1"/>
            <p:nvPr/>
          </p:nvSpPr>
          <p:spPr>
            <a:xfrm>
              <a:off x="76200" y="57150"/>
              <a:ext cx="660400" cy="67945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36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88" name="Google Shape;288;p27"/>
          <p:cNvGrpSpPr/>
          <p:nvPr/>
        </p:nvGrpSpPr>
        <p:grpSpPr>
          <a:xfrm>
            <a:off x="2064714" y="8261080"/>
            <a:ext cx="725897" cy="725897"/>
            <a:chOff x="0" y="0"/>
            <a:chExt cx="812800" cy="812800"/>
          </a:xfrm>
        </p:grpSpPr>
        <p:sp>
          <p:nvSpPr>
            <p:cNvPr id="289" name="Google Shape;289;p27"/>
            <p:cNvSpPr/>
            <p:nvPr/>
          </p:nvSpPr>
          <p:spPr>
            <a:xfrm>
              <a:off x="0" y="0"/>
              <a:ext cx="812800" cy="812800"/>
            </a:xfrm>
            <a:custGeom>
              <a:rect b="b" l="l" r="r" t="t"/>
              <a:pathLst>
                <a:path extrusionOk="0"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DCFFDF"/>
            </a:solidFill>
            <a:ln cap="sq" cmpd="sng" w="19050">
              <a:solidFill>
                <a:srgbClr val="0B262B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0" name="Google Shape;290;p27"/>
            <p:cNvSpPr txBox="1"/>
            <p:nvPr/>
          </p:nvSpPr>
          <p:spPr>
            <a:xfrm>
              <a:off x="76200" y="57150"/>
              <a:ext cx="660400" cy="67945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36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91" name="Google Shape;291;p27"/>
          <p:cNvGrpSpPr/>
          <p:nvPr/>
        </p:nvGrpSpPr>
        <p:grpSpPr>
          <a:xfrm>
            <a:off x="2943011" y="8261080"/>
            <a:ext cx="725897" cy="725897"/>
            <a:chOff x="0" y="0"/>
            <a:chExt cx="812800" cy="812800"/>
          </a:xfrm>
        </p:grpSpPr>
        <p:sp>
          <p:nvSpPr>
            <p:cNvPr id="292" name="Google Shape;292;p27"/>
            <p:cNvSpPr/>
            <p:nvPr/>
          </p:nvSpPr>
          <p:spPr>
            <a:xfrm>
              <a:off x="0" y="0"/>
              <a:ext cx="812800" cy="812800"/>
            </a:xfrm>
            <a:custGeom>
              <a:rect b="b" l="l" r="r" t="t"/>
              <a:pathLst>
                <a:path extrusionOk="0"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CCCBFD"/>
            </a:solidFill>
            <a:ln cap="sq" cmpd="sng" w="19050">
              <a:solidFill>
                <a:srgbClr val="0B262B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3" name="Google Shape;293;p27"/>
            <p:cNvSpPr txBox="1"/>
            <p:nvPr/>
          </p:nvSpPr>
          <p:spPr>
            <a:xfrm>
              <a:off x="76200" y="57150"/>
              <a:ext cx="660400" cy="67945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36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94" name="Google Shape;294;p27"/>
          <p:cNvGrpSpPr/>
          <p:nvPr/>
        </p:nvGrpSpPr>
        <p:grpSpPr>
          <a:xfrm>
            <a:off x="3819515" y="8261080"/>
            <a:ext cx="725897" cy="725897"/>
            <a:chOff x="0" y="0"/>
            <a:chExt cx="812800" cy="812800"/>
          </a:xfrm>
        </p:grpSpPr>
        <p:sp>
          <p:nvSpPr>
            <p:cNvPr id="295" name="Google Shape;295;p27"/>
            <p:cNvSpPr/>
            <p:nvPr/>
          </p:nvSpPr>
          <p:spPr>
            <a:xfrm>
              <a:off x="0" y="0"/>
              <a:ext cx="812800" cy="812800"/>
            </a:xfrm>
            <a:custGeom>
              <a:rect b="b" l="l" r="r" t="t"/>
              <a:pathLst>
                <a:path extrusionOk="0"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B29876"/>
            </a:solidFill>
            <a:ln cap="sq" cmpd="sng" w="19050">
              <a:solidFill>
                <a:srgbClr val="0B262B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6" name="Google Shape;296;p27"/>
            <p:cNvSpPr txBox="1"/>
            <p:nvPr/>
          </p:nvSpPr>
          <p:spPr>
            <a:xfrm>
              <a:off x="76200" y="57150"/>
              <a:ext cx="660400" cy="67945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36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97" name="Google Shape;297;p27"/>
          <p:cNvGrpSpPr/>
          <p:nvPr/>
        </p:nvGrpSpPr>
        <p:grpSpPr>
          <a:xfrm>
            <a:off x="4696916" y="8261080"/>
            <a:ext cx="725897" cy="725897"/>
            <a:chOff x="0" y="0"/>
            <a:chExt cx="812800" cy="812800"/>
          </a:xfrm>
        </p:grpSpPr>
        <p:sp>
          <p:nvSpPr>
            <p:cNvPr id="298" name="Google Shape;298;p27"/>
            <p:cNvSpPr/>
            <p:nvPr/>
          </p:nvSpPr>
          <p:spPr>
            <a:xfrm>
              <a:off x="0" y="0"/>
              <a:ext cx="812800" cy="812800"/>
            </a:xfrm>
            <a:custGeom>
              <a:rect b="b" l="l" r="r" t="t"/>
              <a:pathLst>
                <a:path extrusionOk="0"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FFFFFF"/>
            </a:solidFill>
            <a:ln cap="sq" cmpd="sng" w="19050">
              <a:solidFill>
                <a:srgbClr val="0B262B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9" name="Google Shape;299;p27"/>
            <p:cNvSpPr txBox="1"/>
            <p:nvPr/>
          </p:nvSpPr>
          <p:spPr>
            <a:xfrm>
              <a:off x="76200" y="57150"/>
              <a:ext cx="660400" cy="67945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36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00" name="Google Shape;300;p27"/>
          <p:cNvSpPr txBox="1"/>
          <p:nvPr/>
        </p:nvSpPr>
        <p:spPr>
          <a:xfrm>
            <a:off x="1173043" y="3687078"/>
            <a:ext cx="4181285" cy="500507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22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17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rPr>
              <a:t>This presentation template</a:t>
            </a:r>
            <a:endParaRPr/>
          </a:p>
          <a:p>
            <a:pPr indent="0" lvl="0" marL="0" marR="0" rtl="0" algn="ctr">
              <a:lnSpc>
                <a:spcPct val="122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17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rPr>
              <a:t>uses the following free fonts:</a:t>
            </a:r>
            <a:endParaRPr/>
          </a:p>
        </p:txBody>
      </p:sp>
      <p:sp>
        <p:nvSpPr>
          <p:cNvPr id="301" name="Google Shape;301;p27"/>
          <p:cNvSpPr txBox="1"/>
          <p:nvPr/>
        </p:nvSpPr>
        <p:spPr>
          <a:xfrm>
            <a:off x="1116102" y="6779889"/>
            <a:ext cx="4368067" cy="243332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22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17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rPr>
              <a:t>You can find these fonts online too.</a:t>
            </a:r>
            <a:endParaRPr/>
          </a:p>
        </p:txBody>
      </p:sp>
      <p:sp>
        <p:nvSpPr>
          <p:cNvPr id="302" name="Google Shape;302;p27"/>
          <p:cNvSpPr txBox="1"/>
          <p:nvPr/>
        </p:nvSpPr>
        <p:spPr>
          <a:xfrm>
            <a:off x="1688417" y="5025606"/>
            <a:ext cx="3150536" cy="273889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03004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2097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rPr>
              <a:t>Gilda Display</a:t>
            </a:r>
            <a:endParaRPr/>
          </a:p>
        </p:txBody>
      </p:sp>
      <p:sp>
        <p:nvSpPr>
          <p:cNvPr id="303" name="Google Shape;303;p27"/>
          <p:cNvSpPr txBox="1"/>
          <p:nvPr/>
        </p:nvSpPr>
        <p:spPr>
          <a:xfrm>
            <a:off x="1523971" y="6013627"/>
            <a:ext cx="3479429" cy="30894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03003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397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rPr>
              <a:t>Nunito Sans</a:t>
            </a:r>
            <a:endParaRPr/>
          </a:p>
        </p:txBody>
      </p:sp>
      <p:sp>
        <p:nvSpPr>
          <p:cNvPr id="304" name="Google Shape;304;p27"/>
          <p:cNvSpPr txBox="1"/>
          <p:nvPr/>
        </p:nvSpPr>
        <p:spPr>
          <a:xfrm>
            <a:off x="2319155" y="4711741"/>
            <a:ext cx="1889061" cy="205944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03005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1597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rPr>
              <a:t>TITLES:</a:t>
            </a:r>
            <a:endParaRPr/>
          </a:p>
        </p:txBody>
      </p:sp>
      <p:sp>
        <p:nvSpPr>
          <p:cNvPr id="305" name="Google Shape;305;p27"/>
          <p:cNvSpPr txBox="1"/>
          <p:nvPr/>
        </p:nvSpPr>
        <p:spPr>
          <a:xfrm>
            <a:off x="2319155" y="5712433"/>
            <a:ext cx="1889061" cy="205944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03005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1597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rPr>
              <a:t>BODY TEXT:</a:t>
            </a:r>
            <a:endParaRPr/>
          </a:p>
        </p:txBody>
      </p:sp>
      <p:sp>
        <p:nvSpPr>
          <p:cNvPr id="306" name="Google Shape;306;p27"/>
          <p:cNvSpPr txBox="1"/>
          <p:nvPr/>
        </p:nvSpPr>
        <p:spPr>
          <a:xfrm>
            <a:off x="1249355" y="9111676"/>
            <a:ext cx="725897" cy="17145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19916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12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rPr>
              <a:t>#0B262B</a:t>
            </a:r>
            <a:endParaRPr/>
          </a:p>
        </p:txBody>
      </p:sp>
      <p:sp>
        <p:nvSpPr>
          <p:cNvPr id="307" name="Google Shape;307;p27"/>
          <p:cNvSpPr txBox="1"/>
          <p:nvPr/>
        </p:nvSpPr>
        <p:spPr>
          <a:xfrm>
            <a:off x="2064714" y="9111676"/>
            <a:ext cx="725897" cy="17145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19916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12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rPr>
              <a:t>#DCFFDF</a:t>
            </a:r>
            <a:endParaRPr/>
          </a:p>
        </p:txBody>
      </p:sp>
      <p:sp>
        <p:nvSpPr>
          <p:cNvPr id="308" name="Google Shape;308;p27"/>
          <p:cNvSpPr txBox="1"/>
          <p:nvPr/>
        </p:nvSpPr>
        <p:spPr>
          <a:xfrm>
            <a:off x="2861883" y="9111676"/>
            <a:ext cx="876504" cy="17145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19916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12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rPr>
              <a:t>#CCCBFD</a:t>
            </a:r>
            <a:endParaRPr/>
          </a:p>
        </p:txBody>
      </p:sp>
      <p:sp>
        <p:nvSpPr>
          <p:cNvPr id="309" name="Google Shape;309;p27"/>
          <p:cNvSpPr txBox="1"/>
          <p:nvPr/>
        </p:nvSpPr>
        <p:spPr>
          <a:xfrm>
            <a:off x="3819515" y="9111676"/>
            <a:ext cx="725897" cy="17145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19916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12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rPr>
              <a:t>#B29876</a:t>
            </a:r>
            <a:endParaRPr/>
          </a:p>
        </p:txBody>
      </p:sp>
      <p:sp>
        <p:nvSpPr>
          <p:cNvPr id="310" name="Google Shape;310;p27"/>
          <p:cNvSpPr txBox="1"/>
          <p:nvPr/>
        </p:nvSpPr>
        <p:spPr>
          <a:xfrm>
            <a:off x="4696916" y="9111676"/>
            <a:ext cx="725897" cy="17145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19916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12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rPr>
              <a:t>#FFFFFF</a:t>
            </a:r>
            <a:endParaRPr/>
          </a:p>
        </p:txBody>
      </p:sp>
      <p:sp>
        <p:nvSpPr>
          <p:cNvPr id="311" name="Google Shape;311;p27"/>
          <p:cNvSpPr txBox="1"/>
          <p:nvPr/>
        </p:nvSpPr>
        <p:spPr>
          <a:xfrm>
            <a:off x="6887002" y="1314700"/>
            <a:ext cx="10686133" cy="31432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1" marL="0" marR="0" rtl="0" algn="r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1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rPr>
              <a:t>Use these in your presentation. Delete or hide this page before presenting. </a:t>
            </a:r>
            <a:endParaRPr/>
          </a:p>
        </p:txBody>
      </p:sp>
      <p:sp>
        <p:nvSpPr>
          <p:cNvPr id="312" name="Google Shape;312;p27"/>
          <p:cNvSpPr txBox="1"/>
          <p:nvPr/>
        </p:nvSpPr>
        <p:spPr>
          <a:xfrm>
            <a:off x="714865" y="1119437"/>
            <a:ext cx="5912605" cy="80962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6000" u="none" cap="none" strike="noStrike">
                <a:solidFill>
                  <a:srgbClr val="0B262B"/>
                </a:solidFill>
                <a:latin typeface="Gilda Display"/>
                <a:ea typeface="Gilda Display"/>
                <a:cs typeface="Gilda Display"/>
                <a:sym typeface="Gilda Display"/>
              </a:rPr>
              <a:t>Resource Page</a:t>
            </a:r>
            <a:endParaRPr/>
          </a:p>
        </p:txBody>
      </p:sp>
      <p:sp>
        <p:nvSpPr>
          <p:cNvPr id="313" name="Google Shape;313;p27"/>
          <p:cNvSpPr txBox="1"/>
          <p:nvPr/>
        </p:nvSpPr>
        <p:spPr>
          <a:xfrm>
            <a:off x="1100871" y="2978418"/>
            <a:ext cx="4325628" cy="31813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24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rPr>
              <a:t>FONTS</a:t>
            </a:r>
            <a:endParaRPr/>
          </a:p>
        </p:txBody>
      </p:sp>
      <p:sp>
        <p:nvSpPr>
          <p:cNvPr id="314" name="Google Shape;314;p27"/>
          <p:cNvSpPr txBox="1"/>
          <p:nvPr/>
        </p:nvSpPr>
        <p:spPr>
          <a:xfrm>
            <a:off x="1100871" y="7577104"/>
            <a:ext cx="4325628" cy="31813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24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rPr>
              <a:t>COLORS</a:t>
            </a:r>
            <a:endParaRPr/>
          </a:p>
        </p:txBody>
      </p:sp>
      <p:sp>
        <p:nvSpPr>
          <p:cNvPr id="315" name="Google Shape;315;p27"/>
          <p:cNvSpPr txBox="1"/>
          <p:nvPr/>
        </p:nvSpPr>
        <p:spPr>
          <a:xfrm>
            <a:off x="9653832" y="2978418"/>
            <a:ext cx="4325628" cy="318135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24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rPr>
              <a:t>DESIGN ELEMENTS / ICONS</a:t>
            </a:r>
            <a:endParaRPr/>
          </a:p>
        </p:txBody>
      </p:sp>
      <p:sp>
        <p:nvSpPr>
          <p:cNvPr id="316" name="Google Shape;316;p27"/>
          <p:cNvSpPr/>
          <p:nvPr/>
        </p:nvSpPr>
        <p:spPr>
          <a:xfrm>
            <a:off x="13689502" y="6467498"/>
            <a:ext cx="3342438" cy="2230318"/>
          </a:xfrm>
          <a:custGeom>
            <a:rect b="b" l="l" r="r" t="t"/>
            <a:pathLst>
              <a:path extrusionOk="0" h="2230318" w="3342438">
                <a:moveTo>
                  <a:pt x="0" y="0"/>
                </a:moveTo>
                <a:lnTo>
                  <a:pt x="3342438" y="0"/>
                </a:lnTo>
                <a:lnTo>
                  <a:pt x="3342438" y="2230318"/>
                </a:lnTo>
                <a:lnTo>
                  <a:pt x="0" y="2230318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3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317" name="Google Shape;317;p27"/>
          <p:cNvSpPr/>
          <p:nvPr/>
        </p:nvSpPr>
        <p:spPr>
          <a:xfrm>
            <a:off x="10144196" y="3947320"/>
            <a:ext cx="3342438" cy="2230318"/>
          </a:xfrm>
          <a:custGeom>
            <a:rect b="b" l="l" r="r" t="t"/>
            <a:pathLst>
              <a:path extrusionOk="0" h="2230318" w="3342438">
                <a:moveTo>
                  <a:pt x="0" y="0"/>
                </a:moveTo>
                <a:lnTo>
                  <a:pt x="3342438" y="0"/>
                </a:lnTo>
                <a:lnTo>
                  <a:pt x="3342438" y="2230318"/>
                </a:lnTo>
                <a:lnTo>
                  <a:pt x="0" y="2230318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4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318" name="Google Shape;318;p27"/>
          <p:cNvSpPr/>
          <p:nvPr/>
        </p:nvSpPr>
        <p:spPr>
          <a:xfrm>
            <a:off x="6601351" y="6467498"/>
            <a:ext cx="3342438" cy="2230318"/>
          </a:xfrm>
          <a:custGeom>
            <a:rect b="b" l="l" r="r" t="t"/>
            <a:pathLst>
              <a:path extrusionOk="0" h="2230318" w="3342438">
                <a:moveTo>
                  <a:pt x="0" y="0"/>
                </a:moveTo>
                <a:lnTo>
                  <a:pt x="3342438" y="0"/>
                </a:lnTo>
                <a:lnTo>
                  <a:pt x="3342438" y="2230318"/>
                </a:lnTo>
                <a:lnTo>
                  <a:pt x="0" y="2230318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5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319" name="Google Shape;319;p27"/>
          <p:cNvSpPr/>
          <p:nvPr/>
        </p:nvSpPr>
        <p:spPr>
          <a:xfrm>
            <a:off x="10144196" y="6467498"/>
            <a:ext cx="3342438" cy="2230318"/>
          </a:xfrm>
          <a:custGeom>
            <a:rect b="b" l="l" r="r" t="t"/>
            <a:pathLst>
              <a:path extrusionOk="0" h="2230318" w="3342438">
                <a:moveTo>
                  <a:pt x="0" y="0"/>
                </a:moveTo>
                <a:lnTo>
                  <a:pt x="3342438" y="0"/>
                </a:lnTo>
                <a:lnTo>
                  <a:pt x="3342438" y="2230318"/>
                </a:lnTo>
                <a:lnTo>
                  <a:pt x="0" y="2230318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6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320" name="Google Shape;320;p27"/>
          <p:cNvSpPr/>
          <p:nvPr/>
        </p:nvSpPr>
        <p:spPr>
          <a:xfrm>
            <a:off x="13689502" y="3947320"/>
            <a:ext cx="3342438" cy="2230318"/>
          </a:xfrm>
          <a:custGeom>
            <a:rect b="b" l="l" r="r" t="t"/>
            <a:pathLst>
              <a:path extrusionOk="0" h="2230318" w="3342438">
                <a:moveTo>
                  <a:pt x="0" y="0"/>
                </a:moveTo>
                <a:lnTo>
                  <a:pt x="3342438" y="0"/>
                </a:lnTo>
                <a:lnTo>
                  <a:pt x="3342438" y="2230318"/>
                </a:lnTo>
                <a:lnTo>
                  <a:pt x="0" y="2230318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7">
              <a:alphaModFix/>
            </a:blip>
            <a:stretch>
              <a:fillRect b="0" l="0" r="0" t="0"/>
            </a:stretch>
          </a:blipFill>
          <a:ln>
            <a:noFill/>
          </a:ln>
        </p:spPr>
      </p:sp>
      <p:sp>
        <p:nvSpPr>
          <p:cNvPr id="321" name="Google Shape;321;p27"/>
          <p:cNvSpPr/>
          <p:nvPr/>
        </p:nvSpPr>
        <p:spPr>
          <a:xfrm>
            <a:off x="6601351" y="3947320"/>
            <a:ext cx="3342438" cy="2230318"/>
          </a:xfrm>
          <a:custGeom>
            <a:rect b="b" l="l" r="r" t="t"/>
            <a:pathLst>
              <a:path extrusionOk="0" h="2230318" w="3342438">
                <a:moveTo>
                  <a:pt x="0" y="0"/>
                </a:moveTo>
                <a:lnTo>
                  <a:pt x="3342438" y="0"/>
                </a:lnTo>
                <a:lnTo>
                  <a:pt x="3342438" y="2230318"/>
                </a:lnTo>
                <a:lnTo>
                  <a:pt x="0" y="2230318"/>
                </a:lnTo>
                <a:lnTo>
                  <a:pt x="0" y="0"/>
                </a:lnTo>
                <a:close/>
              </a:path>
            </a:pathLst>
          </a:custGeom>
          <a:blipFill rotWithShape="1">
            <a:blip r:embed="rId8">
              <a:alphaModFix/>
            </a:blip>
            <a:stretch>
              <a:fillRect b="0" l="0" r="0" t="0"/>
            </a:stretch>
          </a:blipFill>
          <a:ln>
            <a:noFill/>
          </a:ln>
        </p:spPr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D6E8D7"/>
        </a:solidFill>
      </p:bgPr>
    </p:bg>
    <p:spTree>
      <p:nvGrpSpPr>
        <p:cNvPr id="325" name="Shape 3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26" name="Google Shape;326;p28"/>
          <p:cNvGrpSpPr/>
          <p:nvPr/>
        </p:nvGrpSpPr>
        <p:grpSpPr>
          <a:xfrm>
            <a:off x="714865" y="521369"/>
            <a:ext cx="16858270" cy="9171932"/>
            <a:chOff x="0" y="-19050"/>
            <a:chExt cx="4440038" cy="2415653"/>
          </a:xfrm>
        </p:grpSpPr>
        <p:sp>
          <p:nvSpPr>
            <p:cNvPr id="327" name="Google Shape;327;p28"/>
            <p:cNvSpPr/>
            <p:nvPr/>
          </p:nvSpPr>
          <p:spPr>
            <a:xfrm>
              <a:off x="0" y="0"/>
              <a:ext cx="4440038" cy="2396603"/>
            </a:xfrm>
            <a:custGeom>
              <a:rect b="b" l="l" r="r" t="t"/>
              <a:pathLst>
                <a:path extrusionOk="0" h="2396603" w="4440038">
                  <a:moveTo>
                    <a:pt x="0" y="0"/>
                  </a:moveTo>
                  <a:lnTo>
                    <a:pt x="4440038" y="0"/>
                  </a:lnTo>
                  <a:lnTo>
                    <a:pt x="4440038" y="2396603"/>
                  </a:lnTo>
                  <a:lnTo>
                    <a:pt x="0" y="2396603"/>
                  </a:lnTo>
                  <a:close/>
                </a:path>
              </a:pathLst>
            </a:custGeom>
            <a:solidFill>
              <a:srgbClr val="FFFFFF"/>
            </a:solidFill>
            <a:ln cap="sq" cmpd="sng" w="19050">
              <a:solidFill>
                <a:srgbClr val="0B262B"/>
              </a:solidFill>
              <a:prstDash val="solid"/>
              <a:miter lim="8000"/>
              <a:headEnd len="sm" w="sm" type="none"/>
              <a:tailEnd len="sm" w="sm" type="none"/>
            </a:ln>
          </p:spPr>
        </p:sp>
        <p:sp>
          <p:nvSpPr>
            <p:cNvPr id="328" name="Google Shape;328;p28"/>
            <p:cNvSpPr txBox="1"/>
            <p:nvPr/>
          </p:nvSpPr>
          <p:spPr>
            <a:xfrm>
              <a:off x="0" y="-19050"/>
              <a:ext cx="4440038" cy="241565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50800" lIns="50800" spcFirstLastPara="1" rIns="50800" wrap="square" tIns="50800">
              <a:noAutofit/>
            </a:bodyPr>
            <a:lstStyle/>
            <a:p>
              <a:pPr indent="0" lvl="0" marL="0" marR="0" rtl="0" algn="ctr">
                <a:lnSpc>
                  <a:spcPct val="136944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29" name="Google Shape;329;p28"/>
          <p:cNvSpPr txBox="1"/>
          <p:nvPr/>
        </p:nvSpPr>
        <p:spPr>
          <a:xfrm>
            <a:off x="3377480" y="2492349"/>
            <a:ext cx="11533039" cy="3048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1" marL="0" marR="0" rtl="0" algn="ctr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0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rPr>
              <a:t>This presentation template is free for everyone to use, thanks to the following:</a:t>
            </a:r>
            <a:endParaRPr/>
          </a:p>
        </p:txBody>
      </p:sp>
      <p:sp>
        <p:nvSpPr>
          <p:cNvPr id="330" name="Google Shape;330;p28"/>
          <p:cNvSpPr txBox="1"/>
          <p:nvPr/>
        </p:nvSpPr>
        <p:spPr>
          <a:xfrm>
            <a:off x="3377480" y="5269830"/>
            <a:ext cx="11533039" cy="3048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1" marL="0" marR="0" rtl="0" algn="ctr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0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rPr>
              <a:t>for this presentation template</a:t>
            </a:r>
            <a:endParaRPr/>
          </a:p>
        </p:txBody>
      </p:sp>
      <p:sp>
        <p:nvSpPr>
          <p:cNvPr id="331" name="Google Shape;331;p28"/>
          <p:cNvSpPr txBox="1"/>
          <p:nvPr/>
        </p:nvSpPr>
        <p:spPr>
          <a:xfrm>
            <a:off x="3377480" y="7327197"/>
            <a:ext cx="11533039" cy="3048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1" marL="0" marR="0" rtl="0" algn="ctr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000" u="none" cap="none" strike="noStrike">
                <a:solidFill>
                  <a:srgbClr val="0B262B"/>
                </a:solidFill>
                <a:latin typeface="Nunito Sans"/>
                <a:ea typeface="Nunito Sans"/>
                <a:cs typeface="Nunito Sans"/>
                <a:sym typeface="Nunito Sans"/>
              </a:rPr>
              <a:t>for the photos, graphics, and elements</a:t>
            </a:r>
            <a:endParaRPr/>
          </a:p>
        </p:txBody>
      </p:sp>
      <p:sp>
        <p:nvSpPr>
          <p:cNvPr id="332" name="Google Shape;332;p28"/>
          <p:cNvSpPr txBox="1"/>
          <p:nvPr/>
        </p:nvSpPr>
        <p:spPr>
          <a:xfrm>
            <a:off x="7108732" y="8470181"/>
            <a:ext cx="4070535" cy="506222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1" marL="0" marR="0" rtl="0" algn="ctr">
              <a:lnSpc>
                <a:spcPct val="122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3200" u="none" cap="none" strike="noStrike">
                <a:solidFill>
                  <a:srgbClr val="0B262B"/>
                </a:solidFill>
                <a:latin typeface="Gilda Display"/>
                <a:ea typeface="Gilda Display"/>
                <a:cs typeface="Gilda Display"/>
                <a:sym typeface="Gilda Display"/>
              </a:rPr>
              <a:t>Happy designing!</a:t>
            </a:r>
            <a:endParaRPr/>
          </a:p>
        </p:txBody>
      </p:sp>
      <p:sp>
        <p:nvSpPr>
          <p:cNvPr id="333" name="Google Shape;333;p28"/>
          <p:cNvSpPr txBox="1"/>
          <p:nvPr/>
        </p:nvSpPr>
        <p:spPr>
          <a:xfrm>
            <a:off x="5469973" y="1434455"/>
            <a:ext cx="7348055" cy="84836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6399" u="none" cap="none" strike="noStrike">
                <a:solidFill>
                  <a:srgbClr val="0B262B"/>
                </a:solidFill>
                <a:latin typeface="Gilda Display"/>
                <a:ea typeface="Gilda Display"/>
                <a:cs typeface="Gilda Display"/>
                <a:sym typeface="Gilda Display"/>
              </a:rPr>
              <a:t>Credits</a:t>
            </a:r>
            <a:endParaRPr/>
          </a:p>
        </p:txBody>
      </p:sp>
      <p:sp>
        <p:nvSpPr>
          <p:cNvPr id="334" name="Google Shape;334;p28"/>
          <p:cNvSpPr txBox="1"/>
          <p:nvPr/>
        </p:nvSpPr>
        <p:spPr>
          <a:xfrm>
            <a:off x="4208096" y="6508064"/>
            <a:ext cx="9871807" cy="6096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4500" u="none" cap="none" strike="noStrike">
                <a:solidFill>
                  <a:srgbClr val="0B262B"/>
                </a:solidFill>
                <a:latin typeface="Gilda Display"/>
                <a:ea typeface="Gilda Display"/>
                <a:cs typeface="Gilda Display"/>
                <a:sym typeface="Gilda Display"/>
              </a:rPr>
              <a:t>Pexels, Pixabay, Sketchify</a:t>
            </a:r>
            <a:endParaRPr/>
          </a:p>
        </p:txBody>
      </p:sp>
      <p:pic>
        <p:nvPicPr>
          <p:cNvPr id="335" name="Google Shape;335;p28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6423500" y="3715325"/>
            <a:ext cx="5441000" cy="136025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Office Theme">
  <a:themeElements>
    <a:clrScheme name="Office">
      <a:dk1>
        <a:srgbClr val="000000"/>
      </a:dk1>
      <a:lt1>
        <a:srgbClr val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