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4" r:id="rId3"/>
    <p:sldId id="257" r:id="rId4"/>
    <p:sldId id="265" r:id="rId5"/>
    <p:sldId id="275" r:id="rId6"/>
    <p:sldId id="283" r:id="rId7"/>
    <p:sldId id="260" r:id="rId8"/>
    <p:sldId id="261" r:id="rId9"/>
    <p:sldId id="285" r:id="rId10"/>
    <p:sldId id="277" r:id="rId11"/>
    <p:sldId id="278" r:id="rId12"/>
    <p:sldId id="286" r:id="rId13"/>
    <p:sldId id="269" r:id="rId14"/>
    <p:sldId id="279" r:id="rId15"/>
    <p:sldId id="280" r:id="rId16"/>
    <p:sldId id="281" r:id="rId17"/>
    <p:sldId id="282" r:id="rId18"/>
    <p:sldId id="274" r:id="rId19"/>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DC496D"/>
    <a:srgbClr val="DD973B"/>
    <a:srgbClr val="5A96B8"/>
    <a:srgbClr val="A11B57"/>
    <a:srgbClr val="F3D0C4"/>
    <a:srgbClr val="EB2264"/>
    <a:srgbClr val="F9C422"/>
    <a:srgbClr val="21D7CD"/>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9044" autoAdjust="0"/>
    <p:restoredTop sz="94660"/>
  </p:normalViewPr>
  <p:slideViewPr>
    <p:cSldViewPr snapToGrid="0">
      <p:cViewPr>
        <p:scale>
          <a:sx n="50" d="100"/>
          <a:sy n="50" d="100"/>
        </p:scale>
        <p:origin x="558" y="354"/>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viewProps" Target="view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presProps" Target="pres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ableStyles" Target="tableStyle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theme" Target="theme/theme1.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view3D>
      <c:rotX val="30"/>
      <c:rotY val="0"/>
      <c:depthPercent val="10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pie3DChart>
        <c:varyColors val="1"/>
        <c:ser>
          <c:idx val="0"/>
          <c:order val="0"/>
          <c:tx>
            <c:strRef>
              <c:f>Sheet1!$B$1</c:f>
              <c:strCache>
                <c:ptCount val="1"/>
                <c:pt idx="0">
                  <c:v>Sales</c:v>
                </c:pt>
              </c:strCache>
            </c:strRef>
          </c:tx>
          <c:dPt>
            <c:idx val="0"/>
            <c:bubble3D val="0"/>
            <c:spPr>
              <a:solidFill>
                <a:srgbClr val="A11B57"/>
              </a:solidFill>
              <a:ln w="25400">
                <a:solidFill>
                  <a:schemeClr val="lt1"/>
                </a:solidFill>
              </a:ln>
              <a:effectLst/>
              <a:sp3d contourW="25400">
                <a:contourClr>
                  <a:schemeClr val="lt1"/>
                </a:contourClr>
              </a:sp3d>
            </c:spPr>
            <c:extLst>
              <c:ext xmlns:c16="http://schemas.microsoft.com/office/drawing/2014/chart" uri="{C3380CC4-5D6E-409C-BE32-E72D297353CC}">
                <c16:uniqueId val="{00000001-BA04-4A29-8E1D-6A958FBCDAF4}"/>
              </c:ext>
            </c:extLst>
          </c:dPt>
          <c:dPt>
            <c:idx val="1"/>
            <c:bubble3D val="0"/>
            <c:spPr>
              <a:solidFill>
                <a:srgbClr val="DD973B"/>
              </a:solidFill>
              <a:ln w="25400">
                <a:solidFill>
                  <a:schemeClr val="lt1"/>
                </a:solidFill>
              </a:ln>
              <a:effectLst/>
              <a:sp3d contourW="25400">
                <a:contourClr>
                  <a:schemeClr val="lt1"/>
                </a:contourClr>
              </a:sp3d>
            </c:spPr>
            <c:extLst>
              <c:ext xmlns:c16="http://schemas.microsoft.com/office/drawing/2014/chart" uri="{C3380CC4-5D6E-409C-BE32-E72D297353CC}">
                <c16:uniqueId val="{00000002-BA04-4A29-8E1D-6A958FBCDAF4}"/>
              </c:ext>
            </c:extLst>
          </c:dPt>
          <c:dPt>
            <c:idx val="2"/>
            <c:bubble3D val="0"/>
            <c:spPr>
              <a:solidFill>
                <a:srgbClr val="5A96B8"/>
              </a:solidFill>
              <a:ln w="25400">
                <a:solidFill>
                  <a:schemeClr val="lt1"/>
                </a:solidFill>
              </a:ln>
              <a:effectLst/>
              <a:sp3d contourW="25400">
                <a:contourClr>
                  <a:schemeClr val="lt1"/>
                </a:contourClr>
              </a:sp3d>
            </c:spPr>
            <c:extLst>
              <c:ext xmlns:c16="http://schemas.microsoft.com/office/drawing/2014/chart" uri="{C3380CC4-5D6E-409C-BE32-E72D297353CC}">
                <c16:uniqueId val="{00000003-BA04-4A29-8E1D-6A958FBCDAF4}"/>
              </c:ext>
            </c:extLst>
          </c:dPt>
          <c:dPt>
            <c:idx val="3"/>
            <c:bubble3D val="0"/>
            <c:spPr>
              <a:solidFill>
                <a:srgbClr val="F3D0C4"/>
              </a:solidFill>
              <a:ln w="25400">
                <a:solidFill>
                  <a:schemeClr val="lt1"/>
                </a:solidFill>
              </a:ln>
              <a:effectLst/>
              <a:sp3d contourW="25400">
                <a:contourClr>
                  <a:schemeClr val="lt1"/>
                </a:contourClr>
              </a:sp3d>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2000" b="0" i="0" u="none" strike="noStrike" kern="1200" baseline="0">
                    <a:solidFill>
                      <a:schemeClr val="bg1"/>
                    </a:solidFill>
                    <a:latin typeface="+mn-lt"/>
                    <a:ea typeface="+mn-ea"/>
                    <a:cs typeface="+mn-cs"/>
                  </a:defRPr>
                </a:pPr>
                <a:endParaRPr lang="en-US"/>
              </a:p>
            </c:txPr>
            <c:dLblPos val="bestFit"/>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0"/>
          <c:showCatName val="0"/>
          <c:showSerName val="0"/>
          <c:showPercent val="0"/>
          <c:showBubbleSize val="0"/>
          <c:showLeaderLines val="1"/>
        </c:dLbls>
      </c:pie3D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62">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5.jpeg"/><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7.jpeg"/><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9.png"/><Relationship Id="rId2" Type="http://schemas.openxmlformats.org/officeDocument/2006/relationships/image" Target="../media/image8.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image" Target="../media/image10.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3" Type="http://schemas.openxmlformats.org/officeDocument/2006/relationships/image" Target="../media/image12.png"/><Relationship Id="rId2" Type="http://schemas.openxmlformats.org/officeDocument/2006/relationships/image" Target="../media/image9.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269641" y="2655799"/>
            <a:ext cx="5983600" cy="1546399"/>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pic>
        <p:nvPicPr>
          <p:cNvPr id="29" name="Picture 28">
            <a:extLst>
              <a:ext uri="{FF2B5EF4-FFF2-40B4-BE49-F238E27FC236}">
                <a16:creationId xmlns:a16="http://schemas.microsoft.com/office/drawing/2014/main" id="{B9F81182-A290-434F-9E09-9556F28E6274}"/>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a:stretch/>
        </p:blipFill>
        <p:spPr>
          <a:xfrm>
            <a:off x="0" y="0"/>
            <a:ext cx="12192000" cy="5162550"/>
          </a:xfrm>
          <a:custGeom>
            <a:avLst/>
            <a:gdLst>
              <a:gd name="connsiteX0" fmla="*/ 7031717 w 12192000"/>
              <a:gd name="connsiteY0" fmla="*/ 5056090 h 5162550"/>
              <a:gd name="connsiteX1" fmla="*/ 7145844 w 12192000"/>
              <a:gd name="connsiteY1" fmla="*/ 5162550 h 5162550"/>
              <a:gd name="connsiteX2" fmla="*/ 7006777 w 12192000"/>
              <a:gd name="connsiteY2" fmla="*/ 5162550 h 5162550"/>
              <a:gd name="connsiteX3" fmla="*/ 0 w 12192000"/>
              <a:gd name="connsiteY3" fmla="*/ 0 h 5162550"/>
              <a:gd name="connsiteX4" fmla="*/ 12192000 w 12192000"/>
              <a:gd name="connsiteY4" fmla="*/ 0 h 5162550"/>
              <a:gd name="connsiteX5" fmla="*/ 12192000 w 12192000"/>
              <a:gd name="connsiteY5" fmla="*/ 3828304 h 5162550"/>
              <a:gd name="connsiteX6" fmla="*/ 11482233 w 12192000"/>
              <a:gd name="connsiteY6" fmla="*/ 5053914 h 5162550"/>
              <a:gd name="connsiteX7" fmla="*/ 10697679 w 12192000"/>
              <a:gd name="connsiteY7" fmla="*/ 3699163 h 5162550"/>
              <a:gd name="connsiteX8" fmla="*/ 9896820 w 12192000"/>
              <a:gd name="connsiteY8" fmla="*/ 5082070 h 5162550"/>
              <a:gd name="connsiteX9" fmla="*/ 9088350 w 12192000"/>
              <a:gd name="connsiteY9" fmla="*/ 3686022 h 5162550"/>
              <a:gd name="connsiteX10" fmla="*/ 8706589 w 12192000"/>
              <a:gd name="connsiteY10" fmla="*/ 4345238 h 5162550"/>
              <a:gd name="connsiteX11" fmla="*/ 7081061 w 12192000"/>
              <a:gd name="connsiteY11" fmla="*/ 4845449 h 5162550"/>
              <a:gd name="connsiteX12" fmla="*/ 7297359 w 12192000"/>
              <a:gd name="connsiteY12" fmla="*/ 3922122 h 5162550"/>
              <a:gd name="connsiteX13" fmla="*/ 5663142 w 12192000"/>
              <a:gd name="connsiteY13" fmla="*/ 4624382 h 5162550"/>
              <a:gd name="connsiteX14" fmla="*/ 5664835 w 12192000"/>
              <a:gd name="connsiteY14" fmla="*/ 4616961 h 5162550"/>
              <a:gd name="connsiteX15" fmla="*/ 4339055 w 12192000"/>
              <a:gd name="connsiteY15" fmla="*/ 5158495 h 5162550"/>
              <a:gd name="connsiteX16" fmla="*/ 3962377 w 12192000"/>
              <a:gd name="connsiteY16" fmla="*/ 4646547 h 5162550"/>
              <a:gd name="connsiteX17" fmla="*/ 3602666 w 12192000"/>
              <a:gd name="connsiteY17" fmla="*/ 5135439 h 5162550"/>
              <a:gd name="connsiteX18" fmla="*/ 3386136 w 12192000"/>
              <a:gd name="connsiteY18" fmla="*/ 4847646 h 5162550"/>
              <a:gd name="connsiteX19" fmla="*/ 3395927 w 12192000"/>
              <a:gd name="connsiteY19" fmla="*/ 4845093 h 5162550"/>
              <a:gd name="connsiteX20" fmla="*/ 2671396 w 12192000"/>
              <a:gd name="connsiteY20" fmla="*/ 3823896 h 5162550"/>
              <a:gd name="connsiteX21" fmla="*/ 1220227 w 12192000"/>
              <a:gd name="connsiteY21" fmla="*/ 5162550 h 5162550"/>
              <a:gd name="connsiteX22" fmla="*/ 1188365 w 12192000"/>
              <a:gd name="connsiteY22" fmla="*/ 5162550 h 5162550"/>
              <a:gd name="connsiteX23" fmla="*/ 343630 w 12192000"/>
              <a:gd name="connsiteY23" fmla="*/ 3785437 h 5162550"/>
              <a:gd name="connsiteX24" fmla="*/ 0 w 12192000"/>
              <a:gd name="connsiteY24" fmla="*/ 4345634 h 5162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Lst>
            <a:rect l="l" t="t" r="r" b="b"/>
            <a:pathLst>
              <a:path w="12192000" h="5162550">
                <a:moveTo>
                  <a:pt x="7031717" y="5056090"/>
                </a:moveTo>
                <a:lnTo>
                  <a:pt x="7145844" y="5162550"/>
                </a:lnTo>
                <a:lnTo>
                  <a:pt x="7006777" y="5162550"/>
                </a:lnTo>
                <a:close/>
                <a:moveTo>
                  <a:pt x="0" y="0"/>
                </a:moveTo>
                <a:lnTo>
                  <a:pt x="12192000" y="0"/>
                </a:lnTo>
                <a:lnTo>
                  <a:pt x="12192000" y="3828304"/>
                </a:lnTo>
                <a:lnTo>
                  <a:pt x="11482233" y="5053914"/>
                </a:lnTo>
                <a:lnTo>
                  <a:pt x="10697679" y="3699163"/>
                </a:lnTo>
                <a:lnTo>
                  <a:pt x="9896820" y="5082070"/>
                </a:lnTo>
                <a:lnTo>
                  <a:pt x="9088350" y="3686022"/>
                </a:lnTo>
                <a:lnTo>
                  <a:pt x="8706589" y="4345238"/>
                </a:lnTo>
                <a:lnTo>
                  <a:pt x="7081061" y="4845449"/>
                </a:lnTo>
                <a:lnTo>
                  <a:pt x="7297359" y="3922122"/>
                </a:lnTo>
                <a:lnTo>
                  <a:pt x="5663142" y="4624382"/>
                </a:lnTo>
                <a:lnTo>
                  <a:pt x="5664835" y="4616961"/>
                </a:lnTo>
                <a:lnTo>
                  <a:pt x="4339055" y="5158495"/>
                </a:lnTo>
                <a:lnTo>
                  <a:pt x="3962377" y="4646547"/>
                </a:lnTo>
                <a:lnTo>
                  <a:pt x="3602666" y="5135439"/>
                </a:lnTo>
                <a:lnTo>
                  <a:pt x="3386136" y="4847646"/>
                </a:lnTo>
                <a:lnTo>
                  <a:pt x="3395927" y="4845093"/>
                </a:lnTo>
                <a:lnTo>
                  <a:pt x="2671396" y="3823896"/>
                </a:lnTo>
                <a:lnTo>
                  <a:pt x="1220227" y="5162550"/>
                </a:lnTo>
                <a:lnTo>
                  <a:pt x="1188365" y="5162550"/>
                </a:lnTo>
                <a:lnTo>
                  <a:pt x="343630" y="3785437"/>
                </a:lnTo>
                <a:lnTo>
                  <a:pt x="0" y="4345634"/>
                </a:lnTo>
                <a:close/>
              </a:path>
            </a:pathLst>
          </a:custGeom>
          <a:effectLst>
            <a:outerShdw blurRad="50800" dist="38100" dir="5400000" algn="t" rotWithShape="0">
              <a:prstClr val="black">
                <a:alpha val="40000"/>
              </a:prstClr>
            </a:outerShdw>
          </a:effectLst>
        </p:spPr>
      </p:pic>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3530534" y="2212734"/>
            <a:ext cx="5130799" cy="15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530634" y="3685134"/>
            <a:ext cx="5130799" cy="1046399"/>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6" name="Picture 5">
            <a:extLst>
              <a:ext uri="{FF2B5EF4-FFF2-40B4-BE49-F238E27FC236}">
                <a16:creationId xmlns:a16="http://schemas.microsoft.com/office/drawing/2014/main" id="{3FFA6812-AC02-460D-9627-F09013F40537}"/>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a:stretch/>
        </p:blipFill>
        <p:spPr>
          <a:xfrm>
            <a:off x="-1" y="0"/>
            <a:ext cx="12192001" cy="6858000"/>
          </a:xfrm>
          <a:prstGeom prst="rect">
            <a:avLst/>
          </a:prstGeom>
        </p:spPr>
      </p:pic>
      <p:sp>
        <p:nvSpPr>
          <p:cNvPr id="2" name="Rectangle 1">
            <a:extLst>
              <a:ext uri="{FF2B5EF4-FFF2-40B4-BE49-F238E27FC236}">
                <a16:creationId xmlns:a16="http://schemas.microsoft.com/office/drawing/2014/main" id="{495A1AE8-9A0B-4BF0-B7DF-69E1B1DB87E8}"/>
              </a:ext>
            </a:extLst>
          </p:cNvPr>
          <p:cNvSpPr/>
          <p:nvPr userDrawn="1"/>
        </p:nvSpPr>
        <p:spPr>
          <a:xfrm>
            <a:off x="862013" y="633413"/>
            <a:ext cx="10467975" cy="5591175"/>
          </a:xfrm>
          <a:prstGeom prst="rect">
            <a:avLst/>
          </a:prstGeom>
          <a:solidFill>
            <a:schemeClr val="bg1"/>
          </a:solidFill>
          <a:ln>
            <a:noFill/>
          </a:ln>
          <a:effectLst>
            <a:outerShdw blurRad="266700" sx="102000" sy="102000" algn="ctr" rotWithShape="0">
              <a:prstClr val="black">
                <a:alpha val="2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4" name="Picture 3">
            <a:extLst>
              <a:ext uri="{FF2B5EF4-FFF2-40B4-BE49-F238E27FC236}">
                <a16:creationId xmlns:a16="http://schemas.microsoft.com/office/drawing/2014/main" id="{72CC8D85-2D77-4594-806D-ED31A298A74B}"/>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l="14114" t="45900" r="22110"/>
          <a:stretch/>
        </p:blipFill>
        <p:spPr>
          <a:xfrm>
            <a:off x="13472120" y="3481681"/>
            <a:ext cx="1024930" cy="493919"/>
          </a:xfrm>
          <a:prstGeom prst="rect">
            <a:avLst/>
          </a:prstGeom>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pic>
        <p:nvPicPr>
          <p:cNvPr id="4" name="Picture 3">
            <a:extLst>
              <a:ext uri="{FF2B5EF4-FFF2-40B4-BE49-F238E27FC236}">
                <a16:creationId xmlns:a16="http://schemas.microsoft.com/office/drawing/2014/main" id="{F43AEAC8-DFD3-48AD-A935-EACDE05E7BB5}"/>
              </a:ext>
            </a:extLst>
          </p:cNvPr>
          <p:cNvPicPr>
            <a:picLocks noChangeAspect="1"/>
          </p:cNvPicPr>
          <p:nvPr userDrawn="1"/>
        </p:nvPicPr>
        <p:blipFill>
          <a:blip r:embed="rId2"/>
          <a:stretch>
            <a:fillRect/>
          </a:stretch>
        </p:blipFill>
        <p:spPr>
          <a:xfrm>
            <a:off x="5334000" y="0"/>
            <a:ext cx="6858000" cy="6858000"/>
          </a:xfrm>
          <a:prstGeom prst="rect">
            <a:avLst/>
          </a:prstGeom>
        </p:spPr>
      </p:pic>
      <p:sp>
        <p:nvSpPr>
          <p:cNvPr id="47" name="Shape 47"/>
          <p:cNvSpPr txBox="1">
            <a:spLocks noGrp="1"/>
          </p:cNvSpPr>
          <p:nvPr>
            <p:ph type="title"/>
          </p:nvPr>
        </p:nvSpPr>
        <p:spPr>
          <a:xfrm>
            <a:off x="5654793" y="1544966"/>
            <a:ext cx="6159486"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654793" y="2528561"/>
            <a:ext cx="6159486" cy="3686000"/>
          </a:xfrm>
          <a:prstGeom prst="rect">
            <a:avLst/>
          </a:prstGeom>
        </p:spPr>
        <p:txBody>
          <a:bodyPr lIns="91425" tIns="91425" rIns="91425" bIns="91425" anchor="t" anchorCtr="0">
            <a:normAutofit/>
          </a:bodyPr>
          <a:lstStyle>
            <a:lvl1pPr marL="0" lvl="0" indent="0">
              <a:spcBef>
                <a:spcPts val="0"/>
              </a:spcBef>
              <a:buNone/>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a:extLst>
              <a:ext uri="{FF2B5EF4-FFF2-40B4-BE49-F238E27FC236}">
                <a16:creationId xmlns:a16="http://schemas.microsoft.com/office/drawing/2014/main" id="{F989E2DA-F139-4BAE-9F20-1506FCFDD223}"/>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l="-1"/>
          <a:stretch/>
        </p:blipFill>
        <p:spPr>
          <a:xfrm>
            <a:off x="1" y="0"/>
            <a:ext cx="5334000" cy="6858000"/>
          </a:xfrm>
          <a:prstGeom prst="rect">
            <a:avLst/>
          </a:prstGeom>
        </p:spPr>
      </p:pic>
    </p:spTree>
    <p:extLst>
      <p:ext uri="{BB962C8B-B14F-4D97-AF65-F5344CB8AC3E}">
        <p14:creationId xmlns:p14="http://schemas.microsoft.com/office/powerpoint/2010/main" val="4075888604"/>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pic>
        <p:nvPicPr>
          <p:cNvPr id="2" name="Picture 1">
            <a:extLst>
              <a:ext uri="{FF2B5EF4-FFF2-40B4-BE49-F238E27FC236}">
                <a16:creationId xmlns:a16="http://schemas.microsoft.com/office/drawing/2014/main" id="{D818063C-A605-4184-8C92-2A8CB9B7026C}"/>
              </a:ext>
            </a:extLst>
          </p:cNvPr>
          <p:cNvPicPr>
            <a:picLocks noChangeAspect="1"/>
          </p:cNvPicPr>
          <p:nvPr userDrawn="1"/>
        </p:nvPicPr>
        <p:blipFill>
          <a:blip r:embed="rId2"/>
          <a:stretch>
            <a:fillRect/>
          </a:stretch>
        </p:blipFill>
        <p:spPr>
          <a:xfrm>
            <a:off x="0" y="-3"/>
            <a:ext cx="6858000" cy="6858000"/>
          </a:xfrm>
          <a:prstGeom prst="rect">
            <a:avLst/>
          </a:prstGeom>
        </p:spPr>
      </p:pic>
      <p:sp>
        <p:nvSpPr>
          <p:cNvPr id="62" name="Shape 62"/>
          <p:cNvSpPr txBox="1">
            <a:spLocks noGrp="1"/>
          </p:cNvSpPr>
          <p:nvPr>
            <p:ph type="title"/>
          </p:nvPr>
        </p:nvSpPr>
        <p:spPr>
          <a:xfrm>
            <a:off x="348724" y="893284"/>
            <a:ext cx="6153675" cy="847999"/>
          </a:xfrm>
          <a:prstGeom prst="rect">
            <a:avLst/>
          </a:prstGeom>
        </p:spPr>
        <p:txBody>
          <a:bodyPr lIns="91425" tIns="91425" rIns="91425" bIns="91425" anchor="b" anchorCtr="0"/>
          <a:lstStyle>
            <a:lvl1pPr marL="0" lvl="0" indent="0">
              <a:spcBef>
                <a:spcPts val="0"/>
              </a:spcBef>
              <a:buFont typeface="Arial" panose="020B0604020202020204" pitchFamily="34" charset="0"/>
              <a:buNone/>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348742" y="1952083"/>
            <a:ext cx="2996198" cy="4291600"/>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3506201" y="1952083"/>
            <a:ext cx="2996198" cy="4291600"/>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3" name="Picture 2">
            <a:extLst>
              <a:ext uri="{FF2B5EF4-FFF2-40B4-BE49-F238E27FC236}">
                <a16:creationId xmlns:a16="http://schemas.microsoft.com/office/drawing/2014/main" id="{52881D11-335E-445F-818D-0C25F3583033}"/>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rot="10800000">
            <a:off x="6838216" y="-2"/>
            <a:ext cx="5353784" cy="6858002"/>
          </a:xfrm>
          <a:prstGeom prst="rect">
            <a:avLst/>
          </a:prstGeom>
        </p:spPr>
      </p:pic>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9" name="Picture 8">
            <a:extLst>
              <a:ext uri="{FF2B5EF4-FFF2-40B4-BE49-F238E27FC236}">
                <a16:creationId xmlns:a16="http://schemas.microsoft.com/office/drawing/2014/main" id="{BC91D790-E778-426C-93B2-AFB0F5C4B087}"/>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a:stretch/>
        </p:blipFill>
        <p:spPr>
          <a:xfrm flipV="1">
            <a:off x="-1" y="0"/>
            <a:ext cx="12192001" cy="6858000"/>
          </a:xfrm>
          <a:prstGeom prst="rect">
            <a:avLst/>
          </a:prstGeom>
        </p:spPr>
      </p:pic>
      <p:sp>
        <p:nvSpPr>
          <p:cNvPr id="10" name="Rectangle 9">
            <a:extLst>
              <a:ext uri="{FF2B5EF4-FFF2-40B4-BE49-F238E27FC236}">
                <a16:creationId xmlns:a16="http://schemas.microsoft.com/office/drawing/2014/main" id="{A0B5C2ED-46C7-41FF-B514-0FE9942C68F9}"/>
              </a:ext>
            </a:extLst>
          </p:cNvPr>
          <p:cNvSpPr/>
          <p:nvPr userDrawn="1"/>
        </p:nvSpPr>
        <p:spPr>
          <a:xfrm>
            <a:off x="1633928" y="1169233"/>
            <a:ext cx="8949127" cy="5688768"/>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a:extLst>
              <a:ext uri="{FF2B5EF4-FFF2-40B4-BE49-F238E27FC236}">
                <a16:creationId xmlns:a16="http://schemas.microsoft.com/office/drawing/2014/main" id="{58BDC48B-FF31-4966-AC2B-98E35C96A411}"/>
              </a:ext>
            </a:extLst>
          </p:cNvPr>
          <p:cNvSpPr/>
          <p:nvPr userDrawn="1"/>
        </p:nvSpPr>
        <p:spPr>
          <a:xfrm>
            <a:off x="1868774" y="1394085"/>
            <a:ext cx="8454453" cy="5463915"/>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2547450" y="1746624"/>
            <a:ext cx="7097100" cy="758497"/>
          </a:xfrm>
          <a:prstGeom prst="rect">
            <a:avLst/>
          </a:prstGeom>
        </p:spPr>
        <p:txBody>
          <a:bodyPr lIns="91425" tIns="91425" rIns="91425" bIns="91425" anchor="b" anchorCtr="0"/>
          <a:lstStyle>
            <a:lvl1pPr marL="0" lvl="0" indent="0" algn="ctr" rtl="0">
              <a:spcBef>
                <a:spcPts val="0"/>
              </a:spcBef>
              <a:buFont typeface="Arial" panose="020B0604020202020204" pitchFamily="34" charset="0"/>
              <a:buNone/>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547467" y="2765225"/>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4992514" y="2765225"/>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7437561" y="2765225"/>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370959" y="840903"/>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6" name="Picture 5">
            <a:extLst>
              <a:ext uri="{FF2B5EF4-FFF2-40B4-BE49-F238E27FC236}">
                <a16:creationId xmlns:a16="http://schemas.microsoft.com/office/drawing/2014/main" id="{9E07C579-1320-44A0-81AC-5EE7F8389ACB}"/>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a:stretch/>
        </p:blipFill>
        <p:spPr>
          <a:xfrm flipV="1">
            <a:off x="-1" y="0"/>
            <a:ext cx="12192001" cy="266700"/>
          </a:xfrm>
          <a:prstGeom prst="rect">
            <a:avLst/>
          </a:prstGeom>
          <a:effectLst>
            <a:outerShdw blurRad="50800" dist="38100" dir="5400000" algn="t" rotWithShape="0">
              <a:prstClr val="black">
                <a:alpha val="40000"/>
              </a:prstClr>
            </a:outerShdw>
          </a:effectLst>
        </p:spPr>
      </p:pic>
      <p:pic>
        <p:nvPicPr>
          <p:cNvPr id="2" name="Picture 1">
            <a:extLst>
              <a:ext uri="{FF2B5EF4-FFF2-40B4-BE49-F238E27FC236}">
                <a16:creationId xmlns:a16="http://schemas.microsoft.com/office/drawing/2014/main" id="{C78F197A-16CE-440B-9449-3EF8E7D88255}"/>
              </a:ext>
            </a:extLst>
          </p:cNvPr>
          <p:cNvPicPr>
            <a:picLocks noChangeAspect="1"/>
          </p:cNvPicPr>
          <p:nvPr userDrawn="1"/>
        </p:nvPicPr>
        <p:blipFill>
          <a:blip r:embed="rId3"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2" name="Picture 1">
            <a:extLst>
              <a:ext uri="{FF2B5EF4-FFF2-40B4-BE49-F238E27FC236}">
                <a16:creationId xmlns:a16="http://schemas.microsoft.com/office/drawing/2014/main" id="{22EAD8D2-271B-4A53-9DA5-91F7DADD62EC}"/>
              </a:ext>
            </a:extLst>
          </p:cNvPr>
          <p:cNvPicPr>
            <a:picLocks noChangeAspect="1"/>
          </p:cNvPicPr>
          <p:nvPr userDrawn="1"/>
        </p:nvPicPr>
        <p:blipFill>
          <a:blip r:embed="rId2"/>
          <a:stretch>
            <a:fillRect/>
          </a:stretch>
        </p:blipFill>
        <p:spPr>
          <a:xfrm>
            <a:off x="0" y="0"/>
            <a:ext cx="12192000" cy="6857999"/>
          </a:xfrm>
          <a:prstGeom prst="rect">
            <a:avLst/>
          </a:prstGeom>
        </p:spPr>
      </p:pic>
      <p:sp>
        <p:nvSpPr>
          <p:cNvPr id="109" name="Shape 109"/>
          <p:cNvSpPr txBox="1">
            <a:spLocks noGrp="1"/>
          </p:cNvSpPr>
          <p:nvPr>
            <p:ph type="body" idx="1"/>
          </p:nvPr>
        </p:nvSpPr>
        <p:spPr>
          <a:xfrm>
            <a:off x="2038955" y="5788143"/>
            <a:ext cx="8335991" cy="478340"/>
          </a:xfrm>
          <a:prstGeom prst="rect">
            <a:avLst/>
          </a:prstGeom>
        </p:spPr>
        <p:txBody>
          <a:bodyPr lIns="91425" tIns="91425" rIns="91425" bIns="91425" anchor="t" anchorCtr="0"/>
          <a:lstStyle>
            <a:lvl1pPr lvl="0" algn="ctr">
              <a:spcBef>
                <a:spcPts val="480"/>
              </a:spcBef>
              <a:buSzPct val="100000"/>
              <a:buNone/>
              <a:defRPr sz="2400" b="0"/>
            </a:lvl1pPr>
          </a:lstStyle>
          <a:p>
            <a:endParaRPr dirty="0"/>
          </a:p>
        </p:txBody>
      </p:sp>
      <p:pic>
        <p:nvPicPr>
          <p:cNvPr id="6" name="Picture 5">
            <a:extLst>
              <a:ext uri="{FF2B5EF4-FFF2-40B4-BE49-F238E27FC236}">
                <a16:creationId xmlns:a16="http://schemas.microsoft.com/office/drawing/2014/main" id="{F5149BEB-850E-482A-B4ED-7D9B2567BE43}"/>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a:stretch/>
        </p:blipFill>
        <p:spPr>
          <a:xfrm flipV="1">
            <a:off x="-1" y="6553200"/>
            <a:ext cx="12192001" cy="304800"/>
          </a:xfrm>
          <a:prstGeom prst="rect">
            <a:avLst/>
          </a:prstGeom>
          <a:effectLst>
            <a:outerShdw blurRad="50800" dist="38100" dir="16200000" rotWithShape="0">
              <a:prstClr val="black">
                <a:alpha val="40000"/>
              </a:prstClr>
            </a:outerShdw>
          </a:effectLst>
        </p:spPr>
      </p:pic>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6" name="Picture 5">
            <a:extLst>
              <a:ext uri="{FF2B5EF4-FFF2-40B4-BE49-F238E27FC236}">
                <a16:creationId xmlns:a16="http://schemas.microsoft.com/office/drawing/2014/main" id="{35CC88A6-CBAF-48F9-9810-2C072ABBF5AE}"/>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
        <p:nvSpPr>
          <p:cNvPr id="7" name="Rectangle 6">
            <a:extLst>
              <a:ext uri="{FF2B5EF4-FFF2-40B4-BE49-F238E27FC236}">
                <a16:creationId xmlns:a16="http://schemas.microsoft.com/office/drawing/2014/main" id="{15DC56A5-A304-4C4D-94A9-4F2970460503}"/>
              </a:ext>
            </a:extLst>
          </p:cNvPr>
          <p:cNvSpPr/>
          <p:nvPr userDrawn="1"/>
        </p:nvSpPr>
        <p:spPr>
          <a:xfrm flipH="1">
            <a:off x="0" y="0"/>
            <a:ext cx="5410200" cy="6858000"/>
          </a:xfrm>
          <a:prstGeom prst="rect">
            <a:avLst/>
          </a:prstGeom>
          <a:blipFill dpi="0" rotWithShape="1">
            <a:blip r:embed="rId3" cstate="email">
              <a:extLst>
                <a:ext uri="{28A0092B-C50C-407E-A947-70E740481C1C}">
                  <a14:useLocalDpi xmlns:a14="http://schemas.microsoft.com/office/drawing/2010/main"/>
                </a:ext>
              </a:extLst>
            </a:blip>
            <a:srcRect/>
            <a:stretch>
              <a:fillRect l="3379"/>
            </a:stretch>
          </a:bli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theme" Target="../theme/theme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2/2/2018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60" r:id="rId4"/>
    <p:sldLayoutId id="2147483654" r:id="rId5"/>
    <p:sldLayoutId id="2147483655" r:id="rId6"/>
    <p:sldLayoutId id="2147483656" r:id="rId7"/>
    <p:sldLayoutId id="2147483657" r:id="rId8"/>
    <p:sldLayoutId id="2147483658" r:id="rId9"/>
    <p:sldLayoutId id="2147483659" r:id="rId10"/>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3.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4.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9.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10.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26D2D4DE-970C-4724-AFAD-F7A9CF2FD4B5}"/>
              </a:ext>
            </a:extLst>
          </p:cNvPr>
          <p:cNvSpPr/>
          <p:nvPr/>
        </p:nvSpPr>
        <p:spPr>
          <a:xfrm>
            <a:off x="3730429" y="2247364"/>
            <a:ext cx="4731142" cy="2070356"/>
          </a:xfrm>
          <a:prstGeom prst="rect">
            <a:avLst/>
          </a:prstGeom>
          <a:gradFill flip="none" rotWithShape="1">
            <a:gsLst>
              <a:gs pos="100000">
                <a:schemeClr val="bg1">
                  <a:lumMod val="50000"/>
                </a:schemeClr>
              </a:gs>
              <a:gs pos="0">
                <a:schemeClr val="bg1">
                  <a:lumMod val="50000"/>
                </a:schemeClr>
              </a:gs>
              <a:gs pos="59000">
                <a:schemeClr val="bg1">
                  <a:lumMod val="65000"/>
                </a:schemeClr>
              </a:gs>
              <a:gs pos="29000">
                <a:schemeClr val="bg1">
                  <a:lumMod val="95000"/>
                </a:schemeClr>
              </a:gs>
            </a:gsLst>
            <a:lin ang="2700000" scaled="1"/>
            <a:tileRect/>
          </a:gradFill>
          <a:ln w="76200">
            <a:solidFill>
              <a:schemeClr val="bg1"/>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Rectangle 2">
            <a:extLst>
              <a:ext uri="{FF2B5EF4-FFF2-40B4-BE49-F238E27FC236}">
                <a16:creationId xmlns:a16="http://schemas.microsoft.com/office/drawing/2014/main" id="{6C55B76C-5F26-4C75-890F-45418C715E00}"/>
              </a:ext>
            </a:extLst>
          </p:cNvPr>
          <p:cNvSpPr/>
          <p:nvPr/>
        </p:nvSpPr>
        <p:spPr>
          <a:xfrm>
            <a:off x="4089607" y="2673567"/>
            <a:ext cx="4012786" cy="1147430"/>
          </a:xfrm>
          <a:prstGeom prst="rect">
            <a:avLst/>
          </a:prstGeom>
        </p:spPr>
        <p:txBody>
          <a:bodyPr wrap="square">
            <a:spAutoFit/>
          </a:bodyPr>
          <a:lstStyle/>
          <a:p>
            <a:pPr algn="ctr">
              <a:lnSpc>
                <a:spcPts val="4100"/>
              </a:lnSpc>
            </a:pPr>
            <a:r>
              <a:rPr lang="en-US" sz="4400" dirty="0">
                <a:solidFill>
                  <a:schemeClr val="accent2"/>
                </a:solidFill>
                <a:effectLst>
                  <a:outerShdw blurRad="38100" dist="38100" dir="2700000" algn="tl">
                    <a:schemeClr val="bg1">
                      <a:alpha val="72000"/>
                    </a:schemeClr>
                  </a:outerShdw>
                </a:effectLst>
                <a:latin typeface="+mj-lt"/>
              </a:rPr>
              <a:t>ABSTRACT POLYGONAL</a:t>
            </a:r>
          </a:p>
        </p:txBody>
      </p:sp>
      <p:sp>
        <p:nvSpPr>
          <p:cNvPr id="5" name="Rectangle 4">
            <a:extLst>
              <a:ext uri="{FF2B5EF4-FFF2-40B4-BE49-F238E27FC236}">
                <a16:creationId xmlns:a16="http://schemas.microsoft.com/office/drawing/2014/main" id="{1D124F51-AFD4-4F96-99F7-2804217BAF59}"/>
              </a:ext>
            </a:extLst>
          </p:cNvPr>
          <p:cNvSpPr/>
          <p:nvPr/>
        </p:nvSpPr>
        <p:spPr>
          <a:xfrm>
            <a:off x="4477159" y="3667108"/>
            <a:ext cx="3237681" cy="307777"/>
          </a:xfrm>
          <a:prstGeom prst="rect">
            <a:avLst/>
          </a:prstGeom>
        </p:spPr>
        <p:txBody>
          <a:bodyPr wrap="none">
            <a:spAutoFit/>
          </a:bodyPr>
          <a:lstStyle/>
          <a:p>
            <a:pPr algn="just"/>
            <a:r>
              <a:rPr lang="en-US" sz="1400" dirty="0">
                <a:solidFill>
                  <a:schemeClr val="bg1"/>
                </a:solidFill>
              </a:rPr>
              <a:t>PowerPoint  &amp; Google Slides Template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1">
            <a:extLst>
              <a:ext uri="{FF2B5EF4-FFF2-40B4-BE49-F238E27FC236}">
                <a16:creationId xmlns:a16="http://schemas.microsoft.com/office/drawing/2014/main" id="{E5CB7E26-1E33-4776-AE96-0E7446CA4199}"/>
              </a:ext>
            </a:extLst>
          </p:cNvPr>
          <p:cNvSpPr txBox="1">
            <a:spLocks/>
          </p:cNvSpPr>
          <p:nvPr/>
        </p:nvSpPr>
        <p:spPr>
          <a:xfrm>
            <a:off x="5560583" y="1410715"/>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3" name="Shape 83">
            <a:extLst>
              <a:ext uri="{FF2B5EF4-FFF2-40B4-BE49-F238E27FC236}">
                <a16:creationId xmlns:a16="http://schemas.microsoft.com/office/drawing/2014/main" id="{EBF9F8AB-19EB-4312-8AEA-C627E06D5BC7}"/>
              </a:ext>
            </a:extLst>
          </p:cNvPr>
          <p:cNvSpPr txBox="1">
            <a:spLocks/>
          </p:cNvSpPr>
          <p:nvPr/>
        </p:nvSpPr>
        <p:spPr>
          <a:xfrm>
            <a:off x="1016984" y="2564285"/>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4" name="Rectangle 3">
            <a:extLst>
              <a:ext uri="{FF2B5EF4-FFF2-40B4-BE49-F238E27FC236}">
                <a16:creationId xmlns:a16="http://schemas.microsoft.com/office/drawing/2014/main" id="{4084BF59-2061-4301-8356-495C740F27AF}"/>
              </a:ext>
            </a:extLst>
          </p:cNvPr>
          <p:cNvSpPr/>
          <p:nvPr/>
        </p:nvSpPr>
        <p:spPr>
          <a:xfrm>
            <a:off x="5631244" y="4623848"/>
            <a:ext cx="2261581" cy="307777"/>
          </a:xfrm>
          <a:prstGeom prst="rect">
            <a:avLst/>
          </a:prstGeom>
        </p:spPr>
        <p:txBody>
          <a:bodyPr wrap="none">
            <a:spAutoFit/>
          </a:bodyPr>
          <a:lstStyle/>
          <a:p>
            <a:pPr algn="just"/>
            <a:r>
              <a:rPr lang="en-US" sz="1400" dirty="0">
                <a:solidFill>
                  <a:schemeClr val="accent2">
                    <a:lumMod val="75000"/>
                  </a:schemeClr>
                </a:solidFill>
              </a:rPr>
              <a:t>FONT:   </a:t>
            </a:r>
            <a:r>
              <a:rPr lang="en-US" sz="1400" dirty="0" err="1">
                <a:solidFill>
                  <a:schemeClr val="accent2">
                    <a:lumMod val="75000"/>
                  </a:schemeClr>
                </a:solidFill>
              </a:rPr>
              <a:t>Roboto</a:t>
            </a:r>
            <a:r>
              <a:rPr lang="en-US" sz="1400" dirty="0">
                <a:solidFill>
                  <a:schemeClr val="accent2">
                    <a:lumMod val="75000"/>
                  </a:schemeClr>
                </a:solidFill>
              </a:rPr>
              <a:t> &amp; </a:t>
            </a:r>
            <a:r>
              <a:rPr lang="en-US" sz="1400" dirty="0" err="1">
                <a:solidFill>
                  <a:schemeClr val="accent2">
                    <a:lumMod val="75000"/>
                  </a:schemeClr>
                </a:solidFill>
              </a:rPr>
              <a:t>Raleway</a:t>
            </a:r>
            <a:endParaRPr lang="en-US" sz="1400" dirty="0">
              <a:solidFill>
                <a:schemeClr val="accent2">
                  <a:lumMod val="75000"/>
                </a:schemeClr>
              </a:solidFill>
            </a:endParaRPr>
          </a:p>
        </p:txBody>
      </p:sp>
      <p:sp>
        <p:nvSpPr>
          <p:cNvPr id="5" name="Rectangle 4">
            <a:extLst>
              <a:ext uri="{FF2B5EF4-FFF2-40B4-BE49-F238E27FC236}">
                <a16:creationId xmlns:a16="http://schemas.microsoft.com/office/drawing/2014/main" id="{778161E5-A9AC-4AB5-B93A-982813094C4E}"/>
              </a:ext>
            </a:extLst>
          </p:cNvPr>
          <p:cNvSpPr/>
          <p:nvPr/>
        </p:nvSpPr>
        <p:spPr>
          <a:xfrm>
            <a:off x="5560583" y="2392469"/>
            <a:ext cx="3078002" cy="2277547"/>
          </a:xfrm>
          <a:prstGeom prst="rect">
            <a:avLst/>
          </a:prstGeom>
        </p:spPr>
        <p:txBody>
          <a:bodyPr wrap="square">
            <a:spAutoFit/>
          </a:bodyPr>
          <a:lstStyle/>
          <a:p>
            <a:pPr algn="just"/>
            <a:r>
              <a:rPr lang="en-US" sz="1400" dirty="0">
                <a:solidFill>
                  <a:srgbClr val="DD973B"/>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6" name="Rectangle 5">
            <a:extLst>
              <a:ext uri="{FF2B5EF4-FFF2-40B4-BE49-F238E27FC236}">
                <a16:creationId xmlns:a16="http://schemas.microsoft.com/office/drawing/2014/main" id="{AE8EEDB3-43D5-4BE1-A89C-1EBA9FFBE3BB}"/>
              </a:ext>
            </a:extLst>
          </p:cNvPr>
          <p:cNvSpPr/>
          <p:nvPr/>
        </p:nvSpPr>
        <p:spPr>
          <a:xfrm>
            <a:off x="8638585" y="2392469"/>
            <a:ext cx="2683240" cy="2369880"/>
          </a:xfrm>
          <a:prstGeom prst="rect">
            <a:avLst/>
          </a:prstGeom>
        </p:spPr>
        <p:txBody>
          <a:bodyPr wrap="square">
            <a:spAutoFit/>
          </a:bodyPr>
          <a:lstStyle/>
          <a:p>
            <a:pPr algn="just"/>
            <a:r>
              <a:rPr lang="en-US" sz="1400" dirty="0">
                <a:solidFill>
                  <a:srgbClr val="DD973B"/>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7" name="Rectangle 6">
            <a:extLst>
              <a:ext uri="{FF2B5EF4-FFF2-40B4-BE49-F238E27FC236}">
                <a16:creationId xmlns:a16="http://schemas.microsoft.com/office/drawing/2014/main" id="{CA3E9F55-B2B9-4FB4-B4F0-6B64EB5AD979}"/>
              </a:ext>
            </a:extLst>
          </p:cNvPr>
          <p:cNvSpPr/>
          <p:nvPr/>
        </p:nvSpPr>
        <p:spPr>
          <a:xfrm>
            <a:off x="5560583" y="4977792"/>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42605771"/>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FEFCE7AF-337E-4644-BEED-4D7469F7EE9A}"/>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1" y="0"/>
            <a:ext cx="12182474" cy="4305300"/>
          </a:xfrm>
          <a:prstGeom prst="rect">
            <a:avLst/>
          </a:prstGeom>
          <a:effectLst>
            <a:outerShdw blurRad="50800" dist="38100" dir="5400000" algn="t" rotWithShape="0">
              <a:prstClr val="black">
                <a:alpha val="40000"/>
              </a:prstClr>
            </a:outerShdw>
          </a:effectLst>
        </p:spPr>
      </p:pic>
      <p:sp>
        <p:nvSpPr>
          <p:cNvPr id="6" name="Rectangle 5">
            <a:extLst>
              <a:ext uri="{FF2B5EF4-FFF2-40B4-BE49-F238E27FC236}">
                <a16:creationId xmlns:a16="http://schemas.microsoft.com/office/drawing/2014/main" id="{037E0791-42A2-4042-B6F2-A2EF897599D5}"/>
              </a:ext>
            </a:extLst>
          </p:cNvPr>
          <p:cNvSpPr/>
          <p:nvPr/>
        </p:nvSpPr>
        <p:spPr>
          <a:xfrm>
            <a:off x="3725667" y="3625656"/>
            <a:ext cx="4731142" cy="2256038"/>
          </a:xfrm>
          <a:prstGeom prst="rect">
            <a:avLst/>
          </a:prstGeom>
          <a:gradFill flip="none" rotWithShape="1">
            <a:gsLst>
              <a:gs pos="100000">
                <a:schemeClr val="bg1">
                  <a:lumMod val="50000"/>
                </a:schemeClr>
              </a:gs>
              <a:gs pos="0">
                <a:schemeClr val="bg1">
                  <a:lumMod val="50000"/>
                </a:schemeClr>
              </a:gs>
              <a:gs pos="59000">
                <a:schemeClr val="bg1">
                  <a:lumMod val="65000"/>
                </a:schemeClr>
              </a:gs>
              <a:gs pos="29000">
                <a:schemeClr val="bg1">
                  <a:lumMod val="95000"/>
                </a:schemeClr>
              </a:gs>
            </a:gsLst>
            <a:lin ang="2700000" scaled="1"/>
            <a:tileRect/>
          </a:gradFill>
          <a:ln w="76200">
            <a:solidFill>
              <a:schemeClr val="bg1"/>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98"/>
          <p:cNvSpPr txBox="1">
            <a:spLocks noGrp="1"/>
          </p:cNvSpPr>
          <p:nvPr>
            <p:ph type="ctrTitle"/>
          </p:nvPr>
        </p:nvSpPr>
        <p:spPr>
          <a:xfrm>
            <a:off x="3607270" y="3625656"/>
            <a:ext cx="4849539" cy="1696316"/>
          </a:xfrm>
          <a:prstGeom prst="rect">
            <a:avLst/>
          </a:prstGeom>
        </p:spPr>
        <p:txBody>
          <a:bodyPr lIns="91425" tIns="91425" rIns="91425" bIns="91425" anchor="b" anchorCtr="0">
            <a:noAutofit/>
          </a:bodyPr>
          <a:lstStyle/>
          <a:p>
            <a:pPr lvl="0" rtl="0">
              <a:spcBef>
                <a:spcPts val="0"/>
              </a:spcBef>
              <a:buNone/>
            </a:pPr>
            <a:r>
              <a:rPr lang="en" sz="3600" dirty="0"/>
              <a:t>1.</a:t>
            </a:r>
          </a:p>
          <a:p>
            <a:pPr lvl="0" rtl="0">
              <a:spcBef>
                <a:spcPts val="0"/>
              </a:spcBef>
              <a:buNone/>
            </a:pPr>
            <a:r>
              <a:rPr lang="en" sz="3600" dirty="0"/>
              <a:t>YOUR FIRST HEADLINE</a:t>
            </a:r>
          </a:p>
        </p:txBody>
      </p:sp>
      <p:sp>
        <p:nvSpPr>
          <p:cNvPr id="5" name="Shape 99"/>
          <p:cNvSpPr txBox="1">
            <a:spLocks noGrp="1"/>
          </p:cNvSpPr>
          <p:nvPr>
            <p:ph type="subTitle" idx="1"/>
          </p:nvPr>
        </p:nvSpPr>
        <p:spPr>
          <a:xfrm>
            <a:off x="3888238" y="5160516"/>
            <a:ext cx="4287603" cy="823450"/>
          </a:xfrm>
          <a:prstGeom prst="rect">
            <a:avLst/>
          </a:prstGeom>
        </p:spPr>
        <p:txBody>
          <a:bodyPr lIns="91425" tIns="91425" rIns="91425" bIns="91425" anchor="ctr" anchorCtr="0">
            <a:noAutofit/>
          </a:bodyPr>
          <a:lstStyle/>
          <a:p>
            <a:pPr lvl="0" rtl="0">
              <a:spcBef>
                <a:spcPts val="0"/>
              </a:spcBef>
              <a:buNone/>
            </a:pPr>
            <a:r>
              <a:rPr lang="en" sz="1600" dirty="0">
                <a:solidFill>
                  <a:srgbClr val="FFFF00"/>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fontScale="85000" lnSpcReduction="20000"/>
          </a:bodyPr>
          <a:lstStyle/>
          <a:p>
            <a:r>
              <a:rPr lang="en-US" b="0" dirty="0"/>
              <a:t>A fine quotation is a diamond in the hand of a man of wit and a pebble in the hand of a fool. </a:t>
            </a:r>
          </a:p>
          <a:p>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648292" y="1219201"/>
            <a:ext cx="895350" cy="971549"/>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4482975" y="3330599"/>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rgbClr val="EB2264"/>
                </a:solidFill>
              </a:rPr>
              <a:t>IDEA</a:t>
            </a:r>
          </a:p>
        </p:txBody>
      </p:sp>
      <p:sp>
        <p:nvSpPr>
          <p:cNvPr id="5" name="Rectangle 4">
            <a:extLst>
              <a:ext uri="{FF2B5EF4-FFF2-40B4-BE49-F238E27FC236}">
                <a16:creationId xmlns:a16="http://schemas.microsoft.com/office/drawing/2014/main" id="{42309D67-9494-45B4-939A-55DD01CAA2D7}"/>
              </a:ext>
            </a:extLst>
          </p:cNvPr>
          <p:cNvSpPr/>
          <p:nvPr/>
        </p:nvSpPr>
        <p:spPr>
          <a:xfrm>
            <a:off x="4194111" y="4035398"/>
            <a:ext cx="4149788" cy="923330"/>
          </a:xfrm>
          <a:prstGeom prst="rect">
            <a:avLst/>
          </a:prstGeom>
        </p:spPr>
        <p:txBody>
          <a:bodyPr wrap="square">
            <a:spAutoFit/>
          </a:bodyPr>
          <a:lstStyle/>
          <a:p>
            <a:pPr algn="ctr"/>
            <a:r>
              <a:rPr lang="en-US" dirty="0"/>
              <a:t>Grab the attention of your audience by using icons and impressive</a:t>
            </a:r>
          </a:p>
          <a:p>
            <a:pPr algn="ctr"/>
            <a:r>
              <a:rPr lang="en-US" dirty="0"/>
              <a:t>images</a:t>
            </a:r>
          </a:p>
        </p:txBody>
      </p:sp>
      <p:grpSp>
        <p:nvGrpSpPr>
          <p:cNvPr id="6" name="Shape 551">
            <a:extLst>
              <a:ext uri="{FF2B5EF4-FFF2-40B4-BE49-F238E27FC236}">
                <a16:creationId xmlns:a16="http://schemas.microsoft.com/office/drawing/2014/main" id="{8C46FB62-425F-487C-ACA6-4F9B8B34237B}"/>
              </a:ext>
            </a:extLst>
          </p:cNvPr>
          <p:cNvGrpSpPr/>
          <p:nvPr/>
        </p:nvGrpSpPr>
        <p:grpSpPr>
          <a:xfrm>
            <a:off x="5377537" y="913025"/>
            <a:ext cx="2033701" cy="2033817"/>
            <a:chOff x="570875" y="4322250"/>
            <a:chExt cx="443300" cy="443325"/>
          </a:xfrm>
          <a:solidFill>
            <a:srgbClr val="A11B57"/>
          </a:solidFill>
        </p:grpSpPr>
        <p:sp>
          <p:nvSpPr>
            <p:cNvPr id="7" name="Shape 552">
              <a:extLst>
                <a:ext uri="{FF2B5EF4-FFF2-40B4-BE49-F238E27FC236}">
                  <a16:creationId xmlns:a16="http://schemas.microsoft.com/office/drawing/2014/main" id="{27D2A96C-735F-4CBE-8C80-8AB7BE583248}"/>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553">
              <a:extLst>
                <a:ext uri="{FF2B5EF4-FFF2-40B4-BE49-F238E27FC236}">
                  <a16:creationId xmlns:a16="http://schemas.microsoft.com/office/drawing/2014/main" id="{7A5174AD-9184-449A-9275-A0D84ABE3DE8}"/>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554">
              <a:extLst>
                <a:ext uri="{FF2B5EF4-FFF2-40B4-BE49-F238E27FC236}">
                  <a16:creationId xmlns:a16="http://schemas.microsoft.com/office/drawing/2014/main" id="{488C8588-458F-4721-AC64-C209B8B0FC00}"/>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555">
              <a:extLst>
                <a:ext uri="{FF2B5EF4-FFF2-40B4-BE49-F238E27FC236}">
                  <a16:creationId xmlns:a16="http://schemas.microsoft.com/office/drawing/2014/main" id="{E7CFBF37-BB65-4DDE-B7BB-99BA9B7CF7AC}"/>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37456123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p:txBody>
          <a:bodyPr>
            <a:normAutofit fontScale="90000"/>
          </a:bodyPr>
          <a:lstStyle/>
          <a:p>
            <a:r>
              <a:rPr lang="en-US" dirty="0"/>
              <a:t>THIS IS YOUR </a:t>
            </a:r>
            <a:r>
              <a:rPr lang="en-US" dirty="0">
                <a:solidFill>
                  <a:srgbClr val="A11B57"/>
                </a:solidFill>
              </a:rPr>
              <a:t>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5654793" y="2528561"/>
            <a:ext cx="6159486" cy="3342423"/>
          </a:xfrm>
          <a:prstGeom prst="rect">
            <a:avLst/>
          </a:prstGeom>
        </p:spPr>
        <p:txBody>
          <a:bodyPr wrap="square">
            <a:spAutoFit/>
          </a:bodyPr>
          <a:lstStyle/>
          <a:p>
            <a:pPr marL="0" indent="0" algn="just">
              <a:buNone/>
            </a:pPr>
            <a:r>
              <a:rPr lang="en-US" dirty="0">
                <a:solidFill>
                  <a:srgbClr val="A11B57"/>
                </a:solidFill>
              </a:rPr>
              <a:t>Chris Hadfield	</a:t>
            </a:r>
          </a:p>
          <a:p>
            <a:pPr marL="0" indent="0" algn="just">
              <a:buNone/>
            </a:pPr>
            <a:endParaRPr lang="en-US" dirty="0"/>
          </a:p>
          <a:p>
            <a:pPr marL="0" indent="0" algn="just">
              <a:buNone/>
            </a:pPr>
            <a:r>
              <a:rPr lang="en-US" sz="16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600" dirty="0"/>
          </a:p>
          <a:p>
            <a:pPr marL="0" indent="0" algn="just">
              <a:buNone/>
            </a:pPr>
            <a:r>
              <a:rPr lang="en-US" sz="16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232105" y="1109191"/>
            <a:ext cx="6732030" cy="1464910"/>
          </a:xfrm>
          <a:prstGeom prst="rect">
            <a:avLst/>
          </a:prstGeom>
        </p:spPr>
        <p:txBody>
          <a:bodyPr lIns="91425" tIns="91425" rIns="91425" bIns="91425" anchor="b" anchorCtr="0">
            <a:noAutofit/>
          </a:bodyPr>
          <a:lstStyle/>
          <a:p>
            <a:pPr lvl="0">
              <a:spcBef>
                <a:spcPts val="0"/>
              </a:spcBef>
              <a:buNone/>
            </a:pPr>
            <a:r>
              <a:rPr lang="en" sz="3600" dirty="0"/>
              <a:t>YOU CAN ALSO </a:t>
            </a:r>
            <a:r>
              <a:rPr lang="en" sz="3600" dirty="0">
                <a:solidFill>
                  <a:srgbClr val="A11B57"/>
                </a:solidFill>
              </a:rPr>
              <a:t>SPLIT</a:t>
            </a:r>
            <a:r>
              <a:rPr lang="en" sz="36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232105" y="2598717"/>
            <a:ext cx="3057299" cy="3600986"/>
          </a:xfrm>
          <a:prstGeom prst="rect">
            <a:avLst/>
          </a:prstGeom>
        </p:spPr>
        <p:txBody>
          <a:bodyPr wrap="square">
            <a:spAutoFit/>
          </a:bodyPr>
          <a:lstStyle/>
          <a:p>
            <a:pPr algn="just"/>
            <a:r>
              <a:rPr lang="en-US" b="1" dirty="0">
                <a:solidFill>
                  <a:srgbClr val="A11B57"/>
                </a:solidFill>
              </a:rPr>
              <a:t>Chris </a:t>
            </a:r>
            <a:r>
              <a:rPr lang="en-US" dirty="0">
                <a:solidFill>
                  <a:srgbClr val="A11B57"/>
                </a:solidFill>
              </a:rPr>
              <a:t>Hadfield	</a:t>
            </a:r>
          </a:p>
          <a:p>
            <a:pPr algn="just"/>
            <a:endParaRPr lang="en-US" dirty="0"/>
          </a:p>
          <a:p>
            <a:pPr algn="just"/>
            <a:r>
              <a:rPr lang="en-US" sz="16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3289404" y="2623333"/>
            <a:ext cx="3213973" cy="3600986"/>
          </a:xfrm>
          <a:prstGeom prst="rect">
            <a:avLst/>
          </a:prstGeom>
        </p:spPr>
        <p:txBody>
          <a:bodyPr wrap="square">
            <a:spAutoFit/>
          </a:bodyPr>
          <a:lstStyle/>
          <a:p>
            <a:pPr algn="just"/>
            <a:r>
              <a:rPr lang="en-US" b="1" dirty="0">
                <a:solidFill>
                  <a:srgbClr val="A11B57"/>
                </a:solidFill>
              </a:rPr>
              <a:t>Erin </a:t>
            </a:r>
            <a:r>
              <a:rPr lang="en-US" dirty="0">
                <a:solidFill>
                  <a:srgbClr val="A11B57"/>
                </a:solidFill>
              </a:rPr>
              <a:t>Cummings</a:t>
            </a:r>
          </a:p>
          <a:p>
            <a:pPr algn="just"/>
            <a:endParaRPr lang="en-US" b="1" dirty="0"/>
          </a:p>
          <a:p>
            <a:pPr algn="just"/>
            <a:r>
              <a:rPr lang="en-US" sz="16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600" dirty="0"/>
            </a:br>
            <a:endParaRPr lang="en-US" sz="1600" dirty="0"/>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1817325" y="2845469"/>
            <a:ext cx="3519173" cy="2021074"/>
          </a:xfrm>
          <a:prstGeom prst="rect">
            <a:avLst/>
          </a:prstGeom>
        </p:spPr>
        <p:txBody>
          <a:bodyPr lIns="91425" tIns="91425" rIns="91425" bIns="91425" anchor="b" anchorCtr="0">
            <a:noAutofit/>
          </a:bodyPr>
          <a:lstStyle/>
          <a:p>
            <a:pPr lvl="0">
              <a:spcBef>
                <a:spcPts val="0"/>
              </a:spcBef>
              <a:buNone/>
            </a:pPr>
            <a:r>
              <a:rPr lang="en" sz="3600" dirty="0"/>
              <a:t>IN TWO OR </a:t>
            </a:r>
            <a:r>
              <a:rPr lang="en" sz="3600" dirty="0">
                <a:solidFill>
                  <a:srgbClr val="DD973B"/>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5144943" y="1850334"/>
            <a:ext cx="4829616" cy="1323439"/>
          </a:xfrm>
          <a:prstGeom prst="rect">
            <a:avLst/>
          </a:prstGeom>
        </p:spPr>
        <p:txBody>
          <a:bodyPr wrap="square">
            <a:spAutoFit/>
          </a:bodyPr>
          <a:lstStyle/>
          <a:p>
            <a:pPr algn="just"/>
            <a:r>
              <a:rPr lang="en-US" sz="1600" dirty="0">
                <a:solidFill>
                  <a:srgbClr val="A11B57"/>
                </a:solidFill>
              </a:rPr>
              <a:t>Helen Keller </a:t>
            </a:r>
            <a:r>
              <a:rPr lang="en-US" sz="1600" dirty="0"/>
              <a:t>	</a:t>
            </a:r>
          </a:p>
          <a:p>
            <a:pPr algn="just"/>
            <a:r>
              <a:rPr lang="en-US" sz="16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5144943" y="3296883"/>
            <a:ext cx="4829616" cy="1569660"/>
          </a:xfrm>
          <a:prstGeom prst="rect">
            <a:avLst/>
          </a:prstGeom>
        </p:spPr>
        <p:txBody>
          <a:bodyPr wrap="square">
            <a:spAutoFit/>
          </a:bodyPr>
          <a:lstStyle/>
          <a:p>
            <a:pPr algn="just"/>
            <a:r>
              <a:rPr lang="en-US" sz="1600" dirty="0">
                <a:solidFill>
                  <a:srgbClr val="A11B57"/>
                </a:solidFill>
              </a:rPr>
              <a:t>Mario Andretti</a:t>
            </a:r>
            <a:endParaRPr lang="en-US" sz="1600" dirty="0">
              <a:solidFill>
                <a:srgbClr val="0070C0"/>
              </a:solidFill>
            </a:endParaRPr>
          </a:p>
          <a:p>
            <a:pPr algn="just"/>
            <a:r>
              <a:rPr lang="en-US" sz="16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5144943" y="4866543"/>
            <a:ext cx="4829617" cy="1569660"/>
          </a:xfrm>
          <a:prstGeom prst="rect">
            <a:avLst/>
          </a:prstGeom>
        </p:spPr>
        <p:txBody>
          <a:bodyPr wrap="square">
            <a:spAutoFit/>
          </a:bodyPr>
          <a:lstStyle/>
          <a:p>
            <a:pPr algn="just"/>
            <a:r>
              <a:rPr lang="en-US" sz="1600" dirty="0">
                <a:solidFill>
                  <a:srgbClr val="A11B57"/>
                </a:solidFill>
              </a:rPr>
              <a:t>Dwight. Eisenhower</a:t>
            </a:r>
            <a:endParaRPr lang="en-US" sz="1600" b="1" dirty="0">
              <a:solidFill>
                <a:srgbClr val="0070C0"/>
              </a:solidFill>
            </a:endParaRPr>
          </a:p>
          <a:p>
            <a:pPr algn="just"/>
            <a:r>
              <a:rPr lang="en-US" sz="1600" dirty="0"/>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593B0B4F-B74F-409B-8819-0E25AE57CBA8}"/>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b="11415"/>
          <a:stretch/>
        </p:blipFill>
        <p:spPr>
          <a:xfrm>
            <a:off x="0" y="0"/>
            <a:ext cx="12192000" cy="6858000"/>
          </a:xfrm>
          <a:prstGeom prst="rect">
            <a:avLst/>
          </a:prstGeom>
        </p:spPr>
      </p:pic>
      <p:sp>
        <p:nvSpPr>
          <p:cNvPr id="7" name="Freeform: Shape 6">
            <a:extLst>
              <a:ext uri="{FF2B5EF4-FFF2-40B4-BE49-F238E27FC236}">
                <a16:creationId xmlns:a16="http://schemas.microsoft.com/office/drawing/2014/main" id="{514BE7EA-F0C5-4BDC-BC0C-575CACFC9445}"/>
              </a:ext>
            </a:extLst>
          </p:cNvPr>
          <p:cNvSpPr/>
          <p:nvPr/>
        </p:nvSpPr>
        <p:spPr>
          <a:xfrm>
            <a:off x="5619750" y="5429250"/>
            <a:ext cx="6572250" cy="971550"/>
          </a:xfrm>
          <a:custGeom>
            <a:avLst/>
            <a:gdLst>
              <a:gd name="connsiteX0" fmla="*/ 485775 w 6724650"/>
              <a:gd name="connsiteY0" fmla="*/ 0 h 971550"/>
              <a:gd name="connsiteX1" fmla="*/ 6724650 w 6724650"/>
              <a:gd name="connsiteY1" fmla="*/ 0 h 971550"/>
              <a:gd name="connsiteX2" fmla="*/ 6724650 w 6724650"/>
              <a:gd name="connsiteY2" fmla="*/ 971550 h 971550"/>
              <a:gd name="connsiteX3" fmla="*/ 485775 w 6724650"/>
              <a:gd name="connsiteY3" fmla="*/ 971550 h 971550"/>
              <a:gd name="connsiteX4" fmla="*/ 0 w 6724650"/>
              <a:gd name="connsiteY4" fmla="*/ 485775 h 971550"/>
              <a:gd name="connsiteX5" fmla="*/ 485775 w 6724650"/>
              <a:gd name="connsiteY5" fmla="*/ 0 h 9715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6724650" h="971550">
                <a:moveTo>
                  <a:pt x="485775" y="0"/>
                </a:moveTo>
                <a:lnTo>
                  <a:pt x="6724650" y="0"/>
                </a:lnTo>
                <a:lnTo>
                  <a:pt x="6724650" y="971550"/>
                </a:lnTo>
                <a:lnTo>
                  <a:pt x="485775" y="971550"/>
                </a:lnTo>
                <a:cubicBezTo>
                  <a:pt x="217489" y="971550"/>
                  <a:pt x="0" y="754061"/>
                  <a:pt x="0" y="485775"/>
                </a:cubicBezTo>
                <a:cubicBezTo>
                  <a:pt x="0" y="217489"/>
                  <a:pt x="217489" y="0"/>
                  <a:pt x="485775" y="0"/>
                </a:cubicBezTo>
                <a:close/>
              </a:path>
            </a:pathLst>
          </a:custGeom>
          <a:solidFill>
            <a:srgbClr val="A11B57"/>
          </a:solidFill>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9F38A5C1-A8B5-4A8A-9144-80D9F7FABE3D}"/>
              </a:ext>
            </a:extLst>
          </p:cNvPr>
          <p:cNvSpPr txBox="1">
            <a:spLocks/>
          </p:cNvSpPr>
          <p:nvPr/>
        </p:nvSpPr>
        <p:spPr>
          <a:xfrm>
            <a:off x="5791200" y="5529705"/>
            <a:ext cx="6400800" cy="87109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2800" dirty="0">
                <a:solidFill>
                  <a:schemeClr val="bg1"/>
                </a:solidFill>
              </a:rPr>
              <a:t>BIG PICTURE CREATES BIG IMPACT</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200795047"/>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1553157" y="734225"/>
            <a:ext cx="9085686"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724573941"/>
              </p:ext>
            </p:extLst>
          </p:nvPr>
        </p:nvGraphicFramePr>
        <p:xfrm>
          <a:off x="2681964" y="1265001"/>
          <a:ext cx="6828072" cy="4758785"/>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1976861" y="704847"/>
            <a:ext cx="8581177"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t>DATA</a:t>
            </a:r>
            <a:endParaRPr lang="en" sz="3600" dirty="0"/>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251365954"/>
              </p:ext>
            </p:extLst>
          </p:nvPr>
        </p:nvGraphicFramePr>
        <p:xfrm>
          <a:off x="2571750" y="1786466"/>
          <a:ext cx="7391400" cy="4152928"/>
        </p:xfrm>
        <a:graphic>
          <a:graphicData uri="http://schemas.openxmlformats.org/drawingml/2006/table">
            <a:tbl>
              <a:tblPr firstRow="1" bandRow="1">
                <a:tableStyleId>{21E4AEA4-8DFA-4A89-87EB-49C32662AFE0}</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09034">
                <a:tc>
                  <a:txBody>
                    <a:bodyPr/>
                    <a:lstStyle/>
                    <a:p>
                      <a:pPr algn="ctr"/>
                      <a:r>
                        <a:rPr lang="en-US" dirty="0"/>
                        <a:t>DATA</a:t>
                      </a:r>
                    </a:p>
                  </a:txBody>
                  <a:tcPr>
                    <a:solidFill>
                      <a:srgbClr val="DD973B"/>
                    </a:solidFill>
                  </a:tcPr>
                </a:tc>
                <a:tc>
                  <a:txBody>
                    <a:bodyPr/>
                    <a:lstStyle/>
                    <a:p>
                      <a:pPr algn="ctr"/>
                      <a:r>
                        <a:rPr lang="en-US" dirty="0"/>
                        <a:t>DATA</a:t>
                      </a:r>
                    </a:p>
                  </a:txBody>
                  <a:tcPr>
                    <a:solidFill>
                      <a:srgbClr val="DD973B"/>
                    </a:solidFill>
                  </a:tcPr>
                </a:tc>
                <a:tc>
                  <a:txBody>
                    <a:bodyPr/>
                    <a:lstStyle/>
                    <a:p>
                      <a:pPr algn="ctr"/>
                      <a:r>
                        <a:rPr lang="en-US" dirty="0"/>
                        <a:t>MORE DATA</a:t>
                      </a:r>
                    </a:p>
                  </a:txBody>
                  <a:tcPr>
                    <a:solidFill>
                      <a:srgbClr val="DD973B"/>
                    </a:solidFill>
                  </a:tcPr>
                </a:tc>
                <a:tc>
                  <a:txBody>
                    <a:bodyPr/>
                    <a:lstStyle/>
                    <a:p>
                      <a:pPr algn="ctr"/>
                      <a:r>
                        <a:rPr lang="en-US" dirty="0"/>
                        <a:t>LOTS OF DATA</a:t>
                      </a:r>
                    </a:p>
                  </a:txBody>
                  <a:tcPr>
                    <a:solidFill>
                      <a:srgbClr val="DD973B"/>
                    </a:solidFill>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dirty="0"/>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EE877FB-47B1-4DFA-8616-0E0E0C07C91C}"/>
              </a:ext>
            </a:extLst>
          </p:cNvPr>
          <p:cNvSpPr txBox="1">
            <a:spLocks/>
          </p:cNvSpPr>
          <p:nvPr/>
        </p:nvSpPr>
        <p:spPr>
          <a:xfrm>
            <a:off x="421129" y="245387"/>
            <a:ext cx="2870325" cy="760406"/>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MAPS</a:t>
            </a:r>
          </a:p>
        </p:txBody>
      </p:sp>
      <p:sp>
        <p:nvSpPr>
          <p:cNvPr id="5" name="Shape 249">
            <a:extLst>
              <a:ext uri="{FF2B5EF4-FFF2-40B4-BE49-F238E27FC236}">
                <a16:creationId xmlns:a16="http://schemas.microsoft.com/office/drawing/2014/main" id="{8B9067F5-D03C-4485-8E38-1E1493550CA4}"/>
              </a:ext>
            </a:extLst>
          </p:cNvPr>
          <p:cNvSpPr/>
          <p:nvPr/>
        </p:nvSpPr>
        <p:spPr>
          <a:xfrm>
            <a:off x="1047750" y="1005793"/>
            <a:ext cx="11009379" cy="5143167"/>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5A96B8"/>
          </a:solidFill>
          <a:ln>
            <a:noFill/>
          </a:ln>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E0E8F6D1-E4DB-4686-9AA4-FA90F5E0F49A}"/>
              </a:ext>
            </a:extLst>
          </p:cNvPr>
          <p:cNvSpPr/>
          <p:nvPr/>
        </p:nvSpPr>
        <p:spPr>
          <a:xfrm>
            <a:off x="2673086" y="2001405"/>
            <a:ext cx="887166" cy="268297"/>
          </a:xfrm>
          <a:prstGeom prst="wedgeRectCallout">
            <a:avLst>
              <a:gd name="adj1" fmla="val -21428"/>
              <a:gd name="adj2" fmla="val 84287"/>
            </a:avLst>
          </a:prstGeom>
          <a:solidFill>
            <a:srgbClr val="F24745"/>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401771C9-2956-44A2-A2F7-DCE378B67122}"/>
              </a:ext>
            </a:extLst>
          </p:cNvPr>
          <p:cNvSpPr/>
          <p:nvPr/>
        </p:nvSpPr>
        <p:spPr>
          <a:xfrm rot="8100000">
            <a:off x="2487845" y="2448865"/>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E29C2422-4C21-40EA-8906-4636076F9325}"/>
              </a:ext>
            </a:extLst>
          </p:cNvPr>
          <p:cNvSpPr/>
          <p:nvPr/>
        </p:nvSpPr>
        <p:spPr>
          <a:xfrm rot="8100000">
            <a:off x="3493450" y="388385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90695DFD-39B5-4F34-9170-CC78B1FB5AC6}"/>
              </a:ext>
            </a:extLst>
          </p:cNvPr>
          <p:cNvSpPr/>
          <p:nvPr/>
        </p:nvSpPr>
        <p:spPr>
          <a:xfrm rot="8100000">
            <a:off x="6516273" y="333390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134068078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7" name="Rectangle 36">
            <a:extLst>
              <a:ext uri="{FF2B5EF4-FFF2-40B4-BE49-F238E27FC236}">
                <a16:creationId xmlns:a16="http://schemas.microsoft.com/office/drawing/2014/main" id="{83C97854-0ED9-4CE9-9417-2649B653B69C}"/>
              </a:ext>
            </a:extLst>
          </p:cNvPr>
          <p:cNvSpPr/>
          <p:nvPr/>
        </p:nvSpPr>
        <p:spPr>
          <a:xfrm>
            <a:off x="0" y="0"/>
            <a:ext cx="12192000" cy="6858000"/>
          </a:xfrm>
          <a:prstGeom prst="rect">
            <a:avLst/>
          </a:prstGeom>
          <a:pattFill prst="lgGrid">
            <a:fgClr>
              <a:schemeClr val="bg1">
                <a:lumMod val="95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TextBox 37">
            <a:extLst>
              <a:ext uri="{FF2B5EF4-FFF2-40B4-BE49-F238E27FC236}">
                <a16:creationId xmlns:a16="http://schemas.microsoft.com/office/drawing/2014/main" id="{08BE8FC1-79D6-477B-BAA5-384A7BA55291}"/>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3E7B97"/>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9" name="TextBox 38">
            <a:extLst>
              <a:ext uri="{FF2B5EF4-FFF2-40B4-BE49-F238E27FC236}">
                <a16:creationId xmlns:a16="http://schemas.microsoft.com/office/drawing/2014/main" id="{160847C7-A36A-446D-930B-B95623930BD4}"/>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40" name="TextBox 39">
            <a:extLst>
              <a:ext uri="{FF2B5EF4-FFF2-40B4-BE49-F238E27FC236}">
                <a16:creationId xmlns:a16="http://schemas.microsoft.com/office/drawing/2014/main" id="{A6E5D87B-969C-41BF-8392-E5AA57A0D515}"/>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41" name="TextBox 40">
            <a:extLst>
              <a:ext uri="{FF2B5EF4-FFF2-40B4-BE49-F238E27FC236}">
                <a16:creationId xmlns:a16="http://schemas.microsoft.com/office/drawing/2014/main" id="{95C4C6DC-868C-47A2-9021-DDADE3749FC4}"/>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42" name="Rectangle 41">
            <a:extLst>
              <a:ext uri="{FF2B5EF4-FFF2-40B4-BE49-F238E27FC236}">
                <a16:creationId xmlns:a16="http://schemas.microsoft.com/office/drawing/2014/main" id="{C931562B-E658-4DE4-8391-7BFE2930A9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accent4"/>
                </a:solidFill>
                <a:latin typeface="Roboto" pitchFamily="2" charset="0"/>
                <a:ea typeface="Roboto" pitchFamily="2" charset="0"/>
                <a:cs typeface="Lato" panose="020F0502020204030203" pitchFamily="34" charset="0"/>
              </a:rPr>
              <a:t>OUR PROCESS IS SIMPLE</a:t>
            </a:r>
          </a:p>
        </p:txBody>
      </p:sp>
      <p:grpSp>
        <p:nvGrpSpPr>
          <p:cNvPr id="43" name="Group 42">
            <a:extLst>
              <a:ext uri="{FF2B5EF4-FFF2-40B4-BE49-F238E27FC236}">
                <a16:creationId xmlns:a16="http://schemas.microsoft.com/office/drawing/2014/main" id="{A8AEDA66-A2D5-471A-A87F-CFB45A4A6534}"/>
              </a:ext>
            </a:extLst>
          </p:cNvPr>
          <p:cNvGrpSpPr/>
          <p:nvPr/>
        </p:nvGrpSpPr>
        <p:grpSpPr>
          <a:xfrm>
            <a:off x="1905915" y="2367029"/>
            <a:ext cx="8765781" cy="2138071"/>
            <a:chOff x="1905915" y="2367029"/>
            <a:chExt cx="8765781" cy="2138071"/>
          </a:xfrm>
        </p:grpSpPr>
        <p:sp>
          <p:nvSpPr>
            <p:cNvPr id="44" name="Oval 43">
              <a:extLst>
                <a:ext uri="{FF2B5EF4-FFF2-40B4-BE49-F238E27FC236}">
                  <a16:creationId xmlns:a16="http://schemas.microsoft.com/office/drawing/2014/main" id="{63033461-B241-40EE-B90F-C7A00C7E4BB6}"/>
                </a:ext>
              </a:extLst>
            </p:cNvPr>
            <p:cNvSpPr/>
            <p:nvPr/>
          </p:nvSpPr>
          <p:spPr>
            <a:xfrm>
              <a:off x="8533884" y="2367179"/>
              <a:ext cx="2137812" cy="2137921"/>
            </a:xfrm>
            <a:prstGeom prst="ellipse">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45" name="Freeform: Shape 44">
              <a:extLst>
                <a:ext uri="{FF2B5EF4-FFF2-40B4-BE49-F238E27FC236}">
                  <a16:creationId xmlns:a16="http://schemas.microsoft.com/office/drawing/2014/main" id="{A05C0A4D-0435-477F-BB21-526B10AA815E}"/>
                </a:ext>
              </a:extLst>
            </p:cNvPr>
            <p:cNvSpPr/>
            <p:nvPr/>
          </p:nvSpPr>
          <p:spPr>
            <a:xfrm>
              <a:off x="8605389"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67653" tIns="367656" rIns="367653" bIns="367656" numCol="1" spcCol="1270" anchor="ctr" anchorCtr="0">
              <a:noAutofit/>
            </a:bodyPr>
            <a:lstStyle/>
            <a:p>
              <a:pPr marL="0" lvl="0" indent="0" algn="ctr" defTabSz="2889250">
                <a:lnSpc>
                  <a:spcPct val="90000"/>
                </a:lnSpc>
                <a:spcBef>
                  <a:spcPct val="0"/>
                </a:spcBef>
                <a:spcAft>
                  <a:spcPct val="35000"/>
                </a:spcAft>
                <a:buNone/>
              </a:pPr>
              <a:endParaRPr lang="en-US" sz="6500" kern="1200"/>
            </a:p>
          </p:txBody>
        </p:sp>
        <p:sp>
          <p:nvSpPr>
            <p:cNvPr id="46" name="Teardrop 45">
              <a:extLst>
                <a:ext uri="{FF2B5EF4-FFF2-40B4-BE49-F238E27FC236}">
                  <a16:creationId xmlns:a16="http://schemas.microsoft.com/office/drawing/2014/main" id="{38CE791F-815A-4031-ACEE-621C2D817162}"/>
                </a:ext>
              </a:extLst>
            </p:cNvPr>
            <p:cNvSpPr/>
            <p:nvPr/>
          </p:nvSpPr>
          <p:spPr>
            <a:xfrm rot="2700000">
              <a:off x="6315382" y="2367029"/>
              <a:ext cx="2137847" cy="2137847"/>
            </a:xfrm>
            <a:prstGeom prst="teardrop">
              <a:avLst>
                <a:gd name="adj" fmla="val 100000"/>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47" name="Freeform: Shape 46">
              <a:extLst>
                <a:ext uri="{FF2B5EF4-FFF2-40B4-BE49-F238E27FC236}">
                  <a16:creationId xmlns:a16="http://schemas.microsoft.com/office/drawing/2014/main" id="{C4CAF078-F4E1-440B-99C1-4390B951751A}"/>
                </a:ext>
              </a:extLst>
            </p:cNvPr>
            <p:cNvSpPr/>
            <p:nvPr/>
          </p:nvSpPr>
          <p:spPr>
            <a:xfrm>
              <a:off x="6396072"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39713" tIns="339716" rIns="339713" bIns="339716" numCol="1" spcCol="1270" anchor="ctr" anchorCtr="0">
              <a:noAutofit/>
            </a:bodyPr>
            <a:lstStyle/>
            <a:p>
              <a:pPr marL="0" lvl="0" indent="0" algn="ctr" defTabSz="1911350">
                <a:lnSpc>
                  <a:spcPct val="90000"/>
                </a:lnSpc>
                <a:spcBef>
                  <a:spcPct val="0"/>
                </a:spcBef>
                <a:spcAft>
                  <a:spcPct val="35000"/>
                </a:spcAft>
                <a:buNone/>
              </a:pPr>
              <a:endParaRPr lang="en-US" sz="4300" kern="1200"/>
            </a:p>
          </p:txBody>
        </p:sp>
        <p:sp>
          <p:nvSpPr>
            <p:cNvPr id="48" name="Teardrop 47">
              <a:extLst>
                <a:ext uri="{FF2B5EF4-FFF2-40B4-BE49-F238E27FC236}">
                  <a16:creationId xmlns:a16="http://schemas.microsoft.com/office/drawing/2014/main" id="{0F7C334A-11B3-4168-995F-63AA674920A0}"/>
                </a:ext>
              </a:extLst>
            </p:cNvPr>
            <p:cNvSpPr/>
            <p:nvPr/>
          </p:nvSpPr>
          <p:spPr>
            <a:xfrm rot="2700000">
              <a:off x="4115232" y="2367029"/>
              <a:ext cx="2137847" cy="2137847"/>
            </a:xfrm>
            <a:prstGeom prst="teardrop">
              <a:avLst>
                <a:gd name="adj" fmla="val 100000"/>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49" name="Freeform: Shape 48">
              <a:extLst>
                <a:ext uri="{FF2B5EF4-FFF2-40B4-BE49-F238E27FC236}">
                  <a16:creationId xmlns:a16="http://schemas.microsoft.com/office/drawing/2014/main" id="{916DCAC7-6F18-4C34-9127-22D99FB63619}"/>
                </a:ext>
              </a:extLst>
            </p:cNvPr>
            <p:cNvSpPr/>
            <p:nvPr/>
          </p:nvSpPr>
          <p:spPr>
            <a:xfrm>
              <a:off x="4186755"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39712" tIns="339716" rIns="339714" bIns="339716" numCol="1" spcCol="1270" anchor="ctr" anchorCtr="0">
              <a:noAutofit/>
            </a:bodyPr>
            <a:lstStyle/>
            <a:p>
              <a:pPr marL="0" lvl="0" indent="0" algn="ctr" defTabSz="1911350">
                <a:lnSpc>
                  <a:spcPct val="90000"/>
                </a:lnSpc>
                <a:spcBef>
                  <a:spcPct val="0"/>
                </a:spcBef>
                <a:spcAft>
                  <a:spcPct val="35000"/>
                </a:spcAft>
                <a:buNone/>
              </a:pPr>
              <a:endParaRPr lang="en-US" sz="4300" kern="1200"/>
            </a:p>
          </p:txBody>
        </p:sp>
        <p:sp>
          <p:nvSpPr>
            <p:cNvPr id="50" name="Teardrop 49">
              <a:extLst>
                <a:ext uri="{FF2B5EF4-FFF2-40B4-BE49-F238E27FC236}">
                  <a16:creationId xmlns:a16="http://schemas.microsoft.com/office/drawing/2014/main" id="{7A0DA3B2-40A4-4024-B671-5E11813DBD91}"/>
                </a:ext>
              </a:extLst>
            </p:cNvPr>
            <p:cNvSpPr/>
            <p:nvPr/>
          </p:nvSpPr>
          <p:spPr>
            <a:xfrm rot="2700000">
              <a:off x="1905915" y="2367029"/>
              <a:ext cx="2137847" cy="2137847"/>
            </a:xfrm>
            <a:prstGeom prst="teardrop">
              <a:avLst>
                <a:gd name="adj" fmla="val 100000"/>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51" name="Freeform: Shape 50">
              <a:extLst>
                <a:ext uri="{FF2B5EF4-FFF2-40B4-BE49-F238E27FC236}">
                  <a16:creationId xmlns:a16="http://schemas.microsoft.com/office/drawing/2014/main" id="{4F963380-D618-4772-9808-A677A9A1BF78}"/>
                </a:ext>
              </a:extLst>
            </p:cNvPr>
            <p:cNvSpPr/>
            <p:nvPr/>
          </p:nvSpPr>
          <p:spPr>
            <a:xfrm>
              <a:off x="1977437"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39713" tIns="339716" rIns="339713" bIns="339716" numCol="1" spcCol="1270" anchor="ctr" anchorCtr="0">
              <a:noAutofit/>
            </a:bodyPr>
            <a:lstStyle/>
            <a:p>
              <a:pPr marL="0" lvl="0" indent="0" algn="ctr" defTabSz="1911350">
                <a:lnSpc>
                  <a:spcPct val="90000"/>
                </a:lnSpc>
                <a:spcBef>
                  <a:spcPct val="0"/>
                </a:spcBef>
                <a:spcAft>
                  <a:spcPct val="35000"/>
                </a:spcAft>
                <a:buNone/>
              </a:pPr>
              <a:endParaRPr lang="en-US" sz="4300" kern="1200"/>
            </a:p>
          </p:txBody>
        </p:sp>
      </p:grpSp>
      <p:sp>
        <p:nvSpPr>
          <p:cNvPr id="52" name="Shape 440">
            <a:extLst>
              <a:ext uri="{FF2B5EF4-FFF2-40B4-BE49-F238E27FC236}">
                <a16:creationId xmlns:a16="http://schemas.microsoft.com/office/drawing/2014/main" id="{23B77FB8-8F7B-45C9-88E1-C7AFBD1A275C}"/>
              </a:ext>
            </a:extLst>
          </p:cNvPr>
          <p:cNvSpPr/>
          <p:nvPr/>
        </p:nvSpPr>
        <p:spPr>
          <a:xfrm>
            <a:off x="2696127" y="3140241"/>
            <a:ext cx="554174" cy="554141"/>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7030A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503">
            <a:extLst>
              <a:ext uri="{FF2B5EF4-FFF2-40B4-BE49-F238E27FC236}">
                <a16:creationId xmlns:a16="http://schemas.microsoft.com/office/drawing/2014/main" id="{804F35E1-A541-4F4F-BBD3-7E9F83365253}"/>
              </a:ext>
            </a:extLst>
          </p:cNvPr>
          <p:cNvSpPr/>
          <p:nvPr/>
        </p:nvSpPr>
        <p:spPr>
          <a:xfrm>
            <a:off x="4875985" y="3083091"/>
            <a:ext cx="586175" cy="586140"/>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7030A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54" name="Shape 541">
            <a:extLst>
              <a:ext uri="{FF2B5EF4-FFF2-40B4-BE49-F238E27FC236}">
                <a16:creationId xmlns:a16="http://schemas.microsoft.com/office/drawing/2014/main" id="{1FDFD930-981F-4CA7-A204-EA562AF1726C}"/>
              </a:ext>
            </a:extLst>
          </p:cNvPr>
          <p:cNvGrpSpPr/>
          <p:nvPr/>
        </p:nvGrpSpPr>
        <p:grpSpPr>
          <a:xfrm>
            <a:off x="7087844" y="3143620"/>
            <a:ext cx="581070" cy="550762"/>
            <a:chOff x="5300400" y="3670175"/>
            <a:chExt cx="421300" cy="399325"/>
          </a:xfrm>
          <a:solidFill>
            <a:srgbClr val="7030A0"/>
          </a:solidFill>
          <a:effectLst>
            <a:outerShdw blurRad="50800" dist="38100" algn="l" rotWithShape="0">
              <a:prstClr val="black">
                <a:alpha val="23000"/>
              </a:prstClr>
            </a:outerShdw>
          </a:effectLst>
        </p:grpSpPr>
        <p:sp>
          <p:nvSpPr>
            <p:cNvPr id="55" name="Shape 542">
              <a:extLst>
                <a:ext uri="{FF2B5EF4-FFF2-40B4-BE49-F238E27FC236}">
                  <a16:creationId xmlns:a16="http://schemas.microsoft.com/office/drawing/2014/main" id="{7EA71F70-E3F0-4AB3-92ED-DCBB7983EC74}"/>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543">
              <a:extLst>
                <a:ext uri="{FF2B5EF4-FFF2-40B4-BE49-F238E27FC236}">
                  <a16:creationId xmlns:a16="http://schemas.microsoft.com/office/drawing/2014/main" id="{F03A86E0-5090-4327-9052-9AA9485DC1B9}"/>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544">
              <a:extLst>
                <a:ext uri="{FF2B5EF4-FFF2-40B4-BE49-F238E27FC236}">
                  <a16:creationId xmlns:a16="http://schemas.microsoft.com/office/drawing/2014/main" id="{40D48D01-6FCB-4280-A22F-F94B9FA451DA}"/>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545">
              <a:extLst>
                <a:ext uri="{FF2B5EF4-FFF2-40B4-BE49-F238E27FC236}">
                  <a16:creationId xmlns:a16="http://schemas.microsoft.com/office/drawing/2014/main" id="{07836556-08B9-4349-A77F-C1B9E1DB5BE6}"/>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546">
              <a:extLst>
                <a:ext uri="{FF2B5EF4-FFF2-40B4-BE49-F238E27FC236}">
                  <a16:creationId xmlns:a16="http://schemas.microsoft.com/office/drawing/2014/main" id="{7C9295B2-96DD-46DB-85CA-7E98AEE972AB}"/>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0" name="Shape 551">
            <a:extLst>
              <a:ext uri="{FF2B5EF4-FFF2-40B4-BE49-F238E27FC236}">
                <a16:creationId xmlns:a16="http://schemas.microsoft.com/office/drawing/2014/main" id="{B813DDB7-9B17-4512-B33C-F66ADD4C8799}"/>
              </a:ext>
            </a:extLst>
          </p:cNvPr>
          <p:cNvGrpSpPr/>
          <p:nvPr/>
        </p:nvGrpSpPr>
        <p:grpSpPr>
          <a:xfrm>
            <a:off x="9294599" y="3123276"/>
            <a:ext cx="611413" cy="611448"/>
            <a:chOff x="570875" y="4322250"/>
            <a:chExt cx="443300" cy="443325"/>
          </a:xfrm>
          <a:solidFill>
            <a:srgbClr val="7030A0"/>
          </a:solidFill>
          <a:effectLst>
            <a:outerShdw blurRad="50800" dist="38100" algn="l" rotWithShape="0">
              <a:prstClr val="black">
                <a:alpha val="23000"/>
              </a:prstClr>
            </a:outerShdw>
          </a:effectLst>
        </p:grpSpPr>
        <p:sp>
          <p:nvSpPr>
            <p:cNvPr id="61" name="Shape 552">
              <a:extLst>
                <a:ext uri="{FF2B5EF4-FFF2-40B4-BE49-F238E27FC236}">
                  <a16:creationId xmlns:a16="http://schemas.microsoft.com/office/drawing/2014/main" id="{B8A9B42F-96C4-491F-AE50-9077EC55824E}"/>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553">
              <a:extLst>
                <a:ext uri="{FF2B5EF4-FFF2-40B4-BE49-F238E27FC236}">
                  <a16:creationId xmlns:a16="http://schemas.microsoft.com/office/drawing/2014/main" id="{73D58939-AE13-4504-AE73-DE3F22356D65}"/>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554">
              <a:extLst>
                <a:ext uri="{FF2B5EF4-FFF2-40B4-BE49-F238E27FC236}">
                  <a16:creationId xmlns:a16="http://schemas.microsoft.com/office/drawing/2014/main" id="{BA87AF32-9DF8-4D7A-A124-491BE0A3129A}"/>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55">
              <a:extLst>
                <a:ext uri="{FF2B5EF4-FFF2-40B4-BE49-F238E27FC236}">
                  <a16:creationId xmlns:a16="http://schemas.microsoft.com/office/drawing/2014/main" id="{672178FF-DAF5-43D1-90BA-70D57B10A7E3}"/>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156410933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15">
            <a:extLst>
              <a:ext uri="{FF2B5EF4-FFF2-40B4-BE49-F238E27FC236}">
                <a16:creationId xmlns:a16="http://schemas.microsoft.com/office/drawing/2014/main" id="{A2298EC5-59AA-40DF-85C7-573D342EBB87}"/>
              </a:ext>
            </a:extLst>
          </p:cNvPr>
          <p:cNvSpPr/>
          <p:nvPr/>
        </p:nvSpPr>
        <p:spPr>
          <a:xfrm>
            <a:off x="3840576" y="1383714"/>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5A96B8"/>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5EC77019-9E67-47A0-BD0D-48E1ABCCA433}"/>
              </a:ext>
            </a:extLst>
          </p:cNvPr>
          <p:cNvSpPr/>
          <p:nvPr/>
        </p:nvSpPr>
        <p:spPr>
          <a:xfrm>
            <a:off x="4053814" y="1616075"/>
            <a:ext cx="4908425" cy="3114229"/>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07F2B21B-A66C-4492-819E-E636BAE87485}"/>
              </a:ext>
            </a:extLst>
          </p:cNvPr>
          <p:cNvSpPr/>
          <p:nvPr/>
        </p:nvSpPr>
        <p:spPr>
          <a:xfrm>
            <a:off x="3234708" y="5669735"/>
            <a:ext cx="6560274" cy="923330"/>
          </a:xfrm>
          <a:prstGeom prst="rect">
            <a:avLst/>
          </a:prstGeom>
        </p:spPr>
        <p:txBody>
          <a:bodyPr wrap="square">
            <a:spAutoFit/>
          </a:bodyPr>
          <a:lstStyle/>
          <a:p>
            <a:pPr algn="ctr">
              <a:spcBef>
                <a:spcPts val="0"/>
              </a:spcBef>
              <a:buNone/>
            </a:pPr>
            <a:r>
              <a:rPr lang="en-US" dirty="0">
                <a:ea typeface="Muli"/>
                <a:cs typeface="Muli"/>
                <a:sym typeface="Muli"/>
              </a:rPr>
              <a:t>Here you can showcase and explain your app, website or software. Here you can showcase and explain your app, website or software.</a:t>
            </a:r>
            <a:endParaRPr lang="en-US" sz="2400" dirty="0">
              <a:ea typeface="Muli"/>
              <a:cs typeface="Muli"/>
              <a:sym typeface="Muli"/>
            </a:endParaRPr>
          </a:p>
        </p:txBody>
      </p:sp>
      <p:sp>
        <p:nvSpPr>
          <p:cNvPr id="7" name="Rectangle 6">
            <a:extLst>
              <a:ext uri="{FF2B5EF4-FFF2-40B4-BE49-F238E27FC236}">
                <a16:creationId xmlns:a16="http://schemas.microsoft.com/office/drawing/2014/main" id="{1DD8DB8B-74E2-4F8C-AE56-A36505033F7F}"/>
              </a:ext>
            </a:extLst>
          </p:cNvPr>
          <p:cNvSpPr/>
          <p:nvPr/>
        </p:nvSpPr>
        <p:spPr>
          <a:xfrm>
            <a:off x="4494901" y="475601"/>
            <a:ext cx="4039888" cy="646331"/>
          </a:xfrm>
          <a:prstGeom prst="rect">
            <a:avLst/>
          </a:prstGeom>
        </p:spPr>
        <p:txBody>
          <a:bodyPr wrap="none">
            <a:spAutoFit/>
          </a:bodyPr>
          <a:lstStyle/>
          <a:p>
            <a:r>
              <a:rPr lang="en-US" sz="3600" dirty="0">
                <a:solidFill>
                  <a:srgbClr val="EB2264"/>
                </a:solidFill>
                <a:latin typeface="+mj-lt"/>
                <a:ea typeface="Muli"/>
                <a:cs typeface="Muli"/>
                <a:sym typeface="Muli"/>
              </a:rPr>
              <a:t>WEBSITE</a:t>
            </a:r>
            <a:r>
              <a:rPr lang="en-US" sz="3600" dirty="0">
                <a:latin typeface="+mj-lt"/>
                <a:ea typeface="Muli"/>
                <a:cs typeface="Muli"/>
                <a:sym typeface="Muli"/>
              </a:rPr>
              <a:t> PROJECT</a:t>
            </a:r>
            <a:endParaRPr lang="en-US" sz="3600" dirty="0">
              <a:latin typeface="+mj-lt"/>
            </a:endParaRPr>
          </a:p>
        </p:txBody>
      </p:sp>
    </p:spTree>
    <p:extLst>
      <p:ext uri="{BB962C8B-B14F-4D97-AF65-F5344CB8AC3E}">
        <p14:creationId xmlns:p14="http://schemas.microsoft.com/office/powerpoint/2010/main" val="19146285"/>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4">
            <a:extLst>
              <a:ext uri="{FF2B5EF4-FFF2-40B4-BE49-F238E27FC236}">
                <a16:creationId xmlns:a16="http://schemas.microsoft.com/office/drawing/2014/main" id="{03D3B36F-C915-4569-B539-CCC4CA4E4B8D}"/>
              </a:ext>
            </a:extLst>
          </p:cNvPr>
          <p:cNvSpPr/>
          <p:nvPr/>
        </p:nvSpPr>
        <p:spPr>
          <a:xfrm>
            <a:off x="2625996" y="352068"/>
            <a:ext cx="2954030" cy="5927518"/>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5A96B8"/>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396">
            <a:extLst>
              <a:ext uri="{FF2B5EF4-FFF2-40B4-BE49-F238E27FC236}">
                <a16:creationId xmlns:a16="http://schemas.microsoft.com/office/drawing/2014/main" id="{EF3BE8F3-134B-40C3-A041-3CAD8D552260}"/>
              </a:ext>
            </a:extLst>
          </p:cNvPr>
          <p:cNvSpPr/>
          <p:nvPr/>
        </p:nvSpPr>
        <p:spPr>
          <a:xfrm>
            <a:off x="2763585" y="819055"/>
            <a:ext cx="2698618" cy="477756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7" name="Rectangle 6">
            <a:extLst>
              <a:ext uri="{FF2B5EF4-FFF2-40B4-BE49-F238E27FC236}">
                <a16:creationId xmlns:a16="http://schemas.microsoft.com/office/drawing/2014/main" id="{94C840FE-01BC-4EE6-B3A0-A5A3F2D181F4}"/>
              </a:ext>
            </a:extLst>
          </p:cNvPr>
          <p:cNvSpPr/>
          <p:nvPr/>
        </p:nvSpPr>
        <p:spPr>
          <a:xfrm>
            <a:off x="5860018" y="2200120"/>
            <a:ext cx="4429418"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EB2264"/>
                </a:solidFill>
                <a:latin typeface="+mj-lt"/>
                <a:ea typeface="Muli"/>
                <a:cs typeface="Muli"/>
                <a:sym typeface="Muli"/>
              </a:rPr>
              <a:t>ANDROID</a:t>
            </a:r>
            <a:r>
              <a:rPr lang="en-US" sz="3600" dirty="0">
                <a:latin typeface="+mj-lt"/>
                <a:ea typeface="Muli"/>
                <a:cs typeface="Muli"/>
                <a:sym typeface="Muli"/>
              </a:rPr>
              <a:t> PROJECT</a:t>
            </a:r>
          </a:p>
        </p:txBody>
      </p:sp>
      <p:sp>
        <p:nvSpPr>
          <p:cNvPr id="8" name="Rectangle 7">
            <a:extLst>
              <a:ext uri="{FF2B5EF4-FFF2-40B4-BE49-F238E27FC236}">
                <a16:creationId xmlns:a16="http://schemas.microsoft.com/office/drawing/2014/main" id="{1ECFE3E6-833D-4753-B786-9E2581FC354E}"/>
              </a:ext>
            </a:extLst>
          </p:cNvPr>
          <p:cNvSpPr/>
          <p:nvPr/>
        </p:nvSpPr>
        <p:spPr>
          <a:xfrm>
            <a:off x="5860018" y="2949702"/>
            <a:ext cx="4429418" cy="1754326"/>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4193704601"/>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01">
            <a:extLst>
              <a:ext uri="{FF2B5EF4-FFF2-40B4-BE49-F238E27FC236}">
                <a16:creationId xmlns:a16="http://schemas.microsoft.com/office/drawing/2014/main" id="{85F65B61-6A22-4ADE-B0F7-14DF715996CA}"/>
              </a:ext>
            </a:extLst>
          </p:cNvPr>
          <p:cNvSpPr/>
          <p:nvPr/>
        </p:nvSpPr>
        <p:spPr>
          <a:xfrm>
            <a:off x="6926477" y="591734"/>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DD973B"/>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03">
            <a:extLst>
              <a:ext uri="{FF2B5EF4-FFF2-40B4-BE49-F238E27FC236}">
                <a16:creationId xmlns:a16="http://schemas.microsoft.com/office/drawing/2014/main" id="{A0A2AF00-DB89-4EBC-A66E-DE8902457558}"/>
              </a:ext>
            </a:extLst>
          </p:cNvPr>
          <p:cNvSpPr/>
          <p:nvPr/>
        </p:nvSpPr>
        <p:spPr>
          <a:xfrm>
            <a:off x="7127292" y="1488536"/>
            <a:ext cx="2454771" cy="432438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1E488CFB-044C-47BD-8879-25184AF9A7DC}"/>
              </a:ext>
            </a:extLst>
          </p:cNvPr>
          <p:cNvSpPr/>
          <p:nvPr/>
        </p:nvSpPr>
        <p:spPr>
          <a:xfrm>
            <a:off x="2992330" y="2199945"/>
            <a:ext cx="3841116"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EB2264"/>
                </a:solidFill>
                <a:latin typeface="+mj-lt"/>
                <a:ea typeface="Muli"/>
                <a:cs typeface="Muli"/>
                <a:sym typeface="Muli"/>
              </a:rPr>
              <a:t>iPhone </a:t>
            </a:r>
            <a:r>
              <a:rPr lang="en-US" sz="3600" dirty="0">
                <a:latin typeface="+mj-lt"/>
                <a:ea typeface="Muli"/>
                <a:cs typeface="Muli"/>
                <a:sym typeface="Muli"/>
              </a:rPr>
              <a:t>PROJECT</a:t>
            </a:r>
          </a:p>
        </p:txBody>
      </p:sp>
      <p:sp>
        <p:nvSpPr>
          <p:cNvPr id="7" name="Rectangle 6">
            <a:extLst>
              <a:ext uri="{FF2B5EF4-FFF2-40B4-BE49-F238E27FC236}">
                <a16:creationId xmlns:a16="http://schemas.microsoft.com/office/drawing/2014/main" id="{667B3B2F-1A8A-4BD4-8841-755125EDCE7F}"/>
              </a:ext>
            </a:extLst>
          </p:cNvPr>
          <p:cNvSpPr/>
          <p:nvPr/>
        </p:nvSpPr>
        <p:spPr>
          <a:xfrm>
            <a:off x="3085361" y="2846276"/>
            <a:ext cx="3655054" cy="2031325"/>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143040651"/>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08">
            <a:extLst>
              <a:ext uri="{FF2B5EF4-FFF2-40B4-BE49-F238E27FC236}">
                <a16:creationId xmlns:a16="http://schemas.microsoft.com/office/drawing/2014/main" id="{BD7FF2A7-FFA6-4CA8-8801-C0C750500F42}"/>
              </a:ext>
            </a:extLst>
          </p:cNvPr>
          <p:cNvSpPr/>
          <p:nvPr/>
        </p:nvSpPr>
        <p:spPr>
          <a:xfrm>
            <a:off x="6528085" y="531233"/>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DC496D"/>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0">
            <a:extLst>
              <a:ext uri="{FF2B5EF4-FFF2-40B4-BE49-F238E27FC236}">
                <a16:creationId xmlns:a16="http://schemas.microsoft.com/office/drawing/2014/main" id="{211E9C9F-74AF-45A5-8011-279046B94055}"/>
              </a:ext>
            </a:extLst>
          </p:cNvPr>
          <p:cNvSpPr/>
          <p:nvPr/>
        </p:nvSpPr>
        <p:spPr>
          <a:xfrm>
            <a:off x="6805874" y="1040568"/>
            <a:ext cx="3357035" cy="4494662"/>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5A1E35B1-F976-49DB-AE02-904F10A90742}"/>
              </a:ext>
            </a:extLst>
          </p:cNvPr>
          <p:cNvSpPr/>
          <p:nvPr/>
        </p:nvSpPr>
        <p:spPr>
          <a:xfrm>
            <a:off x="2142761" y="2152650"/>
            <a:ext cx="3745897"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EB2264"/>
                </a:solidFill>
                <a:latin typeface="+mj-lt"/>
                <a:ea typeface="Muli"/>
                <a:cs typeface="Muli"/>
                <a:sym typeface="Muli"/>
              </a:rPr>
              <a:t>TABLET</a:t>
            </a:r>
            <a:r>
              <a:rPr lang="en-US" sz="3600" dirty="0">
                <a:latin typeface="+mj-lt"/>
                <a:ea typeface="Muli"/>
                <a:cs typeface="Muli"/>
                <a:sym typeface="Muli"/>
              </a:rPr>
              <a:t> PROJECT</a:t>
            </a:r>
          </a:p>
        </p:txBody>
      </p:sp>
      <p:sp>
        <p:nvSpPr>
          <p:cNvPr id="7" name="Rectangle 6">
            <a:extLst>
              <a:ext uri="{FF2B5EF4-FFF2-40B4-BE49-F238E27FC236}">
                <a16:creationId xmlns:a16="http://schemas.microsoft.com/office/drawing/2014/main" id="{FC1C1674-F6CA-403B-A943-333D454DD6CA}"/>
              </a:ext>
            </a:extLst>
          </p:cNvPr>
          <p:cNvSpPr/>
          <p:nvPr/>
        </p:nvSpPr>
        <p:spPr>
          <a:xfrm>
            <a:off x="2262682" y="2798981"/>
            <a:ext cx="3745897" cy="2031325"/>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45082386"/>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bg>
      <p:bgPr>
        <a:solidFill>
          <a:schemeClr val="accent2">
            <a:lumMod val="60000"/>
            <a:lumOff val="40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E2FD545A-64AF-4D54-833B-25B14778E1D4}"/>
              </a:ext>
            </a:extLst>
          </p:cNvPr>
          <p:cNvSpPr/>
          <p:nvPr/>
        </p:nvSpPr>
        <p:spPr>
          <a:xfrm>
            <a:off x="177624" y="6093517"/>
            <a:ext cx="11779787" cy="584775"/>
          </a:xfrm>
          <a:prstGeom prst="rect">
            <a:avLst/>
          </a:prstGeom>
        </p:spPr>
        <p:txBody>
          <a:bodyPr wrap="square">
            <a:spAutoFit/>
          </a:bodyPr>
          <a:lstStyle/>
          <a:p>
            <a:pPr algn="ctr"/>
            <a:r>
              <a:rPr lang="en-US" sz="1600" dirty="0">
                <a:solidFill>
                  <a:schemeClr val="bg1"/>
                </a:solidFill>
              </a:rPr>
              <a:t>Special thanks and credits  to: publicdomainvectors.org   |   Unsplash.com  |  Unsplash.com |  Pexels.com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Orange Red">
      <a:dk1>
        <a:sysClr val="windowText" lastClr="000000"/>
      </a:dk1>
      <a:lt1>
        <a:sysClr val="window" lastClr="FFFFFF"/>
      </a:lt1>
      <a:dk2>
        <a:srgbClr val="696464"/>
      </a:dk2>
      <a:lt2>
        <a:srgbClr val="E9E5DC"/>
      </a:lt2>
      <a:accent1>
        <a:srgbClr val="D34817"/>
      </a:accent1>
      <a:accent2>
        <a:srgbClr val="9B2D1F"/>
      </a:accent2>
      <a:accent3>
        <a:srgbClr val="A28E6A"/>
      </a:accent3>
      <a:accent4>
        <a:srgbClr val="956251"/>
      </a:accent4>
      <a:accent5>
        <a:srgbClr val="918485"/>
      </a:accent5>
      <a:accent6>
        <a:srgbClr val="855D5D"/>
      </a:accent6>
      <a:hlink>
        <a:srgbClr val="CC9900"/>
      </a:hlink>
      <a:folHlink>
        <a:srgbClr val="96A9A9"/>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504</TotalTime>
  <Words>734</Words>
  <Application>Microsoft Office PowerPoint</Application>
  <PresentationFormat>Widescreen</PresentationFormat>
  <Paragraphs>82</Paragraphs>
  <Slides>18</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18</vt:i4>
      </vt:variant>
    </vt:vector>
  </HeadingPairs>
  <TitlesOfParts>
    <vt:vector size="26" baseType="lpstr">
      <vt:lpstr>Arial</vt:lpstr>
      <vt:lpstr>Bitter</vt:lpstr>
      <vt:lpstr>Dosis</vt:lpstr>
      <vt:lpstr>Lato</vt:lpstr>
      <vt:lpstr>Muli</vt:lpstr>
      <vt:lpstr>Raleway</vt:lpstr>
      <vt:lpstr>Roboto</vt:lpstr>
      <vt:lpstr>Office Theme</vt:lpstr>
      <vt:lpstr>PowerPoint Presentation</vt:lpstr>
      <vt:lpstr>PowerPoint Presentation</vt:lpstr>
      <vt:lpstr>1. 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cp:lastModifiedBy>
  <cp:revision>69</cp:revision>
  <dcterms:created xsi:type="dcterms:W3CDTF">2017-08-02T20:41:11Z</dcterms:created>
  <dcterms:modified xsi:type="dcterms:W3CDTF">2018-02-01T22:04:07Z</dcterms:modified>
</cp:coreProperties>
</file>