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0893" autoAdjust="0"/>
    <p:restoredTop sz="94678" autoAdjust="0"/>
  </p:normalViewPr>
  <p:slideViewPr>
    <p:cSldViewPr snapToGrid="0">
      <p:cViewPr varScale="1">
        <p:scale>
          <a:sx n="103" d="100"/>
          <a:sy n="103" d="100"/>
        </p:scale>
        <p:origin x="1402" y="269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90" d="100"/>
        <a:sy n="19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7/25/2026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838200" y="259080"/>
            <a:ext cx="10515600" cy="1543841"/>
          </a:xfrm>
        </p:spPr>
        <p:txBody>
          <a:bodyPr anchor="b"/>
          <a:lstStyle>
            <a:lvl1pPr algn="ctr">
              <a:defRPr sz="66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2532888" y="1942071"/>
            <a:ext cx="7150608" cy="1090689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tx2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52950" y="365125"/>
            <a:ext cx="6800849" cy="1325563"/>
          </a:xfrm>
        </p:spPr>
        <p:txBody>
          <a:bodyPr/>
          <a:lstStyle>
            <a:lvl1pPr algn="r"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552950" y="1782765"/>
            <a:ext cx="6800848" cy="4419252"/>
          </a:xfrm>
        </p:spPr>
        <p:txBody>
          <a:bodyPr/>
          <a:lstStyle>
            <a:lvl1pPr algn="r">
              <a:defRPr>
                <a:solidFill>
                  <a:schemeClr val="bg1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  <a:lvl3pPr algn="r">
              <a:defRPr>
                <a:solidFill>
                  <a:schemeClr val="bg1"/>
                </a:solidFill>
              </a:defRPr>
            </a:lvl3pPr>
            <a:lvl4pPr algn="r">
              <a:defRPr>
                <a:solidFill>
                  <a:schemeClr val="bg1"/>
                </a:solidFill>
              </a:defRPr>
            </a:lvl4pPr>
            <a:lvl5pPr algn="r"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7141124" cy="1515926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976846"/>
            <a:ext cx="5762625" cy="4215232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29374" y="1323305"/>
            <a:ext cx="4924425" cy="2368561"/>
          </a:xfrm>
        </p:spPr>
        <p:txBody>
          <a:bodyPr anchor="b"/>
          <a:lstStyle>
            <a:lvl1pPr algn="r">
              <a:defRPr sz="6000"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429374" y="3857663"/>
            <a:ext cx="4924425" cy="137476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1323305"/>
            <a:ext cx="5257799" cy="2368561"/>
          </a:xfrm>
        </p:spPr>
        <p:txBody>
          <a:bodyPr anchor="b"/>
          <a:lstStyle>
            <a:lvl1pPr algn="l">
              <a:defRPr sz="6000"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857663"/>
            <a:ext cx="5257799" cy="137476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662989"/>
            <a:ext cx="5572125" cy="1869365"/>
          </a:xfrm>
        </p:spPr>
        <p:txBody>
          <a:bodyPr anchor="b"/>
          <a:lstStyle>
            <a:lvl1pPr algn="l">
              <a:defRPr sz="6000"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2640946"/>
            <a:ext cx="5587002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3745843"/>
            <a:ext cx="1333500" cy="1333500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36800" y="410049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36800" y="432783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36800" y="455516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tx2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bg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B8CECFDD-6A56-13A2-E63F-A98236DDD812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124E7F7E-5394-4C47-8C68-43D10F56DA69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C621B1CD-7440-12AA-B1CA-E64BA669FF0B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65A1A19A-87BB-002A-DD16-B36881396378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415B2998-C23A-9002-9810-466AEE0A7F9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3B9DBBD7-82A8-F403-97A4-E275F4A06A61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9CD954C7-6A7A-D891-39A9-5F35EFAB1286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51DFDADC-9A5A-94F6-ACF0-1543A5E6B09A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A96C0674-C956-0554-6718-3B5413054953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AAAD04D9-A830-3B5F-6E20-A177646B356D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3F143EFF-B2DE-F143-2709-6DF8834860A8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42B50BC8-441B-757B-1536-2A35BFCD1115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7817773E-97DA-4A44-6A74-230818A26DFD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AE286938-0EC7-CCD3-A2F2-0B5EB24C0E23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945AF0C2-8C72-89A5-B416-69C653023A7B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5C02B5B1-D8E2-ECB6-6383-BCC0F971444D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60D39010-4204-1F9D-CCC3-915C4D3BAA61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966902A2-3379-38DB-D819-4CFF73B78468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CC9BBA82-22D6-6493-925E-55AC37DEA745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8BF4EFA0-385D-72C8-4F6A-B5468E3A921B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86E5ECC6-FA0A-EDEB-8CC6-BFFF23FAE932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F7EF2A59-DE6F-CAE4-74F6-DD1D7B0FA083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ABF1F576-8B86-528C-D583-EAE639E9BC3E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1C427E9E-90CC-3FF3-A9B3-A3B7415919E7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4D626DA1-2B40-C37D-53AE-F73447539FDB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403C2227-DA98-0A6C-46D6-BE0EDC16F781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3CA20961-2A30-B303-BA25-D53F94D36D16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38CDDD94-D6A7-B3CB-B06D-BE9CE549C334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67D13714-66EF-0CC8-B60E-2DDD3936B0A7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D94E458C-508D-0675-B132-3EA03EB616D4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4C5C36B9-0D2F-9ED8-1CA1-3312E7A2BD99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08394E2B-BCB8-4836-DD5F-E79A830250E1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90000"/>
                <a:lumOff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ED52DCD5-0598-48F3-6AD3-BB9FDB6ED6C4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60305A8D-B135-2470-0339-2716D3E47A5F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0F2680BC-37A5-259F-6F24-92C8ECF4E26E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25000"/>
                <a:lumOff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493FE2DF-EAB3-D630-7EE7-FCE2DC45751E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9D18074C-4ED1-DFD4-A14C-A461E4E22FE6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A30946C0-F10A-41D5-44E1-A847EADE6567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2EABD72F-CB0C-399D-E697-E26769B142B9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67ED0183-1505-198B-577C-286CD3E898A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4AB45C03-C872-CCFE-DEF6-6E6EEECC7890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8E2A8416-0772-9A07-067E-4EC28ED2209E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C4F0B6C0-9A41-5CC1-2165-FDD3D1CE73AB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9344133C-F788-146B-F7C2-5045CA93902D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90000"/>
                <a:lumOff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EDA2E431-36F0-0039-9C1E-0654FF036326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C62F553E-7A40-8FBF-0EE0-0DCD3BFF765A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D838D31D-D6AF-71F8-D76E-0E15A53863BF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25000"/>
                <a:lumOff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A0BCD7E2-5576-86C7-EC1B-1B072A711E19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A18802BD-DC72-3250-4EFF-97116642EF31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1E2929A8-7754-28CA-2253-09D251E8583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49E78967-22ED-DE5C-BCB6-078460587309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21F59ED1-5056-1543-7AED-CC75304E143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9D44C999-CB67-7D61-CB68-C1B4384B7126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BC69965B-1691-44FE-BE5A-118A448CCF63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66CD1563-2AA9-F0CE-C268-EC4EF863A0D5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04BE380A-AF6A-82EB-97EA-21029CF198EC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DCB319D5-D3BF-1D2D-A3BE-4687A458B879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EC4E1718-5536-65E6-0A39-F39CF5CDECF8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E9D1C8E7-1409-8088-E84D-B07CFD571631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5068ACBE-4F46-EBED-9B53-74E888C7F208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6BB18F32-A5FC-B51E-7C91-6673BECD6DF5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838200" y="737118"/>
            <a:ext cx="10515600" cy="1065803"/>
          </a:xfrm>
        </p:spPr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2532888" y="1942071"/>
            <a:ext cx="7150608" cy="829121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552950" y="365125"/>
            <a:ext cx="6800849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4552950" y="1782765"/>
            <a:ext cx="6800848" cy="4419252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7141124" cy="1515926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976846"/>
            <a:ext cx="5762625" cy="4215232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29374" y="1323305"/>
            <a:ext cx="4924425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429374" y="3857663"/>
            <a:ext cx="4924425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1323305"/>
            <a:ext cx="5257799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3857663"/>
            <a:ext cx="5257799" cy="137476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662989"/>
            <a:ext cx="5572125" cy="1869365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1" y="2640946"/>
            <a:ext cx="5587002" cy="788054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9435CD66-6A6A-0BC8-F610-A46920CB2FE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3745843"/>
            <a:ext cx="1333500" cy="1333500"/>
          </a:xfrm>
        </p:spPr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2336800" y="4100497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2336800" y="4327830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2336800" y="4555163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Groundhog Haven">
      <a:dk1>
        <a:srgbClr val="000000"/>
      </a:dk1>
      <a:lt1>
        <a:srgbClr val="FFFFFF"/>
      </a:lt1>
      <a:dk2>
        <a:srgbClr val="C4A884"/>
      </a:dk2>
      <a:lt2>
        <a:srgbClr val="F8F8F8"/>
      </a:lt2>
      <a:accent1>
        <a:srgbClr val="C4A884"/>
      </a:accent1>
      <a:accent2>
        <a:srgbClr val="45550D"/>
      </a:accent2>
      <a:accent3>
        <a:srgbClr val="966D42"/>
      </a:accent3>
      <a:accent4>
        <a:srgbClr val="3E240E"/>
      </a:accent4>
      <a:accent5>
        <a:srgbClr val="F9EAD4"/>
      </a:accent5>
      <a:accent6>
        <a:srgbClr val="BFAF5B"/>
      </a:accent6>
      <a:hlink>
        <a:srgbClr val="86602E"/>
      </a:hlink>
      <a:folHlink>
        <a:srgbClr val="FFFFFE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55_T_PGO_Groundhog-Haven.pptx" id="{43ED6AF3-E499-4AF0-9742-D632DEEF4C19}" vid="{872F3714-D0D4-4EE7-8CF7-D340381C040E}"/>
    </a:ext>
  </a:extLst>
</a:theme>
</file>

<file path=ppt/theme/theme2.xml><?xml version="1.0" encoding="utf-8"?>
<a:theme xmlns:a="http://schemas.openxmlformats.org/drawingml/2006/main" name="1_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55_T_PGO_Groundhog-Haven.pptx" id="{43ED6AF3-E499-4AF0-9742-D632DEEF4C19}" vid="{48CD1A77-DCDF-4851-B66F-05D025863023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161</TotalTime>
  <Words>335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1_Designed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Groundhog Haven</dc:title>
  <dc:creator>PresentationGO.com</dc:creator>
  <dc:description>© Copyright PresentationGO.com</dc:description>
  <cp:lastModifiedBy>word2</cp:lastModifiedBy>
  <cp:revision>10</cp:revision>
  <dcterms:created xsi:type="dcterms:W3CDTF">2025-01-16T20:24:36Z</dcterms:created>
  <dcterms:modified xsi:type="dcterms:W3CDTF">2026-07-25T14:58:18Z</dcterms:modified>
  <cp:category>Templates</cp:category>
</cp:coreProperties>
</file>