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theme/theme4.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handoutMasterIdLst>
    <p:handoutMasterId r:id="rId12"/>
  </p:handout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08" autoAdjust="0"/>
    <p:restoredTop sz="93605" autoAdjust="0"/>
  </p:normalViewPr>
  <p:slideViewPr>
    <p:cSldViewPr snapToGrid="0">
      <p:cViewPr>
        <p:scale>
          <a:sx n="111" d="100"/>
          <a:sy n="111" d="100"/>
        </p:scale>
        <p:origin x="234" y="-90"/>
      </p:cViewPr>
      <p:guideLst/>
    </p:cSldViewPr>
  </p:slideViewPr>
  <p:notesTextViewPr>
    <p:cViewPr>
      <p:scale>
        <a:sx n="1" d="1"/>
        <a:sy n="1" d="1"/>
      </p:scale>
      <p:origin x="0" y="0"/>
    </p:cViewPr>
  </p:notesTextViewPr>
  <p:notesViewPr>
    <p:cSldViewPr snapToGrid="0">
      <p:cViewPr varScale="1">
        <p:scale>
          <a:sx n="118" d="100"/>
          <a:sy n="118" d="100"/>
        </p:scale>
        <p:origin x="2262" y="84"/>
      </p:cViewPr>
      <p:guideLst/>
    </p:cSldViewPr>
  </p:notes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presProps" Target="pres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handoutMaster" Target="handoutMasters/handoutMaster1.xml"/><Relationship Id="rId2" Type="http://schemas.openxmlformats.org/officeDocument/2006/relationships/slideMaster" Target="slideMasters/slideMaster2.xml"/><Relationship Id="rId16"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heme" Target="theme/theme1.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viewProps" Target="viewProps.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4.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4E3705B4-7C23-47CD-93FD-34617D2FD6B4}"/>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1B464CEE-3353-E818-7B8B-E019FB02196E}"/>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B45DC69A-29CF-4B88-B3E8-76525065706B}" type="datetimeFigureOut">
              <a:rPr lang="en-US" smtClean="0"/>
              <a:t>2/13/2025</a:t>
            </a:fld>
            <a:endParaRPr lang="en-US"/>
          </a:p>
        </p:txBody>
      </p:sp>
      <p:sp>
        <p:nvSpPr>
          <p:cNvPr id="4" name="Footer Placeholder 3">
            <a:extLst>
              <a:ext uri="{FF2B5EF4-FFF2-40B4-BE49-F238E27FC236}">
                <a16:creationId xmlns:a16="http://schemas.microsoft.com/office/drawing/2014/main" id="{715193E9-D472-F65A-0AEE-34FFA90FC240}"/>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CD6F0C7D-CA85-AA43-EB5A-92089F8211AF}"/>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84A90507-6A17-40FE-8860-53C15CE567BD}" type="slidenum">
              <a:rPr lang="en-US" smtClean="0"/>
              <a:t>‹Nº›</a:t>
            </a:fld>
            <a:endParaRPr lang="en-US"/>
          </a:p>
        </p:txBody>
      </p:sp>
    </p:spTree>
    <p:extLst>
      <p:ext uri="{BB962C8B-B14F-4D97-AF65-F5344CB8AC3E}">
        <p14:creationId xmlns:p14="http://schemas.microsoft.com/office/powerpoint/2010/main" val="606934783"/>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2/13/2025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726957" y="439369"/>
            <a:ext cx="4895850" cy="23876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726957" y="2919044"/>
            <a:ext cx="3709815" cy="1085507"/>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1" name="Freeform 10">
            <a:extLst>
              <a:ext uri="{FF2B5EF4-FFF2-40B4-BE49-F238E27FC236}">
                <a16:creationId xmlns:a16="http://schemas.microsoft.com/office/drawing/2014/main" id="{D8BBE97E-1313-927D-E3BB-106D5096A3DF}"/>
              </a:ext>
            </a:extLst>
          </p:cNvPr>
          <p:cNvSpPr/>
          <p:nvPr userDrawn="1"/>
        </p:nvSpPr>
        <p:spPr>
          <a:xfrm>
            <a:off x="453769"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251C6A7C-3020-FE8A-7299-59715318EC17}"/>
              </a:ext>
            </a:extLst>
          </p:cNvPr>
          <p:cNvSpPr/>
          <p:nvPr userDrawn="1"/>
        </p:nvSpPr>
        <p:spPr>
          <a:xfrm>
            <a:off x="0" y="-3221"/>
            <a:ext cx="6531643" cy="3265822"/>
          </a:xfrm>
          <a:custGeom>
            <a:avLst/>
            <a:gdLst/>
            <a:ahLst/>
            <a:cxnLst>
              <a:cxn ang="0">
                <a:pos x="wd2" y="hd2"/>
              </a:cxn>
              <a:cxn ang="5400000">
                <a:pos x="wd2" y="hd2"/>
              </a:cxn>
              <a:cxn ang="10800000">
                <a:pos x="wd2" y="hd2"/>
              </a:cxn>
              <a:cxn ang="16200000">
                <a:pos x="wd2" y="hd2"/>
              </a:cxn>
            </a:cxnLst>
            <a:rect l="0" t="0" r="r" b="b"/>
            <a:pathLst>
              <a:path w="21600" h="21600" extrusionOk="0">
                <a:moveTo>
                  <a:pt x="15785" y="0"/>
                </a:moveTo>
                <a:cubicBezTo>
                  <a:pt x="15785" y="5506"/>
                  <a:pt x="13553" y="9971"/>
                  <a:pt x="10800" y="9971"/>
                </a:cubicBezTo>
                <a:cubicBezTo>
                  <a:pt x="8047" y="9971"/>
                  <a:pt x="5815" y="5506"/>
                  <a:pt x="5815" y="0"/>
                </a:cubicBezTo>
                <a:lnTo>
                  <a:pt x="0" y="0"/>
                </a:lnTo>
                <a:cubicBezTo>
                  <a:pt x="0" y="11932"/>
                  <a:pt x="4834" y="21600"/>
                  <a:pt x="10800" y="21600"/>
                </a:cubicBezTo>
                <a:cubicBezTo>
                  <a:pt x="16766" y="21600"/>
                  <a:pt x="21600" y="11932"/>
                  <a:pt x="21600" y="0"/>
                </a:cubicBezTo>
                <a:lnTo>
                  <a:pt x="15785" y="0"/>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F03946EF-E8F3-33A5-B104-4CC595365D7E}"/>
              </a:ext>
            </a:extLst>
          </p:cNvPr>
          <p:cNvSpPr/>
          <p:nvPr userDrawn="1"/>
        </p:nvSpPr>
        <p:spPr>
          <a:xfrm>
            <a:off x="10157417" y="2213385"/>
            <a:ext cx="2034583" cy="4644615"/>
          </a:xfrm>
          <a:custGeom>
            <a:avLst/>
            <a:gdLst/>
            <a:ahLst/>
            <a:cxnLst>
              <a:cxn ang="0">
                <a:pos x="wd2" y="hd2"/>
              </a:cxn>
              <a:cxn ang="5400000">
                <a:pos x="wd2" y="hd2"/>
              </a:cxn>
              <a:cxn ang="10800000">
                <a:pos x="wd2" y="hd2"/>
              </a:cxn>
              <a:cxn ang="16200000">
                <a:pos x="wd2" y="hd2"/>
              </a:cxn>
            </a:cxnLst>
            <a:rect l="0" t="0" r="r" b="b"/>
            <a:pathLst>
              <a:path w="20902" h="21600" extrusionOk="0">
                <a:moveTo>
                  <a:pt x="20902" y="15964"/>
                </a:moveTo>
                <a:lnTo>
                  <a:pt x="11694" y="11796"/>
                </a:lnTo>
                <a:cubicBezTo>
                  <a:pt x="10469" y="11241"/>
                  <a:pt x="10469" y="10345"/>
                  <a:pt x="11694" y="9796"/>
                </a:cubicBezTo>
                <a:lnTo>
                  <a:pt x="20902" y="5627"/>
                </a:lnTo>
                <a:lnTo>
                  <a:pt x="20902" y="0"/>
                </a:lnTo>
                <a:lnTo>
                  <a:pt x="2094" y="8514"/>
                </a:lnTo>
                <a:cubicBezTo>
                  <a:pt x="-698" y="9778"/>
                  <a:pt x="-698" y="11822"/>
                  <a:pt x="2094" y="13086"/>
                </a:cubicBezTo>
                <a:lnTo>
                  <a:pt x="20902" y="21600"/>
                </a:lnTo>
                <a:lnTo>
                  <a:pt x="20902" y="15964"/>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665FC0C6-677F-7817-DD34-BEF32F0308B8}"/>
              </a:ext>
            </a:extLst>
          </p:cNvPr>
          <p:cNvSpPr/>
          <p:nvPr userDrawn="1"/>
        </p:nvSpPr>
        <p:spPr>
          <a:xfrm>
            <a:off x="4563484" y="4141076"/>
            <a:ext cx="4326945" cy="2716924"/>
          </a:xfrm>
          <a:custGeom>
            <a:avLst/>
            <a:gdLst/>
            <a:ahLst/>
            <a:cxnLst>
              <a:cxn ang="0">
                <a:pos x="wd2" y="hd2"/>
              </a:cxn>
              <a:cxn ang="5400000">
                <a:pos x="wd2" y="hd2"/>
              </a:cxn>
              <a:cxn ang="10800000">
                <a:pos x="wd2" y="hd2"/>
              </a:cxn>
              <a:cxn ang="16200000">
                <a:pos x="wd2" y="hd2"/>
              </a:cxn>
            </a:cxnLst>
            <a:rect l="0" t="0" r="r" b="b"/>
            <a:pathLst>
              <a:path w="21600" h="21600" extrusionOk="0">
                <a:moveTo>
                  <a:pt x="5942" y="14901"/>
                </a:moveTo>
                <a:lnTo>
                  <a:pt x="8372" y="8202"/>
                </a:lnTo>
                <a:lnTo>
                  <a:pt x="13228" y="8202"/>
                </a:lnTo>
                <a:lnTo>
                  <a:pt x="15658" y="14901"/>
                </a:lnTo>
                <a:lnTo>
                  <a:pt x="13228" y="21600"/>
                </a:lnTo>
                <a:lnTo>
                  <a:pt x="19174" y="21600"/>
                </a:lnTo>
                <a:lnTo>
                  <a:pt x="21600" y="14901"/>
                </a:lnTo>
                <a:lnTo>
                  <a:pt x="16201" y="0"/>
                </a:lnTo>
                <a:lnTo>
                  <a:pt x="5399" y="0"/>
                </a:lnTo>
                <a:lnTo>
                  <a:pt x="0" y="14901"/>
                </a:lnTo>
                <a:lnTo>
                  <a:pt x="2430" y="21600"/>
                </a:lnTo>
                <a:lnTo>
                  <a:pt x="8372" y="2160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2469D5FA-B680-1DB2-9ED3-6EB206821920}"/>
              </a:ext>
            </a:extLst>
          </p:cNvPr>
          <p:cNvSpPr/>
          <p:nvPr userDrawn="1"/>
        </p:nvSpPr>
        <p:spPr>
          <a:xfrm>
            <a:off x="-3431" y="5659417"/>
            <a:ext cx="1386425" cy="1198583"/>
          </a:xfrm>
          <a:custGeom>
            <a:avLst/>
            <a:gdLst/>
            <a:ahLst/>
            <a:cxnLst>
              <a:cxn ang="0">
                <a:pos x="wd2" y="hd2"/>
              </a:cxn>
              <a:cxn ang="5400000">
                <a:pos x="wd2" y="hd2"/>
              </a:cxn>
              <a:cxn ang="10800000">
                <a:pos x="wd2" y="hd2"/>
              </a:cxn>
              <a:cxn ang="16200000">
                <a:pos x="wd2" y="hd2"/>
              </a:cxn>
            </a:cxnLst>
            <a:rect l="0" t="0" r="r" b="b"/>
            <a:pathLst>
              <a:path w="21600" h="21600" extrusionOk="0">
                <a:moveTo>
                  <a:pt x="15049" y="0"/>
                </a:moveTo>
                <a:lnTo>
                  <a:pt x="0" y="0"/>
                </a:lnTo>
                <a:lnTo>
                  <a:pt x="0" y="12974"/>
                </a:lnTo>
                <a:lnTo>
                  <a:pt x="6611" y="12974"/>
                </a:lnTo>
                <a:cubicBezTo>
                  <a:pt x="8691" y="12974"/>
                  <a:pt x="10384" y="14933"/>
                  <a:pt x="10384" y="17338"/>
                </a:cubicBezTo>
                <a:lnTo>
                  <a:pt x="10384" y="21600"/>
                </a:lnTo>
                <a:lnTo>
                  <a:pt x="21600" y="21600"/>
                </a:lnTo>
                <a:lnTo>
                  <a:pt x="21600" y="7561"/>
                </a:lnTo>
                <a:cubicBezTo>
                  <a:pt x="21600" y="3385"/>
                  <a:pt x="18659" y="0"/>
                  <a:pt x="15049" y="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5236606" y="365125"/>
            <a:ext cx="6117193"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5236606" y="1825625"/>
            <a:ext cx="6117193"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Freeform 9">
            <a:extLst>
              <a:ext uri="{FF2B5EF4-FFF2-40B4-BE49-F238E27FC236}">
                <a16:creationId xmlns:a16="http://schemas.microsoft.com/office/drawing/2014/main" id="{1CDC1384-EBAB-BAB5-AFE5-877BED144763}"/>
              </a:ext>
            </a:extLst>
          </p:cNvPr>
          <p:cNvSpPr/>
          <p:nvPr userDrawn="1"/>
        </p:nvSpPr>
        <p:spPr>
          <a:xfrm>
            <a:off x="453769"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D6AC9AE1-F63B-90B6-D6C2-D0DDEFFFA984}"/>
              </a:ext>
            </a:extLst>
          </p:cNvPr>
          <p:cNvSpPr/>
          <p:nvPr userDrawn="1"/>
        </p:nvSpPr>
        <p:spPr>
          <a:xfrm>
            <a:off x="10199132" y="5861565"/>
            <a:ext cx="1992868" cy="996435"/>
          </a:xfrm>
          <a:custGeom>
            <a:avLst/>
            <a:gdLst/>
            <a:ahLst/>
            <a:cxnLst>
              <a:cxn ang="0">
                <a:pos x="wd2" y="hd2"/>
              </a:cxn>
              <a:cxn ang="5400000">
                <a:pos x="wd2" y="hd2"/>
              </a:cxn>
              <a:cxn ang="10800000">
                <a:pos x="wd2" y="hd2"/>
              </a:cxn>
              <a:cxn ang="16200000">
                <a:pos x="wd2" y="hd2"/>
              </a:cxn>
            </a:cxnLst>
            <a:rect l="0" t="0" r="r" b="b"/>
            <a:pathLst>
              <a:path w="21600" h="21600" extrusionOk="0">
                <a:moveTo>
                  <a:pt x="5798" y="21600"/>
                </a:moveTo>
                <a:cubicBezTo>
                  <a:pt x="5798" y="16081"/>
                  <a:pt x="8030" y="11616"/>
                  <a:pt x="10790" y="11616"/>
                </a:cubicBezTo>
                <a:cubicBezTo>
                  <a:pt x="13549" y="11616"/>
                  <a:pt x="15781" y="16081"/>
                  <a:pt x="15781" y="21600"/>
                </a:cubicBezTo>
                <a:lnTo>
                  <a:pt x="21600" y="21600"/>
                </a:lnTo>
                <a:cubicBezTo>
                  <a:pt x="21600" y="9673"/>
                  <a:pt x="16763" y="0"/>
                  <a:pt x="10800" y="0"/>
                </a:cubicBezTo>
                <a:cubicBezTo>
                  <a:pt x="4837" y="0"/>
                  <a:pt x="0" y="9673"/>
                  <a:pt x="0" y="21600"/>
                </a:cubicBezTo>
                <a:lnTo>
                  <a:pt x="5798" y="21600"/>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5BF4756A-AE20-9F20-46D4-2745A4A79C4F}"/>
              </a:ext>
            </a:extLst>
          </p:cNvPr>
          <p:cNvSpPr/>
          <p:nvPr userDrawn="1"/>
        </p:nvSpPr>
        <p:spPr>
          <a:xfrm>
            <a:off x="0" y="0"/>
            <a:ext cx="4986935" cy="3265822"/>
          </a:xfrm>
          <a:custGeom>
            <a:avLst/>
            <a:gdLst/>
            <a:ahLst/>
            <a:cxnLst>
              <a:cxn ang="0">
                <a:pos x="wd2" y="hd2"/>
              </a:cxn>
              <a:cxn ang="5400000">
                <a:pos x="wd2" y="hd2"/>
              </a:cxn>
              <a:cxn ang="10800000">
                <a:pos x="wd2" y="hd2"/>
              </a:cxn>
              <a:cxn ang="16200000">
                <a:pos x="wd2" y="hd2"/>
              </a:cxn>
            </a:cxnLst>
            <a:rect l="0" t="0" r="r" b="b"/>
            <a:pathLst>
              <a:path w="21600" h="21600" extrusionOk="0">
                <a:moveTo>
                  <a:pt x="7455" y="21600"/>
                </a:moveTo>
                <a:cubicBezTo>
                  <a:pt x="15269" y="21600"/>
                  <a:pt x="21600" y="11932"/>
                  <a:pt x="21600" y="0"/>
                </a:cubicBezTo>
                <a:lnTo>
                  <a:pt x="13984" y="0"/>
                </a:lnTo>
                <a:cubicBezTo>
                  <a:pt x="13984" y="5506"/>
                  <a:pt x="11060" y="9971"/>
                  <a:pt x="7455" y="9971"/>
                </a:cubicBezTo>
                <a:cubicBezTo>
                  <a:pt x="3849" y="9971"/>
                  <a:pt x="925" y="5506"/>
                  <a:pt x="925" y="0"/>
                </a:cubicBezTo>
                <a:lnTo>
                  <a:pt x="0" y="0"/>
                </a:lnTo>
                <a:lnTo>
                  <a:pt x="0" y="18358"/>
                </a:lnTo>
                <a:cubicBezTo>
                  <a:pt x="2168" y="20414"/>
                  <a:pt x="4721" y="21600"/>
                  <a:pt x="7455"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73152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73152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Freeform 9">
            <a:extLst>
              <a:ext uri="{FF2B5EF4-FFF2-40B4-BE49-F238E27FC236}">
                <a16:creationId xmlns:a16="http://schemas.microsoft.com/office/drawing/2014/main" id="{863E40AB-E11E-1CF0-0444-C825C38CA85D}"/>
              </a:ext>
            </a:extLst>
          </p:cNvPr>
          <p:cNvSpPr/>
          <p:nvPr userDrawn="1"/>
        </p:nvSpPr>
        <p:spPr>
          <a:xfrm>
            <a:off x="8610600"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8CE2834B-491A-7D24-4A5D-F9C62D72C7EE}"/>
              </a:ext>
            </a:extLst>
          </p:cNvPr>
          <p:cNvSpPr/>
          <p:nvPr userDrawn="1"/>
        </p:nvSpPr>
        <p:spPr>
          <a:xfrm>
            <a:off x="10677797" y="29413"/>
            <a:ext cx="1514203" cy="3457487"/>
          </a:xfrm>
          <a:custGeom>
            <a:avLst/>
            <a:gdLst/>
            <a:ahLst/>
            <a:cxnLst>
              <a:cxn ang="0">
                <a:pos x="wd2" y="hd2"/>
              </a:cxn>
              <a:cxn ang="5400000">
                <a:pos x="wd2" y="hd2"/>
              </a:cxn>
              <a:cxn ang="10800000">
                <a:pos x="wd2" y="hd2"/>
              </a:cxn>
              <a:cxn ang="16200000">
                <a:pos x="wd2" y="hd2"/>
              </a:cxn>
            </a:cxnLst>
            <a:rect l="0" t="0" r="r" b="b"/>
            <a:pathLst>
              <a:path w="20902" h="21600" extrusionOk="0">
                <a:moveTo>
                  <a:pt x="20902" y="15971"/>
                </a:moveTo>
                <a:lnTo>
                  <a:pt x="11688" y="11801"/>
                </a:lnTo>
                <a:cubicBezTo>
                  <a:pt x="10464" y="11247"/>
                  <a:pt x="10464" y="10353"/>
                  <a:pt x="11688" y="9799"/>
                </a:cubicBezTo>
                <a:lnTo>
                  <a:pt x="20902" y="5629"/>
                </a:lnTo>
                <a:lnTo>
                  <a:pt x="20902" y="0"/>
                </a:lnTo>
                <a:lnTo>
                  <a:pt x="2093" y="8513"/>
                </a:lnTo>
                <a:cubicBezTo>
                  <a:pt x="-698" y="9775"/>
                  <a:pt x="-698" y="11825"/>
                  <a:pt x="2093" y="13087"/>
                </a:cubicBezTo>
                <a:lnTo>
                  <a:pt x="20902" y="21600"/>
                </a:lnTo>
                <a:lnTo>
                  <a:pt x="20902" y="15971"/>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900070"/>
            <a:ext cx="437760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3779796"/>
            <a:ext cx="4377602" cy="1052674"/>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Shape">
            <a:extLst>
              <a:ext uri="{FF2B5EF4-FFF2-40B4-BE49-F238E27FC236}">
                <a16:creationId xmlns:a16="http://schemas.microsoft.com/office/drawing/2014/main" id="{89489CB9-501B-AEFE-DA70-104D2E264C95}"/>
              </a:ext>
            </a:extLst>
          </p:cNvPr>
          <p:cNvSpPr/>
          <p:nvPr userDrawn="1"/>
        </p:nvSpPr>
        <p:spPr>
          <a:xfrm>
            <a:off x="1385819" y="5025076"/>
            <a:ext cx="2948300" cy="1850788"/>
          </a:xfrm>
          <a:custGeom>
            <a:avLst/>
            <a:gdLst/>
            <a:ahLst/>
            <a:cxnLst>
              <a:cxn ang="0">
                <a:pos x="wd2" y="hd2"/>
              </a:cxn>
              <a:cxn ang="5400000">
                <a:pos x="wd2" y="hd2"/>
              </a:cxn>
              <a:cxn ang="10800000">
                <a:pos x="wd2" y="hd2"/>
              </a:cxn>
              <a:cxn ang="16200000">
                <a:pos x="wd2" y="hd2"/>
              </a:cxn>
            </a:cxnLst>
            <a:rect l="0" t="0" r="r" b="b"/>
            <a:pathLst>
              <a:path w="21600" h="21600" extrusionOk="0">
                <a:moveTo>
                  <a:pt x="5938" y="14901"/>
                </a:moveTo>
                <a:lnTo>
                  <a:pt x="8369" y="8202"/>
                </a:lnTo>
                <a:lnTo>
                  <a:pt x="13231" y="8202"/>
                </a:lnTo>
                <a:lnTo>
                  <a:pt x="15655" y="14901"/>
                </a:lnTo>
                <a:lnTo>
                  <a:pt x="13231" y="21600"/>
                </a:lnTo>
                <a:lnTo>
                  <a:pt x="19176" y="21600"/>
                </a:lnTo>
                <a:lnTo>
                  <a:pt x="21600" y="14901"/>
                </a:lnTo>
                <a:lnTo>
                  <a:pt x="16200" y="0"/>
                </a:lnTo>
                <a:lnTo>
                  <a:pt x="5400" y="0"/>
                </a:lnTo>
                <a:lnTo>
                  <a:pt x="0" y="14901"/>
                </a:lnTo>
                <a:lnTo>
                  <a:pt x="2424" y="21600"/>
                </a:lnTo>
                <a:lnTo>
                  <a:pt x="8369" y="2160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Freeform 19">
            <a:extLst>
              <a:ext uri="{FF2B5EF4-FFF2-40B4-BE49-F238E27FC236}">
                <a16:creationId xmlns:a16="http://schemas.microsoft.com/office/drawing/2014/main" id="{C0B90D42-4A2F-3104-F1AE-CF3F6C6D3B09}"/>
              </a:ext>
            </a:extLst>
          </p:cNvPr>
          <p:cNvSpPr/>
          <p:nvPr userDrawn="1"/>
        </p:nvSpPr>
        <p:spPr>
          <a:xfrm>
            <a:off x="8610600"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999456BA-2E56-E6B5-403B-01BC131245CF}"/>
              </a:ext>
            </a:extLst>
          </p:cNvPr>
          <p:cNvSpPr/>
          <p:nvPr userDrawn="1"/>
        </p:nvSpPr>
        <p:spPr>
          <a:xfrm>
            <a:off x="5209452" y="0"/>
            <a:ext cx="6668946" cy="4186933"/>
          </a:xfrm>
          <a:custGeom>
            <a:avLst/>
            <a:gdLst/>
            <a:ahLst/>
            <a:cxnLst>
              <a:cxn ang="0">
                <a:pos x="wd2" y="hd2"/>
              </a:cxn>
              <a:cxn ang="5400000">
                <a:pos x="wd2" y="hd2"/>
              </a:cxn>
              <a:cxn ang="10800000">
                <a:pos x="wd2" y="hd2"/>
              </a:cxn>
              <a:cxn ang="16200000">
                <a:pos x="wd2" y="hd2"/>
              </a:cxn>
            </a:cxnLst>
            <a:rect l="0" t="0" r="r" b="b"/>
            <a:pathLst>
              <a:path w="21600" h="21600" extrusionOk="0">
                <a:moveTo>
                  <a:pt x="15658" y="6700"/>
                </a:moveTo>
                <a:lnTo>
                  <a:pt x="13227" y="13400"/>
                </a:lnTo>
                <a:lnTo>
                  <a:pt x="8373" y="13400"/>
                </a:lnTo>
                <a:lnTo>
                  <a:pt x="5942" y="6700"/>
                </a:lnTo>
                <a:lnTo>
                  <a:pt x="8373" y="0"/>
                </a:lnTo>
                <a:lnTo>
                  <a:pt x="2427" y="0"/>
                </a:lnTo>
                <a:lnTo>
                  <a:pt x="0" y="6700"/>
                </a:lnTo>
                <a:lnTo>
                  <a:pt x="5398" y="21600"/>
                </a:lnTo>
                <a:lnTo>
                  <a:pt x="16198" y="21600"/>
                </a:lnTo>
                <a:lnTo>
                  <a:pt x="21600" y="6700"/>
                </a:lnTo>
                <a:lnTo>
                  <a:pt x="19173" y="0"/>
                </a:lnTo>
                <a:lnTo>
                  <a:pt x="13227" y="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4038600" y="1709738"/>
            <a:ext cx="730885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4038600" y="4589463"/>
            <a:ext cx="730885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Freeform 14">
            <a:extLst>
              <a:ext uri="{FF2B5EF4-FFF2-40B4-BE49-F238E27FC236}">
                <a16:creationId xmlns:a16="http://schemas.microsoft.com/office/drawing/2014/main" id="{3B7058C8-421D-B22C-FD1C-11971EE71415}"/>
              </a:ext>
            </a:extLst>
          </p:cNvPr>
          <p:cNvSpPr/>
          <p:nvPr userDrawn="1"/>
        </p:nvSpPr>
        <p:spPr>
          <a:xfrm>
            <a:off x="453769"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EE5F31ED-A7F9-C4A8-3C76-C165A4ADA634}"/>
              </a:ext>
            </a:extLst>
          </p:cNvPr>
          <p:cNvSpPr/>
          <p:nvPr userDrawn="1"/>
        </p:nvSpPr>
        <p:spPr>
          <a:xfrm>
            <a:off x="10101870" y="0"/>
            <a:ext cx="2090130" cy="2090128"/>
          </a:xfrm>
          <a:custGeom>
            <a:avLst/>
            <a:gdLst/>
            <a:ahLst/>
            <a:cxnLst>
              <a:cxn ang="0">
                <a:pos x="wd2" y="hd2"/>
              </a:cxn>
              <a:cxn ang="5400000">
                <a:pos x="wd2" y="hd2"/>
              </a:cxn>
              <a:cxn ang="10800000">
                <a:pos x="wd2" y="hd2"/>
              </a:cxn>
              <a:cxn ang="16200000">
                <a:pos x="wd2" y="hd2"/>
              </a:cxn>
            </a:cxnLst>
            <a:rect l="0" t="0" r="r" b="b"/>
            <a:pathLst>
              <a:path w="21590" h="21600" extrusionOk="0">
                <a:moveTo>
                  <a:pt x="7564" y="21600"/>
                </a:moveTo>
                <a:lnTo>
                  <a:pt x="21590" y="21600"/>
                </a:lnTo>
                <a:lnTo>
                  <a:pt x="21590" y="8622"/>
                </a:lnTo>
                <a:lnTo>
                  <a:pt x="17335" y="8622"/>
                </a:lnTo>
                <a:cubicBezTo>
                  <a:pt x="14922" y="8622"/>
                  <a:pt x="12972" y="6661"/>
                  <a:pt x="12972" y="4257"/>
                </a:cubicBezTo>
                <a:lnTo>
                  <a:pt x="12972" y="0"/>
                </a:lnTo>
                <a:lnTo>
                  <a:pt x="0" y="0"/>
                </a:lnTo>
                <a:lnTo>
                  <a:pt x="0" y="14032"/>
                </a:lnTo>
                <a:cubicBezTo>
                  <a:pt x="-10" y="18210"/>
                  <a:pt x="3378" y="21600"/>
                  <a:pt x="7564" y="2160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FC7E5EFF-EF33-01E6-D061-DB898521DA61}"/>
              </a:ext>
            </a:extLst>
          </p:cNvPr>
          <p:cNvSpPr/>
          <p:nvPr userDrawn="1"/>
        </p:nvSpPr>
        <p:spPr>
          <a:xfrm>
            <a:off x="0" y="3811533"/>
            <a:ext cx="3077026" cy="3056046"/>
          </a:xfrm>
          <a:custGeom>
            <a:avLst/>
            <a:gdLst/>
            <a:ahLst/>
            <a:cxnLst>
              <a:cxn ang="0">
                <a:pos x="wd2" y="hd2"/>
              </a:cxn>
              <a:cxn ang="5400000">
                <a:pos x="wd2" y="hd2"/>
              </a:cxn>
              <a:cxn ang="10800000">
                <a:pos x="wd2" y="hd2"/>
              </a:cxn>
              <a:cxn ang="16200000">
                <a:pos x="wd2" y="hd2"/>
              </a:cxn>
            </a:cxnLst>
            <a:rect l="0" t="0" r="r" b="b"/>
            <a:pathLst>
              <a:path w="21600" h="21600" extrusionOk="0">
                <a:moveTo>
                  <a:pt x="15348" y="0"/>
                </a:moveTo>
                <a:lnTo>
                  <a:pt x="0" y="0"/>
                </a:lnTo>
                <a:lnTo>
                  <a:pt x="0" y="10783"/>
                </a:lnTo>
                <a:cubicBezTo>
                  <a:pt x="87" y="10776"/>
                  <a:pt x="181" y="10770"/>
                  <a:pt x="268" y="10770"/>
                </a:cubicBezTo>
                <a:lnTo>
                  <a:pt x="7296" y="10770"/>
                </a:lnTo>
                <a:cubicBezTo>
                  <a:pt x="9284" y="10770"/>
                  <a:pt x="10897" y="12394"/>
                  <a:pt x="10897" y="14395"/>
                </a:cubicBezTo>
                <a:lnTo>
                  <a:pt x="10897" y="21472"/>
                </a:lnTo>
                <a:cubicBezTo>
                  <a:pt x="10897" y="21512"/>
                  <a:pt x="10897" y="21553"/>
                  <a:pt x="10897" y="21600"/>
                </a:cubicBezTo>
                <a:lnTo>
                  <a:pt x="21600" y="21600"/>
                </a:lnTo>
                <a:lnTo>
                  <a:pt x="21600" y="6288"/>
                </a:lnTo>
                <a:cubicBezTo>
                  <a:pt x="21593" y="2817"/>
                  <a:pt x="18795" y="0"/>
                  <a:pt x="15348" y="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4" name="Freeform 23">
            <a:extLst>
              <a:ext uri="{FF2B5EF4-FFF2-40B4-BE49-F238E27FC236}">
                <a16:creationId xmlns:a16="http://schemas.microsoft.com/office/drawing/2014/main" id="{97984ED9-8A4C-9B46-7109-B3A092A48285}"/>
              </a:ext>
            </a:extLst>
          </p:cNvPr>
          <p:cNvSpPr/>
          <p:nvPr userDrawn="1"/>
        </p:nvSpPr>
        <p:spPr>
          <a:xfrm>
            <a:off x="8610600" y="376294"/>
            <a:ext cx="3194306" cy="5759336"/>
          </a:xfrm>
          <a:custGeom>
            <a:avLst/>
            <a:gdLst>
              <a:gd name="connsiteX0" fmla="*/ 3165702 w 3194306"/>
              <a:gd name="connsiteY0" fmla="*/ 5702077 h 5759336"/>
              <a:gd name="connsiteX1" fmla="*/ 3194306 w 3194306"/>
              <a:gd name="connsiteY1" fmla="*/ 5730683 h 5759336"/>
              <a:gd name="connsiteX2" fmla="*/ 3165702 w 3194306"/>
              <a:gd name="connsiteY2" fmla="*/ 5759288 h 5759336"/>
              <a:gd name="connsiteX3" fmla="*/ 3137096 w 3194306"/>
              <a:gd name="connsiteY3" fmla="*/ 5730683 h 5759336"/>
              <a:gd name="connsiteX4" fmla="*/ 3165702 w 3194306"/>
              <a:gd name="connsiteY4" fmla="*/ 5702077 h 5759336"/>
              <a:gd name="connsiteX5" fmla="*/ 2727080 w 3194306"/>
              <a:gd name="connsiteY5" fmla="*/ 5702077 h 5759336"/>
              <a:gd name="connsiteX6" fmla="*/ 2755686 w 3194306"/>
              <a:gd name="connsiteY6" fmla="*/ 5730683 h 5759336"/>
              <a:gd name="connsiteX7" fmla="*/ 2727080 w 3194306"/>
              <a:gd name="connsiteY7" fmla="*/ 5759288 h 5759336"/>
              <a:gd name="connsiteX8" fmla="*/ 2698474 w 3194306"/>
              <a:gd name="connsiteY8" fmla="*/ 5730683 h 5759336"/>
              <a:gd name="connsiteX9" fmla="*/ 2727080 w 3194306"/>
              <a:gd name="connsiteY9" fmla="*/ 5702077 h 5759336"/>
              <a:gd name="connsiteX10" fmla="*/ 2288458 w 3194306"/>
              <a:gd name="connsiteY10" fmla="*/ 5702077 h 5759336"/>
              <a:gd name="connsiteX11" fmla="*/ 2317064 w 3194306"/>
              <a:gd name="connsiteY11" fmla="*/ 5730683 h 5759336"/>
              <a:gd name="connsiteX12" fmla="*/ 2288458 w 3194306"/>
              <a:gd name="connsiteY12" fmla="*/ 5759288 h 5759336"/>
              <a:gd name="connsiteX13" fmla="*/ 2259854 w 3194306"/>
              <a:gd name="connsiteY13" fmla="*/ 5730683 h 5759336"/>
              <a:gd name="connsiteX14" fmla="*/ 2288458 w 3194306"/>
              <a:gd name="connsiteY14" fmla="*/ 5702077 h 5759336"/>
              <a:gd name="connsiteX15" fmla="*/ 1849838 w 3194306"/>
              <a:gd name="connsiteY15" fmla="*/ 5702077 h 5759336"/>
              <a:gd name="connsiteX16" fmla="*/ 1878442 w 3194306"/>
              <a:gd name="connsiteY16" fmla="*/ 5730683 h 5759336"/>
              <a:gd name="connsiteX17" fmla="*/ 1849838 w 3194306"/>
              <a:gd name="connsiteY17" fmla="*/ 5759288 h 5759336"/>
              <a:gd name="connsiteX18" fmla="*/ 1821232 w 3194306"/>
              <a:gd name="connsiteY18" fmla="*/ 5730683 h 5759336"/>
              <a:gd name="connsiteX19" fmla="*/ 1849838 w 3194306"/>
              <a:gd name="connsiteY19" fmla="*/ 5702077 h 5759336"/>
              <a:gd name="connsiteX20" fmla="*/ 1354004 w 3194306"/>
              <a:gd name="connsiteY20" fmla="*/ 5702077 h 5759336"/>
              <a:gd name="connsiteX21" fmla="*/ 1382610 w 3194306"/>
              <a:gd name="connsiteY21" fmla="*/ 5730683 h 5759336"/>
              <a:gd name="connsiteX22" fmla="*/ 1354004 w 3194306"/>
              <a:gd name="connsiteY22" fmla="*/ 5759288 h 5759336"/>
              <a:gd name="connsiteX23" fmla="*/ 1325398 w 3194306"/>
              <a:gd name="connsiteY23" fmla="*/ 5730683 h 5759336"/>
              <a:gd name="connsiteX24" fmla="*/ 1354004 w 3194306"/>
              <a:gd name="connsiteY24" fmla="*/ 5702077 h 5759336"/>
              <a:gd name="connsiteX25" fmla="*/ 915384 w 3194306"/>
              <a:gd name="connsiteY25" fmla="*/ 5702077 h 5759336"/>
              <a:gd name="connsiteX26" fmla="*/ 943990 w 3194306"/>
              <a:gd name="connsiteY26" fmla="*/ 5730683 h 5759336"/>
              <a:gd name="connsiteX27" fmla="*/ 915384 w 3194306"/>
              <a:gd name="connsiteY27" fmla="*/ 5759288 h 5759336"/>
              <a:gd name="connsiteX28" fmla="*/ 886778 w 3194306"/>
              <a:gd name="connsiteY28" fmla="*/ 5730683 h 5759336"/>
              <a:gd name="connsiteX29" fmla="*/ 915384 w 3194306"/>
              <a:gd name="connsiteY29" fmla="*/ 5702077 h 5759336"/>
              <a:gd name="connsiteX30" fmla="*/ 467226 w 3194306"/>
              <a:gd name="connsiteY30" fmla="*/ 5702077 h 5759336"/>
              <a:gd name="connsiteX31" fmla="*/ 495832 w 3194306"/>
              <a:gd name="connsiteY31" fmla="*/ 5730684 h 5759336"/>
              <a:gd name="connsiteX32" fmla="*/ 467226 w 3194306"/>
              <a:gd name="connsiteY32" fmla="*/ 5759289 h 5759336"/>
              <a:gd name="connsiteX33" fmla="*/ 438622 w 3194306"/>
              <a:gd name="connsiteY33" fmla="*/ 5730684 h 5759336"/>
              <a:gd name="connsiteX34" fmla="*/ 467226 w 3194306"/>
              <a:gd name="connsiteY34" fmla="*/ 5702077 h 5759336"/>
              <a:gd name="connsiteX35" fmla="*/ 28606 w 3194306"/>
              <a:gd name="connsiteY35" fmla="*/ 5702077 h 5759336"/>
              <a:gd name="connsiteX36" fmla="*/ 57210 w 3194306"/>
              <a:gd name="connsiteY36" fmla="*/ 5730683 h 5759336"/>
              <a:gd name="connsiteX37" fmla="*/ 28606 w 3194306"/>
              <a:gd name="connsiteY37" fmla="*/ 5759288 h 5759336"/>
              <a:gd name="connsiteX38" fmla="*/ 0 w 3194306"/>
              <a:gd name="connsiteY38" fmla="*/ 5730683 h 5759336"/>
              <a:gd name="connsiteX39" fmla="*/ 28606 w 3194306"/>
              <a:gd name="connsiteY39" fmla="*/ 5702077 h 5759336"/>
              <a:gd name="connsiteX40" fmla="*/ 3165702 w 3194306"/>
              <a:gd name="connsiteY40" fmla="*/ 5187174 h 5759336"/>
              <a:gd name="connsiteX41" fmla="*/ 3194306 w 3194306"/>
              <a:gd name="connsiteY41" fmla="*/ 5215779 h 5759336"/>
              <a:gd name="connsiteX42" fmla="*/ 3165702 w 3194306"/>
              <a:gd name="connsiteY42" fmla="*/ 5244385 h 5759336"/>
              <a:gd name="connsiteX43" fmla="*/ 3137096 w 3194306"/>
              <a:gd name="connsiteY43" fmla="*/ 5215779 h 5759336"/>
              <a:gd name="connsiteX44" fmla="*/ 3165702 w 3194306"/>
              <a:gd name="connsiteY44" fmla="*/ 5187174 h 5759336"/>
              <a:gd name="connsiteX45" fmla="*/ 2727080 w 3194306"/>
              <a:gd name="connsiteY45" fmla="*/ 5187174 h 5759336"/>
              <a:gd name="connsiteX46" fmla="*/ 2755686 w 3194306"/>
              <a:gd name="connsiteY46" fmla="*/ 5215779 h 5759336"/>
              <a:gd name="connsiteX47" fmla="*/ 2727080 w 3194306"/>
              <a:gd name="connsiteY47" fmla="*/ 5244385 h 5759336"/>
              <a:gd name="connsiteX48" fmla="*/ 2698474 w 3194306"/>
              <a:gd name="connsiteY48" fmla="*/ 5215779 h 5759336"/>
              <a:gd name="connsiteX49" fmla="*/ 2727080 w 3194306"/>
              <a:gd name="connsiteY49" fmla="*/ 5187174 h 5759336"/>
              <a:gd name="connsiteX50" fmla="*/ 2288458 w 3194306"/>
              <a:gd name="connsiteY50" fmla="*/ 5187174 h 5759336"/>
              <a:gd name="connsiteX51" fmla="*/ 2317064 w 3194306"/>
              <a:gd name="connsiteY51" fmla="*/ 5215779 h 5759336"/>
              <a:gd name="connsiteX52" fmla="*/ 2288458 w 3194306"/>
              <a:gd name="connsiteY52" fmla="*/ 5244385 h 5759336"/>
              <a:gd name="connsiteX53" fmla="*/ 2259854 w 3194306"/>
              <a:gd name="connsiteY53" fmla="*/ 5215779 h 5759336"/>
              <a:gd name="connsiteX54" fmla="*/ 2288458 w 3194306"/>
              <a:gd name="connsiteY54" fmla="*/ 5187174 h 5759336"/>
              <a:gd name="connsiteX55" fmla="*/ 1849838 w 3194306"/>
              <a:gd name="connsiteY55" fmla="*/ 5187174 h 5759336"/>
              <a:gd name="connsiteX56" fmla="*/ 1878442 w 3194306"/>
              <a:gd name="connsiteY56" fmla="*/ 5215779 h 5759336"/>
              <a:gd name="connsiteX57" fmla="*/ 1849838 w 3194306"/>
              <a:gd name="connsiteY57" fmla="*/ 5244385 h 5759336"/>
              <a:gd name="connsiteX58" fmla="*/ 1821232 w 3194306"/>
              <a:gd name="connsiteY58" fmla="*/ 5215779 h 5759336"/>
              <a:gd name="connsiteX59" fmla="*/ 1849838 w 3194306"/>
              <a:gd name="connsiteY59" fmla="*/ 5187174 h 5759336"/>
              <a:gd name="connsiteX60" fmla="*/ 1354004 w 3194306"/>
              <a:gd name="connsiteY60" fmla="*/ 5187174 h 5759336"/>
              <a:gd name="connsiteX61" fmla="*/ 1382610 w 3194306"/>
              <a:gd name="connsiteY61" fmla="*/ 5215779 h 5759336"/>
              <a:gd name="connsiteX62" fmla="*/ 1354004 w 3194306"/>
              <a:gd name="connsiteY62" fmla="*/ 5244385 h 5759336"/>
              <a:gd name="connsiteX63" fmla="*/ 1325398 w 3194306"/>
              <a:gd name="connsiteY63" fmla="*/ 5215779 h 5759336"/>
              <a:gd name="connsiteX64" fmla="*/ 1354004 w 3194306"/>
              <a:gd name="connsiteY64" fmla="*/ 5187174 h 5759336"/>
              <a:gd name="connsiteX65" fmla="*/ 915384 w 3194306"/>
              <a:gd name="connsiteY65" fmla="*/ 5187174 h 5759336"/>
              <a:gd name="connsiteX66" fmla="*/ 943990 w 3194306"/>
              <a:gd name="connsiteY66" fmla="*/ 5215779 h 5759336"/>
              <a:gd name="connsiteX67" fmla="*/ 915384 w 3194306"/>
              <a:gd name="connsiteY67" fmla="*/ 5244385 h 5759336"/>
              <a:gd name="connsiteX68" fmla="*/ 886778 w 3194306"/>
              <a:gd name="connsiteY68" fmla="*/ 5215779 h 5759336"/>
              <a:gd name="connsiteX69" fmla="*/ 915384 w 3194306"/>
              <a:gd name="connsiteY69" fmla="*/ 5187174 h 5759336"/>
              <a:gd name="connsiteX70" fmla="*/ 467226 w 3194306"/>
              <a:gd name="connsiteY70" fmla="*/ 5187174 h 5759336"/>
              <a:gd name="connsiteX71" fmla="*/ 495832 w 3194306"/>
              <a:gd name="connsiteY71" fmla="*/ 5215779 h 5759336"/>
              <a:gd name="connsiteX72" fmla="*/ 467226 w 3194306"/>
              <a:gd name="connsiteY72" fmla="*/ 5244385 h 5759336"/>
              <a:gd name="connsiteX73" fmla="*/ 438622 w 3194306"/>
              <a:gd name="connsiteY73" fmla="*/ 5215779 h 5759336"/>
              <a:gd name="connsiteX74" fmla="*/ 467226 w 3194306"/>
              <a:gd name="connsiteY74" fmla="*/ 5187174 h 5759336"/>
              <a:gd name="connsiteX75" fmla="*/ 28606 w 3194306"/>
              <a:gd name="connsiteY75" fmla="*/ 5187174 h 5759336"/>
              <a:gd name="connsiteX76" fmla="*/ 57210 w 3194306"/>
              <a:gd name="connsiteY76" fmla="*/ 5215779 h 5759336"/>
              <a:gd name="connsiteX77" fmla="*/ 28606 w 3194306"/>
              <a:gd name="connsiteY77" fmla="*/ 5244385 h 5759336"/>
              <a:gd name="connsiteX78" fmla="*/ 0 w 3194306"/>
              <a:gd name="connsiteY78" fmla="*/ 5215779 h 5759336"/>
              <a:gd name="connsiteX79" fmla="*/ 28606 w 3194306"/>
              <a:gd name="connsiteY79" fmla="*/ 5187174 h 5759336"/>
              <a:gd name="connsiteX80" fmla="*/ 3165702 w 3194306"/>
              <a:gd name="connsiteY80" fmla="*/ 4672271 h 5759336"/>
              <a:gd name="connsiteX81" fmla="*/ 3194306 w 3194306"/>
              <a:gd name="connsiteY81" fmla="*/ 4700876 h 5759336"/>
              <a:gd name="connsiteX82" fmla="*/ 3165702 w 3194306"/>
              <a:gd name="connsiteY82" fmla="*/ 4729482 h 5759336"/>
              <a:gd name="connsiteX83" fmla="*/ 3137096 w 3194306"/>
              <a:gd name="connsiteY83" fmla="*/ 4700876 h 5759336"/>
              <a:gd name="connsiteX84" fmla="*/ 3165702 w 3194306"/>
              <a:gd name="connsiteY84" fmla="*/ 4672271 h 5759336"/>
              <a:gd name="connsiteX85" fmla="*/ 2727080 w 3194306"/>
              <a:gd name="connsiteY85" fmla="*/ 4672271 h 5759336"/>
              <a:gd name="connsiteX86" fmla="*/ 2755686 w 3194306"/>
              <a:gd name="connsiteY86" fmla="*/ 4700876 h 5759336"/>
              <a:gd name="connsiteX87" fmla="*/ 2727080 w 3194306"/>
              <a:gd name="connsiteY87" fmla="*/ 4729482 h 5759336"/>
              <a:gd name="connsiteX88" fmla="*/ 2698474 w 3194306"/>
              <a:gd name="connsiteY88" fmla="*/ 4700876 h 5759336"/>
              <a:gd name="connsiteX89" fmla="*/ 2727080 w 3194306"/>
              <a:gd name="connsiteY89" fmla="*/ 4672271 h 5759336"/>
              <a:gd name="connsiteX90" fmla="*/ 2288458 w 3194306"/>
              <a:gd name="connsiteY90" fmla="*/ 4672271 h 5759336"/>
              <a:gd name="connsiteX91" fmla="*/ 2317064 w 3194306"/>
              <a:gd name="connsiteY91" fmla="*/ 4700876 h 5759336"/>
              <a:gd name="connsiteX92" fmla="*/ 2288458 w 3194306"/>
              <a:gd name="connsiteY92" fmla="*/ 4729482 h 5759336"/>
              <a:gd name="connsiteX93" fmla="*/ 2259854 w 3194306"/>
              <a:gd name="connsiteY93" fmla="*/ 4700876 h 5759336"/>
              <a:gd name="connsiteX94" fmla="*/ 2288458 w 3194306"/>
              <a:gd name="connsiteY94" fmla="*/ 4672271 h 5759336"/>
              <a:gd name="connsiteX95" fmla="*/ 1849838 w 3194306"/>
              <a:gd name="connsiteY95" fmla="*/ 4672271 h 5759336"/>
              <a:gd name="connsiteX96" fmla="*/ 1878442 w 3194306"/>
              <a:gd name="connsiteY96" fmla="*/ 4700876 h 5759336"/>
              <a:gd name="connsiteX97" fmla="*/ 1849838 w 3194306"/>
              <a:gd name="connsiteY97" fmla="*/ 4729482 h 5759336"/>
              <a:gd name="connsiteX98" fmla="*/ 1821232 w 3194306"/>
              <a:gd name="connsiteY98" fmla="*/ 4700876 h 5759336"/>
              <a:gd name="connsiteX99" fmla="*/ 1849838 w 3194306"/>
              <a:gd name="connsiteY99" fmla="*/ 4672271 h 5759336"/>
              <a:gd name="connsiteX100" fmla="*/ 1354004 w 3194306"/>
              <a:gd name="connsiteY100" fmla="*/ 4672271 h 5759336"/>
              <a:gd name="connsiteX101" fmla="*/ 1382610 w 3194306"/>
              <a:gd name="connsiteY101" fmla="*/ 4700876 h 5759336"/>
              <a:gd name="connsiteX102" fmla="*/ 1354004 w 3194306"/>
              <a:gd name="connsiteY102" fmla="*/ 4729482 h 5759336"/>
              <a:gd name="connsiteX103" fmla="*/ 1325398 w 3194306"/>
              <a:gd name="connsiteY103" fmla="*/ 4700876 h 5759336"/>
              <a:gd name="connsiteX104" fmla="*/ 1354004 w 3194306"/>
              <a:gd name="connsiteY104" fmla="*/ 4672271 h 5759336"/>
              <a:gd name="connsiteX105" fmla="*/ 915384 w 3194306"/>
              <a:gd name="connsiteY105" fmla="*/ 4672271 h 5759336"/>
              <a:gd name="connsiteX106" fmla="*/ 943990 w 3194306"/>
              <a:gd name="connsiteY106" fmla="*/ 4700876 h 5759336"/>
              <a:gd name="connsiteX107" fmla="*/ 915384 w 3194306"/>
              <a:gd name="connsiteY107" fmla="*/ 4729482 h 5759336"/>
              <a:gd name="connsiteX108" fmla="*/ 886778 w 3194306"/>
              <a:gd name="connsiteY108" fmla="*/ 4700876 h 5759336"/>
              <a:gd name="connsiteX109" fmla="*/ 915384 w 3194306"/>
              <a:gd name="connsiteY109" fmla="*/ 4672271 h 5759336"/>
              <a:gd name="connsiteX110" fmla="*/ 467226 w 3194306"/>
              <a:gd name="connsiteY110" fmla="*/ 4672271 h 5759336"/>
              <a:gd name="connsiteX111" fmla="*/ 495832 w 3194306"/>
              <a:gd name="connsiteY111" fmla="*/ 4700878 h 5759336"/>
              <a:gd name="connsiteX112" fmla="*/ 467226 w 3194306"/>
              <a:gd name="connsiteY112" fmla="*/ 4729482 h 5759336"/>
              <a:gd name="connsiteX113" fmla="*/ 438622 w 3194306"/>
              <a:gd name="connsiteY113" fmla="*/ 4700878 h 5759336"/>
              <a:gd name="connsiteX114" fmla="*/ 467226 w 3194306"/>
              <a:gd name="connsiteY114" fmla="*/ 4672271 h 5759336"/>
              <a:gd name="connsiteX115" fmla="*/ 28606 w 3194306"/>
              <a:gd name="connsiteY115" fmla="*/ 4672271 h 5759336"/>
              <a:gd name="connsiteX116" fmla="*/ 57210 w 3194306"/>
              <a:gd name="connsiteY116" fmla="*/ 4700876 h 5759336"/>
              <a:gd name="connsiteX117" fmla="*/ 28606 w 3194306"/>
              <a:gd name="connsiteY117" fmla="*/ 4729482 h 5759336"/>
              <a:gd name="connsiteX118" fmla="*/ 0 w 3194306"/>
              <a:gd name="connsiteY118" fmla="*/ 4700876 h 5759336"/>
              <a:gd name="connsiteX119" fmla="*/ 28606 w 3194306"/>
              <a:gd name="connsiteY119" fmla="*/ 4672271 h 5759336"/>
              <a:gd name="connsiteX120" fmla="*/ 3165702 w 3194306"/>
              <a:gd name="connsiteY120" fmla="*/ 4147832 h 5759336"/>
              <a:gd name="connsiteX121" fmla="*/ 3194306 w 3194306"/>
              <a:gd name="connsiteY121" fmla="*/ 4176437 h 5759336"/>
              <a:gd name="connsiteX122" fmla="*/ 3165702 w 3194306"/>
              <a:gd name="connsiteY122" fmla="*/ 4205043 h 5759336"/>
              <a:gd name="connsiteX123" fmla="*/ 3137096 w 3194306"/>
              <a:gd name="connsiteY123" fmla="*/ 4176437 h 5759336"/>
              <a:gd name="connsiteX124" fmla="*/ 3165702 w 3194306"/>
              <a:gd name="connsiteY124" fmla="*/ 4147832 h 5759336"/>
              <a:gd name="connsiteX125" fmla="*/ 2727080 w 3194306"/>
              <a:gd name="connsiteY125" fmla="*/ 4147832 h 5759336"/>
              <a:gd name="connsiteX126" fmla="*/ 2755686 w 3194306"/>
              <a:gd name="connsiteY126" fmla="*/ 4176437 h 5759336"/>
              <a:gd name="connsiteX127" fmla="*/ 2727080 w 3194306"/>
              <a:gd name="connsiteY127" fmla="*/ 4205043 h 5759336"/>
              <a:gd name="connsiteX128" fmla="*/ 2698474 w 3194306"/>
              <a:gd name="connsiteY128" fmla="*/ 4176437 h 5759336"/>
              <a:gd name="connsiteX129" fmla="*/ 2727080 w 3194306"/>
              <a:gd name="connsiteY129" fmla="*/ 4147832 h 5759336"/>
              <a:gd name="connsiteX130" fmla="*/ 2288458 w 3194306"/>
              <a:gd name="connsiteY130" fmla="*/ 4147832 h 5759336"/>
              <a:gd name="connsiteX131" fmla="*/ 2317064 w 3194306"/>
              <a:gd name="connsiteY131" fmla="*/ 4176437 h 5759336"/>
              <a:gd name="connsiteX132" fmla="*/ 2288458 w 3194306"/>
              <a:gd name="connsiteY132" fmla="*/ 4205043 h 5759336"/>
              <a:gd name="connsiteX133" fmla="*/ 2259854 w 3194306"/>
              <a:gd name="connsiteY133" fmla="*/ 4176437 h 5759336"/>
              <a:gd name="connsiteX134" fmla="*/ 2288458 w 3194306"/>
              <a:gd name="connsiteY134" fmla="*/ 4147832 h 5759336"/>
              <a:gd name="connsiteX135" fmla="*/ 1849838 w 3194306"/>
              <a:gd name="connsiteY135" fmla="*/ 4147832 h 5759336"/>
              <a:gd name="connsiteX136" fmla="*/ 1878442 w 3194306"/>
              <a:gd name="connsiteY136" fmla="*/ 4176437 h 5759336"/>
              <a:gd name="connsiteX137" fmla="*/ 1849838 w 3194306"/>
              <a:gd name="connsiteY137" fmla="*/ 4205043 h 5759336"/>
              <a:gd name="connsiteX138" fmla="*/ 1821232 w 3194306"/>
              <a:gd name="connsiteY138" fmla="*/ 4176437 h 5759336"/>
              <a:gd name="connsiteX139" fmla="*/ 1849838 w 3194306"/>
              <a:gd name="connsiteY139" fmla="*/ 4147832 h 5759336"/>
              <a:gd name="connsiteX140" fmla="*/ 1354004 w 3194306"/>
              <a:gd name="connsiteY140" fmla="*/ 4147832 h 5759336"/>
              <a:gd name="connsiteX141" fmla="*/ 1382610 w 3194306"/>
              <a:gd name="connsiteY141" fmla="*/ 4176437 h 5759336"/>
              <a:gd name="connsiteX142" fmla="*/ 1354004 w 3194306"/>
              <a:gd name="connsiteY142" fmla="*/ 4205043 h 5759336"/>
              <a:gd name="connsiteX143" fmla="*/ 1325398 w 3194306"/>
              <a:gd name="connsiteY143" fmla="*/ 4176437 h 5759336"/>
              <a:gd name="connsiteX144" fmla="*/ 1354004 w 3194306"/>
              <a:gd name="connsiteY144" fmla="*/ 4147832 h 5759336"/>
              <a:gd name="connsiteX145" fmla="*/ 915384 w 3194306"/>
              <a:gd name="connsiteY145" fmla="*/ 4147832 h 5759336"/>
              <a:gd name="connsiteX146" fmla="*/ 943990 w 3194306"/>
              <a:gd name="connsiteY146" fmla="*/ 4176437 h 5759336"/>
              <a:gd name="connsiteX147" fmla="*/ 915384 w 3194306"/>
              <a:gd name="connsiteY147" fmla="*/ 4205043 h 5759336"/>
              <a:gd name="connsiteX148" fmla="*/ 886778 w 3194306"/>
              <a:gd name="connsiteY148" fmla="*/ 4176437 h 5759336"/>
              <a:gd name="connsiteX149" fmla="*/ 915384 w 3194306"/>
              <a:gd name="connsiteY149" fmla="*/ 4147832 h 5759336"/>
              <a:gd name="connsiteX150" fmla="*/ 467226 w 3194306"/>
              <a:gd name="connsiteY150" fmla="*/ 4147832 h 5759336"/>
              <a:gd name="connsiteX151" fmla="*/ 495832 w 3194306"/>
              <a:gd name="connsiteY151" fmla="*/ 4176437 h 5759336"/>
              <a:gd name="connsiteX152" fmla="*/ 467226 w 3194306"/>
              <a:gd name="connsiteY152" fmla="*/ 4205043 h 5759336"/>
              <a:gd name="connsiteX153" fmla="*/ 438622 w 3194306"/>
              <a:gd name="connsiteY153" fmla="*/ 4176437 h 5759336"/>
              <a:gd name="connsiteX154" fmla="*/ 467226 w 3194306"/>
              <a:gd name="connsiteY154" fmla="*/ 4147832 h 5759336"/>
              <a:gd name="connsiteX155" fmla="*/ 28606 w 3194306"/>
              <a:gd name="connsiteY155" fmla="*/ 4147832 h 5759336"/>
              <a:gd name="connsiteX156" fmla="*/ 57210 w 3194306"/>
              <a:gd name="connsiteY156" fmla="*/ 4176437 h 5759336"/>
              <a:gd name="connsiteX157" fmla="*/ 28606 w 3194306"/>
              <a:gd name="connsiteY157" fmla="*/ 4205043 h 5759336"/>
              <a:gd name="connsiteX158" fmla="*/ 0 w 3194306"/>
              <a:gd name="connsiteY158" fmla="*/ 4176437 h 5759336"/>
              <a:gd name="connsiteX159" fmla="*/ 28606 w 3194306"/>
              <a:gd name="connsiteY159" fmla="*/ 4147832 h 5759336"/>
              <a:gd name="connsiteX160" fmla="*/ 3165702 w 3194306"/>
              <a:gd name="connsiteY160" fmla="*/ 3632929 h 5759336"/>
              <a:gd name="connsiteX161" fmla="*/ 3194306 w 3194306"/>
              <a:gd name="connsiteY161" fmla="*/ 3661534 h 5759336"/>
              <a:gd name="connsiteX162" fmla="*/ 3165702 w 3194306"/>
              <a:gd name="connsiteY162" fmla="*/ 3690140 h 5759336"/>
              <a:gd name="connsiteX163" fmla="*/ 3137096 w 3194306"/>
              <a:gd name="connsiteY163" fmla="*/ 3661534 h 5759336"/>
              <a:gd name="connsiteX164" fmla="*/ 3165702 w 3194306"/>
              <a:gd name="connsiteY164" fmla="*/ 3632929 h 5759336"/>
              <a:gd name="connsiteX165" fmla="*/ 2727080 w 3194306"/>
              <a:gd name="connsiteY165" fmla="*/ 3632929 h 5759336"/>
              <a:gd name="connsiteX166" fmla="*/ 2755686 w 3194306"/>
              <a:gd name="connsiteY166" fmla="*/ 3661534 h 5759336"/>
              <a:gd name="connsiteX167" fmla="*/ 2727080 w 3194306"/>
              <a:gd name="connsiteY167" fmla="*/ 3690140 h 5759336"/>
              <a:gd name="connsiteX168" fmla="*/ 2698474 w 3194306"/>
              <a:gd name="connsiteY168" fmla="*/ 3661534 h 5759336"/>
              <a:gd name="connsiteX169" fmla="*/ 2727080 w 3194306"/>
              <a:gd name="connsiteY169" fmla="*/ 3632929 h 5759336"/>
              <a:gd name="connsiteX170" fmla="*/ 2288458 w 3194306"/>
              <a:gd name="connsiteY170" fmla="*/ 3632929 h 5759336"/>
              <a:gd name="connsiteX171" fmla="*/ 2317064 w 3194306"/>
              <a:gd name="connsiteY171" fmla="*/ 3661534 h 5759336"/>
              <a:gd name="connsiteX172" fmla="*/ 2288458 w 3194306"/>
              <a:gd name="connsiteY172" fmla="*/ 3690140 h 5759336"/>
              <a:gd name="connsiteX173" fmla="*/ 2259854 w 3194306"/>
              <a:gd name="connsiteY173" fmla="*/ 3661534 h 5759336"/>
              <a:gd name="connsiteX174" fmla="*/ 2288458 w 3194306"/>
              <a:gd name="connsiteY174" fmla="*/ 3632929 h 5759336"/>
              <a:gd name="connsiteX175" fmla="*/ 1849838 w 3194306"/>
              <a:gd name="connsiteY175" fmla="*/ 3632929 h 5759336"/>
              <a:gd name="connsiteX176" fmla="*/ 1878442 w 3194306"/>
              <a:gd name="connsiteY176" fmla="*/ 3661534 h 5759336"/>
              <a:gd name="connsiteX177" fmla="*/ 1849838 w 3194306"/>
              <a:gd name="connsiteY177" fmla="*/ 3690140 h 5759336"/>
              <a:gd name="connsiteX178" fmla="*/ 1821232 w 3194306"/>
              <a:gd name="connsiteY178" fmla="*/ 3661534 h 5759336"/>
              <a:gd name="connsiteX179" fmla="*/ 1849838 w 3194306"/>
              <a:gd name="connsiteY179" fmla="*/ 3632929 h 5759336"/>
              <a:gd name="connsiteX180" fmla="*/ 1354004 w 3194306"/>
              <a:gd name="connsiteY180" fmla="*/ 3632929 h 5759336"/>
              <a:gd name="connsiteX181" fmla="*/ 1382610 w 3194306"/>
              <a:gd name="connsiteY181" fmla="*/ 3661534 h 5759336"/>
              <a:gd name="connsiteX182" fmla="*/ 1354004 w 3194306"/>
              <a:gd name="connsiteY182" fmla="*/ 3690140 h 5759336"/>
              <a:gd name="connsiteX183" fmla="*/ 1325398 w 3194306"/>
              <a:gd name="connsiteY183" fmla="*/ 3661534 h 5759336"/>
              <a:gd name="connsiteX184" fmla="*/ 1354004 w 3194306"/>
              <a:gd name="connsiteY184" fmla="*/ 3632929 h 5759336"/>
              <a:gd name="connsiteX185" fmla="*/ 915384 w 3194306"/>
              <a:gd name="connsiteY185" fmla="*/ 3632929 h 5759336"/>
              <a:gd name="connsiteX186" fmla="*/ 943990 w 3194306"/>
              <a:gd name="connsiteY186" fmla="*/ 3661534 h 5759336"/>
              <a:gd name="connsiteX187" fmla="*/ 915384 w 3194306"/>
              <a:gd name="connsiteY187" fmla="*/ 3690140 h 5759336"/>
              <a:gd name="connsiteX188" fmla="*/ 886778 w 3194306"/>
              <a:gd name="connsiteY188" fmla="*/ 3661534 h 5759336"/>
              <a:gd name="connsiteX189" fmla="*/ 915384 w 3194306"/>
              <a:gd name="connsiteY189" fmla="*/ 3632929 h 5759336"/>
              <a:gd name="connsiteX190" fmla="*/ 467226 w 3194306"/>
              <a:gd name="connsiteY190" fmla="*/ 3632929 h 5759336"/>
              <a:gd name="connsiteX191" fmla="*/ 495832 w 3194306"/>
              <a:gd name="connsiteY191" fmla="*/ 3661534 h 5759336"/>
              <a:gd name="connsiteX192" fmla="*/ 467226 w 3194306"/>
              <a:gd name="connsiteY192" fmla="*/ 3690140 h 5759336"/>
              <a:gd name="connsiteX193" fmla="*/ 438622 w 3194306"/>
              <a:gd name="connsiteY193" fmla="*/ 3661534 h 5759336"/>
              <a:gd name="connsiteX194" fmla="*/ 467226 w 3194306"/>
              <a:gd name="connsiteY194" fmla="*/ 3632929 h 5759336"/>
              <a:gd name="connsiteX195" fmla="*/ 28606 w 3194306"/>
              <a:gd name="connsiteY195" fmla="*/ 3632929 h 5759336"/>
              <a:gd name="connsiteX196" fmla="*/ 57210 w 3194306"/>
              <a:gd name="connsiteY196" fmla="*/ 3661534 h 5759336"/>
              <a:gd name="connsiteX197" fmla="*/ 28606 w 3194306"/>
              <a:gd name="connsiteY197" fmla="*/ 3690140 h 5759336"/>
              <a:gd name="connsiteX198" fmla="*/ 0 w 3194306"/>
              <a:gd name="connsiteY198" fmla="*/ 3661534 h 5759336"/>
              <a:gd name="connsiteX199" fmla="*/ 28606 w 3194306"/>
              <a:gd name="connsiteY199" fmla="*/ 3632929 h 5759336"/>
              <a:gd name="connsiteX200" fmla="*/ 3165702 w 3194306"/>
              <a:gd name="connsiteY200" fmla="*/ 3118025 h 5759336"/>
              <a:gd name="connsiteX201" fmla="*/ 3194306 w 3194306"/>
              <a:gd name="connsiteY201" fmla="*/ 3146630 h 5759336"/>
              <a:gd name="connsiteX202" fmla="*/ 3165702 w 3194306"/>
              <a:gd name="connsiteY202" fmla="*/ 3175236 h 5759336"/>
              <a:gd name="connsiteX203" fmla="*/ 3137096 w 3194306"/>
              <a:gd name="connsiteY203" fmla="*/ 3146630 h 5759336"/>
              <a:gd name="connsiteX204" fmla="*/ 3165702 w 3194306"/>
              <a:gd name="connsiteY204" fmla="*/ 3118025 h 5759336"/>
              <a:gd name="connsiteX205" fmla="*/ 2727080 w 3194306"/>
              <a:gd name="connsiteY205" fmla="*/ 3118025 h 5759336"/>
              <a:gd name="connsiteX206" fmla="*/ 2755686 w 3194306"/>
              <a:gd name="connsiteY206" fmla="*/ 3146630 h 5759336"/>
              <a:gd name="connsiteX207" fmla="*/ 2727080 w 3194306"/>
              <a:gd name="connsiteY207" fmla="*/ 3175236 h 5759336"/>
              <a:gd name="connsiteX208" fmla="*/ 2698474 w 3194306"/>
              <a:gd name="connsiteY208" fmla="*/ 3146630 h 5759336"/>
              <a:gd name="connsiteX209" fmla="*/ 2727080 w 3194306"/>
              <a:gd name="connsiteY209" fmla="*/ 3118025 h 5759336"/>
              <a:gd name="connsiteX210" fmla="*/ 2288458 w 3194306"/>
              <a:gd name="connsiteY210" fmla="*/ 3118025 h 5759336"/>
              <a:gd name="connsiteX211" fmla="*/ 2317064 w 3194306"/>
              <a:gd name="connsiteY211" fmla="*/ 3146630 h 5759336"/>
              <a:gd name="connsiteX212" fmla="*/ 2288458 w 3194306"/>
              <a:gd name="connsiteY212" fmla="*/ 3175236 h 5759336"/>
              <a:gd name="connsiteX213" fmla="*/ 2259854 w 3194306"/>
              <a:gd name="connsiteY213" fmla="*/ 3146630 h 5759336"/>
              <a:gd name="connsiteX214" fmla="*/ 2288458 w 3194306"/>
              <a:gd name="connsiteY214" fmla="*/ 3118025 h 5759336"/>
              <a:gd name="connsiteX215" fmla="*/ 1849838 w 3194306"/>
              <a:gd name="connsiteY215" fmla="*/ 3118025 h 5759336"/>
              <a:gd name="connsiteX216" fmla="*/ 1878442 w 3194306"/>
              <a:gd name="connsiteY216" fmla="*/ 3146630 h 5759336"/>
              <a:gd name="connsiteX217" fmla="*/ 1849838 w 3194306"/>
              <a:gd name="connsiteY217" fmla="*/ 3175236 h 5759336"/>
              <a:gd name="connsiteX218" fmla="*/ 1821232 w 3194306"/>
              <a:gd name="connsiteY218" fmla="*/ 3146630 h 5759336"/>
              <a:gd name="connsiteX219" fmla="*/ 1849838 w 3194306"/>
              <a:gd name="connsiteY219" fmla="*/ 3118025 h 5759336"/>
              <a:gd name="connsiteX220" fmla="*/ 1354004 w 3194306"/>
              <a:gd name="connsiteY220" fmla="*/ 3118025 h 5759336"/>
              <a:gd name="connsiteX221" fmla="*/ 1382610 w 3194306"/>
              <a:gd name="connsiteY221" fmla="*/ 3146630 h 5759336"/>
              <a:gd name="connsiteX222" fmla="*/ 1354004 w 3194306"/>
              <a:gd name="connsiteY222" fmla="*/ 3175236 h 5759336"/>
              <a:gd name="connsiteX223" fmla="*/ 1325398 w 3194306"/>
              <a:gd name="connsiteY223" fmla="*/ 3146630 h 5759336"/>
              <a:gd name="connsiteX224" fmla="*/ 1354004 w 3194306"/>
              <a:gd name="connsiteY224" fmla="*/ 3118025 h 5759336"/>
              <a:gd name="connsiteX225" fmla="*/ 915384 w 3194306"/>
              <a:gd name="connsiteY225" fmla="*/ 3118025 h 5759336"/>
              <a:gd name="connsiteX226" fmla="*/ 943990 w 3194306"/>
              <a:gd name="connsiteY226" fmla="*/ 3146630 h 5759336"/>
              <a:gd name="connsiteX227" fmla="*/ 915384 w 3194306"/>
              <a:gd name="connsiteY227" fmla="*/ 3175236 h 5759336"/>
              <a:gd name="connsiteX228" fmla="*/ 886778 w 3194306"/>
              <a:gd name="connsiteY228" fmla="*/ 3146630 h 5759336"/>
              <a:gd name="connsiteX229" fmla="*/ 915384 w 3194306"/>
              <a:gd name="connsiteY229" fmla="*/ 3118025 h 5759336"/>
              <a:gd name="connsiteX230" fmla="*/ 467226 w 3194306"/>
              <a:gd name="connsiteY230" fmla="*/ 3118025 h 5759336"/>
              <a:gd name="connsiteX231" fmla="*/ 495832 w 3194306"/>
              <a:gd name="connsiteY231" fmla="*/ 3146630 h 5759336"/>
              <a:gd name="connsiteX232" fmla="*/ 467226 w 3194306"/>
              <a:gd name="connsiteY232" fmla="*/ 3175236 h 5759336"/>
              <a:gd name="connsiteX233" fmla="*/ 438622 w 3194306"/>
              <a:gd name="connsiteY233" fmla="*/ 3146630 h 5759336"/>
              <a:gd name="connsiteX234" fmla="*/ 467226 w 3194306"/>
              <a:gd name="connsiteY234" fmla="*/ 3118025 h 5759336"/>
              <a:gd name="connsiteX235" fmla="*/ 28606 w 3194306"/>
              <a:gd name="connsiteY235" fmla="*/ 3118025 h 5759336"/>
              <a:gd name="connsiteX236" fmla="*/ 57210 w 3194306"/>
              <a:gd name="connsiteY236" fmla="*/ 3146630 h 5759336"/>
              <a:gd name="connsiteX237" fmla="*/ 28606 w 3194306"/>
              <a:gd name="connsiteY237" fmla="*/ 3175236 h 5759336"/>
              <a:gd name="connsiteX238" fmla="*/ 0 w 3194306"/>
              <a:gd name="connsiteY238" fmla="*/ 3146630 h 5759336"/>
              <a:gd name="connsiteX239" fmla="*/ 28606 w 3194306"/>
              <a:gd name="connsiteY239" fmla="*/ 3118025 h 5759336"/>
              <a:gd name="connsiteX240" fmla="*/ 3165702 w 3194306"/>
              <a:gd name="connsiteY240" fmla="*/ 2593587 h 5759336"/>
              <a:gd name="connsiteX241" fmla="*/ 3194306 w 3194306"/>
              <a:gd name="connsiteY241" fmla="*/ 2622192 h 5759336"/>
              <a:gd name="connsiteX242" fmla="*/ 3165702 w 3194306"/>
              <a:gd name="connsiteY242" fmla="*/ 2650798 h 5759336"/>
              <a:gd name="connsiteX243" fmla="*/ 3137096 w 3194306"/>
              <a:gd name="connsiteY243" fmla="*/ 2622192 h 5759336"/>
              <a:gd name="connsiteX244" fmla="*/ 3165702 w 3194306"/>
              <a:gd name="connsiteY244" fmla="*/ 2593587 h 5759336"/>
              <a:gd name="connsiteX245" fmla="*/ 2727080 w 3194306"/>
              <a:gd name="connsiteY245" fmla="*/ 2593587 h 5759336"/>
              <a:gd name="connsiteX246" fmla="*/ 2755686 w 3194306"/>
              <a:gd name="connsiteY246" fmla="*/ 2622192 h 5759336"/>
              <a:gd name="connsiteX247" fmla="*/ 2727080 w 3194306"/>
              <a:gd name="connsiteY247" fmla="*/ 2650798 h 5759336"/>
              <a:gd name="connsiteX248" fmla="*/ 2698474 w 3194306"/>
              <a:gd name="connsiteY248" fmla="*/ 2622192 h 5759336"/>
              <a:gd name="connsiteX249" fmla="*/ 2727080 w 3194306"/>
              <a:gd name="connsiteY249" fmla="*/ 2593587 h 5759336"/>
              <a:gd name="connsiteX250" fmla="*/ 2288458 w 3194306"/>
              <a:gd name="connsiteY250" fmla="*/ 2593587 h 5759336"/>
              <a:gd name="connsiteX251" fmla="*/ 2317064 w 3194306"/>
              <a:gd name="connsiteY251" fmla="*/ 2622192 h 5759336"/>
              <a:gd name="connsiteX252" fmla="*/ 2288458 w 3194306"/>
              <a:gd name="connsiteY252" fmla="*/ 2650798 h 5759336"/>
              <a:gd name="connsiteX253" fmla="*/ 2259854 w 3194306"/>
              <a:gd name="connsiteY253" fmla="*/ 2622192 h 5759336"/>
              <a:gd name="connsiteX254" fmla="*/ 2288458 w 3194306"/>
              <a:gd name="connsiteY254" fmla="*/ 2593587 h 5759336"/>
              <a:gd name="connsiteX255" fmla="*/ 1849838 w 3194306"/>
              <a:gd name="connsiteY255" fmla="*/ 2593587 h 5759336"/>
              <a:gd name="connsiteX256" fmla="*/ 1878442 w 3194306"/>
              <a:gd name="connsiteY256" fmla="*/ 2622192 h 5759336"/>
              <a:gd name="connsiteX257" fmla="*/ 1849838 w 3194306"/>
              <a:gd name="connsiteY257" fmla="*/ 2650798 h 5759336"/>
              <a:gd name="connsiteX258" fmla="*/ 1821232 w 3194306"/>
              <a:gd name="connsiteY258" fmla="*/ 2622192 h 5759336"/>
              <a:gd name="connsiteX259" fmla="*/ 1849838 w 3194306"/>
              <a:gd name="connsiteY259" fmla="*/ 2593587 h 5759336"/>
              <a:gd name="connsiteX260" fmla="*/ 1354004 w 3194306"/>
              <a:gd name="connsiteY260" fmla="*/ 2593587 h 5759336"/>
              <a:gd name="connsiteX261" fmla="*/ 1382610 w 3194306"/>
              <a:gd name="connsiteY261" fmla="*/ 2622192 h 5759336"/>
              <a:gd name="connsiteX262" fmla="*/ 1354004 w 3194306"/>
              <a:gd name="connsiteY262" fmla="*/ 2650798 h 5759336"/>
              <a:gd name="connsiteX263" fmla="*/ 1325398 w 3194306"/>
              <a:gd name="connsiteY263" fmla="*/ 2622192 h 5759336"/>
              <a:gd name="connsiteX264" fmla="*/ 1354004 w 3194306"/>
              <a:gd name="connsiteY264" fmla="*/ 2593587 h 5759336"/>
              <a:gd name="connsiteX265" fmla="*/ 915384 w 3194306"/>
              <a:gd name="connsiteY265" fmla="*/ 2593587 h 5759336"/>
              <a:gd name="connsiteX266" fmla="*/ 943990 w 3194306"/>
              <a:gd name="connsiteY266" fmla="*/ 2622192 h 5759336"/>
              <a:gd name="connsiteX267" fmla="*/ 915384 w 3194306"/>
              <a:gd name="connsiteY267" fmla="*/ 2650798 h 5759336"/>
              <a:gd name="connsiteX268" fmla="*/ 886778 w 3194306"/>
              <a:gd name="connsiteY268" fmla="*/ 2622192 h 5759336"/>
              <a:gd name="connsiteX269" fmla="*/ 915384 w 3194306"/>
              <a:gd name="connsiteY269" fmla="*/ 2593587 h 5759336"/>
              <a:gd name="connsiteX270" fmla="*/ 467226 w 3194306"/>
              <a:gd name="connsiteY270" fmla="*/ 2593587 h 5759336"/>
              <a:gd name="connsiteX271" fmla="*/ 495832 w 3194306"/>
              <a:gd name="connsiteY271" fmla="*/ 2622192 h 5759336"/>
              <a:gd name="connsiteX272" fmla="*/ 467226 w 3194306"/>
              <a:gd name="connsiteY272" fmla="*/ 2650798 h 5759336"/>
              <a:gd name="connsiteX273" fmla="*/ 438622 w 3194306"/>
              <a:gd name="connsiteY273" fmla="*/ 2622192 h 5759336"/>
              <a:gd name="connsiteX274" fmla="*/ 467226 w 3194306"/>
              <a:gd name="connsiteY274" fmla="*/ 2593587 h 5759336"/>
              <a:gd name="connsiteX275" fmla="*/ 28606 w 3194306"/>
              <a:gd name="connsiteY275" fmla="*/ 2593587 h 5759336"/>
              <a:gd name="connsiteX276" fmla="*/ 57210 w 3194306"/>
              <a:gd name="connsiteY276" fmla="*/ 2622192 h 5759336"/>
              <a:gd name="connsiteX277" fmla="*/ 28606 w 3194306"/>
              <a:gd name="connsiteY277" fmla="*/ 2650798 h 5759336"/>
              <a:gd name="connsiteX278" fmla="*/ 0 w 3194306"/>
              <a:gd name="connsiteY278" fmla="*/ 2622192 h 5759336"/>
              <a:gd name="connsiteX279" fmla="*/ 28606 w 3194306"/>
              <a:gd name="connsiteY279" fmla="*/ 2593587 h 5759336"/>
              <a:gd name="connsiteX280" fmla="*/ 3165702 w 3194306"/>
              <a:gd name="connsiteY280" fmla="*/ 2078684 h 5759336"/>
              <a:gd name="connsiteX281" fmla="*/ 3194306 w 3194306"/>
              <a:gd name="connsiteY281" fmla="*/ 2107289 h 5759336"/>
              <a:gd name="connsiteX282" fmla="*/ 3165702 w 3194306"/>
              <a:gd name="connsiteY282" fmla="*/ 2135895 h 5759336"/>
              <a:gd name="connsiteX283" fmla="*/ 3137096 w 3194306"/>
              <a:gd name="connsiteY283" fmla="*/ 2107289 h 5759336"/>
              <a:gd name="connsiteX284" fmla="*/ 3165702 w 3194306"/>
              <a:gd name="connsiteY284" fmla="*/ 2078684 h 5759336"/>
              <a:gd name="connsiteX285" fmla="*/ 2727080 w 3194306"/>
              <a:gd name="connsiteY285" fmla="*/ 2078684 h 5759336"/>
              <a:gd name="connsiteX286" fmla="*/ 2755686 w 3194306"/>
              <a:gd name="connsiteY286" fmla="*/ 2107289 h 5759336"/>
              <a:gd name="connsiteX287" fmla="*/ 2727080 w 3194306"/>
              <a:gd name="connsiteY287" fmla="*/ 2135895 h 5759336"/>
              <a:gd name="connsiteX288" fmla="*/ 2698474 w 3194306"/>
              <a:gd name="connsiteY288" fmla="*/ 2107289 h 5759336"/>
              <a:gd name="connsiteX289" fmla="*/ 2727080 w 3194306"/>
              <a:gd name="connsiteY289" fmla="*/ 2078684 h 5759336"/>
              <a:gd name="connsiteX290" fmla="*/ 2288458 w 3194306"/>
              <a:gd name="connsiteY290" fmla="*/ 2078684 h 5759336"/>
              <a:gd name="connsiteX291" fmla="*/ 2317064 w 3194306"/>
              <a:gd name="connsiteY291" fmla="*/ 2107289 h 5759336"/>
              <a:gd name="connsiteX292" fmla="*/ 2288458 w 3194306"/>
              <a:gd name="connsiteY292" fmla="*/ 2135895 h 5759336"/>
              <a:gd name="connsiteX293" fmla="*/ 2259854 w 3194306"/>
              <a:gd name="connsiteY293" fmla="*/ 2107289 h 5759336"/>
              <a:gd name="connsiteX294" fmla="*/ 2288458 w 3194306"/>
              <a:gd name="connsiteY294" fmla="*/ 2078684 h 5759336"/>
              <a:gd name="connsiteX295" fmla="*/ 1849838 w 3194306"/>
              <a:gd name="connsiteY295" fmla="*/ 2078684 h 5759336"/>
              <a:gd name="connsiteX296" fmla="*/ 1878442 w 3194306"/>
              <a:gd name="connsiteY296" fmla="*/ 2107289 h 5759336"/>
              <a:gd name="connsiteX297" fmla="*/ 1849838 w 3194306"/>
              <a:gd name="connsiteY297" fmla="*/ 2135895 h 5759336"/>
              <a:gd name="connsiteX298" fmla="*/ 1821232 w 3194306"/>
              <a:gd name="connsiteY298" fmla="*/ 2107289 h 5759336"/>
              <a:gd name="connsiteX299" fmla="*/ 1849838 w 3194306"/>
              <a:gd name="connsiteY299" fmla="*/ 2078684 h 5759336"/>
              <a:gd name="connsiteX300" fmla="*/ 1354004 w 3194306"/>
              <a:gd name="connsiteY300" fmla="*/ 2078684 h 5759336"/>
              <a:gd name="connsiteX301" fmla="*/ 1382610 w 3194306"/>
              <a:gd name="connsiteY301" fmla="*/ 2107289 h 5759336"/>
              <a:gd name="connsiteX302" fmla="*/ 1354004 w 3194306"/>
              <a:gd name="connsiteY302" fmla="*/ 2135895 h 5759336"/>
              <a:gd name="connsiteX303" fmla="*/ 1325398 w 3194306"/>
              <a:gd name="connsiteY303" fmla="*/ 2107289 h 5759336"/>
              <a:gd name="connsiteX304" fmla="*/ 1354004 w 3194306"/>
              <a:gd name="connsiteY304" fmla="*/ 2078684 h 5759336"/>
              <a:gd name="connsiteX305" fmla="*/ 915384 w 3194306"/>
              <a:gd name="connsiteY305" fmla="*/ 2078684 h 5759336"/>
              <a:gd name="connsiteX306" fmla="*/ 943990 w 3194306"/>
              <a:gd name="connsiteY306" fmla="*/ 2107289 h 5759336"/>
              <a:gd name="connsiteX307" fmla="*/ 915384 w 3194306"/>
              <a:gd name="connsiteY307" fmla="*/ 2135895 h 5759336"/>
              <a:gd name="connsiteX308" fmla="*/ 886778 w 3194306"/>
              <a:gd name="connsiteY308" fmla="*/ 2107289 h 5759336"/>
              <a:gd name="connsiteX309" fmla="*/ 915384 w 3194306"/>
              <a:gd name="connsiteY309" fmla="*/ 2078684 h 5759336"/>
              <a:gd name="connsiteX310" fmla="*/ 467226 w 3194306"/>
              <a:gd name="connsiteY310" fmla="*/ 2078684 h 5759336"/>
              <a:gd name="connsiteX311" fmla="*/ 495834 w 3194306"/>
              <a:gd name="connsiteY311" fmla="*/ 2107290 h 5759336"/>
              <a:gd name="connsiteX312" fmla="*/ 467226 w 3194306"/>
              <a:gd name="connsiteY312" fmla="*/ 2135896 h 5759336"/>
              <a:gd name="connsiteX313" fmla="*/ 438622 w 3194306"/>
              <a:gd name="connsiteY313" fmla="*/ 2107290 h 5759336"/>
              <a:gd name="connsiteX314" fmla="*/ 467226 w 3194306"/>
              <a:gd name="connsiteY314" fmla="*/ 2078684 h 5759336"/>
              <a:gd name="connsiteX315" fmla="*/ 28606 w 3194306"/>
              <a:gd name="connsiteY315" fmla="*/ 2078684 h 5759336"/>
              <a:gd name="connsiteX316" fmla="*/ 57212 w 3194306"/>
              <a:gd name="connsiteY316" fmla="*/ 2107290 h 5759336"/>
              <a:gd name="connsiteX317" fmla="*/ 28606 w 3194306"/>
              <a:gd name="connsiteY317" fmla="*/ 2135896 h 5759336"/>
              <a:gd name="connsiteX318" fmla="*/ 0 w 3194306"/>
              <a:gd name="connsiteY318" fmla="*/ 2107290 h 5759336"/>
              <a:gd name="connsiteX319" fmla="*/ 28606 w 3194306"/>
              <a:gd name="connsiteY319" fmla="*/ 2078684 h 5759336"/>
              <a:gd name="connsiteX320" fmla="*/ 3165702 w 3194306"/>
              <a:gd name="connsiteY320" fmla="*/ 1563780 h 5759336"/>
              <a:gd name="connsiteX321" fmla="*/ 3194306 w 3194306"/>
              <a:gd name="connsiteY321" fmla="*/ 1592385 h 5759336"/>
              <a:gd name="connsiteX322" fmla="*/ 3165702 w 3194306"/>
              <a:gd name="connsiteY322" fmla="*/ 1620991 h 5759336"/>
              <a:gd name="connsiteX323" fmla="*/ 3137096 w 3194306"/>
              <a:gd name="connsiteY323" fmla="*/ 1592385 h 5759336"/>
              <a:gd name="connsiteX324" fmla="*/ 3165702 w 3194306"/>
              <a:gd name="connsiteY324" fmla="*/ 1563780 h 5759336"/>
              <a:gd name="connsiteX325" fmla="*/ 2727080 w 3194306"/>
              <a:gd name="connsiteY325" fmla="*/ 1563780 h 5759336"/>
              <a:gd name="connsiteX326" fmla="*/ 2755686 w 3194306"/>
              <a:gd name="connsiteY326" fmla="*/ 1592385 h 5759336"/>
              <a:gd name="connsiteX327" fmla="*/ 2727080 w 3194306"/>
              <a:gd name="connsiteY327" fmla="*/ 1620991 h 5759336"/>
              <a:gd name="connsiteX328" fmla="*/ 2698474 w 3194306"/>
              <a:gd name="connsiteY328" fmla="*/ 1592385 h 5759336"/>
              <a:gd name="connsiteX329" fmla="*/ 2727080 w 3194306"/>
              <a:gd name="connsiteY329" fmla="*/ 1563780 h 5759336"/>
              <a:gd name="connsiteX330" fmla="*/ 2288458 w 3194306"/>
              <a:gd name="connsiteY330" fmla="*/ 1563780 h 5759336"/>
              <a:gd name="connsiteX331" fmla="*/ 2317064 w 3194306"/>
              <a:gd name="connsiteY331" fmla="*/ 1592385 h 5759336"/>
              <a:gd name="connsiteX332" fmla="*/ 2288458 w 3194306"/>
              <a:gd name="connsiteY332" fmla="*/ 1620991 h 5759336"/>
              <a:gd name="connsiteX333" fmla="*/ 2259854 w 3194306"/>
              <a:gd name="connsiteY333" fmla="*/ 1592385 h 5759336"/>
              <a:gd name="connsiteX334" fmla="*/ 2288458 w 3194306"/>
              <a:gd name="connsiteY334" fmla="*/ 1563780 h 5759336"/>
              <a:gd name="connsiteX335" fmla="*/ 1849838 w 3194306"/>
              <a:gd name="connsiteY335" fmla="*/ 1563780 h 5759336"/>
              <a:gd name="connsiteX336" fmla="*/ 1878442 w 3194306"/>
              <a:gd name="connsiteY336" fmla="*/ 1592385 h 5759336"/>
              <a:gd name="connsiteX337" fmla="*/ 1849838 w 3194306"/>
              <a:gd name="connsiteY337" fmla="*/ 1620991 h 5759336"/>
              <a:gd name="connsiteX338" fmla="*/ 1821232 w 3194306"/>
              <a:gd name="connsiteY338" fmla="*/ 1592385 h 5759336"/>
              <a:gd name="connsiteX339" fmla="*/ 1849838 w 3194306"/>
              <a:gd name="connsiteY339" fmla="*/ 1563780 h 5759336"/>
              <a:gd name="connsiteX340" fmla="*/ 1354004 w 3194306"/>
              <a:gd name="connsiteY340" fmla="*/ 1563780 h 5759336"/>
              <a:gd name="connsiteX341" fmla="*/ 1382610 w 3194306"/>
              <a:gd name="connsiteY341" fmla="*/ 1592385 h 5759336"/>
              <a:gd name="connsiteX342" fmla="*/ 1354004 w 3194306"/>
              <a:gd name="connsiteY342" fmla="*/ 1620991 h 5759336"/>
              <a:gd name="connsiteX343" fmla="*/ 1325398 w 3194306"/>
              <a:gd name="connsiteY343" fmla="*/ 1592385 h 5759336"/>
              <a:gd name="connsiteX344" fmla="*/ 1354004 w 3194306"/>
              <a:gd name="connsiteY344" fmla="*/ 1563780 h 5759336"/>
              <a:gd name="connsiteX345" fmla="*/ 915384 w 3194306"/>
              <a:gd name="connsiteY345" fmla="*/ 1563780 h 5759336"/>
              <a:gd name="connsiteX346" fmla="*/ 943990 w 3194306"/>
              <a:gd name="connsiteY346" fmla="*/ 1592385 h 5759336"/>
              <a:gd name="connsiteX347" fmla="*/ 915384 w 3194306"/>
              <a:gd name="connsiteY347" fmla="*/ 1620991 h 5759336"/>
              <a:gd name="connsiteX348" fmla="*/ 886778 w 3194306"/>
              <a:gd name="connsiteY348" fmla="*/ 1592385 h 5759336"/>
              <a:gd name="connsiteX349" fmla="*/ 915384 w 3194306"/>
              <a:gd name="connsiteY349" fmla="*/ 1563780 h 5759336"/>
              <a:gd name="connsiteX350" fmla="*/ 467226 w 3194306"/>
              <a:gd name="connsiteY350" fmla="*/ 1563780 h 5759336"/>
              <a:gd name="connsiteX351" fmla="*/ 495834 w 3194306"/>
              <a:gd name="connsiteY351" fmla="*/ 1592386 h 5759336"/>
              <a:gd name="connsiteX352" fmla="*/ 467226 w 3194306"/>
              <a:gd name="connsiteY352" fmla="*/ 1620992 h 5759336"/>
              <a:gd name="connsiteX353" fmla="*/ 438622 w 3194306"/>
              <a:gd name="connsiteY353" fmla="*/ 1592386 h 5759336"/>
              <a:gd name="connsiteX354" fmla="*/ 467226 w 3194306"/>
              <a:gd name="connsiteY354" fmla="*/ 1563780 h 5759336"/>
              <a:gd name="connsiteX355" fmla="*/ 28606 w 3194306"/>
              <a:gd name="connsiteY355" fmla="*/ 1563780 h 5759336"/>
              <a:gd name="connsiteX356" fmla="*/ 57212 w 3194306"/>
              <a:gd name="connsiteY356" fmla="*/ 1592386 h 5759336"/>
              <a:gd name="connsiteX357" fmla="*/ 28606 w 3194306"/>
              <a:gd name="connsiteY357" fmla="*/ 1620992 h 5759336"/>
              <a:gd name="connsiteX358" fmla="*/ 0 w 3194306"/>
              <a:gd name="connsiteY358" fmla="*/ 1592386 h 5759336"/>
              <a:gd name="connsiteX359" fmla="*/ 28606 w 3194306"/>
              <a:gd name="connsiteY359" fmla="*/ 1563780 h 5759336"/>
              <a:gd name="connsiteX360" fmla="*/ 3165702 w 3194306"/>
              <a:gd name="connsiteY360" fmla="*/ 1039342 h 5759336"/>
              <a:gd name="connsiteX361" fmla="*/ 3194306 w 3194306"/>
              <a:gd name="connsiteY361" fmla="*/ 1067947 h 5759336"/>
              <a:gd name="connsiteX362" fmla="*/ 3165702 w 3194306"/>
              <a:gd name="connsiteY362" fmla="*/ 1096553 h 5759336"/>
              <a:gd name="connsiteX363" fmla="*/ 3137096 w 3194306"/>
              <a:gd name="connsiteY363" fmla="*/ 1067947 h 5759336"/>
              <a:gd name="connsiteX364" fmla="*/ 3165702 w 3194306"/>
              <a:gd name="connsiteY364" fmla="*/ 1039342 h 5759336"/>
              <a:gd name="connsiteX365" fmla="*/ 2727080 w 3194306"/>
              <a:gd name="connsiteY365" fmla="*/ 1039342 h 5759336"/>
              <a:gd name="connsiteX366" fmla="*/ 2755686 w 3194306"/>
              <a:gd name="connsiteY366" fmla="*/ 1067947 h 5759336"/>
              <a:gd name="connsiteX367" fmla="*/ 2727080 w 3194306"/>
              <a:gd name="connsiteY367" fmla="*/ 1096553 h 5759336"/>
              <a:gd name="connsiteX368" fmla="*/ 2698474 w 3194306"/>
              <a:gd name="connsiteY368" fmla="*/ 1067947 h 5759336"/>
              <a:gd name="connsiteX369" fmla="*/ 2727080 w 3194306"/>
              <a:gd name="connsiteY369" fmla="*/ 1039342 h 5759336"/>
              <a:gd name="connsiteX370" fmla="*/ 2288458 w 3194306"/>
              <a:gd name="connsiteY370" fmla="*/ 1039342 h 5759336"/>
              <a:gd name="connsiteX371" fmla="*/ 2317064 w 3194306"/>
              <a:gd name="connsiteY371" fmla="*/ 1067947 h 5759336"/>
              <a:gd name="connsiteX372" fmla="*/ 2288458 w 3194306"/>
              <a:gd name="connsiteY372" fmla="*/ 1096553 h 5759336"/>
              <a:gd name="connsiteX373" fmla="*/ 2259854 w 3194306"/>
              <a:gd name="connsiteY373" fmla="*/ 1067947 h 5759336"/>
              <a:gd name="connsiteX374" fmla="*/ 2288458 w 3194306"/>
              <a:gd name="connsiteY374" fmla="*/ 1039342 h 5759336"/>
              <a:gd name="connsiteX375" fmla="*/ 1849838 w 3194306"/>
              <a:gd name="connsiteY375" fmla="*/ 1039342 h 5759336"/>
              <a:gd name="connsiteX376" fmla="*/ 1878442 w 3194306"/>
              <a:gd name="connsiteY376" fmla="*/ 1067947 h 5759336"/>
              <a:gd name="connsiteX377" fmla="*/ 1849838 w 3194306"/>
              <a:gd name="connsiteY377" fmla="*/ 1096553 h 5759336"/>
              <a:gd name="connsiteX378" fmla="*/ 1821232 w 3194306"/>
              <a:gd name="connsiteY378" fmla="*/ 1067947 h 5759336"/>
              <a:gd name="connsiteX379" fmla="*/ 1849838 w 3194306"/>
              <a:gd name="connsiteY379" fmla="*/ 1039342 h 5759336"/>
              <a:gd name="connsiteX380" fmla="*/ 1354004 w 3194306"/>
              <a:gd name="connsiteY380" fmla="*/ 1039342 h 5759336"/>
              <a:gd name="connsiteX381" fmla="*/ 1382610 w 3194306"/>
              <a:gd name="connsiteY381" fmla="*/ 1067947 h 5759336"/>
              <a:gd name="connsiteX382" fmla="*/ 1354004 w 3194306"/>
              <a:gd name="connsiteY382" fmla="*/ 1096553 h 5759336"/>
              <a:gd name="connsiteX383" fmla="*/ 1325398 w 3194306"/>
              <a:gd name="connsiteY383" fmla="*/ 1067947 h 5759336"/>
              <a:gd name="connsiteX384" fmla="*/ 1354004 w 3194306"/>
              <a:gd name="connsiteY384" fmla="*/ 1039342 h 5759336"/>
              <a:gd name="connsiteX385" fmla="*/ 915384 w 3194306"/>
              <a:gd name="connsiteY385" fmla="*/ 1039342 h 5759336"/>
              <a:gd name="connsiteX386" fmla="*/ 943990 w 3194306"/>
              <a:gd name="connsiteY386" fmla="*/ 1067947 h 5759336"/>
              <a:gd name="connsiteX387" fmla="*/ 915384 w 3194306"/>
              <a:gd name="connsiteY387" fmla="*/ 1096553 h 5759336"/>
              <a:gd name="connsiteX388" fmla="*/ 886778 w 3194306"/>
              <a:gd name="connsiteY388" fmla="*/ 1067947 h 5759336"/>
              <a:gd name="connsiteX389" fmla="*/ 915384 w 3194306"/>
              <a:gd name="connsiteY389" fmla="*/ 1039342 h 5759336"/>
              <a:gd name="connsiteX390" fmla="*/ 467226 w 3194306"/>
              <a:gd name="connsiteY390" fmla="*/ 1039342 h 5759336"/>
              <a:gd name="connsiteX391" fmla="*/ 495832 w 3194306"/>
              <a:gd name="connsiteY391" fmla="*/ 1067949 h 5759336"/>
              <a:gd name="connsiteX392" fmla="*/ 467226 w 3194306"/>
              <a:gd name="connsiteY392" fmla="*/ 1096553 h 5759336"/>
              <a:gd name="connsiteX393" fmla="*/ 438622 w 3194306"/>
              <a:gd name="connsiteY393" fmla="*/ 1067949 h 5759336"/>
              <a:gd name="connsiteX394" fmla="*/ 467226 w 3194306"/>
              <a:gd name="connsiteY394" fmla="*/ 1039342 h 5759336"/>
              <a:gd name="connsiteX395" fmla="*/ 28606 w 3194306"/>
              <a:gd name="connsiteY395" fmla="*/ 1039342 h 5759336"/>
              <a:gd name="connsiteX396" fmla="*/ 57210 w 3194306"/>
              <a:gd name="connsiteY396" fmla="*/ 1067947 h 5759336"/>
              <a:gd name="connsiteX397" fmla="*/ 28606 w 3194306"/>
              <a:gd name="connsiteY397" fmla="*/ 1096553 h 5759336"/>
              <a:gd name="connsiteX398" fmla="*/ 0 w 3194306"/>
              <a:gd name="connsiteY398" fmla="*/ 1067947 h 5759336"/>
              <a:gd name="connsiteX399" fmla="*/ 28606 w 3194306"/>
              <a:gd name="connsiteY399" fmla="*/ 1039342 h 5759336"/>
              <a:gd name="connsiteX400" fmla="*/ 3165702 w 3194306"/>
              <a:gd name="connsiteY400" fmla="*/ 524439 h 5759336"/>
              <a:gd name="connsiteX401" fmla="*/ 3194306 w 3194306"/>
              <a:gd name="connsiteY401" fmla="*/ 553044 h 5759336"/>
              <a:gd name="connsiteX402" fmla="*/ 3165702 w 3194306"/>
              <a:gd name="connsiteY402" fmla="*/ 581650 h 5759336"/>
              <a:gd name="connsiteX403" fmla="*/ 3137096 w 3194306"/>
              <a:gd name="connsiteY403" fmla="*/ 553044 h 5759336"/>
              <a:gd name="connsiteX404" fmla="*/ 3165702 w 3194306"/>
              <a:gd name="connsiteY404" fmla="*/ 524439 h 5759336"/>
              <a:gd name="connsiteX405" fmla="*/ 2727080 w 3194306"/>
              <a:gd name="connsiteY405" fmla="*/ 524439 h 5759336"/>
              <a:gd name="connsiteX406" fmla="*/ 2755686 w 3194306"/>
              <a:gd name="connsiteY406" fmla="*/ 553044 h 5759336"/>
              <a:gd name="connsiteX407" fmla="*/ 2727080 w 3194306"/>
              <a:gd name="connsiteY407" fmla="*/ 581650 h 5759336"/>
              <a:gd name="connsiteX408" fmla="*/ 2698474 w 3194306"/>
              <a:gd name="connsiteY408" fmla="*/ 553044 h 5759336"/>
              <a:gd name="connsiteX409" fmla="*/ 2727080 w 3194306"/>
              <a:gd name="connsiteY409" fmla="*/ 524439 h 5759336"/>
              <a:gd name="connsiteX410" fmla="*/ 2288458 w 3194306"/>
              <a:gd name="connsiteY410" fmla="*/ 524439 h 5759336"/>
              <a:gd name="connsiteX411" fmla="*/ 2317064 w 3194306"/>
              <a:gd name="connsiteY411" fmla="*/ 553044 h 5759336"/>
              <a:gd name="connsiteX412" fmla="*/ 2288458 w 3194306"/>
              <a:gd name="connsiteY412" fmla="*/ 581650 h 5759336"/>
              <a:gd name="connsiteX413" fmla="*/ 2259854 w 3194306"/>
              <a:gd name="connsiteY413" fmla="*/ 553044 h 5759336"/>
              <a:gd name="connsiteX414" fmla="*/ 2288458 w 3194306"/>
              <a:gd name="connsiteY414" fmla="*/ 524439 h 5759336"/>
              <a:gd name="connsiteX415" fmla="*/ 1849838 w 3194306"/>
              <a:gd name="connsiteY415" fmla="*/ 524439 h 5759336"/>
              <a:gd name="connsiteX416" fmla="*/ 1878442 w 3194306"/>
              <a:gd name="connsiteY416" fmla="*/ 553044 h 5759336"/>
              <a:gd name="connsiteX417" fmla="*/ 1849838 w 3194306"/>
              <a:gd name="connsiteY417" fmla="*/ 581650 h 5759336"/>
              <a:gd name="connsiteX418" fmla="*/ 1821232 w 3194306"/>
              <a:gd name="connsiteY418" fmla="*/ 553044 h 5759336"/>
              <a:gd name="connsiteX419" fmla="*/ 1849838 w 3194306"/>
              <a:gd name="connsiteY419" fmla="*/ 524439 h 5759336"/>
              <a:gd name="connsiteX420" fmla="*/ 1354004 w 3194306"/>
              <a:gd name="connsiteY420" fmla="*/ 524439 h 5759336"/>
              <a:gd name="connsiteX421" fmla="*/ 1382610 w 3194306"/>
              <a:gd name="connsiteY421" fmla="*/ 553044 h 5759336"/>
              <a:gd name="connsiteX422" fmla="*/ 1354004 w 3194306"/>
              <a:gd name="connsiteY422" fmla="*/ 581650 h 5759336"/>
              <a:gd name="connsiteX423" fmla="*/ 1325398 w 3194306"/>
              <a:gd name="connsiteY423" fmla="*/ 553044 h 5759336"/>
              <a:gd name="connsiteX424" fmla="*/ 1354004 w 3194306"/>
              <a:gd name="connsiteY424" fmla="*/ 524439 h 5759336"/>
              <a:gd name="connsiteX425" fmla="*/ 915384 w 3194306"/>
              <a:gd name="connsiteY425" fmla="*/ 524439 h 5759336"/>
              <a:gd name="connsiteX426" fmla="*/ 943990 w 3194306"/>
              <a:gd name="connsiteY426" fmla="*/ 553044 h 5759336"/>
              <a:gd name="connsiteX427" fmla="*/ 915384 w 3194306"/>
              <a:gd name="connsiteY427" fmla="*/ 581650 h 5759336"/>
              <a:gd name="connsiteX428" fmla="*/ 886778 w 3194306"/>
              <a:gd name="connsiteY428" fmla="*/ 553044 h 5759336"/>
              <a:gd name="connsiteX429" fmla="*/ 915384 w 3194306"/>
              <a:gd name="connsiteY429" fmla="*/ 524439 h 5759336"/>
              <a:gd name="connsiteX430" fmla="*/ 467226 w 3194306"/>
              <a:gd name="connsiteY430" fmla="*/ 524439 h 5759336"/>
              <a:gd name="connsiteX431" fmla="*/ 495832 w 3194306"/>
              <a:gd name="connsiteY431" fmla="*/ 553044 h 5759336"/>
              <a:gd name="connsiteX432" fmla="*/ 467226 w 3194306"/>
              <a:gd name="connsiteY432" fmla="*/ 581650 h 5759336"/>
              <a:gd name="connsiteX433" fmla="*/ 438622 w 3194306"/>
              <a:gd name="connsiteY433" fmla="*/ 553044 h 5759336"/>
              <a:gd name="connsiteX434" fmla="*/ 467226 w 3194306"/>
              <a:gd name="connsiteY434" fmla="*/ 524439 h 5759336"/>
              <a:gd name="connsiteX435" fmla="*/ 28606 w 3194306"/>
              <a:gd name="connsiteY435" fmla="*/ 524439 h 5759336"/>
              <a:gd name="connsiteX436" fmla="*/ 57210 w 3194306"/>
              <a:gd name="connsiteY436" fmla="*/ 553044 h 5759336"/>
              <a:gd name="connsiteX437" fmla="*/ 28606 w 3194306"/>
              <a:gd name="connsiteY437" fmla="*/ 581650 h 5759336"/>
              <a:gd name="connsiteX438" fmla="*/ 0 w 3194306"/>
              <a:gd name="connsiteY438" fmla="*/ 553044 h 5759336"/>
              <a:gd name="connsiteX439" fmla="*/ 28606 w 3194306"/>
              <a:gd name="connsiteY439" fmla="*/ 524439 h 5759336"/>
              <a:gd name="connsiteX440" fmla="*/ 3165702 w 3194306"/>
              <a:gd name="connsiteY440" fmla="*/ 0 h 5759336"/>
              <a:gd name="connsiteX441" fmla="*/ 3194306 w 3194306"/>
              <a:gd name="connsiteY441" fmla="*/ 28605 h 5759336"/>
              <a:gd name="connsiteX442" fmla="*/ 3165702 w 3194306"/>
              <a:gd name="connsiteY442" fmla="*/ 57211 h 5759336"/>
              <a:gd name="connsiteX443" fmla="*/ 3137096 w 3194306"/>
              <a:gd name="connsiteY443" fmla="*/ 28605 h 5759336"/>
              <a:gd name="connsiteX444" fmla="*/ 3165702 w 3194306"/>
              <a:gd name="connsiteY444" fmla="*/ 0 h 5759336"/>
              <a:gd name="connsiteX445" fmla="*/ 2727080 w 3194306"/>
              <a:gd name="connsiteY445" fmla="*/ 0 h 5759336"/>
              <a:gd name="connsiteX446" fmla="*/ 2755686 w 3194306"/>
              <a:gd name="connsiteY446" fmla="*/ 28605 h 5759336"/>
              <a:gd name="connsiteX447" fmla="*/ 2727080 w 3194306"/>
              <a:gd name="connsiteY447" fmla="*/ 57211 h 5759336"/>
              <a:gd name="connsiteX448" fmla="*/ 2698474 w 3194306"/>
              <a:gd name="connsiteY448" fmla="*/ 28605 h 5759336"/>
              <a:gd name="connsiteX449" fmla="*/ 2727080 w 3194306"/>
              <a:gd name="connsiteY449" fmla="*/ 0 h 5759336"/>
              <a:gd name="connsiteX450" fmla="*/ 2288458 w 3194306"/>
              <a:gd name="connsiteY450" fmla="*/ 0 h 5759336"/>
              <a:gd name="connsiteX451" fmla="*/ 2317064 w 3194306"/>
              <a:gd name="connsiteY451" fmla="*/ 28605 h 5759336"/>
              <a:gd name="connsiteX452" fmla="*/ 2288458 w 3194306"/>
              <a:gd name="connsiteY452" fmla="*/ 57211 h 5759336"/>
              <a:gd name="connsiteX453" fmla="*/ 2259854 w 3194306"/>
              <a:gd name="connsiteY453" fmla="*/ 28605 h 5759336"/>
              <a:gd name="connsiteX454" fmla="*/ 2288458 w 3194306"/>
              <a:gd name="connsiteY454" fmla="*/ 0 h 5759336"/>
              <a:gd name="connsiteX455" fmla="*/ 1849838 w 3194306"/>
              <a:gd name="connsiteY455" fmla="*/ 0 h 5759336"/>
              <a:gd name="connsiteX456" fmla="*/ 1878442 w 3194306"/>
              <a:gd name="connsiteY456" fmla="*/ 28605 h 5759336"/>
              <a:gd name="connsiteX457" fmla="*/ 1849838 w 3194306"/>
              <a:gd name="connsiteY457" fmla="*/ 57211 h 5759336"/>
              <a:gd name="connsiteX458" fmla="*/ 1821232 w 3194306"/>
              <a:gd name="connsiteY458" fmla="*/ 28605 h 5759336"/>
              <a:gd name="connsiteX459" fmla="*/ 1849838 w 3194306"/>
              <a:gd name="connsiteY459" fmla="*/ 0 h 5759336"/>
              <a:gd name="connsiteX460" fmla="*/ 1354004 w 3194306"/>
              <a:gd name="connsiteY460" fmla="*/ 0 h 5759336"/>
              <a:gd name="connsiteX461" fmla="*/ 1382610 w 3194306"/>
              <a:gd name="connsiteY461" fmla="*/ 28605 h 5759336"/>
              <a:gd name="connsiteX462" fmla="*/ 1354004 w 3194306"/>
              <a:gd name="connsiteY462" fmla="*/ 57211 h 5759336"/>
              <a:gd name="connsiteX463" fmla="*/ 1325398 w 3194306"/>
              <a:gd name="connsiteY463" fmla="*/ 28605 h 5759336"/>
              <a:gd name="connsiteX464" fmla="*/ 1354004 w 3194306"/>
              <a:gd name="connsiteY464" fmla="*/ 0 h 5759336"/>
              <a:gd name="connsiteX465" fmla="*/ 915384 w 3194306"/>
              <a:gd name="connsiteY465" fmla="*/ 0 h 5759336"/>
              <a:gd name="connsiteX466" fmla="*/ 943990 w 3194306"/>
              <a:gd name="connsiteY466" fmla="*/ 28605 h 5759336"/>
              <a:gd name="connsiteX467" fmla="*/ 915384 w 3194306"/>
              <a:gd name="connsiteY467" fmla="*/ 57211 h 5759336"/>
              <a:gd name="connsiteX468" fmla="*/ 886778 w 3194306"/>
              <a:gd name="connsiteY468" fmla="*/ 28605 h 5759336"/>
              <a:gd name="connsiteX469" fmla="*/ 915384 w 3194306"/>
              <a:gd name="connsiteY469" fmla="*/ 0 h 5759336"/>
              <a:gd name="connsiteX470" fmla="*/ 467226 w 3194306"/>
              <a:gd name="connsiteY470" fmla="*/ 0 h 5759336"/>
              <a:gd name="connsiteX471" fmla="*/ 495832 w 3194306"/>
              <a:gd name="connsiteY471" fmla="*/ 28605 h 5759336"/>
              <a:gd name="connsiteX472" fmla="*/ 467226 w 3194306"/>
              <a:gd name="connsiteY472" fmla="*/ 57211 h 5759336"/>
              <a:gd name="connsiteX473" fmla="*/ 438622 w 3194306"/>
              <a:gd name="connsiteY473" fmla="*/ 28605 h 5759336"/>
              <a:gd name="connsiteX474" fmla="*/ 467226 w 3194306"/>
              <a:gd name="connsiteY474" fmla="*/ 0 h 5759336"/>
              <a:gd name="connsiteX475" fmla="*/ 28606 w 3194306"/>
              <a:gd name="connsiteY475" fmla="*/ 0 h 5759336"/>
              <a:gd name="connsiteX476" fmla="*/ 57210 w 3194306"/>
              <a:gd name="connsiteY476" fmla="*/ 28605 h 5759336"/>
              <a:gd name="connsiteX477" fmla="*/ 28606 w 3194306"/>
              <a:gd name="connsiteY477" fmla="*/ 57211 h 5759336"/>
              <a:gd name="connsiteX478" fmla="*/ 0 w 3194306"/>
              <a:gd name="connsiteY478" fmla="*/ 28605 h 5759336"/>
              <a:gd name="connsiteX479" fmla="*/ 28606 w 3194306"/>
              <a:gd name="connsiteY479" fmla="*/ 0 h 57593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Lst>
            <a:rect l="l" t="t" r="r" b="b"/>
            <a:pathLst>
              <a:path w="3194306" h="5759336">
                <a:moveTo>
                  <a:pt x="3165702" y="5702077"/>
                </a:moveTo>
                <a:cubicBezTo>
                  <a:pt x="3180958" y="5702077"/>
                  <a:pt x="3194306" y="5714470"/>
                  <a:pt x="3194306" y="5730683"/>
                </a:cubicBezTo>
                <a:cubicBezTo>
                  <a:pt x="3194306" y="5745936"/>
                  <a:pt x="3180958" y="5759288"/>
                  <a:pt x="3165702" y="5759288"/>
                </a:cubicBezTo>
                <a:cubicBezTo>
                  <a:pt x="3150446" y="5759288"/>
                  <a:pt x="3137096" y="5746895"/>
                  <a:pt x="3137096" y="5730683"/>
                </a:cubicBezTo>
                <a:cubicBezTo>
                  <a:pt x="3137096" y="5715421"/>
                  <a:pt x="3150446" y="5702077"/>
                  <a:pt x="3165702" y="5702077"/>
                </a:cubicBezTo>
                <a:close/>
                <a:moveTo>
                  <a:pt x="2727080" y="5702077"/>
                </a:moveTo>
                <a:cubicBezTo>
                  <a:pt x="2742336" y="5702077"/>
                  <a:pt x="2755686" y="5714470"/>
                  <a:pt x="2755686" y="5730683"/>
                </a:cubicBezTo>
                <a:cubicBezTo>
                  <a:pt x="2755686" y="5746884"/>
                  <a:pt x="2742336" y="5759288"/>
                  <a:pt x="2727080" y="5759288"/>
                </a:cubicBezTo>
                <a:cubicBezTo>
                  <a:pt x="2711824" y="5759288"/>
                  <a:pt x="2698474" y="5746895"/>
                  <a:pt x="2698474" y="5730683"/>
                </a:cubicBezTo>
                <a:cubicBezTo>
                  <a:pt x="2698474" y="5715429"/>
                  <a:pt x="2711824" y="5702077"/>
                  <a:pt x="2727080" y="5702077"/>
                </a:cubicBezTo>
                <a:close/>
                <a:moveTo>
                  <a:pt x="2288458" y="5702077"/>
                </a:moveTo>
                <a:cubicBezTo>
                  <a:pt x="2303714" y="5702077"/>
                  <a:pt x="2317064" y="5714470"/>
                  <a:pt x="2317064" y="5730683"/>
                </a:cubicBezTo>
                <a:cubicBezTo>
                  <a:pt x="2317064" y="5746884"/>
                  <a:pt x="2303714" y="5759288"/>
                  <a:pt x="2288458" y="5759288"/>
                </a:cubicBezTo>
                <a:cubicBezTo>
                  <a:pt x="2273202" y="5759288"/>
                  <a:pt x="2259854" y="5746895"/>
                  <a:pt x="2259854" y="5730683"/>
                </a:cubicBezTo>
                <a:cubicBezTo>
                  <a:pt x="2259854" y="5715429"/>
                  <a:pt x="2273202" y="5702077"/>
                  <a:pt x="2288458" y="5702077"/>
                </a:cubicBezTo>
                <a:close/>
                <a:moveTo>
                  <a:pt x="1849838" y="5702077"/>
                </a:moveTo>
                <a:cubicBezTo>
                  <a:pt x="1865094" y="5702077"/>
                  <a:pt x="1878442" y="5714470"/>
                  <a:pt x="1878442" y="5730683"/>
                </a:cubicBezTo>
                <a:cubicBezTo>
                  <a:pt x="1878442" y="5746884"/>
                  <a:pt x="1865094" y="5759288"/>
                  <a:pt x="1849838" y="5759288"/>
                </a:cubicBezTo>
                <a:cubicBezTo>
                  <a:pt x="1834582" y="5759288"/>
                  <a:pt x="1821232" y="5746895"/>
                  <a:pt x="1821232" y="5730683"/>
                </a:cubicBezTo>
                <a:cubicBezTo>
                  <a:pt x="1821232" y="5715429"/>
                  <a:pt x="1834582" y="5702077"/>
                  <a:pt x="1849838" y="5702077"/>
                </a:cubicBezTo>
                <a:close/>
                <a:moveTo>
                  <a:pt x="1354004" y="5702077"/>
                </a:moveTo>
                <a:cubicBezTo>
                  <a:pt x="1369260" y="5702077"/>
                  <a:pt x="1382610" y="5714470"/>
                  <a:pt x="1382610" y="5730683"/>
                </a:cubicBezTo>
                <a:cubicBezTo>
                  <a:pt x="1382610" y="5746884"/>
                  <a:pt x="1369260" y="5759288"/>
                  <a:pt x="1354004" y="5759288"/>
                </a:cubicBezTo>
                <a:cubicBezTo>
                  <a:pt x="1338748" y="5759288"/>
                  <a:pt x="1325398" y="5746895"/>
                  <a:pt x="1325398" y="5730683"/>
                </a:cubicBezTo>
                <a:cubicBezTo>
                  <a:pt x="1325398" y="5715429"/>
                  <a:pt x="1338748" y="5702077"/>
                  <a:pt x="1354004" y="5702077"/>
                </a:cubicBezTo>
                <a:close/>
                <a:moveTo>
                  <a:pt x="915384" y="5702077"/>
                </a:moveTo>
                <a:cubicBezTo>
                  <a:pt x="930640" y="5702077"/>
                  <a:pt x="943990" y="5714470"/>
                  <a:pt x="943990" y="5730683"/>
                </a:cubicBezTo>
                <a:cubicBezTo>
                  <a:pt x="943990" y="5746884"/>
                  <a:pt x="930640" y="5759288"/>
                  <a:pt x="915384" y="5759288"/>
                </a:cubicBezTo>
                <a:cubicBezTo>
                  <a:pt x="900128" y="5759288"/>
                  <a:pt x="886778" y="5746895"/>
                  <a:pt x="886778" y="5730683"/>
                </a:cubicBezTo>
                <a:cubicBezTo>
                  <a:pt x="886778" y="5715429"/>
                  <a:pt x="900128" y="5702077"/>
                  <a:pt x="915384" y="5702077"/>
                </a:cubicBezTo>
                <a:close/>
                <a:moveTo>
                  <a:pt x="467226" y="5702077"/>
                </a:moveTo>
                <a:cubicBezTo>
                  <a:pt x="482482" y="5702077"/>
                  <a:pt x="495832" y="5714472"/>
                  <a:pt x="495832" y="5730684"/>
                </a:cubicBezTo>
                <a:cubicBezTo>
                  <a:pt x="495832" y="5746886"/>
                  <a:pt x="483434" y="5760239"/>
                  <a:pt x="467226" y="5759289"/>
                </a:cubicBezTo>
                <a:cubicBezTo>
                  <a:pt x="451970" y="5759289"/>
                  <a:pt x="438622" y="5746894"/>
                  <a:pt x="438622" y="5730684"/>
                </a:cubicBezTo>
                <a:cubicBezTo>
                  <a:pt x="438622" y="5715430"/>
                  <a:pt x="451014" y="5702077"/>
                  <a:pt x="467226" y="5702077"/>
                </a:cubicBezTo>
                <a:close/>
                <a:moveTo>
                  <a:pt x="28606" y="5702077"/>
                </a:moveTo>
                <a:cubicBezTo>
                  <a:pt x="43862" y="5702077"/>
                  <a:pt x="57210" y="5714470"/>
                  <a:pt x="57210" y="5730683"/>
                </a:cubicBezTo>
                <a:cubicBezTo>
                  <a:pt x="57210" y="5746884"/>
                  <a:pt x="43862" y="5759288"/>
                  <a:pt x="28606" y="5759288"/>
                </a:cubicBezTo>
                <a:cubicBezTo>
                  <a:pt x="13350" y="5759288"/>
                  <a:pt x="0" y="5746895"/>
                  <a:pt x="0" y="5730683"/>
                </a:cubicBezTo>
                <a:cubicBezTo>
                  <a:pt x="0" y="5715429"/>
                  <a:pt x="13350" y="5702077"/>
                  <a:pt x="28606" y="5702077"/>
                </a:cubicBezTo>
                <a:close/>
                <a:moveTo>
                  <a:pt x="3165702" y="5187174"/>
                </a:moveTo>
                <a:cubicBezTo>
                  <a:pt x="3180958" y="5187174"/>
                  <a:pt x="3194306" y="5199567"/>
                  <a:pt x="3194306" y="5215779"/>
                </a:cubicBezTo>
                <a:cubicBezTo>
                  <a:pt x="3194306" y="5231992"/>
                  <a:pt x="3180958" y="5244385"/>
                  <a:pt x="3165702" y="5244385"/>
                </a:cubicBezTo>
                <a:cubicBezTo>
                  <a:pt x="3150446" y="5244385"/>
                  <a:pt x="3137096" y="5231992"/>
                  <a:pt x="3137096" y="5215779"/>
                </a:cubicBezTo>
                <a:cubicBezTo>
                  <a:pt x="3137096" y="5200526"/>
                  <a:pt x="3150446" y="5187174"/>
                  <a:pt x="3165702" y="5187174"/>
                </a:cubicBezTo>
                <a:close/>
                <a:moveTo>
                  <a:pt x="2727080" y="5187174"/>
                </a:moveTo>
                <a:cubicBezTo>
                  <a:pt x="2742336" y="5187174"/>
                  <a:pt x="2755686" y="5199567"/>
                  <a:pt x="2755686" y="5215779"/>
                </a:cubicBezTo>
                <a:cubicBezTo>
                  <a:pt x="2755686" y="5231992"/>
                  <a:pt x="2742336" y="5244385"/>
                  <a:pt x="2727080" y="5244385"/>
                </a:cubicBezTo>
                <a:cubicBezTo>
                  <a:pt x="2711824" y="5244385"/>
                  <a:pt x="2698474" y="5231992"/>
                  <a:pt x="2698474" y="5215779"/>
                </a:cubicBezTo>
                <a:cubicBezTo>
                  <a:pt x="2698474" y="5200526"/>
                  <a:pt x="2711824" y="5187174"/>
                  <a:pt x="2727080" y="5187174"/>
                </a:cubicBezTo>
                <a:close/>
                <a:moveTo>
                  <a:pt x="2288458" y="5187174"/>
                </a:moveTo>
                <a:cubicBezTo>
                  <a:pt x="2303714" y="5187174"/>
                  <a:pt x="2317064" y="5199567"/>
                  <a:pt x="2317064" y="5215779"/>
                </a:cubicBezTo>
                <a:cubicBezTo>
                  <a:pt x="2317064" y="5231992"/>
                  <a:pt x="2303714" y="5244385"/>
                  <a:pt x="2288458" y="5244385"/>
                </a:cubicBezTo>
                <a:cubicBezTo>
                  <a:pt x="2273202" y="5244385"/>
                  <a:pt x="2259854" y="5231992"/>
                  <a:pt x="2259854" y="5215779"/>
                </a:cubicBezTo>
                <a:cubicBezTo>
                  <a:pt x="2259854" y="5200526"/>
                  <a:pt x="2273202" y="5187174"/>
                  <a:pt x="2288458" y="5187174"/>
                </a:cubicBezTo>
                <a:close/>
                <a:moveTo>
                  <a:pt x="1849838" y="5187174"/>
                </a:moveTo>
                <a:cubicBezTo>
                  <a:pt x="1865094" y="5187174"/>
                  <a:pt x="1878442" y="5199567"/>
                  <a:pt x="1878442" y="5215779"/>
                </a:cubicBezTo>
                <a:cubicBezTo>
                  <a:pt x="1878442" y="5231992"/>
                  <a:pt x="1865094" y="5244385"/>
                  <a:pt x="1849838" y="5244385"/>
                </a:cubicBezTo>
                <a:cubicBezTo>
                  <a:pt x="1834582" y="5244385"/>
                  <a:pt x="1821232" y="5231992"/>
                  <a:pt x="1821232" y="5215779"/>
                </a:cubicBezTo>
                <a:cubicBezTo>
                  <a:pt x="1821232" y="5200526"/>
                  <a:pt x="1834582" y="5187174"/>
                  <a:pt x="1849838" y="5187174"/>
                </a:cubicBezTo>
                <a:close/>
                <a:moveTo>
                  <a:pt x="1354004" y="5187174"/>
                </a:moveTo>
                <a:cubicBezTo>
                  <a:pt x="1369260" y="5187174"/>
                  <a:pt x="1382610" y="5199567"/>
                  <a:pt x="1382610" y="5215779"/>
                </a:cubicBezTo>
                <a:cubicBezTo>
                  <a:pt x="1382610" y="5231992"/>
                  <a:pt x="1369260" y="5244385"/>
                  <a:pt x="1354004" y="5244385"/>
                </a:cubicBezTo>
                <a:cubicBezTo>
                  <a:pt x="1338748" y="5244385"/>
                  <a:pt x="1325398" y="5231992"/>
                  <a:pt x="1325398" y="5215779"/>
                </a:cubicBezTo>
                <a:cubicBezTo>
                  <a:pt x="1325398" y="5200526"/>
                  <a:pt x="1338748" y="5187174"/>
                  <a:pt x="1354004" y="5187174"/>
                </a:cubicBezTo>
                <a:close/>
                <a:moveTo>
                  <a:pt x="915384" y="5187174"/>
                </a:moveTo>
                <a:cubicBezTo>
                  <a:pt x="930640" y="5187174"/>
                  <a:pt x="943990" y="5199567"/>
                  <a:pt x="943990" y="5215779"/>
                </a:cubicBezTo>
                <a:cubicBezTo>
                  <a:pt x="943990" y="5231992"/>
                  <a:pt x="930640" y="5244385"/>
                  <a:pt x="915384" y="5244385"/>
                </a:cubicBezTo>
                <a:cubicBezTo>
                  <a:pt x="900128" y="5244385"/>
                  <a:pt x="886778" y="5231992"/>
                  <a:pt x="886778" y="5215779"/>
                </a:cubicBezTo>
                <a:cubicBezTo>
                  <a:pt x="886778" y="5200526"/>
                  <a:pt x="900128" y="5187174"/>
                  <a:pt x="915384" y="5187174"/>
                </a:cubicBezTo>
                <a:close/>
                <a:moveTo>
                  <a:pt x="467226" y="5187174"/>
                </a:moveTo>
                <a:cubicBezTo>
                  <a:pt x="482482" y="5187174"/>
                  <a:pt x="495832" y="5199567"/>
                  <a:pt x="495832" y="5215779"/>
                </a:cubicBezTo>
                <a:cubicBezTo>
                  <a:pt x="495832" y="5231992"/>
                  <a:pt x="483434" y="5244385"/>
                  <a:pt x="467226" y="5244385"/>
                </a:cubicBezTo>
                <a:cubicBezTo>
                  <a:pt x="451970" y="5244385"/>
                  <a:pt x="438622" y="5231992"/>
                  <a:pt x="438622" y="5215779"/>
                </a:cubicBezTo>
                <a:cubicBezTo>
                  <a:pt x="438622" y="5200526"/>
                  <a:pt x="451014" y="5187174"/>
                  <a:pt x="467226" y="5187174"/>
                </a:cubicBezTo>
                <a:close/>
                <a:moveTo>
                  <a:pt x="28606" y="5187174"/>
                </a:moveTo>
                <a:cubicBezTo>
                  <a:pt x="43862" y="5187174"/>
                  <a:pt x="57210" y="5199567"/>
                  <a:pt x="57210" y="5215779"/>
                </a:cubicBezTo>
                <a:cubicBezTo>
                  <a:pt x="57210" y="5231992"/>
                  <a:pt x="43862" y="5244385"/>
                  <a:pt x="28606" y="5244385"/>
                </a:cubicBezTo>
                <a:cubicBezTo>
                  <a:pt x="13350" y="5244385"/>
                  <a:pt x="0" y="5231992"/>
                  <a:pt x="0" y="5215779"/>
                </a:cubicBezTo>
                <a:cubicBezTo>
                  <a:pt x="0" y="5200526"/>
                  <a:pt x="13350" y="5187174"/>
                  <a:pt x="28606" y="5187174"/>
                </a:cubicBezTo>
                <a:close/>
                <a:moveTo>
                  <a:pt x="3165702" y="4672271"/>
                </a:moveTo>
                <a:cubicBezTo>
                  <a:pt x="3180958" y="4672271"/>
                  <a:pt x="3194306" y="4684664"/>
                  <a:pt x="3194306" y="4700876"/>
                </a:cubicBezTo>
                <a:cubicBezTo>
                  <a:pt x="3194306" y="4717089"/>
                  <a:pt x="3180958" y="4729482"/>
                  <a:pt x="3165702" y="4729482"/>
                </a:cubicBezTo>
                <a:cubicBezTo>
                  <a:pt x="3150446" y="4729482"/>
                  <a:pt x="3137096" y="4717089"/>
                  <a:pt x="3137096" y="4700876"/>
                </a:cubicBezTo>
                <a:cubicBezTo>
                  <a:pt x="3137096" y="4685623"/>
                  <a:pt x="3150446" y="4672271"/>
                  <a:pt x="3165702" y="4672271"/>
                </a:cubicBezTo>
                <a:close/>
                <a:moveTo>
                  <a:pt x="2727080" y="4672271"/>
                </a:moveTo>
                <a:cubicBezTo>
                  <a:pt x="2742336" y="4672271"/>
                  <a:pt x="2755686" y="4684664"/>
                  <a:pt x="2755686" y="4700876"/>
                </a:cubicBezTo>
                <a:cubicBezTo>
                  <a:pt x="2755686" y="4717089"/>
                  <a:pt x="2742336" y="4729482"/>
                  <a:pt x="2727080" y="4729482"/>
                </a:cubicBezTo>
                <a:cubicBezTo>
                  <a:pt x="2711824" y="4729482"/>
                  <a:pt x="2698474" y="4717089"/>
                  <a:pt x="2698474" y="4700876"/>
                </a:cubicBezTo>
                <a:cubicBezTo>
                  <a:pt x="2698474" y="4685623"/>
                  <a:pt x="2711824" y="4672271"/>
                  <a:pt x="2727080" y="4672271"/>
                </a:cubicBezTo>
                <a:close/>
                <a:moveTo>
                  <a:pt x="2288458" y="4672271"/>
                </a:moveTo>
                <a:cubicBezTo>
                  <a:pt x="2303714" y="4672271"/>
                  <a:pt x="2317064" y="4684664"/>
                  <a:pt x="2317064" y="4700876"/>
                </a:cubicBezTo>
                <a:cubicBezTo>
                  <a:pt x="2317064" y="4717089"/>
                  <a:pt x="2303714" y="4729482"/>
                  <a:pt x="2288458" y="4729482"/>
                </a:cubicBezTo>
                <a:cubicBezTo>
                  <a:pt x="2273202" y="4729482"/>
                  <a:pt x="2259854" y="4717089"/>
                  <a:pt x="2259854" y="4700876"/>
                </a:cubicBezTo>
                <a:cubicBezTo>
                  <a:pt x="2259854" y="4685623"/>
                  <a:pt x="2273202" y="4672271"/>
                  <a:pt x="2288458" y="4672271"/>
                </a:cubicBezTo>
                <a:close/>
                <a:moveTo>
                  <a:pt x="1849838" y="4672271"/>
                </a:moveTo>
                <a:cubicBezTo>
                  <a:pt x="1865094" y="4672271"/>
                  <a:pt x="1878442" y="4684664"/>
                  <a:pt x="1878442" y="4700876"/>
                </a:cubicBezTo>
                <a:cubicBezTo>
                  <a:pt x="1878442" y="4717089"/>
                  <a:pt x="1865094" y="4729482"/>
                  <a:pt x="1849838" y="4729482"/>
                </a:cubicBezTo>
                <a:cubicBezTo>
                  <a:pt x="1834582" y="4729482"/>
                  <a:pt x="1821232" y="4717089"/>
                  <a:pt x="1821232" y="4700876"/>
                </a:cubicBezTo>
                <a:cubicBezTo>
                  <a:pt x="1821232" y="4685623"/>
                  <a:pt x="1834582" y="4672271"/>
                  <a:pt x="1849838" y="4672271"/>
                </a:cubicBezTo>
                <a:close/>
                <a:moveTo>
                  <a:pt x="1354004" y="4672271"/>
                </a:moveTo>
                <a:cubicBezTo>
                  <a:pt x="1369260" y="4672271"/>
                  <a:pt x="1382610" y="4684664"/>
                  <a:pt x="1382610" y="4700876"/>
                </a:cubicBezTo>
                <a:cubicBezTo>
                  <a:pt x="1382610" y="4717089"/>
                  <a:pt x="1369260" y="4729482"/>
                  <a:pt x="1354004" y="4729482"/>
                </a:cubicBezTo>
                <a:cubicBezTo>
                  <a:pt x="1338748" y="4729482"/>
                  <a:pt x="1325398" y="4717089"/>
                  <a:pt x="1325398" y="4700876"/>
                </a:cubicBezTo>
                <a:cubicBezTo>
                  <a:pt x="1325398" y="4685623"/>
                  <a:pt x="1338748" y="4672271"/>
                  <a:pt x="1354004" y="4672271"/>
                </a:cubicBezTo>
                <a:close/>
                <a:moveTo>
                  <a:pt x="915384" y="4672271"/>
                </a:moveTo>
                <a:cubicBezTo>
                  <a:pt x="930640" y="4672271"/>
                  <a:pt x="943990" y="4684664"/>
                  <a:pt x="943990" y="4700876"/>
                </a:cubicBezTo>
                <a:cubicBezTo>
                  <a:pt x="943990" y="4717089"/>
                  <a:pt x="930640" y="4729482"/>
                  <a:pt x="915384" y="4729482"/>
                </a:cubicBezTo>
                <a:cubicBezTo>
                  <a:pt x="900128" y="4729482"/>
                  <a:pt x="886778" y="4717089"/>
                  <a:pt x="886778" y="4700876"/>
                </a:cubicBezTo>
                <a:cubicBezTo>
                  <a:pt x="886778" y="4685623"/>
                  <a:pt x="900128" y="4672271"/>
                  <a:pt x="915384" y="4672271"/>
                </a:cubicBezTo>
                <a:close/>
                <a:moveTo>
                  <a:pt x="467226" y="4672271"/>
                </a:moveTo>
                <a:cubicBezTo>
                  <a:pt x="482482" y="4672271"/>
                  <a:pt x="495832" y="4684665"/>
                  <a:pt x="495832" y="4700878"/>
                </a:cubicBezTo>
                <a:cubicBezTo>
                  <a:pt x="495832" y="4717088"/>
                  <a:pt x="483434" y="4730433"/>
                  <a:pt x="467226" y="4729482"/>
                </a:cubicBezTo>
                <a:cubicBezTo>
                  <a:pt x="451970" y="4729482"/>
                  <a:pt x="438622" y="4717088"/>
                  <a:pt x="438622" y="4700878"/>
                </a:cubicBezTo>
                <a:cubicBezTo>
                  <a:pt x="438622" y="4685624"/>
                  <a:pt x="451014" y="4672271"/>
                  <a:pt x="467226" y="4672271"/>
                </a:cubicBezTo>
                <a:close/>
                <a:moveTo>
                  <a:pt x="28606" y="4672271"/>
                </a:moveTo>
                <a:cubicBezTo>
                  <a:pt x="43862" y="4672271"/>
                  <a:pt x="57210" y="4684664"/>
                  <a:pt x="57210" y="4700876"/>
                </a:cubicBezTo>
                <a:cubicBezTo>
                  <a:pt x="57210" y="4717089"/>
                  <a:pt x="43862" y="4729482"/>
                  <a:pt x="28606" y="4729482"/>
                </a:cubicBezTo>
                <a:cubicBezTo>
                  <a:pt x="13350" y="4729482"/>
                  <a:pt x="0" y="4717089"/>
                  <a:pt x="0" y="4700876"/>
                </a:cubicBezTo>
                <a:cubicBezTo>
                  <a:pt x="0" y="4685623"/>
                  <a:pt x="13350" y="4672271"/>
                  <a:pt x="28606" y="4672271"/>
                </a:cubicBezTo>
                <a:close/>
                <a:moveTo>
                  <a:pt x="3165702" y="4147832"/>
                </a:moveTo>
                <a:cubicBezTo>
                  <a:pt x="3180958" y="4147832"/>
                  <a:pt x="3194306" y="4160225"/>
                  <a:pt x="3194306" y="4176437"/>
                </a:cubicBezTo>
                <a:cubicBezTo>
                  <a:pt x="3194306" y="4191691"/>
                  <a:pt x="3180958" y="4205043"/>
                  <a:pt x="3165702" y="4205043"/>
                </a:cubicBezTo>
                <a:cubicBezTo>
                  <a:pt x="3150446" y="4205043"/>
                  <a:pt x="3137096" y="4192650"/>
                  <a:pt x="3137096" y="4176437"/>
                </a:cubicBezTo>
                <a:cubicBezTo>
                  <a:pt x="3137096" y="4161184"/>
                  <a:pt x="3150446" y="4147832"/>
                  <a:pt x="3165702" y="4147832"/>
                </a:cubicBezTo>
                <a:close/>
                <a:moveTo>
                  <a:pt x="2727080" y="4147832"/>
                </a:moveTo>
                <a:cubicBezTo>
                  <a:pt x="2742336" y="4147832"/>
                  <a:pt x="2755686" y="4160225"/>
                  <a:pt x="2755686" y="4176437"/>
                </a:cubicBezTo>
                <a:cubicBezTo>
                  <a:pt x="2755686" y="4191691"/>
                  <a:pt x="2742336" y="4205043"/>
                  <a:pt x="2727080" y="4205043"/>
                </a:cubicBezTo>
                <a:cubicBezTo>
                  <a:pt x="2711824" y="4205043"/>
                  <a:pt x="2698474" y="4192650"/>
                  <a:pt x="2698474" y="4176437"/>
                </a:cubicBezTo>
                <a:cubicBezTo>
                  <a:pt x="2698474" y="4161184"/>
                  <a:pt x="2711824" y="4147832"/>
                  <a:pt x="2727080" y="4147832"/>
                </a:cubicBezTo>
                <a:close/>
                <a:moveTo>
                  <a:pt x="2288458" y="4147832"/>
                </a:moveTo>
                <a:cubicBezTo>
                  <a:pt x="2303714" y="4147832"/>
                  <a:pt x="2317064" y="4160225"/>
                  <a:pt x="2317064" y="4176437"/>
                </a:cubicBezTo>
                <a:cubicBezTo>
                  <a:pt x="2317064" y="4191691"/>
                  <a:pt x="2303714" y="4205043"/>
                  <a:pt x="2288458" y="4205043"/>
                </a:cubicBezTo>
                <a:cubicBezTo>
                  <a:pt x="2273202" y="4205043"/>
                  <a:pt x="2259854" y="4192650"/>
                  <a:pt x="2259854" y="4176437"/>
                </a:cubicBezTo>
                <a:cubicBezTo>
                  <a:pt x="2259854" y="4161184"/>
                  <a:pt x="2273202" y="4147832"/>
                  <a:pt x="2288458" y="4147832"/>
                </a:cubicBezTo>
                <a:close/>
                <a:moveTo>
                  <a:pt x="1849838" y="4147832"/>
                </a:moveTo>
                <a:cubicBezTo>
                  <a:pt x="1865094" y="4147832"/>
                  <a:pt x="1878442" y="4160225"/>
                  <a:pt x="1878442" y="4176437"/>
                </a:cubicBezTo>
                <a:cubicBezTo>
                  <a:pt x="1878442" y="4191691"/>
                  <a:pt x="1865094" y="4205043"/>
                  <a:pt x="1849838" y="4205043"/>
                </a:cubicBezTo>
                <a:cubicBezTo>
                  <a:pt x="1834582" y="4205043"/>
                  <a:pt x="1821232" y="4192650"/>
                  <a:pt x="1821232" y="4176437"/>
                </a:cubicBezTo>
                <a:cubicBezTo>
                  <a:pt x="1821232" y="4161184"/>
                  <a:pt x="1834582" y="4147832"/>
                  <a:pt x="1849838" y="4147832"/>
                </a:cubicBezTo>
                <a:close/>
                <a:moveTo>
                  <a:pt x="1354004" y="4147832"/>
                </a:moveTo>
                <a:cubicBezTo>
                  <a:pt x="1369260" y="4147832"/>
                  <a:pt x="1382610" y="4160225"/>
                  <a:pt x="1382610" y="4176437"/>
                </a:cubicBezTo>
                <a:cubicBezTo>
                  <a:pt x="1382610" y="4191691"/>
                  <a:pt x="1369260" y="4205043"/>
                  <a:pt x="1354004" y="4205043"/>
                </a:cubicBezTo>
                <a:cubicBezTo>
                  <a:pt x="1338748" y="4205043"/>
                  <a:pt x="1325398" y="4192650"/>
                  <a:pt x="1325398" y="4176437"/>
                </a:cubicBezTo>
                <a:cubicBezTo>
                  <a:pt x="1325398" y="4161184"/>
                  <a:pt x="1338748" y="4147832"/>
                  <a:pt x="1354004" y="4147832"/>
                </a:cubicBezTo>
                <a:close/>
                <a:moveTo>
                  <a:pt x="915384" y="4147832"/>
                </a:moveTo>
                <a:cubicBezTo>
                  <a:pt x="930640" y="4147832"/>
                  <a:pt x="943990" y="4160225"/>
                  <a:pt x="943990" y="4176437"/>
                </a:cubicBezTo>
                <a:cubicBezTo>
                  <a:pt x="943990" y="4191691"/>
                  <a:pt x="930640" y="4205043"/>
                  <a:pt x="915384" y="4205043"/>
                </a:cubicBezTo>
                <a:cubicBezTo>
                  <a:pt x="900128" y="4205043"/>
                  <a:pt x="886778" y="4192650"/>
                  <a:pt x="886778" y="4176437"/>
                </a:cubicBezTo>
                <a:cubicBezTo>
                  <a:pt x="886778" y="4161184"/>
                  <a:pt x="900128" y="4147832"/>
                  <a:pt x="915384" y="4147832"/>
                </a:cubicBezTo>
                <a:close/>
                <a:moveTo>
                  <a:pt x="467226" y="4147832"/>
                </a:moveTo>
                <a:cubicBezTo>
                  <a:pt x="482482" y="4147832"/>
                  <a:pt x="495832" y="4160225"/>
                  <a:pt x="495832" y="4176437"/>
                </a:cubicBezTo>
                <a:cubicBezTo>
                  <a:pt x="495832" y="4191691"/>
                  <a:pt x="483434" y="4205043"/>
                  <a:pt x="467226" y="4205043"/>
                </a:cubicBezTo>
                <a:cubicBezTo>
                  <a:pt x="451970" y="4205043"/>
                  <a:pt x="438622" y="4192650"/>
                  <a:pt x="438622" y="4176437"/>
                </a:cubicBezTo>
                <a:cubicBezTo>
                  <a:pt x="438622" y="4161184"/>
                  <a:pt x="451014" y="4147832"/>
                  <a:pt x="467226" y="4147832"/>
                </a:cubicBezTo>
                <a:close/>
                <a:moveTo>
                  <a:pt x="28606" y="4147832"/>
                </a:moveTo>
                <a:cubicBezTo>
                  <a:pt x="43862" y="4147832"/>
                  <a:pt x="57210" y="4160225"/>
                  <a:pt x="57210" y="4176437"/>
                </a:cubicBezTo>
                <a:cubicBezTo>
                  <a:pt x="57210" y="4191691"/>
                  <a:pt x="43862" y="4205043"/>
                  <a:pt x="28606" y="4205043"/>
                </a:cubicBezTo>
                <a:cubicBezTo>
                  <a:pt x="13350" y="4205043"/>
                  <a:pt x="0" y="4192650"/>
                  <a:pt x="0" y="4176437"/>
                </a:cubicBezTo>
                <a:cubicBezTo>
                  <a:pt x="0" y="4161184"/>
                  <a:pt x="13350" y="4147832"/>
                  <a:pt x="28606" y="4147832"/>
                </a:cubicBezTo>
                <a:close/>
                <a:moveTo>
                  <a:pt x="3165702" y="3632929"/>
                </a:moveTo>
                <a:cubicBezTo>
                  <a:pt x="3180958" y="3632929"/>
                  <a:pt x="3194306" y="3645322"/>
                  <a:pt x="3194306" y="3661534"/>
                </a:cubicBezTo>
                <a:cubicBezTo>
                  <a:pt x="3194306" y="3677747"/>
                  <a:pt x="3180958" y="3690140"/>
                  <a:pt x="3165702" y="3690140"/>
                </a:cubicBezTo>
                <a:cubicBezTo>
                  <a:pt x="3150446" y="3690140"/>
                  <a:pt x="3137096" y="3677747"/>
                  <a:pt x="3137096" y="3661534"/>
                </a:cubicBezTo>
                <a:cubicBezTo>
                  <a:pt x="3137096" y="3646281"/>
                  <a:pt x="3150446" y="3632929"/>
                  <a:pt x="3165702" y="3632929"/>
                </a:cubicBezTo>
                <a:close/>
                <a:moveTo>
                  <a:pt x="2727080" y="3632929"/>
                </a:moveTo>
                <a:cubicBezTo>
                  <a:pt x="2742336" y="3632929"/>
                  <a:pt x="2755686" y="3645322"/>
                  <a:pt x="2755686" y="3661534"/>
                </a:cubicBezTo>
                <a:cubicBezTo>
                  <a:pt x="2755686" y="3677747"/>
                  <a:pt x="2742336" y="3690140"/>
                  <a:pt x="2727080" y="3690140"/>
                </a:cubicBezTo>
                <a:cubicBezTo>
                  <a:pt x="2711824" y="3690140"/>
                  <a:pt x="2698474" y="3677747"/>
                  <a:pt x="2698474" y="3661534"/>
                </a:cubicBezTo>
                <a:cubicBezTo>
                  <a:pt x="2698474" y="3646281"/>
                  <a:pt x="2711824" y="3632929"/>
                  <a:pt x="2727080" y="3632929"/>
                </a:cubicBezTo>
                <a:close/>
                <a:moveTo>
                  <a:pt x="2288458" y="3632929"/>
                </a:moveTo>
                <a:cubicBezTo>
                  <a:pt x="2303714" y="3632929"/>
                  <a:pt x="2317064" y="3645322"/>
                  <a:pt x="2317064" y="3661534"/>
                </a:cubicBezTo>
                <a:cubicBezTo>
                  <a:pt x="2317064" y="3677747"/>
                  <a:pt x="2303714" y="3690140"/>
                  <a:pt x="2288458" y="3690140"/>
                </a:cubicBezTo>
                <a:cubicBezTo>
                  <a:pt x="2273202" y="3690140"/>
                  <a:pt x="2259854" y="3677747"/>
                  <a:pt x="2259854" y="3661534"/>
                </a:cubicBezTo>
                <a:cubicBezTo>
                  <a:pt x="2259854" y="3646281"/>
                  <a:pt x="2273202" y="3632929"/>
                  <a:pt x="2288458" y="3632929"/>
                </a:cubicBezTo>
                <a:close/>
                <a:moveTo>
                  <a:pt x="1849838" y="3632929"/>
                </a:moveTo>
                <a:cubicBezTo>
                  <a:pt x="1865094" y="3632929"/>
                  <a:pt x="1878442" y="3645322"/>
                  <a:pt x="1878442" y="3661534"/>
                </a:cubicBezTo>
                <a:cubicBezTo>
                  <a:pt x="1878442" y="3677747"/>
                  <a:pt x="1865094" y="3690140"/>
                  <a:pt x="1849838" y="3690140"/>
                </a:cubicBezTo>
                <a:cubicBezTo>
                  <a:pt x="1834582" y="3690140"/>
                  <a:pt x="1821232" y="3677747"/>
                  <a:pt x="1821232" y="3661534"/>
                </a:cubicBezTo>
                <a:cubicBezTo>
                  <a:pt x="1821232" y="3646281"/>
                  <a:pt x="1834582" y="3632929"/>
                  <a:pt x="1849838" y="3632929"/>
                </a:cubicBezTo>
                <a:close/>
                <a:moveTo>
                  <a:pt x="1354004" y="3632929"/>
                </a:moveTo>
                <a:cubicBezTo>
                  <a:pt x="1369260" y="3632929"/>
                  <a:pt x="1382610" y="3645322"/>
                  <a:pt x="1382610" y="3661534"/>
                </a:cubicBezTo>
                <a:cubicBezTo>
                  <a:pt x="1382610" y="3677747"/>
                  <a:pt x="1369260" y="3690140"/>
                  <a:pt x="1354004" y="3690140"/>
                </a:cubicBezTo>
                <a:cubicBezTo>
                  <a:pt x="1338748" y="3690140"/>
                  <a:pt x="1325398" y="3677747"/>
                  <a:pt x="1325398" y="3661534"/>
                </a:cubicBezTo>
                <a:cubicBezTo>
                  <a:pt x="1325398" y="3646281"/>
                  <a:pt x="1338748" y="3632929"/>
                  <a:pt x="1354004" y="3632929"/>
                </a:cubicBezTo>
                <a:close/>
                <a:moveTo>
                  <a:pt x="915384" y="3632929"/>
                </a:moveTo>
                <a:cubicBezTo>
                  <a:pt x="930640" y="3632929"/>
                  <a:pt x="943990" y="3645322"/>
                  <a:pt x="943990" y="3661534"/>
                </a:cubicBezTo>
                <a:cubicBezTo>
                  <a:pt x="943990" y="3677747"/>
                  <a:pt x="930640" y="3690140"/>
                  <a:pt x="915384" y="3690140"/>
                </a:cubicBezTo>
                <a:cubicBezTo>
                  <a:pt x="900128" y="3690140"/>
                  <a:pt x="886778" y="3677747"/>
                  <a:pt x="886778" y="3661534"/>
                </a:cubicBezTo>
                <a:cubicBezTo>
                  <a:pt x="886778" y="3646281"/>
                  <a:pt x="900128" y="3632929"/>
                  <a:pt x="915384" y="3632929"/>
                </a:cubicBezTo>
                <a:close/>
                <a:moveTo>
                  <a:pt x="467226" y="3632929"/>
                </a:moveTo>
                <a:cubicBezTo>
                  <a:pt x="482482" y="3632929"/>
                  <a:pt x="495832" y="3645322"/>
                  <a:pt x="495832" y="3661534"/>
                </a:cubicBezTo>
                <a:cubicBezTo>
                  <a:pt x="495832" y="3677747"/>
                  <a:pt x="483434" y="3690140"/>
                  <a:pt x="467226" y="3690140"/>
                </a:cubicBezTo>
                <a:cubicBezTo>
                  <a:pt x="451970" y="3690140"/>
                  <a:pt x="438622" y="3677747"/>
                  <a:pt x="438622" y="3661534"/>
                </a:cubicBezTo>
                <a:cubicBezTo>
                  <a:pt x="438622" y="3646281"/>
                  <a:pt x="451014" y="3632929"/>
                  <a:pt x="467226" y="3632929"/>
                </a:cubicBezTo>
                <a:close/>
                <a:moveTo>
                  <a:pt x="28606" y="3632929"/>
                </a:moveTo>
                <a:cubicBezTo>
                  <a:pt x="43862" y="3632929"/>
                  <a:pt x="57210" y="3645322"/>
                  <a:pt x="57210" y="3661534"/>
                </a:cubicBezTo>
                <a:cubicBezTo>
                  <a:pt x="57210" y="3677747"/>
                  <a:pt x="43862" y="3690140"/>
                  <a:pt x="28606" y="3690140"/>
                </a:cubicBezTo>
                <a:cubicBezTo>
                  <a:pt x="13350" y="3690140"/>
                  <a:pt x="0" y="3677747"/>
                  <a:pt x="0" y="3661534"/>
                </a:cubicBezTo>
                <a:cubicBezTo>
                  <a:pt x="0" y="3646281"/>
                  <a:pt x="13350" y="3632929"/>
                  <a:pt x="28606" y="3632929"/>
                </a:cubicBezTo>
                <a:close/>
                <a:moveTo>
                  <a:pt x="3165702" y="3118025"/>
                </a:moveTo>
                <a:cubicBezTo>
                  <a:pt x="3180958" y="3118025"/>
                  <a:pt x="3194306" y="3130418"/>
                  <a:pt x="3194306" y="3146630"/>
                </a:cubicBezTo>
                <a:cubicBezTo>
                  <a:pt x="3194306" y="3161884"/>
                  <a:pt x="3180958" y="3175236"/>
                  <a:pt x="3165702" y="3175236"/>
                </a:cubicBezTo>
                <a:cubicBezTo>
                  <a:pt x="3150446" y="3175236"/>
                  <a:pt x="3137096" y="3162843"/>
                  <a:pt x="3137096" y="3146630"/>
                </a:cubicBezTo>
                <a:cubicBezTo>
                  <a:pt x="3137096" y="3131377"/>
                  <a:pt x="3150446" y="3118025"/>
                  <a:pt x="3165702" y="3118025"/>
                </a:cubicBezTo>
                <a:close/>
                <a:moveTo>
                  <a:pt x="2727080" y="3118025"/>
                </a:moveTo>
                <a:cubicBezTo>
                  <a:pt x="2742336" y="3118025"/>
                  <a:pt x="2755686" y="3130418"/>
                  <a:pt x="2755686" y="3146630"/>
                </a:cubicBezTo>
                <a:cubicBezTo>
                  <a:pt x="2755686" y="3161884"/>
                  <a:pt x="2742336" y="3175236"/>
                  <a:pt x="2727080" y="3175236"/>
                </a:cubicBezTo>
                <a:cubicBezTo>
                  <a:pt x="2711824" y="3175236"/>
                  <a:pt x="2698474" y="3162843"/>
                  <a:pt x="2698474" y="3146630"/>
                </a:cubicBezTo>
                <a:cubicBezTo>
                  <a:pt x="2698474" y="3131377"/>
                  <a:pt x="2711824" y="3118025"/>
                  <a:pt x="2727080" y="3118025"/>
                </a:cubicBezTo>
                <a:close/>
                <a:moveTo>
                  <a:pt x="2288458" y="3118025"/>
                </a:moveTo>
                <a:cubicBezTo>
                  <a:pt x="2303714" y="3118025"/>
                  <a:pt x="2317064" y="3130418"/>
                  <a:pt x="2317064" y="3146630"/>
                </a:cubicBezTo>
                <a:cubicBezTo>
                  <a:pt x="2317064" y="3161884"/>
                  <a:pt x="2303714" y="3175236"/>
                  <a:pt x="2288458" y="3175236"/>
                </a:cubicBezTo>
                <a:cubicBezTo>
                  <a:pt x="2273202" y="3175236"/>
                  <a:pt x="2259854" y="3162843"/>
                  <a:pt x="2259854" y="3146630"/>
                </a:cubicBezTo>
                <a:cubicBezTo>
                  <a:pt x="2259854" y="3131377"/>
                  <a:pt x="2273202" y="3118025"/>
                  <a:pt x="2288458" y="3118025"/>
                </a:cubicBezTo>
                <a:close/>
                <a:moveTo>
                  <a:pt x="1849838" y="3118025"/>
                </a:moveTo>
                <a:cubicBezTo>
                  <a:pt x="1865094" y="3118025"/>
                  <a:pt x="1878442" y="3130418"/>
                  <a:pt x="1878442" y="3146630"/>
                </a:cubicBezTo>
                <a:cubicBezTo>
                  <a:pt x="1878442" y="3161884"/>
                  <a:pt x="1865094" y="3175236"/>
                  <a:pt x="1849838" y="3175236"/>
                </a:cubicBezTo>
                <a:cubicBezTo>
                  <a:pt x="1834582" y="3175236"/>
                  <a:pt x="1821232" y="3162843"/>
                  <a:pt x="1821232" y="3146630"/>
                </a:cubicBezTo>
                <a:cubicBezTo>
                  <a:pt x="1821232" y="3131377"/>
                  <a:pt x="1834582" y="3118025"/>
                  <a:pt x="1849838" y="3118025"/>
                </a:cubicBezTo>
                <a:close/>
                <a:moveTo>
                  <a:pt x="1354004" y="3118025"/>
                </a:moveTo>
                <a:cubicBezTo>
                  <a:pt x="1369260" y="3118025"/>
                  <a:pt x="1382610" y="3130418"/>
                  <a:pt x="1382610" y="3146630"/>
                </a:cubicBezTo>
                <a:cubicBezTo>
                  <a:pt x="1382610" y="3161884"/>
                  <a:pt x="1369260" y="3175236"/>
                  <a:pt x="1354004" y="3175236"/>
                </a:cubicBezTo>
                <a:cubicBezTo>
                  <a:pt x="1338748" y="3175236"/>
                  <a:pt x="1325398" y="3162843"/>
                  <a:pt x="1325398" y="3146630"/>
                </a:cubicBezTo>
                <a:cubicBezTo>
                  <a:pt x="1325398" y="3131377"/>
                  <a:pt x="1338748" y="3118025"/>
                  <a:pt x="1354004" y="3118025"/>
                </a:cubicBezTo>
                <a:close/>
                <a:moveTo>
                  <a:pt x="915384" y="3118025"/>
                </a:moveTo>
                <a:cubicBezTo>
                  <a:pt x="930640" y="3118025"/>
                  <a:pt x="943990" y="3130418"/>
                  <a:pt x="943990" y="3146630"/>
                </a:cubicBezTo>
                <a:cubicBezTo>
                  <a:pt x="943990" y="3161884"/>
                  <a:pt x="930640" y="3175236"/>
                  <a:pt x="915384" y="3175236"/>
                </a:cubicBezTo>
                <a:cubicBezTo>
                  <a:pt x="900128" y="3175236"/>
                  <a:pt x="886778" y="3162843"/>
                  <a:pt x="886778" y="3146630"/>
                </a:cubicBezTo>
                <a:cubicBezTo>
                  <a:pt x="886778" y="3131377"/>
                  <a:pt x="900128" y="3118025"/>
                  <a:pt x="915384" y="3118025"/>
                </a:cubicBezTo>
                <a:close/>
                <a:moveTo>
                  <a:pt x="467226" y="3118025"/>
                </a:moveTo>
                <a:cubicBezTo>
                  <a:pt x="482482" y="3118025"/>
                  <a:pt x="495832" y="3130418"/>
                  <a:pt x="495832" y="3146630"/>
                </a:cubicBezTo>
                <a:cubicBezTo>
                  <a:pt x="495832" y="3161884"/>
                  <a:pt x="483434" y="3175236"/>
                  <a:pt x="467226" y="3175236"/>
                </a:cubicBezTo>
                <a:cubicBezTo>
                  <a:pt x="451970" y="3175236"/>
                  <a:pt x="438622" y="3162843"/>
                  <a:pt x="438622" y="3146630"/>
                </a:cubicBezTo>
                <a:cubicBezTo>
                  <a:pt x="438622" y="3131377"/>
                  <a:pt x="451014" y="3118025"/>
                  <a:pt x="467226" y="3118025"/>
                </a:cubicBezTo>
                <a:close/>
                <a:moveTo>
                  <a:pt x="28606" y="3118025"/>
                </a:moveTo>
                <a:cubicBezTo>
                  <a:pt x="43862" y="3118025"/>
                  <a:pt x="57210" y="3130418"/>
                  <a:pt x="57210" y="3146630"/>
                </a:cubicBezTo>
                <a:cubicBezTo>
                  <a:pt x="57210" y="3161884"/>
                  <a:pt x="43862" y="3175236"/>
                  <a:pt x="28606" y="3175236"/>
                </a:cubicBezTo>
                <a:cubicBezTo>
                  <a:pt x="13350" y="3175236"/>
                  <a:pt x="0" y="3162843"/>
                  <a:pt x="0" y="3146630"/>
                </a:cubicBezTo>
                <a:cubicBezTo>
                  <a:pt x="0" y="3131377"/>
                  <a:pt x="13350" y="3118025"/>
                  <a:pt x="28606" y="3118025"/>
                </a:cubicBezTo>
                <a:close/>
                <a:moveTo>
                  <a:pt x="3165702" y="2593587"/>
                </a:moveTo>
                <a:cubicBezTo>
                  <a:pt x="3180958" y="2593587"/>
                  <a:pt x="3194306" y="2605980"/>
                  <a:pt x="3194306" y="2622192"/>
                </a:cubicBezTo>
                <a:cubicBezTo>
                  <a:pt x="3194306" y="2638405"/>
                  <a:pt x="3180958" y="2650798"/>
                  <a:pt x="3165702" y="2650798"/>
                </a:cubicBezTo>
                <a:cubicBezTo>
                  <a:pt x="3150446" y="2650798"/>
                  <a:pt x="3137096" y="2638405"/>
                  <a:pt x="3137096" y="2622192"/>
                </a:cubicBezTo>
                <a:cubicBezTo>
                  <a:pt x="3137096" y="2606939"/>
                  <a:pt x="3150446" y="2593587"/>
                  <a:pt x="3165702" y="2593587"/>
                </a:cubicBezTo>
                <a:close/>
                <a:moveTo>
                  <a:pt x="2727080" y="2593587"/>
                </a:moveTo>
                <a:cubicBezTo>
                  <a:pt x="2742336" y="2593587"/>
                  <a:pt x="2755686" y="2605980"/>
                  <a:pt x="2755686" y="2622192"/>
                </a:cubicBezTo>
                <a:cubicBezTo>
                  <a:pt x="2755686" y="2638405"/>
                  <a:pt x="2742336" y="2650798"/>
                  <a:pt x="2727080" y="2650798"/>
                </a:cubicBezTo>
                <a:cubicBezTo>
                  <a:pt x="2711824" y="2650798"/>
                  <a:pt x="2698474" y="2638405"/>
                  <a:pt x="2698474" y="2622192"/>
                </a:cubicBezTo>
                <a:cubicBezTo>
                  <a:pt x="2698474" y="2606939"/>
                  <a:pt x="2711824" y="2593587"/>
                  <a:pt x="2727080" y="2593587"/>
                </a:cubicBezTo>
                <a:close/>
                <a:moveTo>
                  <a:pt x="2288458" y="2593587"/>
                </a:moveTo>
                <a:cubicBezTo>
                  <a:pt x="2303714" y="2593587"/>
                  <a:pt x="2317064" y="2605980"/>
                  <a:pt x="2317064" y="2622192"/>
                </a:cubicBezTo>
                <a:cubicBezTo>
                  <a:pt x="2317064" y="2638405"/>
                  <a:pt x="2303714" y="2650798"/>
                  <a:pt x="2288458" y="2650798"/>
                </a:cubicBezTo>
                <a:cubicBezTo>
                  <a:pt x="2273202" y="2650798"/>
                  <a:pt x="2259854" y="2638405"/>
                  <a:pt x="2259854" y="2622192"/>
                </a:cubicBezTo>
                <a:cubicBezTo>
                  <a:pt x="2259854" y="2606939"/>
                  <a:pt x="2273202" y="2593587"/>
                  <a:pt x="2288458" y="2593587"/>
                </a:cubicBezTo>
                <a:close/>
                <a:moveTo>
                  <a:pt x="1849838" y="2593587"/>
                </a:moveTo>
                <a:cubicBezTo>
                  <a:pt x="1865094" y="2593587"/>
                  <a:pt x="1878442" y="2605980"/>
                  <a:pt x="1878442" y="2622192"/>
                </a:cubicBezTo>
                <a:cubicBezTo>
                  <a:pt x="1878442" y="2638405"/>
                  <a:pt x="1865094" y="2650798"/>
                  <a:pt x="1849838" y="2650798"/>
                </a:cubicBezTo>
                <a:cubicBezTo>
                  <a:pt x="1834582" y="2650798"/>
                  <a:pt x="1821232" y="2638405"/>
                  <a:pt x="1821232" y="2622192"/>
                </a:cubicBezTo>
                <a:cubicBezTo>
                  <a:pt x="1821232" y="2606939"/>
                  <a:pt x="1834582" y="2593587"/>
                  <a:pt x="1849838" y="2593587"/>
                </a:cubicBezTo>
                <a:close/>
                <a:moveTo>
                  <a:pt x="1354004" y="2593587"/>
                </a:moveTo>
                <a:cubicBezTo>
                  <a:pt x="1369260" y="2593587"/>
                  <a:pt x="1382610" y="2605980"/>
                  <a:pt x="1382610" y="2622192"/>
                </a:cubicBezTo>
                <a:cubicBezTo>
                  <a:pt x="1382610" y="2638405"/>
                  <a:pt x="1369260" y="2650798"/>
                  <a:pt x="1354004" y="2650798"/>
                </a:cubicBezTo>
                <a:cubicBezTo>
                  <a:pt x="1338748" y="2650798"/>
                  <a:pt x="1325398" y="2638405"/>
                  <a:pt x="1325398" y="2622192"/>
                </a:cubicBezTo>
                <a:cubicBezTo>
                  <a:pt x="1325398" y="2606939"/>
                  <a:pt x="1338748" y="2593587"/>
                  <a:pt x="1354004" y="2593587"/>
                </a:cubicBezTo>
                <a:close/>
                <a:moveTo>
                  <a:pt x="915384" y="2593587"/>
                </a:moveTo>
                <a:cubicBezTo>
                  <a:pt x="930640" y="2593587"/>
                  <a:pt x="943990" y="2605980"/>
                  <a:pt x="943990" y="2622192"/>
                </a:cubicBezTo>
                <a:cubicBezTo>
                  <a:pt x="943990" y="2638405"/>
                  <a:pt x="930640" y="2650798"/>
                  <a:pt x="915384" y="2650798"/>
                </a:cubicBezTo>
                <a:cubicBezTo>
                  <a:pt x="900128" y="2650798"/>
                  <a:pt x="886778" y="2638405"/>
                  <a:pt x="886778" y="2622192"/>
                </a:cubicBezTo>
                <a:cubicBezTo>
                  <a:pt x="886778" y="2606939"/>
                  <a:pt x="900128" y="2593587"/>
                  <a:pt x="915384" y="2593587"/>
                </a:cubicBezTo>
                <a:close/>
                <a:moveTo>
                  <a:pt x="467226" y="2593587"/>
                </a:moveTo>
                <a:cubicBezTo>
                  <a:pt x="482482" y="2593587"/>
                  <a:pt x="495832" y="2605980"/>
                  <a:pt x="495832" y="2622192"/>
                </a:cubicBezTo>
                <a:cubicBezTo>
                  <a:pt x="495832" y="2638405"/>
                  <a:pt x="483434" y="2650798"/>
                  <a:pt x="467226" y="2650798"/>
                </a:cubicBezTo>
                <a:cubicBezTo>
                  <a:pt x="451970" y="2650798"/>
                  <a:pt x="438622" y="2638405"/>
                  <a:pt x="438622" y="2622192"/>
                </a:cubicBezTo>
                <a:cubicBezTo>
                  <a:pt x="438622" y="2606939"/>
                  <a:pt x="451014" y="2593587"/>
                  <a:pt x="467226" y="2593587"/>
                </a:cubicBezTo>
                <a:close/>
                <a:moveTo>
                  <a:pt x="28606" y="2593587"/>
                </a:moveTo>
                <a:cubicBezTo>
                  <a:pt x="43862" y="2593587"/>
                  <a:pt x="57210" y="2605980"/>
                  <a:pt x="57210" y="2622192"/>
                </a:cubicBezTo>
                <a:cubicBezTo>
                  <a:pt x="57210" y="2638405"/>
                  <a:pt x="43862" y="2650798"/>
                  <a:pt x="28606" y="2650798"/>
                </a:cubicBezTo>
                <a:cubicBezTo>
                  <a:pt x="13350" y="2650798"/>
                  <a:pt x="0" y="2638405"/>
                  <a:pt x="0" y="2622192"/>
                </a:cubicBezTo>
                <a:cubicBezTo>
                  <a:pt x="0" y="2606939"/>
                  <a:pt x="13350" y="2593587"/>
                  <a:pt x="28606" y="2593587"/>
                </a:cubicBezTo>
                <a:close/>
                <a:moveTo>
                  <a:pt x="3165702" y="2078684"/>
                </a:moveTo>
                <a:cubicBezTo>
                  <a:pt x="3180958" y="2078684"/>
                  <a:pt x="3194306" y="2091077"/>
                  <a:pt x="3194306" y="2107289"/>
                </a:cubicBezTo>
                <a:cubicBezTo>
                  <a:pt x="3194306" y="2123491"/>
                  <a:pt x="3180958" y="2135895"/>
                  <a:pt x="3165702" y="2135895"/>
                </a:cubicBezTo>
                <a:cubicBezTo>
                  <a:pt x="3150446" y="2135895"/>
                  <a:pt x="3137096" y="2122543"/>
                  <a:pt x="3137096" y="2107289"/>
                </a:cubicBezTo>
                <a:cubicBezTo>
                  <a:pt x="3137096" y="2092036"/>
                  <a:pt x="3150446" y="2078684"/>
                  <a:pt x="3165702" y="2078684"/>
                </a:cubicBezTo>
                <a:close/>
                <a:moveTo>
                  <a:pt x="2727080" y="2078684"/>
                </a:moveTo>
                <a:cubicBezTo>
                  <a:pt x="2742336" y="2078684"/>
                  <a:pt x="2755686" y="2091077"/>
                  <a:pt x="2755686" y="2107289"/>
                </a:cubicBezTo>
                <a:cubicBezTo>
                  <a:pt x="2755686" y="2123491"/>
                  <a:pt x="2742336" y="2135895"/>
                  <a:pt x="2727080" y="2135895"/>
                </a:cubicBezTo>
                <a:cubicBezTo>
                  <a:pt x="2711824" y="2135895"/>
                  <a:pt x="2698474" y="2122543"/>
                  <a:pt x="2698474" y="2107289"/>
                </a:cubicBezTo>
                <a:cubicBezTo>
                  <a:pt x="2698474" y="2092036"/>
                  <a:pt x="2711824" y="2078684"/>
                  <a:pt x="2727080" y="2078684"/>
                </a:cubicBezTo>
                <a:close/>
                <a:moveTo>
                  <a:pt x="2288458" y="2078684"/>
                </a:moveTo>
                <a:cubicBezTo>
                  <a:pt x="2303714" y="2078684"/>
                  <a:pt x="2317064" y="2091077"/>
                  <a:pt x="2317064" y="2107289"/>
                </a:cubicBezTo>
                <a:cubicBezTo>
                  <a:pt x="2317064" y="2123491"/>
                  <a:pt x="2303714" y="2135895"/>
                  <a:pt x="2288458" y="2135895"/>
                </a:cubicBezTo>
                <a:cubicBezTo>
                  <a:pt x="2273202" y="2135895"/>
                  <a:pt x="2259854" y="2122543"/>
                  <a:pt x="2259854" y="2107289"/>
                </a:cubicBezTo>
                <a:cubicBezTo>
                  <a:pt x="2259854" y="2092036"/>
                  <a:pt x="2273202" y="2078684"/>
                  <a:pt x="2288458" y="2078684"/>
                </a:cubicBezTo>
                <a:close/>
                <a:moveTo>
                  <a:pt x="1849838" y="2078684"/>
                </a:moveTo>
                <a:cubicBezTo>
                  <a:pt x="1865094" y="2078684"/>
                  <a:pt x="1878442" y="2091077"/>
                  <a:pt x="1878442" y="2107289"/>
                </a:cubicBezTo>
                <a:cubicBezTo>
                  <a:pt x="1878442" y="2123491"/>
                  <a:pt x="1865094" y="2135895"/>
                  <a:pt x="1849838" y="2135895"/>
                </a:cubicBezTo>
                <a:cubicBezTo>
                  <a:pt x="1834582" y="2135895"/>
                  <a:pt x="1821232" y="2122543"/>
                  <a:pt x="1821232" y="2107289"/>
                </a:cubicBezTo>
                <a:cubicBezTo>
                  <a:pt x="1821232" y="2092036"/>
                  <a:pt x="1834582" y="2078684"/>
                  <a:pt x="1849838" y="2078684"/>
                </a:cubicBezTo>
                <a:close/>
                <a:moveTo>
                  <a:pt x="1354004" y="2078684"/>
                </a:moveTo>
                <a:cubicBezTo>
                  <a:pt x="1369260" y="2078684"/>
                  <a:pt x="1382610" y="2091077"/>
                  <a:pt x="1382610" y="2107289"/>
                </a:cubicBezTo>
                <a:cubicBezTo>
                  <a:pt x="1382610" y="2123491"/>
                  <a:pt x="1369260" y="2135895"/>
                  <a:pt x="1354004" y="2135895"/>
                </a:cubicBezTo>
                <a:cubicBezTo>
                  <a:pt x="1338748" y="2135895"/>
                  <a:pt x="1325398" y="2122543"/>
                  <a:pt x="1325398" y="2107289"/>
                </a:cubicBezTo>
                <a:cubicBezTo>
                  <a:pt x="1325398" y="2092036"/>
                  <a:pt x="1338748" y="2078684"/>
                  <a:pt x="1354004" y="2078684"/>
                </a:cubicBezTo>
                <a:close/>
                <a:moveTo>
                  <a:pt x="915384" y="2078684"/>
                </a:moveTo>
                <a:cubicBezTo>
                  <a:pt x="930640" y="2078684"/>
                  <a:pt x="943990" y="2091077"/>
                  <a:pt x="943990" y="2107289"/>
                </a:cubicBezTo>
                <a:cubicBezTo>
                  <a:pt x="943990" y="2123491"/>
                  <a:pt x="930640" y="2135895"/>
                  <a:pt x="915384" y="2135895"/>
                </a:cubicBezTo>
                <a:cubicBezTo>
                  <a:pt x="900128" y="2135895"/>
                  <a:pt x="886778" y="2122543"/>
                  <a:pt x="886778" y="2107289"/>
                </a:cubicBezTo>
                <a:cubicBezTo>
                  <a:pt x="886778" y="2092036"/>
                  <a:pt x="900128" y="2078684"/>
                  <a:pt x="915384" y="2078684"/>
                </a:cubicBezTo>
                <a:close/>
                <a:moveTo>
                  <a:pt x="467226" y="2078684"/>
                </a:moveTo>
                <a:cubicBezTo>
                  <a:pt x="483026" y="2078684"/>
                  <a:pt x="495834" y="2091491"/>
                  <a:pt x="495834" y="2107290"/>
                </a:cubicBezTo>
                <a:cubicBezTo>
                  <a:pt x="495834" y="2123089"/>
                  <a:pt x="483026" y="2135896"/>
                  <a:pt x="467226" y="2135896"/>
                </a:cubicBezTo>
                <a:cubicBezTo>
                  <a:pt x="451428" y="2135896"/>
                  <a:pt x="438622" y="2123089"/>
                  <a:pt x="438622" y="2107290"/>
                </a:cubicBezTo>
                <a:cubicBezTo>
                  <a:pt x="438622" y="2091491"/>
                  <a:pt x="451428" y="2078684"/>
                  <a:pt x="467226" y="2078684"/>
                </a:cubicBezTo>
                <a:close/>
                <a:moveTo>
                  <a:pt x="28606" y="2078684"/>
                </a:moveTo>
                <a:cubicBezTo>
                  <a:pt x="44406" y="2078684"/>
                  <a:pt x="57212" y="2091491"/>
                  <a:pt x="57212" y="2107290"/>
                </a:cubicBezTo>
                <a:cubicBezTo>
                  <a:pt x="57212" y="2123089"/>
                  <a:pt x="44406" y="2135896"/>
                  <a:pt x="28606" y="2135896"/>
                </a:cubicBezTo>
                <a:cubicBezTo>
                  <a:pt x="12806" y="2135896"/>
                  <a:pt x="0" y="2123089"/>
                  <a:pt x="0" y="2107290"/>
                </a:cubicBezTo>
                <a:cubicBezTo>
                  <a:pt x="0" y="2091491"/>
                  <a:pt x="12806" y="2078684"/>
                  <a:pt x="28606" y="2078684"/>
                </a:cubicBezTo>
                <a:close/>
                <a:moveTo>
                  <a:pt x="3165702" y="1563780"/>
                </a:moveTo>
                <a:cubicBezTo>
                  <a:pt x="3180958" y="1563780"/>
                  <a:pt x="3194306" y="1576173"/>
                  <a:pt x="3194306" y="1592385"/>
                </a:cubicBezTo>
                <a:cubicBezTo>
                  <a:pt x="3194306" y="1608598"/>
                  <a:pt x="3180958" y="1620991"/>
                  <a:pt x="3165702" y="1620991"/>
                </a:cubicBezTo>
                <a:cubicBezTo>
                  <a:pt x="3150446" y="1620991"/>
                  <a:pt x="3137096" y="1608598"/>
                  <a:pt x="3137096" y="1592385"/>
                </a:cubicBezTo>
                <a:cubicBezTo>
                  <a:pt x="3137096" y="1577132"/>
                  <a:pt x="3150446" y="1563780"/>
                  <a:pt x="3165702" y="1563780"/>
                </a:cubicBezTo>
                <a:close/>
                <a:moveTo>
                  <a:pt x="2727080" y="1563780"/>
                </a:moveTo>
                <a:cubicBezTo>
                  <a:pt x="2742336" y="1563780"/>
                  <a:pt x="2755686" y="1576173"/>
                  <a:pt x="2755686" y="1592385"/>
                </a:cubicBezTo>
                <a:cubicBezTo>
                  <a:pt x="2755686" y="1608598"/>
                  <a:pt x="2742336" y="1620991"/>
                  <a:pt x="2727080" y="1620991"/>
                </a:cubicBezTo>
                <a:cubicBezTo>
                  <a:pt x="2711824" y="1620991"/>
                  <a:pt x="2698474" y="1608598"/>
                  <a:pt x="2698474" y="1592385"/>
                </a:cubicBezTo>
                <a:cubicBezTo>
                  <a:pt x="2698474" y="1577132"/>
                  <a:pt x="2711824" y="1563780"/>
                  <a:pt x="2727080" y="1563780"/>
                </a:cubicBezTo>
                <a:close/>
                <a:moveTo>
                  <a:pt x="2288458" y="1563780"/>
                </a:moveTo>
                <a:cubicBezTo>
                  <a:pt x="2303714" y="1563780"/>
                  <a:pt x="2317064" y="1576173"/>
                  <a:pt x="2317064" y="1592385"/>
                </a:cubicBezTo>
                <a:cubicBezTo>
                  <a:pt x="2317064" y="1608598"/>
                  <a:pt x="2303714" y="1620991"/>
                  <a:pt x="2288458" y="1620991"/>
                </a:cubicBezTo>
                <a:cubicBezTo>
                  <a:pt x="2273202" y="1620991"/>
                  <a:pt x="2259854" y="1608598"/>
                  <a:pt x="2259854" y="1592385"/>
                </a:cubicBezTo>
                <a:cubicBezTo>
                  <a:pt x="2259854" y="1577132"/>
                  <a:pt x="2273202" y="1563780"/>
                  <a:pt x="2288458" y="1563780"/>
                </a:cubicBezTo>
                <a:close/>
                <a:moveTo>
                  <a:pt x="1849838" y="1563780"/>
                </a:moveTo>
                <a:cubicBezTo>
                  <a:pt x="1865094" y="1563780"/>
                  <a:pt x="1878442" y="1576173"/>
                  <a:pt x="1878442" y="1592385"/>
                </a:cubicBezTo>
                <a:cubicBezTo>
                  <a:pt x="1878442" y="1608598"/>
                  <a:pt x="1865094" y="1620991"/>
                  <a:pt x="1849838" y="1620991"/>
                </a:cubicBezTo>
                <a:cubicBezTo>
                  <a:pt x="1834582" y="1620991"/>
                  <a:pt x="1821232" y="1608598"/>
                  <a:pt x="1821232" y="1592385"/>
                </a:cubicBezTo>
                <a:cubicBezTo>
                  <a:pt x="1821232" y="1577132"/>
                  <a:pt x="1834582" y="1563780"/>
                  <a:pt x="1849838" y="1563780"/>
                </a:cubicBezTo>
                <a:close/>
                <a:moveTo>
                  <a:pt x="1354004" y="1563780"/>
                </a:moveTo>
                <a:cubicBezTo>
                  <a:pt x="1369260" y="1563780"/>
                  <a:pt x="1382610" y="1576173"/>
                  <a:pt x="1382610" y="1592385"/>
                </a:cubicBezTo>
                <a:cubicBezTo>
                  <a:pt x="1382610" y="1608598"/>
                  <a:pt x="1369260" y="1620991"/>
                  <a:pt x="1354004" y="1620991"/>
                </a:cubicBezTo>
                <a:cubicBezTo>
                  <a:pt x="1338748" y="1620991"/>
                  <a:pt x="1325398" y="1608598"/>
                  <a:pt x="1325398" y="1592385"/>
                </a:cubicBezTo>
                <a:cubicBezTo>
                  <a:pt x="1325398" y="1577132"/>
                  <a:pt x="1338748" y="1563780"/>
                  <a:pt x="1354004" y="1563780"/>
                </a:cubicBezTo>
                <a:close/>
                <a:moveTo>
                  <a:pt x="915384" y="1563780"/>
                </a:moveTo>
                <a:cubicBezTo>
                  <a:pt x="930640" y="1563780"/>
                  <a:pt x="943990" y="1576173"/>
                  <a:pt x="943990" y="1592385"/>
                </a:cubicBezTo>
                <a:cubicBezTo>
                  <a:pt x="943990" y="1608598"/>
                  <a:pt x="930640" y="1620991"/>
                  <a:pt x="915384" y="1620991"/>
                </a:cubicBezTo>
                <a:cubicBezTo>
                  <a:pt x="900128" y="1620991"/>
                  <a:pt x="886778" y="1608598"/>
                  <a:pt x="886778" y="1592385"/>
                </a:cubicBezTo>
                <a:cubicBezTo>
                  <a:pt x="886778" y="1577132"/>
                  <a:pt x="900128" y="1563780"/>
                  <a:pt x="915384" y="1563780"/>
                </a:cubicBezTo>
                <a:close/>
                <a:moveTo>
                  <a:pt x="467226" y="1563780"/>
                </a:moveTo>
                <a:cubicBezTo>
                  <a:pt x="483026" y="1563780"/>
                  <a:pt x="495834" y="1576587"/>
                  <a:pt x="495834" y="1592386"/>
                </a:cubicBezTo>
                <a:cubicBezTo>
                  <a:pt x="495834" y="1608185"/>
                  <a:pt x="483026" y="1620992"/>
                  <a:pt x="467226" y="1620992"/>
                </a:cubicBezTo>
                <a:cubicBezTo>
                  <a:pt x="451428" y="1620992"/>
                  <a:pt x="438622" y="1608185"/>
                  <a:pt x="438622" y="1592386"/>
                </a:cubicBezTo>
                <a:cubicBezTo>
                  <a:pt x="438622" y="1576587"/>
                  <a:pt x="451428" y="1563780"/>
                  <a:pt x="467226" y="1563780"/>
                </a:cubicBezTo>
                <a:close/>
                <a:moveTo>
                  <a:pt x="28606" y="1563780"/>
                </a:moveTo>
                <a:cubicBezTo>
                  <a:pt x="44406" y="1563780"/>
                  <a:pt x="57212" y="1576587"/>
                  <a:pt x="57212" y="1592386"/>
                </a:cubicBezTo>
                <a:cubicBezTo>
                  <a:pt x="57212" y="1608185"/>
                  <a:pt x="44406" y="1620992"/>
                  <a:pt x="28606" y="1620992"/>
                </a:cubicBezTo>
                <a:cubicBezTo>
                  <a:pt x="12806" y="1620992"/>
                  <a:pt x="0" y="1608185"/>
                  <a:pt x="0" y="1592386"/>
                </a:cubicBezTo>
                <a:cubicBezTo>
                  <a:pt x="0" y="1576587"/>
                  <a:pt x="12806" y="1563780"/>
                  <a:pt x="28606" y="1563780"/>
                </a:cubicBezTo>
                <a:close/>
                <a:moveTo>
                  <a:pt x="3165702" y="1039342"/>
                </a:moveTo>
                <a:cubicBezTo>
                  <a:pt x="3180958" y="1039342"/>
                  <a:pt x="3194306" y="1051735"/>
                  <a:pt x="3194306" y="1067947"/>
                </a:cubicBezTo>
                <a:cubicBezTo>
                  <a:pt x="3194306" y="1084160"/>
                  <a:pt x="3180958" y="1096553"/>
                  <a:pt x="3165702" y="1096553"/>
                </a:cubicBezTo>
                <a:cubicBezTo>
                  <a:pt x="3150446" y="1096553"/>
                  <a:pt x="3137096" y="1084160"/>
                  <a:pt x="3137096" y="1067947"/>
                </a:cubicBezTo>
                <a:cubicBezTo>
                  <a:pt x="3137096" y="1052694"/>
                  <a:pt x="3150446" y="1039342"/>
                  <a:pt x="3165702" y="1039342"/>
                </a:cubicBezTo>
                <a:close/>
                <a:moveTo>
                  <a:pt x="2727080" y="1039342"/>
                </a:moveTo>
                <a:cubicBezTo>
                  <a:pt x="2742336" y="1039342"/>
                  <a:pt x="2755686" y="1051735"/>
                  <a:pt x="2755686" y="1067947"/>
                </a:cubicBezTo>
                <a:cubicBezTo>
                  <a:pt x="2755686" y="1084160"/>
                  <a:pt x="2742336" y="1096553"/>
                  <a:pt x="2727080" y="1096553"/>
                </a:cubicBezTo>
                <a:cubicBezTo>
                  <a:pt x="2711824" y="1096553"/>
                  <a:pt x="2698474" y="1084160"/>
                  <a:pt x="2698474" y="1067947"/>
                </a:cubicBezTo>
                <a:cubicBezTo>
                  <a:pt x="2698474" y="1052694"/>
                  <a:pt x="2711824" y="1039342"/>
                  <a:pt x="2727080" y="1039342"/>
                </a:cubicBezTo>
                <a:close/>
                <a:moveTo>
                  <a:pt x="2288458" y="1039342"/>
                </a:moveTo>
                <a:cubicBezTo>
                  <a:pt x="2303714" y="1039342"/>
                  <a:pt x="2317064" y="1051735"/>
                  <a:pt x="2317064" y="1067947"/>
                </a:cubicBezTo>
                <a:cubicBezTo>
                  <a:pt x="2317064" y="1084160"/>
                  <a:pt x="2303714" y="1096553"/>
                  <a:pt x="2288458" y="1096553"/>
                </a:cubicBezTo>
                <a:cubicBezTo>
                  <a:pt x="2273202" y="1096553"/>
                  <a:pt x="2259854" y="1084160"/>
                  <a:pt x="2259854" y="1067947"/>
                </a:cubicBezTo>
                <a:cubicBezTo>
                  <a:pt x="2259854" y="1052694"/>
                  <a:pt x="2273202" y="1039342"/>
                  <a:pt x="2288458" y="1039342"/>
                </a:cubicBezTo>
                <a:close/>
                <a:moveTo>
                  <a:pt x="1849838" y="1039342"/>
                </a:moveTo>
                <a:cubicBezTo>
                  <a:pt x="1865094" y="1039342"/>
                  <a:pt x="1878442" y="1051735"/>
                  <a:pt x="1878442" y="1067947"/>
                </a:cubicBezTo>
                <a:cubicBezTo>
                  <a:pt x="1878442" y="1084160"/>
                  <a:pt x="1865094" y="1096553"/>
                  <a:pt x="1849838" y="1096553"/>
                </a:cubicBezTo>
                <a:cubicBezTo>
                  <a:pt x="1834582" y="1096553"/>
                  <a:pt x="1821232" y="1084160"/>
                  <a:pt x="1821232" y="1067947"/>
                </a:cubicBezTo>
                <a:cubicBezTo>
                  <a:pt x="1821232" y="1052694"/>
                  <a:pt x="1834582" y="1039342"/>
                  <a:pt x="1849838" y="1039342"/>
                </a:cubicBezTo>
                <a:close/>
                <a:moveTo>
                  <a:pt x="1354004" y="1039342"/>
                </a:moveTo>
                <a:cubicBezTo>
                  <a:pt x="1369260" y="1039342"/>
                  <a:pt x="1382610" y="1051735"/>
                  <a:pt x="1382610" y="1067947"/>
                </a:cubicBezTo>
                <a:cubicBezTo>
                  <a:pt x="1382610" y="1084160"/>
                  <a:pt x="1369260" y="1096553"/>
                  <a:pt x="1354004" y="1096553"/>
                </a:cubicBezTo>
                <a:cubicBezTo>
                  <a:pt x="1338748" y="1096553"/>
                  <a:pt x="1325398" y="1084160"/>
                  <a:pt x="1325398" y="1067947"/>
                </a:cubicBezTo>
                <a:cubicBezTo>
                  <a:pt x="1325398" y="1052694"/>
                  <a:pt x="1338748" y="1039342"/>
                  <a:pt x="1354004" y="1039342"/>
                </a:cubicBezTo>
                <a:close/>
                <a:moveTo>
                  <a:pt x="915384" y="1039342"/>
                </a:moveTo>
                <a:cubicBezTo>
                  <a:pt x="930640" y="1039342"/>
                  <a:pt x="943990" y="1051735"/>
                  <a:pt x="943990" y="1067947"/>
                </a:cubicBezTo>
                <a:cubicBezTo>
                  <a:pt x="943990" y="1084160"/>
                  <a:pt x="930640" y="1096553"/>
                  <a:pt x="915384" y="1096553"/>
                </a:cubicBezTo>
                <a:cubicBezTo>
                  <a:pt x="900128" y="1096553"/>
                  <a:pt x="886778" y="1084160"/>
                  <a:pt x="886778" y="1067947"/>
                </a:cubicBezTo>
                <a:cubicBezTo>
                  <a:pt x="886778" y="1052694"/>
                  <a:pt x="900128" y="1039342"/>
                  <a:pt x="915384" y="1039342"/>
                </a:cubicBezTo>
                <a:close/>
                <a:moveTo>
                  <a:pt x="467226" y="1039342"/>
                </a:moveTo>
                <a:cubicBezTo>
                  <a:pt x="482482" y="1039342"/>
                  <a:pt x="495832" y="1051736"/>
                  <a:pt x="495832" y="1067949"/>
                </a:cubicBezTo>
                <a:cubicBezTo>
                  <a:pt x="495832" y="1084159"/>
                  <a:pt x="483434" y="1097504"/>
                  <a:pt x="467226" y="1096553"/>
                </a:cubicBezTo>
                <a:cubicBezTo>
                  <a:pt x="451970" y="1096553"/>
                  <a:pt x="438622" y="1084159"/>
                  <a:pt x="438622" y="1067949"/>
                </a:cubicBezTo>
                <a:cubicBezTo>
                  <a:pt x="438622" y="1052695"/>
                  <a:pt x="451014" y="1039342"/>
                  <a:pt x="467226" y="1039342"/>
                </a:cubicBezTo>
                <a:close/>
                <a:moveTo>
                  <a:pt x="28606" y="1039342"/>
                </a:moveTo>
                <a:cubicBezTo>
                  <a:pt x="43862" y="1039342"/>
                  <a:pt x="57210" y="1051735"/>
                  <a:pt x="57210" y="1067947"/>
                </a:cubicBezTo>
                <a:cubicBezTo>
                  <a:pt x="57210" y="1084160"/>
                  <a:pt x="43862" y="1096553"/>
                  <a:pt x="28606" y="1096553"/>
                </a:cubicBezTo>
                <a:cubicBezTo>
                  <a:pt x="13350" y="1096553"/>
                  <a:pt x="0" y="1084160"/>
                  <a:pt x="0" y="1067947"/>
                </a:cubicBezTo>
                <a:cubicBezTo>
                  <a:pt x="0" y="1052694"/>
                  <a:pt x="13350" y="1039342"/>
                  <a:pt x="28606" y="1039342"/>
                </a:cubicBezTo>
                <a:close/>
                <a:moveTo>
                  <a:pt x="3165702" y="524439"/>
                </a:moveTo>
                <a:cubicBezTo>
                  <a:pt x="3180958" y="524439"/>
                  <a:pt x="3194306" y="536832"/>
                  <a:pt x="3194306" y="553044"/>
                </a:cubicBezTo>
                <a:cubicBezTo>
                  <a:pt x="3194306" y="568298"/>
                  <a:pt x="3180958" y="581650"/>
                  <a:pt x="3165702" y="581650"/>
                </a:cubicBezTo>
                <a:cubicBezTo>
                  <a:pt x="3150446" y="581650"/>
                  <a:pt x="3137096" y="569257"/>
                  <a:pt x="3137096" y="553044"/>
                </a:cubicBezTo>
                <a:cubicBezTo>
                  <a:pt x="3137096" y="537791"/>
                  <a:pt x="3150446" y="524439"/>
                  <a:pt x="3165702" y="524439"/>
                </a:cubicBezTo>
                <a:close/>
                <a:moveTo>
                  <a:pt x="2727080" y="524439"/>
                </a:moveTo>
                <a:cubicBezTo>
                  <a:pt x="2742336" y="524439"/>
                  <a:pt x="2755686" y="536832"/>
                  <a:pt x="2755686" y="553044"/>
                </a:cubicBezTo>
                <a:cubicBezTo>
                  <a:pt x="2755686" y="568298"/>
                  <a:pt x="2742336" y="581650"/>
                  <a:pt x="2727080" y="581650"/>
                </a:cubicBezTo>
                <a:cubicBezTo>
                  <a:pt x="2711824" y="581650"/>
                  <a:pt x="2698474" y="569257"/>
                  <a:pt x="2698474" y="553044"/>
                </a:cubicBezTo>
                <a:cubicBezTo>
                  <a:pt x="2698474" y="537791"/>
                  <a:pt x="2711824" y="524439"/>
                  <a:pt x="2727080" y="524439"/>
                </a:cubicBezTo>
                <a:close/>
                <a:moveTo>
                  <a:pt x="2288458" y="524439"/>
                </a:moveTo>
                <a:cubicBezTo>
                  <a:pt x="2303714" y="524439"/>
                  <a:pt x="2317064" y="536832"/>
                  <a:pt x="2317064" y="553044"/>
                </a:cubicBezTo>
                <a:cubicBezTo>
                  <a:pt x="2317064" y="568298"/>
                  <a:pt x="2303714" y="581650"/>
                  <a:pt x="2288458" y="581650"/>
                </a:cubicBezTo>
                <a:cubicBezTo>
                  <a:pt x="2273202" y="581650"/>
                  <a:pt x="2259854" y="569257"/>
                  <a:pt x="2259854" y="553044"/>
                </a:cubicBezTo>
                <a:cubicBezTo>
                  <a:pt x="2259854" y="537791"/>
                  <a:pt x="2273202" y="524439"/>
                  <a:pt x="2288458" y="524439"/>
                </a:cubicBezTo>
                <a:close/>
                <a:moveTo>
                  <a:pt x="1849838" y="524439"/>
                </a:moveTo>
                <a:cubicBezTo>
                  <a:pt x="1865094" y="524439"/>
                  <a:pt x="1878442" y="536832"/>
                  <a:pt x="1878442" y="553044"/>
                </a:cubicBezTo>
                <a:cubicBezTo>
                  <a:pt x="1878442" y="568298"/>
                  <a:pt x="1865094" y="581650"/>
                  <a:pt x="1849838" y="581650"/>
                </a:cubicBezTo>
                <a:cubicBezTo>
                  <a:pt x="1834582" y="581650"/>
                  <a:pt x="1821232" y="569257"/>
                  <a:pt x="1821232" y="553044"/>
                </a:cubicBezTo>
                <a:cubicBezTo>
                  <a:pt x="1821232" y="537791"/>
                  <a:pt x="1834582" y="524439"/>
                  <a:pt x="1849838" y="524439"/>
                </a:cubicBezTo>
                <a:close/>
                <a:moveTo>
                  <a:pt x="1354004" y="524439"/>
                </a:moveTo>
                <a:cubicBezTo>
                  <a:pt x="1369260" y="524439"/>
                  <a:pt x="1382610" y="536832"/>
                  <a:pt x="1382610" y="553044"/>
                </a:cubicBezTo>
                <a:cubicBezTo>
                  <a:pt x="1382610" y="568298"/>
                  <a:pt x="1369260" y="581650"/>
                  <a:pt x="1354004" y="581650"/>
                </a:cubicBezTo>
                <a:cubicBezTo>
                  <a:pt x="1338748" y="581650"/>
                  <a:pt x="1325398" y="569257"/>
                  <a:pt x="1325398" y="553044"/>
                </a:cubicBezTo>
                <a:cubicBezTo>
                  <a:pt x="1325398" y="537791"/>
                  <a:pt x="1338748" y="524439"/>
                  <a:pt x="1354004" y="524439"/>
                </a:cubicBezTo>
                <a:close/>
                <a:moveTo>
                  <a:pt x="915384" y="524439"/>
                </a:moveTo>
                <a:cubicBezTo>
                  <a:pt x="930640" y="524439"/>
                  <a:pt x="943990" y="536832"/>
                  <a:pt x="943990" y="553044"/>
                </a:cubicBezTo>
                <a:cubicBezTo>
                  <a:pt x="943990" y="568298"/>
                  <a:pt x="930640" y="581650"/>
                  <a:pt x="915384" y="581650"/>
                </a:cubicBezTo>
                <a:cubicBezTo>
                  <a:pt x="900128" y="581650"/>
                  <a:pt x="886778" y="569257"/>
                  <a:pt x="886778" y="553044"/>
                </a:cubicBezTo>
                <a:cubicBezTo>
                  <a:pt x="886778" y="537791"/>
                  <a:pt x="900128" y="524439"/>
                  <a:pt x="915384" y="524439"/>
                </a:cubicBezTo>
                <a:close/>
                <a:moveTo>
                  <a:pt x="467226" y="524439"/>
                </a:moveTo>
                <a:cubicBezTo>
                  <a:pt x="482482" y="524439"/>
                  <a:pt x="495832" y="536832"/>
                  <a:pt x="495832" y="553044"/>
                </a:cubicBezTo>
                <a:cubicBezTo>
                  <a:pt x="495832" y="568298"/>
                  <a:pt x="483434" y="581650"/>
                  <a:pt x="467226" y="581650"/>
                </a:cubicBezTo>
                <a:cubicBezTo>
                  <a:pt x="451970" y="581650"/>
                  <a:pt x="438622" y="569257"/>
                  <a:pt x="438622" y="553044"/>
                </a:cubicBezTo>
                <a:cubicBezTo>
                  <a:pt x="438622" y="537791"/>
                  <a:pt x="451014" y="524439"/>
                  <a:pt x="467226" y="524439"/>
                </a:cubicBezTo>
                <a:close/>
                <a:moveTo>
                  <a:pt x="28606" y="524439"/>
                </a:moveTo>
                <a:cubicBezTo>
                  <a:pt x="43862" y="524439"/>
                  <a:pt x="57210" y="536832"/>
                  <a:pt x="57210" y="553044"/>
                </a:cubicBezTo>
                <a:cubicBezTo>
                  <a:pt x="57210" y="568298"/>
                  <a:pt x="43862" y="581650"/>
                  <a:pt x="28606" y="581650"/>
                </a:cubicBezTo>
                <a:cubicBezTo>
                  <a:pt x="13350" y="581650"/>
                  <a:pt x="0" y="569257"/>
                  <a:pt x="0" y="553044"/>
                </a:cubicBezTo>
                <a:cubicBezTo>
                  <a:pt x="0" y="537791"/>
                  <a:pt x="13350" y="524439"/>
                  <a:pt x="28606" y="524439"/>
                </a:cubicBezTo>
                <a:close/>
                <a:moveTo>
                  <a:pt x="3165702" y="0"/>
                </a:moveTo>
                <a:cubicBezTo>
                  <a:pt x="3180958" y="0"/>
                  <a:pt x="3194306" y="12393"/>
                  <a:pt x="3194306" y="28605"/>
                </a:cubicBezTo>
                <a:cubicBezTo>
                  <a:pt x="3194306" y="44818"/>
                  <a:pt x="3180958" y="57211"/>
                  <a:pt x="3165702" y="57211"/>
                </a:cubicBezTo>
                <a:cubicBezTo>
                  <a:pt x="3150446" y="57211"/>
                  <a:pt x="3137096" y="44818"/>
                  <a:pt x="3137096" y="28605"/>
                </a:cubicBezTo>
                <a:cubicBezTo>
                  <a:pt x="3137096" y="13352"/>
                  <a:pt x="3150446" y="0"/>
                  <a:pt x="3165702" y="0"/>
                </a:cubicBezTo>
                <a:close/>
                <a:moveTo>
                  <a:pt x="2727080" y="0"/>
                </a:moveTo>
                <a:cubicBezTo>
                  <a:pt x="2742336" y="0"/>
                  <a:pt x="2755686" y="12393"/>
                  <a:pt x="2755686" y="28605"/>
                </a:cubicBezTo>
                <a:cubicBezTo>
                  <a:pt x="2755686" y="44818"/>
                  <a:pt x="2742336" y="57211"/>
                  <a:pt x="2727080" y="57211"/>
                </a:cubicBezTo>
                <a:cubicBezTo>
                  <a:pt x="2711824" y="57211"/>
                  <a:pt x="2698474" y="44818"/>
                  <a:pt x="2698474" y="28605"/>
                </a:cubicBezTo>
                <a:cubicBezTo>
                  <a:pt x="2698474" y="13352"/>
                  <a:pt x="2711824" y="0"/>
                  <a:pt x="2727080" y="0"/>
                </a:cubicBezTo>
                <a:close/>
                <a:moveTo>
                  <a:pt x="2288458" y="0"/>
                </a:moveTo>
                <a:cubicBezTo>
                  <a:pt x="2303714" y="0"/>
                  <a:pt x="2317064" y="12393"/>
                  <a:pt x="2317064" y="28605"/>
                </a:cubicBezTo>
                <a:cubicBezTo>
                  <a:pt x="2317064" y="44818"/>
                  <a:pt x="2303714" y="57211"/>
                  <a:pt x="2288458" y="57211"/>
                </a:cubicBezTo>
                <a:cubicBezTo>
                  <a:pt x="2273202" y="57211"/>
                  <a:pt x="2259854" y="44818"/>
                  <a:pt x="2259854" y="28605"/>
                </a:cubicBezTo>
                <a:cubicBezTo>
                  <a:pt x="2259854" y="13352"/>
                  <a:pt x="2273202" y="0"/>
                  <a:pt x="2288458" y="0"/>
                </a:cubicBezTo>
                <a:close/>
                <a:moveTo>
                  <a:pt x="1849838" y="0"/>
                </a:moveTo>
                <a:cubicBezTo>
                  <a:pt x="1865094" y="0"/>
                  <a:pt x="1878442" y="12393"/>
                  <a:pt x="1878442" y="28605"/>
                </a:cubicBezTo>
                <a:cubicBezTo>
                  <a:pt x="1878442" y="44818"/>
                  <a:pt x="1865094" y="57211"/>
                  <a:pt x="1849838" y="57211"/>
                </a:cubicBezTo>
                <a:cubicBezTo>
                  <a:pt x="1834582" y="57211"/>
                  <a:pt x="1821232" y="44818"/>
                  <a:pt x="1821232" y="28605"/>
                </a:cubicBezTo>
                <a:cubicBezTo>
                  <a:pt x="1821232" y="13352"/>
                  <a:pt x="1834582" y="0"/>
                  <a:pt x="1849838" y="0"/>
                </a:cubicBezTo>
                <a:close/>
                <a:moveTo>
                  <a:pt x="1354004" y="0"/>
                </a:moveTo>
                <a:cubicBezTo>
                  <a:pt x="1369260" y="0"/>
                  <a:pt x="1382610" y="12393"/>
                  <a:pt x="1382610" y="28605"/>
                </a:cubicBezTo>
                <a:cubicBezTo>
                  <a:pt x="1382610" y="44818"/>
                  <a:pt x="1369260" y="57211"/>
                  <a:pt x="1354004" y="57211"/>
                </a:cubicBezTo>
                <a:cubicBezTo>
                  <a:pt x="1338748" y="57211"/>
                  <a:pt x="1325398" y="44818"/>
                  <a:pt x="1325398" y="28605"/>
                </a:cubicBezTo>
                <a:cubicBezTo>
                  <a:pt x="1325398" y="13352"/>
                  <a:pt x="1338748" y="0"/>
                  <a:pt x="1354004" y="0"/>
                </a:cubicBezTo>
                <a:close/>
                <a:moveTo>
                  <a:pt x="915384" y="0"/>
                </a:moveTo>
                <a:cubicBezTo>
                  <a:pt x="930640" y="0"/>
                  <a:pt x="943990" y="12393"/>
                  <a:pt x="943990" y="28605"/>
                </a:cubicBezTo>
                <a:cubicBezTo>
                  <a:pt x="943990" y="44818"/>
                  <a:pt x="930640" y="57211"/>
                  <a:pt x="915384" y="57211"/>
                </a:cubicBezTo>
                <a:cubicBezTo>
                  <a:pt x="900128" y="57211"/>
                  <a:pt x="886778" y="44818"/>
                  <a:pt x="886778" y="28605"/>
                </a:cubicBezTo>
                <a:cubicBezTo>
                  <a:pt x="886778" y="13352"/>
                  <a:pt x="900128" y="0"/>
                  <a:pt x="915384" y="0"/>
                </a:cubicBezTo>
                <a:close/>
                <a:moveTo>
                  <a:pt x="467226" y="0"/>
                </a:moveTo>
                <a:cubicBezTo>
                  <a:pt x="482482" y="0"/>
                  <a:pt x="495832" y="12393"/>
                  <a:pt x="495832" y="28605"/>
                </a:cubicBezTo>
                <a:cubicBezTo>
                  <a:pt x="495832" y="44818"/>
                  <a:pt x="483434" y="57211"/>
                  <a:pt x="467226" y="57211"/>
                </a:cubicBezTo>
                <a:cubicBezTo>
                  <a:pt x="451970" y="57211"/>
                  <a:pt x="438622" y="44818"/>
                  <a:pt x="438622" y="28605"/>
                </a:cubicBezTo>
                <a:cubicBezTo>
                  <a:pt x="438622" y="13352"/>
                  <a:pt x="451014" y="0"/>
                  <a:pt x="467226" y="0"/>
                </a:cubicBezTo>
                <a:close/>
                <a:moveTo>
                  <a:pt x="28606" y="0"/>
                </a:moveTo>
                <a:cubicBezTo>
                  <a:pt x="43862" y="0"/>
                  <a:pt x="57210" y="12393"/>
                  <a:pt x="57210" y="28605"/>
                </a:cubicBezTo>
                <a:cubicBezTo>
                  <a:pt x="57210" y="44818"/>
                  <a:pt x="43862" y="57211"/>
                  <a:pt x="28606" y="57211"/>
                </a:cubicBezTo>
                <a:cubicBezTo>
                  <a:pt x="13350" y="57211"/>
                  <a:pt x="0" y="44818"/>
                  <a:pt x="0" y="28605"/>
                </a:cubicBezTo>
                <a:cubicBezTo>
                  <a:pt x="0" y="13352"/>
                  <a:pt x="13350" y="0"/>
                  <a:pt x="28606" y="0"/>
                </a:cubicBezTo>
                <a:close/>
              </a:path>
            </a:pathLst>
          </a:custGeom>
          <a:solidFill>
            <a:schemeClr val="bg1">
              <a:lumMod val="85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2017638" y="1709738"/>
            <a:ext cx="6426111"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2017638" y="4589463"/>
            <a:ext cx="6426111"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1103586" y="6356350"/>
            <a:ext cx="2477814"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944303" y="188779"/>
            <a:ext cx="1986862" cy="1986862"/>
          </a:xfrm>
          <a:prstGeom prst="ellipse">
            <a:avLst/>
          </a:prstGeom>
          <a:solidFill>
            <a:schemeClr val="accent5"/>
          </a:solidFill>
        </p:spPr>
        <p:txBody>
          <a:bodyPr>
            <a:normAutofit/>
          </a:bodyPr>
          <a:lstStyle>
            <a:lvl1pPr>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6741949" y="701383"/>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6741949" y="928716"/>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6741949" y="1156049"/>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2" name="Shape">
            <a:extLst>
              <a:ext uri="{FF2B5EF4-FFF2-40B4-BE49-F238E27FC236}">
                <a16:creationId xmlns:a16="http://schemas.microsoft.com/office/drawing/2014/main" id="{D33514C9-766F-7B26-8BD3-73126E6C48C5}"/>
              </a:ext>
            </a:extLst>
          </p:cNvPr>
          <p:cNvSpPr/>
          <p:nvPr userDrawn="1"/>
        </p:nvSpPr>
        <p:spPr>
          <a:xfrm>
            <a:off x="9812246" y="0"/>
            <a:ext cx="2379754" cy="5433172"/>
          </a:xfrm>
          <a:custGeom>
            <a:avLst/>
            <a:gdLst/>
            <a:ahLst/>
            <a:cxnLst>
              <a:cxn ang="0">
                <a:pos x="wd2" y="hd2"/>
              </a:cxn>
              <a:cxn ang="5400000">
                <a:pos x="wd2" y="hd2"/>
              </a:cxn>
              <a:cxn ang="10800000">
                <a:pos x="wd2" y="hd2"/>
              </a:cxn>
              <a:cxn ang="16200000">
                <a:pos x="wd2" y="hd2"/>
              </a:cxn>
            </a:cxnLst>
            <a:rect l="0" t="0" r="r" b="b"/>
            <a:pathLst>
              <a:path w="20903" h="21600" extrusionOk="0">
                <a:moveTo>
                  <a:pt x="20903" y="15971"/>
                </a:moveTo>
                <a:lnTo>
                  <a:pt x="11690" y="11801"/>
                </a:lnTo>
                <a:cubicBezTo>
                  <a:pt x="10467" y="11247"/>
                  <a:pt x="10467" y="10353"/>
                  <a:pt x="11690" y="9799"/>
                </a:cubicBezTo>
                <a:lnTo>
                  <a:pt x="20903" y="5629"/>
                </a:lnTo>
                <a:lnTo>
                  <a:pt x="20903" y="0"/>
                </a:lnTo>
                <a:lnTo>
                  <a:pt x="2092" y="8514"/>
                </a:lnTo>
                <a:cubicBezTo>
                  <a:pt x="-697" y="9776"/>
                  <a:pt x="-697" y="11824"/>
                  <a:pt x="2092" y="13086"/>
                </a:cubicBezTo>
                <a:lnTo>
                  <a:pt x="20903" y="21600"/>
                </a:lnTo>
                <a:lnTo>
                  <a:pt x="20903" y="15971"/>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17A63D51-650E-A130-A81F-0D97D390847E}"/>
              </a:ext>
            </a:extLst>
          </p:cNvPr>
          <p:cNvSpPr/>
          <p:nvPr userDrawn="1"/>
        </p:nvSpPr>
        <p:spPr>
          <a:xfrm>
            <a:off x="0" y="3683443"/>
            <a:ext cx="1850788" cy="2948300"/>
          </a:xfrm>
          <a:custGeom>
            <a:avLst/>
            <a:gdLst/>
            <a:ahLst/>
            <a:cxnLst>
              <a:cxn ang="0">
                <a:pos x="wd2" y="hd2"/>
              </a:cxn>
              <a:cxn ang="5400000">
                <a:pos x="wd2" y="hd2"/>
              </a:cxn>
              <a:cxn ang="10800000">
                <a:pos x="wd2" y="hd2"/>
              </a:cxn>
              <a:cxn ang="16200000">
                <a:pos x="wd2" y="hd2"/>
              </a:cxn>
            </a:cxnLst>
            <a:rect l="0" t="0" r="r" b="b"/>
            <a:pathLst>
              <a:path w="21600" h="21600" extrusionOk="0">
                <a:moveTo>
                  <a:pt x="6699" y="5945"/>
                </a:moveTo>
                <a:lnTo>
                  <a:pt x="13399" y="8369"/>
                </a:lnTo>
                <a:lnTo>
                  <a:pt x="13399" y="13231"/>
                </a:lnTo>
                <a:lnTo>
                  <a:pt x="6699" y="15655"/>
                </a:lnTo>
                <a:lnTo>
                  <a:pt x="0" y="13231"/>
                </a:lnTo>
                <a:lnTo>
                  <a:pt x="0" y="19176"/>
                </a:lnTo>
                <a:lnTo>
                  <a:pt x="6699" y="21600"/>
                </a:lnTo>
                <a:lnTo>
                  <a:pt x="21600" y="16200"/>
                </a:lnTo>
                <a:lnTo>
                  <a:pt x="21600" y="5400"/>
                </a:lnTo>
                <a:lnTo>
                  <a:pt x="6699" y="0"/>
                </a:lnTo>
                <a:lnTo>
                  <a:pt x="0" y="2424"/>
                </a:lnTo>
                <a:lnTo>
                  <a:pt x="0" y="8369"/>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72" name="Shape">
            <a:extLst>
              <a:ext uri="{FF2B5EF4-FFF2-40B4-BE49-F238E27FC236}">
                <a16:creationId xmlns:a16="http://schemas.microsoft.com/office/drawing/2014/main" id="{7F3B84EA-2C53-D35A-BB66-430EDF05DBE1}"/>
              </a:ext>
            </a:extLst>
          </p:cNvPr>
          <p:cNvSpPr/>
          <p:nvPr userDrawn="1"/>
        </p:nvSpPr>
        <p:spPr>
          <a:xfrm>
            <a:off x="8479515" y="-3221"/>
            <a:ext cx="3199864" cy="1599932"/>
          </a:xfrm>
          <a:custGeom>
            <a:avLst/>
            <a:gdLst/>
            <a:ahLst/>
            <a:cxnLst>
              <a:cxn ang="0">
                <a:pos x="wd2" y="hd2"/>
              </a:cxn>
              <a:cxn ang="5400000">
                <a:pos x="wd2" y="hd2"/>
              </a:cxn>
              <a:cxn ang="10800000">
                <a:pos x="wd2" y="hd2"/>
              </a:cxn>
              <a:cxn ang="16200000">
                <a:pos x="wd2" y="hd2"/>
              </a:cxn>
            </a:cxnLst>
            <a:rect l="0" t="0" r="r" b="b"/>
            <a:pathLst>
              <a:path w="21600" h="21600" extrusionOk="0">
                <a:moveTo>
                  <a:pt x="15785" y="0"/>
                </a:moveTo>
                <a:cubicBezTo>
                  <a:pt x="15785" y="5506"/>
                  <a:pt x="13553" y="9971"/>
                  <a:pt x="10800" y="9971"/>
                </a:cubicBezTo>
                <a:cubicBezTo>
                  <a:pt x="8047" y="9971"/>
                  <a:pt x="5815" y="5506"/>
                  <a:pt x="5815" y="0"/>
                </a:cubicBezTo>
                <a:lnTo>
                  <a:pt x="0" y="0"/>
                </a:lnTo>
                <a:cubicBezTo>
                  <a:pt x="0" y="11932"/>
                  <a:pt x="4834" y="21600"/>
                  <a:pt x="10800" y="21600"/>
                </a:cubicBezTo>
                <a:cubicBezTo>
                  <a:pt x="16766" y="21600"/>
                  <a:pt x="21600" y="11932"/>
                  <a:pt x="21600" y="0"/>
                </a:cubicBezTo>
                <a:lnTo>
                  <a:pt x="15785" y="0"/>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3" name="Shape">
            <a:extLst>
              <a:ext uri="{FF2B5EF4-FFF2-40B4-BE49-F238E27FC236}">
                <a16:creationId xmlns:a16="http://schemas.microsoft.com/office/drawing/2014/main" id="{DF9AFBAB-55C1-9EBF-79C6-44507963D76D}"/>
              </a:ext>
            </a:extLst>
          </p:cNvPr>
          <p:cNvSpPr/>
          <p:nvPr userDrawn="1"/>
        </p:nvSpPr>
        <p:spPr>
          <a:xfrm>
            <a:off x="10688737" y="3426301"/>
            <a:ext cx="1503263" cy="3431699"/>
          </a:xfrm>
          <a:custGeom>
            <a:avLst/>
            <a:gdLst/>
            <a:ahLst/>
            <a:cxnLst>
              <a:cxn ang="0">
                <a:pos x="wd2" y="hd2"/>
              </a:cxn>
              <a:cxn ang="5400000">
                <a:pos x="wd2" y="hd2"/>
              </a:cxn>
              <a:cxn ang="10800000">
                <a:pos x="wd2" y="hd2"/>
              </a:cxn>
              <a:cxn ang="16200000">
                <a:pos x="wd2" y="hd2"/>
              </a:cxn>
            </a:cxnLst>
            <a:rect l="0" t="0" r="r" b="b"/>
            <a:pathLst>
              <a:path w="20902" h="21600" extrusionOk="0">
                <a:moveTo>
                  <a:pt x="20902" y="15964"/>
                </a:moveTo>
                <a:lnTo>
                  <a:pt x="11694" y="11796"/>
                </a:lnTo>
                <a:cubicBezTo>
                  <a:pt x="10469" y="11241"/>
                  <a:pt x="10469" y="10345"/>
                  <a:pt x="11694" y="9796"/>
                </a:cubicBezTo>
                <a:lnTo>
                  <a:pt x="20902" y="5627"/>
                </a:lnTo>
                <a:lnTo>
                  <a:pt x="20902" y="0"/>
                </a:lnTo>
                <a:lnTo>
                  <a:pt x="2094" y="8514"/>
                </a:lnTo>
                <a:cubicBezTo>
                  <a:pt x="-698" y="9778"/>
                  <a:pt x="-698" y="11822"/>
                  <a:pt x="2094" y="13086"/>
                </a:cubicBezTo>
                <a:lnTo>
                  <a:pt x="20902" y="21600"/>
                </a:lnTo>
                <a:lnTo>
                  <a:pt x="20902" y="15964"/>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Shape">
            <a:extLst>
              <a:ext uri="{FF2B5EF4-FFF2-40B4-BE49-F238E27FC236}">
                <a16:creationId xmlns:a16="http://schemas.microsoft.com/office/drawing/2014/main" id="{C3A6741D-7CC8-FCA4-F597-3AD5F0767469}"/>
              </a:ext>
            </a:extLst>
          </p:cNvPr>
          <p:cNvSpPr/>
          <p:nvPr userDrawn="1"/>
        </p:nvSpPr>
        <p:spPr>
          <a:xfrm>
            <a:off x="268614" y="4800198"/>
            <a:ext cx="3277233" cy="2057801"/>
          </a:xfrm>
          <a:custGeom>
            <a:avLst/>
            <a:gdLst/>
            <a:ahLst/>
            <a:cxnLst>
              <a:cxn ang="0">
                <a:pos x="wd2" y="hd2"/>
              </a:cxn>
              <a:cxn ang="5400000">
                <a:pos x="wd2" y="hd2"/>
              </a:cxn>
              <a:cxn ang="10800000">
                <a:pos x="wd2" y="hd2"/>
              </a:cxn>
              <a:cxn ang="16200000">
                <a:pos x="wd2" y="hd2"/>
              </a:cxn>
            </a:cxnLst>
            <a:rect l="0" t="0" r="r" b="b"/>
            <a:pathLst>
              <a:path w="21600" h="21600" extrusionOk="0">
                <a:moveTo>
                  <a:pt x="5942" y="14901"/>
                </a:moveTo>
                <a:lnTo>
                  <a:pt x="8372" y="8202"/>
                </a:lnTo>
                <a:lnTo>
                  <a:pt x="13228" y="8202"/>
                </a:lnTo>
                <a:lnTo>
                  <a:pt x="15658" y="14901"/>
                </a:lnTo>
                <a:lnTo>
                  <a:pt x="13228" y="21600"/>
                </a:lnTo>
                <a:lnTo>
                  <a:pt x="19174" y="21600"/>
                </a:lnTo>
                <a:lnTo>
                  <a:pt x="21600" y="14901"/>
                </a:lnTo>
                <a:lnTo>
                  <a:pt x="16201" y="0"/>
                </a:lnTo>
                <a:lnTo>
                  <a:pt x="5399" y="0"/>
                </a:lnTo>
                <a:lnTo>
                  <a:pt x="0" y="14901"/>
                </a:lnTo>
                <a:lnTo>
                  <a:pt x="2430" y="21600"/>
                </a:lnTo>
                <a:lnTo>
                  <a:pt x="8372" y="2160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19" name="Picture Placeholder 18">
            <a:extLst>
              <a:ext uri="{FF2B5EF4-FFF2-40B4-BE49-F238E27FC236}">
                <a16:creationId xmlns:a16="http://schemas.microsoft.com/office/drawing/2014/main" id="{095A8516-23F7-6880-FB32-9B2A5F83295B}"/>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Geometry">
      <a:dk1>
        <a:srgbClr val="959595"/>
      </a:dk1>
      <a:lt1>
        <a:srgbClr val="FFFFFF"/>
      </a:lt1>
      <a:dk2>
        <a:srgbClr val="959595"/>
      </a:dk2>
      <a:lt2>
        <a:srgbClr val="E7E6E6"/>
      </a:lt2>
      <a:accent1>
        <a:srgbClr val="72A3D6"/>
      </a:accent1>
      <a:accent2>
        <a:srgbClr val="F07557"/>
      </a:accent2>
      <a:accent3>
        <a:srgbClr val="FACB34"/>
      </a:accent3>
      <a:accent4>
        <a:srgbClr val="35B27F"/>
      </a:accent4>
      <a:accent5>
        <a:srgbClr val="F1F1F2"/>
      </a:accent5>
      <a:accent6>
        <a:srgbClr val="959595"/>
      </a:accent6>
      <a:hlink>
        <a:srgbClr val="003DDD"/>
      </a:hlink>
      <a:folHlink>
        <a:srgbClr val="FEFFFE"/>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2_T_PGO_Geometry-16x9.pptx" id="{B9B305F0-5179-474A-B5B8-E6CD79E51D32}" vid="{FD85FB17-E578-4776-BF00-2FE661BCB9E6}"/>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2_T_PGO_Geometry-16x9.pptx" id="{B9B305F0-5179-474A-B5B8-E6CD79E51D32}" vid="{20C3A0CC-2EBD-4C8A-AFC3-62421DDB2BC9}"/>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4.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0272_T_PGO_Geometry-16x9</Template>
  <TotalTime>0</TotalTime>
  <Words>351</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2025-02-13T10:52:52Z</dcterms:created>
  <dcterms:modified xsi:type="dcterms:W3CDTF">2025-02-13T10:53:04Z</dcterms:modified>
  <cp:category>Templates</cp:category>
</cp:coreProperties>
</file>