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slide+xml" PartName="/ppt/slides/slide23.xml"/>
  <Override ContentType="application/vnd.openxmlformats-officedocument.presentationml.slide+xml" PartName="/ppt/slides/slide24.xml"/>
  <Override ContentType="application/vnd.openxmlformats-officedocument.presentationml.slide+xml" PartName="/ppt/slides/slide25.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no"?><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22"/>
    <p:sldId id="257" r:id="rId23"/>
    <p:sldId id="258" r:id="rId24"/>
    <p:sldId id="259" r:id="rId25"/>
    <p:sldId id="260" r:id="rId26"/>
    <p:sldId id="261" r:id="rId27"/>
    <p:sldId id="262" r:id="rId28"/>
    <p:sldId id="263" r:id="rId29"/>
    <p:sldId id="264" r:id="rId30"/>
    <p:sldId id="265" r:id="rId31"/>
    <p:sldId id="266" r:id="rId32"/>
    <p:sldId id="267" r:id="rId33"/>
    <p:sldId id="268" r:id="rId34"/>
    <p:sldId id="269" r:id="rId35"/>
    <p:sldId id="270" r:id="rId36"/>
    <p:sldId id="271" r:id="rId37"/>
    <p:sldId id="272" r:id="rId38"/>
    <p:sldId id="273" r:id="rId39"/>
    <p:sldId id="274" r:id="rId40"/>
    <p:sldId id="275" r:id="rId41"/>
    <p:sldId id="276" r:id="rId42"/>
    <p:sldId id="277" r:id="rId43"/>
    <p:sldId id="278" r:id="rId44"/>
    <p:sldId id="279" r:id="rId45"/>
    <p:sldId id="280" r:id="rId46"/>
  </p:sldIdLst>
  <p:sldSz cx="18288000" cy="10287000"/>
  <p:notesSz cx="6858000" cy="9144000"/>
  <p:embeddedFontLst>
    <p:embeddedFont>
      <p:font typeface="Arimo" charset="1" panose="020B0604020202020204"/>
      <p:regular r:id="rId6"/>
    </p:embeddedFont>
    <p:embeddedFont>
      <p:font typeface="Arimo Bold" charset="1" panose="020B0704020202020204"/>
      <p:regular r:id="rId7"/>
    </p:embeddedFont>
    <p:embeddedFont>
      <p:font typeface="Arimo Italics" charset="1" panose="020B0604020202090204"/>
      <p:regular r:id="rId8"/>
    </p:embeddedFont>
    <p:embeddedFont>
      <p:font typeface="Arimo Bold Italics" charset="1" panose="020B0704020202090204"/>
      <p:regular r:id="rId9"/>
    </p:embeddedFont>
    <p:embeddedFont>
      <p:font typeface="Stella" charset="1" panose="00000000000000000000"/>
      <p:regular r:id="rId10"/>
    </p:embeddedFont>
    <p:embeddedFont>
      <p:font typeface="Canva Sans" charset="1" panose="020B0503030501040103"/>
      <p:regular r:id="rId11"/>
    </p:embeddedFont>
    <p:embeddedFont>
      <p:font typeface="Canva Sans Bold" charset="1" panose="020B0803030501040103"/>
      <p:regular r:id="rId12"/>
    </p:embeddedFont>
    <p:embeddedFont>
      <p:font typeface="Canva Sans Italics" charset="1" panose="020B0503030501040103"/>
      <p:regular r:id="rId13"/>
    </p:embeddedFont>
    <p:embeddedFont>
      <p:font typeface="Canva Sans Bold Italics" charset="1" panose="020B0803030501040103"/>
      <p:regular r:id="rId14"/>
    </p:embeddedFont>
    <p:embeddedFont>
      <p:font typeface="Canva Sans Medium" charset="1" panose="020B0603030501040103"/>
      <p:regular r:id="rId15"/>
    </p:embeddedFont>
    <p:embeddedFont>
      <p:font typeface="Canva Sans Medium Italics" charset="1" panose="020B0603030501040103"/>
      <p:regular r:id="rId16"/>
    </p:embeddedFont>
    <p:embeddedFont>
      <p:font typeface="Hind Guntur" charset="1" panose="02000000000000000000"/>
      <p:regular r:id="rId17"/>
    </p:embeddedFont>
    <p:embeddedFont>
      <p:font typeface="Hind Guntur Bold" charset="1" panose="02000000000000000000"/>
      <p:regular r:id="rId18"/>
    </p:embeddedFont>
    <p:embeddedFont>
      <p:font typeface="Hind Guntur Light" charset="1" panose="02000000000000000000"/>
      <p:regular r:id="rId19"/>
    </p:embeddedFont>
    <p:embeddedFont>
      <p:font typeface="Hind Guntur Medium" charset="1" panose="02000000000000000000"/>
      <p:regular r:id="rId20"/>
    </p:embeddedFont>
    <p:embeddedFont>
      <p:font typeface="Hind Guntur Semi-Bold" charset="1" panose="02000000000000000000"/>
      <p:regular r:id="rId21"/>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no"?><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fonts/font14.fntdata" Type="http://schemas.openxmlformats.org/officeDocument/2006/relationships/font"/><Relationship Id="rId15" Target="fonts/font15.fntdata" Type="http://schemas.openxmlformats.org/officeDocument/2006/relationships/font"/><Relationship Id="rId16" Target="fonts/font16.fntdata" Type="http://schemas.openxmlformats.org/officeDocument/2006/relationships/font"/><Relationship Id="rId17" Target="fonts/font17.fntdata" Type="http://schemas.openxmlformats.org/officeDocument/2006/relationships/font"/><Relationship Id="rId18" Target="fonts/font18.fntdata" Type="http://schemas.openxmlformats.org/officeDocument/2006/relationships/font"/><Relationship Id="rId19" Target="fonts/font19.fntdata" Type="http://schemas.openxmlformats.org/officeDocument/2006/relationships/font"/><Relationship Id="rId2" Target="presProps.xml" Type="http://schemas.openxmlformats.org/officeDocument/2006/relationships/presProps"/><Relationship Id="rId20" Target="fonts/font20.fntdata" Type="http://schemas.openxmlformats.org/officeDocument/2006/relationships/font"/><Relationship Id="rId21" Target="fonts/font21.fntdata" Type="http://schemas.openxmlformats.org/officeDocument/2006/relationships/font"/><Relationship Id="rId22" Target="slides/slide1.xml" Type="http://schemas.openxmlformats.org/officeDocument/2006/relationships/slide"/><Relationship Id="rId23" Target="slides/slide2.xml" Type="http://schemas.openxmlformats.org/officeDocument/2006/relationships/slide"/><Relationship Id="rId24" Target="slides/slide3.xml" Type="http://schemas.openxmlformats.org/officeDocument/2006/relationships/slide"/><Relationship Id="rId25" Target="slides/slide4.xml" Type="http://schemas.openxmlformats.org/officeDocument/2006/relationships/slide"/><Relationship Id="rId26" Target="slides/slide5.xml" Type="http://schemas.openxmlformats.org/officeDocument/2006/relationships/slide"/><Relationship Id="rId27" Target="slides/slide6.xml" Type="http://schemas.openxmlformats.org/officeDocument/2006/relationships/slide"/><Relationship Id="rId28" Target="slides/slide7.xml" Type="http://schemas.openxmlformats.org/officeDocument/2006/relationships/slide"/><Relationship Id="rId29" Target="slides/slide8.xml" Type="http://schemas.openxmlformats.org/officeDocument/2006/relationships/slide"/><Relationship Id="rId3" Target="viewProps.xml" Type="http://schemas.openxmlformats.org/officeDocument/2006/relationships/viewProps"/><Relationship Id="rId30" Target="slides/slide9.xml" Type="http://schemas.openxmlformats.org/officeDocument/2006/relationships/slide"/><Relationship Id="rId31" Target="slides/slide10.xml" Type="http://schemas.openxmlformats.org/officeDocument/2006/relationships/slide"/><Relationship Id="rId32" Target="slides/slide11.xml" Type="http://schemas.openxmlformats.org/officeDocument/2006/relationships/slide"/><Relationship Id="rId33" Target="slides/slide12.xml" Type="http://schemas.openxmlformats.org/officeDocument/2006/relationships/slide"/><Relationship Id="rId34" Target="slides/slide13.xml" Type="http://schemas.openxmlformats.org/officeDocument/2006/relationships/slide"/><Relationship Id="rId35" Target="slides/slide14.xml" Type="http://schemas.openxmlformats.org/officeDocument/2006/relationships/slide"/><Relationship Id="rId36" Target="slides/slide15.xml" Type="http://schemas.openxmlformats.org/officeDocument/2006/relationships/slide"/><Relationship Id="rId37" Target="slides/slide16.xml" Type="http://schemas.openxmlformats.org/officeDocument/2006/relationships/slide"/><Relationship Id="rId38" Target="slides/slide17.xml" Type="http://schemas.openxmlformats.org/officeDocument/2006/relationships/slide"/><Relationship Id="rId39" Target="slides/slide18.xml" Type="http://schemas.openxmlformats.org/officeDocument/2006/relationships/slide"/><Relationship Id="rId4" Target="theme/theme1.xml" Type="http://schemas.openxmlformats.org/officeDocument/2006/relationships/theme"/><Relationship Id="rId40" Target="slides/slide19.xml" Type="http://schemas.openxmlformats.org/officeDocument/2006/relationships/slide"/><Relationship Id="rId41" Target="slides/slide20.xml" Type="http://schemas.openxmlformats.org/officeDocument/2006/relationships/slide"/><Relationship Id="rId42" Target="slides/slide21.xml" Type="http://schemas.openxmlformats.org/officeDocument/2006/relationships/slide"/><Relationship Id="rId43" Target="slides/slide22.xml" Type="http://schemas.openxmlformats.org/officeDocument/2006/relationships/slide"/><Relationship Id="rId44" Target="slides/slide23.xml" Type="http://schemas.openxmlformats.org/officeDocument/2006/relationships/slide"/><Relationship Id="rId45" Target="slides/slide24.xml" Type="http://schemas.openxmlformats.org/officeDocument/2006/relationships/slide"/><Relationship Id="rId46" Target="slides/slide25.xml" Type="http://schemas.openxmlformats.org/officeDocument/2006/relationships/slide"/><Relationship Id="rId5" Target="tableStyles.xml" Type="http://schemas.openxmlformats.org/officeDocument/2006/relationships/tableStyles"/><Relationship Id="rId6" Target="fonts/font6.fntdata" Type="http://schemas.openxmlformats.org/officeDocument/2006/relationships/font"/><Relationship Id="rId7" Target="fonts/font7.fntdata" Type="http://schemas.openxmlformats.org/officeDocument/2006/relationships/font"/><Relationship Id="rId8" Target="fonts/font8.fntdata" Type="http://schemas.openxmlformats.org/officeDocument/2006/relationships/font"/><Relationship Id="rId9" Target="fonts/font9.fntdata" Type="http://schemas.openxmlformats.org/officeDocument/2006/relationships/font"/></Relationships>
</file>

<file path=ppt/slideLayouts/_rels/slideLayout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no"?><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9.png" Type="http://schemas.openxmlformats.org/officeDocument/2006/relationships/image"/><Relationship Id="rId11" Target="../media/image10.svg" Type="http://schemas.openxmlformats.org/officeDocument/2006/relationships/image"/><Relationship Id="rId12" Target="../media/image11.png" Type="http://schemas.openxmlformats.org/officeDocument/2006/relationships/image"/><Relationship Id="rId13" Target="../media/image12.svg" Type="http://schemas.openxmlformats.org/officeDocument/2006/relationships/image"/><Relationship Id="rId14" Target="../media/image13.png" Type="http://schemas.openxmlformats.org/officeDocument/2006/relationships/image"/><Relationship Id="rId15" Target="../media/image14.svg" Type="http://schemas.openxmlformats.org/officeDocument/2006/relationships/image"/><Relationship Id="rId16" Target="../media/image15.png" Type="http://schemas.openxmlformats.org/officeDocument/2006/relationships/image"/><Relationship Id="rId17" Target="../media/image16.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5.png" Type="http://schemas.openxmlformats.org/officeDocument/2006/relationships/image"/><Relationship Id="rId7" Target="../media/image6.svg" Type="http://schemas.openxmlformats.org/officeDocument/2006/relationships/image"/><Relationship Id="rId8" Target="../media/image7.png" Type="http://schemas.openxmlformats.org/officeDocument/2006/relationships/image"/><Relationship Id="rId9" Target="../media/image8.svg" Type="http://schemas.openxmlformats.org/officeDocument/2006/relationships/image"/></Relationships>
</file>

<file path=ppt/slides/_rels/slide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7.png" Type="http://schemas.openxmlformats.org/officeDocument/2006/relationships/image"/><Relationship Id="rId3" Target="../media/image18.svg" Type="http://schemas.openxmlformats.org/officeDocument/2006/relationships/image"/><Relationship Id="rId4" Target="../media/image19.png" Type="http://schemas.openxmlformats.org/officeDocument/2006/relationships/image"/><Relationship Id="rId5" Target="../media/image20.svg" Type="http://schemas.openxmlformats.org/officeDocument/2006/relationships/image"/></Relationships>
</file>

<file path=ppt/slides/_rels/slide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29.png" Type="http://schemas.openxmlformats.org/officeDocument/2006/relationships/image"/><Relationship Id="rId11" Target="../media/image30.svg" Type="http://schemas.openxmlformats.org/officeDocument/2006/relationships/image"/><Relationship Id="rId12" Target="../media/image31.png" Type="http://schemas.openxmlformats.org/officeDocument/2006/relationships/image"/><Relationship Id="rId13" Target="../media/image32.svg" Type="http://schemas.openxmlformats.org/officeDocument/2006/relationships/image"/><Relationship Id="rId14" Target="../media/image33.png" Type="http://schemas.openxmlformats.org/officeDocument/2006/relationships/image"/><Relationship Id="rId15" Target="../media/image34.svg" Type="http://schemas.openxmlformats.org/officeDocument/2006/relationships/image"/><Relationship Id="rId2" Target="../media/image21.png" Type="http://schemas.openxmlformats.org/officeDocument/2006/relationships/image"/><Relationship Id="rId3" Target="../media/image22.svg" Type="http://schemas.openxmlformats.org/officeDocument/2006/relationships/image"/><Relationship Id="rId4" Target="../media/image23.png" Type="http://schemas.openxmlformats.org/officeDocument/2006/relationships/image"/><Relationship Id="rId5" Target="../media/image24.svg" Type="http://schemas.openxmlformats.org/officeDocument/2006/relationships/image"/><Relationship Id="rId6" Target="../media/image25.png" Type="http://schemas.openxmlformats.org/officeDocument/2006/relationships/image"/><Relationship Id="rId7" Target="../media/image26.svg" Type="http://schemas.openxmlformats.org/officeDocument/2006/relationships/image"/><Relationship Id="rId8" Target="../media/image27.png" Type="http://schemas.openxmlformats.org/officeDocument/2006/relationships/image"/><Relationship Id="rId9" Target="../media/image28.svg" Type="http://schemas.openxmlformats.org/officeDocument/2006/relationships/image"/></Relationships>
</file>

<file path=ppt/slides/_rels/slide4.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41.png" Type="http://schemas.openxmlformats.org/officeDocument/2006/relationships/image"/><Relationship Id="rId11" Target="../media/image42.svg" Type="http://schemas.openxmlformats.org/officeDocument/2006/relationships/image"/><Relationship Id="rId12" Target="../media/image43.png" Type="http://schemas.openxmlformats.org/officeDocument/2006/relationships/image"/><Relationship Id="rId13" Target="../media/image44.svg" Type="http://schemas.openxmlformats.org/officeDocument/2006/relationships/image"/><Relationship Id="rId14" Target="../media/image45.png" Type="http://schemas.openxmlformats.org/officeDocument/2006/relationships/image"/><Relationship Id="rId15" Target="../media/image46.svg" Type="http://schemas.openxmlformats.org/officeDocument/2006/relationships/image"/><Relationship Id="rId16" Target="../media/image47.png" Type="http://schemas.openxmlformats.org/officeDocument/2006/relationships/image"/><Relationship Id="rId17" Target="../media/image48.svg" Type="http://schemas.openxmlformats.org/officeDocument/2006/relationships/image"/><Relationship Id="rId2" Target="../media/image35.png" Type="http://schemas.openxmlformats.org/officeDocument/2006/relationships/image"/><Relationship Id="rId3" Target="../media/image36.svg" Type="http://schemas.openxmlformats.org/officeDocument/2006/relationships/image"/><Relationship Id="rId4" Target="../media/image37.png" Type="http://schemas.openxmlformats.org/officeDocument/2006/relationships/image"/><Relationship Id="rId5" Target="../media/image38.svg" Type="http://schemas.openxmlformats.org/officeDocument/2006/relationships/image"/><Relationship Id="rId6" Target="../media/image7.png" Type="http://schemas.openxmlformats.org/officeDocument/2006/relationships/image"/><Relationship Id="rId7" Target="../media/image8.svg" Type="http://schemas.openxmlformats.org/officeDocument/2006/relationships/image"/><Relationship Id="rId8" Target="../media/image39.png" Type="http://schemas.openxmlformats.org/officeDocument/2006/relationships/image"/><Relationship Id="rId9" Target="../media/image40.svg" Type="http://schemas.openxmlformats.org/officeDocument/2006/relationships/image"/></Relationships>
</file>

<file path=ppt/slides/_rels/slide5.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7.svg" Type="http://schemas.openxmlformats.org/officeDocument/2006/relationships/image"/><Relationship Id="rId2" Target="../media/image49.png" Type="http://schemas.openxmlformats.org/officeDocument/2006/relationships/image"/><Relationship Id="rId3" Target="../media/image50.svg" Type="http://schemas.openxmlformats.org/officeDocument/2006/relationships/image"/><Relationship Id="rId4" Target="../media/image51.jpeg" Type="http://schemas.openxmlformats.org/officeDocument/2006/relationships/image"/><Relationship Id="rId5" Target="../media/image52.png" Type="http://schemas.openxmlformats.org/officeDocument/2006/relationships/image"/><Relationship Id="rId6" Target="../media/image53.svg" Type="http://schemas.openxmlformats.org/officeDocument/2006/relationships/image"/><Relationship Id="rId7" Target="../media/image54.png" Type="http://schemas.openxmlformats.org/officeDocument/2006/relationships/image"/><Relationship Id="rId8" Target="../media/image55.svg" Type="http://schemas.openxmlformats.org/officeDocument/2006/relationships/image"/><Relationship Id="rId9" Target="../media/image56.png" Type="http://schemas.openxmlformats.org/officeDocument/2006/relationships/image"/></Relationships>
</file>

<file path=ppt/slides/_rels/slide6.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66.png" Type="http://schemas.openxmlformats.org/officeDocument/2006/relationships/image"/><Relationship Id="rId11" Target="../media/image67.svg" Type="http://schemas.openxmlformats.org/officeDocument/2006/relationships/image"/><Relationship Id="rId12" Target="../media/image68.png" Type="http://schemas.openxmlformats.org/officeDocument/2006/relationships/image"/><Relationship Id="rId13" Target="../media/image69.svg" Type="http://schemas.openxmlformats.org/officeDocument/2006/relationships/image"/><Relationship Id="rId14" Target="../media/image70.png" Type="http://schemas.openxmlformats.org/officeDocument/2006/relationships/image"/><Relationship Id="rId15" Target="../media/image71.svg" Type="http://schemas.openxmlformats.org/officeDocument/2006/relationships/image"/><Relationship Id="rId2" Target="../media/image58.png" Type="http://schemas.openxmlformats.org/officeDocument/2006/relationships/image"/><Relationship Id="rId3" Target="../media/image59.svg" Type="http://schemas.openxmlformats.org/officeDocument/2006/relationships/image"/><Relationship Id="rId4" Target="../media/image60.png" Type="http://schemas.openxmlformats.org/officeDocument/2006/relationships/image"/><Relationship Id="rId5" Target="../media/image61.svg" Type="http://schemas.openxmlformats.org/officeDocument/2006/relationships/image"/><Relationship Id="rId6" Target="../media/image62.png" Type="http://schemas.openxmlformats.org/officeDocument/2006/relationships/image"/><Relationship Id="rId7" Target="../media/image63.svg" Type="http://schemas.openxmlformats.org/officeDocument/2006/relationships/image"/><Relationship Id="rId8" Target="../media/image64.png" Type="http://schemas.openxmlformats.org/officeDocument/2006/relationships/image"/><Relationship Id="rId9" Target="../media/image65.svg" Type="http://schemas.openxmlformats.org/officeDocument/2006/relationships/image"/></Relationships>
</file>

<file path=ppt/slides/_rels/slide7.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80.svg" Type="http://schemas.openxmlformats.org/officeDocument/2006/relationships/image"/><Relationship Id="rId2" Target="../media/image72.png" Type="http://schemas.openxmlformats.org/officeDocument/2006/relationships/image"/><Relationship Id="rId3" Target="../media/image73.svg" Type="http://schemas.openxmlformats.org/officeDocument/2006/relationships/image"/><Relationship Id="rId4" Target="../media/image74.jpeg" Type="http://schemas.openxmlformats.org/officeDocument/2006/relationships/image"/><Relationship Id="rId5" Target="../media/image75.jpeg" Type="http://schemas.openxmlformats.org/officeDocument/2006/relationships/image"/><Relationship Id="rId6" Target="../media/image76.jpeg" Type="http://schemas.openxmlformats.org/officeDocument/2006/relationships/image"/><Relationship Id="rId7" Target="../media/image77.png" Type="http://schemas.openxmlformats.org/officeDocument/2006/relationships/image"/><Relationship Id="rId8" Target="../media/image78.svg" Type="http://schemas.openxmlformats.org/officeDocument/2006/relationships/image"/><Relationship Id="rId9" Target="../media/image79.png" Type="http://schemas.openxmlformats.org/officeDocument/2006/relationships/image"/></Relationships>
</file>

<file path=ppt/slides/_rels/slide8.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87.png" Type="http://schemas.openxmlformats.org/officeDocument/2006/relationships/image"/><Relationship Id="rId11" Target="../media/image88.svg" Type="http://schemas.openxmlformats.org/officeDocument/2006/relationships/image"/><Relationship Id="rId12" Target="../media/image89.png" Type="http://schemas.openxmlformats.org/officeDocument/2006/relationships/image"/><Relationship Id="rId13" Target="../media/image90.svg" Type="http://schemas.openxmlformats.org/officeDocument/2006/relationships/image"/><Relationship Id="rId14" Target="../media/image91.png" Type="http://schemas.openxmlformats.org/officeDocument/2006/relationships/image"/><Relationship Id="rId15" Target="../media/image92.svg" Type="http://schemas.openxmlformats.org/officeDocument/2006/relationships/image"/><Relationship Id="rId2" Target="../media/image35.png" Type="http://schemas.openxmlformats.org/officeDocument/2006/relationships/image"/><Relationship Id="rId3" Target="../media/image36.svg" Type="http://schemas.openxmlformats.org/officeDocument/2006/relationships/image"/><Relationship Id="rId4" Target="../media/image81.png" Type="http://schemas.openxmlformats.org/officeDocument/2006/relationships/image"/><Relationship Id="rId5" Target="../media/image82.svg" Type="http://schemas.openxmlformats.org/officeDocument/2006/relationships/image"/><Relationship Id="rId6" Target="../media/image83.png" Type="http://schemas.openxmlformats.org/officeDocument/2006/relationships/image"/><Relationship Id="rId7" Target="../media/image84.svg" Type="http://schemas.openxmlformats.org/officeDocument/2006/relationships/image"/><Relationship Id="rId8" Target="../media/image85.png" Type="http://schemas.openxmlformats.org/officeDocument/2006/relationships/image"/><Relationship Id="rId9" Target="../media/image86.svg" Type="http://schemas.openxmlformats.org/officeDocument/2006/relationships/image"/></Relationships>
</file>

<file path=ppt/slides/_rels/slide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93.png" Type="http://schemas.openxmlformats.org/officeDocument/2006/relationships/image"/><Relationship Id="rId3" Target="../media/image94.svg" Type="http://schemas.openxmlformats.org/officeDocument/2006/relationships/image"/><Relationship Id="rId4" Target="../media/image95.jpeg" Type="http://schemas.openxmlformats.org/officeDocument/2006/relationships/image"/><Relationship Id="rId5" Target="../media/image96.png" Type="http://schemas.openxmlformats.org/officeDocument/2006/relationships/image"/><Relationship Id="rId6" Target="../media/image97.svg" Type="http://schemas.openxmlformats.org/officeDocument/2006/relationships/image"/><Relationship Id="rId7" Target="../media/image98.png" Type="http://schemas.openxmlformats.org/officeDocument/2006/relationships/image"/><Relationship Id="rId8" Target="../media/image99.svg" Type="http://schemas.openxmlformats.org/officeDocument/2006/relationships/image"/></Relationships>
</file>

<file path=ppt/slides/_rels/slide10.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08.png" Type="http://schemas.openxmlformats.org/officeDocument/2006/relationships/image"/><Relationship Id="rId11" Target="../media/image109.svg" Type="http://schemas.openxmlformats.org/officeDocument/2006/relationships/image"/><Relationship Id="rId2" Target="../media/image100.jpeg" Type="http://schemas.openxmlformats.org/officeDocument/2006/relationships/image"/><Relationship Id="rId3" Target="../media/image101.png" Type="http://schemas.openxmlformats.org/officeDocument/2006/relationships/image"/><Relationship Id="rId4" Target="../media/image102.jpeg" Type="http://schemas.openxmlformats.org/officeDocument/2006/relationships/image"/><Relationship Id="rId5" Target="../media/image103.png" Type="http://schemas.openxmlformats.org/officeDocument/2006/relationships/image"/><Relationship Id="rId6" Target="../media/image104.svg" Type="http://schemas.openxmlformats.org/officeDocument/2006/relationships/image"/><Relationship Id="rId7" Target="../media/image105.png" Type="http://schemas.openxmlformats.org/officeDocument/2006/relationships/image"/><Relationship Id="rId8" Target="../media/image106.svg" Type="http://schemas.openxmlformats.org/officeDocument/2006/relationships/image"/><Relationship Id="rId9" Target="../media/image107.png" Type="http://schemas.openxmlformats.org/officeDocument/2006/relationships/image"/></Relationships>
</file>

<file path=ppt/slides/_rels/slide11.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18.png" Type="http://schemas.openxmlformats.org/officeDocument/2006/relationships/image"/><Relationship Id="rId11" Target="../media/image119.svg" Type="http://schemas.openxmlformats.org/officeDocument/2006/relationships/image"/><Relationship Id="rId12" Target="../media/image120.png" Type="http://schemas.openxmlformats.org/officeDocument/2006/relationships/image"/><Relationship Id="rId13" Target="../media/image121.svg" Type="http://schemas.openxmlformats.org/officeDocument/2006/relationships/image"/><Relationship Id="rId14" Target="../media/image122.png" Type="http://schemas.openxmlformats.org/officeDocument/2006/relationships/image"/><Relationship Id="rId15" Target="../media/image123.svg" Type="http://schemas.openxmlformats.org/officeDocument/2006/relationships/image"/><Relationship Id="rId16" Target="../media/image124.png" Type="http://schemas.openxmlformats.org/officeDocument/2006/relationships/image"/><Relationship Id="rId17" Target="../media/image125.svg" Type="http://schemas.openxmlformats.org/officeDocument/2006/relationships/image"/><Relationship Id="rId18" Target="../media/image126.png" Type="http://schemas.openxmlformats.org/officeDocument/2006/relationships/image"/><Relationship Id="rId19" Target="../media/image127.svg" Type="http://schemas.openxmlformats.org/officeDocument/2006/relationships/image"/><Relationship Id="rId2" Target="../media/image110.png" Type="http://schemas.openxmlformats.org/officeDocument/2006/relationships/image"/><Relationship Id="rId3" Target="../media/image111.svg" Type="http://schemas.openxmlformats.org/officeDocument/2006/relationships/image"/><Relationship Id="rId4" Target="../media/image112.png" Type="http://schemas.openxmlformats.org/officeDocument/2006/relationships/image"/><Relationship Id="rId5" Target="../media/image113.svg" Type="http://schemas.openxmlformats.org/officeDocument/2006/relationships/image"/><Relationship Id="rId6" Target="../media/image114.png" Type="http://schemas.openxmlformats.org/officeDocument/2006/relationships/image"/><Relationship Id="rId7" Target="../media/image115.svg" Type="http://schemas.openxmlformats.org/officeDocument/2006/relationships/image"/><Relationship Id="rId8" Target="../media/image116.png" Type="http://schemas.openxmlformats.org/officeDocument/2006/relationships/image"/><Relationship Id="rId9" Target="../media/image117.svg" Type="http://schemas.openxmlformats.org/officeDocument/2006/relationships/image"/></Relationships>
</file>

<file path=ppt/slides/_rels/slide12.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36.png" Type="http://schemas.openxmlformats.org/officeDocument/2006/relationships/image"/><Relationship Id="rId11" Target="../media/image137.svg" Type="http://schemas.openxmlformats.org/officeDocument/2006/relationships/image"/><Relationship Id="rId12" Target="../media/image138.png" Type="http://schemas.openxmlformats.org/officeDocument/2006/relationships/image"/><Relationship Id="rId13" Target="../media/image139.png" Type="http://schemas.openxmlformats.org/officeDocument/2006/relationships/image"/><Relationship Id="rId14" Target="../media/image140.svg" Type="http://schemas.openxmlformats.org/officeDocument/2006/relationships/image"/><Relationship Id="rId15" Target="../media/image141.png" Type="http://schemas.openxmlformats.org/officeDocument/2006/relationships/image"/><Relationship Id="rId16" Target="../media/image142.svg" Type="http://schemas.openxmlformats.org/officeDocument/2006/relationships/image"/><Relationship Id="rId2" Target="../media/image128.png" Type="http://schemas.openxmlformats.org/officeDocument/2006/relationships/image"/><Relationship Id="rId3" Target="../media/image129.svg" Type="http://schemas.openxmlformats.org/officeDocument/2006/relationships/image"/><Relationship Id="rId4" Target="../media/image130.png" Type="http://schemas.openxmlformats.org/officeDocument/2006/relationships/image"/><Relationship Id="rId5" Target="../media/image131.svg" Type="http://schemas.openxmlformats.org/officeDocument/2006/relationships/image"/><Relationship Id="rId6" Target="../media/image132.png" Type="http://schemas.openxmlformats.org/officeDocument/2006/relationships/image"/><Relationship Id="rId7" Target="../media/image133.svg" Type="http://schemas.openxmlformats.org/officeDocument/2006/relationships/image"/><Relationship Id="rId8" Target="../media/image134.png" Type="http://schemas.openxmlformats.org/officeDocument/2006/relationships/image"/><Relationship Id="rId9" Target="../media/image135.svg" Type="http://schemas.openxmlformats.org/officeDocument/2006/relationships/image"/></Relationships>
</file>

<file path=ppt/slides/_rels/slide1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37.svg" Type="http://schemas.openxmlformats.org/officeDocument/2006/relationships/image"/><Relationship Id="rId11" Target="../media/image132.png" Type="http://schemas.openxmlformats.org/officeDocument/2006/relationships/image"/><Relationship Id="rId12" Target="../media/image133.svg" Type="http://schemas.openxmlformats.org/officeDocument/2006/relationships/image"/><Relationship Id="rId13" Target="../media/image150.png" Type="http://schemas.openxmlformats.org/officeDocument/2006/relationships/image"/><Relationship Id="rId14" Target="../media/image151.svg" Type="http://schemas.openxmlformats.org/officeDocument/2006/relationships/image"/><Relationship Id="rId15" Target="../media/image152.png" Type="http://schemas.openxmlformats.org/officeDocument/2006/relationships/image"/><Relationship Id="rId16" Target="../media/image153.svg" Type="http://schemas.openxmlformats.org/officeDocument/2006/relationships/image"/><Relationship Id="rId17" Target="../media/image154.png" Type="http://schemas.openxmlformats.org/officeDocument/2006/relationships/image"/><Relationship Id="rId18" Target="../media/image155.svg" Type="http://schemas.openxmlformats.org/officeDocument/2006/relationships/image"/><Relationship Id="rId19" Target="../media/image156.png" Type="http://schemas.openxmlformats.org/officeDocument/2006/relationships/image"/><Relationship Id="rId2" Target="../media/image143.jpeg" Type="http://schemas.openxmlformats.org/officeDocument/2006/relationships/image"/><Relationship Id="rId20" Target="../media/image157.svg" Type="http://schemas.openxmlformats.org/officeDocument/2006/relationships/image"/><Relationship Id="rId21" Target="../media/image158.png" Type="http://schemas.openxmlformats.org/officeDocument/2006/relationships/image"/><Relationship Id="rId22" Target="../media/image159.svg" Type="http://schemas.openxmlformats.org/officeDocument/2006/relationships/image"/><Relationship Id="rId3" Target="../media/image144.png" Type="http://schemas.openxmlformats.org/officeDocument/2006/relationships/image"/><Relationship Id="rId4" Target="../media/image145.svg" Type="http://schemas.openxmlformats.org/officeDocument/2006/relationships/image"/><Relationship Id="rId5" Target="../media/image146.png" Type="http://schemas.openxmlformats.org/officeDocument/2006/relationships/image"/><Relationship Id="rId6" Target="../media/image147.svg" Type="http://schemas.openxmlformats.org/officeDocument/2006/relationships/image"/><Relationship Id="rId7" Target="../media/image148.png" Type="http://schemas.openxmlformats.org/officeDocument/2006/relationships/image"/><Relationship Id="rId8" Target="../media/image149.svg" Type="http://schemas.openxmlformats.org/officeDocument/2006/relationships/image"/><Relationship Id="rId9" Target="../media/image136.png" Type="http://schemas.openxmlformats.org/officeDocument/2006/relationships/image"/></Relationships>
</file>

<file path=ppt/slides/_rels/slide14.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68.svg" Type="http://schemas.openxmlformats.org/officeDocument/2006/relationships/image"/><Relationship Id="rId2" Target="../media/image160.jpeg" Type="http://schemas.openxmlformats.org/officeDocument/2006/relationships/image"/><Relationship Id="rId3" Target="../media/image161.jpeg" Type="http://schemas.openxmlformats.org/officeDocument/2006/relationships/image"/><Relationship Id="rId4" Target="../media/image162.jpeg" Type="http://schemas.openxmlformats.org/officeDocument/2006/relationships/image"/><Relationship Id="rId5" Target="../media/image163.png" Type="http://schemas.openxmlformats.org/officeDocument/2006/relationships/image"/><Relationship Id="rId6" Target="../media/image164.svg" Type="http://schemas.openxmlformats.org/officeDocument/2006/relationships/image"/><Relationship Id="rId7" Target="../media/image165.png" Type="http://schemas.openxmlformats.org/officeDocument/2006/relationships/image"/><Relationship Id="rId8" Target="../media/image166.svg" Type="http://schemas.openxmlformats.org/officeDocument/2006/relationships/image"/><Relationship Id="rId9" Target="../media/image167.png" Type="http://schemas.openxmlformats.org/officeDocument/2006/relationships/image"/></Relationships>
</file>

<file path=ppt/slides/_rels/slide15.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77.svg" Type="http://schemas.openxmlformats.org/officeDocument/2006/relationships/image"/><Relationship Id="rId11" Target="../media/image178.png" Type="http://schemas.openxmlformats.org/officeDocument/2006/relationships/image"/><Relationship Id="rId12" Target="../media/image179.svg" Type="http://schemas.openxmlformats.org/officeDocument/2006/relationships/image"/><Relationship Id="rId13" Target="../media/image180.png" Type="http://schemas.openxmlformats.org/officeDocument/2006/relationships/image"/><Relationship Id="rId14" Target="../media/image181.svg" Type="http://schemas.openxmlformats.org/officeDocument/2006/relationships/image"/><Relationship Id="rId15" Target="../media/image182.png" Type="http://schemas.openxmlformats.org/officeDocument/2006/relationships/image"/><Relationship Id="rId16" Target="../media/image183.svg" Type="http://schemas.openxmlformats.org/officeDocument/2006/relationships/image"/><Relationship Id="rId2" Target="../media/image169.jpeg" Type="http://schemas.openxmlformats.org/officeDocument/2006/relationships/image"/><Relationship Id="rId3" Target="../media/image170.jpeg" Type="http://schemas.openxmlformats.org/officeDocument/2006/relationships/image"/><Relationship Id="rId4" Target="../media/image171.jpeg" Type="http://schemas.openxmlformats.org/officeDocument/2006/relationships/image"/><Relationship Id="rId5" Target="../media/image172.png" Type="http://schemas.openxmlformats.org/officeDocument/2006/relationships/image"/><Relationship Id="rId6" Target="../media/image173.svg" Type="http://schemas.openxmlformats.org/officeDocument/2006/relationships/image"/><Relationship Id="rId7" Target="../media/image174.png" Type="http://schemas.openxmlformats.org/officeDocument/2006/relationships/image"/><Relationship Id="rId8" Target="../media/image175.svg" Type="http://schemas.openxmlformats.org/officeDocument/2006/relationships/image"/><Relationship Id="rId9" Target="../media/image176.png" Type="http://schemas.openxmlformats.org/officeDocument/2006/relationships/image"/></Relationships>
</file>

<file path=ppt/slides/_rels/slide16.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90.png" Type="http://schemas.openxmlformats.org/officeDocument/2006/relationships/image"/><Relationship Id="rId11" Target="../media/image191.svg" Type="http://schemas.openxmlformats.org/officeDocument/2006/relationships/image"/><Relationship Id="rId12" Target="../media/image192.png" Type="http://schemas.openxmlformats.org/officeDocument/2006/relationships/image"/><Relationship Id="rId13" Target="../media/image193.svg" Type="http://schemas.openxmlformats.org/officeDocument/2006/relationships/image"/><Relationship Id="rId14" Target="../media/image194.png" Type="http://schemas.openxmlformats.org/officeDocument/2006/relationships/image"/><Relationship Id="rId15" Target="../media/image195.svg" Type="http://schemas.openxmlformats.org/officeDocument/2006/relationships/image"/><Relationship Id="rId16" Target="../media/image196.png" Type="http://schemas.openxmlformats.org/officeDocument/2006/relationships/image"/><Relationship Id="rId17" Target="../media/image197.svg" Type="http://schemas.openxmlformats.org/officeDocument/2006/relationships/image"/><Relationship Id="rId2" Target="../media/image184.png" Type="http://schemas.openxmlformats.org/officeDocument/2006/relationships/image"/><Relationship Id="rId3" Target="../media/image185.svg" Type="http://schemas.openxmlformats.org/officeDocument/2006/relationships/image"/><Relationship Id="rId4" Target="../media/image35.png" Type="http://schemas.openxmlformats.org/officeDocument/2006/relationships/image"/><Relationship Id="rId5" Target="../media/image36.svg" Type="http://schemas.openxmlformats.org/officeDocument/2006/relationships/image"/><Relationship Id="rId6" Target="../media/image186.png" Type="http://schemas.openxmlformats.org/officeDocument/2006/relationships/image"/><Relationship Id="rId7" Target="../media/image187.svg" Type="http://schemas.openxmlformats.org/officeDocument/2006/relationships/image"/><Relationship Id="rId8" Target="../media/image188.png" Type="http://schemas.openxmlformats.org/officeDocument/2006/relationships/image"/><Relationship Id="rId9" Target="../media/image189.svg" Type="http://schemas.openxmlformats.org/officeDocument/2006/relationships/image"/></Relationships>
</file>

<file path=ppt/slides/_rels/slide1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98.png" Type="http://schemas.openxmlformats.org/officeDocument/2006/relationships/image"/><Relationship Id="rId3" Target="../media/image199.svg" Type="http://schemas.openxmlformats.org/officeDocument/2006/relationships/image"/><Relationship Id="rId4" Target="../media/image200.png" Type="http://schemas.openxmlformats.org/officeDocument/2006/relationships/image"/><Relationship Id="rId5" Target="../media/image201.svg" Type="http://schemas.openxmlformats.org/officeDocument/2006/relationships/image"/></Relationships>
</file>

<file path=ppt/slides/_rels/slide18.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202.png" Type="http://schemas.openxmlformats.org/officeDocument/2006/relationships/image"/><Relationship Id="rId3" Target="../media/image203.svg" Type="http://schemas.openxmlformats.org/officeDocument/2006/relationships/image"/><Relationship Id="rId4" Target="../media/image204.png" Type="http://schemas.openxmlformats.org/officeDocument/2006/relationships/image"/><Relationship Id="rId5" Target="../media/image205.svg" Type="http://schemas.openxmlformats.org/officeDocument/2006/relationships/image"/><Relationship Id="rId6" Target="../media/image206.png" Type="http://schemas.openxmlformats.org/officeDocument/2006/relationships/image"/><Relationship Id="rId7" Target="../media/image207.png" Type="http://schemas.openxmlformats.org/officeDocument/2006/relationships/image"/><Relationship Id="rId8" Target="../media/image208.png" Type="http://schemas.openxmlformats.org/officeDocument/2006/relationships/image"/><Relationship Id="rId9" Target="../media/image209.svg" Type="http://schemas.openxmlformats.org/officeDocument/2006/relationships/image"/></Relationships>
</file>

<file path=ppt/slides/_rels/slide19.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218.jpeg" Type="http://schemas.openxmlformats.org/officeDocument/2006/relationships/image"/><Relationship Id="rId11" Target="../media/image219.png" Type="http://schemas.openxmlformats.org/officeDocument/2006/relationships/image"/><Relationship Id="rId12" Target="../media/image220.svg" Type="http://schemas.openxmlformats.org/officeDocument/2006/relationships/image"/><Relationship Id="rId13" Target="../media/image221.png" Type="http://schemas.openxmlformats.org/officeDocument/2006/relationships/image"/><Relationship Id="rId14" Target="../media/image222.svg" Type="http://schemas.openxmlformats.org/officeDocument/2006/relationships/image"/><Relationship Id="rId15" Target="../media/image223.png" Type="http://schemas.openxmlformats.org/officeDocument/2006/relationships/image"/><Relationship Id="rId16" Target="../media/image224.svg" Type="http://schemas.openxmlformats.org/officeDocument/2006/relationships/image"/><Relationship Id="rId2" Target="../media/image210.png" Type="http://schemas.openxmlformats.org/officeDocument/2006/relationships/image"/><Relationship Id="rId3" Target="../media/image211.svg" Type="http://schemas.openxmlformats.org/officeDocument/2006/relationships/image"/><Relationship Id="rId4" Target="../media/image212.png" Type="http://schemas.openxmlformats.org/officeDocument/2006/relationships/image"/><Relationship Id="rId5" Target="../media/image213.svg" Type="http://schemas.openxmlformats.org/officeDocument/2006/relationships/image"/><Relationship Id="rId6" Target="../media/image214.png" Type="http://schemas.openxmlformats.org/officeDocument/2006/relationships/image"/><Relationship Id="rId7" Target="../media/image215.svg" Type="http://schemas.openxmlformats.org/officeDocument/2006/relationships/image"/><Relationship Id="rId8" Target="../media/image216.png" Type="http://schemas.openxmlformats.org/officeDocument/2006/relationships/image"/><Relationship Id="rId9" Target="../media/image217.svg" Type="http://schemas.openxmlformats.org/officeDocument/2006/relationships/image"/></Relationships>
</file>

<file path=ppt/slides/_rels/slide20.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233.png" Type="http://schemas.openxmlformats.org/officeDocument/2006/relationships/image"/><Relationship Id="rId11" Target="../media/image234.svg" Type="http://schemas.openxmlformats.org/officeDocument/2006/relationships/image"/><Relationship Id="rId12" Target="../media/image235.png" Type="http://schemas.openxmlformats.org/officeDocument/2006/relationships/image"/><Relationship Id="rId13" Target="../media/image236.svg" Type="http://schemas.openxmlformats.org/officeDocument/2006/relationships/image"/><Relationship Id="rId14" Target="../media/image237.png" Type="http://schemas.openxmlformats.org/officeDocument/2006/relationships/image"/><Relationship Id="rId15" Target="../media/image238.svg" Type="http://schemas.openxmlformats.org/officeDocument/2006/relationships/image"/><Relationship Id="rId2" Target="../media/image225.jpeg" Type="http://schemas.openxmlformats.org/officeDocument/2006/relationships/image"/><Relationship Id="rId3" Target="../media/image226.png" Type="http://schemas.openxmlformats.org/officeDocument/2006/relationships/image"/><Relationship Id="rId4" Target="../media/image227.png" Type="http://schemas.openxmlformats.org/officeDocument/2006/relationships/image"/><Relationship Id="rId5" Target="../media/image228.svg" Type="http://schemas.openxmlformats.org/officeDocument/2006/relationships/image"/><Relationship Id="rId6" Target="../media/image229.png" Type="http://schemas.openxmlformats.org/officeDocument/2006/relationships/image"/><Relationship Id="rId7" Target="../media/image230.svg" Type="http://schemas.openxmlformats.org/officeDocument/2006/relationships/image"/><Relationship Id="rId8" Target="../media/image231.png" Type="http://schemas.openxmlformats.org/officeDocument/2006/relationships/image"/><Relationship Id="rId9" Target="../media/image232.svg" Type="http://schemas.openxmlformats.org/officeDocument/2006/relationships/image"/></Relationships>
</file>

<file path=ppt/slides/_rels/slide21.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247.png" Type="http://schemas.openxmlformats.org/officeDocument/2006/relationships/image"/><Relationship Id="rId11" Target="../media/image248.svg" Type="http://schemas.openxmlformats.org/officeDocument/2006/relationships/image"/><Relationship Id="rId12" Target="../media/image249.png" Type="http://schemas.openxmlformats.org/officeDocument/2006/relationships/image"/><Relationship Id="rId13" Target="../media/image250.svg" Type="http://schemas.openxmlformats.org/officeDocument/2006/relationships/image"/><Relationship Id="rId14" Target="../media/image251.png" Type="http://schemas.openxmlformats.org/officeDocument/2006/relationships/image"/><Relationship Id="rId15" Target="../media/image252.svg" Type="http://schemas.openxmlformats.org/officeDocument/2006/relationships/image"/><Relationship Id="rId16" Target="../media/image253.png" Type="http://schemas.openxmlformats.org/officeDocument/2006/relationships/image"/><Relationship Id="rId17" Target="../media/image254.svg" Type="http://schemas.openxmlformats.org/officeDocument/2006/relationships/image"/><Relationship Id="rId2" Target="../media/image239.png" Type="http://schemas.openxmlformats.org/officeDocument/2006/relationships/image"/><Relationship Id="rId3" Target="../media/image240.svg" Type="http://schemas.openxmlformats.org/officeDocument/2006/relationships/image"/><Relationship Id="rId4" Target="../media/image241.png" Type="http://schemas.openxmlformats.org/officeDocument/2006/relationships/image"/><Relationship Id="rId5" Target="../media/image242.svg" Type="http://schemas.openxmlformats.org/officeDocument/2006/relationships/image"/><Relationship Id="rId6" Target="../media/image243.png" Type="http://schemas.openxmlformats.org/officeDocument/2006/relationships/image"/><Relationship Id="rId7" Target="../media/image244.svg" Type="http://schemas.openxmlformats.org/officeDocument/2006/relationships/image"/><Relationship Id="rId8" Target="../media/image245.png" Type="http://schemas.openxmlformats.org/officeDocument/2006/relationships/image"/><Relationship Id="rId9" Target="../media/image246.svg" Type="http://schemas.openxmlformats.org/officeDocument/2006/relationships/image"/></Relationships>
</file>

<file path=ppt/slides/_rels/slide22.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263.png" Type="http://schemas.openxmlformats.org/officeDocument/2006/relationships/image"/><Relationship Id="rId11" Target="../media/image264.svg" Type="http://schemas.openxmlformats.org/officeDocument/2006/relationships/image"/><Relationship Id="rId12" Target="../media/image265.png" Type="http://schemas.openxmlformats.org/officeDocument/2006/relationships/image"/><Relationship Id="rId13" Target="../media/image266.svg" Type="http://schemas.openxmlformats.org/officeDocument/2006/relationships/image"/><Relationship Id="rId2" Target="../media/image255.png" Type="http://schemas.openxmlformats.org/officeDocument/2006/relationships/image"/><Relationship Id="rId3" Target="../media/image256.svg" Type="http://schemas.openxmlformats.org/officeDocument/2006/relationships/image"/><Relationship Id="rId4" Target="../media/image257.png" Type="http://schemas.openxmlformats.org/officeDocument/2006/relationships/image"/><Relationship Id="rId5" Target="../media/image258.svg" Type="http://schemas.openxmlformats.org/officeDocument/2006/relationships/image"/><Relationship Id="rId6" Target="../media/image259.png" Type="http://schemas.openxmlformats.org/officeDocument/2006/relationships/image"/><Relationship Id="rId7" Target="../media/image260.svg" Type="http://schemas.openxmlformats.org/officeDocument/2006/relationships/image"/><Relationship Id="rId8" Target="../media/image261.png" Type="http://schemas.openxmlformats.org/officeDocument/2006/relationships/image"/><Relationship Id="rId9" Target="../media/image262.svg" Type="http://schemas.openxmlformats.org/officeDocument/2006/relationships/image"/></Relationships>
</file>

<file path=ppt/slides/_rels/slide2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45.png" Type="http://schemas.openxmlformats.org/officeDocument/2006/relationships/image"/><Relationship Id="rId11" Target="../media/image46.svg" Type="http://schemas.openxmlformats.org/officeDocument/2006/relationships/image"/><Relationship Id="rId12" Target="../media/image271.png" Type="http://schemas.openxmlformats.org/officeDocument/2006/relationships/image"/><Relationship Id="rId13" Target="../media/image272.svg" Type="http://schemas.openxmlformats.org/officeDocument/2006/relationships/image"/><Relationship Id="rId14" Target="../media/image273.png" Type="http://schemas.openxmlformats.org/officeDocument/2006/relationships/image"/><Relationship Id="rId15" Target="../media/image274.svg" Type="http://schemas.openxmlformats.org/officeDocument/2006/relationships/image"/><Relationship Id="rId16" Target="../media/image275.png" Type="http://schemas.openxmlformats.org/officeDocument/2006/relationships/image"/><Relationship Id="rId17" Target="../media/image276.svg" Type="http://schemas.openxmlformats.org/officeDocument/2006/relationships/image"/><Relationship Id="rId18" Target="../media/image186.png" Type="http://schemas.openxmlformats.org/officeDocument/2006/relationships/image"/><Relationship Id="rId19" Target="../media/image187.svg" Type="http://schemas.openxmlformats.org/officeDocument/2006/relationships/image"/><Relationship Id="rId2" Target="../media/image1.png" Type="http://schemas.openxmlformats.org/officeDocument/2006/relationships/image"/><Relationship Id="rId20" Target="../media/image188.png" Type="http://schemas.openxmlformats.org/officeDocument/2006/relationships/image"/><Relationship Id="rId21" Target="../media/image189.svg" Type="http://schemas.openxmlformats.org/officeDocument/2006/relationships/image"/><Relationship Id="rId22" Target="../media/image192.png" Type="http://schemas.openxmlformats.org/officeDocument/2006/relationships/image"/><Relationship Id="rId23" Target="../media/image193.svg" Type="http://schemas.openxmlformats.org/officeDocument/2006/relationships/image"/><Relationship Id="rId24" Target="../media/image200.png" Type="http://schemas.openxmlformats.org/officeDocument/2006/relationships/image"/><Relationship Id="rId25" Target="../media/image201.svg" Type="http://schemas.openxmlformats.org/officeDocument/2006/relationships/image"/><Relationship Id="rId26" Target="../media/image277.png" Type="http://schemas.openxmlformats.org/officeDocument/2006/relationships/image"/><Relationship Id="rId27" Target="../media/image278.svg" Type="http://schemas.openxmlformats.org/officeDocument/2006/relationships/image"/><Relationship Id="rId28" Target="../media/image279.png" Type="http://schemas.openxmlformats.org/officeDocument/2006/relationships/image"/><Relationship Id="rId29" Target="../media/image280.svg" Type="http://schemas.openxmlformats.org/officeDocument/2006/relationships/image"/><Relationship Id="rId3" Target="../media/image2.svg" Type="http://schemas.openxmlformats.org/officeDocument/2006/relationships/image"/><Relationship Id="rId30" Target="../media/image281.png" Type="http://schemas.openxmlformats.org/officeDocument/2006/relationships/image"/><Relationship Id="rId31" Target="../media/image282.svg" Type="http://schemas.openxmlformats.org/officeDocument/2006/relationships/image"/><Relationship Id="rId32" Target="../media/image283.png" Type="http://schemas.openxmlformats.org/officeDocument/2006/relationships/image"/><Relationship Id="rId33" Target="../media/image284.svg" Type="http://schemas.openxmlformats.org/officeDocument/2006/relationships/image"/><Relationship Id="rId34" Target="../media/image237.png" Type="http://schemas.openxmlformats.org/officeDocument/2006/relationships/image"/><Relationship Id="rId35" Target="../media/image238.svg" Type="http://schemas.openxmlformats.org/officeDocument/2006/relationships/image"/><Relationship Id="rId36" Target="../media/image285.png" Type="http://schemas.openxmlformats.org/officeDocument/2006/relationships/image"/><Relationship Id="rId37" Target="../media/image286.svg" Type="http://schemas.openxmlformats.org/officeDocument/2006/relationships/image"/><Relationship Id="rId38" Target="../media/image287.png" Type="http://schemas.openxmlformats.org/officeDocument/2006/relationships/image"/><Relationship Id="rId39" Target="../media/image288.svg" Type="http://schemas.openxmlformats.org/officeDocument/2006/relationships/image"/><Relationship Id="rId4" Target="../media/image19.png" Type="http://schemas.openxmlformats.org/officeDocument/2006/relationships/image"/><Relationship Id="rId40" Target="../media/image255.png" Type="http://schemas.openxmlformats.org/officeDocument/2006/relationships/image"/><Relationship Id="rId41" Target="../media/image256.svg" Type="http://schemas.openxmlformats.org/officeDocument/2006/relationships/image"/><Relationship Id="rId42" Target="../media/image289.png" Type="http://schemas.openxmlformats.org/officeDocument/2006/relationships/image"/><Relationship Id="rId43" Target="../media/image290.svg" Type="http://schemas.openxmlformats.org/officeDocument/2006/relationships/image"/><Relationship Id="rId44" Target="../media/image291.png" Type="http://schemas.openxmlformats.org/officeDocument/2006/relationships/image"/><Relationship Id="rId45" Target="../media/image292.svg" Type="http://schemas.openxmlformats.org/officeDocument/2006/relationships/image"/><Relationship Id="rId46" Target="../media/image293.png" Type="http://schemas.openxmlformats.org/officeDocument/2006/relationships/image"/><Relationship Id="rId47" Target="../media/image294.svg" Type="http://schemas.openxmlformats.org/officeDocument/2006/relationships/image"/><Relationship Id="rId48" Target="../media/image295.png" Type="http://schemas.openxmlformats.org/officeDocument/2006/relationships/image"/><Relationship Id="rId49" Target="../media/image296.svg" Type="http://schemas.openxmlformats.org/officeDocument/2006/relationships/image"/><Relationship Id="rId5" Target="../media/image20.svg" Type="http://schemas.openxmlformats.org/officeDocument/2006/relationships/image"/><Relationship Id="rId50" Target="../media/image297.png" Type="http://schemas.openxmlformats.org/officeDocument/2006/relationships/image"/><Relationship Id="rId51" Target="../media/image298.svg" Type="http://schemas.openxmlformats.org/officeDocument/2006/relationships/image"/><Relationship Id="rId52" Target="../media/image299.png" Type="http://schemas.openxmlformats.org/officeDocument/2006/relationships/image"/><Relationship Id="rId53" Target="../media/image300.svg" Type="http://schemas.openxmlformats.org/officeDocument/2006/relationships/image"/><Relationship Id="rId54" Target="../media/image301.png" Type="http://schemas.openxmlformats.org/officeDocument/2006/relationships/image"/><Relationship Id="rId55" Target="../media/image302.svg" Type="http://schemas.openxmlformats.org/officeDocument/2006/relationships/image"/><Relationship Id="rId56" Target="../media/image196.png" Type="http://schemas.openxmlformats.org/officeDocument/2006/relationships/image"/><Relationship Id="rId57" Target="../media/image197.svg" Type="http://schemas.openxmlformats.org/officeDocument/2006/relationships/image"/><Relationship Id="rId58" Target="../media/image303.png" Type="http://schemas.openxmlformats.org/officeDocument/2006/relationships/image"/><Relationship Id="rId59" Target="../media/image304.svg" Type="http://schemas.openxmlformats.org/officeDocument/2006/relationships/image"/><Relationship Id="rId6" Target="../media/image267.png" Type="http://schemas.openxmlformats.org/officeDocument/2006/relationships/image"/><Relationship Id="rId60" Target="../media/image194.png" Type="http://schemas.openxmlformats.org/officeDocument/2006/relationships/image"/><Relationship Id="rId61" Target="../media/image195.svg" Type="http://schemas.openxmlformats.org/officeDocument/2006/relationships/image"/><Relationship Id="rId62" Target="../media/image305.png" Type="http://schemas.openxmlformats.org/officeDocument/2006/relationships/image"/><Relationship Id="rId63" Target="../media/image306.svg" Type="http://schemas.openxmlformats.org/officeDocument/2006/relationships/image"/><Relationship Id="rId64" Target="../media/image56.png" Type="http://schemas.openxmlformats.org/officeDocument/2006/relationships/image"/><Relationship Id="rId65" Target="../media/image57.svg" Type="http://schemas.openxmlformats.org/officeDocument/2006/relationships/image"/><Relationship Id="rId66" Target="../media/image33.png" Type="http://schemas.openxmlformats.org/officeDocument/2006/relationships/image"/><Relationship Id="rId67" Target="../media/image34.svg" Type="http://schemas.openxmlformats.org/officeDocument/2006/relationships/image"/><Relationship Id="rId68" Target="../media/image158.png" Type="http://schemas.openxmlformats.org/officeDocument/2006/relationships/image"/><Relationship Id="rId69" Target="../media/image159.svg" Type="http://schemas.openxmlformats.org/officeDocument/2006/relationships/image"/><Relationship Id="rId7" Target="../media/image268.svg" Type="http://schemas.openxmlformats.org/officeDocument/2006/relationships/image"/><Relationship Id="rId70" Target="../media/image307.png" Type="http://schemas.openxmlformats.org/officeDocument/2006/relationships/image"/><Relationship Id="rId71" Target="../media/image308.svg" Type="http://schemas.openxmlformats.org/officeDocument/2006/relationships/image"/><Relationship Id="rId72" Target="../media/image309.png" Type="http://schemas.openxmlformats.org/officeDocument/2006/relationships/image"/><Relationship Id="rId73" Target="../media/image310.svg" Type="http://schemas.openxmlformats.org/officeDocument/2006/relationships/image"/><Relationship Id="rId74" Target="../media/image311.png" Type="http://schemas.openxmlformats.org/officeDocument/2006/relationships/image"/><Relationship Id="rId75" Target="../media/image312.svg" Type="http://schemas.openxmlformats.org/officeDocument/2006/relationships/image"/><Relationship Id="rId76" Target="../media/image313.png" Type="http://schemas.openxmlformats.org/officeDocument/2006/relationships/image"/><Relationship Id="rId77" Target="../media/image314.svg" Type="http://schemas.openxmlformats.org/officeDocument/2006/relationships/image"/><Relationship Id="rId78" Target="../media/image315.png" Type="http://schemas.openxmlformats.org/officeDocument/2006/relationships/image"/><Relationship Id="rId79" Target="../media/image316.svg" Type="http://schemas.openxmlformats.org/officeDocument/2006/relationships/image"/><Relationship Id="rId8" Target="../media/image269.png" Type="http://schemas.openxmlformats.org/officeDocument/2006/relationships/image"/><Relationship Id="rId80" Target="../media/image317.png" Type="http://schemas.openxmlformats.org/officeDocument/2006/relationships/image"/><Relationship Id="rId81" Target="../media/image318.svg" Type="http://schemas.openxmlformats.org/officeDocument/2006/relationships/image"/><Relationship Id="rId82" Target="../media/image319.png" Type="http://schemas.openxmlformats.org/officeDocument/2006/relationships/image"/><Relationship Id="rId83" Target="../media/image320.svg" Type="http://schemas.openxmlformats.org/officeDocument/2006/relationships/image"/><Relationship Id="rId84" Target="../media/image23.png" Type="http://schemas.openxmlformats.org/officeDocument/2006/relationships/image"/><Relationship Id="rId85" Target="../media/image24.svg" Type="http://schemas.openxmlformats.org/officeDocument/2006/relationships/image"/><Relationship Id="rId86" Target="../media/image321.png" Type="http://schemas.openxmlformats.org/officeDocument/2006/relationships/image"/><Relationship Id="rId87" Target="../media/image322.svg" Type="http://schemas.openxmlformats.org/officeDocument/2006/relationships/image"/><Relationship Id="rId88" Target="../media/image323.png" Type="http://schemas.openxmlformats.org/officeDocument/2006/relationships/image"/><Relationship Id="rId89" Target="../media/image324.svg" Type="http://schemas.openxmlformats.org/officeDocument/2006/relationships/image"/><Relationship Id="rId9" Target="../media/image270.svg" Type="http://schemas.openxmlformats.org/officeDocument/2006/relationships/image"/><Relationship Id="rId90" Target="../media/image325.png" Type="http://schemas.openxmlformats.org/officeDocument/2006/relationships/image"/><Relationship Id="rId91" Target="../media/image326.svg" Type="http://schemas.openxmlformats.org/officeDocument/2006/relationships/image"/><Relationship Id="rId92" Target="../media/image31.png" Type="http://schemas.openxmlformats.org/officeDocument/2006/relationships/image"/><Relationship Id="rId93" Target="../media/image32.svg" Type="http://schemas.openxmlformats.org/officeDocument/2006/relationships/image"/><Relationship Id="rId94" Target="../media/image327.png" Type="http://schemas.openxmlformats.org/officeDocument/2006/relationships/image"/><Relationship Id="rId95" Target="../media/image328.svg" Type="http://schemas.openxmlformats.org/officeDocument/2006/relationships/image"/></Relationships>
</file>

<file path=ppt/slides/_rels/slide24.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333.png" Type="http://schemas.openxmlformats.org/officeDocument/2006/relationships/image"/><Relationship Id="rId100" Target="../media/image120.png" Type="http://schemas.openxmlformats.org/officeDocument/2006/relationships/image"/><Relationship Id="rId101" Target="../media/image121.svg" Type="http://schemas.openxmlformats.org/officeDocument/2006/relationships/image"/><Relationship Id="rId102" Target="../media/image122.png" Type="http://schemas.openxmlformats.org/officeDocument/2006/relationships/image"/><Relationship Id="rId103" Target="../media/image123.svg" Type="http://schemas.openxmlformats.org/officeDocument/2006/relationships/image"/><Relationship Id="rId104" Target="../media/image141.png" Type="http://schemas.openxmlformats.org/officeDocument/2006/relationships/image"/><Relationship Id="rId105" Target="../media/image142.svg" Type="http://schemas.openxmlformats.org/officeDocument/2006/relationships/image"/><Relationship Id="rId106" Target="../media/image118.png" Type="http://schemas.openxmlformats.org/officeDocument/2006/relationships/image"/><Relationship Id="rId107" Target="../media/image119.svg" Type="http://schemas.openxmlformats.org/officeDocument/2006/relationships/image"/><Relationship Id="rId108" Target="../media/image397.png" Type="http://schemas.openxmlformats.org/officeDocument/2006/relationships/image"/><Relationship Id="rId109" Target="../media/image398.svg" Type="http://schemas.openxmlformats.org/officeDocument/2006/relationships/image"/><Relationship Id="rId11" Target="../media/image334.svg" Type="http://schemas.openxmlformats.org/officeDocument/2006/relationships/image"/><Relationship Id="rId110" Target="../media/image399.png" Type="http://schemas.openxmlformats.org/officeDocument/2006/relationships/image"/><Relationship Id="rId111" Target="../media/image400.svg" Type="http://schemas.openxmlformats.org/officeDocument/2006/relationships/image"/><Relationship Id="rId112" Target="../media/image180.png" Type="http://schemas.openxmlformats.org/officeDocument/2006/relationships/image"/><Relationship Id="rId113" Target="../media/image181.svg" Type="http://schemas.openxmlformats.org/officeDocument/2006/relationships/image"/><Relationship Id="rId114" Target="../media/image401.png" Type="http://schemas.openxmlformats.org/officeDocument/2006/relationships/image"/><Relationship Id="rId115" Target="../media/image402.svg" Type="http://schemas.openxmlformats.org/officeDocument/2006/relationships/image"/><Relationship Id="rId116" Target="../media/image403.png" Type="http://schemas.openxmlformats.org/officeDocument/2006/relationships/image"/><Relationship Id="rId117" Target="../media/image404.svg" Type="http://schemas.openxmlformats.org/officeDocument/2006/relationships/image"/><Relationship Id="rId118" Target="../media/image70.png" Type="http://schemas.openxmlformats.org/officeDocument/2006/relationships/image"/><Relationship Id="rId119" Target="../media/image71.svg" Type="http://schemas.openxmlformats.org/officeDocument/2006/relationships/image"/><Relationship Id="rId12" Target="../media/image335.png" Type="http://schemas.openxmlformats.org/officeDocument/2006/relationships/image"/><Relationship Id="rId120" Target="../media/image405.png" Type="http://schemas.openxmlformats.org/officeDocument/2006/relationships/image"/><Relationship Id="rId121" Target="../media/image406.svg" Type="http://schemas.openxmlformats.org/officeDocument/2006/relationships/image"/><Relationship Id="rId122" Target="../media/image407.png" Type="http://schemas.openxmlformats.org/officeDocument/2006/relationships/image"/><Relationship Id="rId123" Target="../media/image408.svg" Type="http://schemas.openxmlformats.org/officeDocument/2006/relationships/image"/><Relationship Id="rId124" Target="../media/image13.png" Type="http://schemas.openxmlformats.org/officeDocument/2006/relationships/image"/><Relationship Id="rId125" Target="../media/image14.svg" Type="http://schemas.openxmlformats.org/officeDocument/2006/relationships/image"/><Relationship Id="rId126" Target="../media/image409.png" Type="http://schemas.openxmlformats.org/officeDocument/2006/relationships/image"/><Relationship Id="rId127" Target="../media/image410.svg" Type="http://schemas.openxmlformats.org/officeDocument/2006/relationships/image"/><Relationship Id="rId128" Target="../media/image411.png" Type="http://schemas.openxmlformats.org/officeDocument/2006/relationships/image"/><Relationship Id="rId129" Target="../media/image412.svg" Type="http://schemas.openxmlformats.org/officeDocument/2006/relationships/image"/><Relationship Id="rId13" Target="../media/image336.svg" Type="http://schemas.openxmlformats.org/officeDocument/2006/relationships/image"/><Relationship Id="rId130" Target="../media/image413.png" Type="http://schemas.openxmlformats.org/officeDocument/2006/relationships/image"/><Relationship Id="rId131" Target="../media/image414.svg" Type="http://schemas.openxmlformats.org/officeDocument/2006/relationships/image"/><Relationship Id="rId132" Target="../media/image415.png" Type="http://schemas.openxmlformats.org/officeDocument/2006/relationships/image"/><Relationship Id="rId133" Target="../media/image416.svg" Type="http://schemas.openxmlformats.org/officeDocument/2006/relationships/image"/><Relationship Id="rId134" Target="../media/image417.png" Type="http://schemas.openxmlformats.org/officeDocument/2006/relationships/image"/><Relationship Id="rId135" Target="../media/image418.svg" Type="http://schemas.openxmlformats.org/officeDocument/2006/relationships/image"/><Relationship Id="rId136" Target="../media/image419.png" Type="http://schemas.openxmlformats.org/officeDocument/2006/relationships/image"/><Relationship Id="rId137" Target="../media/image420.svg" Type="http://schemas.openxmlformats.org/officeDocument/2006/relationships/image"/><Relationship Id="rId14" Target="../media/image337.png" Type="http://schemas.openxmlformats.org/officeDocument/2006/relationships/image"/><Relationship Id="rId15" Target="../media/image338.svg" Type="http://schemas.openxmlformats.org/officeDocument/2006/relationships/image"/><Relationship Id="rId16" Target="../media/image339.png" Type="http://schemas.openxmlformats.org/officeDocument/2006/relationships/image"/><Relationship Id="rId17" Target="../media/image340.svg" Type="http://schemas.openxmlformats.org/officeDocument/2006/relationships/image"/><Relationship Id="rId18" Target="../media/image184.png" Type="http://schemas.openxmlformats.org/officeDocument/2006/relationships/image"/><Relationship Id="rId19" Target="../media/image185.svg" Type="http://schemas.openxmlformats.org/officeDocument/2006/relationships/image"/><Relationship Id="rId2" Target="../media/image329.png" Type="http://schemas.openxmlformats.org/officeDocument/2006/relationships/image"/><Relationship Id="rId20" Target="../media/image341.png" Type="http://schemas.openxmlformats.org/officeDocument/2006/relationships/image"/><Relationship Id="rId21" Target="../media/image342.svg" Type="http://schemas.openxmlformats.org/officeDocument/2006/relationships/image"/><Relationship Id="rId22" Target="../media/image343.png" Type="http://schemas.openxmlformats.org/officeDocument/2006/relationships/image"/><Relationship Id="rId23" Target="../media/image344.svg" Type="http://schemas.openxmlformats.org/officeDocument/2006/relationships/image"/><Relationship Id="rId24" Target="../media/image345.png" Type="http://schemas.openxmlformats.org/officeDocument/2006/relationships/image"/><Relationship Id="rId25" Target="../media/image346.svg" Type="http://schemas.openxmlformats.org/officeDocument/2006/relationships/image"/><Relationship Id="rId26" Target="../media/image27.png" Type="http://schemas.openxmlformats.org/officeDocument/2006/relationships/image"/><Relationship Id="rId27" Target="../media/image28.svg" Type="http://schemas.openxmlformats.org/officeDocument/2006/relationships/image"/><Relationship Id="rId28" Target="../media/image347.png" Type="http://schemas.openxmlformats.org/officeDocument/2006/relationships/image"/><Relationship Id="rId29" Target="../media/image348.svg" Type="http://schemas.openxmlformats.org/officeDocument/2006/relationships/image"/><Relationship Id="rId3" Target="../media/image330.svg" Type="http://schemas.openxmlformats.org/officeDocument/2006/relationships/image"/><Relationship Id="rId30" Target="../media/image349.png" Type="http://schemas.openxmlformats.org/officeDocument/2006/relationships/image"/><Relationship Id="rId31" Target="../media/image350.svg" Type="http://schemas.openxmlformats.org/officeDocument/2006/relationships/image"/><Relationship Id="rId32" Target="../media/image58.png" Type="http://schemas.openxmlformats.org/officeDocument/2006/relationships/image"/><Relationship Id="rId33" Target="../media/image59.svg" Type="http://schemas.openxmlformats.org/officeDocument/2006/relationships/image"/><Relationship Id="rId34" Target="../media/image72.png" Type="http://schemas.openxmlformats.org/officeDocument/2006/relationships/image"/><Relationship Id="rId35" Target="../media/image73.svg" Type="http://schemas.openxmlformats.org/officeDocument/2006/relationships/image"/><Relationship Id="rId36" Target="../media/image77.png" Type="http://schemas.openxmlformats.org/officeDocument/2006/relationships/image"/><Relationship Id="rId37" Target="../media/image78.svg" Type="http://schemas.openxmlformats.org/officeDocument/2006/relationships/image"/><Relationship Id="rId38" Target="../media/image351.png" Type="http://schemas.openxmlformats.org/officeDocument/2006/relationships/image"/><Relationship Id="rId39" Target="../media/image352.svg" Type="http://schemas.openxmlformats.org/officeDocument/2006/relationships/image"/><Relationship Id="rId4" Target="../media/image331.png" Type="http://schemas.openxmlformats.org/officeDocument/2006/relationships/image"/><Relationship Id="rId40" Target="../media/image353.png" Type="http://schemas.openxmlformats.org/officeDocument/2006/relationships/image"/><Relationship Id="rId41" Target="../media/image354.svg" Type="http://schemas.openxmlformats.org/officeDocument/2006/relationships/image"/><Relationship Id="rId42" Target="../media/image355.png" Type="http://schemas.openxmlformats.org/officeDocument/2006/relationships/image"/><Relationship Id="rId43" Target="../media/image356.svg" Type="http://schemas.openxmlformats.org/officeDocument/2006/relationships/image"/><Relationship Id="rId44" Target="../media/image357.png" Type="http://schemas.openxmlformats.org/officeDocument/2006/relationships/image"/><Relationship Id="rId45" Target="../media/image358.svg" Type="http://schemas.openxmlformats.org/officeDocument/2006/relationships/image"/><Relationship Id="rId46" Target="../media/image359.png" Type="http://schemas.openxmlformats.org/officeDocument/2006/relationships/image"/><Relationship Id="rId47" Target="../media/image360.svg" Type="http://schemas.openxmlformats.org/officeDocument/2006/relationships/image"/><Relationship Id="rId48" Target="../media/image108.png" Type="http://schemas.openxmlformats.org/officeDocument/2006/relationships/image"/><Relationship Id="rId49" Target="../media/image109.svg" Type="http://schemas.openxmlformats.org/officeDocument/2006/relationships/image"/><Relationship Id="rId5" Target="../media/image332.svg" Type="http://schemas.openxmlformats.org/officeDocument/2006/relationships/image"/><Relationship Id="rId50" Target="../media/image110.png" Type="http://schemas.openxmlformats.org/officeDocument/2006/relationships/image"/><Relationship Id="rId51" Target="../media/image111.svg" Type="http://schemas.openxmlformats.org/officeDocument/2006/relationships/image"/><Relationship Id="rId52" Target="../media/image128.png" Type="http://schemas.openxmlformats.org/officeDocument/2006/relationships/image"/><Relationship Id="rId53" Target="../media/image129.svg" Type="http://schemas.openxmlformats.org/officeDocument/2006/relationships/image"/><Relationship Id="rId54" Target="../media/image361.png" Type="http://schemas.openxmlformats.org/officeDocument/2006/relationships/image"/><Relationship Id="rId55" Target="../media/image362.svg" Type="http://schemas.openxmlformats.org/officeDocument/2006/relationships/image"/><Relationship Id="rId56" Target="../media/image132.png" Type="http://schemas.openxmlformats.org/officeDocument/2006/relationships/image"/><Relationship Id="rId57" Target="../media/image133.svg" Type="http://schemas.openxmlformats.org/officeDocument/2006/relationships/image"/><Relationship Id="rId58" Target="../media/image363.png" Type="http://schemas.openxmlformats.org/officeDocument/2006/relationships/image"/><Relationship Id="rId59" Target="../media/image364.svg" Type="http://schemas.openxmlformats.org/officeDocument/2006/relationships/image"/><Relationship Id="rId6" Target="../media/image247.png" Type="http://schemas.openxmlformats.org/officeDocument/2006/relationships/image"/><Relationship Id="rId60" Target="../media/image136.png" Type="http://schemas.openxmlformats.org/officeDocument/2006/relationships/image"/><Relationship Id="rId61" Target="../media/image137.svg" Type="http://schemas.openxmlformats.org/officeDocument/2006/relationships/image"/><Relationship Id="rId62" Target="../media/image365.png" Type="http://schemas.openxmlformats.org/officeDocument/2006/relationships/image"/><Relationship Id="rId63" Target="../media/image366.svg" Type="http://schemas.openxmlformats.org/officeDocument/2006/relationships/image"/><Relationship Id="rId64" Target="../media/image367.png" Type="http://schemas.openxmlformats.org/officeDocument/2006/relationships/image"/><Relationship Id="rId65" Target="../media/image368.svg" Type="http://schemas.openxmlformats.org/officeDocument/2006/relationships/image"/><Relationship Id="rId66" Target="../media/image163.png" Type="http://schemas.openxmlformats.org/officeDocument/2006/relationships/image"/><Relationship Id="rId67" Target="../media/image164.svg" Type="http://schemas.openxmlformats.org/officeDocument/2006/relationships/image"/><Relationship Id="rId68" Target="../media/image369.png" Type="http://schemas.openxmlformats.org/officeDocument/2006/relationships/image"/><Relationship Id="rId69" Target="../media/image370.svg" Type="http://schemas.openxmlformats.org/officeDocument/2006/relationships/image"/><Relationship Id="rId7" Target="../media/image248.svg" Type="http://schemas.openxmlformats.org/officeDocument/2006/relationships/image"/><Relationship Id="rId70" Target="../media/image371.png" Type="http://schemas.openxmlformats.org/officeDocument/2006/relationships/image"/><Relationship Id="rId71" Target="../media/image372.svg" Type="http://schemas.openxmlformats.org/officeDocument/2006/relationships/image"/><Relationship Id="rId72" Target="../media/image5.png" Type="http://schemas.openxmlformats.org/officeDocument/2006/relationships/image"/><Relationship Id="rId73" Target="../media/image6.svg" Type="http://schemas.openxmlformats.org/officeDocument/2006/relationships/image"/><Relationship Id="rId74" Target="../media/image373.png" Type="http://schemas.openxmlformats.org/officeDocument/2006/relationships/image"/><Relationship Id="rId75" Target="../media/image374.svg" Type="http://schemas.openxmlformats.org/officeDocument/2006/relationships/image"/><Relationship Id="rId76" Target="../media/image375.png" Type="http://schemas.openxmlformats.org/officeDocument/2006/relationships/image"/><Relationship Id="rId77" Target="../media/image376.svg" Type="http://schemas.openxmlformats.org/officeDocument/2006/relationships/image"/><Relationship Id="rId78" Target="../media/image377.png" Type="http://schemas.openxmlformats.org/officeDocument/2006/relationships/image"/><Relationship Id="rId79" Target="../media/image378.svg" Type="http://schemas.openxmlformats.org/officeDocument/2006/relationships/image"/><Relationship Id="rId8" Target="../media/image251.png" Type="http://schemas.openxmlformats.org/officeDocument/2006/relationships/image"/><Relationship Id="rId80" Target="../media/image379.png" Type="http://schemas.openxmlformats.org/officeDocument/2006/relationships/image"/><Relationship Id="rId81" Target="../media/image380.svg" Type="http://schemas.openxmlformats.org/officeDocument/2006/relationships/image"/><Relationship Id="rId82" Target="../media/image381.png" Type="http://schemas.openxmlformats.org/officeDocument/2006/relationships/image"/><Relationship Id="rId83" Target="../media/image382.svg" Type="http://schemas.openxmlformats.org/officeDocument/2006/relationships/image"/><Relationship Id="rId84" Target="../media/image383.png" Type="http://schemas.openxmlformats.org/officeDocument/2006/relationships/image"/><Relationship Id="rId85" Target="../media/image384.svg" Type="http://schemas.openxmlformats.org/officeDocument/2006/relationships/image"/><Relationship Id="rId86" Target="../media/image385.png" Type="http://schemas.openxmlformats.org/officeDocument/2006/relationships/image"/><Relationship Id="rId87" Target="../media/image386.svg" Type="http://schemas.openxmlformats.org/officeDocument/2006/relationships/image"/><Relationship Id="rId88" Target="../media/image387.png" Type="http://schemas.openxmlformats.org/officeDocument/2006/relationships/image"/><Relationship Id="rId89" Target="../media/image388.svg" Type="http://schemas.openxmlformats.org/officeDocument/2006/relationships/image"/><Relationship Id="rId9" Target="../media/image252.svg" Type="http://schemas.openxmlformats.org/officeDocument/2006/relationships/image"/><Relationship Id="rId90" Target="../media/image389.png" Type="http://schemas.openxmlformats.org/officeDocument/2006/relationships/image"/><Relationship Id="rId91" Target="../media/image390.svg" Type="http://schemas.openxmlformats.org/officeDocument/2006/relationships/image"/><Relationship Id="rId92" Target="../media/image391.png" Type="http://schemas.openxmlformats.org/officeDocument/2006/relationships/image"/><Relationship Id="rId93" Target="../media/image392.svg" Type="http://schemas.openxmlformats.org/officeDocument/2006/relationships/image"/><Relationship Id="rId94" Target="../media/image393.png" Type="http://schemas.openxmlformats.org/officeDocument/2006/relationships/image"/><Relationship Id="rId95" Target="../media/image394.svg" Type="http://schemas.openxmlformats.org/officeDocument/2006/relationships/image"/><Relationship Id="rId96" Target="../media/image395.png" Type="http://schemas.openxmlformats.org/officeDocument/2006/relationships/image"/><Relationship Id="rId97" Target="../media/image396.svg" Type="http://schemas.openxmlformats.org/officeDocument/2006/relationships/image"/><Relationship Id="rId98" Target="../media/image116.png" Type="http://schemas.openxmlformats.org/officeDocument/2006/relationships/image"/><Relationship Id="rId99" Target="../media/image117.svg" Type="http://schemas.openxmlformats.org/officeDocument/2006/relationships/image"/></Relationships>
</file>

<file path=ppt/slides/_rels/slide2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421.png" Type="http://schemas.openxmlformats.org/officeDocument/2006/relationships/image"/><Relationship Id="rId3" Target="../media/image422.svg" Type="http://schemas.openxmlformats.org/officeDocument/2006/relationships/image"/><Relationship Id="rId4" Target="../media/image423.png" Type="http://schemas.openxmlformats.org/officeDocument/2006/relationships/image"/><Relationship Id="rId5" Target="../media/image424.svg" Type="http://schemas.openxmlformats.org/officeDocument/2006/relationships/image"/><Relationship Id="rId6" Target="../media/image425.png" Type="http://schemas.openxmlformats.org/officeDocument/2006/relationships/image"/><Relationship Id="rId7" Target="../media/image426.svg" Type="http://schemas.openxmlformats.org/officeDocument/2006/relationships/image"/><Relationship Id="rId8" Target="../media/image427.png" Type="http://schemas.openxmlformats.org/officeDocument/2006/relationships/image"/><Relationship Id="rId9" Target="../media/image428.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TextBox 2" id="2"/>
          <p:cNvSpPr txBox="true"/>
          <p:nvPr/>
        </p:nvSpPr>
        <p:spPr>
          <a:xfrm rot="0">
            <a:off x="1024577" y="1506653"/>
            <a:ext cx="16238845" cy="4596225"/>
          </a:xfrm>
          <a:prstGeom prst="rect">
            <a:avLst/>
          </a:prstGeom>
        </p:spPr>
        <p:txBody>
          <a:bodyPr anchor="t" rtlCol="false" tIns="0" lIns="0" bIns="0" rIns="0">
            <a:spAutoFit/>
          </a:bodyPr>
          <a:lstStyle/>
          <a:p>
            <a:pPr algn="ctr" marL="0" indent="0" lvl="0">
              <a:lnSpc>
                <a:spcPts val="23500"/>
              </a:lnSpc>
              <a:spcBef>
                <a:spcPct val="0"/>
              </a:spcBef>
            </a:pPr>
            <a:r>
              <a:rPr lang="en-US" sz="24480" strike="noStrike" u="none">
                <a:solidFill>
                  <a:srgbClr val="92FFBF"/>
                </a:solidFill>
                <a:latin typeface="Stella"/>
              </a:rPr>
              <a:t> Trick or Treat!</a:t>
            </a:r>
          </a:p>
        </p:txBody>
      </p:sp>
      <p:sp>
        <p:nvSpPr>
          <p:cNvPr name="Freeform 3" id="3"/>
          <p:cNvSpPr/>
          <p:nvPr/>
        </p:nvSpPr>
        <p:spPr>
          <a:xfrm flipH="false" flipV="false" rot="0">
            <a:off x="5746868" y="4473851"/>
            <a:ext cx="6794265" cy="5443905"/>
          </a:xfrm>
          <a:custGeom>
            <a:avLst/>
            <a:gdLst/>
            <a:ahLst/>
            <a:cxnLst/>
            <a:rect r="r" b="b" t="t" l="l"/>
            <a:pathLst>
              <a:path h="5443905" w="6794265">
                <a:moveTo>
                  <a:pt x="0" y="0"/>
                </a:moveTo>
                <a:lnTo>
                  <a:pt x="6794264" y="0"/>
                </a:lnTo>
                <a:lnTo>
                  <a:pt x="6794264" y="5443905"/>
                </a:lnTo>
                <a:lnTo>
                  <a:pt x="0" y="544390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840967">
            <a:off x="1288789" y="5714696"/>
            <a:ext cx="2730268" cy="6673988"/>
          </a:xfrm>
          <a:custGeom>
            <a:avLst/>
            <a:gdLst/>
            <a:ahLst/>
            <a:cxnLst/>
            <a:rect r="r" b="b" t="t" l="l"/>
            <a:pathLst>
              <a:path h="6673988" w="2730268">
                <a:moveTo>
                  <a:pt x="0" y="0"/>
                </a:moveTo>
                <a:lnTo>
                  <a:pt x="2730268" y="0"/>
                </a:lnTo>
                <a:lnTo>
                  <a:pt x="2730268" y="6673988"/>
                </a:lnTo>
                <a:lnTo>
                  <a:pt x="0" y="667398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861483" y="0"/>
            <a:ext cx="1748790" cy="10287000"/>
          </a:xfrm>
          <a:custGeom>
            <a:avLst/>
            <a:gdLst/>
            <a:ahLst/>
            <a:cxnLst/>
            <a:rect r="r" b="b" t="t" l="l"/>
            <a:pathLst>
              <a:path h="10287000" w="1748790">
                <a:moveTo>
                  <a:pt x="0" y="0"/>
                </a:moveTo>
                <a:lnTo>
                  <a:pt x="1748790" y="0"/>
                </a:lnTo>
                <a:lnTo>
                  <a:pt x="1748790" y="10287000"/>
                </a:lnTo>
                <a:lnTo>
                  <a:pt x="0" y="1028700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17400693" y="0"/>
            <a:ext cx="1748790" cy="10287000"/>
          </a:xfrm>
          <a:custGeom>
            <a:avLst/>
            <a:gdLst/>
            <a:ahLst/>
            <a:cxnLst/>
            <a:rect r="r" b="b" t="t" l="l"/>
            <a:pathLst>
              <a:path h="10287000" w="1748790">
                <a:moveTo>
                  <a:pt x="0" y="0"/>
                </a:moveTo>
                <a:lnTo>
                  <a:pt x="1748790" y="0"/>
                </a:lnTo>
                <a:lnTo>
                  <a:pt x="1748790" y="10287000"/>
                </a:lnTo>
                <a:lnTo>
                  <a:pt x="0" y="1028700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false" flipV="false" rot="-754181">
            <a:off x="1902772" y="730715"/>
            <a:ext cx="2617178" cy="1270521"/>
          </a:xfrm>
          <a:custGeom>
            <a:avLst/>
            <a:gdLst/>
            <a:ahLst/>
            <a:cxnLst/>
            <a:rect r="r" b="b" t="t" l="l"/>
            <a:pathLst>
              <a:path h="1270521" w="2617178">
                <a:moveTo>
                  <a:pt x="0" y="0"/>
                </a:moveTo>
                <a:lnTo>
                  <a:pt x="2617178" y="0"/>
                </a:lnTo>
                <a:lnTo>
                  <a:pt x="2617178" y="1270521"/>
                </a:lnTo>
                <a:lnTo>
                  <a:pt x="0" y="1270521"/>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8" id="8"/>
          <p:cNvSpPr/>
          <p:nvPr/>
        </p:nvSpPr>
        <p:spPr>
          <a:xfrm flipH="false" flipV="false" rot="0">
            <a:off x="4456472" y="4867892"/>
            <a:ext cx="1012966" cy="1529006"/>
          </a:xfrm>
          <a:custGeom>
            <a:avLst/>
            <a:gdLst/>
            <a:ahLst/>
            <a:cxnLst/>
            <a:rect r="r" b="b" t="t" l="l"/>
            <a:pathLst>
              <a:path h="1529006" w="1012966">
                <a:moveTo>
                  <a:pt x="0" y="0"/>
                </a:moveTo>
                <a:lnTo>
                  <a:pt x="1012966" y="0"/>
                </a:lnTo>
                <a:lnTo>
                  <a:pt x="1012966" y="1529006"/>
                </a:lnTo>
                <a:lnTo>
                  <a:pt x="0" y="1529006"/>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9" id="9"/>
          <p:cNvSpPr/>
          <p:nvPr/>
        </p:nvSpPr>
        <p:spPr>
          <a:xfrm flipH="false" flipV="false" rot="0">
            <a:off x="13924257" y="0"/>
            <a:ext cx="1865048" cy="2483720"/>
          </a:xfrm>
          <a:custGeom>
            <a:avLst/>
            <a:gdLst/>
            <a:ahLst/>
            <a:cxnLst/>
            <a:rect r="r" b="b" t="t" l="l"/>
            <a:pathLst>
              <a:path h="2483720" w="1865048">
                <a:moveTo>
                  <a:pt x="0" y="0"/>
                </a:moveTo>
                <a:lnTo>
                  <a:pt x="1865047" y="0"/>
                </a:lnTo>
                <a:lnTo>
                  <a:pt x="1865047" y="2483720"/>
                </a:lnTo>
                <a:lnTo>
                  <a:pt x="0" y="248372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0" id="10"/>
          <p:cNvSpPr/>
          <p:nvPr/>
        </p:nvSpPr>
        <p:spPr>
          <a:xfrm flipH="false" flipV="false" rot="0">
            <a:off x="12182783" y="4682776"/>
            <a:ext cx="1682006" cy="1410783"/>
          </a:xfrm>
          <a:custGeom>
            <a:avLst/>
            <a:gdLst/>
            <a:ahLst/>
            <a:cxnLst/>
            <a:rect r="r" b="b" t="t" l="l"/>
            <a:pathLst>
              <a:path h="1410783" w="1682006">
                <a:moveTo>
                  <a:pt x="0" y="0"/>
                </a:moveTo>
                <a:lnTo>
                  <a:pt x="1682006" y="0"/>
                </a:lnTo>
                <a:lnTo>
                  <a:pt x="1682006" y="1410783"/>
                </a:lnTo>
                <a:lnTo>
                  <a:pt x="0" y="1410783"/>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1" id="11"/>
          <p:cNvSpPr/>
          <p:nvPr/>
        </p:nvSpPr>
        <p:spPr>
          <a:xfrm flipH="false" flipV="false" rot="-748718">
            <a:off x="13885655" y="5940494"/>
            <a:ext cx="2737853" cy="6222392"/>
          </a:xfrm>
          <a:custGeom>
            <a:avLst/>
            <a:gdLst/>
            <a:ahLst/>
            <a:cxnLst/>
            <a:rect r="r" b="b" t="t" l="l"/>
            <a:pathLst>
              <a:path h="6222392" w="2737853">
                <a:moveTo>
                  <a:pt x="0" y="0"/>
                </a:moveTo>
                <a:lnTo>
                  <a:pt x="2737853" y="0"/>
                </a:lnTo>
                <a:lnTo>
                  <a:pt x="2737853" y="6222392"/>
                </a:lnTo>
                <a:lnTo>
                  <a:pt x="0" y="6222392"/>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TextBox 12" id="12"/>
          <p:cNvSpPr txBox="true"/>
          <p:nvPr/>
        </p:nvSpPr>
        <p:spPr>
          <a:xfrm rot="0">
            <a:off x="6198460" y="817560"/>
            <a:ext cx="5891079" cy="762000"/>
          </a:xfrm>
          <a:prstGeom prst="rect">
            <a:avLst/>
          </a:prstGeom>
        </p:spPr>
        <p:txBody>
          <a:bodyPr anchor="t" rtlCol="false" tIns="0" lIns="0" bIns="0" rIns="0">
            <a:spAutoFit/>
          </a:bodyPr>
          <a:lstStyle/>
          <a:p>
            <a:pPr algn="ctr" marL="0" indent="0" lvl="0">
              <a:lnSpc>
                <a:spcPts val="6299"/>
              </a:lnSpc>
              <a:spcBef>
                <a:spcPct val="0"/>
              </a:spcBef>
            </a:pPr>
            <a:r>
              <a:rPr lang="en-US" sz="4500">
                <a:solidFill>
                  <a:srgbClr val="FFFEA5"/>
                </a:solidFill>
                <a:latin typeface="Hind Guntur Semi-Bold"/>
              </a:rPr>
              <a:t>WRITE A SUBTITLE</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TextBox 2" id="2"/>
          <p:cNvSpPr txBox="true"/>
          <p:nvPr/>
        </p:nvSpPr>
        <p:spPr>
          <a:xfrm rot="0">
            <a:off x="13083636" y="4467124"/>
            <a:ext cx="3977547" cy="1950720"/>
          </a:xfrm>
          <a:prstGeom prst="rect">
            <a:avLst/>
          </a:prstGeom>
        </p:spPr>
        <p:txBody>
          <a:bodyPr anchor="t" rtlCol="false" tIns="0" lIns="0" bIns="0" rIns="0">
            <a:spAutoFit/>
          </a:bodyPr>
          <a:lstStyle/>
          <a:p>
            <a:pPr algn="ctr">
              <a:lnSpc>
                <a:spcPts val="3120"/>
              </a:lnSpc>
            </a:pPr>
            <a:r>
              <a:rPr lang="en-US" sz="2400">
                <a:solidFill>
                  <a:srgbClr val="FFFFFF"/>
                </a:solidFill>
                <a:latin typeface="Hind Guntur"/>
              </a:rPr>
              <a:t>Click on the "Canva" button under this presentation preview. Start editing your presentation. You need to sign in to your Canva account.</a:t>
            </a:r>
          </a:p>
        </p:txBody>
      </p:sp>
      <p:sp>
        <p:nvSpPr>
          <p:cNvPr name="TextBox 3" id="3"/>
          <p:cNvSpPr txBox="true"/>
          <p:nvPr/>
        </p:nvSpPr>
        <p:spPr>
          <a:xfrm rot="0">
            <a:off x="2364282" y="1125812"/>
            <a:ext cx="13559436"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92FFBF"/>
                </a:solidFill>
                <a:latin typeface="Stella"/>
              </a:rPr>
              <a:t>How to Use This Presentation</a:t>
            </a:r>
          </a:p>
        </p:txBody>
      </p:sp>
      <p:sp>
        <p:nvSpPr>
          <p:cNvPr name="TextBox 4" id="4"/>
          <p:cNvSpPr txBox="true"/>
          <p:nvPr/>
        </p:nvSpPr>
        <p:spPr>
          <a:xfrm rot="0">
            <a:off x="902115" y="4467124"/>
            <a:ext cx="5141301" cy="4684395"/>
          </a:xfrm>
          <a:prstGeom prst="rect">
            <a:avLst/>
          </a:prstGeom>
        </p:spPr>
        <p:txBody>
          <a:bodyPr anchor="t" rtlCol="false" tIns="0" lIns="0" bIns="0" rIns="0">
            <a:spAutoFit/>
          </a:bodyPr>
          <a:lstStyle/>
          <a:p>
            <a:pPr algn="ctr">
              <a:lnSpc>
                <a:spcPts val="3120"/>
              </a:lnSpc>
            </a:pPr>
            <a:r>
              <a:rPr lang="en-US" sz="2400">
                <a:solidFill>
                  <a:srgbClr val="FFFFFF"/>
                </a:solidFill>
                <a:latin typeface="Hind Guntur"/>
              </a:rPr>
              <a:t>Click on the "Google Slides" button below this presentation preview. Make sure to sign in to your Google account. Click on "Make a copy." Start editing your presentation.</a:t>
            </a:r>
          </a:p>
          <a:p>
            <a:pPr algn="ctr">
              <a:lnSpc>
                <a:spcPts val="3120"/>
              </a:lnSpc>
            </a:pPr>
            <a:r>
              <a:rPr lang="en-US" sz="2400" u="sng">
                <a:solidFill>
                  <a:srgbClr val="FFFFFF"/>
                </a:solidFill>
                <a:latin typeface="Hind Guntur Bold"/>
              </a:rPr>
              <a:t>Alternative:</a:t>
            </a:r>
            <a:r>
              <a:rPr lang="en-US" sz="2400">
                <a:solidFill>
                  <a:srgbClr val="FFFFFF"/>
                </a:solidFill>
                <a:latin typeface="Hind Guntur"/>
              </a:rPr>
              <a:t> Click on the "Share" button on the top right corner in Canva and click on "More" at the bottom of the menu. Enter "Google Drive" in the search bar and click on the GDrive icon to add this design as a Google slide in your GDrive.</a:t>
            </a:r>
          </a:p>
        </p:txBody>
      </p:sp>
      <p:sp>
        <p:nvSpPr>
          <p:cNvPr name="TextBox 5" id="5"/>
          <p:cNvSpPr txBox="true"/>
          <p:nvPr/>
        </p:nvSpPr>
        <p:spPr>
          <a:xfrm rot="0">
            <a:off x="902115" y="3511979"/>
            <a:ext cx="5141301" cy="587376"/>
          </a:xfrm>
          <a:prstGeom prst="rect">
            <a:avLst/>
          </a:prstGeom>
        </p:spPr>
        <p:txBody>
          <a:bodyPr anchor="t" rtlCol="false" tIns="0" lIns="0" bIns="0" rIns="0">
            <a:spAutoFit/>
          </a:bodyPr>
          <a:lstStyle/>
          <a:p>
            <a:pPr algn="ctr" marL="0" indent="0" lvl="0">
              <a:lnSpc>
                <a:spcPts val="4899"/>
              </a:lnSpc>
              <a:spcBef>
                <a:spcPct val="0"/>
              </a:spcBef>
            </a:pPr>
            <a:r>
              <a:rPr lang="en-US" sz="3499" strike="noStrike" u="none">
                <a:solidFill>
                  <a:srgbClr val="FFFEA5"/>
                </a:solidFill>
                <a:latin typeface="Hind Guntur Semi-Bold"/>
              </a:rPr>
              <a:t>GOOGLE SLIDES</a:t>
            </a:r>
          </a:p>
        </p:txBody>
      </p:sp>
      <p:sp>
        <p:nvSpPr>
          <p:cNvPr name="TextBox 6" id="6"/>
          <p:cNvSpPr txBox="true"/>
          <p:nvPr/>
        </p:nvSpPr>
        <p:spPr>
          <a:xfrm rot="0">
            <a:off x="7170363" y="4467124"/>
            <a:ext cx="4709274" cy="3903345"/>
          </a:xfrm>
          <a:prstGeom prst="rect">
            <a:avLst/>
          </a:prstGeom>
        </p:spPr>
        <p:txBody>
          <a:bodyPr anchor="t" rtlCol="false" tIns="0" lIns="0" bIns="0" rIns="0">
            <a:spAutoFit/>
          </a:bodyPr>
          <a:lstStyle/>
          <a:p>
            <a:pPr algn="ctr">
              <a:lnSpc>
                <a:spcPts val="3120"/>
              </a:lnSpc>
            </a:pPr>
            <a:r>
              <a:rPr lang="en-US" sz="2400">
                <a:solidFill>
                  <a:srgbClr val="FFFFFF"/>
                </a:solidFill>
                <a:latin typeface="Hind Guntur"/>
              </a:rPr>
              <a:t>Click on the "PowerPoint" button below this presentation preview. Start editing your presentation.</a:t>
            </a:r>
          </a:p>
          <a:p>
            <a:pPr algn="ctr">
              <a:lnSpc>
                <a:spcPts val="3120"/>
              </a:lnSpc>
            </a:pPr>
            <a:r>
              <a:rPr lang="en-US" sz="2400" u="sng">
                <a:solidFill>
                  <a:srgbClr val="FFFFFF"/>
                </a:solidFill>
                <a:latin typeface="Hind Guntur Bold"/>
              </a:rPr>
              <a:t>Alternative:</a:t>
            </a:r>
            <a:r>
              <a:rPr lang="en-US" sz="2400">
                <a:solidFill>
                  <a:srgbClr val="FFFFFF"/>
                </a:solidFill>
                <a:latin typeface="Hind Guntur"/>
              </a:rPr>
              <a:t> From Canva template file, Click on the "Share" button on the top right corner in Canva and click on "More" at the bottom of the menu. Enter "PowerPoint" in the search bar and click on the PowerPoint icon to download.</a:t>
            </a:r>
          </a:p>
        </p:txBody>
      </p:sp>
      <p:sp>
        <p:nvSpPr>
          <p:cNvPr name="TextBox 7" id="7"/>
          <p:cNvSpPr txBox="true"/>
          <p:nvPr/>
        </p:nvSpPr>
        <p:spPr>
          <a:xfrm rot="0">
            <a:off x="6954349" y="3511979"/>
            <a:ext cx="5141301" cy="587376"/>
          </a:xfrm>
          <a:prstGeom prst="rect">
            <a:avLst/>
          </a:prstGeom>
        </p:spPr>
        <p:txBody>
          <a:bodyPr anchor="t" rtlCol="false" tIns="0" lIns="0" bIns="0" rIns="0">
            <a:spAutoFit/>
          </a:bodyPr>
          <a:lstStyle/>
          <a:p>
            <a:pPr algn="ctr" marL="0" indent="0" lvl="0">
              <a:lnSpc>
                <a:spcPts val="4899"/>
              </a:lnSpc>
              <a:spcBef>
                <a:spcPct val="0"/>
              </a:spcBef>
            </a:pPr>
            <a:r>
              <a:rPr lang="en-US" sz="3499" strike="noStrike" u="none">
                <a:solidFill>
                  <a:srgbClr val="FFFEA5"/>
                </a:solidFill>
                <a:latin typeface="Hind Guntur Semi-Bold"/>
              </a:rPr>
              <a:t>POWERPOINT</a:t>
            </a:r>
          </a:p>
        </p:txBody>
      </p:sp>
      <p:sp>
        <p:nvSpPr>
          <p:cNvPr name="TextBox 8" id="8"/>
          <p:cNvSpPr txBox="true"/>
          <p:nvPr/>
        </p:nvSpPr>
        <p:spPr>
          <a:xfrm rot="0">
            <a:off x="12501759" y="3511979"/>
            <a:ext cx="5141301" cy="587376"/>
          </a:xfrm>
          <a:prstGeom prst="rect">
            <a:avLst/>
          </a:prstGeom>
        </p:spPr>
        <p:txBody>
          <a:bodyPr anchor="t" rtlCol="false" tIns="0" lIns="0" bIns="0" rIns="0">
            <a:spAutoFit/>
          </a:bodyPr>
          <a:lstStyle/>
          <a:p>
            <a:pPr algn="ctr" marL="0" indent="0" lvl="0">
              <a:lnSpc>
                <a:spcPts val="4899"/>
              </a:lnSpc>
              <a:spcBef>
                <a:spcPct val="0"/>
              </a:spcBef>
            </a:pPr>
            <a:r>
              <a:rPr lang="en-US" sz="3499" strike="noStrike" u="none">
                <a:solidFill>
                  <a:srgbClr val="FFFEA5"/>
                </a:solidFill>
                <a:latin typeface="Hind Guntur Semi-Bold"/>
              </a:rPr>
              <a:t>CANVA</a:t>
            </a:r>
          </a:p>
        </p:txBody>
      </p:sp>
      <p:sp>
        <p:nvSpPr>
          <p:cNvPr name="Freeform 9" id="9"/>
          <p:cNvSpPr/>
          <p:nvPr/>
        </p:nvSpPr>
        <p:spPr>
          <a:xfrm flipH="true" flipV="false" rot="0">
            <a:off x="16654906" y="743208"/>
            <a:ext cx="812553" cy="2559221"/>
          </a:xfrm>
          <a:custGeom>
            <a:avLst/>
            <a:gdLst/>
            <a:ahLst/>
            <a:cxnLst/>
            <a:rect r="r" b="b" t="t" l="l"/>
            <a:pathLst>
              <a:path h="2559221" w="812553">
                <a:moveTo>
                  <a:pt x="812553" y="0"/>
                </a:moveTo>
                <a:lnTo>
                  <a:pt x="0" y="0"/>
                </a:lnTo>
                <a:lnTo>
                  <a:pt x="0" y="2559221"/>
                </a:lnTo>
                <a:lnTo>
                  <a:pt x="812553" y="2559221"/>
                </a:lnTo>
                <a:lnTo>
                  <a:pt x="812553"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10" id="10"/>
          <p:cNvSpPr/>
          <p:nvPr/>
        </p:nvSpPr>
        <p:spPr>
          <a:xfrm flipH="false" flipV="false" rot="0">
            <a:off x="1028700" y="743208"/>
            <a:ext cx="812553" cy="2559221"/>
          </a:xfrm>
          <a:custGeom>
            <a:avLst/>
            <a:gdLst/>
            <a:ahLst/>
            <a:cxnLst/>
            <a:rect r="r" b="b" t="t" l="l"/>
            <a:pathLst>
              <a:path h="2559221" w="812553">
                <a:moveTo>
                  <a:pt x="0" y="0"/>
                </a:moveTo>
                <a:lnTo>
                  <a:pt x="812553" y="0"/>
                </a:lnTo>
                <a:lnTo>
                  <a:pt x="812553" y="2559221"/>
                </a:lnTo>
                <a:lnTo>
                  <a:pt x="0" y="255922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1" id="11"/>
          <p:cNvSpPr/>
          <p:nvPr/>
        </p:nvSpPr>
        <p:spPr>
          <a:xfrm flipH="false" flipV="false" rot="-923246">
            <a:off x="12924456" y="6882495"/>
            <a:ext cx="4007027" cy="3736553"/>
          </a:xfrm>
          <a:custGeom>
            <a:avLst/>
            <a:gdLst/>
            <a:ahLst/>
            <a:cxnLst/>
            <a:rect r="r" b="b" t="t" l="l"/>
            <a:pathLst>
              <a:path h="3736553" w="4007027">
                <a:moveTo>
                  <a:pt x="0" y="0"/>
                </a:moveTo>
                <a:lnTo>
                  <a:pt x="4007028" y="0"/>
                </a:lnTo>
                <a:lnTo>
                  <a:pt x="4007028" y="3736553"/>
                </a:lnTo>
                <a:lnTo>
                  <a:pt x="0" y="3736553"/>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Freeform 2" id="2"/>
          <p:cNvSpPr/>
          <p:nvPr/>
        </p:nvSpPr>
        <p:spPr>
          <a:xfrm flipH="false" flipV="false" rot="0">
            <a:off x="3224951" y="4264284"/>
            <a:ext cx="5538165" cy="2319107"/>
          </a:xfrm>
          <a:custGeom>
            <a:avLst/>
            <a:gdLst/>
            <a:ahLst/>
            <a:cxnLst/>
            <a:rect r="r" b="b" t="t" l="l"/>
            <a:pathLst>
              <a:path h="2319107" w="5538165">
                <a:moveTo>
                  <a:pt x="0" y="0"/>
                </a:moveTo>
                <a:lnTo>
                  <a:pt x="5538165" y="0"/>
                </a:lnTo>
                <a:lnTo>
                  <a:pt x="5538165" y="2319107"/>
                </a:lnTo>
                <a:lnTo>
                  <a:pt x="0" y="231910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3224951" y="7126316"/>
            <a:ext cx="5538165" cy="2319107"/>
          </a:xfrm>
          <a:custGeom>
            <a:avLst/>
            <a:gdLst/>
            <a:ahLst/>
            <a:cxnLst/>
            <a:rect r="r" b="b" t="t" l="l"/>
            <a:pathLst>
              <a:path h="2319107" w="5538165">
                <a:moveTo>
                  <a:pt x="0" y="0"/>
                </a:moveTo>
                <a:lnTo>
                  <a:pt x="5538165" y="0"/>
                </a:lnTo>
                <a:lnTo>
                  <a:pt x="5538165" y="2319106"/>
                </a:lnTo>
                <a:lnTo>
                  <a:pt x="0" y="231910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4" id="4"/>
          <p:cNvSpPr/>
          <p:nvPr/>
        </p:nvSpPr>
        <p:spPr>
          <a:xfrm flipH="false" flipV="false" rot="0">
            <a:off x="9524884" y="4264284"/>
            <a:ext cx="5538165" cy="2319107"/>
          </a:xfrm>
          <a:custGeom>
            <a:avLst/>
            <a:gdLst/>
            <a:ahLst/>
            <a:cxnLst/>
            <a:rect r="r" b="b" t="t" l="l"/>
            <a:pathLst>
              <a:path h="2319107" w="5538165">
                <a:moveTo>
                  <a:pt x="0" y="0"/>
                </a:moveTo>
                <a:lnTo>
                  <a:pt x="5538165" y="0"/>
                </a:lnTo>
                <a:lnTo>
                  <a:pt x="5538165" y="2319107"/>
                </a:lnTo>
                <a:lnTo>
                  <a:pt x="0" y="231910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5" id="5"/>
          <p:cNvSpPr/>
          <p:nvPr/>
        </p:nvSpPr>
        <p:spPr>
          <a:xfrm flipH="false" flipV="false" rot="0">
            <a:off x="9524884" y="7126316"/>
            <a:ext cx="5538165" cy="2319107"/>
          </a:xfrm>
          <a:custGeom>
            <a:avLst/>
            <a:gdLst/>
            <a:ahLst/>
            <a:cxnLst/>
            <a:rect r="r" b="b" t="t" l="l"/>
            <a:pathLst>
              <a:path h="2319107" w="5538165">
                <a:moveTo>
                  <a:pt x="0" y="0"/>
                </a:moveTo>
                <a:lnTo>
                  <a:pt x="5538165" y="0"/>
                </a:lnTo>
                <a:lnTo>
                  <a:pt x="5538165" y="2319106"/>
                </a:lnTo>
                <a:lnTo>
                  <a:pt x="0" y="231910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TextBox 6" id="6"/>
          <p:cNvSpPr txBox="true"/>
          <p:nvPr/>
        </p:nvSpPr>
        <p:spPr>
          <a:xfrm rot="0">
            <a:off x="3576182" y="4735263"/>
            <a:ext cx="1425191"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FFFEA5"/>
                </a:solidFill>
                <a:latin typeface="Stella"/>
              </a:rPr>
              <a:t>01</a:t>
            </a:r>
          </a:p>
        </p:txBody>
      </p:sp>
      <p:sp>
        <p:nvSpPr>
          <p:cNvPr name="TextBox 7" id="7"/>
          <p:cNvSpPr txBox="true"/>
          <p:nvPr/>
        </p:nvSpPr>
        <p:spPr>
          <a:xfrm rot="0">
            <a:off x="3224951" y="1125712"/>
            <a:ext cx="11838098" cy="1927859"/>
          </a:xfrm>
          <a:prstGeom prst="rect">
            <a:avLst/>
          </a:prstGeom>
        </p:spPr>
        <p:txBody>
          <a:bodyPr anchor="t" rtlCol="false" tIns="0" lIns="0" bIns="0" rIns="0">
            <a:spAutoFit/>
          </a:bodyPr>
          <a:lstStyle/>
          <a:p>
            <a:pPr algn="ctr" marL="0" indent="0" lvl="0">
              <a:lnSpc>
                <a:spcPts val="13919"/>
              </a:lnSpc>
              <a:spcBef>
                <a:spcPct val="0"/>
              </a:spcBef>
            </a:pPr>
            <a:r>
              <a:rPr lang="en-US" sz="14499" strike="noStrike" u="none">
                <a:solidFill>
                  <a:srgbClr val="92FFBF"/>
                </a:solidFill>
                <a:latin typeface="Stella"/>
              </a:rPr>
              <a:t>Table of Contents</a:t>
            </a:r>
          </a:p>
        </p:txBody>
      </p:sp>
      <p:sp>
        <p:nvSpPr>
          <p:cNvPr name="TextBox 8" id="8"/>
          <p:cNvSpPr txBox="true"/>
          <p:nvPr/>
        </p:nvSpPr>
        <p:spPr>
          <a:xfrm rot="0">
            <a:off x="3576182" y="7533507"/>
            <a:ext cx="1425191"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FFFEA5"/>
                </a:solidFill>
                <a:latin typeface="Stella"/>
              </a:rPr>
              <a:t>03</a:t>
            </a:r>
          </a:p>
        </p:txBody>
      </p:sp>
      <p:sp>
        <p:nvSpPr>
          <p:cNvPr name="Freeform 9" id="9"/>
          <p:cNvSpPr/>
          <p:nvPr/>
        </p:nvSpPr>
        <p:spPr>
          <a:xfrm flipH="true" flipV="false" rot="0">
            <a:off x="601935" y="2298534"/>
            <a:ext cx="3397069" cy="3125304"/>
          </a:xfrm>
          <a:custGeom>
            <a:avLst/>
            <a:gdLst/>
            <a:ahLst/>
            <a:cxnLst/>
            <a:rect r="r" b="b" t="t" l="l"/>
            <a:pathLst>
              <a:path h="3125304" w="3397069">
                <a:moveTo>
                  <a:pt x="3397069" y="0"/>
                </a:moveTo>
                <a:lnTo>
                  <a:pt x="0" y="0"/>
                </a:lnTo>
                <a:lnTo>
                  <a:pt x="0" y="3125303"/>
                </a:lnTo>
                <a:lnTo>
                  <a:pt x="3397069" y="3125303"/>
                </a:lnTo>
                <a:lnTo>
                  <a:pt x="3397069"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0" id="10"/>
          <p:cNvSpPr/>
          <p:nvPr/>
        </p:nvSpPr>
        <p:spPr>
          <a:xfrm flipH="false" flipV="false" rot="596811">
            <a:off x="14466115" y="1417337"/>
            <a:ext cx="4653183" cy="1762393"/>
          </a:xfrm>
          <a:custGeom>
            <a:avLst/>
            <a:gdLst/>
            <a:ahLst/>
            <a:cxnLst/>
            <a:rect r="r" b="b" t="t" l="l"/>
            <a:pathLst>
              <a:path h="1762393" w="4653183">
                <a:moveTo>
                  <a:pt x="0" y="0"/>
                </a:moveTo>
                <a:lnTo>
                  <a:pt x="4653183" y="0"/>
                </a:lnTo>
                <a:lnTo>
                  <a:pt x="4653183" y="1762393"/>
                </a:lnTo>
                <a:lnTo>
                  <a:pt x="0" y="176239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1" id="11"/>
          <p:cNvSpPr/>
          <p:nvPr/>
        </p:nvSpPr>
        <p:spPr>
          <a:xfrm flipH="false" flipV="false" rot="-1923717">
            <a:off x="762918" y="6418291"/>
            <a:ext cx="2466685" cy="3607583"/>
          </a:xfrm>
          <a:custGeom>
            <a:avLst/>
            <a:gdLst/>
            <a:ahLst/>
            <a:cxnLst/>
            <a:rect r="r" b="b" t="t" l="l"/>
            <a:pathLst>
              <a:path h="3607583" w="2466685">
                <a:moveTo>
                  <a:pt x="0" y="0"/>
                </a:moveTo>
                <a:lnTo>
                  <a:pt x="2466685" y="0"/>
                </a:lnTo>
                <a:lnTo>
                  <a:pt x="2466685" y="3607583"/>
                </a:lnTo>
                <a:lnTo>
                  <a:pt x="0" y="360758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2" id="12"/>
          <p:cNvSpPr/>
          <p:nvPr/>
        </p:nvSpPr>
        <p:spPr>
          <a:xfrm flipH="false" flipV="false" rot="814302">
            <a:off x="15151609" y="6464039"/>
            <a:ext cx="2708077" cy="4421350"/>
          </a:xfrm>
          <a:custGeom>
            <a:avLst/>
            <a:gdLst/>
            <a:ahLst/>
            <a:cxnLst/>
            <a:rect r="r" b="b" t="t" l="l"/>
            <a:pathLst>
              <a:path h="4421350" w="2708077">
                <a:moveTo>
                  <a:pt x="0" y="0"/>
                </a:moveTo>
                <a:lnTo>
                  <a:pt x="2708076" y="0"/>
                </a:lnTo>
                <a:lnTo>
                  <a:pt x="2708076" y="4421349"/>
                </a:lnTo>
                <a:lnTo>
                  <a:pt x="0" y="4421349"/>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3" id="13"/>
          <p:cNvSpPr/>
          <p:nvPr/>
        </p:nvSpPr>
        <p:spPr>
          <a:xfrm flipH="false" flipV="false" rot="763605">
            <a:off x="15803265" y="5036231"/>
            <a:ext cx="1127322" cy="1162188"/>
          </a:xfrm>
          <a:custGeom>
            <a:avLst/>
            <a:gdLst/>
            <a:ahLst/>
            <a:cxnLst/>
            <a:rect r="r" b="b" t="t" l="l"/>
            <a:pathLst>
              <a:path h="1162188" w="1127322">
                <a:moveTo>
                  <a:pt x="0" y="0"/>
                </a:moveTo>
                <a:lnTo>
                  <a:pt x="1127322" y="0"/>
                </a:lnTo>
                <a:lnTo>
                  <a:pt x="1127322" y="1162188"/>
                </a:lnTo>
                <a:lnTo>
                  <a:pt x="0" y="1162188"/>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4" id="14"/>
          <p:cNvSpPr/>
          <p:nvPr/>
        </p:nvSpPr>
        <p:spPr>
          <a:xfrm flipH="true" flipV="false" rot="944382">
            <a:off x="551859" y="1005563"/>
            <a:ext cx="1311355" cy="1162188"/>
          </a:xfrm>
          <a:custGeom>
            <a:avLst/>
            <a:gdLst/>
            <a:ahLst/>
            <a:cxnLst/>
            <a:rect r="r" b="b" t="t" l="l"/>
            <a:pathLst>
              <a:path h="1162188" w="1311355">
                <a:moveTo>
                  <a:pt x="1311355" y="0"/>
                </a:moveTo>
                <a:lnTo>
                  <a:pt x="0" y="0"/>
                </a:lnTo>
                <a:lnTo>
                  <a:pt x="0" y="1162188"/>
                </a:lnTo>
                <a:lnTo>
                  <a:pt x="1311355" y="1162188"/>
                </a:lnTo>
                <a:lnTo>
                  <a:pt x="1311355"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TextBox 15" id="15"/>
          <p:cNvSpPr txBox="true"/>
          <p:nvPr/>
        </p:nvSpPr>
        <p:spPr>
          <a:xfrm rot="0">
            <a:off x="5166058" y="4966564"/>
            <a:ext cx="3306074" cy="587376"/>
          </a:xfrm>
          <a:prstGeom prst="rect">
            <a:avLst/>
          </a:prstGeom>
        </p:spPr>
        <p:txBody>
          <a:bodyPr anchor="t" rtlCol="false" tIns="0" lIns="0" bIns="0" rIns="0">
            <a:spAutoFit/>
          </a:bodyPr>
          <a:lstStyle/>
          <a:p>
            <a:pPr marL="0" indent="0" lvl="0">
              <a:lnSpc>
                <a:spcPts val="4899"/>
              </a:lnSpc>
              <a:spcBef>
                <a:spcPct val="0"/>
              </a:spcBef>
            </a:pPr>
            <a:r>
              <a:rPr lang="en-US" sz="3499" strike="noStrike" u="none">
                <a:solidFill>
                  <a:srgbClr val="9448EF"/>
                </a:solidFill>
                <a:latin typeface="Hind Guntur Semi-Bold"/>
              </a:rPr>
              <a:t>INTRODUCTION</a:t>
            </a:r>
          </a:p>
        </p:txBody>
      </p:sp>
      <p:sp>
        <p:nvSpPr>
          <p:cNvPr name="TextBox 16" id="16"/>
          <p:cNvSpPr txBox="true"/>
          <p:nvPr/>
        </p:nvSpPr>
        <p:spPr>
          <a:xfrm rot="0">
            <a:off x="5166058" y="5511962"/>
            <a:ext cx="3306074" cy="405765"/>
          </a:xfrm>
          <a:prstGeom prst="rect">
            <a:avLst/>
          </a:prstGeom>
        </p:spPr>
        <p:txBody>
          <a:bodyPr anchor="t" rtlCol="false" tIns="0" lIns="0" bIns="0" rIns="0">
            <a:spAutoFit/>
          </a:bodyPr>
          <a:lstStyle/>
          <a:p>
            <a:pPr marL="0" indent="0" lvl="0">
              <a:lnSpc>
                <a:spcPts val="3359"/>
              </a:lnSpc>
              <a:spcBef>
                <a:spcPct val="0"/>
              </a:spcBef>
            </a:pPr>
            <a:r>
              <a:rPr lang="en-US" sz="2400">
                <a:solidFill>
                  <a:srgbClr val="000000"/>
                </a:solidFill>
                <a:latin typeface="Hind Guntur"/>
              </a:rPr>
              <a:t>Write a description</a:t>
            </a:r>
          </a:p>
        </p:txBody>
      </p:sp>
      <p:sp>
        <p:nvSpPr>
          <p:cNvPr name="TextBox 17" id="17"/>
          <p:cNvSpPr txBox="true"/>
          <p:nvPr/>
        </p:nvSpPr>
        <p:spPr>
          <a:xfrm rot="0">
            <a:off x="5166058" y="7774016"/>
            <a:ext cx="3306074" cy="587376"/>
          </a:xfrm>
          <a:prstGeom prst="rect">
            <a:avLst/>
          </a:prstGeom>
        </p:spPr>
        <p:txBody>
          <a:bodyPr anchor="t" rtlCol="false" tIns="0" lIns="0" bIns="0" rIns="0">
            <a:spAutoFit/>
          </a:bodyPr>
          <a:lstStyle/>
          <a:p>
            <a:pPr marL="0" indent="0" lvl="0">
              <a:lnSpc>
                <a:spcPts val="4899"/>
              </a:lnSpc>
              <a:spcBef>
                <a:spcPct val="0"/>
              </a:spcBef>
            </a:pPr>
            <a:r>
              <a:rPr lang="en-US" sz="3499" strike="noStrike" u="none">
                <a:solidFill>
                  <a:srgbClr val="9448EF"/>
                </a:solidFill>
                <a:latin typeface="Hind Guntur Semi-Bold"/>
              </a:rPr>
              <a:t>STRATEGIES</a:t>
            </a:r>
          </a:p>
        </p:txBody>
      </p:sp>
      <p:sp>
        <p:nvSpPr>
          <p:cNvPr name="TextBox 18" id="18"/>
          <p:cNvSpPr txBox="true"/>
          <p:nvPr/>
        </p:nvSpPr>
        <p:spPr>
          <a:xfrm rot="0">
            <a:off x="5166058" y="8319415"/>
            <a:ext cx="3306074" cy="405765"/>
          </a:xfrm>
          <a:prstGeom prst="rect">
            <a:avLst/>
          </a:prstGeom>
        </p:spPr>
        <p:txBody>
          <a:bodyPr anchor="t" rtlCol="false" tIns="0" lIns="0" bIns="0" rIns="0">
            <a:spAutoFit/>
          </a:bodyPr>
          <a:lstStyle/>
          <a:p>
            <a:pPr marL="0" indent="0" lvl="0">
              <a:lnSpc>
                <a:spcPts val="3359"/>
              </a:lnSpc>
              <a:spcBef>
                <a:spcPct val="0"/>
              </a:spcBef>
            </a:pPr>
            <a:r>
              <a:rPr lang="en-US" sz="2400">
                <a:solidFill>
                  <a:srgbClr val="000000"/>
                </a:solidFill>
                <a:latin typeface="Hind Guntur"/>
              </a:rPr>
              <a:t>Write a description</a:t>
            </a:r>
          </a:p>
        </p:txBody>
      </p:sp>
      <p:sp>
        <p:nvSpPr>
          <p:cNvPr name="TextBox 19" id="19"/>
          <p:cNvSpPr txBox="true"/>
          <p:nvPr/>
        </p:nvSpPr>
        <p:spPr>
          <a:xfrm rot="0">
            <a:off x="11642676" y="7774016"/>
            <a:ext cx="3306074" cy="587376"/>
          </a:xfrm>
          <a:prstGeom prst="rect">
            <a:avLst/>
          </a:prstGeom>
        </p:spPr>
        <p:txBody>
          <a:bodyPr anchor="t" rtlCol="false" tIns="0" lIns="0" bIns="0" rIns="0">
            <a:spAutoFit/>
          </a:bodyPr>
          <a:lstStyle/>
          <a:p>
            <a:pPr marL="0" indent="0" lvl="0">
              <a:lnSpc>
                <a:spcPts val="4899"/>
              </a:lnSpc>
              <a:spcBef>
                <a:spcPct val="0"/>
              </a:spcBef>
            </a:pPr>
            <a:r>
              <a:rPr lang="en-US" sz="3499" strike="noStrike" u="none">
                <a:solidFill>
                  <a:srgbClr val="9448EF"/>
                </a:solidFill>
                <a:latin typeface="Hind Guntur Semi-Bold"/>
              </a:rPr>
              <a:t>BUDGET</a:t>
            </a:r>
          </a:p>
        </p:txBody>
      </p:sp>
      <p:sp>
        <p:nvSpPr>
          <p:cNvPr name="TextBox 20" id="20"/>
          <p:cNvSpPr txBox="true"/>
          <p:nvPr/>
        </p:nvSpPr>
        <p:spPr>
          <a:xfrm rot="0">
            <a:off x="9924453" y="7533507"/>
            <a:ext cx="1425191"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FFFEA5"/>
                </a:solidFill>
                <a:latin typeface="Stella"/>
              </a:rPr>
              <a:t>04</a:t>
            </a:r>
          </a:p>
        </p:txBody>
      </p:sp>
      <p:sp>
        <p:nvSpPr>
          <p:cNvPr name="TextBox 21" id="21"/>
          <p:cNvSpPr txBox="true"/>
          <p:nvPr/>
        </p:nvSpPr>
        <p:spPr>
          <a:xfrm rot="0">
            <a:off x="11642676" y="8319415"/>
            <a:ext cx="3306074" cy="405765"/>
          </a:xfrm>
          <a:prstGeom prst="rect">
            <a:avLst/>
          </a:prstGeom>
        </p:spPr>
        <p:txBody>
          <a:bodyPr anchor="t" rtlCol="false" tIns="0" lIns="0" bIns="0" rIns="0">
            <a:spAutoFit/>
          </a:bodyPr>
          <a:lstStyle/>
          <a:p>
            <a:pPr marL="0" indent="0" lvl="0">
              <a:lnSpc>
                <a:spcPts val="3359"/>
              </a:lnSpc>
              <a:spcBef>
                <a:spcPct val="0"/>
              </a:spcBef>
            </a:pPr>
            <a:r>
              <a:rPr lang="en-US" sz="2400">
                <a:solidFill>
                  <a:srgbClr val="000000"/>
                </a:solidFill>
                <a:latin typeface="Hind Guntur"/>
              </a:rPr>
              <a:t>Write a description</a:t>
            </a:r>
          </a:p>
        </p:txBody>
      </p:sp>
      <p:sp>
        <p:nvSpPr>
          <p:cNvPr name="TextBox 22" id="22"/>
          <p:cNvSpPr txBox="true"/>
          <p:nvPr/>
        </p:nvSpPr>
        <p:spPr>
          <a:xfrm rot="0">
            <a:off x="11642676" y="4966564"/>
            <a:ext cx="3306074" cy="587376"/>
          </a:xfrm>
          <a:prstGeom prst="rect">
            <a:avLst/>
          </a:prstGeom>
        </p:spPr>
        <p:txBody>
          <a:bodyPr anchor="t" rtlCol="false" tIns="0" lIns="0" bIns="0" rIns="0">
            <a:spAutoFit/>
          </a:bodyPr>
          <a:lstStyle/>
          <a:p>
            <a:pPr marL="0" indent="0" lvl="0">
              <a:lnSpc>
                <a:spcPts val="4899"/>
              </a:lnSpc>
              <a:spcBef>
                <a:spcPct val="0"/>
              </a:spcBef>
            </a:pPr>
            <a:r>
              <a:rPr lang="en-US" sz="3499" strike="noStrike" u="none">
                <a:solidFill>
                  <a:srgbClr val="9448EF"/>
                </a:solidFill>
                <a:latin typeface="Hind Guntur Semi-Bold"/>
              </a:rPr>
              <a:t>OUR PROJECTS</a:t>
            </a:r>
          </a:p>
        </p:txBody>
      </p:sp>
      <p:sp>
        <p:nvSpPr>
          <p:cNvPr name="TextBox 23" id="23"/>
          <p:cNvSpPr txBox="true"/>
          <p:nvPr/>
        </p:nvSpPr>
        <p:spPr>
          <a:xfrm rot="0">
            <a:off x="9924453" y="4735263"/>
            <a:ext cx="1425191"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FFFEA5"/>
                </a:solidFill>
                <a:latin typeface="Stella"/>
              </a:rPr>
              <a:t>02</a:t>
            </a:r>
          </a:p>
        </p:txBody>
      </p:sp>
      <p:sp>
        <p:nvSpPr>
          <p:cNvPr name="TextBox 24" id="24"/>
          <p:cNvSpPr txBox="true"/>
          <p:nvPr/>
        </p:nvSpPr>
        <p:spPr>
          <a:xfrm rot="0">
            <a:off x="11642676" y="5511962"/>
            <a:ext cx="3306074" cy="405765"/>
          </a:xfrm>
          <a:prstGeom prst="rect">
            <a:avLst/>
          </a:prstGeom>
        </p:spPr>
        <p:txBody>
          <a:bodyPr anchor="t" rtlCol="false" tIns="0" lIns="0" bIns="0" rIns="0">
            <a:spAutoFit/>
          </a:bodyPr>
          <a:lstStyle/>
          <a:p>
            <a:pPr marL="0" indent="0" lvl="0">
              <a:lnSpc>
                <a:spcPts val="3359"/>
              </a:lnSpc>
              <a:spcBef>
                <a:spcPct val="0"/>
              </a:spcBef>
            </a:pPr>
            <a:r>
              <a:rPr lang="en-US" sz="2400">
                <a:solidFill>
                  <a:srgbClr val="000000"/>
                </a:solidFill>
                <a:latin typeface="Hind Guntur"/>
              </a:rPr>
              <a:t>Write a description</a:t>
            </a:r>
          </a:p>
        </p:txBody>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TextBox 2" id="2"/>
          <p:cNvSpPr txBox="true"/>
          <p:nvPr/>
        </p:nvSpPr>
        <p:spPr>
          <a:xfrm rot="0">
            <a:off x="3120776" y="542925"/>
            <a:ext cx="12046448" cy="3934702"/>
          </a:xfrm>
          <a:prstGeom prst="rect">
            <a:avLst/>
          </a:prstGeom>
        </p:spPr>
        <p:txBody>
          <a:bodyPr anchor="t" rtlCol="false" tIns="0" lIns="0" bIns="0" rIns="0">
            <a:spAutoFit/>
          </a:bodyPr>
          <a:lstStyle/>
          <a:p>
            <a:pPr algn="ctr" marL="0" indent="0" lvl="0">
              <a:lnSpc>
                <a:spcPts val="23020"/>
              </a:lnSpc>
              <a:spcBef>
                <a:spcPct val="0"/>
              </a:spcBef>
            </a:pPr>
            <a:r>
              <a:rPr lang="en-US" sz="23980" spc="359" strike="noStrike" u="none">
                <a:solidFill>
                  <a:srgbClr val="92FFBF"/>
                </a:solidFill>
                <a:latin typeface="Stella"/>
              </a:rPr>
              <a:t>Introduction</a:t>
            </a:r>
          </a:p>
        </p:txBody>
      </p:sp>
      <p:sp>
        <p:nvSpPr>
          <p:cNvPr name="Freeform 3" id="3"/>
          <p:cNvSpPr/>
          <p:nvPr/>
        </p:nvSpPr>
        <p:spPr>
          <a:xfrm flipH="false" flipV="true" rot="0">
            <a:off x="6008861" y="3432776"/>
            <a:ext cx="6270279" cy="4428384"/>
          </a:xfrm>
          <a:custGeom>
            <a:avLst/>
            <a:gdLst/>
            <a:ahLst/>
            <a:cxnLst/>
            <a:rect r="r" b="b" t="t" l="l"/>
            <a:pathLst>
              <a:path h="4428384" w="6270279">
                <a:moveTo>
                  <a:pt x="0" y="4428385"/>
                </a:moveTo>
                <a:lnTo>
                  <a:pt x="6270278" y="4428385"/>
                </a:lnTo>
                <a:lnTo>
                  <a:pt x="6270278" y="0"/>
                </a:lnTo>
                <a:lnTo>
                  <a:pt x="0" y="0"/>
                </a:lnTo>
                <a:lnTo>
                  <a:pt x="0" y="4428385"/>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571229" y="4180385"/>
            <a:ext cx="7680737" cy="8782547"/>
          </a:xfrm>
          <a:custGeom>
            <a:avLst/>
            <a:gdLst/>
            <a:ahLst/>
            <a:cxnLst/>
            <a:rect r="r" b="b" t="t" l="l"/>
            <a:pathLst>
              <a:path h="8782547" w="7680737">
                <a:moveTo>
                  <a:pt x="0" y="0"/>
                </a:moveTo>
                <a:lnTo>
                  <a:pt x="7680737" y="0"/>
                </a:lnTo>
                <a:lnTo>
                  <a:pt x="7680737" y="8782547"/>
                </a:lnTo>
                <a:lnTo>
                  <a:pt x="0" y="878254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1202755">
            <a:off x="15034399" y="1118904"/>
            <a:ext cx="2617178" cy="1270521"/>
          </a:xfrm>
          <a:custGeom>
            <a:avLst/>
            <a:gdLst/>
            <a:ahLst/>
            <a:cxnLst/>
            <a:rect r="r" b="b" t="t" l="l"/>
            <a:pathLst>
              <a:path h="1270521" w="2617178">
                <a:moveTo>
                  <a:pt x="0" y="0"/>
                </a:moveTo>
                <a:lnTo>
                  <a:pt x="2617178" y="0"/>
                </a:lnTo>
                <a:lnTo>
                  <a:pt x="2617178" y="1270521"/>
                </a:lnTo>
                <a:lnTo>
                  <a:pt x="0" y="127052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1084283">
            <a:off x="813639" y="954539"/>
            <a:ext cx="2258368" cy="1630131"/>
          </a:xfrm>
          <a:custGeom>
            <a:avLst/>
            <a:gdLst/>
            <a:ahLst/>
            <a:cxnLst/>
            <a:rect r="r" b="b" t="t" l="l"/>
            <a:pathLst>
              <a:path h="1630131" w="2258368">
                <a:moveTo>
                  <a:pt x="0" y="0"/>
                </a:moveTo>
                <a:lnTo>
                  <a:pt x="2258368" y="0"/>
                </a:lnTo>
                <a:lnTo>
                  <a:pt x="2258368" y="1630131"/>
                </a:lnTo>
                <a:lnTo>
                  <a:pt x="0" y="1630131"/>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7" id="7"/>
          <p:cNvSpPr/>
          <p:nvPr/>
        </p:nvSpPr>
        <p:spPr>
          <a:xfrm flipH="false" flipV="false" rot="0">
            <a:off x="12885925" y="5665033"/>
            <a:ext cx="3472436" cy="3850484"/>
          </a:xfrm>
          <a:custGeom>
            <a:avLst/>
            <a:gdLst/>
            <a:ahLst/>
            <a:cxnLst/>
            <a:rect r="r" b="b" t="t" l="l"/>
            <a:pathLst>
              <a:path h="3850484" w="3472436">
                <a:moveTo>
                  <a:pt x="0" y="0"/>
                </a:moveTo>
                <a:lnTo>
                  <a:pt x="3472436" y="0"/>
                </a:lnTo>
                <a:lnTo>
                  <a:pt x="3472436" y="3850483"/>
                </a:lnTo>
                <a:lnTo>
                  <a:pt x="0" y="3850483"/>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8" id="8"/>
          <p:cNvSpPr/>
          <p:nvPr/>
        </p:nvSpPr>
        <p:spPr>
          <a:xfrm flipH="false" flipV="false" rot="0">
            <a:off x="16404267" y="7406202"/>
            <a:ext cx="1227015" cy="1852098"/>
          </a:xfrm>
          <a:custGeom>
            <a:avLst/>
            <a:gdLst/>
            <a:ahLst/>
            <a:cxnLst/>
            <a:rect r="r" b="b" t="t" l="l"/>
            <a:pathLst>
              <a:path h="1852098" w="1227015">
                <a:moveTo>
                  <a:pt x="0" y="0"/>
                </a:moveTo>
                <a:lnTo>
                  <a:pt x="1227015" y="0"/>
                </a:lnTo>
                <a:lnTo>
                  <a:pt x="1227015" y="1852098"/>
                </a:lnTo>
                <a:lnTo>
                  <a:pt x="0" y="1852098"/>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9" id="9"/>
          <p:cNvSpPr/>
          <p:nvPr/>
        </p:nvSpPr>
        <p:spPr>
          <a:xfrm flipH="false" flipV="false" rot="-2555130">
            <a:off x="13438880" y="4181700"/>
            <a:ext cx="2262538" cy="1459337"/>
          </a:xfrm>
          <a:custGeom>
            <a:avLst/>
            <a:gdLst/>
            <a:ahLst/>
            <a:cxnLst/>
            <a:rect r="r" b="b" t="t" l="l"/>
            <a:pathLst>
              <a:path h="1459337" w="2262538">
                <a:moveTo>
                  <a:pt x="0" y="0"/>
                </a:moveTo>
                <a:lnTo>
                  <a:pt x="2262538" y="0"/>
                </a:lnTo>
                <a:lnTo>
                  <a:pt x="2262538" y="1459337"/>
                </a:lnTo>
                <a:lnTo>
                  <a:pt x="0" y="1459337"/>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TextBox 10" id="10"/>
          <p:cNvSpPr txBox="true"/>
          <p:nvPr/>
        </p:nvSpPr>
        <p:spPr>
          <a:xfrm rot="0">
            <a:off x="7784847" y="4199169"/>
            <a:ext cx="2106605" cy="3207033"/>
          </a:xfrm>
          <a:prstGeom prst="rect">
            <a:avLst/>
          </a:prstGeom>
        </p:spPr>
        <p:txBody>
          <a:bodyPr anchor="t" rtlCol="false" tIns="0" lIns="0" bIns="0" rIns="0">
            <a:spAutoFit/>
          </a:bodyPr>
          <a:lstStyle/>
          <a:p>
            <a:pPr algn="ctr" marL="0" indent="0" lvl="0">
              <a:lnSpc>
                <a:spcPts val="23308"/>
              </a:lnSpc>
              <a:spcBef>
                <a:spcPct val="0"/>
              </a:spcBef>
            </a:pPr>
            <a:r>
              <a:rPr lang="en-US" sz="24280" strike="noStrike" u="none">
                <a:solidFill>
                  <a:srgbClr val="FFFEA5"/>
                </a:solidFill>
                <a:latin typeface="Stella"/>
              </a:rPr>
              <a:t>01</a:t>
            </a:r>
          </a:p>
        </p:txBody>
      </p:sp>
      <p:sp>
        <p:nvSpPr>
          <p:cNvPr name="Freeform 11" id="11"/>
          <p:cNvSpPr/>
          <p:nvPr/>
        </p:nvSpPr>
        <p:spPr>
          <a:xfrm flipH="false" flipV="false" rot="0">
            <a:off x="818652" y="2760144"/>
            <a:ext cx="1124170" cy="1717482"/>
          </a:xfrm>
          <a:custGeom>
            <a:avLst/>
            <a:gdLst/>
            <a:ahLst/>
            <a:cxnLst/>
            <a:rect r="r" b="b" t="t" l="l"/>
            <a:pathLst>
              <a:path h="1717482" w="1124170">
                <a:moveTo>
                  <a:pt x="0" y="0"/>
                </a:moveTo>
                <a:lnTo>
                  <a:pt x="1124171" y="0"/>
                </a:lnTo>
                <a:lnTo>
                  <a:pt x="1124171" y="1717483"/>
                </a:lnTo>
                <a:lnTo>
                  <a:pt x="0" y="1717483"/>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TextBox 12" id="12"/>
          <p:cNvSpPr txBox="true"/>
          <p:nvPr/>
        </p:nvSpPr>
        <p:spPr>
          <a:xfrm rot="0">
            <a:off x="7783476" y="8494693"/>
            <a:ext cx="2721048" cy="732790"/>
          </a:xfrm>
          <a:prstGeom prst="rect">
            <a:avLst/>
          </a:prstGeom>
        </p:spPr>
        <p:txBody>
          <a:bodyPr anchor="t" rtlCol="false" tIns="0" lIns="0" bIns="0" rIns="0">
            <a:spAutoFit/>
          </a:bodyPr>
          <a:lstStyle/>
          <a:p>
            <a:pPr algn="ctr" marL="0" indent="0" lvl="0">
              <a:lnSpc>
                <a:spcPts val="2990"/>
              </a:lnSpc>
              <a:spcBef>
                <a:spcPct val="0"/>
              </a:spcBef>
            </a:pPr>
            <a:r>
              <a:rPr lang="en-US" sz="2300" u="none">
                <a:solidFill>
                  <a:srgbClr val="FFFFFF"/>
                </a:solidFill>
                <a:latin typeface="Hind Guntur"/>
              </a:rPr>
              <a:t>Elaborate on what you want to discuss.</a:t>
            </a:r>
          </a:p>
        </p:txBody>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Freeform 2" id="2"/>
          <p:cNvSpPr/>
          <p:nvPr/>
        </p:nvSpPr>
        <p:spPr>
          <a:xfrm flipH="false" flipV="false" rot="-2532746">
            <a:off x="13472424" y="3362249"/>
            <a:ext cx="2970031" cy="3463593"/>
          </a:xfrm>
          <a:custGeom>
            <a:avLst/>
            <a:gdLst/>
            <a:ahLst/>
            <a:cxnLst/>
            <a:rect r="r" b="b" t="t" l="l"/>
            <a:pathLst>
              <a:path h="3463593" w="2970031">
                <a:moveTo>
                  <a:pt x="0" y="0"/>
                </a:moveTo>
                <a:lnTo>
                  <a:pt x="2970031" y="0"/>
                </a:lnTo>
                <a:lnTo>
                  <a:pt x="2970031" y="3463593"/>
                </a:lnTo>
                <a:lnTo>
                  <a:pt x="0" y="346359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a:grpSpLocks noChangeAspect="true"/>
          </p:cNvGrpSpPr>
          <p:nvPr/>
        </p:nvGrpSpPr>
        <p:grpSpPr>
          <a:xfrm rot="0">
            <a:off x="2225130" y="2874057"/>
            <a:ext cx="9029114" cy="6559239"/>
            <a:chOff x="0" y="0"/>
            <a:chExt cx="3667760" cy="2664460"/>
          </a:xfrm>
        </p:grpSpPr>
        <p:sp>
          <p:nvSpPr>
            <p:cNvPr name="Freeform 4" id="4"/>
            <p:cNvSpPr/>
            <p:nvPr/>
          </p:nvSpPr>
          <p:spPr>
            <a:xfrm flipH="false" flipV="false" rot="0">
              <a:off x="-83820" y="-53340"/>
              <a:ext cx="3846830" cy="2767330"/>
            </a:xfrm>
            <a:custGeom>
              <a:avLst/>
              <a:gdLst/>
              <a:ahLst/>
              <a:cxnLst/>
              <a:rect r="r" b="b" t="t" l="l"/>
              <a:pathLst>
                <a:path h="2767330" w="3846830">
                  <a:moveTo>
                    <a:pt x="3393440" y="76200"/>
                  </a:moveTo>
                  <a:cubicBezTo>
                    <a:pt x="3138170" y="0"/>
                    <a:pt x="2823210" y="248920"/>
                    <a:pt x="2590800" y="670560"/>
                  </a:cubicBezTo>
                  <a:cubicBezTo>
                    <a:pt x="2555240" y="373380"/>
                    <a:pt x="2438400" y="158750"/>
                    <a:pt x="2252980" y="102870"/>
                  </a:cubicBezTo>
                  <a:cubicBezTo>
                    <a:pt x="1995170" y="25400"/>
                    <a:pt x="1678940" y="278130"/>
                    <a:pt x="1445260" y="706120"/>
                  </a:cubicBezTo>
                  <a:cubicBezTo>
                    <a:pt x="1427480" y="394970"/>
                    <a:pt x="1328420" y="170180"/>
                    <a:pt x="1156970" y="119380"/>
                  </a:cubicBezTo>
                  <a:cubicBezTo>
                    <a:pt x="850900" y="26670"/>
                    <a:pt x="429260" y="529590"/>
                    <a:pt x="214630" y="1242060"/>
                  </a:cubicBezTo>
                  <a:cubicBezTo>
                    <a:pt x="0" y="1954530"/>
                    <a:pt x="76200" y="2606040"/>
                    <a:pt x="383540" y="2697480"/>
                  </a:cubicBezTo>
                  <a:cubicBezTo>
                    <a:pt x="614680" y="2767330"/>
                    <a:pt x="911860" y="2498090"/>
                    <a:pt x="1135380" y="2056130"/>
                  </a:cubicBezTo>
                  <a:cubicBezTo>
                    <a:pt x="1162050" y="2383790"/>
                    <a:pt x="1281430" y="2622550"/>
                    <a:pt x="1479550" y="2682240"/>
                  </a:cubicBezTo>
                  <a:cubicBezTo>
                    <a:pt x="1734820" y="2758440"/>
                    <a:pt x="2049780" y="2509520"/>
                    <a:pt x="2282190" y="2087880"/>
                  </a:cubicBezTo>
                  <a:cubicBezTo>
                    <a:pt x="2317750" y="2385060"/>
                    <a:pt x="2434590" y="2599690"/>
                    <a:pt x="2620010" y="2655570"/>
                  </a:cubicBezTo>
                  <a:cubicBezTo>
                    <a:pt x="2965450" y="2759710"/>
                    <a:pt x="3420110" y="2266950"/>
                    <a:pt x="3633470" y="1554480"/>
                  </a:cubicBezTo>
                  <a:cubicBezTo>
                    <a:pt x="3846830" y="842010"/>
                    <a:pt x="3738880" y="180340"/>
                    <a:pt x="3393440" y="76200"/>
                  </a:cubicBezTo>
                  <a:close/>
                </a:path>
              </a:pathLst>
            </a:custGeom>
            <a:blipFill>
              <a:blip r:embed="rId4"/>
              <a:stretch>
                <a:fillRect l="-2976" t="-43816" r="-2218" b="-37595"/>
              </a:stretch>
            </a:blipFill>
          </p:spPr>
        </p:sp>
        <p:sp>
          <p:nvSpPr>
            <p:cNvPr name="Freeform 5" id="5"/>
            <p:cNvSpPr/>
            <p:nvPr/>
          </p:nvSpPr>
          <p:spPr>
            <a:xfrm flipH="false" flipV="false" rot="0">
              <a:off x="-21590" y="-60960"/>
              <a:ext cx="3716020" cy="2772410"/>
            </a:xfrm>
            <a:custGeom>
              <a:avLst/>
              <a:gdLst/>
              <a:ahLst/>
              <a:cxnLst/>
              <a:rect r="r" b="b" t="t" l="l"/>
              <a:pathLst>
                <a:path h="2772410" w="3716020">
                  <a:moveTo>
                    <a:pt x="394970" y="2725420"/>
                  </a:moveTo>
                  <a:cubicBezTo>
                    <a:pt x="368300" y="2725420"/>
                    <a:pt x="342900" y="2721610"/>
                    <a:pt x="317500" y="2713990"/>
                  </a:cubicBezTo>
                  <a:cubicBezTo>
                    <a:pt x="165100" y="2668270"/>
                    <a:pt x="63500" y="2489200"/>
                    <a:pt x="31750" y="2211070"/>
                  </a:cubicBezTo>
                  <a:cubicBezTo>
                    <a:pt x="0" y="1934210"/>
                    <a:pt x="39370" y="1592580"/>
                    <a:pt x="143510" y="1247140"/>
                  </a:cubicBezTo>
                  <a:cubicBezTo>
                    <a:pt x="247650" y="900430"/>
                    <a:pt x="402590" y="593090"/>
                    <a:pt x="581660" y="379730"/>
                  </a:cubicBezTo>
                  <a:cubicBezTo>
                    <a:pt x="762000" y="165100"/>
                    <a:pt x="946150" y="71120"/>
                    <a:pt x="1097280" y="116840"/>
                  </a:cubicBezTo>
                  <a:cubicBezTo>
                    <a:pt x="1259840" y="166370"/>
                    <a:pt x="1365250" y="370840"/>
                    <a:pt x="1389380" y="681990"/>
                  </a:cubicBezTo>
                  <a:cubicBezTo>
                    <a:pt x="1630680" y="254000"/>
                    <a:pt x="1944370" y="27940"/>
                    <a:pt x="2193290" y="101600"/>
                  </a:cubicBezTo>
                  <a:cubicBezTo>
                    <a:pt x="2368550" y="154940"/>
                    <a:pt x="2491740" y="353060"/>
                    <a:pt x="2533650" y="647700"/>
                  </a:cubicBezTo>
                  <a:cubicBezTo>
                    <a:pt x="2774950" y="224790"/>
                    <a:pt x="3086100" y="0"/>
                    <a:pt x="3333750" y="73660"/>
                  </a:cubicBezTo>
                  <a:cubicBezTo>
                    <a:pt x="3505200" y="124460"/>
                    <a:pt x="3624580" y="308610"/>
                    <a:pt x="3670300" y="591820"/>
                  </a:cubicBezTo>
                  <a:cubicBezTo>
                    <a:pt x="3716020" y="872490"/>
                    <a:pt x="3683000" y="1216660"/>
                    <a:pt x="3580130" y="1563370"/>
                  </a:cubicBezTo>
                  <a:cubicBezTo>
                    <a:pt x="3477260" y="1910080"/>
                    <a:pt x="3313430" y="2214880"/>
                    <a:pt x="3120390" y="2423160"/>
                  </a:cubicBezTo>
                  <a:cubicBezTo>
                    <a:pt x="2926080" y="2633980"/>
                    <a:pt x="2725420" y="2721610"/>
                    <a:pt x="2553970" y="2670810"/>
                  </a:cubicBezTo>
                  <a:cubicBezTo>
                    <a:pt x="2378710" y="2617470"/>
                    <a:pt x="2255520" y="2419350"/>
                    <a:pt x="2213610" y="2124710"/>
                  </a:cubicBezTo>
                  <a:cubicBezTo>
                    <a:pt x="1972310" y="2547620"/>
                    <a:pt x="1661160" y="2772410"/>
                    <a:pt x="1413510" y="2698750"/>
                  </a:cubicBezTo>
                  <a:cubicBezTo>
                    <a:pt x="1225550" y="2642870"/>
                    <a:pt x="1099820" y="2423160"/>
                    <a:pt x="1066800" y="2096770"/>
                  </a:cubicBezTo>
                  <a:cubicBezTo>
                    <a:pt x="859790" y="2490470"/>
                    <a:pt x="607060" y="2725420"/>
                    <a:pt x="394970" y="2725420"/>
                  </a:cubicBezTo>
                  <a:close/>
                  <a:moveTo>
                    <a:pt x="1019810" y="125730"/>
                  </a:moveTo>
                  <a:cubicBezTo>
                    <a:pt x="891540" y="125730"/>
                    <a:pt x="744220" y="218440"/>
                    <a:pt x="596900" y="392430"/>
                  </a:cubicBezTo>
                  <a:cubicBezTo>
                    <a:pt x="419100" y="603250"/>
                    <a:pt x="265430" y="909320"/>
                    <a:pt x="162560" y="1252220"/>
                  </a:cubicBezTo>
                  <a:cubicBezTo>
                    <a:pt x="59690" y="1595120"/>
                    <a:pt x="20320" y="1935480"/>
                    <a:pt x="52070" y="2208530"/>
                  </a:cubicBezTo>
                  <a:cubicBezTo>
                    <a:pt x="83820" y="2479040"/>
                    <a:pt x="180340" y="2653030"/>
                    <a:pt x="323850" y="2696210"/>
                  </a:cubicBezTo>
                  <a:cubicBezTo>
                    <a:pt x="544830" y="2762250"/>
                    <a:pt x="834390" y="2513330"/>
                    <a:pt x="1064260" y="2059940"/>
                  </a:cubicBezTo>
                  <a:cubicBezTo>
                    <a:pt x="1066800" y="2056130"/>
                    <a:pt x="1070610" y="2053590"/>
                    <a:pt x="1074420" y="2054860"/>
                  </a:cubicBezTo>
                  <a:cubicBezTo>
                    <a:pt x="1078230" y="2056130"/>
                    <a:pt x="1082040" y="2058670"/>
                    <a:pt x="1082040" y="2063750"/>
                  </a:cubicBezTo>
                  <a:cubicBezTo>
                    <a:pt x="1109980" y="2400300"/>
                    <a:pt x="1233170" y="2625090"/>
                    <a:pt x="1418590" y="2680970"/>
                  </a:cubicBezTo>
                  <a:cubicBezTo>
                    <a:pt x="1661160" y="2753360"/>
                    <a:pt x="1972310" y="2522220"/>
                    <a:pt x="2211070" y="2090420"/>
                  </a:cubicBezTo>
                  <a:cubicBezTo>
                    <a:pt x="2213610" y="2086610"/>
                    <a:pt x="2217420" y="2085340"/>
                    <a:pt x="2221230" y="2085340"/>
                  </a:cubicBezTo>
                  <a:cubicBezTo>
                    <a:pt x="2225040" y="2086610"/>
                    <a:pt x="2228850" y="2089150"/>
                    <a:pt x="2228850" y="2092960"/>
                  </a:cubicBezTo>
                  <a:cubicBezTo>
                    <a:pt x="2265680" y="2396490"/>
                    <a:pt x="2386330" y="2599690"/>
                    <a:pt x="2560320" y="2651760"/>
                  </a:cubicBezTo>
                  <a:cubicBezTo>
                    <a:pt x="2724150" y="2701290"/>
                    <a:pt x="2918460" y="2614930"/>
                    <a:pt x="3106420" y="2410460"/>
                  </a:cubicBezTo>
                  <a:cubicBezTo>
                    <a:pt x="3296920" y="2203450"/>
                    <a:pt x="3458210" y="1901190"/>
                    <a:pt x="3561080" y="1557020"/>
                  </a:cubicBezTo>
                  <a:cubicBezTo>
                    <a:pt x="3663950" y="1214120"/>
                    <a:pt x="3695700" y="872490"/>
                    <a:pt x="3651250" y="594360"/>
                  </a:cubicBezTo>
                  <a:cubicBezTo>
                    <a:pt x="3606800" y="318770"/>
                    <a:pt x="3492500" y="140970"/>
                    <a:pt x="3328670" y="91440"/>
                  </a:cubicBezTo>
                  <a:cubicBezTo>
                    <a:pt x="3084830" y="20320"/>
                    <a:pt x="2773680" y="251460"/>
                    <a:pt x="2536190" y="683260"/>
                  </a:cubicBezTo>
                  <a:cubicBezTo>
                    <a:pt x="2533650" y="687070"/>
                    <a:pt x="2529840" y="688340"/>
                    <a:pt x="2526030" y="688340"/>
                  </a:cubicBezTo>
                  <a:cubicBezTo>
                    <a:pt x="2522220" y="687070"/>
                    <a:pt x="2518410" y="684530"/>
                    <a:pt x="2518410" y="680720"/>
                  </a:cubicBezTo>
                  <a:cubicBezTo>
                    <a:pt x="2481580" y="377190"/>
                    <a:pt x="2360930" y="173990"/>
                    <a:pt x="2186940" y="121920"/>
                  </a:cubicBezTo>
                  <a:cubicBezTo>
                    <a:pt x="1941830" y="48260"/>
                    <a:pt x="1629410" y="283210"/>
                    <a:pt x="1389380" y="721360"/>
                  </a:cubicBezTo>
                  <a:cubicBezTo>
                    <a:pt x="1386840" y="725170"/>
                    <a:pt x="1383030" y="726440"/>
                    <a:pt x="1379220" y="726440"/>
                  </a:cubicBezTo>
                  <a:cubicBezTo>
                    <a:pt x="1375410" y="725170"/>
                    <a:pt x="1371600" y="721360"/>
                    <a:pt x="1371600" y="717550"/>
                  </a:cubicBezTo>
                  <a:cubicBezTo>
                    <a:pt x="1355090" y="394970"/>
                    <a:pt x="1252220" y="184150"/>
                    <a:pt x="1092200" y="135890"/>
                  </a:cubicBezTo>
                  <a:cubicBezTo>
                    <a:pt x="1069340" y="128270"/>
                    <a:pt x="1043940" y="125730"/>
                    <a:pt x="1019810" y="125730"/>
                  </a:cubicBezTo>
                  <a:close/>
                </a:path>
              </a:pathLst>
            </a:custGeom>
            <a:solidFill>
              <a:srgbClr val="92FFBF"/>
            </a:solidFill>
          </p:spPr>
        </p:sp>
      </p:grpSp>
      <p:sp>
        <p:nvSpPr>
          <p:cNvPr name="Freeform 6" id="6"/>
          <p:cNvSpPr/>
          <p:nvPr/>
        </p:nvSpPr>
        <p:spPr>
          <a:xfrm flipH="true" flipV="false" rot="0">
            <a:off x="1945144" y="2874057"/>
            <a:ext cx="1076458" cy="1293043"/>
          </a:xfrm>
          <a:custGeom>
            <a:avLst/>
            <a:gdLst/>
            <a:ahLst/>
            <a:cxnLst/>
            <a:rect r="r" b="b" t="t" l="l"/>
            <a:pathLst>
              <a:path h="1293043" w="1076458">
                <a:moveTo>
                  <a:pt x="1076458" y="0"/>
                </a:moveTo>
                <a:lnTo>
                  <a:pt x="0" y="0"/>
                </a:lnTo>
                <a:lnTo>
                  <a:pt x="0" y="1293043"/>
                </a:lnTo>
                <a:lnTo>
                  <a:pt x="1076458" y="1293043"/>
                </a:lnTo>
                <a:lnTo>
                  <a:pt x="1076458"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7" id="7"/>
          <p:cNvSpPr/>
          <p:nvPr/>
        </p:nvSpPr>
        <p:spPr>
          <a:xfrm flipH="false" flipV="false" rot="0">
            <a:off x="713834" y="7374470"/>
            <a:ext cx="3022591" cy="2571950"/>
          </a:xfrm>
          <a:custGeom>
            <a:avLst/>
            <a:gdLst/>
            <a:ahLst/>
            <a:cxnLst/>
            <a:rect r="r" b="b" t="t" l="l"/>
            <a:pathLst>
              <a:path h="2571950" w="3022591">
                <a:moveTo>
                  <a:pt x="0" y="0"/>
                </a:moveTo>
                <a:lnTo>
                  <a:pt x="3022591" y="0"/>
                </a:lnTo>
                <a:lnTo>
                  <a:pt x="3022591" y="2571950"/>
                </a:lnTo>
                <a:lnTo>
                  <a:pt x="0" y="257195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8" id="8"/>
          <p:cNvSpPr/>
          <p:nvPr/>
        </p:nvSpPr>
        <p:spPr>
          <a:xfrm flipH="false" flipV="false" rot="597268">
            <a:off x="15062616" y="3520578"/>
            <a:ext cx="1253287" cy="621944"/>
          </a:xfrm>
          <a:custGeom>
            <a:avLst/>
            <a:gdLst/>
            <a:ahLst/>
            <a:cxnLst/>
            <a:rect r="r" b="b" t="t" l="l"/>
            <a:pathLst>
              <a:path h="621944" w="1253287">
                <a:moveTo>
                  <a:pt x="0" y="0"/>
                </a:moveTo>
                <a:lnTo>
                  <a:pt x="1253287" y="0"/>
                </a:lnTo>
                <a:lnTo>
                  <a:pt x="1253287" y="621944"/>
                </a:lnTo>
                <a:lnTo>
                  <a:pt x="0" y="62194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9" id="9"/>
          <p:cNvSpPr txBox="true"/>
          <p:nvPr/>
        </p:nvSpPr>
        <p:spPr>
          <a:xfrm rot="0">
            <a:off x="12357477" y="7460195"/>
            <a:ext cx="5073766" cy="1618107"/>
          </a:xfrm>
          <a:prstGeom prst="rect">
            <a:avLst/>
          </a:prstGeom>
        </p:spPr>
        <p:txBody>
          <a:bodyPr anchor="t" rtlCol="false" tIns="0" lIns="0" bIns="0" rIns="0">
            <a:spAutoFit/>
          </a:bodyPr>
          <a:lstStyle/>
          <a:p>
            <a:pPr algn="r" marL="0" indent="0" lvl="1">
              <a:lnSpc>
                <a:spcPts val="4374"/>
              </a:lnSpc>
            </a:pPr>
            <a:r>
              <a:rPr lang="en-US" sz="2700" strike="noStrike">
                <a:solidFill>
                  <a:srgbClr val="FFFFFF"/>
                </a:solidFill>
                <a:latin typeface="Hind Guntur"/>
              </a:rPr>
              <a:t>I'm Rain, and I'll be sharing with you my beautiful ideas. Follow me at @reallygreatsite to learn more.</a:t>
            </a:r>
          </a:p>
        </p:txBody>
      </p:sp>
      <p:sp>
        <p:nvSpPr>
          <p:cNvPr name="TextBox 10" id="10"/>
          <p:cNvSpPr txBox="true"/>
          <p:nvPr/>
        </p:nvSpPr>
        <p:spPr>
          <a:xfrm rot="0">
            <a:off x="1162359" y="728364"/>
            <a:ext cx="15963283" cy="1927859"/>
          </a:xfrm>
          <a:prstGeom prst="rect">
            <a:avLst/>
          </a:prstGeom>
        </p:spPr>
        <p:txBody>
          <a:bodyPr anchor="t" rtlCol="false" tIns="0" lIns="0" bIns="0" rIns="0">
            <a:spAutoFit/>
          </a:bodyPr>
          <a:lstStyle/>
          <a:p>
            <a:pPr algn="ctr" marL="0" indent="0" lvl="0">
              <a:lnSpc>
                <a:spcPts val="13919"/>
              </a:lnSpc>
              <a:spcBef>
                <a:spcPct val="0"/>
              </a:spcBef>
            </a:pPr>
            <a:r>
              <a:rPr lang="en-US" sz="14499" strike="noStrike" u="none">
                <a:solidFill>
                  <a:srgbClr val="92FFBF"/>
                </a:solidFill>
                <a:latin typeface="Stella"/>
              </a:rPr>
              <a:t>Welcome To Presentation</a:t>
            </a:r>
          </a:p>
        </p:txBody>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grpSp>
        <p:nvGrpSpPr>
          <p:cNvPr name="Group 2" id="2"/>
          <p:cNvGrpSpPr/>
          <p:nvPr/>
        </p:nvGrpSpPr>
        <p:grpSpPr>
          <a:xfrm rot="0">
            <a:off x="2067337" y="3485433"/>
            <a:ext cx="3086100" cy="3086100"/>
            <a:chOff x="0" y="0"/>
            <a:chExt cx="812800" cy="812800"/>
          </a:xfrm>
        </p:grpSpPr>
        <p:sp>
          <p:nvSpPr>
            <p:cNvPr name="Freeform 3" id="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p:spPr>
        </p:sp>
        <p:sp>
          <p:nvSpPr>
            <p:cNvPr name="TextBox 4" id="4"/>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5" id="5"/>
          <p:cNvSpPr/>
          <p:nvPr/>
        </p:nvSpPr>
        <p:spPr>
          <a:xfrm flipH="false" flipV="false" rot="0">
            <a:off x="1682906" y="3097491"/>
            <a:ext cx="3854963" cy="3861985"/>
          </a:xfrm>
          <a:custGeom>
            <a:avLst/>
            <a:gdLst/>
            <a:ahLst/>
            <a:cxnLst/>
            <a:rect r="r" b="b" t="t" l="l"/>
            <a:pathLst>
              <a:path h="3861985" w="3854963">
                <a:moveTo>
                  <a:pt x="0" y="0"/>
                </a:moveTo>
                <a:lnTo>
                  <a:pt x="3854963" y="0"/>
                </a:lnTo>
                <a:lnTo>
                  <a:pt x="3854963" y="3861985"/>
                </a:lnTo>
                <a:lnTo>
                  <a:pt x="0" y="38619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6" id="6"/>
          <p:cNvGrpSpPr/>
          <p:nvPr/>
        </p:nvGrpSpPr>
        <p:grpSpPr>
          <a:xfrm rot="0">
            <a:off x="7600950" y="3479795"/>
            <a:ext cx="3086100" cy="3086100"/>
            <a:chOff x="0" y="0"/>
            <a:chExt cx="812800" cy="812800"/>
          </a:xfrm>
        </p:grpSpPr>
        <p:sp>
          <p:nvSpPr>
            <p:cNvPr name="Freeform 7" id="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p:spPr>
        </p:sp>
        <p:sp>
          <p:nvSpPr>
            <p:cNvPr name="TextBox 8" id="8"/>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9" id="9"/>
          <p:cNvGrpSpPr/>
          <p:nvPr/>
        </p:nvGrpSpPr>
        <p:grpSpPr>
          <a:xfrm rot="0">
            <a:off x="13138406" y="3479795"/>
            <a:ext cx="3086100" cy="3086100"/>
            <a:chOff x="0" y="0"/>
            <a:chExt cx="812800" cy="812800"/>
          </a:xfrm>
        </p:grpSpPr>
        <p:sp>
          <p:nvSpPr>
            <p:cNvPr name="Freeform 10" id="1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p:spPr>
        </p:sp>
        <p:sp>
          <p:nvSpPr>
            <p:cNvPr name="TextBox 11" id="11"/>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12" id="12"/>
          <p:cNvSpPr/>
          <p:nvPr/>
        </p:nvSpPr>
        <p:spPr>
          <a:xfrm flipH="false" flipV="false" rot="0">
            <a:off x="7216519" y="3097491"/>
            <a:ext cx="3854963" cy="3861985"/>
          </a:xfrm>
          <a:custGeom>
            <a:avLst/>
            <a:gdLst/>
            <a:ahLst/>
            <a:cxnLst/>
            <a:rect r="r" b="b" t="t" l="l"/>
            <a:pathLst>
              <a:path h="3861985" w="3854963">
                <a:moveTo>
                  <a:pt x="0" y="0"/>
                </a:moveTo>
                <a:lnTo>
                  <a:pt x="3854962" y="0"/>
                </a:lnTo>
                <a:lnTo>
                  <a:pt x="3854962" y="3861985"/>
                </a:lnTo>
                <a:lnTo>
                  <a:pt x="0" y="38619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3" id="13"/>
          <p:cNvSpPr/>
          <p:nvPr/>
        </p:nvSpPr>
        <p:spPr>
          <a:xfrm flipH="false" flipV="false" rot="0">
            <a:off x="12750131" y="3097491"/>
            <a:ext cx="3854963" cy="3861985"/>
          </a:xfrm>
          <a:custGeom>
            <a:avLst/>
            <a:gdLst/>
            <a:ahLst/>
            <a:cxnLst/>
            <a:rect r="r" b="b" t="t" l="l"/>
            <a:pathLst>
              <a:path h="3861985" w="3854963">
                <a:moveTo>
                  <a:pt x="0" y="0"/>
                </a:moveTo>
                <a:lnTo>
                  <a:pt x="3854963" y="0"/>
                </a:lnTo>
                <a:lnTo>
                  <a:pt x="3854963" y="3861985"/>
                </a:lnTo>
                <a:lnTo>
                  <a:pt x="0" y="38619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4" id="14"/>
          <p:cNvSpPr/>
          <p:nvPr/>
        </p:nvSpPr>
        <p:spPr>
          <a:xfrm flipH="false" flipV="false" rot="0">
            <a:off x="8306075" y="4190559"/>
            <a:ext cx="1675849" cy="1675849"/>
          </a:xfrm>
          <a:custGeom>
            <a:avLst/>
            <a:gdLst/>
            <a:ahLst/>
            <a:cxnLst/>
            <a:rect r="r" b="b" t="t" l="l"/>
            <a:pathLst>
              <a:path h="1675849" w="1675849">
                <a:moveTo>
                  <a:pt x="0" y="0"/>
                </a:moveTo>
                <a:lnTo>
                  <a:pt x="1675850" y="0"/>
                </a:lnTo>
                <a:lnTo>
                  <a:pt x="1675850" y="1675849"/>
                </a:lnTo>
                <a:lnTo>
                  <a:pt x="0" y="167584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5" id="15"/>
          <p:cNvSpPr/>
          <p:nvPr/>
        </p:nvSpPr>
        <p:spPr>
          <a:xfrm flipH="false" flipV="false" rot="0">
            <a:off x="14110479" y="4370967"/>
            <a:ext cx="1134267" cy="1303756"/>
          </a:xfrm>
          <a:custGeom>
            <a:avLst/>
            <a:gdLst/>
            <a:ahLst/>
            <a:cxnLst/>
            <a:rect r="r" b="b" t="t" l="l"/>
            <a:pathLst>
              <a:path h="1303756" w="1134267">
                <a:moveTo>
                  <a:pt x="0" y="0"/>
                </a:moveTo>
                <a:lnTo>
                  <a:pt x="1134267" y="0"/>
                </a:lnTo>
                <a:lnTo>
                  <a:pt x="1134267" y="1303756"/>
                </a:lnTo>
                <a:lnTo>
                  <a:pt x="0" y="130375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6" id="16"/>
          <p:cNvSpPr/>
          <p:nvPr/>
        </p:nvSpPr>
        <p:spPr>
          <a:xfrm flipH="false" flipV="false" rot="0">
            <a:off x="2638037" y="4189337"/>
            <a:ext cx="1580743" cy="1440452"/>
          </a:xfrm>
          <a:custGeom>
            <a:avLst/>
            <a:gdLst/>
            <a:ahLst/>
            <a:cxnLst/>
            <a:rect r="r" b="b" t="t" l="l"/>
            <a:pathLst>
              <a:path h="1440452" w="1580743">
                <a:moveTo>
                  <a:pt x="0" y="0"/>
                </a:moveTo>
                <a:lnTo>
                  <a:pt x="1580743" y="0"/>
                </a:lnTo>
                <a:lnTo>
                  <a:pt x="1580743" y="1440452"/>
                </a:lnTo>
                <a:lnTo>
                  <a:pt x="0" y="1440452"/>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17" id="17"/>
          <p:cNvSpPr txBox="true"/>
          <p:nvPr/>
        </p:nvSpPr>
        <p:spPr>
          <a:xfrm rot="0">
            <a:off x="1500304" y="1007991"/>
            <a:ext cx="15287392"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92FFBF"/>
                </a:solidFill>
                <a:latin typeface="Stella"/>
              </a:rPr>
              <a:t>Write your topic or idea</a:t>
            </a:r>
          </a:p>
        </p:txBody>
      </p:sp>
      <p:sp>
        <p:nvSpPr>
          <p:cNvPr name="TextBox 18" id="18"/>
          <p:cNvSpPr txBox="true"/>
          <p:nvPr/>
        </p:nvSpPr>
        <p:spPr>
          <a:xfrm rot="0">
            <a:off x="1318325" y="7245226"/>
            <a:ext cx="4584125" cy="587376"/>
          </a:xfrm>
          <a:prstGeom prst="rect">
            <a:avLst/>
          </a:prstGeom>
        </p:spPr>
        <p:txBody>
          <a:bodyPr anchor="t" rtlCol="false" tIns="0" lIns="0" bIns="0" rIns="0">
            <a:spAutoFit/>
          </a:bodyPr>
          <a:lstStyle/>
          <a:p>
            <a:pPr algn="ctr" marL="0" indent="0" lvl="0">
              <a:lnSpc>
                <a:spcPts val="4899"/>
              </a:lnSpc>
              <a:spcBef>
                <a:spcPct val="0"/>
              </a:spcBef>
            </a:pPr>
            <a:r>
              <a:rPr lang="en-US" sz="3499" strike="noStrike" u="none">
                <a:solidFill>
                  <a:srgbClr val="FFFEA5"/>
                </a:solidFill>
                <a:latin typeface="Hind Guntur Semi-Bold"/>
              </a:rPr>
              <a:t>ADD A MAIN POINT</a:t>
            </a:r>
          </a:p>
        </p:txBody>
      </p:sp>
      <p:sp>
        <p:nvSpPr>
          <p:cNvPr name="Freeform 19" id="19"/>
          <p:cNvSpPr/>
          <p:nvPr/>
        </p:nvSpPr>
        <p:spPr>
          <a:xfrm flipH="false" flipV="false" rot="-2431567">
            <a:off x="15825992" y="794582"/>
            <a:ext cx="1590214" cy="3270363"/>
          </a:xfrm>
          <a:custGeom>
            <a:avLst/>
            <a:gdLst/>
            <a:ahLst/>
            <a:cxnLst/>
            <a:rect r="r" b="b" t="t" l="l"/>
            <a:pathLst>
              <a:path h="3270363" w="1590214">
                <a:moveTo>
                  <a:pt x="0" y="0"/>
                </a:moveTo>
                <a:lnTo>
                  <a:pt x="1590214" y="0"/>
                </a:lnTo>
                <a:lnTo>
                  <a:pt x="1590214" y="3270363"/>
                </a:lnTo>
                <a:lnTo>
                  <a:pt x="0" y="3270363"/>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20" id="20"/>
          <p:cNvSpPr/>
          <p:nvPr/>
        </p:nvSpPr>
        <p:spPr>
          <a:xfrm flipH="false" flipV="false" rot="-390712">
            <a:off x="-826944" y="7182209"/>
            <a:ext cx="3013129" cy="3719912"/>
          </a:xfrm>
          <a:custGeom>
            <a:avLst/>
            <a:gdLst/>
            <a:ahLst/>
            <a:cxnLst/>
            <a:rect r="r" b="b" t="t" l="l"/>
            <a:pathLst>
              <a:path h="3719912" w="3013129">
                <a:moveTo>
                  <a:pt x="0" y="0"/>
                </a:moveTo>
                <a:lnTo>
                  <a:pt x="3013128" y="0"/>
                </a:lnTo>
                <a:lnTo>
                  <a:pt x="3013128" y="3719912"/>
                </a:lnTo>
                <a:lnTo>
                  <a:pt x="0" y="3719912"/>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TextBox 21" id="21"/>
          <p:cNvSpPr txBox="true"/>
          <p:nvPr/>
        </p:nvSpPr>
        <p:spPr>
          <a:xfrm rot="0">
            <a:off x="6851938" y="7245226"/>
            <a:ext cx="4584125" cy="587376"/>
          </a:xfrm>
          <a:prstGeom prst="rect">
            <a:avLst/>
          </a:prstGeom>
        </p:spPr>
        <p:txBody>
          <a:bodyPr anchor="t" rtlCol="false" tIns="0" lIns="0" bIns="0" rIns="0">
            <a:spAutoFit/>
          </a:bodyPr>
          <a:lstStyle/>
          <a:p>
            <a:pPr algn="ctr" marL="0" indent="0" lvl="0">
              <a:lnSpc>
                <a:spcPts val="4899"/>
              </a:lnSpc>
              <a:spcBef>
                <a:spcPct val="0"/>
              </a:spcBef>
            </a:pPr>
            <a:r>
              <a:rPr lang="en-US" sz="3499" strike="noStrike" u="none">
                <a:solidFill>
                  <a:srgbClr val="FFFEA5"/>
                </a:solidFill>
                <a:latin typeface="Hind Guntur Semi-Bold"/>
              </a:rPr>
              <a:t>ADD A MAIN POINT</a:t>
            </a:r>
          </a:p>
        </p:txBody>
      </p:sp>
      <p:sp>
        <p:nvSpPr>
          <p:cNvPr name="TextBox 22" id="22"/>
          <p:cNvSpPr txBox="true"/>
          <p:nvPr/>
        </p:nvSpPr>
        <p:spPr>
          <a:xfrm rot="0">
            <a:off x="12385550" y="7245226"/>
            <a:ext cx="4584125" cy="587376"/>
          </a:xfrm>
          <a:prstGeom prst="rect">
            <a:avLst/>
          </a:prstGeom>
        </p:spPr>
        <p:txBody>
          <a:bodyPr anchor="t" rtlCol="false" tIns="0" lIns="0" bIns="0" rIns="0">
            <a:spAutoFit/>
          </a:bodyPr>
          <a:lstStyle/>
          <a:p>
            <a:pPr algn="ctr" marL="0" indent="0" lvl="0">
              <a:lnSpc>
                <a:spcPts val="4899"/>
              </a:lnSpc>
              <a:spcBef>
                <a:spcPct val="0"/>
              </a:spcBef>
            </a:pPr>
            <a:r>
              <a:rPr lang="en-US" sz="3499" strike="noStrike" u="none">
                <a:solidFill>
                  <a:srgbClr val="FFFEA5"/>
                </a:solidFill>
                <a:latin typeface="Hind Guntur Semi-Bold"/>
              </a:rPr>
              <a:t>ADD A MAIN POINT</a:t>
            </a:r>
          </a:p>
        </p:txBody>
      </p:sp>
      <p:sp>
        <p:nvSpPr>
          <p:cNvPr name="TextBox 23" id="23"/>
          <p:cNvSpPr txBox="true"/>
          <p:nvPr/>
        </p:nvSpPr>
        <p:spPr>
          <a:xfrm rot="0">
            <a:off x="2067337" y="7941075"/>
            <a:ext cx="3086100" cy="824865"/>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FFFFFF"/>
                </a:solidFill>
                <a:latin typeface="Hind Guntur"/>
              </a:rPr>
              <a:t>E</a:t>
            </a:r>
            <a:r>
              <a:rPr lang="en-US" sz="2400" u="none">
                <a:solidFill>
                  <a:srgbClr val="FFFFFF"/>
                </a:solidFill>
                <a:latin typeface="Hind Guntur"/>
              </a:rPr>
              <a:t>laborate on what</a:t>
            </a:r>
          </a:p>
          <a:p>
            <a:pPr algn="ctr" marL="0" indent="0" lvl="0">
              <a:lnSpc>
                <a:spcPts val="3359"/>
              </a:lnSpc>
              <a:spcBef>
                <a:spcPct val="0"/>
              </a:spcBef>
            </a:pPr>
            <a:r>
              <a:rPr lang="en-US" sz="2400" u="none">
                <a:solidFill>
                  <a:srgbClr val="FFFFFF"/>
                </a:solidFill>
                <a:latin typeface="Hind Guntur"/>
              </a:rPr>
              <a:t>you want to discuss.</a:t>
            </a:r>
          </a:p>
        </p:txBody>
      </p:sp>
      <p:sp>
        <p:nvSpPr>
          <p:cNvPr name="TextBox 24" id="24"/>
          <p:cNvSpPr txBox="true"/>
          <p:nvPr/>
        </p:nvSpPr>
        <p:spPr>
          <a:xfrm rot="0">
            <a:off x="13134563" y="7941075"/>
            <a:ext cx="3086100" cy="824865"/>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FFFFFF"/>
                </a:solidFill>
                <a:latin typeface="Hind Guntur"/>
              </a:rPr>
              <a:t>E</a:t>
            </a:r>
            <a:r>
              <a:rPr lang="en-US" sz="2400" u="none">
                <a:solidFill>
                  <a:srgbClr val="FFFFFF"/>
                </a:solidFill>
                <a:latin typeface="Hind Guntur"/>
              </a:rPr>
              <a:t>laborate on what</a:t>
            </a:r>
          </a:p>
          <a:p>
            <a:pPr algn="ctr" marL="0" indent="0" lvl="0">
              <a:lnSpc>
                <a:spcPts val="3359"/>
              </a:lnSpc>
              <a:spcBef>
                <a:spcPct val="0"/>
              </a:spcBef>
            </a:pPr>
            <a:r>
              <a:rPr lang="en-US" sz="2400" u="none">
                <a:solidFill>
                  <a:srgbClr val="FFFFFF"/>
                </a:solidFill>
                <a:latin typeface="Hind Guntur"/>
              </a:rPr>
              <a:t>you want to discuss.</a:t>
            </a:r>
          </a:p>
        </p:txBody>
      </p:sp>
      <p:sp>
        <p:nvSpPr>
          <p:cNvPr name="TextBox 25" id="25"/>
          <p:cNvSpPr txBox="true"/>
          <p:nvPr/>
        </p:nvSpPr>
        <p:spPr>
          <a:xfrm rot="0">
            <a:off x="7600950" y="7941075"/>
            <a:ext cx="3086100" cy="824865"/>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FFFFFF"/>
                </a:solidFill>
                <a:latin typeface="Hind Guntur"/>
              </a:rPr>
              <a:t>E</a:t>
            </a:r>
            <a:r>
              <a:rPr lang="en-US" sz="2400" u="none">
                <a:solidFill>
                  <a:srgbClr val="FFFFFF"/>
                </a:solidFill>
                <a:latin typeface="Hind Guntur"/>
              </a:rPr>
              <a:t>laborate on what</a:t>
            </a:r>
          </a:p>
          <a:p>
            <a:pPr algn="ctr" marL="0" indent="0" lvl="0">
              <a:lnSpc>
                <a:spcPts val="3359"/>
              </a:lnSpc>
              <a:spcBef>
                <a:spcPct val="0"/>
              </a:spcBef>
            </a:pPr>
            <a:r>
              <a:rPr lang="en-US" sz="2400" u="none">
                <a:solidFill>
                  <a:srgbClr val="FFFFFF"/>
                </a:solidFill>
                <a:latin typeface="Hind Guntur"/>
              </a:rPr>
              <a:t>you want to discuss.</a:t>
            </a:r>
          </a:p>
        </p:txBody>
      </p:sp>
      <p:sp>
        <p:nvSpPr>
          <p:cNvPr name="Freeform 26" id="26"/>
          <p:cNvSpPr/>
          <p:nvPr/>
        </p:nvSpPr>
        <p:spPr>
          <a:xfrm flipH="false" flipV="false" rot="-381530">
            <a:off x="896302" y="1106550"/>
            <a:ext cx="2000755" cy="1524212"/>
          </a:xfrm>
          <a:custGeom>
            <a:avLst/>
            <a:gdLst/>
            <a:ahLst/>
            <a:cxnLst/>
            <a:rect r="r" b="b" t="t" l="l"/>
            <a:pathLst>
              <a:path h="1524212" w="2000755">
                <a:moveTo>
                  <a:pt x="0" y="0"/>
                </a:moveTo>
                <a:lnTo>
                  <a:pt x="2000755" y="0"/>
                </a:lnTo>
                <a:lnTo>
                  <a:pt x="2000755" y="1524212"/>
                </a:lnTo>
                <a:lnTo>
                  <a:pt x="0" y="1524212"/>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Freeform 2" id="2"/>
          <p:cNvSpPr/>
          <p:nvPr/>
        </p:nvSpPr>
        <p:spPr>
          <a:xfrm flipH="false" flipV="false" rot="9619239">
            <a:off x="15600583" y="6107560"/>
            <a:ext cx="3426764" cy="3233619"/>
          </a:xfrm>
          <a:custGeom>
            <a:avLst/>
            <a:gdLst/>
            <a:ahLst/>
            <a:cxnLst/>
            <a:rect r="r" b="b" t="t" l="l"/>
            <a:pathLst>
              <a:path h="3233619" w="3426764">
                <a:moveTo>
                  <a:pt x="0" y="0"/>
                </a:moveTo>
                <a:lnTo>
                  <a:pt x="3426764" y="0"/>
                </a:lnTo>
                <a:lnTo>
                  <a:pt x="3426764" y="3233619"/>
                </a:lnTo>
                <a:lnTo>
                  <a:pt x="0" y="323361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a:grpSpLocks noChangeAspect="true"/>
          </p:cNvGrpSpPr>
          <p:nvPr/>
        </p:nvGrpSpPr>
        <p:grpSpPr>
          <a:xfrm rot="0">
            <a:off x="12971567" y="3363802"/>
            <a:ext cx="3903992" cy="5246370"/>
            <a:chOff x="0" y="0"/>
            <a:chExt cx="3663950" cy="4923790"/>
          </a:xfrm>
        </p:grpSpPr>
        <p:sp>
          <p:nvSpPr>
            <p:cNvPr name="Freeform 4" id="4"/>
            <p:cNvSpPr/>
            <p:nvPr/>
          </p:nvSpPr>
          <p:spPr>
            <a:xfrm flipH="false" flipV="false" rot="0">
              <a:off x="31750" y="31750"/>
              <a:ext cx="3600450" cy="4859020"/>
            </a:xfrm>
            <a:custGeom>
              <a:avLst/>
              <a:gdLst/>
              <a:ahLst/>
              <a:cxnLst/>
              <a:rect r="r" b="b" t="t" l="l"/>
              <a:pathLst>
                <a:path h="4859020" w="3600450">
                  <a:moveTo>
                    <a:pt x="3600450" y="4499610"/>
                  </a:moveTo>
                  <a:cubicBezTo>
                    <a:pt x="3600450" y="4699000"/>
                    <a:pt x="3439160" y="4859020"/>
                    <a:pt x="3241040" y="4859020"/>
                  </a:cubicBezTo>
                  <a:lnTo>
                    <a:pt x="359410" y="4859020"/>
                  </a:lnTo>
                  <a:cubicBezTo>
                    <a:pt x="160020" y="4859020"/>
                    <a:pt x="0" y="4697730"/>
                    <a:pt x="0" y="4499610"/>
                  </a:cubicBezTo>
                  <a:lnTo>
                    <a:pt x="0" y="359410"/>
                  </a:lnTo>
                  <a:cubicBezTo>
                    <a:pt x="0" y="160020"/>
                    <a:pt x="161290" y="0"/>
                    <a:pt x="359410" y="0"/>
                  </a:cubicBezTo>
                  <a:lnTo>
                    <a:pt x="3239770" y="0"/>
                  </a:lnTo>
                  <a:cubicBezTo>
                    <a:pt x="3439160" y="0"/>
                    <a:pt x="3599180" y="161290"/>
                    <a:pt x="3599180" y="359410"/>
                  </a:cubicBezTo>
                  <a:lnTo>
                    <a:pt x="3600450" y="4499610"/>
                  </a:lnTo>
                  <a:close/>
                </a:path>
              </a:pathLst>
            </a:custGeom>
            <a:blipFill>
              <a:blip r:embed="rId4"/>
              <a:stretch>
                <a:fillRect l="-17016" t="-30295" r="-1906" b="-1884"/>
              </a:stretch>
            </a:blipFill>
          </p:spPr>
        </p:sp>
        <p:sp>
          <p:nvSpPr>
            <p:cNvPr name="Freeform 5" id="5"/>
            <p:cNvSpPr/>
            <p:nvPr/>
          </p:nvSpPr>
          <p:spPr>
            <a:xfrm flipH="false" flipV="false" rot="0">
              <a:off x="0" y="0"/>
              <a:ext cx="3663950" cy="4923790"/>
            </a:xfrm>
            <a:custGeom>
              <a:avLst/>
              <a:gdLst/>
              <a:ahLst/>
              <a:cxnLst/>
              <a:rect r="r" b="b" t="t" l="l"/>
              <a:pathLst>
                <a:path h="4923790" w="3663950">
                  <a:moveTo>
                    <a:pt x="3271520" y="4923790"/>
                  </a:moveTo>
                  <a:lnTo>
                    <a:pt x="391160" y="4923790"/>
                  </a:lnTo>
                  <a:cubicBezTo>
                    <a:pt x="175260" y="4923790"/>
                    <a:pt x="0" y="4748530"/>
                    <a:pt x="0" y="4532630"/>
                  </a:cubicBezTo>
                  <a:lnTo>
                    <a:pt x="0" y="392430"/>
                  </a:lnTo>
                  <a:cubicBezTo>
                    <a:pt x="0" y="175260"/>
                    <a:pt x="175260" y="0"/>
                    <a:pt x="391160" y="0"/>
                  </a:cubicBezTo>
                  <a:lnTo>
                    <a:pt x="3271520" y="0"/>
                  </a:lnTo>
                  <a:cubicBezTo>
                    <a:pt x="3487420" y="0"/>
                    <a:pt x="3662680" y="175260"/>
                    <a:pt x="3662680" y="391160"/>
                  </a:cubicBezTo>
                  <a:lnTo>
                    <a:pt x="3662680" y="4531360"/>
                  </a:lnTo>
                  <a:cubicBezTo>
                    <a:pt x="3663950" y="4747260"/>
                    <a:pt x="3487420" y="4923790"/>
                    <a:pt x="3271520" y="4923790"/>
                  </a:cubicBezTo>
                  <a:close/>
                  <a:moveTo>
                    <a:pt x="391160" y="63500"/>
                  </a:moveTo>
                  <a:cubicBezTo>
                    <a:pt x="210820" y="63500"/>
                    <a:pt x="63500" y="210820"/>
                    <a:pt x="63500" y="391160"/>
                  </a:cubicBezTo>
                  <a:lnTo>
                    <a:pt x="63500" y="4531360"/>
                  </a:lnTo>
                  <a:cubicBezTo>
                    <a:pt x="63500" y="4712970"/>
                    <a:pt x="210820" y="4859020"/>
                    <a:pt x="391160" y="4859020"/>
                  </a:cubicBezTo>
                  <a:lnTo>
                    <a:pt x="3271520" y="4859020"/>
                  </a:lnTo>
                  <a:cubicBezTo>
                    <a:pt x="3453130" y="4859020"/>
                    <a:pt x="3599180" y="4711700"/>
                    <a:pt x="3599180" y="4531360"/>
                  </a:cubicBezTo>
                  <a:lnTo>
                    <a:pt x="3599180" y="391160"/>
                  </a:lnTo>
                  <a:cubicBezTo>
                    <a:pt x="3599180" y="209550"/>
                    <a:pt x="3451860" y="63500"/>
                    <a:pt x="3271520" y="63500"/>
                  </a:cubicBezTo>
                  <a:lnTo>
                    <a:pt x="391160" y="63500"/>
                  </a:lnTo>
                  <a:close/>
                </a:path>
              </a:pathLst>
            </a:custGeom>
            <a:solidFill>
              <a:srgbClr val="92FFBF"/>
            </a:solidFill>
          </p:spPr>
        </p:sp>
      </p:grpSp>
      <p:grpSp>
        <p:nvGrpSpPr>
          <p:cNvPr name="Group 6" id="6"/>
          <p:cNvGrpSpPr/>
          <p:nvPr/>
        </p:nvGrpSpPr>
        <p:grpSpPr>
          <a:xfrm rot="0">
            <a:off x="14006389" y="2446627"/>
            <a:ext cx="1834350" cy="1834350"/>
            <a:chOff x="0" y="0"/>
            <a:chExt cx="812800" cy="812800"/>
          </a:xfrm>
        </p:grpSpPr>
        <p:sp>
          <p:nvSpPr>
            <p:cNvPr name="Freeform 7" id="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448EF"/>
            </a:solidFill>
            <a:ln w="66675" cap="sq">
              <a:solidFill>
                <a:srgbClr val="92FFBF"/>
              </a:solidFill>
              <a:prstDash val="solid"/>
              <a:miter/>
            </a:ln>
          </p:spPr>
        </p:sp>
        <p:sp>
          <p:nvSpPr>
            <p:cNvPr name="TextBox 8" id="8"/>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9" id="9"/>
          <p:cNvGrpSpPr>
            <a:grpSpLocks noChangeAspect="true"/>
          </p:cNvGrpSpPr>
          <p:nvPr/>
        </p:nvGrpSpPr>
        <p:grpSpPr>
          <a:xfrm rot="0">
            <a:off x="1412441" y="3363802"/>
            <a:ext cx="3903992" cy="5246370"/>
            <a:chOff x="0" y="0"/>
            <a:chExt cx="3663950" cy="4923790"/>
          </a:xfrm>
        </p:grpSpPr>
        <p:sp>
          <p:nvSpPr>
            <p:cNvPr name="Freeform 10" id="10"/>
            <p:cNvSpPr/>
            <p:nvPr/>
          </p:nvSpPr>
          <p:spPr>
            <a:xfrm flipH="false" flipV="false" rot="0">
              <a:off x="31750" y="31750"/>
              <a:ext cx="3600450" cy="4859020"/>
            </a:xfrm>
            <a:custGeom>
              <a:avLst/>
              <a:gdLst/>
              <a:ahLst/>
              <a:cxnLst/>
              <a:rect r="r" b="b" t="t" l="l"/>
              <a:pathLst>
                <a:path h="4859020" w="3600450">
                  <a:moveTo>
                    <a:pt x="3600450" y="4499610"/>
                  </a:moveTo>
                  <a:cubicBezTo>
                    <a:pt x="3600450" y="4699000"/>
                    <a:pt x="3439160" y="4859020"/>
                    <a:pt x="3241040" y="4859020"/>
                  </a:cubicBezTo>
                  <a:lnTo>
                    <a:pt x="359410" y="4859020"/>
                  </a:lnTo>
                  <a:cubicBezTo>
                    <a:pt x="160020" y="4859020"/>
                    <a:pt x="0" y="4697730"/>
                    <a:pt x="0" y="4499610"/>
                  </a:cubicBezTo>
                  <a:lnTo>
                    <a:pt x="0" y="359410"/>
                  </a:lnTo>
                  <a:cubicBezTo>
                    <a:pt x="0" y="160020"/>
                    <a:pt x="161290" y="0"/>
                    <a:pt x="359410" y="0"/>
                  </a:cubicBezTo>
                  <a:lnTo>
                    <a:pt x="3239770" y="0"/>
                  </a:lnTo>
                  <a:cubicBezTo>
                    <a:pt x="3439160" y="0"/>
                    <a:pt x="3599180" y="161290"/>
                    <a:pt x="3599180" y="359410"/>
                  </a:cubicBezTo>
                  <a:lnTo>
                    <a:pt x="3600450" y="4499610"/>
                  </a:lnTo>
                  <a:close/>
                </a:path>
              </a:pathLst>
            </a:custGeom>
            <a:blipFill>
              <a:blip r:embed="rId5"/>
              <a:stretch>
                <a:fillRect l="-137933" t="-17536" r="0" b="0"/>
              </a:stretch>
            </a:blipFill>
          </p:spPr>
        </p:sp>
        <p:sp>
          <p:nvSpPr>
            <p:cNvPr name="Freeform 11" id="11"/>
            <p:cNvSpPr/>
            <p:nvPr/>
          </p:nvSpPr>
          <p:spPr>
            <a:xfrm flipH="false" flipV="false" rot="0">
              <a:off x="0" y="0"/>
              <a:ext cx="3663950" cy="4923790"/>
            </a:xfrm>
            <a:custGeom>
              <a:avLst/>
              <a:gdLst/>
              <a:ahLst/>
              <a:cxnLst/>
              <a:rect r="r" b="b" t="t" l="l"/>
              <a:pathLst>
                <a:path h="4923790" w="3663950">
                  <a:moveTo>
                    <a:pt x="3271520" y="4923790"/>
                  </a:moveTo>
                  <a:lnTo>
                    <a:pt x="391160" y="4923790"/>
                  </a:lnTo>
                  <a:cubicBezTo>
                    <a:pt x="175260" y="4923790"/>
                    <a:pt x="0" y="4748530"/>
                    <a:pt x="0" y="4532630"/>
                  </a:cubicBezTo>
                  <a:lnTo>
                    <a:pt x="0" y="392430"/>
                  </a:lnTo>
                  <a:cubicBezTo>
                    <a:pt x="0" y="175260"/>
                    <a:pt x="175260" y="0"/>
                    <a:pt x="391160" y="0"/>
                  </a:cubicBezTo>
                  <a:lnTo>
                    <a:pt x="3271520" y="0"/>
                  </a:lnTo>
                  <a:cubicBezTo>
                    <a:pt x="3487420" y="0"/>
                    <a:pt x="3662680" y="175260"/>
                    <a:pt x="3662680" y="391160"/>
                  </a:cubicBezTo>
                  <a:lnTo>
                    <a:pt x="3662680" y="4531360"/>
                  </a:lnTo>
                  <a:cubicBezTo>
                    <a:pt x="3663950" y="4747260"/>
                    <a:pt x="3487420" y="4923790"/>
                    <a:pt x="3271520" y="4923790"/>
                  </a:cubicBezTo>
                  <a:close/>
                  <a:moveTo>
                    <a:pt x="391160" y="63500"/>
                  </a:moveTo>
                  <a:cubicBezTo>
                    <a:pt x="210820" y="63500"/>
                    <a:pt x="63500" y="210820"/>
                    <a:pt x="63500" y="391160"/>
                  </a:cubicBezTo>
                  <a:lnTo>
                    <a:pt x="63500" y="4531360"/>
                  </a:lnTo>
                  <a:cubicBezTo>
                    <a:pt x="63500" y="4712970"/>
                    <a:pt x="210820" y="4859020"/>
                    <a:pt x="391160" y="4859020"/>
                  </a:cubicBezTo>
                  <a:lnTo>
                    <a:pt x="3271520" y="4859020"/>
                  </a:lnTo>
                  <a:cubicBezTo>
                    <a:pt x="3453130" y="4859020"/>
                    <a:pt x="3599180" y="4711700"/>
                    <a:pt x="3599180" y="4531360"/>
                  </a:cubicBezTo>
                  <a:lnTo>
                    <a:pt x="3599180" y="391160"/>
                  </a:lnTo>
                  <a:cubicBezTo>
                    <a:pt x="3599180" y="209550"/>
                    <a:pt x="3451860" y="63500"/>
                    <a:pt x="3271520" y="63500"/>
                  </a:cubicBezTo>
                  <a:lnTo>
                    <a:pt x="391160" y="63500"/>
                  </a:lnTo>
                  <a:close/>
                </a:path>
              </a:pathLst>
            </a:custGeom>
            <a:solidFill>
              <a:srgbClr val="92FFBF"/>
            </a:solidFill>
          </p:spPr>
        </p:sp>
      </p:grpSp>
      <p:grpSp>
        <p:nvGrpSpPr>
          <p:cNvPr name="Group 12" id="12"/>
          <p:cNvGrpSpPr>
            <a:grpSpLocks noChangeAspect="true"/>
          </p:cNvGrpSpPr>
          <p:nvPr/>
        </p:nvGrpSpPr>
        <p:grpSpPr>
          <a:xfrm rot="0">
            <a:off x="7192004" y="3363802"/>
            <a:ext cx="3903992" cy="5246370"/>
            <a:chOff x="0" y="0"/>
            <a:chExt cx="3663950" cy="4923790"/>
          </a:xfrm>
        </p:grpSpPr>
        <p:sp>
          <p:nvSpPr>
            <p:cNvPr name="Freeform 13" id="13"/>
            <p:cNvSpPr/>
            <p:nvPr/>
          </p:nvSpPr>
          <p:spPr>
            <a:xfrm flipH="false" flipV="false" rot="0">
              <a:off x="31750" y="31750"/>
              <a:ext cx="3600450" cy="4859020"/>
            </a:xfrm>
            <a:custGeom>
              <a:avLst/>
              <a:gdLst/>
              <a:ahLst/>
              <a:cxnLst/>
              <a:rect r="r" b="b" t="t" l="l"/>
              <a:pathLst>
                <a:path h="4859020" w="3600450">
                  <a:moveTo>
                    <a:pt x="3600450" y="4499610"/>
                  </a:moveTo>
                  <a:cubicBezTo>
                    <a:pt x="3600450" y="4699000"/>
                    <a:pt x="3439160" y="4859020"/>
                    <a:pt x="3241040" y="4859020"/>
                  </a:cubicBezTo>
                  <a:lnTo>
                    <a:pt x="359410" y="4859020"/>
                  </a:lnTo>
                  <a:cubicBezTo>
                    <a:pt x="160020" y="4859020"/>
                    <a:pt x="0" y="4697730"/>
                    <a:pt x="0" y="4499610"/>
                  </a:cubicBezTo>
                  <a:lnTo>
                    <a:pt x="0" y="359410"/>
                  </a:lnTo>
                  <a:cubicBezTo>
                    <a:pt x="0" y="160020"/>
                    <a:pt x="161290" y="0"/>
                    <a:pt x="359410" y="0"/>
                  </a:cubicBezTo>
                  <a:lnTo>
                    <a:pt x="3239770" y="0"/>
                  </a:lnTo>
                  <a:cubicBezTo>
                    <a:pt x="3439160" y="0"/>
                    <a:pt x="3599180" y="161290"/>
                    <a:pt x="3599180" y="359410"/>
                  </a:cubicBezTo>
                  <a:lnTo>
                    <a:pt x="3600450" y="4499610"/>
                  </a:lnTo>
                  <a:close/>
                </a:path>
              </a:pathLst>
            </a:custGeom>
            <a:blipFill>
              <a:blip r:embed="rId6"/>
              <a:stretch>
                <a:fillRect l="0" t="-5573" r="0" b="-5573"/>
              </a:stretch>
            </a:blipFill>
          </p:spPr>
        </p:sp>
        <p:sp>
          <p:nvSpPr>
            <p:cNvPr name="Freeform 14" id="14"/>
            <p:cNvSpPr/>
            <p:nvPr/>
          </p:nvSpPr>
          <p:spPr>
            <a:xfrm flipH="false" flipV="false" rot="0">
              <a:off x="0" y="0"/>
              <a:ext cx="3663950" cy="4923790"/>
            </a:xfrm>
            <a:custGeom>
              <a:avLst/>
              <a:gdLst/>
              <a:ahLst/>
              <a:cxnLst/>
              <a:rect r="r" b="b" t="t" l="l"/>
              <a:pathLst>
                <a:path h="4923790" w="3663950">
                  <a:moveTo>
                    <a:pt x="3271520" y="4923790"/>
                  </a:moveTo>
                  <a:lnTo>
                    <a:pt x="391160" y="4923790"/>
                  </a:lnTo>
                  <a:cubicBezTo>
                    <a:pt x="175260" y="4923790"/>
                    <a:pt x="0" y="4748530"/>
                    <a:pt x="0" y="4532630"/>
                  </a:cubicBezTo>
                  <a:lnTo>
                    <a:pt x="0" y="392430"/>
                  </a:lnTo>
                  <a:cubicBezTo>
                    <a:pt x="0" y="175260"/>
                    <a:pt x="175260" y="0"/>
                    <a:pt x="391160" y="0"/>
                  </a:cubicBezTo>
                  <a:lnTo>
                    <a:pt x="3271520" y="0"/>
                  </a:lnTo>
                  <a:cubicBezTo>
                    <a:pt x="3487420" y="0"/>
                    <a:pt x="3662680" y="175260"/>
                    <a:pt x="3662680" y="391160"/>
                  </a:cubicBezTo>
                  <a:lnTo>
                    <a:pt x="3662680" y="4531360"/>
                  </a:lnTo>
                  <a:cubicBezTo>
                    <a:pt x="3663950" y="4747260"/>
                    <a:pt x="3487420" y="4923790"/>
                    <a:pt x="3271520" y="4923790"/>
                  </a:cubicBezTo>
                  <a:close/>
                  <a:moveTo>
                    <a:pt x="391160" y="63500"/>
                  </a:moveTo>
                  <a:cubicBezTo>
                    <a:pt x="210820" y="63500"/>
                    <a:pt x="63500" y="210820"/>
                    <a:pt x="63500" y="391160"/>
                  </a:cubicBezTo>
                  <a:lnTo>
                    <a:pt x="63500" y="4531360"/>
                  </a:lnTo>
                  <a:cubicBezTo>
                    <a:pt x="63500" y="4712970"/>
                    <a:pt x="210820" y="4859020"/>
                    <a:pt x="391160" y="4859020"/>
                  </a:cubicBezTo>
                  <a:lnTo>
                    <a:pt x="3271520" y="4859020"/>
                  </a:lnTo>
                  <a:cubicBezTo>
                    <a:pt x="3453130" y="4859020"/>
                    <a:pt x="3599180" y="4711700"/>
                    <a:pt x="3599180" y="4531360"/>
                  </a:cubicBezTo>
                  <a:lnTo>
                    <a:pt x="3599180" y="391160"/>
                  </a:lnTo>
                  <a:cubicBezTo>
                    <a:pt x="3599180" y="209550"/>
                    <a:pt x="3451860" y="63500"/>
                    <a:pt x="3271520" y="63500"/>
                  </a:cubicBezTo>
                  <a:lnTo>
                    <a:pt x="391160" y="63500"/>
                  </a:lnTo>
                  <a:close/>
                </a:path>
              </a:pathLst>
            </a:custGeom>
            <a:solidFill>
              <a:srgbClr val="92FFBF"/>
            </a:solidFill>
          </p:spPr>
        </p:sp>
      </p:grpSp>
      <p:grpSp>
        <p:nvGrpSpPr>
          <p:cNvPr name="Group 15" id="15"/>
          <p:cNvGrpSpPr/>
          <p:nvPr/>
        </p:nvGrpSpPr>
        <p:grpSpPr>
          <a:xfrm rot="0">
            <a:off x="2447262" y="2446627"/>
            <a:ext cx="1834350" cy="1834350"/>
            <a:chOff x="0" y="0"/>
            <a:chExt cx="812800" cy="812800"/>
          </a:xfrm>
        </p:grpSpPr>
        <p:sp>
          <p:nvSpPr>
            <p:cNvPr name="Freeform 16" id="1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448EF"/>
            </a:solidFill>
            <a:ln w="66675" cap="sq">
              <a:solidFill>
                <a:srgbClr val="92FFBF"/>
              </a:solidFill>
              <a:prstDash val="solid"/>
              <a:miter/>
            </a:ln>
          </p:spPr>
        </p:sp>
        <p:sp>
          <p:nvSpPr>
            <p:cNvPr name="TextBox 17" id="17"/>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8" id="18"/>
          <p:cNvGrpSpPr/>
          <p:nvPr/>
        </p:nvGrpSpPr>
        <p:grpSpPr>
          <a:xfrm rot="0">
            <a:off x="8226825" y="2446627"/>
            <a:ext cx="1834350" cy="1834350"/>
            <a:chOff x="0" y="0"/>
            <a:chExt cx="812800" cy="812800"/>
          </a:xfrm>
        </p:grpSpPr>
        <p:sp>
          <p:nvSpPr>
            <p:cNvPr name="Freeform 19" id="1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448EF"/>
            </a:solidFill>
            <a:ln w="66675" cap="sq">
              <a:solidFill>
                <a:srgbClr val="92FFBF"/>
              </a:solidFill>
              <a:prstDash val="solid"/>
              <a:miter/>
            </a:ln>
          </p:spPr>
        </p:sp>
        <p:sp>
          <p:nvSpPr>
            <p:cNvPr name="TextBox 20" id="20"/>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sp>
        <p:nvSpPr>
          <p:cNvPr name="TextBox 21" id="21"/>
          <p:cNvSpPr txBox="true"/>
          <p:nvPr/>
        </p:nvSpPr>
        <p:spPr>
          <a:xfrm rot="0">
            <a:off x="2697135" y="2599027"/>
            <a:ext cx="1258404"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FFFEA5"/>
                </a:solidFill>
                <a:latin typeface="Stella"/>
              </a:rPr>
              <a:t>01</a:t>
            </a:r>
          </a:p>
        </p:txBody>
      </p:sp>
      <p:sp>
        <p:nvSpPr>
          <p:cNvPr name="TextBox 22" id="22"/>
          <p:cNvSpPr txBox="true"/>
          <p:nvPr/>
        </p:nvSpPr>
        <p:spPr>
          <a:xfrm rot="0">
            <a:off x="8476698" y="2599027"/>
            <a:ext cx="1258404"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FFFEA5"/>
                </a:solidFill>
                <a:latin typeface="Stella"/>
              </a:rPr>
              <a:t>02</a:t>
            </a:r>
          </a:p>
        </p:txBody>
      </p:sp>
      <p:sp>
        <p:nvSpPr>
          <p:cNvPr name="TextBox 23" id="23"/>
          <p:cNvSpPr txBox="true"/>
          <p:nvPr/>
        </p:nvSpPr>
        <p:spPr>
          <a:xfrm rot="0">
            <a:off x="14294361" y="2599027"/>
            <a:ext cx="1258404"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FFFEA5"/>
                </a:solidFill>
                <a:latin typeface="Stella"/>
              </a:rPr>
              <a:t>03</a:t>
            </a:r>
          </a:p>
        </p:txBody>
      </p:sp>
      <p:sp>
        <p:nvSpPr>
          <p:cNvPr name="TextBox 24" id="24"/>
          <p:cNvSpPr txBox="true"/>
          <p:nvPr/>
        </p:nvSpPr>
        <p:spPr>
          <a:xfrm rot="0">
            <a:off x="1500304" y="852142"/>
            <a:ext cx="15287392"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92FFBF"/>
                </a:solidFill>
                <a:latin typeface="Stella"/>
              </a:rPr>
              <a:t>Write your topic or idea</a:t>
            </a:r>
          </a:p>
        </p:txBody>
      </p:sp>
      <p:sp>
        <p:nvSpPr>
          <p:cNvPr name="Freeform 25" id="25"/>
          <p:cNvSpPr/>
          <p:nvPr/>
        </p:nvSpPr>
        <p:spPr>
          <a:xfrm flipH="true" flipV="false" rot="722938">
            <a:off x="-1023241" y="363758"/>
            <a:ext cx="3322176" cy="4165738"/>
          </a:xfrm>
          <a:custGeom>
            <a:avLst/>
            <a:gdLst/>
            <a:ahLst/>
            <a:cxnLst/>
            <a:rect r="r" b="b" t="t" l="l"/>
            <a:pathLst>
              <a:path h="4165738" w="3322176">
                <a:moveTo>
                  <a:pt x="3322176" y="0"/>
                </a:moveTo>
                <a:lnTo>
                  <a:pt x="0" y="0"/>
                </a:lnTo>
                <a:lnTo>
                  <a:pt x="0" y="4165738"/>
                </a:lnTo>
                <a:lnTo>
                  <a:pt x="3322176" y="4165738"/>
                </a:lnTo>
                <a:lnTo>
                  <a:pt x="3322176"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26" id="26"/>
          <p:cNvSpPr/>
          <p:nvPr/>
        </p:nvSpPr>
        <p:spPr>
          <a:xfrm flipH="false" flipV="false" rot="-2571690">
            <a:off x="16548638" y="854838"/>
            <a:ext cx="1598257" cy="3031178"/>
          </a:xfrm>
          <a:custGeom>
            <a:avLst/>
            <a:gdLst/>
            <a:ahLst/>
            <a:cxnLst/>
            <a:rect r="r" b="b" t="t" l="l"/>
            <a:pathLst>
              <a:path h="3031178" w="1598257">
                <a:moveTo>
                  <a:pt x="0" y="0"/>
                </a:moveTo>
                <a:lnTo>
                  <a:pt x="1598257" y="0"/>
                </a:lnTo>
                <a:lnTo>
                  <a:pt x="1598257" y="3031178"/>
                </a:lnTo>
                <a:lnTo>
                  <a:pt x="0" y="3031178"/>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27" id="27"/>
          <p:cNvSpPr txBox="true"/>
          <p:nvPr/>
        </p:nvSpPr>
        <p:spPr>
          <a:xfrm rot="0">
            <a:off x="13472629" y="8828169"/>
            <a:ext cx="2901869" cy="8248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FFFFFF"/>
                </a:solidFill>
                <a:latin typeface="Hind Guntur"/>
              </a:rPr>
              <a:t>Elaborate on what you want to discuss</a:t>
            </a:r>
          </a:p>
        </p:txBody>
      </p:sp>
      <p:sp>
        <p:nvSpPr>
          <p:cNvPr name="TextBox 28" id="28"/>
          <p:cNvSpPr txBox="true"/>
          <p:nvPr/>
        </p:nvSpPr>
        <p:spPr>
          <a:xfrm rot="0">
            <a:off x="1913502" y="8828169"/>
            <a:ext cx="2901869" cy="8248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FFFFFF"/>
                </a:solidFill>
                <a:latin typeface="Hind Guntur"/>
              </a:rPr>
              <a:t>Elaborate on what you want to discuss</a:t>
            </a:r>
          </a:p>
        </p:txBody>
      </p:sp>
      <p:sp>
        <p:nvSpPr>
          <p:cNvPr name="TextBox 29" id="29"/>
          <p:cNvSpPr txBox="true"/>
          <p:nvPr/>
        </p:nvSpPr>
        <p:spPr>
          <a:xfrm rot="0">
            <a:off x="7754250" y="8828169"/>
            <a:ext cx="2779501" cy="8248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FFFFFF"/>
                </a:solidFill>
                <a:latin typeface="Hind Guntur"/>
              </a:rPr>
              <a:t>Elaborate on what you want to discuss</a:t>
            </a:r>
          </a:p>
        </p:txBody>
      </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TextBox 2" id="2"/>
          <p:cNvSpPr txBox="true"/>
          <p:nvPr/>
        </p:nvSpPr>
        <p:spPr>
          <a:xfrm rot="0">
            <a:off x="2467246" y="542925"/>
            <a:ext cx="13353509" cy="4121845"/>
          </a:xfrm>
          <a:prstGeom prst="rect">
            <a:avLst/>
          </a:prstGeom>
        </p:spPr>
        <p:txBody>
          <a:bodyPr anchor="t" rtlCol="false" tIns="0" lIns="0" bIns="0" rIns="0">
            <a:spAutoFit/>
          </a:bodyPr>
          <a:lstStyle/>
          <a:p>
            <a:pPr algn="ctr" marL="0" indent="0" lvl="0">
              <a:lnSpc>
                <a:spcPts val="23020"/>
              </a:lnSpc>
              <a:spcBef>
                <a:spcPct val="0"/>
              </a:spcBef>
            </a:pPr>
            <a:r>
              <a:rPr lang="en-US" sz="23980" spc="359" strike="noStrike" u="none">
                <a:solidFill>
                  <a:srgbClr val="92FFBF"/>
                </a:solidFill>
                <a:latin typeface="Stella"/>
              </a:rPr>
              <a:t>Our Projects</a:t>
            </a:r>
          </a:p>
        </p:txBody>
      </p:sp>
      <p:sp>
        <p:nvSpPr>
          <p:cNvPr name="Freeform 3" id="3"/>
          <p:cNvSpPr/>
          <p:nvPr/>
        </p:nvSpPr>
        <p:spPr>
          <a:xfrm flipH="false" flipV="true" rot="0">
            <a:off x="6008861" y="3432776"/>
            <a:ext cx="6270279" cy="4428384"/>
          </a:xfrm>
          <a:custGeom>
            <a:avLst/>
            <a:gdLst/>
            <a:ahLst/>
            <a:cxnLst/>
            <a:rect r="r" b="b" t="t" l="l"/>
            <a:pathLst>
              <a:path h="4428384" w="6270279">
                <a:moveTo>
                  <a:pt x="0" y="4428385"/>
                </a:moveTo>
                <a:lnTo>
                  <a:pt x="6270278" y="4428385"/>
                </a:lnTo>
                <a:lnTo>
                  <a:pt x="6270278" y="0"/>
                </a:lnTo>
                <a:lnTo>
                  <a:pt x="0" y="0"/>
                </a:lnTo>
                <a:lnTo>
                  <a:pt x="0" y="4428385"/>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4" id="4"/>
          <p:cNvSpPr/>
          <p:nvPr/>
        </p:nvSpPr>
        <p:spPr>
          <a:xfrm flipH="false" flipV="false" rot="1462714">
            <a:off x="-1930776" y="-1654180"/>
            <a:ext cx="4682622" cy="4606529"/>
          </a:xfrm>
          <a:custGeom>
            <a:avLst/>
            <a:gdLst/>
            <a:ahLst/>
            <a:cxnLst/>
            <a:rect r="r" b="b" t="t" l="l"/>
            <a:pathLst>
              <a:path h="4606529" w="4682622">
                <a:moveTo>
                  <a:pt x="0" y="0"/>
                </a:moveTo>
                <a:lnTo>
                  <a:pt x="4682621" y="0"/>
                </a:lnTo>
                <a:lnTo>
                  <a:pt x="4682621" y="4606529"/>
                </a:lnTo>
                <a:lnTo>
                  <a:pt x="0" y="460652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3544681">
            <a:off x="15946689" y="-1526375"/>
            <a:ext cx="4682622" cy="4606529"/>
          </a:xfrm>
          <a:custGeom>
            <a:avLst/>
            <a:gdLst/>
            <a:ahLst/>
            <a:cxnLst/>
            <a:rect r="r" b="b" t="t" l="l"/>
            <a:pathLst>
              <a:path h="4606529" w="4682622">
                <a:moveTo>
                  <a:pt x="0" y="0"/>
                </a:moveTo>
                <a:lnTo>
                  <a:pt x="4682622" y="0"/>
                </a:lnTo>
                <a:lnTo>
                  <a:pt x="4682622" y="4606529"/>
                </a:lnTo>
                <a:lnTo>
                  <a:pt x="0" y="460652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6" id="6"/>
          <p:cNvSpPr/>
          <p:nvPr/>
        </p:nvSpPr>
        <p:spPr>
          <a:xfrm flipH="false" flipV="false" rot="0">
            <a:off x="11453617" y="2365722"/>
            <a:ext cx="7310712" cy="9298203"/>
          </a:xfrm>
          <a:custGeom>
            <a:avLst/>
            <a:gdLst/>
            <a:ahLst/>
            <a:cxnLst/>
            <a:rect r="r" b="b" t="t" l="l"/>
            <a:pathLst>
              <a:path h="9298203" w="7310712">
                <a:moveTo>
                  <a:pt x="0" y="0"/>
                </a:moveTo>
                <a:lnTo>
                  <a:pt x="7310712" y="0"/>
                </a:lnTo>
                <a:lnTo>
                  <a:pt x="7310712" y="9298203"/>
                </a:lnTo>
                <a:lnTo>
                  <a:pt x="0" y="929820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7" id="7"/>
          <p:cNvSpPr txBox="true"/>
          <p:nvPr/>
        </p:nvSpPr>
        <p:spPr>
          <a:xfrm rot="0">
            <a:off x="7171774" y="4199169"/>
            <a:ext cx="3332750" cy="3207033"/>
          </a:xfrm>
          <a:prstGeom prst="rect">
            <a:avLst/>
          </a:prstGeom>
        </p:spPr>
        <p:txBody>
          <a:bodyPr anchor="t" rtlCol="false" tIns="0" lIns="0" bIns="0" rIns="0">
            <a:spAutoFit/>
          </a:bodyPr>
          <a:lstStyle/>
          <a:p>
            <a:pPr algn="ctr" marL="0" indent="0" lvl="0">
              <a:lnSpc>
                <a:spcPts val="23308"/>
              </a:lnSpc>
              <a:spcBef>
                <a:spcPct val="0"/>
              </a:spcBef>
            </a:pPr>
            <a:r>
              <a:rPr lang="en-US" sz="24280" strike="noStrike" u="none">
                <a:solidFill>
                  <a:srgbClr val="FFFEA5"/>
                </a:solidFill>
                <a:latin typeface="Stella"/>
              </a:rPr>
              <a:t>02</a:t>
            </a:r>
          </a:p>
        </p:txBody>
      </p:sp>
      <p:sp>
        <p:nvSpPr>
          <p:cNvPr name="Freeform 8" id="8"/>
          <p:cNvSpPr/>
          <p:nvPr/>
        </p:nvSpPr>
        <p:spPr>
          <a:xfrm flipH="false" flipV="false" rot="0">
            <a:off x="12834135" y="8347440"/>
            <a:ext cx="1707636" cy="1726470"/>
          </a:xfrm>
          <a:custGeom>
            <a:avLst/>
            <a:gdLst/>
            <a:ahLst/>
            <a:cxnLst/>
            <a:rect r="r" b="b" t="t" l="l"/>
            <a:pathLst>
              <a:path h="1726470" w="1707636">
                <a:moveTo>
                  <a:pt x="0" y="0"/>
                </a:moveTo>
                <a:lnTo>
                  <a:pt x="1707635" y="0"/>
                </a:lnTo>
                <a:lnTo>
                  <a:pt x="1707635" y="1726470"/>
                </a:lnTo>
                <a:lnTo>
                  <a:pt x="0" y="172647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9" id="9"/>
          <p:cNvSpPr/>
          <p:nvPr/>
        </p:nvSpPr>
        <p:spPr>
          <a:xfrm flipH="true" flipV="false" rot="-957373">
            <a:off x="1167770" y="3773379"/>
            <a:ext cx="4040100" cy="6075339"/>
          </a:xfrm>
          <a:custGeom>
            <a:avLst/>
            <a:gdLst/>
            <a:ahLst/>
            <a:cxnLst/>
            <a:rect r="r" b="b" t="t" l="l"/>
            <a:pathLst>
              <a:path h="6075339" w="4040100">
                <a:moveTo>
                  <a:pt x="4040101" y="0"/>
                </a:moveTo>
                <a:lnTo>
                  <a:pt x="0" y="0"/>
                </a:lnTo>
                <a:lnTo>
                  <a:pt x="0" y="6075339"/>
                </a:lnTo>
                <a:lnTo>
                  <a:pt x="4040101" y="6075339"/>
                </a:lnTo>
                <a:lnTo>
                  <a:pt x="4040101"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0" id="10"/>
          <p:cNvSpPr/>
          <p:nvPr/>
        </p:nvSpPr>
        <p:spPr>
          <a:xfrm flipH="false" flipV="false" rot="701900">
            <a:off x="3327109" y="4864351"/>
            <a:ext cx="1867418" cy="1565236"/>
          </a:xfrm>
          <a:custGeom>
            <a:avLst/>
            <a:gdLst/>
            <a:ahLst/>
            <a:cxnLst/>
            <a:rect r="r" b="b" t="t" l="l"/>
            <a:pathLst>
              <a:path h="1565236" w="1867418">
                <a:moveTo>
                  <a:pt x="0" y="0"/>
                </a:moveTo>
                <a:lnTo>
                  <a:pt x="1867418" y="0"/>
                </a:lnTo>
                <a:lnTo>
                  <a:pt x="1867418" y="1565236"/>
                </a:lnTo>
                <a:lnTo>
                  <a:pt x="0" y="1565236"/>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TextBox 11" id="11"/>
          <p:cNvSpPr txBox="true"/>
          <p:nvPr/>
        </p:nvSpPr>
        <p:spPr>
          <a:xfrm rot="0">
            <a:off x="7783476" y="8494693"/>
            <a:ext cx="2721048" cy="732790"/>
          </a:xfrm>
          <a:prstGeom prst="rect">
            <a:avLst/>
          </a:prstGeom>
        </p:spPr>
        <p:txBody>
          <a:bodyPr anchor="t" rtlCol="false" tIns="0" lIns="0" bIns="0" rIns="0">
            <a:spAutoFit/>
          </a:bodyPr>
          <a:lstStyle/>
          <a:p>
            <a:pPr algn="ctr" marL="0" indent="0" lvl="0">
              <a:lnSpc>
                <a:spcPts val="2990"/>
              </a:lnSpc>
              <a:spcBef>
                <a:spcPct val="0"/>
              </a:spcBef>
            </a:pPr>
            <a:r>
              <a:rPr lang="en-US" sz="2300" u="none">
                <a:solidFill>
                  <a:srgbClr val="FFFFFF"/>
                </a:solidFill>
                <a:latin typeface="Hind Guntur"/>
              </a:rPr>
              <a:t>Elaborate on what you want to discuss.</a:t>
            </a:r>
          </a:p>
        </p:txBody>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Freeform 2" id="2"/>
          <p:cNvSpPr/>
          <p:nvPr/>
        </p:nvSpPr>
        <p:spPr>
          <a:xfrm flipH="false" flipV="false" rot="0">
            <a:off x="1316161" y="1028700"/>
            <a:ext cx="7559754" cy="8332394"/>
          </a:xfrm>
          <a:custGeom>
            <a:avLst/>
            <a:gdLst/>
            <a:ahLst/>
            <a:cxnLst/>
            <a:rect r="r" b="b" t="t" l="l"/>
            <a:pathLst>
              <a:path h="8332394" w="7559754">
                <a:moveTo>
                  <a:pt x="0" y="0"/>
                </a:moveTo>
                <a:lnTo>
                  <a:pt x="7559754" y="0"/>
                </a:lnTo>
                <a:lnTo>
                  <a:pt x="7559754" y="8332394"/>
                </a:lnTo>
                <a:lnTo>
                  <a:pt x="0" y="8332394"/>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2341189" y="2499195"/>
            <a:ext cx="6153636" cy="4985308"/>
            <a:chOff x="0" y="0"/>
            <a:chExt cx="8204848" cy="6647077"/>
          </a:xfrm>
        </p:grpSpPr>
        <p:pic>
          <p:nvPicPr>
            <p:cNvPr name="Picture 4" id="4"/>
            <p:cNvPicPr>
              <a:picLocks noChangeAspect="true"/>
            </p:cNvPicPr>
            <p:nvPr/>
          </p:nvPicPr>
          <p:blipFill>
            <a:blip r:embed="rId4"/>
            <a:srcRect l="0" t="39574" r="0" b="6415"/>
            <a:stretch>
              <a:fillRect/>
            </a:stretch>
          </p:blipFill>
          <p:spPr>
            <a:xfrm flipH="false" flipV="false">
              <a:off x="0" y="0"/>
              <a:ext cx="8204848" cy="6647077"/>
            </a:xfrm>
            <a:prstGeom prst="rect">
              <a:avLst/>
            </a:prstGeom>
          </p:spPr>
        </p:pic>
      </p:grpSp>
      <p:sp>
        <p:nvSpPr>
          <p:cNvPr name="Freeform 5" id="5"/>
          <p:cNvSpPr/>
          <p:nvPr/>
        </p:nvSpPr>
        <p:spPr>
          <a:xfrm flipH="false" flipV="false" rot="-1157900">
            <a:off x="700519" y="5793000"/>
            <a:ext cx="2993613" cy="4114932"/>
          </a:xfrm>
          <a:custGeom>
            <a:avLst/>
            <a:gdLst/>
            <a:ahLst/>
            <a:cxnLst/>
            <a:rect r="r" b="b" t="t" l="l"/>
            <a:pathLst>
              <a:path h="4114932" w="2993613">
                <a:moveTo>
                  <a:pt x="0" y="0"/>
                </a:moveTo>
                <a:lnTo>
                  <a:pt x="2993614" y="0"/>
                </a:lnTo>
                <a:lnTo>
                  <a:pt x="2993614" y="4114933"/>
                </a:lnTo>
                <a:lnTo>
                  <a:pt x="0" y="4114933"/>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6" id="6"/>
          <p:cNvSpPr txBox="true"/>
          <p:nvPr/>
        </p:nvSpPr>
        <p:spPr>
          <a:xfrm rot="0">
            <a:off x="9823140" y="1257300"/>
            <a:ext cx="7523279"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92FFBF"/>
                </a:solidFill>
                <a:latin typeface="Stella"/>
              </a:rPr>
              <a:t>Recent Trends</a:t>
            </a:r>
          </a:p>
        </p:txBody>
      </p:sp>
      <p:sp>
        <p:nvSpPr>
          <p:cNvPr name="TextBox 7" id="7"/>
          <p:cNvSpPr txBox="true"/>
          <p:nvPr/>
        </p:nvSpPr>
        <p:spPr>
          <a:xfrm rot="0">
            <a:off x="11826715" y="4209725"/>
            <a:ext cx="6866099" cy="405765"/>
          </a:xfrm>
          <a:prstGeom prst="rect">
            <a:avLst/>
          </a:prstGeom>
        </p:spPr>
        <p:txBody>
          <a:bodyPr anchor="t" rtlCol="false" tIns="0" lIns="0" bIns="0" rIns="0">
            <a:spAutoFit/>
          </a:bodyPr>
          <a:lstStyle/>
          <a:p>
            <a:pPr marL="0" indent="0" lvl="0">
              <a:lnSpc>
                <a:spcPts val="3359"/>
              </a:lnSpc>
              <a:spcBef>
                <a:spcPct val="0"/>
              </a:spcBef>
            </a:pPr>
            <a:r>
              <a:rPr lang="en-US" sz="2400" strike="noStrike" u="none">
                <a:solidFill>
                  <a:srgbClr val="FFFFFF"/>
                </a:solidFill>
                <a:latin typeface="Hind Guntur"/>
              </a:rPr>
              <a:t>Elaborate on what you want to discuss. </a:t>
            </a:r>
          </a:p>
        </p:txBody>
      </p:sp>
      <p:sp>
        <p:nvSpPr>
          <p:cNvPr name="TextBox 8" id="8"/>
          <p:cNvSpPr txBox="true"/>
          <p:nvPr/>
        </p:nvSpPr>
        <p:spPr>
          <a:xfrm rot="0">
            <a:off x="11826715" y="6344039"/>
            <a:ext cx="6866099" cy="405765"/>
          </a:xfrm>
          <a:prstGeom prst="rect">
            <a:avLst/>
          </a:prstGeom>
        </p:spPr>
        <p:txBody>
          <a:bodyPr anchor="t" rtlCol="false" tIns="0" lIns="0" bIns="0" rIns="0">
            <a:spAutoFit/>
          </a:bodyPr>
          <a:lstStyle/>
          <a:p>
            <a:pPr marL="0" indent="0" lvl="0">
              <a:lnSpc>
                <a:spcPts val="3359"/>
              </a:lnSpc>
              <a:spcBef>
                <a:spcPct val="0"/>
              </a:spcBef>
            </a:pPr>
            <a:r>
              <a:rPr lang="en-US" sz="2400" strike="noStrike" u="none">
                <a:solidFill>
                  <a:srgbClr val="FFFFFF"/>
                </a:solidFill>
                <a:latin typeface="Hind Guntur"/>
              </a:rPr>
              <a:t>Elaborate on what you want to discuss. </a:t>
            </a:r>
          </a:p>
        </p:txBody>
      </p:sp>
      <p:sp>
        <p:nvSpPr>
          <p:cNvPr name="TextBox 9" id="9"/>
          <p:cNvSpPr txBox="true"/>
          <p:nvPr/>
        </p:nvSpPr>
        <p:spPr>
          <a:xfrm rot="0">
            <a:off x="11826715" y="8420340"/>
            <a:ext cx="6866099" cy="405765"/>
          </a:xfrm>
          <a:prstGeom prst="rect">
            <a:avLst/>
          </a:prstGeom>
        </p:spPr>
        <p:txBody>
          <a:bodyPr anchor="t" rtlCol="false" tIns="0" lIns="0" bIns="0" rIns="0">
            <a:spAutoFit/>
          </a:bodyPr>
          <a:lstStyle/>
          <a:p>
            <a:pPr marL="0" indent="0" lvl="0">
              <a:lnSpc>
                <a:spcPts val="3359"/>
              </a:lnSpc>
              <a:spcBef>
                <a:spcPct val="0"/>
              </a:spcBef>
            </a:pPr>
            <a:r>
              <a:rPr lang="en-US" sz="2400" strike="noStrike" u="none">
                <a:solidFill>
                  <a:srgbClr val="FFFFFF"/>
                </a:solidFill>
                <a:latin typeface="Hind Guntur"/>
              </a:rPr>
              <a:t>Elaborate on what you want to discuss. </a:t>
            </a:r>
          </a:p>
        </p:txBody>
      </p:sp>
      <p:sp>
        <p:nvSpPr>
          <p:cNvPr name="TextBox 10" id="10"/>
          <p:cNvSpPr txBox="true"/>
          <p:nvPr/>
        </p:nvSpPr>
        <p:spPr>
          <a:xfrm rot="0">
            <a:off x="11826715" y="3651831"/>
            <a:ext cx="5119487" cy="587376"/>
          </a:xfrm>
          <a:prstGeom prst="rect">
            <a:avLst/>
          </a:prstGeom>
        </p:spPr>
        <p:txBody>
          <a:bodyPr anchor="t" rtlCol="false" tIns="0" lIns="0" bIns="0" rIns="0">
            <a:spAutoFit/>
          </a:bodyPr>
          <a:lstStyle/>
          <a:p>
            <a:pPr marL="0" indent="0" lvl="0">
              <a:lnSpc>
                <a:spcPts val="4899"/>
              </a:lnSpc>
              <a:spcBef>
                <a:spcPct val="0"/>
              </a:spcBef>
            </a:pPr>
            <a:r>
              <a:rPr lang="en-US" sz="3499" strike="noStrike" u="none">
                <a:solidFill>
                  <a:srgbClr val="FFFEA5"/>
                </a:solidFill>
                <a:latin typeface="Hind Guntur Semi-Bold"/>
              </a:rPr>
              <a:t>WRITE ABOUT TOPIC ONE</a:t>
            </a:r>
          </a:p>
        </p:txBody>
      </p:sp>
      <p:sp>
        <p:nvSpPr>
          <p:cNvPr name="TextBox 11" id="11"/>
          <p:cNvSpPr txBox="true"/>
          <p:nvPr/>
        </p:nvSpPr>
        <p:spPr>
          <a:xfrm rot="0">
            <a:off x="11826715" y="5786145"/>
            <a:ext cx="5976061" cy="587376"/>
          </a:xfrm>
          <a:prstGeom prst="rect">
            <a:avLst/>
          </a:prstGeom>
        </p:spPr>
        <p:txBody>
          <a:bodyPr anchor="t" rtlCol="false" tIns="0" lIns="0" bIns="0" rIns="0">
            <a:spAutoFit/>
          </a:bodyPr>
          <a:lstStyle/>
          <a:p>
            <a:pPr marL="0" indent="0" lvl="0">
              <a:lnSpc>
                <a:spcPts val="4899"/>
              </a:lnSpc>
              <a:spcBef>
                <a:spcPct val="0"/>
              </a:spcBef>
            </a:pPr>
            <a:r>
              <a:rPr lang="en-US" sz="3499" strike="noStrike" u="none">
                <a:solidFill>
                  <a:srgbClr val="FFFEA5"/>
                </a:solidFill>
                <a:latin typeface="Hind Guntur Semi-Bold"/>
              </a:rPr>
              <a:t>WRITE ABOUT TOPIC TWO</a:t>
            </a:r>
          </a:p>
        </p:txBody>
      </p:sp>
      <p:sp>
        <p:nvSpPr>
          <p:cNvPr name="TextBox 12" id="12"/>
          <p:cNvSpPr txBox="true"/>
          <p:nvPr/>
        </p:nvSpPr>
        <p:spPr>
          <a:xfrm rot="0">
            <a:off x="11826715" y="7862447"/>
            <a:ext cx="6461285" cy="587376"/>
          </a:xfrm>
          <a:prstGeom prst="rect">
            <a:avLst/>
          </a:prstGeom>
        </p:spPr>
        <p:txBody>
          <a:bodyPr anchor="t" rtlCol="false" tIns="0" lIns="0" bIns="0" rIns="0">
            <a:spAutoFit/>
          </a:bodyPr>
          <a:lstStyle/>
          <a:p>
            <a:pPr marL="0" indent="0" lvl="0">
              <a:lnSpc>
                <a:spcPts val="4899"/>
              </a:lnSpc>
              <a:spcBef>
                <a:spcPct val="0"/>
              </a:spcBef>
            </a:pPr>
            <a:r>
              <a:rPr lang="en-US" sz="3499" strike="noStrike" u="none">
                <a:solidFill>
                  <a:srgbClr val="FFFEA5"/>
                </a:solidFill>
                <a:latin typeface="Hind Guntur Semi-Bold"/>
              </a:rPr>
              <a:t>WRITE ABOUT TOPIC THREE</a:t>
            </a:r>
          </a:p>
        </p:txBody>
      </p:sp>
      <p:sp>
        <p:nvSpPr>
          <p:cNvPr name="TextBox 13" id="13"/>
          <p:cNvSpPr txBox="true"/>
          <p:nvPr/>
        </p:nvSpPr>
        <p:spPr>
          <a:xfrm rot="0">
            <a:off x="10387515" y="3417317"/>
            <a:ext cx="1015025"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FFFEA5"/>
                </a:solidFill>
                <a:latin typeface="Stella"/>
              </a:rPr>
              <a:t>01</a:t>
            </a:r>
          </a:p>
        </p:txBody>
      </p:sp>
      <p:sp>
        <p:nvSpPr>
          <p:cNvPr name="TextBox 14" id="14"/>
          <p:cNvSpPr txBox="true"/>
          <p:nvPr/>
        </p:nvSpPr>
        <p:spPr>
          <a:xfrm rot="0">
            <a:off x="10164905" y="5534934"/>
            <a:ext cx="1460246"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FFFEA5"/>
                </a:solidFill>
                <a:latin typeface="Stella"/>
              </a:rPr>
              <a:t>02</a:t>
            </a:r>
          </a:p>
        </p:txBody>
      </p:sp>
      <p:sp>
        <p:nvSpPr>
          <p:cNvPr name="TextBox 15" id="15"/>
          <p:cNvSpPr txBox="true"/>
          <p:nvPr/>
        </p:nvSpPr>
        <p:spPr>
          <a:xfrm rot="0">
            <a:off x="9868090" y="7652550"/>
            <a:ext cx="2053875"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FFFEA5"/>
                </a:solidFill>
                <a:latin typeface="Stella"/>
              </a:rPr>
              <a:t>03</a:t>
            </a:r>
          </a:p>
        </p:txBody>
      </p:sp>
      <p:sp>
        <p:nvSpPr>
          <p:cNvPr name="Freeform 16" id="16"/>
          <p:cNvSpPr/>
          <p:nvPr/>
        </p:nvSpPr>
        <p:spPr>
          <a:xfrm flipH="false" flipV="false" rot="0">
            <a:off x="16894939" y="8826105"/>
            <a:ext cx="1153952" cy="1590661"/>
          </a:xfrm>
          <a:custGeom>
            <a:avLst/>
            <a:gdLst/>
            <a:ahLst/>
            <a:cxnLst/>
            <a:rect r="r" b="b" t="t" l="l"/>
            <a:pathLst>
              <a:path h="1590661" w="1153952">
                <a:moveTo>
                  <a:pt x="0" y="0"/>
                </a:moveTo>
                <a:lnTo>
                  <a:pt x="1153952" y="0"/>
                </a:lnTo>
                <a:lnTo>
                  <a:pt x="1153952" y="1590661"/>
                </a:lnTo>
                <a:lnTo>
                  <a:pt x="0" y="1590661"/>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grpSp>
        <p:nvGrpSpPr>
          <p:cNvPr name="Group 2" id="2"/>
          <p:cNvGrpSpPr/>
          <p:nvPr/>
        </p:nvGrpSpPr>
        <p:grpSpPr>
          <a:xfrm rot="0">
            <a:off x="824192" y="967467"/>
            <a:ext cx="5212394" cy="3195478"/>
            <a:chOff x="0" y="0"/>
            <a:chExt cx="1372812" cy="841607"/>
          </a:xfrm>
        </p:grpSpPr>
        <p:sp>
          <p:nvSpPr>
            <p:cNvPr name="Freeform 3" id="3"/>
            <p:cNvSpPr/>
            <p:nvPr/>
          </p:nvSpPr>
          <p:spPr>
            <a:xfrm flipH="false" flipV="false" rot="0">
              <a:off x="0" y="0"/>
              <a:ext cx="1372812" cy="841607"/>
            </a:xfrm>
            <a:custGeom>
              <a:avLst/>
              <a:gdLst/>
              <a:ahLst/>
              <a:cxnLst/>
              <a:rect r="r" b="b" t="t" l="l"/>
              <a:pathLst>
                <a:path h="841607" w="1372812">
                  <a:moveTo>
                    <a:pt x="0" y="0"/>
                  </a:moveTo>
                  <a:lnTo>
                    <a:pt x="1372812" y="0"/>
                  </a:lnTo>
                  <a:lnTo>
                    <a:pt x="1372812" y="841607"/>
                  </a:lnTo>
                  <a:lnTo>
                    <a:pt x="0" y="841607"/>
                  </a:lnTo>
                  <a:close/>
                </a:path>
              </a:pathLst>
            </a:custGeom>
            <a:solidFill>
              <a:srgbClr val="92FFBF"/>
            </a:solidFill>
          </p:spPr>
        </p:sp>
        <p:sp>
          <p:nvSpPr>
            <p:cNvPr name="TextBox 4" id="4"/>
            <p:cNvSpPr txBox="true"/>
            <p:nvPr/>
          </p:nvSpPr>
          <p:spPr>
            <a:xfrm>
              <a:off x="0" y="-47625"/>
              <a:ext cx="1372812" cy="889232"/>
            </a:xfrm>
            <a:prstGeom prst="rect">
              <a:avLst/>
            </a:prstGeom>
          </p:spPr>
          <p:txBody>
            <a:bodyPr anchor="ctr" rtlCol="false" tIns="50800" lIns="50800" bIns="50800" rIns="50800"/>
            <a:lstStyle/>
            <a:p>
              <a:pPr algn="ctr">
                <a:lnSpc>
                  <a:spcPts val="3359"/>
                </a:lnSpc>
              </a:pPr>
            </a:p>
          </p:txBody>
        </p:sp>
      </p:grpSp>
      <p:grpSp>
        <p:nvGrpSpPr>
          <p:cNvPr name="Group 5" id="5"/>
          <p:cNvGrpSpPr/>
          <p:nvPr/>
        </p:nvGrpSpPr>
        <p:grpSpPr>
          <a:xfrm rot="0">
            <a:off x="824192" y="5663702"/>
            <a:ext cx="10926005" cy="3653634"/>
            <a:chOff x="0" y="0"/>
            <a:chExt cx="2877631" cy="962274"/>
          </a:xfrm>
        </p:grpSpPr>
        <p:sp>
          <p:nvSpPr>
            <p:cNvPr name="Freeform 6" id="6"/>
            <p:cNvSpPr/>
            <p:nvPr/>
          </p:nvSpPr>
          <p:spPr>
            <a:xfrm flipH="false" flipV="false" rot="0">
              <a:off x="0" y="0"/>
              <a:ext cx="2877631" cy="962274"/>
            </a:xfrm>
            <a:custGeom>
              <a:avLst/>
              <a:gdLst/>
              <a:ahLst/>
              <a:cxnLst/>
              <a:rect r="r" b="b" t="t" l="l"/>
              <a:pathLst>
                <a:path h="962274" w="2877631">
                  <a:moveTo>
                    <a:pt x="0" y="0"/>
                  </a:moveTo>
                  <a:lnTo>
                    <a:pt x="2877631" y="0"/>
                  </a:lnTo>
                  <a:lnTo>
                    <a:pt x="2877631" y="962274"/>
                  </a:lnTo>
                  <a:lnTo>
                    <a:pt x="0" y="962274"/>
                  </a:lnTo>
                  <a:close/>
                </a:path>
              </a:pathLst>
            </a:custGeom>
            <a:solidFill>
              <a:srgbClr val="92FFBF"/>
            </a:solidFill>
            <a:ln cap="sq">
              <a:noFill/>
              <a:prstDash val="solid"/>
              <a:miter/>
            </a:ln>
          </p:spPr>
        </p:sp>
        <p:sp>
          <p:nvSpPr>
            <p:cNvPr name="TextBox 7" id="7"/>
            <p:cNvSpPr txBox="true"/>
            <p:nvPr/>
          </p:nvSpPr>
          <p:spPr>
            <a:xfrm>
              <a:off x="0" y="-47625"/>
              <a:ext cx="2877631" cy="1009899"/>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8" id="8"/>
          <p:cNvGrpSpPr/>
          <p:nvPr/>
        </p:nvGrpSpPr>
        <p:grpSpPr>
          <a:xfrm rot="0">
            <a:off x="6537803" y="967467"/>
            <a:ext cx="5212394" cy="3195478"/>
            <a:chOff x="0" y="0"/>
            <a:chExt cx="1372812" cy="841607"/>
          </a:xfrm>
        </p:grpSpPr>
        <p:sp>
          <p:nvSpPr>
            <p:cNvPr name="Freeform 9" id="9"/>
            <p:cNvSpPr/>
            <p:nvPr/>
          </p:nvSpPr>
          <p:spPr>
            <a:xfrm flipH="false" flipV="false" rot="0">
              <a:off x="0" y="0"/>
              <a:ext cx="1372812" cy="841607"/>
            </a:xfrm>
            <a:custGeom>
              <a:avLst/>
              <a:gdLst/>
              <a:ahLst/>
              <a:cxnLst/>
              <a:rect r="r" b="b" t="t" l="l"/>
              <a:pathLst>
                <a:path h="841607" w="1372812">
                  <a:moveTo>
                    <a:pt x="0" y="0"/>
                  </a:moveTo>
                  <a:lnTo>
                    <a:pt x="1372812" y="0"/>
                  </a:lnTo>
                  <a:lnTo>
                    <a:pt x="1372812" y="841607"/>
                  </a:lnTo>
                  <a:lnTo>
                    <a:pt x="0" y="841607"/>
                  </a:lnTo>
                  <a:close/>
                </a:path>
              </a:pathLst>
            </a:custGeom>
            <a:solidFill>
              <a:srgbClr val="92FFBF"/>
            </a:solidFill>
            <a:ln cap="sq">
              <a:noFill/>
              <a:prstDash val="solid"/>
              <a:miter/>
            </a:ln>
          </p:spPr>
        </p:sp>
        <p:sp>
          <p:nvSpPr>
            <p:cNvPr name="TextBox 10" id="10"/>
            <p:cNvSpPr txBox="true"/>
            <p:nvPr/>
          </p:nvSpPr>
          <p:spPr>
            <a:xfrm>
              <a:off x="0" y="-47625"/>
              <a:ext cx="1372812" cy="889232"/>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1" id="11"/>
          <p:cNvGrpSpPr/>
          <p:nvPr/>
        </p:nvGrpSpPr>
        <p:grpSpPr>
          <a:xfrm rot="0">
            <a:off x="879858" y="1028700"/>
            <a:ext cx="5101062" cy="3073013"/>
            <a:chOff x="0" y="0"/>
            <a:chExt cx="6801416" cy="4097350"/>
          </a:xfrm>
        </p:grpSpPr>
        <p:pic>
          <p:nvPicPr>
            <p:cNvPr name="Picture 12" id="12"/>
            <p:cNvPicPr>
              <a:picLocks noChangeAspect="true"/>
            </p:cNvPicPr>
            <p:nvPr/>
          </p:nvPicPr>
          <p:blipFill>
            <a:blip r:embed="rId2"/>
            <a:srcRect l="0" t="4818" r="0" b="4818"/>
            <a:stretch>
              <a:fillRect/>
            </a:stretch>
          </p:blipFill>
          <p:spPr>
            <a:xfrm flipH="false" flipV="false">
              <a:off x="0" y="0"/>
              <a:ext cx="6801416" cy="4097350"/>
            </a:xfrm>
            <a:prstGeom prst="rect">
              <a:avLst/>
            </a:prstGeom>
          </p:spPr>
        </p:pic>
      </p:grpSp>
      <p:grpSp>
        <p:nvGrpSpPr>
          <p:cNvPr name="Group 13" id="13"/>
          <p:cNvGrpSpPr/>
          <p:nvPr/>
        </p:nvGrpSpPr>
        <p:grpSpPr>
          <a:xfrm rot="0">
            <a:off x="6593469" y="1028700"/>
            <a:ext cx="5101062" cy="3073013"/>
            <a:chOff x="0" y="0"/>
            <a:chExt cx="6801416" cy="4097350"/>
          </a:xfrm>
        </p:grpSpPr>
        <p:pic>
          <p:nvPicPr>
            <p:cNvPr name="Picture 14" id="14"/>
            <p:cNvPicPr>
              <a:picLocks noChangeAspect="true"/>
            </p:cNvPicPr>
            <p:nvPr/>
          </p:nvPicPr>
          <p:blipFill>
            <a:blip r:embed="rId3"/>
            <a:srcRect l="23055" t="25509" r="23220" b="25942"/>
            <a:stretch>
              <a:fillRect/>
            </a:stretch>
          </p:blipFill>
          <p:spPr>
            <a:xfrm flipH="false" flipV="false">
              <a:off x="0" y="0"/>
              <a:ext cx="6801416" cy="4097350"/>
            </a:xfrm>
            <a:prstGeom prst="rect">
              <a:avLst/>
            </a:prstGeom>
          </p:spPr>
        </p:pic>
      </p:grpSp>
      <p:grpSp>
        <p:nvGrpSpPr>
          <p:cNvPr name="Group 15" id="15"/>
          <p:cNvGrpSpPr/>
          <p:nvPr/>
        </p:nvGrpSpPr>
        <p:grpSpPr>
          <a:xfrm rot="0">
            <a:off x="12251414" y="967467"/>
            <a:ext cx="5212394" cy="8349868"/>
            <a:chOff x="0" y="0"/>
            <a:chExt cx="1372812" cy="2199142"/>
          </a:xfrm>
        </p:grpSpPr>
        <p:sp>
          <p:nvSpPr>
            <p:cNvPr name="Freeform 16" id="16"/>
            <p:cNvSpPr/>
            <p:nvPr/>
          </p:nvSpPr>
          <p:spPr>
            <a:xfrm flipH="false" flipV="false" rot="0">
              <a:off x="0" y="0"/>
              <a:ext cx="1372812" cy="2199142"/>
            </a:xfrm>
            <a:custGeom>
              <a:avLst/>
              <a:gdLst/>
              <a:ahLst/>
              <a:cxnLst/>
              <a:rect r="r" b="b" t="t" l="l"/>
              <a:pathLst>
                <a:path h="2199142" w="1372812">
                  <a:moveTo>
                    <a:pt x="0" y="0"/>
                  </a:moveTo>
                  <a:lnTo>
                    <a:pt x="1372812" y="0"/>
                  </a:lnTo>
                  <a:lnTo>
                    <a:pt x="1372812" y="2199142"/>
                  </a:lnTo>
                  <a:lnTo>
                    <a:pt x="0" y="2199142"/>
                  </a:lnTo>
                  <a:close/>
                </a:path>
              </a:pathLst>
            </a:custGeom>
            <a:solidFill>
              <a:srgbClr val="92FFBF"/>
            </a:solidFill>
            <a:ln cap="sq">
              <a:noFill/>
              <a:prstDash val="solid"/>
              <a:miter/>
            </a:ln>
          </p:spPr>
        </p:sp>
        <p:sp>
          <p:nvSpPr>
            <p:cNvPr name="TextBox 17" id="17"/>
            <p:cNvSpPr txBox="true"/>
            <p:nvPr/>
          </p:nvSpPr>
          <p:spPr>
            <a:xfrm>
              <a:off x="0" y="-47625"/>
              <a:ext cx="1372812" cy="2246767"/>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8" id="18"/>
          <p:cNvGrpSpPr/>
          <p:nvPr/>
        </p:nvGrpSpPr>
        <p:grpSpPr>
          <a:xfrm rot="0">
            <a:off x="12307080" y="1028700"/>
            <a:ext cx="5101062" cy="8229600"/>
            <a:chOff x="0" y="0"/>
            <a:chExt cx="6801416" cy="10972800"/>
          </a:xfrm>
        </p:grpSpPr>
        <p:pic>
          <p:nvPicPr>
            <p:cNvPr name="Picture 19" id="19"/>
            <p:cNvPicPr>
              <a:picLocks noChangeAspect="true"/>
            </p:cNvPicPr>
            <p:nvPr/>
          </p:nvPicPr>
          <p:blipFill>
            <a:blip r:embed="rId4"/>
            <a:srcRect l="3511" t="0" r="3511" b="0"/>
            <a:stretch>
              <a:fillRect/>
            </a:stretch>
          </p:blipFill>
          <p:spPr>
            <a:xfrm flipH="false" flipV="false">
              <a:off x="0" y="0"/>
              <a:ext cx="6801416" cy="10972800"/>
            </a:xfrm>
            <a:prstGeom prst="rect">
              <a:avLst/>
            </a:prstGeom>
          </p:spPr>
        </p:pic>
      </p:grpSp>
      <p:sp>
        <p:nvSpPr>
          <p:cNvPr name="Freeform 20" id="20"/>
          <p:cNvSpPr/>
          <p:nvPr/>
        </p:nvSpPr>
        <p:spPr>
          <a:xfrm flipH="false" flipV="false" rot="-527565">
            <a:off x="534396" y="365820"/>
            <a:ext cx="2003225" cy="2716238"/>
          </a:xfrm>
          <a:custGeom>
            <a:avLst/>
            <a:gdLst/>
            <a:ahLst/>
            <a:cxnLst/>
            <a:rect r="r" b="b" t="t" l="l"/>
            <a:pathLst>
              <a:path h="2716238" w="2003225">
                <a:moveTo>
                  <a:pt x="0" y="0"/>
                </a:moveTo>
                <a:lnTo>
                  <a:pt x="2003226" y="0"/>
                </a:lnTo>
                <a:lnTo>
                  <a:pt x="2003226" y="2716238"/>
                </a:lnTo>
                <a:lnTo>
                  <a:pt x="0" y="2716238"/>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21" id="21"/>
          <p:cNvSpPr/>
          <p:nvPr/>
        </p:nvSpPr>
        <p:spPr>
          <a:xfrm flipH="false" flipV="false" rot="0">
            <a:off x="15333081" y="1508382"/>
            <a:ext cx="2703504" cy="2113648"/>
          </a:xfrm>
          <a:custGeom>
            <a:avLst/>
            <a:gdLst/>
            <a:ahLst/>
            <a:cxnLst/>
            <a:rect r="r" b="b" t="t" l="l"/>
            <a:pathLst>
              <a:path h="2113648" w="2703504">
                <a:moveTo>
                  <a:pt x="0" y="0"/>
                </a:moveTo>
                <a:lnTo>
                  <a:pt x="2703504" y="0"/>
                </a:lnTo>
                <a:lnTo>
                  <a:pt x="2703504" y="2113648"/>
                </a:lnTo>
                <a:lnTo>
                  <a:pt x="0" y="2113648"/>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grpSp>
        <p:nvGrpSpPr>
          <p:cNvPr name="Group 22" id="22"/>
          <p:cNvGrpSpPr/>
          <p:nvPr/>
        </p:nvGrpSpPr>
        <p:grpSpPr>
          <a:xfrm rot="0">
            <a:off x="879858" y="5727166"/>
            <a:ext cx="10814673" cy="3526705"/>
            <a:chOff x="0" y="0"/>
            <a:chExt cx="2848309" cy="928844"/>
          </a:xfrm>
        </p:grpSpPr>
        <p:sp>
          <p:nvSpPr>
            <p:cNvPr name="Freeform 23" id="23"/>
            <p:cNvSpPr/>
            <p:nvPr/>
          </p:nvSpPr>
          <p:spPr>
            <a:xfrm flipH="false" flipV="false" rot="0">
              <a:off x="0" y="0"/>
              <a:ext cx="2848309" cy="928844"/>
            </a:xfrm>
            <a:custGeom>
              <a:avLst/>
              <a:gdLst/>
              <a:ahLst/>
              <a:cxnLst/>
              <a:rect r="r" b="b" t="t" l="l"/>
              <a:pathLst>
                <a:path h="928844" w="2848309">
                  <a:moveTo>
                    <a:pt x="0" y="0"/>
                  </a:moveTo>
                  <a:lnTo>
                    <a:pt x="2848309" y="0"/>
                  </a:lnTo>
                  <a:lnTo>
                    <a:pt x="2848309" y="928844"/>
                  </a:lnTo>
                  <a:lnTo>
                    <a:pt x="0" y="928844"/>
                  </a:lnTo>
                  <a:close/>
                </a:path>
              </a:pathLst>
            </a:custGeom>
            <a:solidFill>
              <a:srgbClr val="DCC9E8"/>
            </a:solidFill>
          </p:spPr>
        </p:sp>
        <p:sp>
          <p:nvSpPr>
            <p:cNvPr name="TextBox 24" id="24"/>
            <p:cNvSpPr txBox="true"/>
            <p:nvPr/>
          </p:nvSpPr>
          <p:spPr>
            <a:xfrm>
              <a:off x="0" y="-47625"/>
              <a:ext cx="2848309" cy="976469"/>
            </a:xfrm>
            <a:prstGeom prst="rect">
              <a:avLst/>
            </a:prstGeom>
          </p:spPr>
          <p:txBody>
            <a:bodyPr anchor="ctr" rtlCol="false" tIns="50800" lIns="50800" bIns="50800" rIns="50800"/>
            <a:lstStyle/>
            <a:p>
              <a:pPr algn="ctr">
                <a:lnSpc>
                  <a:spcPts val="3359"/>
                </a:lnSpc>
              </a:pPr>
            </a:p>
          </p:txBody>
        </p:sp>
      </p:grpSp>
      <p:grpSp>
        <p:nvGrpSpPr>
          <p:cNvPr name="Group 25" id="25"/>
          <p:cNvGrpSpPr/>
          <p:nvPr/>
        </p:nvGrpSpPr>
        <p:grpSpPr>
          <a:xfrm rot="0">
            <a:off x="879858" y="5727166"/>
            <a:ext cx="10814673" cy="3526705"/>
            <a:chOff x="0" y="0"/>
            <a:chExt cx="14419564" cy="4702273"/>
          </a:xfrm>
        </p:grpSpPr>
        <p:pic>
          <p:nvPicPr>
            <p:cNvPr name="Picture 26" id="26"/>
            <p:cNvPicPr>
              <a:picLocks noChangeAspect="true"/>
            </p:cNvPicPr>
            <p:nvPr/>
          </p:nvPicPr>
          <p:blipFill>
            <a:blip r:embed="rId9"/>
            <a:srcRect l="0" t="30342" r="0" b="47916"/>
            <a:stretch>
              <a:fillRect/>
            </a:stretch>
          </p:blipFill>
          <p:spPr>
            <a:xfrm flipH="false" flipV="false">
              <a:off x="0" y="0"/>
              <a:ext cx="14419564" cy="4702273"/>
            </a:xfrm>
            <a:prstGeom prst="rect">
              <a:avLst/>
            </a:prstGeom>
          </p:spPr>
        </p:pic>
      </p:grpSp>
      <p:sp>
        <p:nvSpPr>
          <p:cNvPr name="TextBox 27" id="27"/>
          <p:cNvSpPr txBox="true"/>
          <p:nvPr/>
        </p:nvSpPr>
        <p:spPr>
          <a:xfrm rot="0">
            <a:off x="879858" y="4235063"/>
            <a:ext cx="10814673"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92FFBF"/>
                </a:solidFill>
                <a:latin typeface="Stella"/>
              </a:rPr>
              <a:t>Gallery Image</a:t>
            </a:r>
          </a:p>
        </p:txBody>
      </p:sp>
      <p:sp>
        <p:nvSpPr>
          <p:cNvPr name="Freeform 28" id="28"/>
          <p:cNvSpPr/>
          <p:nvPr/>
        </p:nvSpPr>
        <p:spPr>
          <a:xfrm flipH="true" flipV="false" rot="0">
            <a:off x="338565" y="5143500"/>
            <a:ext cx="2394889" cy="2206292"/>
          </a:xfrm>
          <a:custGeom>
            <a:avLst/>
            <a:gdLst/>
            <a:ahLst/>
            <a:cxnLst/>
            <a:rect r="r" b="b" t="t" l="l"/>
            <a:pathLst>
              <a:path h="2206292" w="2394889">
                <a:moveTo>
                  <a:pt x="2394889" y="0"/>
                </a:moveTo>
                <a:lnTo>
                  <a:pt x="0" y="0"/>
                </a:lnTo>
                <a:lnTo>
                  <a:pt x="0" y="2206292"/>
                </a:lnTo>
                <a:lnTo>
                  <a:pt x="2394889" y="2206292"/>
                </a:lnTo>
                <a:lnTo>
                  <a:pt x="2394889"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29" id="29"/>
          <p:cNvSpPr txBox="true"/>
          <p:nvPr/>
        </p:nvSpPr>
        <p:spPr>
          <a:xfrm rot="0">
            <a:off x="8174624" y="9503760"/>
            <a:ext cx="9233518" cy="405765"/>
          </a:xfrm>
          <a:prstGeom prst="rect">
            <a:avLst/>
          </a:prstGeom>
        </p:spPr>
        <p:txBody>
          <a:bodyPr anchor="t" rtlCol="false" tIns="0" lIns="0" bIns="0" rIns="0">
            <a:spAutoFit/>
          </a:bodyPr>
          <a:lstStyle/>
          <a:p>
            <a:pPr algn="r" marL="0" indent="0" lvl="0">
              <a:lnSpc>
                <a:spcPts val="3359"/>
              </a:lnSpc>
              <a:spcBef>
                <a:spcPct val="0"/>
              </a:spcBef>
            </a:pPr>
            <a:r>
              <a:rPr lang="en-US" sz="2400" strike="noStrike" u="none">
                <a:solidFill>
                  <a:srgbClr val="FFFFFF"/>
                </a:solidFill>
                <a:latin typeface="Hind Guntur"/>
              </a:rPr>
              <a:t>What can you say about your projects? Share it here!</a:t>
            </a:r>
          </a:p>
        </p:txBody>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grpSp>
        <p:nvGrpSpPr>
          <p:cNvPr name="Group 2" id="2"/>
          <p:cNvGrpSpPr/>
          <p:nvPr/>
        </p:nvGrpSpPr>
        <p:grpSpPr>
          <a:xfrm rot="0">
            <a:off x="1028700" y="3838668"/>
            <a:ext cx="3981850" cy="2180159"/>
            <a:chOff x="0" y="0"/>
            <a:chExt cx="5309133" cy="2906879"/>
          </a:xfrm>
        </p:grpSpPr>
        <p:sp>
          <p:nvSpPr>
            <p:cNvPr name="Freeform 3" id="3"/>
            <p:cNvSpPr/>
            <p:nvPr/>
          </p:nvSpPr>
          <p:spPr>
            <a:xfrm flipH="false" flipV="false" rot="-10800000">
              <a:off x="0" y="0"/>
              <a:ext cx="5065261" cy="2661563"/>
            </a:xfrm>
            <a:custGeom>
              <a:avLst/>
              <a:gdLst/>
              <a:ahLst/>
              <a:cxnLst/>
              <a:rect r="r" b="b" t="t" l="l"/>
              <a:pathLst>
                <a:path h="2661563" w="5065261">
                  <a:moveTo>
                    <a:pt x="0" y="0"/>
                  </a:moveTo>
                  <a:lnTo>
                    <a:pt x="5065261" y="0"/>
                  </a:lnTo>
                  <a:lnTo>
                    <a:pt x="5065261" y="2661563"/>
                  </a:lnTo>
                  <a:lnTo>
                    <a:pt x="0" y="2661563"/>
                  </a:lnTo>
                  <a:lnTo>
                    <a:pt x="0" y="0"/>
                  </a:lnTo>
                  <a:close/>
                </a:path>
              </a:pathLst>
            </a:custGeom>
            <a:blipFill>
              <a:blip r:embed="rId2">
                <a:extLst>
                  <a:ext uri="{96DAC541-7B7A-43D3-8B79-37D633B846F1}">
                    <asvg:svgBlip xmlns:asvg="http://schemas.microsoft.com/office/drawing/2016/SVG/main" r:embed="rId3"/>
                  </a:ext>
                </a:extLst>
              </a:blip>
              <a:stretch>
                <a:fillRect l="0" t="-91749" r="0" b="0"/>
              </a:stretch>
            </a:blipFill>
            <a:ln cap="sq">
              <a:noFill/>
              <a:prstDash val="solid"/>
              <a:miter/>
            </a:ln>
          </p:spPr>
        </p:sp>
        <p:sp>
          <p:nvSpPr>
            <p:cNvPr name="Freeform 4" id="4"/>
            <p:cNvSpPr/>
            <p:nvPr/>
          </p:nvSpPr>
          <p:spPr>
            <a:xfrm flipH="false" flipV="false" rot="-10800000">
              <a:off x="4745189" y="2416247"/>
              <a:ext cx="563944" cy="490631"/>
            </a:xfrm>
            <a:custGeom>
              <a:avLst/>
              <a:gdLst/>
              <a:ahLst/>
              <a:cxnLst/>
              <a:rect r="r" b="b" t="t" l="l"/>
              <a:pathLst>
                <a:path h="490631" w="563944">
                  <a:moveTo>
                    <a:pt x="0" y="0"/>
                  </a:moveTo>
                  <a:lnTo>
                    <a:pt x="563944" y="0"/>
                  </a:lnTo>
                  <a:lnTo>
                    <a:pt x="563944" y="490632"/>
                  </a:lnTo>
                  <a:lnTo>
                    <a:pt x="0" y="49063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grpSp>
      <p:sp>
        <p:nvSpPr>
          <p:cNvPr name="Freeform 5" id="5"/>
          <p:cNvSpPr/>
          <p:nvPr/>
        </p:nvSpPr>
        <p:spPr>
          <a:xfrm flipH="false" flipV="false" rot="1458563">
            <a:off x="-167918" y="12544"/>
            <a:ext cx="3466957" cy="3906431"/>
          </a:xfrm>
          <a:custGeom>
            <a:avLst/>
            <a:gdLst/>
            <a:ahLst/>
            <a:cxnLst/>
            <a:rect r="r" b="b" t="t" l="l"/>
            <a:pathLst>
              <a:path h="3906431" w="3466957">
                <a:moveTo>
                  <a:pt x="0" y="0"/>
                </a:moveTo>
                <a:lnTo>
                  <a:pt x="3466958" y="0"/>
                </a:lnTo>
                <a:lnTo>
                  <a:pt x="3466958" y="3906431"/>
                </a:lnTo>
                <a:lnTo>
                  <a:pt x="0" y="390643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2175835" y="4901995"/>
            <a:ext cx="1504676" cy="1452696"/>
          </a:xfrm>
          <a:custGeom>
            <a:avLst/>
            <a:gdLst/>
            <a:ahLst/>
            <a:cxnLst/>
            <a:rect r="r" b="b" t="t" l="l"/>
            <a:pathLst>
              <a:path h="1452696" w="1504676">
                <a:moveTo>
                  <a:pt x="0" y="0"/>
                </a:moveTo>
                <a:lnTo>
                  <a:pt x="1504676" y="0"/>
                </a:lnTo>
                <a:lnTo>
                  <a:pt x="1504676" y="1452697"/>
                </a:lnTo>
                <a:lnTo>
                  <a:pt x="0" y="145269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grpSp>
        <p:nvGrpSpPr>
          <p:cNvPr name="Group 7" id="7"/>
          <p:cNvGrpSpPr/>
          <p:nvPr/>
        </p:nvGrpSpPr>
        <p:grpSpPr>
          <a:xfrm rot="0">
            <a:off x="9316469" y="3838668"/>
            <a:ext cx="4010425" cy="2180159"/>
            <a:chOff x="0" y="0"/>
            <a:chExt cx="5347233" cy="2906879"/>
          </a:xfrm>
        </p:grpSpPr>
        <p:sp>
          <p:nvSpPr>
            <p:cNvPr name="Freeform 8" id="8"/>
            <p:cNvSpPr/>
            <p:nvPr/>
          </p:nvSpPr>
          <p:spPr>
            <a:xfrm flipH="false" flipV="false" rot="-10800000">
              <a:off x="0" y="0"/>
              <a:ext cx="5065261" cy="2661563"/>
            </a:xfrm>
            <a:custGeom>
              <a:avLst/>
              <a:gdLst/>
              <a:ahLst/>
              <a:cxnLst/>
              <a:rect r="r" b="b" t="t" l="l"/>
              <a:pathLst>
                <a:path h="2661563" w="5065261">
                  <a:moveTo>
                    <a:pt x="0" y="0"/>
                  </a:moveTo>
                  <a:lnTo>
                    <a:pt x="5065261" y="0"/>
                  </a:lnTo>
                  <a:lnTo>
                    <a:pt x="5065261" y="2661563"/>
                  </a:lnTo>
                  <a:lnTo>
                    <a:pt x="0" y="2661563"/>
                  </a:lnTo>
                  <a:lnTo>
                    <a:pt x="0" y="0"/>
                  </a:lnTo>
                  <a:close/>
                </a:path>
              </a:pathLst>
            </a:custGeom>
            <a:blipFill>
              <a:blip r:embed="rId2">
                <a:extLst>
                  <a:ext uri="{96DAC541-7B7A-43D3-8B79-37D633B846F1}">
                    <asvg:svgBlip xmlns:asvg="http://schemas.microsoft.com/office/drawing/2016/SVG/main" r:embed="rId3"/>
                  </a:ext>
                </a:extLst>
              </a:blip>
              <a:stretch>
                <a:fillRect l="0" t="-91749" r="0" b="0"/>
              </a:stretch>
            </a:blipFill>
            <a:ln cap="sq">
              <a:noFill/>
              <a:prstDash val="solid"/>
              <a:miter/>
            </a:ln>
          </p:spPr>
        </p:sp>
        <p:sp>
          <p:nvSpPr>
            <p:cNvPr name="Freeform 9" id="9"/>
            <p:cNvSpPr/>
            <p:nvPr/>
          </p:nvSpPr>
          <p:spPr>
            <a:xfrm flipH="false" flipV="false" rot="-10800000">
              <a:off x="4783289" y="2416247"/>
              <a:ext cx="563944" cy="490631"/>
            </a:xfrm>
            <a:custGeom>
              <a:avLst/>
              <a:gdLst/>
              <a:ahLst/>
              <a:cxnLst/>
              <a:rect r="r" b="b" t="t" l="l"/>
              <a:pathLst>
                <a:path h="490631" w="563944">
                  <a:moveTo>
                    <a:pt x="0" y="0"/>
                  </a:moveTo>
                  <a:lnTo>
                    <a:pt x="563944" y="0"/>
                  </a:lnTo>
                  <a:lnTo>
                    <a:pt x="563944" y="490632"/>
                  </a:lnTo>
                  <a:lnTo>
                    <a:pt x="0" y="49063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grpSp>
      <p:sp>
        <p:nvSpPr>
          <p:cNvPr name="Freeform 10" id="10"/>
          <p:cNvSpPr/>
          <p:nvPr/>
        </p:nvSpPr>
        <p:spPr>
          <a:xfrm flipH="false" flipV="false" rot="0">
            <a:off x="10554173" y="4836754"/>
            <a:ext cx="1323538" cy="1289848"/>
          </a:xfrm>
          <a:custGeom>
            <a:avLst/>
            <a:gdLst/>
            <a:ahLst/>
            <a:cxnLst/>
            <a:rect r="r" b="b" t="t" l="l"/>
            <a:pathLst>
              <a:path h="1289848" w="1323538">
                <a:moveTo>
                  <a:pt x="0" y="0"/>
                </a:moveTo>
                <a:lnTo>
                  <a:pt x="1323538" y="0"/>
                </a:lnTo>
                <a:lnTo>
                  <a:pt x="1323538" y="1289848"/>
                </a:lnTo>
                <a:lnTo>
                  <a:pt x="0" y="1289848"/>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a:ln cap="sq">
            <a:noFill/>
            <a:prstDash val="solid"/>
            <a:miter/>
          </a:ln>
        </p:spPr>
      </p:sp>
      <p:grpSp>
        <p:nvGrpSpPr>
          <p:cNvPr name="Group 11" id="11"/>
          <p:cNvGrpSpPr/>
          <p:nvPr/>
        </p:nvGrpSpPr>
        <p:grpSpPr>
          <a:xfrm rot="0">
            <a:off x="5172585" y="6114077"/>
            <a:ext cx="3942840" cy="2100947"/>
            <a:chOff x="0" y="0"/>
            <a:chExt cx="5257120" cy="2801263"/>
          </a:xfrm>
        </p:grpSpPr>
        <p:sp>
          <p:nvSpPr>
            <p:cNvPr name="Freeform 12" id="12"/>
            <p:cNvSpPr/>
            <p:nvPr/>
          </p:nvSpPr>
          <p:spPr>
            <a:xfrm flipH="false" flipV="false" rot="0">
              <a:off x="0" y="139700"/>
              <a:ext cx="5065261" cy="2661563"/>
            </a:xfrm>
            <a:custGeom>
              <a:avLst/>
              <a:gdLst/>
              <a:ahLst/>
              <a:cxnLst/>
              <a:rect r="r" b="b" t="t" l="l"/>
              <a:pathLst>
                <a:path h="2661563" w="5065261">
                  <a:moveTo>
                    <a:pt x="0" y="0"/>
                  </a:moveTo>
                  <a:lnTo>
                    <a:pt x="5065261" y="0"/>
                  </a:lnTo>
                  <a:lnTo>
                    <a:pt x="5065261" y="2661563"/>
                  </a:lnTo>
                  <a:lnTo>
                    <a:pt x="0" y="2661563"/>
                  </a:lnTo>
                  <a:lnTo>
                    <a:pt x="0" y="0"/>
                  </a:lnTo>
                  <a:close/>
                </a:path>
              </a:pathLst>
            </a:custGeom>
            <a:blipFill>
              <a:blip r:embed="rId2">
                <a:extLst>
                  <a:ext uri="{96DAC541-7B7A-43D3-8B79-37D633B846F1}">
                    <asvg:svgBlip xmlns:asvg="http://schemas.microsoft.com/office/drawing/2016/SVG/main" r:embed="rId3"/>
                  </a:ext>
                </a:extLst>
              </a:blip>
              <a:stretch>
                <a:fillRect l="0" t="-91749" r="0" b="0"/>
              </a:stretch>
            </a:blipFill>
            <a:ln cap="sq">
              <a:noFill/>
              <a:prstDash val="solid"/>
              <a:miter/>
            </a:ln>
          </p:spPr>
        </p:sp>
        <p:sp>
          <p:nvSpPr>
            <p:cNvPr name="Freeform 13" id="13"/>
            <p:cNvSpPr/>
            <p:nvPr/>
          </p:nvSpPr>
          <p:spPr>
            <a:xfrm flipH="false" flipV="false" rot="0">
              <a:off x="4693176" y="0"/>
              <a:ext cx="563944" cy="490631"/>
            </a:xfrm>
            <a:custGeom>
              <a:avLst/>
              <a:gdLst/>
              <a:ahLst/>
              <a:cxnLst/>
              <a:rect r="r" b="b" t="t" l="l"/>
              <a:pathLst>
                <a:path h="490631" w="563944">
                  <a:moveTo>
                    <a:pt x="0" y="0"/>
                  </a:moveTo>
                  <a:lnTo>
                    <a:pt x="563944" y="0"/>
                  </a:lnTo>
                  <a:lnTo>
                    <a:pt x="563944" y="490631"/>
                  </a:lnTo>
                  <a:lnTo>
                    <a:pt x="0" y="490631"/>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grpSp>
      <p:sp>
        <p:nvSpPr>
          <p:cNvPr name="Freeform 14" id="14"/>
          <p:cNvSpPr/>
          <p:nvPr/>
        </p:nvSpPr>
        <p:spPr>
          <a:xfrm flipH="false" flipV="false" rot="0">
            <a:off x="6396160" y="6018827"/>
            <a:ext cx="1348175" cy="1311407"/>
          </a:xfrm>
          <a:custGeom>
            <a:avLst/>
            <a:gdLst/>
            <a:ahLst/>
            <a:cxnLst/>
            <a:rect r="r" b="b" t="t" l="l"/>
            <a:pathLst>
              <a:path h="1311407" w="1348175">
                <a:moveTo>
                  <a:pt x="0" y="0"/>
                </a:moveTo>
                <a:lnTo>
                  <a:pt x="1348176" y="0"/>
                </a:lnTo>
                <a:lnTo>
                  <a:pt x="1348176" y="1311407"/>
                </a:lnTo>
                <a:lnTo>
                  <a:pt x="0" y="1311407"/>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a:ln cap="sq">
            <a:noFill/>
            <a:prstDash val="solid"/>
            <a:miter/>
          </a:ln>
        </p:spPr>
      </p:sp>
      <p:grpSp>
        <p:nvGrpSpPr>
          <p:cNvPr name="Group 15" id="15"/>
          <p:cNvGrpSpPr/>
          <p:nvPr/>
        </p:nvGrpSpPr>
        <p:grpSpPr>
          <a:xfrm rot="0">
            <a:off x="13460354" y="6114077"/>
            <a:ext cx="3947098" cy="2100947"/>
            <a:chOff x="0" y="0"/>
            <a:chExt cx="5262798" cy="2801263"/>
          </a:xfrm>
        </p:grpSpPr>
        <p:sp>
          <p:nvSpPr>
            <p:cNvPr name="Freeform 16" id="16"/>
            <p:cNvSpPr/>
            <p:nvPr/>
          </p:nvSpPr>
          <p:spPr>
            <a:xfrm flipH="false" flipV="false" rot="0">
              <a:off x="0" y="139700"/>
              <a:ext cx="5065261" cy="2661563"/>
            </a:xfrm>
            <a:custGeom>
              <a:avLst/>
              <a:gdLst/>
              <a:ahLst/>
              <a:cxnLst/>
              <a:rect r="r" b="b" t="t" l="l"/>
              <a:pathLst>
                <a:path h="2661563" w="5065261">
                  <a:moveTo>
                    <a:pt x="0" y="0"/>
                  </a:moveTo>
                  <a:lnTo>
                    <a:pt x="5065261" y="0"/>
                  </a:lnTo>
                  <a:lnTo>
                    <a:pt x="5065261" y="2661563"/>
                  </a:lnTo>
                  <a:lnTo>
                    <a:pt x="0" y="2661563"/>
                  </a:lnTo>
                  <a:lnTo>
                    <a:pt x="0" y="0"/>
                  </a:lnTo>
                  <a:close/>
                </a:path>
              </a:pathLst>
            </a:custGeom>
            <a:blipFill>
              <a:blip r:embed="rId2">
                <a:extLst>
                  <a:ext uri="{96DAC541-7B7A-43D3-8B79-37D633B846F1}">
                    <asvg:svgBlip xmlns:asvg="http://schemas.microsoft.com/office/drawing/2016/SVG/main" r:embed="rId3"/>
                  </a:ext>
                </a:extLst>
              </a:blip>
              <a:stretch>
                <a:fillRect l="0" t="-91749" r="0" b="0"/>
              </a:stretch>
            </a:blipFill>
            <a:ln cap="sq">
              <a:noFill/>
              <a:prstDash val="solid"/>
              <a:miter/>
            </a:ln>
          </p:spPr>
        </p:sp>
        <p:sp>
          <p:nvSpPr>
            <p:cNvPr name="Freeform 17" id="17"/>
            <p:cNvSpPr/>
            <p:nvPr/>
          </p:nvSpPr>
          <p:spPr>
            <a:xfrm flipH="false" flipV="false" rot="0">
              <a:off x="4698854" y="0"/>
              <a:ext cx="563944" cy="490631"/>
            </a:xfrm>
            <a:custGeom>
              <a:avLst/>
              <a:gdLst/>
              <a:ahLst/>
              <a:cxnLst/>
              <a:rect r="r" b="b" t="t" l="l"/>
              <a:pathLst>
                <a:path h="490631" w="563944">
                  <a:moveTo>
                    <a:pt x="0" y="0"/>
                  </a:moveTo>
                  <a:lnTo>
                    <a:pt x="563944" y="0"/>
                  </a:lnTo>
                  <a:lnTo>
                    <a:pt x="563944" y="490631"/>
                  </a:lnTo>
                  <a:lnTo>
                    <a:pt x="0" y="490631"/>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grpSp>
      <p:sp>
        <p:nvSpPr>
          <p:cNvPr name="Freeform 18" id="18"/>
          <p:cNvSpPr/>
          <p:nvPr/>
        </p:nvSpPr>
        <p:spPr>
          <a:xfrm flipH="false" flipV="false" rot="0">
            <a:off x="14632711" y="6190725"/>
            <a:ext cx="1421674" cy="1072717"/>
          </a:xfrm>
          <a:custGeom>
            <a:avLst/>
            <a:gdLst/>
            <a:ahLst/>
            <a:cxnLst/>
            <a:rect r="r" b="b" t="t" l="l"/>
            <a:pathLst>
              <a:path h="1072717" w="1421674">
                <a:moveTo>
                  <a:pt x="0" y="0"/>
                </a:moveTo>
                <a:lnTo>
                  <a:pt x="1421674" y="0"/>
                </a:lnTo>
                <a:lnTo>
                  <a:pt x="1421674" y="1072717"/>
                </a:lnTo>
                <a:lnTo>
                  <a:pt x="0" y="1072717"/>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a:ln cap="sq">
            <a:noFill/>
            <a:prstDash val="solid"/>
            <a:miter/>
          </a:ln>
        </p:spPr>
      </p:sp>
      <p:sp>
        <p:nvSpPr>
          <p:cNvPr name="Freeform 19" id="19"/>
          <p:cNvSpPr/>
          <p:nvPr/>
        </p:nvSpPr>
        <p:spPr>
          <a:xfrm flipH="false" flipV="false" rot="583552">
            <a:off x="15356094" y="767266"/>
            <a:ext cx="1492832" cy="1724911"/>
          </a:xfrm>
          <a:custGeom>
            <a:avLst/>
            <a:gdLst/>
            <a:ahLst/>
            <a:cxnLst/>
            <a:rect r="r" b="b" t="t" l="l"/>
            <a:pathLst>
              <a:path h="1724911" w="1492832">
                <a:moveTo>
                  <a:pt x="0" y="0"/>
                </a:moveTo>
                <a:lnTo>
                  <a:pt x="1492832" y="0"/>
                </a:lnTo>
                <a:lnTo>
                  <a:pt x="1492832" y="1724910"/>
                </a:lnTo>
                <a:lnTo>
                  <a:pt x="0" y="1724910"/>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20" id="20"/>
          <p:cNvSpPr/>
          <p:nvPr/>
        </p:nvSpPr>
        <p:spPr>
          <a:xfrm flipH="false" flipV="false" rot="639145">
            <a:off x="4153796" y="8264546"/>
            <a:ext cx="1911390" cy="1390102"/>
          </a:xfrm>
          <a:custGeom>
            <a:avLst/>
            <a:gdLst/>
            <a:ahLst/>
            <a:cxnLst/>
            <a:rect r="r" b="b" t="t" l="l"/>
            <a:pathLst>
              <a:path h="1390102" w="1911390">
                <a:moveTo>
                  <a:pt x="0" y="0"/>
                </a:moveTo>
                <a:lnTo>
                  <a:pt x="1911390" y="0"/>
                </a:lnTo>
                <a:lnTo>
                  <a:pt x="1911390" y="1390102"/>
                </a:lnTo>
                <a:lnTo>
                  <a:pt x="0" y="1390102"/>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
        <p:nvSpPr>
          <p:cNvPr name="TextBox 21" id="21"/>
          <p:cNvSpPr txBox="true"/>
          <p:nvPr/>
        </p:nvSpPr>
        <p:spPr>
          <a:xfrm rot="0">
            <a:off x="3918420" y="852142"/>
            <a:ext cx="10451159"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92FFBF"/>
                </a:solidFill>
                <a:latin typeface="Stella"/>
              </a:rPr>
              <a:t>Marketing Strategy</a:t>
            </a:r>
          </a:p>
        </p:txBody>
      </p:sp>
      <p:sp>
        <p:nvSpPr>
          <p:cNvPr name="TextBox 22" id="22"/>
          <p:cNvSpPr txBox="true"/>
          <p:nvPr/>
        </p:nvSpPr>
        <p:spPr>
          <a:xfrm rot="0">
            <a:off x="1472462" y="7523148"/>
            <a:ext cx="2911422" cy="723900"/>
          </a:xfrm>
          <a:prstGeom prst="rect">
            <a:avLst/>
          </a:prstGeom>
        </p:spPr>
        <p:txBody>
          <a:bodyPr anchor="t" rtlCol="false" tIns="0" lIns="0" bIns="0" rIns="0">
            <a:spAutoFit/>
          </a:bodyPr>
          <a:lstStyle/>
          <a:p>
            <a:pPr algn="ctr" marL="0" indent="0" lvl="0">
              <a:lnSpc>
                <a:spcPts val="2879"/>
              </a:lnSpc>
            </a:pPr>
            <a:r>
              <a:rPr lang="en-US" sz="2400">
                <a:solidFill>
                  <a:srgbClr val="FFFFFF"/>
                </a:solidFill>
                <a:latin typeface="Hind Guntur"/>
              </a:rPr>
              <a:t>Elaborate on what you want to discuss.</a:t>
            </a:r>
            <a:r>
              <a:rPr lang="en-US" sz="2400">
                <a:solidFill>
                  <a:srgbClr val="FFFFFF"/>
                </a:solidFill>
                <a:latin typeface="Hind Guntur"/>
              </a:rPr>
              <a:t> </a:t>
            </a:r>
          </a:p>
        </p:txBody>
      </p:sp>
      <p:sp>
        <p:nvSpPr>
          <p:cNvPr name="TextBox 23" id="23"/>
          <p:cNvSpPr txBox="true"/>
          <p:nvPr/>
        </p:nvSpPr>
        <p:spPr>
          <a:xfrm rot="0">
            <a:off x="9790823" y="7523148"/>
            <a:ext cx="2850238" cy="723900"/>
          </a:xfrm>
          <a:prstGeom prst="rect">
            <a:avLst/>
          </a:prstGeom>
        </p:spPr>
        <p:txBody>
          <a:bodyPr anchor="t" rtlCol="false" tIns="0" lIns="0" bIns="0" rIns="0">
            <a:spAutoFit/>
          </a:bodyPr>
          <a:lstStyle/>
          <a:p>
            <a:pPr algn="ctr" marL="0" indent="0" lvl="0">
              <a:lnSpc>
                <a:spcPts val="2879"/>
              </a:lnSpc>
            </a:pPr>
            <a:r>
              <a:rPr lang="en-US" sz="2400">
                <a:solidFill>
                  <a:srgbClr val="FFFFFF"/>
                </a:solidFill>
                <a:latin typeface="Hind Guntur"/>
              </a:rPr>
              <a:t>Elaborate on what you want to discuss.</a:t>
            </a:r>
            <a:r>
              <a:rPr lang="en-US" sz="2400">
                <a:solidFill>
                  <a:srgbClr val="FFFFFF"/>
                </a:solidFill>
                <a:latin typeface="Hind Guntur"/>
              </a:rPr>
              <a:t> </a:t>
            </a:r>
          </a:p>
        </p:txBody>
      </p:sp>
      <p:sp>
        <p:nvSpPr>
          <p:cNvPr name="TextBox 24" id="24"/>
          <p:cNvSpPr txBox="true"/>
          <p:nvPr/>
        </p:nvSpPr>
        <p:spPr>
          <a:xfrm rot="0">
            <a:off x="1152436" y="6458253"/>
            <a:ext cx="3551474" cy="922020"/>
          </a:xfrm>
          <a:prstGeom prst="rect">
            <a:avLst/>
          </a:prstGeom>
        </p:spPr>
        <p:txBody>
          <a:bodyPr anchor="t" rtlCol="false" tIns="0" lIns="0" bIns="0" rIns="0">
            <a:spAutoFit/>
          </a:bodyPr>
          <a:lstStyle/>
          <a:p>
            <a:pPr algn="ctr" marL="0" indent="0" lvl="0">
              <a:lnSpc>
                <a:spcPts val="3689"/>
              </a:lnSpc>
            </a:pPr>
            <a:r>
              <a:rPr lang="en-US" sz="2999" strike="noStrike" u="none">
                <a:solidFill>
                  <a:srgbClr val="FFFEA5"/>
                </a:solidFill>
                <a:latin typeface="Hind Guntur Semi-Bold"/>
              </a:rPr>
              <a:t>WEBSITE</a:t>
            </a:r>
          </a:p>
          <a:p>
            <a:pPr algn="ctr" marL="0" indent="0" lvl="0">
              <a:lnSpc>
                <a:spcPts val="3689"/>
              </a:lnSpc>
            </a:pPr>
            <a:r>
              <a:rPr lang="en-US" sz="2999" strike="noStrike" u="none">
                <a:solidFill>
                  <a:srgbClr val="FFFEA5"/>
                </a:solidFill>
                <a:latin typeface="Hind Guntur Semi-Bold"/>
              </a:rPr>
              <a:t>MARKETING</a:t>
            </a:r>
          </a:p>
        </p:txBody>
      </p:sp>
      <p:sp>
        <p:nvSpPr>
          <p:cNvPr name="TextBox 25" id="25"/>
          <p:cNvSpPr txBox="true"/>
          <p:nvPr/>
        </p:nvSpPr>
        <p:spPr>
          <a:xfrm rot="0">
            <a:off x="10004967" y="6458253"/>
            <a:ext cx="2421951" cy="922020"/>
          </a:xfrm>
          <a:prstGeom prst="rect">
            <a:avLst/>
          </a:prstGeom>
        </p:spPr>
        <p:txBody>
          <a:bodyPr anchor="t" rtlCol="false" tIns="0" lIns="0" bIns="0" rIns="0">
            <a:spAutoFit/>
          </a:bodyPr>
          <a:lstStyle/>
          <a:p>
            <a:pPr algn="ctr" marL="0" indent="0" lvl="0">
              <a:lnSpc>
                <a:spcPts val="3689"/>
              </a:lnSpc>
            </a:pPr>
            <a:r>
              <a:rPr lang="en-US" sz="2999" strike="noStrike" u="none">
                <a:solidFill>
                  <a:srgbClr val="FFFEA5"/>
                </a:solidFill>
                <a:latin typeface="Hind Guntur Semi-Bold"/>
              </a:rPr>
              <a:t>CONTENT</a:t>
            </a:r>
          </a:p>
          <a:p>
            <a:pPr algn="ctr" marL="0" indent="0" lvl="0">
              <a:lnSpc>
                <a:spcPts val="3689"/>
              </a:lnSpc>
            </a:pPr>
            <a:r>
              <a:rPr lang="en-US" sz="2999" strike="noStrike" u="none">
                <a:solidFill>
                  <a:srgbClr val="FFFEA5"/>
                </a:solidFill>
                <a:latin typeface="Hind Guntur Semi-Bold"/>
              </a:rPr>
              <a:t>MARKETING</a:t>
            </a:r>
          </a:p>
        </p:txBody>
      </p:sp>
      <p:sp>
        <p:nvSpPr>
          <p:cNvPr name="TextBox 26" id="26"/>
          <p:cNvSpPr txBox="true"/>
          <p:nvPr/>
        </p:nvSpPr>
        <p:spPr>
          <a:xfrm rot="0">
            <a:off x="5600429" y="3804909"/>
            <a:ext cx="2939638" cy="723900"/>
          </a:xfrm>
          <a:prstGeom prst="rect">
            <a:avLst/>
          </a:prstGeom>
        </p:spPr>
        <p:txBody>
          <a:bodyPr anchor="t" rtlCol="false" tIns="0" lIns="0" bIns="0" rIns="0">
            <a:spAutoFit/>
          </a:bodyPr>
          <a:lstStyle/>
          <a:p>
            <a:pPr algn="ctr" marL="0" indent="0" lvl="0">
              <a:lnSpc>
                <a:spcPts val="2879"/>
              </a:lnSpc>
            </a:pPr>
            <a:r>
              <a:rPr lang="en-US" sz="2400">
                <a:solidFill>
                  <a:srgbClr val="FFFFFF"/>
                </a:solidFill>
                <a:latin typeface="Hind Guntur"/>
              </a:rPr>
              <a:t>Elaborate on what you want to discuss.</a:t>
            </a:r>
            <a:r>
              <a:rPr lang="en-US" sz="2400">
                <a:solidFill>
                  <a:srgbClr val="FFFFFF"/>
                </a:solidFill>
                <a:latin typeface="Hind Guntur"/>
              </a:rPr>
              <a:t> </a:t>
            </a:r>
          </a:p>
        </p:txBody>
      </p:sp>
      <p:sp>
        <p:nvSpPr>
          <p:cNvPr name="TextBox 27" id="27"/>
          <p:cNvSpPr txBox="true"/>
          <p:nvPr/>
        </p:nvSpPr>
        <p:spPr>
          <a:xfrm rot="0">
            <a:off x="13857450" y="3804909"/>
            <a:ext cx="2972196" cy="723900"/>
          </a:xfrm>
          <a:prstGeom prst="rect">
            <a:avLst/>
          </a:prstGeom>
        </p:spPr>
        <p:txBody>
          <a:bodyPr anchor="t" rtlCol="false" tIns="0" lIns="0" bIns="0" rIns="0">
            <a:spAutoFit/>
          </a:bodyPr>
          <a:lstStyle/>
          <a:p>
            <a:pPr algn="ctr">
              <a:lnSpc>
                <a:spcPts val="2879"/>
              </a:lnSpc>
            </a:pPr>
            <a:r>
              <a:rPr lang="en-US" sz="2400">
                <a:solidFill>
                  <a:srgbClr val="FFFFFF"/>
                </a:solidFill>
                <a:latin typeface="Hind Guntur"/>
              </a:rPr>
              <a:t>Elaborate on what</a:t>
            </a:r>
          </a:p>
          <a:p>
            <a:pPr algn="ctr" marL="0" indent="0" lvl="0">
              <a:lnSpc>
                <a:spcPts val="2879"/>
              </a:lnSpc>
            </a:pPr>
            <a:r>
              <a:rPr lang="en-US" sz="2400">
                <a:solidFill>
                  <a:srgbClr val="FFFFFF"/>
                </a:solidFill>
                <a:latin typeface="Hind Guntur"/>
              </a:rPr>
              <a:t>you want to discuss.</a:t>
            </a:r>
            <a:r>
              <a:rPr lang="en-US" sz="2400">
                <a:solidFill>
                  <a:srgbClr val="FFFFFF"/>
                </a:solidFill>
                <a:latin typeface="Hind Guntur"/>
              </a:rPr>
              <a:t> </a:t>
            </a:r>
          </a:p>
        </p:txBody>
      </p:sp>
      <p:sp>
        <p:nvSpPr>
          <p:cNvPr name="TextBox 28" id="28"/>
          <p:cNvSpPr txBox="true"/>
          <p:nvPr/>
        </p:nvSpPr>
        <p:spPr>
          <a:xfrm rot="0">
            <a:off x="5600429" y="4728834"/>
            <a:ext cx="2939638" cy="922020"/>
          </a:xfrm>
          <a:prstGeom prst="rect">
            <a:avLst/>
          </a:prstGeom>
        </p:spPr>
        <p:txBody>
          <a:bodyPr anchor="t" rtlCol="false" tIns="0" lIns="0" bIns="0" rIns="0">
            <a:spAutoFit/>
          </a:bodyPr>
          <a:lstStyle/>
          <a:p>
            <a:pPr algn="ctr" marL="0" indent="0" lvl="0">
              <a:lnSpc>
                <a:spcPts val="3689"/>
              </a:lnSpc>
            </a:pPr>
            <a:r>
              <a:rPr lang="en-US" sz="2999" strike="noStrike" u="none">
                <a:solidFill>
                  <a:srgbClr val="FFFEA5"/>
                </a:solidFill>
                <a:latin typeface="Hind Guntur Semi-Bold"/>
              </a:rPr>
              <a:t>SOCIAL MEDIA</a:t>
            </a:r>
          </a:p>
          <a:p>
            <a:pPr algn="ctr" marL="0" indent="0" lvl="0">
              <a:lnSpc>
                <a:spcPts val="3689"/>
              </a:lnSpc>
            </a:pPr>
            <a:r>
              <a:rPr lang="en-US" sz="2999" strike="noStrike" u="none">
                <a:solidFill>
                  <a:srgbClr val="FFFEA5"/>
                </a:solidFill>
                <a:latin typeface="Hind Guntur Semi-Bold"/>
              </a:rPr>
              <a:t>MARKETING</a:t>
            </a:r>
          </a:p>
        </p:txBody>
      </p:sp>
      <p:sp>
        <p:nvSpPr>
          <p:cNvPr name="TextBox 29" id="29"/>
          <p:cNvSpPr txBox="true"/>
          <p:nvPr/>
        </p:nvSpPr>
        <p:spPr>
          <a:xfrm rot="0">
            <a:off x="13890008" y="4728834"/>
            <a:ext cx="2939638" cy="922020"/>
          </a:xfrm>
          <a:prstGeom prst="rect">
            <a:avLst/>
          </a:prstGeom>
        </p:spPr>
        <p:txBody>
          <a:bodyPr anchor="t" rtlCol="false" tIns="0" lIns="0" bIns="0" rIns="0">
            <a:spAutoFit/>
          </a:bodyPr>
          <a:lstStyle/>
          <a:p>
            <a:pPr algn="ctr" marL="0" indent="0" lvl="0">
              <a:lnSpc>
                <a:spcPts val="3689"/>
              </a:lnSpc>
            </a:pPr>
            <a:r>
              <a:rPr lang="en-US" sz="2999" strike="noStrike" u="none">
                <a:solidFill>
                  <a:srgbClr val="FFFEA5"/>
                </a:solidFill>
                <a:latin typeface="Hind Guntur Semi-Bold"/>
              </a:rPr>
              <a:t>VIDEO</a:t>
            </a:r>
          </a:p>
          <a:p>
            <a:pPr algn="ctr" marL="0" indent="0" lvl="0">
              <a:lnSpc>
                <a:spcPts val="3689"/>
              </a:lnSpc>
            </a:pPr>
            <a:r>
              <a:rPr lang="en-US" sz="2999" strike="noStrike" u="none">
                <a:solidFill>
                  <a:srgbClr val="FFFEA5"/>
                </a:solidFill>
                <a:latin typeface="Hind Guntur Semi-Bold"/>
              </a:rPr>
              <a:t>MARKETING</a:t>
            </a:r>
          </a:p>
        </p:txBody>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Freeform 2" id="2"/>
          <p:cNvSpPr/>
          <p:nvPr/>
        </p:nvSpPr>
        <p:spPr>
          <a:xfrm flipH="false" flipV="false" rot="0">
            <a:off x="686390" y="6671158"/>
            <a:ext cx="3119770" cy="2909185"/>
          </a:xfrm>
          <a:custGeom>
            <a:avLst/>
            <a:gdLst/>
            <a:ahLst/>
            <a:cxnLst/>
            <a:rect r="r" b="b" t="t" l="l"/>
            <a:pathLst>
              <a:path h="2909185" w="3119770">
                <a:moveTo>
                  <a:pt x="0" y="0"/>
                </a:moveTo>
                <a:lnTo>
                  <a:pt x="3119770" y="0"/>
                </a:lnTo>
                <a:lnTo>
                  <a:pt x="3119770" y="2909185"/>
                </a:lnTo>
                <a:lnTo>
                  <a:pt x="0" y="290918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4818970" y="879576"/>
            <a:ext cx="2512023" cy="3970151"/>
          </a:xfrm>
          <a:custGeom>
            <a:avLst/>
            <a:gdLst/>
            <a:ahLst/>
            <a:cxnLst/>
            <a:rect r="r" b="b" t="t" l="l"/>
            <a:pathLst>
              <a:path h="3970151" w="2512023">
                <a:moveTo>
                  <a:pt x="0" y="0"/>
                </a:moveTo>
                <a:lnTo>
                  <a:pt x="2512023" y="0"/>
                </a:lnTo>
                <a:lnTo>
                  <a:pt x="2512023" y="3970152"/>
                </a:lnTo>
                <a:lnTo>
                  <a:pt x="0" y="397015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true" rot="-5400000">
            <a:off x="11555419" y="-42402"/>
            <a:ext cx="2412302" cy="4114800"/>
          </a:xfrm>
          <a:custGeom>
            <a:avLst/>
            <a:gdLst/>
            <a:ahLst/>
            <a:cxnLst/>
            <a:rect r="r" b="b" t="t" l="l"/>
            <a:pathLst>
              <a:path h="4114800" w="2412302">
                <a:moveTo>
                  <a:pt x="0" y="4114800"/>
                </a:moveTo>
                <a:lnTo>
                  <a:pt x="2412302" y="4114800"/>
                </a:lnTo>
                <a:lnTo>
                  <a:pt x="2412302" y="0"/>
                </a:lnTo>
                <a:lnTo>
                  <a:pt x="0" y="0"/>
                </a:lnTo>
                <a:lnTo>
                  <a:pt x="0" y="411480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true" flipV="false" rot="-5400000">
            <a:off x="4320279" y="5472086"/>
            <a:ext cx="2412301" cy="4114800"/>
          </a:xfrm>
          <a:custGeom>
            <a:avLst/>
            <a:gdLst/>
            <a:ahLst/>
            <a:cxnLst/>
            <a:rect r="r" b="b" t="t" l="l"/>
            <a:pathLst>
              <a:path h="4114800" w="2412301">
                <a:moveTo>
                  <a:pt x="2412302" y="0"/>
                </a:moveTo>
                <a:lnTo>
                  <a:pt x="0" y="0"/>
                </a:lnTo>
                <a:lnTo>
                  <a:pt x="0" y="4114800"/>
                </a:lnTo>
                <a:lnTo>
                  <a:pt x="2412302" y="4114800"/>
                </a:lnTo>
                <a:lnTo>
                  <a:pt x="2412302"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6" id="6"/>
          <p:cNvSpPr/>
          <p:nvPr/>
        </p:nvSpPr>
        <p:spPr>
          <a:xfrm flipH="false" flipV="false" rot="-5400000">
            <a:off x="5737687" y="-1149906"/>
            <a:ext cx="7005272" cy="192645"/>
          </a:xfrm>
          <a:custGeom>
            <a:avLst/>
            <a:gdLst/>
            <a:ahLst/>
            <a:cxnLst/>
            <a:rect r="r" b="b" t="t" l="l"/>
            <a:pathLst>
              <a:path h="192645" w="7005272">
                <a:moveTo>
                  <a:pt x="0" y="0"/>
                </a:moveTo>
                <a:lnTo>
                  <a:pt x="7005271" y="0"/>
                </a:lnTo>
                <a:lnTo>
                  <a:pt x="7005271" y="192645"/>
                </a:lnTo>
                <a:lnTo>
                  <a:pt x="0" y="192645"/>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a:ln cap="sq">
            <a:noFill/>
            <a:prstDash val="solid"/>
            <a:miter/>
          </a:ln>
        </p:spPr>
      </p:sp>
      <p:sp>
        <p:nvSpPr>
          <p:cNvPr name="Freeform 7" id="7"/>
          <p:cNvSpPr/>
          <p:nvPr/>
        </p:nvSpPr>
        <p:spPr>
          <a:xfrm flipH="false" flipV="false" rot="-5400000">
            <a:off x="7903026" y="4645261"/>
            <a:ext cx="2674594" cy="192645"/>
          </a:xfrm>
          <a:custGeom>
            <a:avLst/>
            <a:gdLst/>
            <a:ahLst/>
            <a:cxnLst/>
            <a:rect r="r" b="b" t="t" l="l"/>
            <a:pathLst>
              <a:path h="192645" w="2674594">
                <a:moveTo>
                  <a:pt x="0" y="0"/>
                </a:moveTo>
                <a:lnTo>
                  <a:pt x="2674593" y="0"/>
                </a:lnTo>
                <a:lnTo>
                  <a:pt x="2674593" y="192645"/>
                </a:lnTo>
                <a:lnTo>
                  <a:pt x="0" y="192645"/>
                </a:lnTo>
                <a:lnTo>
                  <a:pt x="0" y="0"/>
                </a:lnTo>
                <a:close/>
              </a:path>
            </a:pathLst>
          </a:custGeom>
          <a:blipFill>
            <a:blip r:embed="rId10">
              <a:extLst>
                <a:ext uri="{96DAC541-7B7A-43D3-8B79-37D633B846F1}">
                  <asvg:svgBlip xmlns:asvg="http://schemas.microsoft.com/office/drawing/2016/SVG/main" r:embed="rId11"/>
                </a:ext>
              </a:extLst>
            </a:blip>
            <a:stretch>
              <a:fillRect l="-161919" t="0" r="0" b="0"/>
            </a:stretch>
          </a:blipFill>
          <a:ln cap="sq">
            <a:noFill/>
            <a:prstDash val="solid"/>
            <a:miter/>
          </a:ln>
        </p:spPr>
      </p:sp>
      <p:sp>
        <p:nvSpPr>
          <p:cNvPr name="Freeform 8" id="8"/>
          <p:cNvSpPr/>
          <p:nvPr/>
        </p:nvSpPr>
        <p:spPr>
          <a:xfrm flipH="false" flipV="false" rot="-5400000">
            <a:off x="5737687" y="10754824"/>
            <a:ext cx="7005272" cy="192645"/>
          </a:xfrm>
          <a:custGeom>
            <a:avLst/>
            <a:gdLst/>
            <a:ahLst/>
            <a:cxnLst/>
            <a:rect r="r" b="b" t="t" l="l"/>
            <a:pathLst>
              <a:path h="192645" w="7005272">
                <a:moveTo>
                  <a:pt x="0" y="0"/>
                </a:moveTo>
                <a:lnTo>
                  <a:pt x="7005271" y="0"/>
                </a:lnTo>
                <a:lnTo>
                  <a:pt x="7005271" y="192645"/>
                </a:lnTo>
                <a:lnTo>
                  <a:pt x="0" y="192645"/>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a:ln cap="sq">
            <a:noFill/>
            <a:prstDash val="solid"/>
            <a:miter/>
          </a:ln>
        </p:spPr>
      </p:sp>
      <p:sp>
        <p:nvSpPr>
          <p:cNvPr name="TextBox 9" id="9"/>
          <p:cNvSpPr txBox="true"/>
          <p:nvPr/>
        </p:nvSpPr>
        <p:spPr>
          <a:xfrm rot="0">
            <a:off x="7339845" y="6218347"/>
            <a:ext cx="3608309"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FFFEA5"/>
                </a:solidFill>
                <a:latin typeface="Stella"/>
              </a:rPr>
              <a:t>2021</a:t>
            </a:r>
          </a:p>
        </p:txBody>
      </p:sp>
      <p:pic>
        <p:nvPicPr>
          <p:cNvPr name="Picture 10" id="10"/>
          <p:cNvPicPr>
            <a:picLocks noChangeAspect="true"/>
          </p:cNvPicPr>
          <p:nvPr/>
        </p:nvPicPr>
        <p:blipFill>
          <a:blip r:embed="rId12"/>
          <a:stretch>
            <a:fillRect/>
          </a:stretch>
        </p:blipFill>
        <p:spPr>
          <a:xfrm rot="0">
            <a:off x="10246337" y="4796249"/>
            <a:ext cx="7035376" cy="5265572"/>
          </a:xfrm>
          <a:prstGeom prst="rect">
            <a:avLst/>
          </a:prstGeom>
        </p:spPr>
      </p:pic>
      <p:sp>
        <p:nvSpPr>
          <p:cNvPr name="Freeform 11" id="11"/>
          <p:cNvSpPr/>
          <p:nvPr/>
        </p:nvSpPr>
        <p:spPr>
          <a:xfrm flipH="false" flipV="false" rot="0">
            <a:off x="4454705" y="4926421"/>
            <a:ext cx="1722745" cy="1584925"/>
          </a:xfrm>
          <a:custGeom>
            <a:avLst/>
            <a:gdLst/>
            <a:ahLst/>
            <a:cxnLst/>
            <a:rect r="r" b="b" t="t" l="l"/>
            <a:pathLst>
              <a:path h="1584925" w="1722745">
                <a:moveTo>
                  <a:pt x="0" y="0"/>
                </a:moveTo>
                <a:lnTo>
                  <a:pt x="1722745" y="0"/>
                </a:lnTo>
                <a:lnTo>
                  <a:pt x="1722745" y="1584925"/>
                </a:lnTo>
                <a:lnTo>
                  <a:pt x="0" y="1584925"/>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12" id="12"/>
          <p:cNvSpPr/>
          <p:nvPr/>
        </p:nvSpPr>
        <p:spPr>
          <a:xfrm flipH="true" flipV="false" rot="0">
            <a:off x="6177450" y="1273990"/>
            <a:ext cx="1389390" cy="1482016"/>
          </a:xfrm>
          <a:custGeom>
            <a:avLst/>
            <a:gdLst/>
            <a:ahLst/>
            <a:cxnLst/>
            <a:rect r="r" b="b" t="t" l="l"/>
            <a:pathLst>
              <a:path h="1482016" w="1389390">
                <a:moveTo>
                  <a:pt x="1389390" y="0"/>
                </a:moveTo>
                <a:lnTo>
                  <a:pt x="0" y="0"/>
                </a:lnTo>
                <a:lnTo>
                  <a:pt x="0" y="1482016"/>
                </a:lnTo>
                <a:lnTo>
                  <a:pt x="1389390" y="1482016"/>
                </a:lnTo>
                <a:lnTo>
                  <a:pt x="1389390" y="0"/>
                </a:lnTo>
                <a:close/>
              </a:path>
            </a:pathLst>
          </a:custGeom>
          <a:blipFill>
            <a:blip r:embed="rId15">
              <a:extLst>
                <a:ext uri="{96DAC541-7B7A-43D3-8B79-37D633B846F1}">
                  <asvg:svgBlip xmlns:asvg="http://schemas.microsoft.com/office/drawing/2016/SVG/main" r:embed="rId16"/>
                </a:ext>
              </a:extLst>
            </a:blip>
            <a:stretch>
              <a:fillRect l="0" t="0" r="0" b="0"/>
            </a:stretch>
          </a:blipFill>
        </p:spPr>
      </p:sp>
      <p:sp>
        <p:nvSpPr>
          <p:cNvPr name="TextBox 13" id="13"/>
          <p:cNvSpPr txBox="true"/>
          <p:nvPr/>
        </p:nvSpPr>
        <p:spPr>
          <a:xfrm rot="0">
            <a:off x="11287856" y="1361043"/>
            <a:ext cx="3364925" cy="436626"/>
          </a:xfrm>
          <a:prstGeom prst="rect">
            <a:avLst/>
          </a:prstGeom>
        </p:spPr>
        <p:txBody>
          <a:bodyPr anchor="t" rtlCol="false" tIns="0" lIns="0" bIns="0" rIns="0">
            <a:spAutoFit/>
          </a:bodyPr>
          <a:lstStyle/>
          <a:p>
            <a:pPr algn="ctr" marL="0" indent="0" lvl="0">
              <a:lnSpc>
                <a:spcPts val="3566"/>
              </a:lnSpc>
              <a:spcBef>
                <a:spcPct val="0"/>
              </a:spcBef>
            </a:pPr>
            <a:r>
              <a:rPr lang="en-US" sz="2899" strike="noStrike" u="none">
                <a:solidFill>
                  <a:srgbClr val="9448EF"/>
                </a:solidFill>
                <a:latin typeface="Hind Guntur Semi-Bold"/>
              </a:rPr>
              <a:t>ADD A MAIN POINT</a:t>
            </a:r>
          </a:p>
        </p:txBody>
      </p:sp>
      <p:sp>
        <p:nvSpPr>
          <p:cNvPr name="TextBox 14" id="14"/>
          <p:cNvSpPr txBox="true"/>
          <p:nvPr/>
        </p:nvSpPr>
        <p:spPr>
          <a:xfrm rot="0">
            <a:off x="3633615" y="6922807"/>
            <a:ext cx="3364925" cy="436626"/>
          </a:xfrm>
          <a:prstGeom prst="rect">
            <a:avLst/>
          </a:prstGeom>
        </p:spPr>
        <p:txBody>
          <a:bodyPr anchor="t" rtlCol="false" tIns="0" lIns="0" bIns="0" rIns="0">
            <a:spAutoFit/>
          </a:bodyPr>
          <a:lstStyle/>
          <a:p>
            <a:pPr algn="ctr" marL="0" indent="0" lvl="0">
              <a:lnSpc>
                <a:spcPts val="3566"/>
              </a:lnSpc>
              <a:spcBef>
                <a:spcPct val="0"/>
              </a:spcBef>
            </a:pPr>
            <a:r>
              <a:rPr lang="en-US" sz="2899" strike="noStrike" u="none">
                <a:solidFill>
                  <a:srgbClr val="9448EF"/>
                </a:solidFill>
                <a:latin typeface="Hind Guntur Semi-Bold"/>
              </a:rPr>
              <a:t>ADD A MAIN POINT</a:t>
            </a:r>
          </a:p>
        </p:txBody>
      </p:sp>
      <p:sp>
        <p:nvSpPr>
          <p:cNvPr name="TextBox 15" id="15"/>
          <p:cNvSpPr txBox="true"/>
          <p:nvPr/>
        </p:nvSpPr>
        <p:spPr>
          <a:xfrm rot="0">
            <a:off x="11524374" y="1853422"/>
            <a:ext cx="2891887" cy="8248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000000"/>
                </a:solidFill>
                <a:latin typeface="Hind Guntur"/>
              </a:rPr>
              <a:t>Elaborate on what you want to discuss. </a:t>
            </a:r>
          </a:p>
        </p:txBody>
      </p:sp>
      <p:sp>
        <p:nvSpPr>
          <p:cNvPr name="TextBox 16" id="16"/>
          <p:cNvSpPr txBox="true"/>
          <p:nvPr/>
        </p:nvSpPr>
        <p:spPr>
          <a:xfrm rot="0">
            <a:off x="3943561" y="7415186"/>
            <a:ext cx="2745032" cy="8248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000000"/>
                </a:solidFill>
                <a:latin typeface="Hind Guntur"/>
              </a:rPr>
              <a:t>Elaborate on what you want to discuss. </a:t>
            </a:r>
          </a:p>
        </p:txBody>
      </p:sp>
      <p:sp>
        <p:nvSpPr>
          <p:cNvPr name="TextBox 17" id="17"/>
          <p:cNvSpPr txBox="true"/>
          <p:nvPr/>
        </p:nvSpPr>
        <p:spPr>
          <a:xfrm rot="0">
            <a:off x="1028700" y="1037447"/>
            <a:ext cx="4497730" cy="3051810"/>
          </a:xfrm>
          <a:prstGeom prst="rect">
            <a:avLst/>
          </a:prstGeom>
        </p:spPr>
        <p:txBody>
          <a:bodyPr anchor="t" rtlCol="false" tIns="0" lIns="0" bIns="0" rIns="0">
            <a:spAutoFit/>
          </a:bodyPr>
          <a:lstStyle/>
          <a:p>
            <a:pPr marL="0" indent="0" lvl="0">
              <a:lnSpc>
                <a:spcPts val="11519"/>
              </a:lnSpc>
              <a:spcBef>
                <a:spcPct val="0"/>
              </a:spcBef>
            </a:pPr>
            <a:r>
              <a:rPr lang="en-US" sz="12000" strike="noStrike" u="none">
                <a:solidFill>
                  <a:srgbClr val="92FFBF"/>
                </a:solidFill>
                <a:latin typeface="Stella"/>
              </a:rPr>
              <a:t>Timeline Page</a:t>
            </a:r>
          </a:p>
        </p:txBody>
      </p:sp>
      <p:sp>
        <p:nvSpPr>
          <p:cNvPr name="TextBox 18" id="18"/>
          <p:cNvSpPr txBox="true"/>
          <p:nvPr/>
        </p:nvSpPr>
        <p:spPr>
          <a:xfrm rot="0">
            <a:off x="7583830" y="2171465"/>
            <a:ext cx="3120340"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FFFEA5"/>
                </a:solidFill>
                <a:latin typeface="Stella"/>
              </a:rPr>
              <a:t>2020</a:t>
            </a:r>
          </a:p>
        </p:txBody>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grpSp>
        <p:nvGrpSpPr>
          <p:cNvPr name="Group 2" id="2"/>
          <p:cNvGrpSpPr/>
          <p:nvPr/>
        </p:nvGrpSpPr>
        <p:grpSpPr>
          <a:xfrm rot="0">
            <a:off x="10898745" y="5492112"/>
            <a:ext cx="5318912" cy="4205891"/>
            <a:chOff x="0" y="0"/>
            <a:chExt cx="1400866" cy="1107724"/>
          </a:xfrm>
        </p:grpSpPr>
        <p:sp>
          <p:nvSpPr>
            <p:cNvPr name="Freeform 3" id="3"/>
            <p:cNvSpPr/>
            <p:nvPr/>
          </p:nvSpPr>
          <p:spPr>
            <a:xfrm flipH="false" flipV="false" rot="0">
              <a:off x="0" y="0"/>
              <a:ext cx="1400866" cy="1107724"/>
            </a:xfrm>
            <a:custGeom>
              <a:avLst/>
              <a:gdLst/>
              <a:ahLst/>
              <a:cxnLst/>
              <a:rect r="r" b="b" t="t" l="l"/>
              <a:pathLst>
                <a:path h="1107724" w="1400866">
                  <a:moveTo>
                    <a:pt x="0" y="0"/>
                  </a:moveTo>
                  <a:lnTo>
                    <a:pt x="1400866" y="0"/>
                  </a:lnTo>
                  <a:lnTo>
                    <a:pt x="1400866" y="1107724"/>
                  </a:lnTo>
                  <a:lnTo>
                    <a:pt x="0" y="1107724"/>
                  </a:lnTo>
                  <a:close/>
                </a:path>
              </a:pathLst>
            </a:custGeom>
            <a:solidFill>
              <a:srgbClr val="701AD8"/>
            </a:solidFill>
          </p:spPr>
        </p:sp>
        <p:sp>
          <p:nvSpPr>
            <p:cNvPr name="TextBox 4" id="4"/>
            <p:cNvSpPr txBox="true"/>
            <p:nvPr/>
          </p:nvSpPr>
          <p:spPr>
            <a:xfrm>
              <a:off x="0" y="-47625"/>
              <a:ext cx="1400866" cy="1155349"/>
            </a:xfrm>
            <a:prstGeom prst="rect">
              <a:avLst/>
            </a:prstGeom>
          </p:spPr>
          <p:txBody>
            <a:bodyPr anchor="ctr" rtlCol="false" tIns="50800" lIns="50800" bIns="50800" rIns="50800"/>
            <a:lstStyle/>
            <a:p>
              <a:pPr algn="ctr">
                <a:lnSpc>
                  <a:spcPts val="3359"/>
                </a:lnSpc>
              </a:pPr>
            </a:p>
          </p:txBody>
        </p:sp>
      </p:grpSp>
      <p:grpSp>
        <p:nvGrpSpPr>
          <p:cNvPr name="Group 5" id="5"/>
          <p:cNvGrpSpPr/>
          <p:nvPr/>
        </p:nvGrpSpPr>
        <p:grpSpPr>
          <a:xfrm rot="0">
            <a:off x="10950797" y="5537657"/>
            <a:ext cx="5214808" cy="4114800"/>
            <a:chOff x="0" y="0"/>
            <a:chExt cx="6953077" cy="5486400"/>
          </a:xfrm>
        </p:grpSpPr>
        <p:pic>
          <p:nvPicPr>
            <p:cNvPr name="Picture 6" id="6"/>
            <p:cNvPicPr>
              <a:picLocks noChangeAspect="true"/>
            </p:cNvPicPr>
            <p:nvPr/>
          </p:nvPicPr>
          <p:blipFill>
            <a:blip r:embed="rId2"/>
            <a:srcRect l="0" t="15437" r="0" b="31958"/>
            <a:stretch>
              <a:fillRect/>
            </a:stretch>
          </p:blipFill>
          <p:spPr>
            <a:xfrm flipH="false" flipV="false">
              <a:off x="0" y="0"/>
              <a:ext cx="6953077" cy="5486400"/>
            </a:xfrm>
            <a:prstGeom prst="rect">
              <a:avLst/>
            </a:prstGeom>
          </p:spPr>
        </p:pic>
      </p:grpSp>
      <p:sp>
        <p:nvSpPr>
          <p:cNvPr name="Freeform 7" id="7"/>
          <p:cNvSpPr/>
          <p:nvPr/>
        </p:nvSpPr>
        <p:spPr>
          <a:xfrm flipH="false" flipV="false" rot="0">
            <a:off x="4069681" y="1225793"/>
            <a:ext cx="1594880" cy="1461490"/>
          </a:xfrm>
          <a:custGeom>
            <a:avLst/>
            <a:gdLst/>
            <a:ahLst/>
            <a:cxnLst/>
            <a:rect r="r" b="b" t="t" l="l"/>
            <a:pathLst>
              <a:path h="1461490" w="1594880">
                <a:moveTo>
                  <a:pt x="0" y="0"/>
                </a:moveTo>
                <a:lnTo>
                  <a:pt x="1594880" y="0"/>
                </a:lnTo>
                <a:lnTo>
                  <a:pt x="1594880" y="1461491"/>
                </a:lnTo>
                <a:lnTo>
                  <a:pt x="0" y="1461491"/>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8" id="8"/>
          <p:cNvSpPr/>
          <p:nvPr/>
        </p:nvSpPr>
        <p:spPr>
          <a:xfrm flipH="false" flipV="false" rot="0">
            <a:off x="1221669" y="975498"/>
            <a:ext cx="4023693" cy="2816585"/>
          </a:xfrm>
          <a:custGeom>
            <a:avLst/>
            <a:gdLst/>
            <a:ahLst/>
            <a:cxnLst/>
            <a:rect r="r" b="b" t="t" l="l"/>
            <a:pathLst>
              <a:path h="2816585" w="4023693">
                <a:moveTo>
                  <a:pt x="0" y="0"/>
                </a:moveTo>
                <a:lnTo>
                  <a:pt x="4023693" y="0"/>
                </a:lnTo>
                <a:lnTo>
                  <a:pt x="4023693" y="2816585"/>
                </a:lnTo>
                <a:lnTo>
                  <a:pt x="0" y="2816585"/>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1123633">
            <a:off x="15533777" y="6555243"/>
            <a:ext cx="1987581" cy="3292679"/>
          </a:xfrm>
          <a:custGeom>
            <a:avLst/>
            <a:gdLst/>
            <a:ahLst/>
            <a:cxnLst/>
            <a:rect r="r" b="b" t="t" l="l"/>
            <a:pathLst>
              <a:path h="3292679" w="1987581">
                <a:moveTo>
                  <a:pt x="0" y="0"/>
                </a:moveTo>
                <a:lnTo>
                  <a:pt x="1987581" y="0"/>
                </a:lnTo>
                <a:lnTo>
                  <a:pt x="1987581" y="3292680"/>
                </a:lnTo>
                <a:lnTo>
                  <a:pt x="0" y="329268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0" id="10"/>
          <p:cNvSpPr/>
          <p:nvPr/>
        </p:nvSpPr>
        <p:spPr>
          <a:xfrm flipH="false" flipV="false" rot="-5400000">
            <a:off x="5737687" y="-1149906"/>
            <a:ext cx="7005272" cy="192645"/>
          </a:xfrm>
          <a:custGeom>
            <a:avLst/>
            <a:gdLst/>
            <a:ahLst/>
            <a:cxnLst/>
            <a:rect r="r" b="b" t="t" l="l"/>
            <a:pathLst>
              <a:path h="192645" w="7005272">
                <a:moveTo>
                  <a:pt x="0" y="0"/>
                </a:moveTo>
                <a:lnTo>
                  <a:pt x="7005271" y="0"/>
                </a:lnTo>
                <a:lnTo>
                  <a:pt x="7005271" y="192645"/>
                </a:lnTo>
                <a:lnTo>
                  <a:pt x="0" y="192645"/>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Freeform 11" id="11"/>
          <p:cNvSpPr/>
          <p:nvPr/>
        </p:nvSpPr>
        <p:spPr>
          <a:xfrm flipH="false" flipV="false" rot="-5400000">
            <a:off x="7903026" y="4645261"/>
            <a:ext cx="2674594" cy="192645"/>
          </a:xfrm>
          <a:custGeom>
            <a:avLst/>
            <a:gdLst/>
            <a:ahLst/>
            <a:cxnLst/>
            <a:rect r="r" b="b" t="t" l="l"/>
            <a:pathLst>
              <a:path h="192645" w="2674594">
                <a:moveTo>
                  <a:pt x="0" y="0"/>
                </a:moveTo>
                <a:lnTo>
                  <a:pt x="2674593" y="0"/>
                </a:lnTo>
                <a:lnTo>
                  <a:pt x="2674593" y="192645"/>
                </a:lnTo>
                <a:lnTo>
                  <a:pt x="0" y="192645"/>
                </a:lnTo>
                <a:lnTo>
                  <a:pt x="0" y="0"/>
                </a:lnTo>
                <a:close/>
              </a:path>
            </a:pathLst>
          </a:custGeom>
          <a:blipFill>
            <a:blip r:embed="rId9">
              <a:extLst>
                <a:ext uri="{96DAC541-7B7A-43D3-8B79-37D633B846F1}">
                  <asvg:svgBlip xmlns:asvg="http://schemas.microsoft.com/office/drawing/2016/SVG/main" r:embed="rId10"/>
                </a:ext>
              </a:extLst>
            </a:blip>
            <a:stretch>
              <a:fillRect l="-161919" t="0" r="0" b="0"/>
            </a:stretch>
          </a:blipFill>
          <a:ln cap="sq">
            <a:noFill/>
            <a:prstDash val="solid"/>
            <a:miter/>
          </a:ln>
        </p:spPr>
      </p:sp>
      <p:sp>
        <p:nvSpPr>
          <p:cNvPr name="Freeform 12" id="12"/>
          <p:cNvSpPr/>
          <p:nvPr/>
        </p:nvSpPr>
        <p:spPr>
          <a:xfrm flipH="false" flipV="false" rot="-5400000">
            <a:off x="5737687" y="10754824"/>
            <a:ext cx="7005272" cy="192645"/>
          </a:xfrm>
          <a:custGeom>
            <a:avLst/>
            <a:gdLst/>
            <a:ahLst/>
            <a:cxnLst/>
            <a:rect r="r" b="b" t="t" l="l"/>
            <a:pathLst>
              <a:path h="192645" w="7005272">
                <a:moveTo>
                  <a:pt x="0" y="0"/>
                </a:moveTo>
                <a:lnTo>
                  <a:pt x="7005271" y="0"/>
                </a:lnTo>
                <a:lnTo>
                  <a:pt x="7005271" y="192645"/>
                </a:lnTo>
                <a:lnTo>
                  <a:pt x="0" y="192645"/>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TextBox 13" id="13"/>
          <p:cNvSpPr txBox="true"/>
          <p:nvPr/>
        </p:nvSpPr>
        <p:spPr>
          <a:xfrm rot="0">
            <a:off x="7583830" y="2171465"/>
            <a:ext cx="3120340"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FFFEA5"/>
                </a:solidFill>
                <a:latin typeface="Stella"/>
              </a:rPr>
              <a:t>2022</a:t>
            </a:r>
          </a:p>
        </p:txBody>
      </p:sp>
      <p:sp>
        <p:nvSpPr>
          <p:cNvPr name="TextBox 14" id="14"/>
          <p:cNvSpPr txBox="true"/>
          <p:nvPr/>
        </p:nvSpPr>
        <p:spPr>
          <a:xfrm rot="0">
            <a:off x="7339845" y="6218347"/>
            <a:ext cx="3608309"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FFFEA5"/>
                </a:solidFill>
                <a:latin typeface="Stella"/>
              </a:rPr>
              <a:t>2023</a:t>
            </a:r>
          </a:p>
        </p:txBody>
      </p:sp>
      <p:sp>
        <p:nvSpPr>
          <p:cNvPr name="Freeform 15" id="15"/>
          <p:cNvSpPr/>
          <p:nvPr/>
        </p:nvSpPr>
        <p:spPr>
          <a:xfrm flipH="false" flipV="true" rot="-5400000">
            <a:off x="11555419" y="-42402"/>
            <a:ext cx="2412302" cy="4114800"/>
          </a:xfrm>
          <a:custGeom>
            <a:avLst/>
            <a:gdLst/>
            <a:ahLst/>
            <a:cxnLst/>
            <a:rect r="r" b="b" t="t" l="l"/>
            <a:pathLst>
              <a:path h="4114800" w="2412302">
                <a:moveTo>
                  <a:pt x="0" y="4114800"/>
                </a:moveTo>
                <a:lnTo>
                  <a:pt x="2412302" y="4114800"/>
                </a:lnTo>
                <a:lnTo>
                  <a:pt x="2412302" y="0"/>
                </a:lnTo>
                <a:lnTo>
                  <a:pt x="0" y="0"/>
                </a:lnTo>
                <a:lnTo>
                  <a:pt x="0" y="411480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16" id="16"/>
          <p:cNvSpPr/>
          <p:nvPr/>
        </p:nvSpPr>
        <p:spPr>
          <a:xfrm flipH="true" flipV="false" rot="-5400000">
            <a:off x="4320279" y="5472086"/>
            <a:ext cx="2412301" cy="4114800"/>
          </a:xfrm>
          <a:custGeom>
            <a:avLst/>
            <a:gdLst/>
            <a:ahLst/>
            <a:cxnLst/>
            <a:rect r="r" b="b" t="t" l="l"/>
            <a:pathLst>
              <a:path h="4114800" w="2412301">
                <a:moveTo>
                  <a:pt x="2412302" y="0"/>
                </a:moveTo>
                <a:lnTo>
                  <a:pt x="0" y="0"/>
                </a:lnTo>
                <a:lnTo>
                  <a:pt x="0" y="4114800"/>
                </a:lnTo>
                <a:lnTo>
                  <a:pt x="2412302" y="4114800"/>
                </a:lnTo>
                <a:lnTo>
                  <a:pt x="2412302"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7" id="17"/>
          <p:cNvSpPr txBox="true"/>
          <p:nvPr/>
        </p:nvSpPr>
        <p:spPr>
          <a:xfrm rot="0">
            <a:off x="11554966" y="1848755"/>
            <a:ext cx="2830703" cy="8248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000000"/>
                </a:solidFill>
                <a:latin typeface="Hind Guntur"/>
              </a:rPr>
              <a:t>Elaborate on what you want to discuss. </a:t>
            </a:r>
          </a:p>
        </p:txBody>
      </p:sp>
      <p:sp>
        <p:nvSpPr>
          <p:cNvPr name="Freeform 18" id="18"/>
          <p:cNvSpPr/>
          <p:nvPr/>
        </p:nvSpPr>
        <p:spPr>
          <a:xfrm flipH="false" flipV="false" rot="0">
            <a:off x="14202118" y="1824498"/>
            <a:ext cx="4224721" cy="3363934"/>
          </a:xfrm>
          <a:custGeom>
            <a:avLst/>
            <a:gdLst/>
            <a:ahLst/>
            <a:cxnLst/>
            <a:rect r="r" b="b" t="t" l="l"/>
            <a:pathLst>
              <a:path h="3363934" w="4224721">
                <a:moveTo>
                  <a:pt x="0" y="0"/>
                </a:moveTo>
                <a:lnTo>
                  <a:pt x="4224720" y="0"/>
                </a:lnTo>
                <a:lnTo>
                  <a:pt x="4224720" y="3363933"/>
                </a:lnTo>
                <a:lnTo>
                  <a:pt x="0" y="3363933"/>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19" id="19"/>
          <p:cNvSpPr/>
          <p:nvPr/>
        </p:nvSpPr>
        <p:spPr>
          <a:xfrm flipH="false" flipV="false" rot="0">
            <a:off x="1205789" y="6271774"/>
            <a:ext cx="1472666" cy="2515423"/>
          </a:xfrm>
          <a:custGeom>
            <a:avLst/>
            <a:gdLst/>
            <a:ahLst/>
            <a:cxnLst/>
            <a:rect r="r" b="b" t="t" l="l"/>
            <a:pathLst>
              <a:path h="2515423" w="1472666">
                <a:moveTo>
                  <a:pt x="0" y="0"/>
                </a:moveTo>
                <a:lnTo>
                  <a:pt x="1472666" y="0"/>
                </a:lnTo>
                <a:lnTo>
                  <a:pt x="1472666" y="2515423"/>
                </a:lnTo>
                <a:lnTo>
                  <a:pt x="0" y="2515423"/>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p:spPr>
      </p:sp>
      <p:sp>
        <p:nvSpPr>
          <p:cNvPr name="Freeform 20" id="20"/>
          <p:cNvSpPr/>
          <p:nvPr/>
        </p:nvSpPr>
        <p:spPr>
          <a:xfrm flipH="false" flipV="false" rot="0">
            <a:off x="11489105" y="4643195"/>
            <a:ext cx="1696437" cy="1628579"/>
          </a:xfrm>
          <a:custGeom>
            <a:avLst/>
            <a:gdLst/>
            <a:ahLst/>
            <a:cxnLst/>
            <a:rect r="r" b="b" t="t" l="l"/>
            <a:pathLst>
              <a:path h="1628579" w="1696437">
                <a:moveTo>
                  <a:pt x="0" y="0"/>
                </a:moveTo>
                <a:lnTo>
                  <a:pt x="1696436" y="0"/>
                </a:lnTo>
                <a:lnTo>
                  <a:pt x="1696436" y="1628579"/>
                </a:lnTo>
                <a:lnTo>
                  <a:pt x="0" y="1628579"/>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p:spPr>
      </p:sp>
      <p:sp>
        <p:nvSpPr>
          <p:cNvPr name="Freeform 21" id="21"/>
          <p:cNvSpPr/>
          <p:nvPr/>
        </p:nvSpPr>
        <p:spPr>
          <a:xfrm flipH="false" flipV="false" rot="0">
            <a:off x="4611312" y="5007591"/>
            <a:ext cx="1709358" cy="1448293"/>
          </a:xfrm>
          <a:custGeom>
            <a:avLst/>
            <a:gdLst/>
            <a:ahLst/>
            <a:cxnLst/>
            <a:rect r="r" b="b" t="t" l="l"/>
            <a:pathLst>
              <a:path h="1448293" w="1709358">
                <a:moveTo>
                  <a:pt x="0" y="0"/>
                </a:moveTo>
                <a:lnTo>
                  <a:pt x="1709358" y="0"/>
                </a:lnTo>
                <a:lnTo>
                  <a:pt x="1709358" y="1448293"/>
                </a:lnTo>
                <a:lnTo>
                  <a:pt x="0" y="1448293"/>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p:spPr>
      </p:sp>
      <p:sp>
        <p:nvSpPr>
          <p:cNvPr name="Freeform 22" id="22"/>
          <p:cNvSpPr/>
          <p:nvPr/>
        </p:nvSpPr>
        <p:spPr>
          <a:xfrm flipH="false" flipV="false" rot="0">
            <a:off x="6633671" y="1565264"/>
            <a:ext cx="1122020" cy="1122020"/>
          </a:xfrm>
          <a:custGeom>
            <a:avLst/>
            <a:gdLst/>
            <a:ahLst/>
            <a:cxnLst/>
            <a:rect r="r" b="b" t="t" l="l"/>
            <a:pathLst>
              <a:path h="1122020" w="1122020">
                <a:moveTo>
                  <a:pt x="0" y="0"/>
                </a:moveTo>
                <a:lnTo>
                  <a:pt x="1122020" y="0"/>
                </a:lnTo>
                <a:lnTo>
                  <a:pt x="1122020" y="1122020"/>
                </a:lnTo>
                <a:lnTo>
                  <a:pt x="0" y="1122020"/>
                </a:lnTo>
                <a:lnTo>
                  <a:pt x="0" y="0"/>
                </a:lnTo>
                <a:close/>
              </a:path>
            </a:pathLst>
          </a:custGeom>
          <a:blipFill>
            <a:blip r:embed="rId21">
              <a:extLst>
                <a:ext uri="{96DAC541-7B7A-43D3-8B79-37D633B846F1}">
                  <asvg:svgBlip xmlns:asvg="http://schemas.microsoft.com/office/drawing/2016/SVG/main" r:embed="rId22"/>
                </a:ext>
              </a:extLst>
            </a:blip>
            <a:stretch>
              <a:fillRect l="0" t="0" r="0" b="0"/>
            </a:stretch>
          </a:blipFill>
          <a:ln cap="sq">
            <a:noFill/>
            <a:prstDash val="solid"/>
            <a:miter/>
          </a:ln>
        </p:spPr>
      </p:sp>
      <p:sp>
        <p:nvSpPr>
          <p:cNvPr name="TextBox 23" id="23"/>
          <p:cNvSpPr txBox="true"/>
          <p:nvPr/>
        </p:nvSpPr>
        <p:spPr>
          <a:xfrm rot="0">
            <a:off x="11287856" y="1356376"/>
            <a:ext cx="3364925" cy="436626"/>
          </a:xfrm>
          <a:prstGeom prst="rect">
            <a:avLst/>
          </a:prstGeom>
        </p:spPr>
        <p:txBody>
          <a:bodyPr anchor="t" rtlCol="false" tIns="0" lIns="0" bIns="0" rIns="0">
            <a:spAutoFit/>
          </a:bodyPr>
          <a:lstStyle/>
          <a:p>
            <a:pPr algn="ctr" marL="0" indent="0" lvl="0">
              <a:lnSpc>
                <a:spcPts val="3566"/>
              </a:lnSpc>
              <a:spcBef>
                <a:spcPct val="0"/>
              </a:spcBef>
            </a:pPr>
            <a:r>
              <a:rPr lang="en-US" sz="2899" strike="noStrike" u="none">
                <a:solidFill>
                  <a:srgbClr val="9448EF"/>
                </a:solidFill>
                <a:latin typeface="Hind Guntur Semi-Bold"/>
              </a:rPr>
              <a:t>ADD A MAIN POINT</a:t>
            </a:r>
          </a:p>
        </p:txBody>
      </p:sp>
      <p:sp>
        <p:nvSpPr>
          <p:cNvPr name="TextBox 24" id="24"/>
          <p:cNvSpPr txBox="true"/>
          <p:nvPr/>
        </p:nvSpPr>
        <p:spPr>
          <a:xfrm rot="0">
            <a:off x="3633615" y="6916447"/>
            <a:ext cx="3364925" cy="436626"/>
          </a:xfrm>
          <a:prstGeom prst="rect">
            <a:avLst/>
          </a:prstGeom>
        </p:spPr>
        <p:txBody>
          <a:bodyPr anchor="t" rtlCol="false" tIns="0" lIns="0" bIns="0" rIns="0">
            <a:spAutoFit/>
          </a:bodyPr>
          <a:lstStyle/>
          <a:p>
            <a:pPr algn="ctr" marL="0" indent="0" lvl="0">
              <a:lnSpc>
                <a:spcPts val="3566"/>
              </a:lnSpc>
              <a:spcBef>
                <a:spcPct val="0"/>
              </a:spcBef>
            </a:pPr>
            <a:r>
              <a:rPr lang="en-US" sz="2899" strike="noStrike" u="none">
                <a:solidFill>
                  <a:srgbClr val="9448EF"/>
                </a:solidFill>
                <a:latin typeface="Hind Guntur Semi-Bold"/>
              </a:rPr>
              <a:t>ADD A MAIN POINT</a:t>
            </a:r>
          </a:p>
        </p:txBody>
      </p:sp>
      <p:sp>
        <p:nvSpPr>
          <p:cNvPr name="TextBox 25" id="25"/>
          <p:cNvSpPr txBox="true"/>
          <p:nvPr/>
        </p:nvSpPr>
        <p:spPr>
          <a:xfrm rot="0">
            <a:off x="3633615" y="7408826"/>
            <a:ext cx="3364925" cy="8248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000000"/>
                </a:solidFill>
                <a:latin typeface="Hind Guntur"/>
              </a:rPr>
              <a:t>Elaborate on what</a:t>
            </a:r>
          </a:p>
          <a:p>
            <a:pPr algn="ctr" marL="0" indent="0" lvl="0">
              <a:lnSpc>
                <a:spcPts val="3359"/>
              </a:lnSpc>
              <a:spcBef>
                <a:spcPct val="0"/>
              </a:spcBef>
            </a:pPr>
            <a:r>
              <a:rPr lang="en-US" sz="2400" strike="noStrike" u="none">
                <a:solidFill>
                  <a:srgbClr val="000000"/>
                </a:solidFill>
                <a:latin typeface="Hind Guntur"/>
              </a:rPr>
              <a:t>you want to discuss. </a:t>
            </a:r>
          </a:p>
        </p:txBody>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grpSp>
        <p:nvGrpSpPr>
          <p:cNvPr name="Group 2" id="2"/>
          <p:cNvGrpSpPr>
            <a:grpSpLocks noChangeAspect="true"/>
          </p:cNvGrpSpPr>
          <p:nvPr/>
        </p:nvGrpSpPr>
        <p:grpSpPr>
          <a:xfrm rot="0">
            <a:off x="13179111" y="1703640"/>
            <a:ext cx="4490990" cy="5979165"/>
            <a:chOff x="0" y="0"/>
            <a:chExt cx="3663950" cy="4878070"/>
          </a:xfrm>
        </p:grpSpPr>
        <p:sp>
          <p:nvSpPr>
            <p:cNvPr name="Freeform 3" id="3"/>
            <p:cNvSpPr/>
            <p:nvPr/>
          </p:nvSpPr>
          <p:spPr>
            <a:xfrm flipH="false" flipV="false" rot="0">
              <a:off x="31750" y="31750"/>
              <a:ext cx="3600450" cy="4814570"/>
            </a:xfrm>
            <a:custGeom>
              <a:avLst/>
              <a:gdLst/>
              <a:ahLst/>
              <a:cxnLst/>
              <a:rect r="r" b="b" t="t" l="l"/>
              <a:pathLst>
                <a:path h="4814570" w="3600450">
                  <a:moveTo>
                    <a:pt x="0" y="0"/>
                  </a:moveTo>
                  <a:lnTo>
                    <a:pt x="3600450" y="0"/>
                  </a:lnTo>
                  <a:lnTo>
                    <a:pt x="3600450" y="4814570"/>
                  </a:lnTo>
                  <a:lnTo>
                    <a:pt x="0" y="4814570"/>
                  </a:lnTo>
                  <a:close/>
                </a:path>
              </a:pathLst>
            </a:custGeom>
            <a:blipFill>
              <a:blip r:embed="rId2"/>
              <a:stretch>
                <a:fillRect l="-108692" t="-5386" r="-81256" b="-39257"/>
              </a:stretch>
            </a:blipFill>
          </p:spPr>
        </p:sp>
        <p:sp>
          <p:nvSpPr>
            <p:cNvPr name="Freeform 4" id="4"/>
            <p:cNvSpPr/>
            <p:nvPr/>
          </p:nvSpPr>
          <p:spPr>
            <a:xfrm flipH="false" flipV="false" rot="0">
              <a:off x="0" y="0"/>
              <a:ext cx="3663950" cy="4878070"/>
            </a:xfrm>
            <a:custGeom>
              <a:avLst/>
              <a:gdLst/>
              <a:ahLst/>
              <a:cxnLst/>
              <a:rect r="r" b="b" t="t" l="l"/>
              <a:pathLst>
                <a:path h="4878070" w="3663950">
                  <a:moveTo>
                    <a:pt x="3663950" y="4878070"/>
                  </a:moveTo>
                  <a:lnTo>
                    <a:pt x="0" y="4878070"/>
                  </a:lnTo>
                  <a:lnTo>
                    <a:pt x="0" y="0"/>
                  </a:lnTo>
                  <a:lnTo>
                    <a:pt x="3663950" y="0"/>
                  </a:lnTo>
                  <a:lnTo>
                    <a:pt x="3663950" y="4878070"/>
                  </a:lnTo>
                  <a:close/>
                  <a:moveTo>
                    <a:pt x="63500" y="4814570"/>
                  </a:moveTo>
                  <a:lnTo>
                    <a:pt x="3600450" y="4814570"/>
                  </a:lnTo>
                  <a:lnTo>
                    <a:pt x="3600450" y="63500"/>
                  </a:lnTo>
                  <a:lnTo>
                    <a:pt x="63500" y="63500"/>
                  </a:lnTo>
                  <a:lnTo>
                    <a:pt x="63500" y="4814570"/>
                  </a:lnTo>
                  <a:close/>
                </a:path>
              </a:pathLst>
            </a:custGeom>
            <a:solidFill>
              <a:srgbClr val="92FFBF"/>
            </a:solidFill>
          </p:spPr>
        </p:sp>
      </p:grpSp>
      <p:grpSp>
        <p:nvGrpSpPr>
          <p:cNvPr name="Group 5" id="5"/>
          <p:cNvGrpSpPr>
            <a:grpSpLocks noChangeAspect="true"/>
          </p:cNvGrpSpPr>
          <p:nvPr/>
        </p:nvGrpSpPr>
        <p:grpSpPr>
          <a:xfrm rot="0">
            <a:off x="617899" y="3243538"/>
            <a:ext cx="4490990" cy="5979165"/>
            <a:chOff x="0" y="0"/>
            <a:chExt cx="3663950" cy="4878070"/>
          </a:xfrm>
        </p:grpSpPr>
        <p:sp>
          <p:nvSpPr>
            <p:cNvPr name="Freeform 6" id="6"/>
            <p:cNvSpPr/>
            <p:nvPr/>
          </p:nvSpPr>
          <p:spPr>
            <a:xfrm flipH="false" flipV="false" rot="0">
              <a:off x="31750" y="31750"/>
              <a:ext cx="3600450" cy="4814570"/>
            </a:xfrm>
            <a:custGeom>
              <a:avLst/>
              <a:gdLst/>
              <a:ahLst/>
              <a:cxnLst/>
              <a:rect r="r" b="b" t="t" l="l"/>
              <a:pathLst>
                <a:path h="4814570" w="3600450">
                  <a:moveTo>
                    <a:pt x="0" y="0"/>
                  </a:moveTo>
                  <a:lnTo>
                    <a:pt x="3600450" y="0"/>
                  </a:lnTo>
                  <a:lnTo>
                    <a:pt x="3600450" y="4814570"/>
                  </a:lnTo>
                  <a:lnTo>
                    <a:pt x="0" y="4814570"/>
                  </a:lnTo>
                  <a:close/>
                </a:path>
              </a:pathLst>
            </a:custGeom>
            <a:blipFill>
              <a:blip r:embed="rId3"/>
              <a:stretch>
                <a:fillRect l="-50165" t="0" r="-50165" b="0"/>
              </a:stretch>
            </a:blipFill>
          </p:spPr>
        </p:sp>
        <p:sp>
          <p:nvSpPr>
            <p:cNvPr name="Freeform 7" id="7"/>
            <p:cNvSpPr/>
            <p:nvPr/>
          </p:nvSpPr>
          <p:spPr>
            <a:xfrm flipH="false" flipV="false" rot="0">
              <a:off x="0" y="0"/>
              <a:ext cx="3663950" cy="4878070"/>
            </a:xfrm>
            <a:custGeom>
              <a:avLst/>
              <a:gdLst/>
              <a:ahLst/>
              <a:cxnLst/>
              <a:rect r="r" b="b" t="t" l="l"/>
              <a:pathLst>
                <a:path h="4878070" w="3663950">
                  <a:moveTo>
                    <a:pt x="3663950" y="4878070"/>
                  </a:moveTo>
                  <a:lnTo>
                    <a:pt x="0" y="4878070"/>
                  </a:lnTo>
                  <a:lnTo>
                    <a:pt x="0" y="0"/>
                  </a:lnTo>
                  <a:lnTo>
                    <a:pt x="3663950" y="0"/>
                  </a:lnTo>
                  <a:lnTo>
                    <a:pt x="3663950" y="4878070"/>
                  </a:lnTo>
                  <a:close/>
                  <a:moveTo>
                    <a:pt x="63500" y="4814570"/>
                  </a:moveTo>
                  <a:lnTo>
                    <a:pt x="3600450" y="4814570"/>
                  </a:lnTo>
                  <a:lnTo>
                    <a:pt x="3600450" y="63500"/>
                  </a:lnTo>
                  <a:lnTo>
                    <a:pt x="63500" y="63500"/>
                  </a:lnTo>
                  <a:lnTo>
                    <a:pt x="63500" y="4814570"/>
                  </a:lnTo>
                  <a:close/>
                </a:path>
              </a:pathLst>
            </a:custGeom>
            <a:solidFill>
              <a:srgbClr val="92FFBF"/>
            </a:solidFill>
          </p:spPr>
        </p:sp>
      </p:grpSp>
      <p:grpSp>
        <p:nvGrpSpPr>
          <p:cNvPr name="Group 8" id="8"/>
          <p:cNvGrpSpPr>
            <a:grpSpLocks noChangeAspect="true"/>
          </p:cNvGrpSpPr>
          <p:nvPr/>
        </p:nvGrpSpPr>
        <p:grpSpPr>
          <a:xfrm rot="0">
            <a:off x="7022472" y="1011911"/>
            <a:ext cx="4490990" cy="5979165"/>
            <a:chOff x="0" y="0"/>
            <a:chExt cx="3663950" cy="4878070"/>
          </a:xfrm>
        </p:grpSpPr>
        <p:sp>
          <p:nvSpPr>
            <p:cNvPr name="Freeform 9" id="9"/>
            <p:cNvSpPr/>
            <p:nvPr/>
          </p:nvSpPr>
          <p:spPr>
            <a:xfrm flipH="false" flipV="false" rot="0">
              <a:off x="31750" y="31750"/>
              <a:ext cx="3600450" cy="4814570"/>
            </a:xfrm>
            <a:custGeom>
              <a:avLst/>
              <a:gdLst/>
              <a:ahLst/>
              <a:cxnLst/>
              <a:rect r="r" b="b" t="t" l="l"/>
              <a:pathLst>
                <a:path h="4814570" w="3600450">
                  <a:moveTo>
                    <a:pt x="0" y="0"/>
                  </a:moveTo>
                  <a:lnTo>
                    <a:pt x="3600450" y="0"/>
                  </a:lnTo>
                  <a:lnTo>
                    <a:pt x="3600450" y="4814570"/>
                  </a:lnTo>
                  <a:lnTo>
                    <a:pt x="0" y="4814570"/>
                  </a:lnTo>
                  <a:close/>
                </a:path>
              </a:pathLst>
            </a:custGeom>
            <a:blipFill>
              <a:blip r:embed="rId4"/>
              <a:stretch>
                <a:fillRect l="-33713" t="-23489" r="-20245" b="-49211"/>
              </a:stretch>
            </a:blipFill>
          </p:spPr>
        </p:sp>
        <p:sp>
          <p:nvSpPr>
            <p:cNvPr name="Freeform 10" id="10"/>
            <p:cNvSpPr/>
            <p:nvPr/>
          </p:nvSpPr>
          <p:spPr>
            <a:xfrm flipH="false" flipV="false" rot="0">
              <a:off x="0" y="0"/>
              <a:ext cx="3663950" cy="4878070"/>
            </a:xfrm>
            <a:custGeom>
              <a:avLst/>
              <a:gdLst/>
              <a:ahLst/>
              <a:cxnLst/>
              <a:rect r="r" b="b" t="t" l="l"/>
              <a:pathLst>
                <a:path h="4878070" w="3663950">
                  <a:moveTo>
                    <a:pt x="3663950" y="4878070"/>
                  </a:moveTo>
                  <a:lnTo>
                    <a:pt x="0" y="4878070"/>
                  </a:lnTo>
                  <a:lnTo>
                    <a:pt x="0" y="0"/>
                  </a:lnTo>
                  <a:lnTo>
                    <a:pt x="3663950" y="0"/>
                  </a:lnTo>
                  <a:lnTo>
                    <a:pt x="3663950" y="4878070"/>
                  </a:lnTo>
                  <a:close/>
                  <a:moveTo>
                    <a:pt x="63500" y="4814570"/>
                  </a:moveTo>
                  <a:lnTo>
                    <a:pt x="3600450" y="4814570"/>
                  </a:lnTo>
                  <a:lnTo>
                    <a:pt x="3600450" y="63500"/>
                  </a:lnTo>
                  <a:lnTo>
                    <a:pt x="63500" y="63500"/>
                  </a:lnTo>
                  <a:lnTo>
                    <a:pt x="63500" y="4814570"/>
                  </a:lnTo>
                  <a:close/>
                </a:path>
              </a:pathLst>
            </a:custGeom>
            <a:solidFill>
              <a:srgbClr val="92FFBF"/>
            </a:solidFill>
          </p:spPr>
        </p:sp>
      </p:grpSp>
      <p:sp>
        <p:nvSpPr>
          <p:cNvPr name="Freeform 11" id="11"/>
          <p:cNvSpPr/>
          <p:nvPr/>
        </p:nvSpPr>
        <p:spPr>
          <a:xfrm flipH="false" flipV="true" rot="0">
            <a:off x="2882444" y="6772001"/>
            <a:ext cx="3242599" cy="3056150"/>
          </a:xfrm>
          <a:custGeom>
            <a:avLst/>
            <a:gdLst/>
            <a:ahLst/>
            <a:cxnLst/>
            <a:rect r="r" b="b" t="t" l="l"/>
            <a:pathLst>
              <a:path h="3056150" w="3242599">
                <a:moveTo>
                  <a:pt x="0" y="3056150"/>
                </a:moveTo>
                <a:lnTo>
                  <a:pt x="3242599" y="3056150"/>
                </a:lnTo>
                <a:lnTo>
                  <a:pt x="3242599" y="0"/>
                </a:lnTo>
                <a:lnTo>
                  <a:pt x="0" y="0"/>
                </a:lnTo>
                <a:lnTo>
                  <a:pt x="0" y="305615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2" id="12"/>
          <p:cNvSpPr/>
          <p:nvPr/>
        </p:nvSpPr>
        <p:spPr>
          <a:xfrm flipH="true" flipV="true" rot="0">
            <a:off x="11624486" y="5243927"/>
            <a:ext cx="3242599" cy="3056150"/>
          </a:xfrm>
          <a:custGeom>
            <a:avLst/>
            <a:gdLst/>
            <a:ahLst/>
            <a:cxnLst/>
            <a:rect r="r" b="b" t="t" l="l"/>
            <a:pathLst>
              <a:path h="3056150" w="3242599">
                <a:moveTo>
                  <a:pt x="3242599" y="3056149"/>
                </a:moveTo>
                <a:lnTo>
                  <a:pt x="0" y="3056149"/>
                </a:lnTo>
                <a:lnTo>
                  <a:pt x="0" y="0"/>
                </a:lnTo>
                <a:lnTo>
                  <a:pt x="3242599" y="0"/>
                </a:lnTo>
                <a:lnTo>
                  <a:pt x="3242599" y="3056149"/>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3" id="13"/>
          <p:cNvSpPr/>
          <p:nvPr/>
        </p:nvSpPr>
        <p:spPr>
          <a:xfrm flipH="true" flipV="false" rot="0">
            <a:off x="4651971" y="433121"/>
            <a:ext cx="3242599" cy="3056150"/>
          </a:xfrm>
          <a:custGeom>
            <a:avLst/>
            <a:gdLst/>
            <a:ahLst/>
            <a:cxnLst/>
            <a:rect r="r" b="b" t="t" l="l"/>
            <a:pathLst>
              <a:path h="3056150" w="3242599">
                <a:moveTo>
                  <a:pt x="3242599" y="0"/>
                </a:moveTo>
                <a:lnTo>
                  <a:pt x="0" y="0"/>
                </a:lnTo>
                <a:lnTo>
                  <a:pt x="0" y="3056150"/>
                </a:lnTo>
                <a:lnTo>
                  <a:pt x="3242599" y="3056150"/>
                </a:lnTo>
                <a:lnTo>
                  <a:pt x="3242599"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4" id="14"/>
          <p:cNvSpPr/>
          <p:nvPr/>
        </p:nvSpPr>
        <p:spPr>
          <a:xfrm flipH="false" flipV="false" rot="-532856">
            <a:off x="697302" y="711316"/>
            <a:ext cx="3675276" cy="1984649"/>
          </a:xfrm>
          <a:custGeom>
            <a:avLst/>
            <a:gdLst/>
            <a:ahLst/>
            <a:cxnLst/>
            <a:rect r="r" b="b" t="t" l="l"/>
            <a:pathLst>
              <a:path h="1984649" w="3675276">
                <a:moveTo>
                  <a:pt x="0" y="0"/>
                </a:moveTo>
                <a:lnTo>
                  <a:pt x="3675276" y="0"/>
                </a:lnTo>
                <a:lnTo>
                  <a:pt x="3675276" y="1984649"/>
                </a:lnTo>
                <a:lnTo>
                  <a:pt x="0" y="1984649"/>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5" id="15"/>
          <p:cNvSpPr txBox="true"/>
          <p:nvPr/>
        </p:nvSpPr>
        <p:spPr>
          <a:xfrm rot="0">
            <a:off x="5529693" y="7367119"/>
            <a:ext cx="7228613" cy="2830830"/>
          </a:xfrm>
          <a:prstGeom prst="rect">
            <a:avLst/>
          </a:prstGeom>
        </p:spPr>
        <p:txBody>
          <a:bodyPr anchor="t" rtlCol="false" tIns="0" lIns="0" bIns="0" rIns="0">
            <a:spAutoFit/>
          </a:bodyPr>
          <a:lstStyle/>
          <a:p>
            <a:pPr algn="ctr" marL="0" indent="0" lvl="0">
              <a:lnSpc>
                <a:spcPts val="10560"/>
              </a:lnSpc>
            </a:pPr>
            <a:r>
              <a:rPr lang="en-US" sz="12000" strike="noStrike" u="none">
                <a:solidFill>
                  <a:srgbClr val="92FFBF"/>
                </a:solidFill>
                <a:latin typeface="Stella"/>
              </a:rPr>
              <a:t>New Team Members</a:t>
            </a:r>
          </a:p>
        </p:txBody>
      </p:sp>
      <p:sp>
        <p:nvSpPr>
          <p:cNvPr name="TextBox 16" id="16"/>
          <p:cNvSpPr txBox="true"/>
          <p:nvPr/>
        </p:nvSpPr>
        <p:spPr>
          <a:xfrm rot="0">
            <a:off x="2938267" y="8463269"/>
            <a:ext cx="3035704" cy="389255"/>
          </a:xfrm>
          <a:prstGeom prst="rect">
            <a:avLst/>
          </a:prstGeom>
        </p:spPr>
        <p:txBody>
          <a:bodyPr anchor="t" rtlCol="false" tIns="0" lIns="0" bIns="0" rIns="0">
            <a:spAutoFit/>
          </a:bodyPr>
          <a:lstStyle/>
          <a:p>
            <a:pPr algn="ctr" marL="0" indent="0" lvl="0">
              <a:lnSpc>
                <a:spcPts val="3220"/>
              </a:lnSpc>
              <a:spcBef>
                <a:spcPct val="0"/>
              </a:spcBef>
            </a:pPr>
            <a:r>
              <a:rPr lang="en-US" sz="2300" strike="noStrike" u="none">
                <a:solidFill>
                  <a:srgbClr val="000000"/>
                </a:solidFill>
                <a:latin typeface="Hind Guntur"/>
              </a:rPr>
              <a:t>Title or Position</a:t>
            </a:r>
          </a:p>
        </p:txBody>
      </p:sp>
      <p:sp>
        <p:nvSpPr>
          <p:cNvPr name="TextBox 17" id="17"/>
          <p:cNvSpPr txBox="true"/>
          <p:nvPr/>
        </p:nvSpPr>
        <p:spPr>
          <a:xfrm rot="0">
            <a:off x="11727934" y="6952024"/>
            <a:ext cx="3035704" cy="389255"/>
          </a:xfrm>
          <a:prstGeom prst="rect">
            <a:avLst/>
          </a:prstGeom>
        </p:spPr>
        <p:txBody>
          <a:bodyPr anchor="t" rtlCol="false" tIns="0" lIns="0" bIns="0" rIns="0">
            <a:spAutoFit/>
          </a:bodyPr>
          <a:lstStyle/>
          <a:p>
            <a:pPr algn="ctr" marL="0" indent="0" lvl="0">
              <a:lnSpc>
                <a:spcPts val="3220"/>
              </a:lnSpc>
              <a:spcBef>
                <a:spcPct val="0"/>
              </a:spcBef>
            </a:pPr>
            <a:r>
              <a:rPr lang="en-US" sz="2300" strike="noStrike" u="none">
                <a:solidFill>
                  <a:srgbClr val="000000"/>
                </a:solidFill>
                <a:latin typeface="Hind Guntur"/>
              </a:rPr>
              <a:t>Title or Position</a:t>
            </a:r>
          </a:p>
        </p:txBody>
      </p:sp>
      <p:sp>
        <p:nvSpPr>
          <p:cNvPr name="TextBox 18" id="18"/>
          <p:cNvSpPr txBox="true"/>
          <p:nvPr/>
        </p:nvSpPr>
        <p:spPr>
          <a:xfrm rot="0">
            <a:off x="3241255" y="8055599"/>
            <a:ext cx="2429727" cy="455295"/>
          </a:xfrm>
          <a:prstGeom prst="rect">
            <a:avLst/>
          </a:prstGeom>
        </p:spPr>
        <p:txBody>
          <a:bodyPr anchor="t" rtlCol="false" tIns="0" lIns="0" bIns="0" rIns="0">
            <a:spAutoFit/>
          </a:bodyPr>
          <a:lstStyle/>
          <a:p>
            <a:pPr algn="ctr" marL="0" indent="0" lvl="0">
              <a:lnSpc>
                <a:spcPts val="3689"/>
              </a:lnSpc>
              <a:spcBef>
                <a:spcPct val="0"/>
              </a:spcBef>
            </a:pPr>
            <a:r>
              <a:rPr lang="en-US" sz="2999">
                <a:solidFill>
                  <a:srgbClr val="9448EF"/>
                </a:solidFill>
                <a:latin typeface="Hind Guntur Semi-Bold"/>
              </a:rPr>
              <a:t>JOHN</a:t>
            </a:r>
          </a:p>
        </p:txBody>
      </p:sp>
      <p:sp>
        <p:nvSpPr>
          <p:cNvPr name="TextBox 19" id="19"/>
          <p:cNvSpPr txBox="true"/>
          <p:nvPr/>
        </p:nvSpPr>
        <p:spPr>
          <a:xfrm rot="0">
            <a:off x="12030922" y="6544354"/>
            <a:ext cx="2429727" cy="455295"/>
          </a:xfrm>
          <a:prstGeom prst="rect">
            <a:avLst/>
          </a:prstGeom>
        </p:spPr>
        <p:txBody>
          <a:bodyPr anchor="t" rtlCol="false" tIns="0" lIns="0" bIns="0" rIns="0">
            <a:spAutoFit/>
          </a:bodyPr>
          <a:lstStyle/>
          <a:p>
            <a:pPr algn="ctr" marL="0" indent="0" lvl="0">
              <a:lnSpc>
                <a:spcPts val="3689"/>
              </a:lnSpc>
              <a:spcBef>
                <a:spcPct val="0"/>
              </a:spcBef>
            </a:pPr>
            <a:r>
              <a:rPr lang="en-US" sz="2999">
                <a:solidFill>
                  <a:srgbClr val="9448EF"/>
                </a:solidFill>
                <a:latin typeface="Hind Guntur Semi-Bold"/>
              </a:rPr>
              <a:t>SALLY</a:t>
            </a:r>
          </a:p>
        </p:txBody>
      </p:sp>
      <p:sp>
        <p:nvSpPr>
          <p:cNvPr name="TextBox 20" id="20"/>
          <p:cNvSpPr txBox="true"/>
          <p:nvPr/>
        </p:nvSpPr>
        <p:spPr>
          <a:xfrm rot="0">
            <a:off x="4669693" y="1656015"/>
            <a:ext cx="3035704" cy="389255"/>
          </a:xfrm>
          <a:prstGeom prst="rect">
            <a:avLst/>
          </a:prstGeom>
        </p:spPr>
        <p:txBody>
          <a:bodyPr anchor="t" rtlCol="false" tIns="0" lIns="0" bIns="0" rIns="0">
            <a:spAutoFit/>
          </a:bodyPr>
          <a:lstStyle/>
          <a:p>
            <a:pPr algn="ctr" marL="0" indent="0" lvl="0">
              <a:lnSpc>
                <a:spcPts val="3220"/>
              </a:lnSpc>
              <a:spcBef>
                <a:spcPct val="0"/>
              </a:spcBef>
            </a:pPr>
            <a:r>
              <a:rPr lang="en-US" sz="2300" strike="noStrike" u="none">
                <a:solidFill>
                  <a:srgbClr val="000000"/>
                </a:solidFill>
                <a:latin typeface="Hind Guntur"/>
              </a:rPr>
              <a:t>Title or Position</a:t>
            </a:r>
          </a:p>
        </p:txBody>
      </p:sp>
      <p:sp>
        <p:nvSpPr>
          <p:cNvPr name="TextBox 21" id="21"/>
          <p:cNvSpPr txBox="true"/>
          <p:nvPr/>
        </p:nvSpPr>
        <p:spPr>
          <a:xfrm rot="0">
            <a:off x="4972682" y="1248345"/>
            <a:ext cx="2429727" cy="455295"/>
          </a:xfrm>
          <a:prstGeom prst="rect">
            <a:avLst/>
          </a:prstGeom>
        </p:spPr>
        <p:txBody>
          <a:bodyPr anchor="t" rtlCol="false" tIns="0" lIns="0" bIns="0" rIns="0">
            <a:spAutoFit/>
          </a:bodyPr>
          <a:lstStyle/>
          <a:p>
            <a:pPr algn="ctr" marL="0" indent="0" lvl="0">
              <a:lnSpc>
                <a:spcPts val="3689"/>
              </a:lnSpc>
              <a:spcBef>
                <a:spcPct val="0"/>
              </a:spcBef>
            </a:pPr>
            <a:r>
              <a:rPr lang="en-US" sz="2999">
                <a:solidFill>
                  <a:srgbClr val="9448EF"/>
                </a:solidFill>
                <a:latin typeface="Hind Guntur Semi-Bold"/>
              </a:rPr>
              <a:t>CLAIRE</a:t>
            </a:r>
          </a:p>
        </p:txBody>
      </p:sp>
      <p:sp>
        <p:nvSpPr>
          <p:cNvPr name="Freeform 22" id="22"/>
          <p:cNvSpPr/>
          <p:nvPr/>
        </p:nvSpPr>
        <p:spPr>
          <a:xfrm flipH="false" flipV="false" rot="0">
            <a:off x="15424606" y="4781392"/>
            <a:ext cx="3599122" cy="4436514"/>
          </a:xfrm>
          <a:custGeom>
            <a:avLst/>
            <a:gdLst/>
            <a:ahLst/>
            <a:cxnLst/>
            <a:rect r="r" b="b" t="t" l="l"/>
            <a:pathLst>
              <a:path h="4436514" w="3599122">
                <a:moveTo>
                  <a:pt x="0" y="0"/>
                </a:moveTo>
                <a:lnTo>
                  <a:pt x="3599122" y="0"/>
                </a:lnTo>
                <a:lnTo>
                  <a:pt x="3599122" y="4436514"/>
                </a:lnTo>
                <a:lnTo>
                  <a:pt x="0" y="443651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grpSp>
        <p:nvGrpSpPr>
          <p:cNvPr name="Group 2" id="2"/>
          <p:cNvGrpSpPr>
            <a:grpSpLocks noChangeAspect="true"/>
          </p:cNvGrpSpPr>
          <p:nvPr/>
        </p:nvGrpSpPr>
        <p:grpSpPr>
          <a:xfrm rot="0">
            <a:off x="1797095" y="5220814"/>
            <a:ext cx="10703963" cy="4281585"/>
            <a:chOff x="0" y="0"/>
            <a:chExt cx="6350000" cy="2540000"/>
          </a:xfrm>
        </p:grpSpPr>
        <p:sp>
          <p:nvSpPr>
            <p:cNvPr name="Freeform 3" id="3"/>
            <p:cNvSpPr/>
            <p:nvPr/>
          </p:nvSpPr>
          <p:spPr>
            <a:xfrm flipH="false" flipV="false" rot="0">
              <a:off x="0" y="0"/>
              <a:ext cx="6350000" cy="2540000"/>
            </a:xfrm>
            <a:custGeom>
              <a:avLst/>
              <a:gdLst/>
              <a:ahLst/>
              <a:cxnLst/>
              <a:rect r="r" b="b" t="t" l="l"/>
              <a:pathLst>
                <a:path h="2540000" w="6350000">
                  <a:moveTo>
                    <a:pt x="0" y="2159000"/>
                  </a:moveTo>
                  <a:lnTo>
                    <a:pt x="0" y="381000"/>
                  </a:lnTo>
                  <a:cubicBezTo>
                    <a:pt x="0" y="170180"/>
                    <a:pt x="170180" y="0"/>
                    <a:pt x="381000" y="0"/>
                  </a:cubicBezTo>
                  <a:lnTo>
                    <a:pt x="5969000" y="0"/>
                  </a:lnTo>
                  <a:cubicBezTo>
                    <a:pt x="6179820" y="0"/>
                    <a:pt x="6350000" y="170180"/>
                    <a:pt x="6350000" y="381000"/>
                  </a:cubicBezTo>
                  <a:lnTo>
                    <a:pt x="6350000" y="2159000"/>
                  </a:lnTo>
                  <a:cubicBezTo>
                    <a:pt x="6350000" y="2369820"/>
                    <a:pt x="6179820" y="2540000"/>
                    <a:pt x="5969000" y="2540000"/>
                  </a:cubicBezTo>
                  <a:lnTo>
                    <a:pt x="381000" y="2540000"/>
                  </a:lnTo>
                  <a:cubicBezTo>
                    <a:pt x="170180" y="2540000"/>
                    <a:pt x="0" y="2369820"/>
                    <a:pt x="0" y="2159000"/>
                  </a:cubicBezTo>
                  <a:close/>
                </a:path>
              </a:pathLst>
            </a:custGeom>
            <a:blipFill>
              <a:blip r:embed="rId2"/>
              <a:stretch>
                <a:fillRect l="0" t="-33333" r="0" b="-33333"/>
              </a:stretch>
            </a:blipFill>
          </p:spPr>
        </p:sp>
        <p:sp>
          <p:nvSpPr>
            <p:cNvPr name="Freeform 4" id="4"/>
            <p:cNvSpPr/>
            <p:nvPr/>
          </p:nvSpPr>
          <p:spPr>
            <a:xfrm flipH="false" flipV="false" rot="0">
              <a:off x="0" y="0"/>
              <a:ext cx="6350000" cy="2540000"/>
            </a:xfrm>
            <a:custGeom>
              <a:avLst/>
              <a:gdLst/>
              <a:ahLst/>
              <a:cxnLst/>
              <a:rect r="r" b="b" t="t" l="l"/>
              <a:pathLst>
                <a:path h="2540000" w="6350000">
                  <a:moveTo>
                    <a:pt x="5969000" y="19050"/>
                  </a:moveTo>
                  <a:cubicBezTo>
                    <a:pt x="6168390" y="19050"/>
                    <a:pt x="6330950" y="181610"/>
                    <a:pt x="6330950" y="381000"/>
                  </a:cubicBezTo>
                  <a:lnTo>
                    <a:pt x="6330950" y="2159000"/>
                  </a:lnTo>
                  <a:cubicBezTo>
                    <a:pt x="6330950" y="2358390"/>
                    <a:pt x="6168390" y="2520950"/>
                    <a:pt x="5969000" y="2520950"/>
                  </a:cubicBezTo>
                  <a:lnTo>
                    <a:pt x="381000" y="2520950"/>
                  </a:lnTo>
                  <a:cubicBezTo>
                    <a:pt x="181610" y="2520950"/>
                    <a:pt x="19050" y="2358390"/>
                    <a:pt x="19050" y="2159000"/>
                  </a:cubicBezTo>
                  <a:lnTo>
                    <a:pt x="19050" y="381000"/>
                  </a:lnTo>
                  <a:cubicBezTo>
                    <a:pt x="19050" y="181610"/>
                    <a:pt x="181610" y="19050"/>
                    <a:pt x="381000" y="19050"/>
                  </a:cubicBezTo>
                  <a:lnTo>
                    <a:pt x="5969000" y="19050"/>
                  </a:lnTo>
                  <a:moveTo>
                    <a:pt x="5969000" y="0"/>
                  </a:moveTo>
                  <a:lnTo>
                    <a:pt x="381000" y="0"/>
                  </a:lnTo>
                  <a:cubicBezTo>
                    <a:pt x="170180" y="0"/>
                    <a:pt x="0" y="170180"/>
                    <a:pt x="0" y="381000"/>
                  </a:cubicBezTo>
                  <a:lnTo>
                    <a:pt x="0" y="2159000"/>
                  </a:lnTo>
                  <a:cubicBezTo>
                    <a:pt x="0" y="2369820"/>
                    <a:pt x="170180" y="2540000"/>
                    <a:pt x="381000" y="2540000"/>
                  </a:cubicBezTo>
                  <a:lnTo>
                    <a:pt x="5969000" y="2540000"/>
                  </a:lnTo>
                  <a:cubicBezTo>
                    <a:pt x="6179820" y="2540000"/>
                    <a:pt x="6350000" y="2369820"/>
                    <a:pt x="6350000" y="2159000"/>
                  </a:cubicBezTo>
                  <a:lnTo>
                    <a:pt x="6350000" y="381000"/>
                  </a:lnTo>
                  <a:cubicBezTo>
                    <a:pt x="6350000" y="170180"/>
                    <a:pt x="6179820" y="0"/>
                    <a:pt x="5969000" y="0"/>
                  </a:cubicBezTo>
                  <a:lnTo>
                    <a:pt x="5969000" y="0"/>
                  </a:lnTo>
                  <a:close/>
                </a:path>
              </a:pathLst>
            </a:custGeom>
            <a:solidFill>
              <a:srgbClr val="92FFBF"/>
            </a:solidFill>
          </p:spPr>
        </p:sp>
      </p:grpSp>
      <p:grpSp>
        <p:nvGrpSpPr>
          <p:cNvPr name="Group 5" id="5"/>
          <p:cNvGrpSpPr>
            <a:grpSpLocks noChangeAspect="true"/>
          </p:cNvGrpSpPr>
          <p:nvPr/>
        </p:nvGrpSpPr>
        <p:grpSpPr>
          <a:xfrm rot="0">
            <a:off x="1797095" y="784601"/>
            <a:ext cx="10703963" cy="4281585"/>
            <a:chOff x="0" y="0"/>
            <a:chExt cx="6350000" cy="2540000"/>
          </a:xfrm>
        </p:grpSpPr>
        <p:sp>
          <p:nvSpPr>
            <p:cNvPr name="Freeform 6" id="6"/>
            <p:cNvSpPr/>
            <p:nvPr/>
          </p:nvSpPr>
          <p:spPr>
            <a:xfrm flipH="false" flipV="false" rot="0">
              <a:off x="0" y="0"/>
              <a:ext cx="6350000" cy="2540000"/>
            </a:xfrm>
            <a:custGeom>
              <a:avLst/>
              <a:gdLst/>
              <a:ahLst/>
              <a:cxnLst/>
              <a:rect r="r" b="b" t="t" l="l"/>
              <a:pathLst>
                <a:path h="2540000" w="6350000">
                  <a:moveTo>
                    <a:pt x="0" y="2159000"/>
                  </a:moveTo>
                  <a:lnTo>
                    <a:pt x="0" y="381000"/>
                  </a:lnTo>
                  <a:cubicBezTo>
                    <a:pt x="0" y="170180"/>
                    <a:pt x="170180" y="0"/>
                    <a:pt x="381000" y="0"/>
                  </a:cubicBezTo>
                  <a:lnTo>
                    <a:pt x="5969000" y="0"/>
                  </a:lnTo>
                  <a:cubicBezTo>
                    <a:pt x="6179820" y="0"/>
                    <a:pt x="6350000" y="170180"/>
                    <a:pt x="6350000" y="381000"/>
                  </a:cubicBezTo>
                  <a:lnTo>
                    <a:pt x="6350000" y="2159000"/>
                  </a:lnTo>
                  <a:cubicBezTo>
                    <a:pt x="6350000" y="2369820"/>
                    <a:pt x="6179820" y="2540000"/>
                    <a:pt x="5969000" y="2540000"/>
                  </a:cubicBezTo>
                  <a:lnTo>
                    <a:pt x="381000" y="2540000"/>
                  </a:lnTo>
                  <a:cubicBezTo>
                    <a:pt x="170180" y="2540000"/>
                    <a:pt x="0" y="2369820"/>
                    <a:pt x="0" y="2159000"/>
                  </a:cubicBezTo>
                  <a:close/>
                </a:path>
              </a:pathLst>
            </a:custGeom>
            <a:blipFill>
              <a:blip r:embed="rId3"/>
              <a:stretch>
                <a:fillRect l="0" t="-21108" r="0" b="-45558"/>
              </a:stretch>
            </a:blipFill>
          </p:spPr>
        </p:sp>
        <p:sp>
          <p:nvSpPr>
            <p:cNvPr name="Freeform 7" id="7"/>
            <p:cNvSpPr/>
            <p:nvPr/>
          </p:nvSpPr>
          <p:spPr>
            <a:xfrm flipH="false" flipV="false" rot="0">
              <a:off x="0" y="0"/>
              <a:ext cx="6350000" cy="2540000"/>
            </a:xfrm>
            <a:custGeom>
              <a:avLst/>
              <a:gdLst/>
              <a:ahLst/>
              <a:cxnLst/>
              <a:rect r="r" b="b" t="t" l="l"/>
              <a:pathLst>
                <a:path h="2540000" w="6350000">
                  <a:moveTo>
                    <a:pt x="5969000" y="19050"/>
                  </a:moveTo>
                  <a:cubicBezTo>
                    <a:pt x="6168390" y="19050"/>
                    <a:pt x="6330950" y="181610"/>
                    <a:pt x="6330950" y="381000"/>
                  </a:cubicBezTo>
                  <a:lnTo>
                    <a:pt x="6330950" y="2159000"/>
                  </a:lnTo>
                  <a:cubicBezTo>
                    <a:pt x="6330950" y="2358390"/>
                    <a:pt x="6168390" y="2520950"/>
                    <a:pt x="5969000" y="2520950"/>
                  </a:cubicBezTo>
                  <a:lnTo>
                    <a:pt x="381000" y="2520950"/>
                  </a:lnTo>
                  <a:cubicBezTo>
                    <a:pt x="181610" y="2520950"/>
                    <a:pt x="19050" y="2358390"/>
                    <a:pt x="19050" y="2159000"/>
                  </a:cubicBezTo>
                  <a:lnTo>
                    <a:pt x="19050" y="381000"/>
                  </a:lnTo>
                  <a:cubicBezTo>
                    <a:pt x="19050" y="181610"/>
                    <a:pt x="181610" y="19050"/>
                    <a:pt x="381000" y="19050"/>
                  </a:cubicBezTo>
                  <a:lnTo>
                    <a:pt x="5969000" y="19050"/>
                  </a:lnTo>
                  <a:moveTo>
                    <a:pt x="5969000" y="0"/>
                  </a:moveTo>
                  <a:lnTo>
                    <a:pt x="381000" y="0"/>
                  </a:lnTo>
                  <a:cubicBezTo>
                    <a:pt x="170180" y="0"/>
                    <a:pt x="0" y="170180"/>
                    <a:pt x="0" y="381000"/>
                  </a:cubicBezTo>
                  <a:lnTo>
                    <a:pt x="0" y="2159000"/>
                  </a:lnTo>
                  <a:cubicBezTo>
                    <a:pt x="0" y="2369820"/>
                    <a:pt x="170180" y="2540000"/>
                    <a:pt x="381000" y="2540000"/>
                  </a:cubicBezTo>
                  <a:lnTo>
                    <a:pt x="5969000" y="2540000"/>
                  </a:lnTo>
                  <a:cubicBezTo>
                    <a:pt x="6179820" y="2540000"/>
                    <a:pt x="6350000" y="2369820"/>
                    <a:pt x="6350000" y="2159000"/>
                  </a:cubicBezTo>
                  <a:lnTo>
                    <a:pt x="6350000" y="381000"/>
                  </a:lnTo>
                  <a:cubicBezTo>
                    <a:pt x="6350000" y="170180"/>
                    <a:pt x="6179820" y="0"/>
                    <a:pt x="5969000" y="0"/>
                  </a:cubicBezTo>
                  <a:lnTo>
                    <a:pt x="5969000" y="0"/>
                  </a:lnTo>
                  <a:close/>
                </a:path>
              </a:pathLst>
            </a:custGeom>
            <a:solidFill>
              <a:srgbClr val="92FFBF"/>
            </a:solidFill>
          </p:spPr>
        </p:sp>
      </p:grpSp>
      <p:grpSp>
        <p:nvGrpSpPr>
          <p:cNvPr name="Group 8" id="8"/>
          <p:cNvGrpSpPr>
            <a:grpSpLocks noChangeAspect="true"/>
          </p:cNvGrpSpPr>
          <p:nvPr/>
        </p:nvGrpSpPr>
        <p:grpSpPr>
          <a:xfrm rot="0">
            <a:off x="13003785" y="784601"/>
            <a:ext cx="3487120" cy="8717799"/>
            <a:chOff x="0" y="0"/>
            <a:chExt cx="2540000" cy="6350000"/>
          </a:xfrm>
        </p:grpSpPr>
        <p:sp>
          <p:nvSpPr>
            <p:cNvPr name="Freeform 9" id="9"/>
            <p:cNvSpPr/>
            <p:nvPr/>
          </p:nvSpPr>
          <p:spPr>
            <a:xfrm flipH="false" flipV="false" rot="0">
              <a:off x="0" y="0"/>
              <a:ext cx="2540000" cy="6350000"/>
            </a:xfrm>
            <a:custGeom>
              <a:avLst/>
              <a:gdLst/>
              <a:ahLst/>
              <a:cxnLst/>
              <a:rect r="r" b="b" t="t" l="l"/>
              <a:pathLst>
                <a:path h="6350000" w="2540000">
                  <a:moveTo>
                    <a:pt x="1778000" y="6350000"/>
                  </a:moveTo>
                  <a:lnTo>
                    <a:pt x="762000" y="6350000"/>
                  </a:lnTo>
                  <a:cubicBezTo>
                    <a:pt x="341630" y="6350000"/>
                    <a:pt x="0" y="6008370"/>
                    <a:pt x="0" y="5588000"/>
                  </a:cubicBezTo>
                  <a:lnTo>
                    <a:pt x="0" y="762000"/>
                  </a:lnTo>
                  <a:cubicBezTo>
                    <a:pt x="0" y="341630"/>
                    <a:pt x="341630" y="0"/>
                    <a:pt x="762000" y="0"/>
                  </a:cubicBezTo>
                  <a:lnTo>
                    <a:pt x="1778000" y="0"/>
                  </a:lnTo>
                  <a:cubicBezTo>
                    <a:pt x="2198370" y="0"/>
                    <a:pt x="2540000" y="341630"/>
                    <a:pt x="2540000" y="762000"/>
                  </a:cubicBezTo>
                  <a:lnTo>
                    <a:pt x="2540000" y="5588000"/>
                  </a:lnTo>
                  <a:cubicBezTo>
                    <a:pt x="2540000" y="6008370"/>
                    <a:pt x="2198370" y="6350000"/>
                    <a:pt x="1778000" y="6350000"/>
                  </a:cubicBezTo>
                  <a:close/>
                </a:path>
              </a:pathLst>
            </a:custGeom>
            <a:blipFill>
              <a:blip r:embed="rId4"/>
              <a:stretch>
                <a:fillRect l="-137499" t="0" r="-137499" b="0"/>
              </a:stretch>
            </a:blipFill>
          </p:spPr>
        </p:sp>
        <p:sp>
          <p:nvSpPr>
            <p:cNvPr name="Freeform 10" id="10"/>
            <p:cNvSpPr/>
            <p:nvPr/>
          </p:nvSpPr>
          <p:spPr>
            <a:xfrm flipH="false" flipV="false" rot="0">
              <a:off x="0" y="0"/>
              <a:ext cx="2540000" cy="6350000"/>
            </a:xfrm>
            <a:custGeom>
              <a:avLst/>
              <a:gdLst/>
              <a:ahLst/>
              <a:cxnLst/>
              <a:rect r="r" b="b" t="t" l="l"/>
              <a:pathLst>
                <a:path h="6350000" w="2540000">
                  <a:moveTo>
                    <a:pt x="1778000" y="19050"/>
                  </a:moveTo>
                  <a:cubicBezTo>
                    <a:pt x="2188210" y="19050"/>
                    <a:pt x="2520950" y="351790"/>
                    <a:pt x="2520950" y="762000"/>
                  </a:cubicBezTo>
                  <a:lnTo>
                    <a:pt x="2520950" y="5588000"/>
                  </a:lnTo>
                  <a:cubicBezTo>
                    <a:pt x="2520950" y="5998210"/>
                    <a:pt x="2188210" y="6330950"/>
                    <a:pt x="1778000" y="6330950"/>
                  </a:cubicBezTo>
                  <a:lnTo>
                    <a:pt x="762000" y="6330950"/>
                  </a:lnTo>
                  <a:cubicBezTo>
                    <a:pt x="351790" y="6330950"/>
                    <a:pt x="19050" y="5998210"/>
                    <a:pt x="19050" y="5588000"/>
                  </a:cubicBezTo>
                  <a:lnTo>
                    <a:pt x="19050" y="762000"/>
                  </a:lnTo>
                  <a:cubicBezTo>
                    <a:pt x="19050" y="351790"/>
                    <a:pt x="351790" y="19050"/>
                    <a:pt x="762000" y="19050"/>
                  </a:cubicBezTo>
                  <a:lnTo>
                    <a:pt x="1778000" y="19050"/>
                  </a:lnTo>
                  <a:moveTo>
                    <a:pt x="1778000" y="0"/>
                  </a:moveTo>
                  <a:lnTo>
                    <a:pt x="762000" y="0"/>
                  </a:lnTo>
                  <a:cubicBezTo>
                    <a:pt x="341630" y="0"/>
                    <a:pt x="0" y="341630"/>
                    <a:pt x="0" y="762000"/>
                  </a:cubicBezTo>
                  <a:lnTo>
                    <a:pt x="0" y="5588000"/>
                  </a:lnTo>
                  <a:cubicBezTo>
                    <a:pt x="0" y="6008370"/>
                    <a:pt x="341630" y="6350000"/>
                    <a:pt x="762000" y="6350000"/>
                  </a:cubicBezTo>
                  <a:lnTo>
                    <a:pt x="1778000" y="6350000"/>
                  </a:lnTo>
                  <a:cubicBezTo>
                    <a:pt x="2198370" y="6350000"/>
                    <a:pt x="2540000" y="6008370"/>
                    <a:pt x="2540000" y="5588000"/>
                  </a:cubicBezTo>
                  <a:lnTo>
                    <a:pt x="2540000" y="762000"/>
                  </a:lnTo>
                  <a:cubicBezTo>
                    <a:pt x="2540000" y="341630"/>
                    <a:pt x="2198370" y="0"/>
                    <a:pt x="1778000" y="0"/>
                  </a:cubicBezTo>
                  <a:lnTo>
                    <a:pt x="1778000" y="0"/>
                  </a:lnTo>
                  <a:close/>
                </a:path>
              </a:pathLst>
            </a:custGeom>
            <a:solidFill>
              <a:srgbClr val="92FFBF"/>
            </a:solidFill>
          </p:spPr>
        </p:sp>
      </p:grpSp>
      <p:sp>
        <p:nvSpPr>
          <p:cNvPr name="Freeform 11" id="11"/>
          <p:cNvSpPr/>
          <p:nvPr/>
        </p:nvSpPr>
        <p:spPr>
          <a:xfrm flipH="false" flipV="false" rot="0">
            <a:off x="10146637" y="1218412"/>
            <a:ext cx="1320898" cy="1185506"/>
          </a:xfrm>
          <a:custGeom>
            <a:avLst/>
            <a:gdLst/>
            <a:ahLst/>
            <a:cxnLst/>
            <a:rect r="r" b="b" t="t" l="l"/>
            <a:pathLst>
              <a:path h="1185506" w="1320898">
                <a:moveTo>
                  <a:pt x="0" y="0"/>
                </a:moveTo>
                <a:lnTo>
                  <a:pt x="1320898" y="0"/>
                </a:lnTo>
                <a:lnTo>
                  <a:pt x="1320898" y="1185506"/>
                </a:lnTo>
                <a:lnTo>
                  <a:pt x="0" y="1185506"/>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2" id="12"/>
          <p:cNvSpPr/>
          <p:nvPr/>
        </p:nvSpPr>
        <p:spPr>
          <a:xfrm flipH="true" flipV="false" rot="-683192">
            <a:off x="-1999791" y="637732"/>
            <a:ext cx="6287392" cy="3532371"/>
          </a:xfrm>
          <a:custGeom>
            <a:avLst/>
            <a:gdLst/>
            <a:ahLst/>
            <a:cxnLst/>
            <a:rect r="r" b="b" t="t" l="l"/>
            <a:pathLst>
              <a:path h="3532371" w="6287392">
                <a:moveTo>
                  <a:pt x="6287392" y="0"/>
                </a:moveTo>
                <a:lnTo>
                  <a:pt x="0" y="0"/>
                </a:lnTo>
                <a:lnTo>
                  <a:pt x="0" y="3532371"/>
                </a:lnTo>
                <a:lnTo>
                  <a:pt x="6287392" y="3532371"/>
                </a:lnTo>
                <a:lnTo>
                  <a:pt x="6287392"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3" id="13"/>
          <p:cNvSpPr/>
          <p:nvPr/>
        </p:nvSpPr>
        <p:spPr>
          <a:xfrm flipH="false" flipV="false" rot="698959">
            <a:off x="14991386" y="7237008"/>
            <a:ext cx="2937090" cy="2716808"/>
          </a:xfrm>
          <a:custGeom>
            <a:avLst/>
            <a:gdLst/>
            <a:ahLst/>
            <a:cxnLst/>
            <a:rect r="r" b="b" t="t" l="l"/>
            <a:pathLst>
              <a:path h="2716808" w="2937090">
                <a:moveTo>
                  <a:pt x="0" y="0"/>
                </a:moveTo>
                <a:lnTo>
                  <a:pt x="2937090" y="0"/>
                </a:lnTo>
                <a:lnTo>
                  <a:pt x="2937090" y="2716808"/>
                </a:lnTo>
                <a:lnTo>
                  <a:pt x="0" y="2716808"/>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4" id="14"/>
          <p:cNvSpPr/>
          <p:nvPr/>
        </p:nvSpPr>
        <p:spPr>
          <a:xfrm flipH="true" flipV="false" rot="1152939">
            <a:off x="16691268" y="577439"/>
            <a:ext cx="1118245" cy="1486039"/>
          </a:xfrm>
          <a:custGeom>
            <a:avLst/>
            <a:gdLst/>
            <a:ahLst/>
            <a:cxnLst/>
            <a:rect r="r" b="b" t="t" l="l"/>
            <a:pathLst>
              <a:path h="1486039" w="1118245">
                <a:moveTo>
                  <a:pt x="1118245" y="0"/>
                </a:moveTo>
                <a:lnTo>
                  <a:pt x="0" y="0"/>
                </a:lnTo>
                <a:lnTo>
                  <a:pt x="0" y="1486039"/>
                </a:lnTo>
                <a:lnTo>
                  <a:pt x="1118245" y="1486039"/>
                </a:lnTo>
                <a:lnTo>
                  <a:pt x="1118245"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15" id="15"/>
          <p:cNvSpPr/>
          <p:nvPr/>
        </p:nvSpPr>
        <p:spPr>
          <a:xfrm flipH="false" flipV="false" rot="569289">
            <a:off x="15700631" y="2732611"/>
            <a:ext cx="1460126" cy="1316768"/>
          </a:xfrm>
          <a:custGeom>
            <a:avLst/>
            <a:gdLst/>
            <a:ahLst/>
            <a:cxnLst/>
            <a:rect r="r" b="b" t="t" l="l"/>
            <a:pathLst>
              <a:path h="1316768" w="1460126">
                <a:moveTo>
                  <a:pt x="0" y="0"/>
                </a:moveTo>
                <a:lnTo>
                  <a:pt x="1460126" y="0"/>
                </a:lnTo>
                <a:lnTo>
                  <a:pt x="1460126" y="1316769"/>
                </a:lnTo>
                <a:lnTo>
                  <a:pt x="0" y="1316769"/>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16" id="16"/>
          <p:cNvSpPr/>
          <p:nvPr/>
        </p:nvSpPr>
        <p:spPr>
          <a:xfrm flipH="false" flipV="false" rot="-867961">
            <a:off x="243327" y="8680466"/>
            <a:ext cx="1427800" cy="1042294"/>
          </a:xfrm>
          <a:custGeom>
            <a:avLst/>
            <a:gdLst/>
            <a:ahLst/>
            <a:cxnLst/>
            <a:rect r="r" b="b" t="t" l="l"/>
            <a:pathLst>
              <a:path h="1042294" w="1427800">
                <a:moveTo>
                  <a:pt x="0" y="0"/>
                </a:moveTo>
                <a:lnTo>
                  <a:pt x="1427799" y="0"/>
                </a:lnTo>
                <a:lnTo>
                  <a:pt x="1427799" y="1042294"/>
                </a:lnTo>
                <a:lnTo>
                  <a:pt x="0" y="1042294"/>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p:spPr>
      </p:sp>
      <p:sp>
        <p:nvSpPr>
          <p:cNvPr name="TextBox 17" id="17"/>
          <p:cNvSpPr txBox="true"/>
          <p:nvPr/>
        </p:nvSpPr>
        <p:spPr>
          <a:xfrm rot="0">
            <a:off x="3491068" y="6404026"/>
            <a:ext cx="7316019" cy="2191386"/>
          </a:xfrm>
          <a:prstGeom prst="rect">
            <a:avLst/>
          </a:prstGeom>
        </p:spPr>
        <p:txBody>
          <a:bodyPr anchor="t" rtlCol="false" tIns="0" lIns="0" bIns="0" rIns="0">
            <a:spAutoFit/>
          </a:bodyPr>
          <a:lstStyle/>
          <a:p>
            <a:pPr algn="ctr" marL="0" indent="0" lvl="0">
              <a:lnSpc>
                <a:spcPts val="8170"/>
              </a:lnSpc>
              <a:spcBef>
                <a:spcPct val="0"/>
              </a:spcBef>
            </a:pPr>
            <a:r>
              <a:rPr lang="en-US" sz="9500" strike="noStrike" u="none">
                <a:solidFill>
                  <a:srgbClr val="92FFBF"/>
                </a:solidFill>
                <a:latin typeface="Stella"/>
              </a:rPr>
              <a:t>A picture is worth</a:t>
            </a:r>
          </a:p>
          <a:p>
            <a:pPr algn="ctr" marL="0" indent="0" lvl="0">
              <a:lnSpc>
                <a:spcPts val="8170"/>
              </a:lnSpc>
              <a:spcBef>
                <a:spcPct val="0"/>
              </a:spcBef>
            </a:pPr>
            <a:r>
              <a:rPr lang="en-US" sz="9500" strike="noStrike" u="none">
                <a:solidFill>
                  <a:srgbClr val="92FFBF"/>
                </a:solidFill>
                <a:latin typeface="Stella"/>
              </a:rPr>
              <a:t>a thousand words</a:t>
            </a:r>
          </a:p>
        </p:txBody>
      </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Freeform 2" id="2"/>
          <p:cNvSpPr/>
          <p:nvPr/>
        </p:nvSpPr>
        <p:spPr>
          <a:xfrm flipH="false" flipV="false" rot="0">
            <a:off x="-424130" y="865832"/>
            <a:ext cx="2905660" cy="3459119"/>
          </a:xfrm>
          <a:custGeom>
            <a:avLst/>
            <a:gdLst/>
            <a:ahLst/>
            <a:cxnLst/>
            <a:rect r="r" b="b" t="t" l="l"/>
            <a:pathLst>
              <a:path h="3459119" w="2905660">
                <a:moveTo>
                  <a:pt x="0" y="0"/>
                </a:moveTo>
                <a:lnTo>
                  <a:pt x="2905660" y="0"/>
                </a:lnTo>
                <a:lnTo>
                  <a:pt x="2905660" y="3459120"/>
                </a:lnTo>
                <a:lnTo>
                  <a:pt x="0" y="345912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3" id="3"/>
          <p:cNvSpPr txBox="true"/>
          <p:nvPr/>
        </p:nvSpPr>
        <p:spPr>
          <a:xfrm rot="0">
            <a:off x="3768441" y="542925"/>
            <a:ext cx="10751118" cy="3782027"/>
          </a:xfrm>
          <a:prstGeom prst="rect">
            <a:avLst/>
          </a:prstGeom>
        </p:spPr>
        <p:txBody>
          <a:bodyPr anchor="t" rtlCol="false" tIns="0" lIns="0" bIns="0" rIns="0">
            <a:spAutoFit/>
          </a:bodyPr>
          <a:lstStyle/>
          <a:p>
            <a:pPr algn="ctr" marL="0" indent="0" lvl="0">
              <a:lnSpc>
                <a:spcPts val="23020"/>
              </a:lnSpc>
              <a:spcBef>
                <a:spcPct val="0"/>
              </a:spcBef>
            </a:pPr>
            <a:r>
              <a:rPr lang="en-US" sz="23980" spc="359" strike="noStrike" u="none">
                <a:solidFill>
                  <a:srgbClr val="92FFBF"/>
                </a:solidFill>
                <a:latin typeface="Stella"/>
              </a:rPr>
              <a:t>Strategies</a:t>
            </a:r>
          </a:p>
        </p:txBody>
      </p:sp>
      <p:sp>
        <p:nvSpPr>
          <p:cNvPr name="Freeform 4" id="4"/>
          <p:cNvSpPr/>
          <p:nvPr/>
        </p:nvSpPr>
        <p:spPr>
          <a:xfrm flipH="false" flipV="true" rot="0">
            <a:off x="6008861" y="3432776"/>
            <a:ext cx="6270279" cy="4428384"/>
          </a:xfrm>
          <a:custGeom>
            <a:avLst/>
            <a:gdLst/>
            <a:ahLst/>
            <a:cxnLst/>
            <a:rect r="r" b="b" t="t" l="l"/>
            <a:pathLst>
              <a:path h="4428384" w="6270279">
                <a:moveTo>
                  <a:pt x="0" y="4428385"/>
                </a:moveTo>
                <a:lnTo>
                  <a:pt x="6270278" y="4428385"/>
                </a:lnTo>
                <a:lnTo>
                  <a:pt x="6270278" y="0"/>
                </a:lnTo>
                <a:lnTo>
                  <a:pt x="0" y="0"/>
                </a:lnTo>
                <a:lnTo>
                  <a:pt x="0" y="4428385"/>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5" id="5"/>
          <p:cNvSpPr/>
          <p:nvPr/>
        </p:nvSpPr>
        <p:spPr>
          <a:xfrm flipH="true" flipV="false" rot="-6555116">
            <a:off x="15242729" y="-280830"/>
            <a:ext cx="3154365" cy="4284367"/>
          </a:xfrm>
          <a:custGeom>
            <a:avLst/>
            <a:gdLst/>
            <a:ahLst/>
            <a:cxnLst/>
            <a:rect r="r" b="b" t="t" l="l"/>
            <a:pathLst>
              <a:path h="4284367" w="3154365">
                <a:moveTo>
                  <a:pt x="3154365" y="0"/>
                </a:moveTo>
                <a:lnTo>
                  <a:pt x="0" y="0"/>
                </a:lnTo>
                <a:lnTo>
                  <a:pt x="0" y="4284367"/>
                </a:lnTo>
                <a:lnTo>
                  <a:pt x="3154365" y="4284367"/>
                </a:lnTo>
                <a:lnTo>
                  <a:pt x="3154365"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845793">
            <a:off x="1440370" y="5558538"/>
            <a:ext cx="2546417" cy="3695329"/>
          </a:xfrm>
          <a:custGeom>
            <a:avLst/>
            <a:gdLst/>
            <a:ahLst/>
            <a:cxnLst/>
            <a:rect r="r" b="b" t="t" l="l"/>
            <a:pathLst>
              <a:path h="3695329" w="2546417">
                <a:moveTo>
                  <a:pt x="0" y="0"/>
                </a:moveTo>
                <a:lnTo>
                  <a:pt x="2546418" y="0"/>
                </a:lnTo>
                <a:lnTo>
                  <a:pt x="2546418" y="3695328"/>
                </a:lnTo>
                <a:lnTo>
                  <a:pt x="0" y="3695328"/>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7" id="7"/>
          <p:cNvSpPr/>
          <p:nvPr/>
        </p:nvSpPr>
        <p:spPr>
          <a:xfrm flipH="false" flipV="false" rot="807708">
            <a:off x="12552090" y="6074580"/>
            <a:ext cx="4815321" cy="2913269"/>
          </a:xfrm>
          <a:custGeom>
            <a:avLst/>
            <a:gdLst/>
            <a:ahLst/>
            <a:cxnLst/>
            <a:rect r="r" b="b" t="t" l="l"/>
            <a:pathLst>
              <a:path h="2913269" w="4815321">
                <a:moveTo>
                  <a:pt x="0" y="0"/>
                </a:moveTo>
                <a:lnTo>
                  <a:pt x="4815322" y="0"/>
                </a:lnTo>
                <a:lnTo>
                  <a:pt x="4815322" y="2913269"/>
                </a:lnTo>
                <a:lnTo>
                  <a:pt x="0" y="2913269"/>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8" id="8"/>
          <p:cNvSpPr/>
          <p:nvPr/>
        </p:nvSpPr>
        <p:spPr>
          <a:xfrm flipH="true" flipV="false" rot="0">
            <a:off x="3347943" y="4499808"/>
            <a:ext cx="1466634" cy="1759082"/>
          </a:xfrm>
          <a:custGeom>
            <a:avLst/>
            <a:gdLst/>
            <a:ahLst/>
            <a:cxnLst/>
            <a:rect r="r" b="b" t="t" l="l"/>
            <a:pathLst>
              <a:path h="1759082" w="1466634">
                <a:moveTo>
                  <a:pt x="1466634" y="0"/>
                </a:moveTo>
                <a:lnTo>
                  <a:pt x="0" y="0"/>
                </a:lnTo>
                <a:lnTo>
                  <a:pt x="0" y="1759082"/>
                </a:lnTo>
                <a:lnTo>
                  <a:pt x="1466634" y="1759082"/>
                </a:lnTo>
                <a:lnTo>
                  <a:pt x="1466634"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9" id="9"/>
          <p:cNvSpPr/>
          <p:nvPr/>
        </p:nvSpPr>
        <p:spPr>
          <a:xfrm flipH="false" flipV="false" rot="0">
            <a:off x="423399" y="8513743"/>
            <a:ext cx="1039152" cy="1336530"/>
          </a:xfrm>
          <a:custGeom>
            <a:avLst/>
            <a:gdLst/>
            <a:ahLst/>
            <a:cxnLst/>
            <a:rect r="r" b="b" t="t" l="l"/>
            <a:pathLst>
              <a:path h="1336530" w="1039152">
                <a:moveTo>
                  <a:pt x="0" y="0"/>
                </a:moveTo>
                <a:lnTo>
                  <a:pt x="1039152" y="0"/>
                </a:lnTo>
                <a:lnTo>
                  <a:pt x="1039152" y="1336530"/>
                </a:lnTo>
                <a:lnTo>
                  <a:pt x="0" y="1336530"/>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a:ln cap="sq">
            <a:noFill/>
            <a:prstDash val="solid"/>
            <a:miter/>
          </a:ln>
        </p:spPr>
      </p:sp>
      <p:sp>
        <p:nvSpPr>
          <p:cNvPr name="TextBox 10" id="10"/>
          <p:cNvSpPr txBox="true"/>
          <p:nvPr/>
        </p:nvSpPr>
        <p:spPr>
          <a:xfrm rot="0">
            <a:off x="7171774" y="4199169"/>
            <a:ext cx="3332750" cy="3207033"/>
          </a:xfrm>
          <a:prstGeom prst="rect">
            <a:avLst/>
          </a:prstGeom>
        </p:spPr>
        <p:txBody>
          <a:bodyPr anchor="t" rtlCol="false" tIns="0" lIns="0" bIns="0" rIns="0">
            <a:spAutoFit/>
          </a:bodyPr>
          <a:lstStyle/>
          <a:p>
            <a:pPr algn="ctr" marL="0" indent="0" lvl="0">
              <a:lnSpc>
                <a:spcPts val="23308"/>
              </a:lnSpc>
              <a:spcBef>
                <a:spcPct val="0"/>
              </a:spcBef>
            </a:pPr>
            <a:r>
              <a:rPr lang="en-US" sz="24280" strike="noStrike" u="none">
                <a:solidFill>
                  <a:srgbClr val="FFFEA5"/>
                </a:solidFill>
                <a:latin typeface="Stella"/>
              </a:rPr>
              <a:t>03</a:t>
            </a:r>
          </a:p>
        </p:txBody>
      </p:sp>
      <p:sp>
        <p:nvSpPr>
          <p:cNvPr name="Freeform 11" id="11"/>
          <p:cNvSpPr/>
          <p:nvPr/>
        </p:nvSpPr>
        <p:spPr>
          <a:xfrm flipH="false" flipV="false" rot="0">
            <a:off x="16001074" y="4754954"/>
            <a:ext cx="1258226" cy="1248789"/>
          </a:xfrm>
          <a:custGeom>
            <a:avLst/>
            <a:gdLst/>
            <a:ahLst/>
            <a:cxnLst/>
            <a:rect r="r" b="b" t="t" l="l"/>
            <a:pathLst>
              <a:path h="1248789" w="1258226">
                <a:moveTo>
                  <a:pt x="0" y="0"/>
                </a:moveTo>
                <a:lnTo>
                  <a:pt x="1258226" y="0"/>
                </a:lnTo>
                <a:lnTo>
                  <a:pt x="1258226" y="1248789"/>
                </a:lnTo>
                <a:lnTo>
                  <a:pt x="0" y="1248789"/>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a:ln cap="sq">
            <a:noFill/>
            <a:prstDash val="solid"/>
            <a:miter/>
          </a:ln>
        </p:spPr>
      </p:sp>
      <p:sp>
        <p:nvSpPr>
          <p:cNvPr name="TextBox 12" id="12"/>
          <p:cNvSpPr txBox="true"/>
          <p:nvPr/>
        </p:nvSpPr>
        <p:spPr>
          <a:xfrm rot="0">
            <a:off x="7783476" y="8494693"/>
            <a:ext cx="2721048" cy="732790"/>
          </a:xfrm>
          <a:prstGeom prst="rect">
            <a:avLst/>
          </a:prstGeom>
        </p:spPr>
        <p:txBody>
          <a:bodyPr anchor="t" rtlCol="false" tIns="0" lIns="0" bIns="0" rIns="0">
            <a:spAutoFit/>
          </a:bodyPr>
          <a:lstStyle/>
          <a:p>
            <a:pPr algn="ctr" marL="0" indent="0" lvl="0">
              <a:lnSpc>
                <a:spcPts val="2990"/>
              </a:lnSpc>
              <a:spcBef>
                <a:spcPct val="0"/>
              </a:spcBef>
            </a:pPr>
            <a:r>
              <a:rPr lang="en-US" sz="2300" u="none">
                <a:solidFill>
                  <a:srgbClr val="FFFFFF"/>
                </a:solidFill>
                <a:latin typeface="Hind Guntur"/>
              </a:rPr>
              <a:t>Elaborate on what you want to discuss.</a:t>
            </a:r>
          </a:p>
        </p:txBody>
      </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TextBox 2" id="2"/>
          <p:cNvSpPr txBox="true"/>
          <p:nvPr/>
        </p:nvSpPr>
        <p:spPr>
          <a:xfrm rot="0">
            <a:off x="0" y="1239442"/>
            <a:ext cx="18288000"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92FFBF"/>
                </a:solidFill>
                <a:latin typeface="Stella"/>
              </a:rPr>
              <a:t>Competitor analysis</a:t>
            </a:r>
          </a:p>
        </p:txBody>
      </p:sp>
      <p:sp>
        <p:nvSpPr>
          <p:cNvPr name="Freeform 3" id="3"/>
          <p:cNvSpPr/>
          <p:nvPr/>
        </p:nvSpPr>
        <p:spPr>
          <a:xfrm flipH="true" flipV="false" rot="-409161">
            <a:off x="1103658" y="1137754"/>
            <a:ext cx="3030148" cy="1443108"/>
          </a:xfrm>
          <a:custGeom>
            <a:avLst/>
            <a:gdLst/>
            <a:ahLst/>
            <a:cxnLst/>
            <a:rect r="r" b="b" t="t" l="l"/>
            <a:pathLst>
              <a:path h="1443108" w="3030148">
                <a:moveTo>
                  <a:pt x="3030148" y="0"/>
                </a:moveTo>
                <a:lnTo>
                  <a:pt x="0" y="0"/>
                </a:lnTo>
                <a:lnTo>
                  <a:pt x="0" y="1443108"/>
                </a:lnTo>
                <a:lnTo>
                  <a:pt x="3030148" y="1443108"/>
                </a:lnTo>
                <a:lnTo>
                  <a:pt x="3030148"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aphicFrame>
        <p:nvGraphicFramePr>
          <p:cNvPr name="Table 4" id="4"/>
          <p:cNvGraphicFramePr>
            <a:graphicFrameLocks noGrp="true"/>
          </p:cNvGraphicFramePr>
          <p:nvPr/>
        </p:nvGraphicFramePr>
        <p:xfrm>
          <a:off x="636475" y="3278477"/>
          <a:ext cx="17015050" cy="6438900"/>
        </p:xfrm>
        <a:graphic>
          <a:graphicData uri="http://schemas.openxmlformats.org/drawingml/2006/table">
            <a:tbl>
              <a:tblPr/>
              <a:tblGrid>
                <a:gridCol w="2430721"/>
                <a:gridCol w="1926783"/>
                <a:gridCol w="2204375"/>
                <a:gridCol w="2741937"/>
                <a:gridCol w="2356291"/>
                <a:gridCol w="3200167"/>
                <a:gridCol w="2154776"/>
              </a:tblGrid>
              <a:tr h="1025242">
                <a:tc gridSpan="7">
                  <a:txBody>
                    <a:bodyPr anchor="t" rtlCol="false"/>
                    <a:lstStyle/>
                    <a:p>
                      <a:pPr algn="ctr">
                        <a:lnSpc>
                          <a:spcPts val="7979"/>
                        </a:lnSpc>
                        <a:defRPr/>
                      </a:pPr>
                      <a:r>
                        <a:rPr lang="en-US" sz="5699">
                          <a:solidFill>
                            <a:srgbClr val="9448EF"/>
                          </a:solidFill>
                          <a:latin typeface="Stella"/>
                        </a:rPr>
                        <a:t>Criteria</a:t>
                      </a:r>
                      <a:endParaRPr lang="en-US" sz="1100"/>
                    </a:p>
                  </a:txBody>
                  <a:tcPr marL="0" marR="0" marT="0" marB="0" anchor="ctr">
                    <a:lnL cmpd="sng" algn="ctr" cap="flat" w="3810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EAD8EF"/>
                    </a:solidFill>
                  </a:tcPr>
                </a:tc>
                <a:tc hMerge="true">
                  <a:txBody>
                    <a:bodyPr anchor="t" rtlCol="false"/>
                    <a:lstStyle/>
                    <a:p>
                      <a:pPr algn="ctr">
                        <a:lnSpc>
                          <a:spcPts val="7979"/>
                        </a:lnSpc>
                        <a:defRPr/>
                      </a:pPr>
                      <a:r>
                        <a:rPr lang="en-US" sz="5699">
                          <a:solidFill>
                            <a:srgbClr val="9448EF"/>
                          </a:solidFill>
                          <a:latin typeface="Stella"/>
                        </a:rPr>
                        <a:t>Criteria</a:t>
                      </a:r>
                      <a:endParaRPr lang="en-US" sz="1100"/>
                    </a:p>
                  </a:txBody>
                  <a:tcPr marL="0" marR="0" marT="0" marB="0" anchor="ctr">
                    <a:lnL cmpd="sng" algn="ctr" cap="flat" w="3810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EAD8EF"/>
                    </a:solidFill>
                  </a:tcPr>
                </a:tc>
                <a:tc hMerge="true">
                  <a:txBody>
                    <a:bodyPr anchor="t" rtlCol="false"/>
                    <a:lstStyle/>
                    <a:p>
                      <a:pPr algn="ctr">
                        <a:lnSpc>
                          <a:spcPts val="7979"/>
                        </a:lnSpc>
                        <a:defRPr/>
                      </a:pPr>
                      <a:r>
                        <a:rPr lang="en-US" sz="5699">
                          <a:solidFill>
                            <a:srgbClr val="9448EF"/>
                          </a:solidFill>
                          <a:latin typeface="Stella"/>
                        </a:rPr>
                        <a:t>Criteria</a:t>
                      </a:r>
                      <a:endParaRPr lang="en-US" sz="1100"/>
                    </a:p>
                  </a:txBody>
                  <a:tcPr marL="0" marR="0" marT="0" marB="0" anchor="ctr">
                    <a:lnL cmpd="sng" algn="ctr" cap="flat" w="3810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EAD8EF"/>
                    </a:solidFill>
                  </a:tcPr>
                </a:tc>
                <a:tc hMerge="true">
                  <a:txBody>
                    <a:bodyPr anchor="t" rtlCol="false"/>
                    <a:lstStyle/>
                    <a:p>
                      <a:pPr algn="ctr">
                        <a:lnSpc>
                          <a:spcPts val="7979"/>
                        </a:lnSpc>
                        <a:defRPr/>
                      </a:pPr>
                      <a:r>
                        <a:rPr lang="en-US" sz="5699">
                          <a:solidFill>
                            <a:srgbClr val="9448EF"/>
                          </a:solidFill>
                          <a:latin typeface="Stella"/>
                        </a:rPr>
                        <a:t>Criteria</a:t>
                      </a:r>
                      <a:endParaRPr lang="en-US" sz="1100"/>
                    </a:p>
                  </a:txBody>
                  <a:tcPr marL="0" marR="0" marT="0" marB="0" anchor="ctr">
                    <a:lnL cmpd="sng" algn="ctr" cap="flat" w="3810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EAD8EF"/>
                    </a:solidFill>
                  </a:tcPr>
                </a:tc>
                <a:tc hMerge="true">
                  <a:txBody>
                    <a:bodyPr anchor="t" rtlCol="false"/>
                    <a:lstStyle/>
                    <a:p>
                      <a:pPr algn="ctr">
                        <a:lnSpc>
                          <a:spcPts val="7979"/>
                        </a:lnSpc>
                        <a:defRPr/>
                      </a:pPr>
                      <a:r>
                        <a:rPr lang="en-US" sz="5699">
                          <a:solidFill>
                            <a:srgbClr val="9448EF"/>
                          </a:solidFill>
                          <a:latin typeface="Stella"/>
                        </a:rPr>
                        <a:t>Criteria</a:t>
                      </a:r>
                      <a:endParaRPr lang="en-US" sz="1100"/>
                    </a:p>
                  </a:txBody>
                  <a:tcPr marL="0" marR="0" marT="0" marB="0" anchor="ctr">
                    <a:lnL cmpd="sng" algn="ctr" cap="flat" w="3810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EAD8EF"/>
                    </a:solidFill>
                  </a:tcPr>
                </a:tc>
                <a:tc hMerge="true">
                  <a:txBody>
                    <a:bodyPr anchor="t" rtlCol="false"/>
                    <a:lstStyle/>
                    <a:p>
                      <a:pPr algn="ctr">
                        <a:lnSpc>
                          <a:spcPts val="7979"/>
                        </a:lnSpc>
                        <a:defRPr/>
                      </a:pPr>
                      <a:r>
                        <a:rPr lang="en-US" sz="5699">
                          <a:solidFill>
                            <a:srgbClr val="9448EF"/>
                          </a:solidFill>
                          <a:latin typeface="Stella"/>
                        </a:rPr>
                        <a:t>Criteria</a:t>
                      </a:r>
                      <a:endParaRPr lang="en-US" sz="1100"/>
                    </a:p>
                  </a:txBody>
                  <a:tcPr marL="0" marR="0" marT="0" marB="0" anchor="ctr">
                    <a:lnL cmpd="sng" algn="ctr" cap="flat" w="3810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EAD8EF"/>
                    </a:solidFill>
                  </a:tcPr>
                </a:tc>
                <a:tc hMerge="true">
                  <a:txBody>
                    <a:bodyPr anchor="t" rtlCol="false"/>
                    <a:lstStyle/>
                    <a:p>
                      <a:pPr algn="ctr">
                        <a:lnSpc>
                          <a:spcPts val="7979"/>
                        </a:lnSpc>
                        <a:defRPr/>
                      </a:pPr>
                      <a:r>
                        <a:rPr lang="en-US" sz="5699">
                          <a:solidFill>
                            <a:srgbClr val="9448EF"/>
                          </a:solidFill>
                          <a:latin typeface="Stella"/>
                        </a:rPr>
                        <a:t>Criteria</a:t>
                      </a:r>
                      <a:endParaRPr lang="en-US" sz="1100"/>
                    </a:p>
                  </a:txBody>
                  <a:tcPr marL="0" marR="0" marT="0" marB="0" anchor="ctr">
                    <a:lnL cmpd="sng" algn="ctr" cap="flat" w="3810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EAD8EF"/>
                    </a:solidFill>
                  </a:tcPr>
                </a:tc>
              </a:tr>
              <a:tr h="842245">
                <a:tc>
                  <a:txBody>
                    <a:bodyPr anchor="t" rtlCol="false"/>
                    <a:lstStyle/>
                    <a:p>
                      <a:pPr algn="ctr">
                        <a:lnSpc>
                          <a:spcPts val="3359"/>
                        </a:lnSpc>
                        <a:defRPr/>
                      </a:pPr>
                      <a:endParaRPr lang="en-US" sz="1100"/>
                    </a:p>
                  </a:txBody>
                  <a:tcPr marL="0" marR="0" marT="0" marB="0" anchor="ctr">
                    <a:lnL cmpd="sng" algn="ctr" cap="flat" w="3810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0">
                      <a:solidFill>
                        <a:srgbClr val="701AD8"/>
                      </a:solidFill>
                      <a:prstDash val="solid"/>
                      <a:round/>
                      <a:headEnd type="none" w="med" len="med"/>
                      <a:tailEnd type="none" w="med" len="med"/>
                    </a:lnB>
                    <a:solidFill>
                      <a:srgbClr val="FFFEA5"/>
                    </a:solidFill>
                  </a:tcPr>
                </a:tc>
                <a:tc>
                  <a:txBody>
                    <a:bodyPr anchor="t" rtlCol="false"/>
                    <a:lstStyle/>
                    <a:p>
                      <a:pPr algn="ctr">
                        <a:lnSpc>
                          <a:spcPts val="3499"/>
                        </a:lnSpc>
                        <a:defRPr/>
                      </a:pPr>
                      <a:r>
                        <a:rPr lang="en-US" sz="2499">
                          <a:solidFill>
                            <a:srgbClr val="9448EF"/>
                          </a:solidFill>
                          <a:latin typeface="Hind Guntur Bold"/>
                        </a:rPr>
                        <a:t>REVENUE</a:t>
                      </a: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FFFEA5"/>
                    </a:solidFill>
                  </a:tcPr>
                </a:tc>
                <a:tc>
                  <a:txBody>
                    <a:bodyPr anchor="t" rtlCol="false"/>
                    <a:lstStyle/>
                    <a:p>
                      <a:pPr algn="ctr">
                        <a:lnSpc>
                          <a:spcPts val="3499"/>
                        </a:lnSpc>
                        <a:defRPr/>
                      </a:pPr>
                      <a:r>
                        <a:rPr lang="en-US" sz="2499">
                          <a:solidFill>
                            <a:srgbClr val="9448EF"/>
                          </a:solidFill>
                          <a:latin typeface="Hind Guntur Bold"/>
                        </a:rPr>
                        <a:t>PROFIT</a:t>
                      </a: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FFFEA5"/>
                    </a:solidFill>
                  </a:tcPr>
                </a:tc>
                <a:tc>
                  <a:txBody>
                    <a:bodyPr anchor="t" rtlCol="false"/>
                    <a:lstStyle/>
                    <a:p>
                      <a:pPr algn="ctr">
                        <a:lnSpc>
                          <a:spcPts val="3499"/>
                        </a:lnSpc>
                        <a:defRPr/>
                      </a:pPr>
                      <a:r>
                        <a:rPr lang="en-US" sz="2499">
                          <a:solidFill>
                            <a:srgbClr val="9448EF"/>
                          </a:solidFill>
                          <a:latin typeface="Hind Guntur Bold"/>
                        </a:rPr>
                        <a:t>MARKET SHARE</a:t>
                      </a: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FFFEA5"/>
                    </a:solidFill>
                  </a:tcPr>
                </a:tc>
                <a:tc>
                  <a:txBody>
                    <a:bodyPr anchor="t" rtlCol="false"/>
                    <a:lstStyle/>
                    <a:p>
                      <a:pPr algn="ctr">
                        <a:lnSpc>
                          <a:spcPts val="3499"/>
                        </a:lnSpc>
                        <a:defRPr/>
                      </a:pPr>
                      <a:r>
                        <a:rPr lang="en-US" sz="2499">
                          <a:solidFill>
                            <a:srgbClr val="9448EF"/>
                          </a:solidFill>
                          <a:latin typeface="Hind Guntur Bold"/>
                        </a:rPr>
                        <a:t>MAIN ACTIVITY</a:t>
                      </a: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FFFEA5"/>
                    </a:solidFill>
                  </a:tcPr>
                </a:tc>
                <a:tc>
                  <a:txBody>
                    <a:bodyPr anchor="t" rtlCol="false"/>
                    <a:lstStyle/>
                    <a:p>
                      <a:pPr algn="ctr">
                        <a:lnSpc>
                          <a:spcPts val="3499"/>
                        </a:lnSpc>
                        <a:defRPr/>
                      </a:pPr>
                      <a:r>
                        <a:rPr lang="en-US" sz="2499">
                          <a:solidFill>
                            <a:srgbClr val="9448EF"/>
                          </a:solidFill>
                          <a:latin typeface="Hind Guntur Bold"/>
                        </a:rPr>
                        <a:t>PRODUCT QUALITY</a:t>
                      </a: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FFFEA5"/>
                    </a:solidFill>
                  </a:tcPr>
                </a:tc>
                <a:tc>
                  <a:txBody>
                    <a:bodyPr anchor="t" rtlCol="false"/>
                    <a:lstStyle/>
                    <a:p>
                      <a:pPr algn="ctr">
                        <a:lnSpc>
                          <a:spcPts val="3499"/>
                        </a:lnSpc>
                        <a:defRPr/>
                      </a:pPr>
                      <a:r>
                        <a:rPr lang="en-US" sz="2499">
                          <a:solidFill>
                            <a:srgbClr val="9448EF"/>
                          </a:solidFill>
                          <a:latin typeface="Hind Guntur Bold"/>
                        </a:rPr>
                        <a:t>PRICE</a:t>
                      </a:r>
                      <a:endParaRPr lang="en-US" sz="1100"/>
                    </a:p>
                  </a:txBody>
                  <a:tcPr marL="0" marR="0" marT="0" marB="0" anchor="ctr">
                    <a:lnL cmpd="sng" algn="ctr" cap="flat" w="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FFFEA5"/>
                    </a:solidFill>
                  </a:tcPr>
                </a:tc>
              </a:tr>
              <a:tr h="1142853">
                <a:tc>
                  <a:txBody>
                    <a:bodyPr anchor="t" rtlCol="false"/>
                    <a:lstStyle/>
                    <a:p>
                      <a:pPr algn="ctr">
                        <a:lnSpc>
                          <a:spcPts val="3499"/>
                        </a:lnSpc>
                        <a:defRPr/>
                      </a:pPr>
                      <a:r>
                        <a:rPr lang="en-US" sz="2499">
                          <a:solidFill>
                            <a:srgbClr val="9448EF"/>
                          </a:solidFill>
                          <a:latin typeface="Hind Guntur Bold"/>
                        </a:rPr>
                        <a:t>Competitor 1</a:t>
                      </a:r>
                      <a:endParaRPr lang="en-US" sz="1100"/>
                    </a:p>
                  </a:txBody>
                  <a:tcPr marL="0" marR="0" marT="0" marB="0" anchor="ctr">
                    <a:lnL cmpd="sng" algn="ctr" cap="flat" w="3810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0">
                      <a:solidFill>
                        <a:srgbClr val="701AD8"/>
                      </a:solidFill>
                      <a:prstDash val="solid"/>
                      <a:round/>
                      <a:headEnd type="none" w="med" len="med"/>
                      <a:tailEnd type="none" w="med" len="med"/>
                    </a:lnT>
                    <a:lnB cmpd="sng" algn="ctr" cap="flat" w="0">
                      <a:solidFill>
                        <a:srgbClr val="701AD8"/>
                      </a:solidFill>
                      <a:prstDash val="solid"/>
                      <a:round/>
                      <a:headEnd type="none" w="med" len="med"/>
                      <a:tailEnd type="none" w="med" len="med"/>
                    </a:lnB>
                    <a:solidFill>
                      <a:srgbClr val="FFFEA5"/>
                    </a:solidFill>
                  </a:tcPr>
                </a:tc>
                <a:tc>
                  <a:txBody>
                    <a:bodyPr anchor="t" rtlCol="false"/>
                    <a:lstStyle/>
                    <a:p>
                      <a:pPr algn="ctr">
                        <a:lnSpc>
                          <a:spcPts val="3359"/>
                        </a:lnSpc>
                        <a:defRPr/>
                      </a:pPr>
                      <a:endParaRPr lang="en-US" sz="1100"/>
                    </a:p>
                  </a:txBody>
                  <a:tcPr marL="0" marR="0" marT="0" marB="0" anchor="ctr">
                    <a:lnL cmpd="sng" algn="ctr" cap="flat" w="3810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r>
              <a:tr h="1142853">
                <a:tc>
                  <a:txBody>
                    <a:bodyPr anchor="t" rtlCol="false"/>
                    <a:lstStyle/>
                    <a:p>
                      <a:pPr algn="ctr">
                        <a:lnSpc>
                          <a:spcPts val="3499"/>
                        </a:lnSpc>
                        <a:defRPr/>
                      </a:pPr>
                      <a:r>
                        <a:rPr lang="en-US" sz="2499">
                          <a:solidFill>
                            <a:srgbClr val="9448EF"/>
                          </a:solidFill>
                          <a:latin typeface="Hind Guntur Bold"/>
                        </a:rPr>
                        <a:t>Competitor 2</a:t>
                      </a:r>
                      <a:endParaRPr lang="en-US" sz="1100"/>
                    </a:p>
                  </a:txBody>
                  <a:tcPr marL="0" marR="0" marT="0" marB="0" anchor="ctr">
                    <a:lnL cmpd="sng" algn="ctr" cap="flat" w="3810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0">
                      <a:solidFill>
                        <a:srgbClr val="701AD8"/>
                      </a:solidFill>
                      <a:prstDash val="solid"/>
                      <a:round/>
                      <a:headEnd type="none" w="med" len="med"/>
                      <a:tailEnd type="none" w="med" len="med"/>
                    </a:lnT>
                    <a:lnB cmpd="sng" algn="ctr" cap="flat" w="0">
                      <a:solidFill>
                        <a:srgbClr val="701AD8"/>
                      </a:solidFill>
                      <a:prstDash val="solid"/>
                      <a:round/>
                      <a:headEnd type="none" w="med" len="med"/>
                      <a:tailEnd type="none" w="med" len="med"/>
                    </a:lnB>
                    <a:solidFill>
                      <a:srgbClr val="FFFEA5"/>
                    </a:solidFill>
                  </a:tcPr>
                </a:tc>
                <a:tc>
                  <a:txBody>
                    <a:bodyPr anchor="t" rtlCol="false"/>
                    <a:lstStyle/>
                    <a:p>
                      <a:pPr algn="ctr">
                        <a:lnSpc>
                          <a:spcPts val="3359"/>
                        </a:lnSpc>
                        <a:defRPr/>
                      </a:pPr>
                      <a:endParaRPr lang="en-US" sz="1100"/>
                    </a:p>
                  </a:txBody>
                  <a:tcPr marL="0" marR="0" marT="0" marB="0" anchor="ctr">
                    <a:lnL cmpd="sng" algn="ctr" cap="flat" w="3810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r>
              <a:tr h="1142853">
                <a:tc>
                  <a:txBody>
                    <a:bodyPr anchor="t" rtlCol="false"/>
                    <a:lstStyle/>
                    <a:p>
                      <a:pPr algn="ctr">
                        <a:lnSpc>
                          <a:spcPts val="3499"/>
                        </a:lnSpc>
                        <a:defRPr/>
                      </a:pPr>
                      <a:r>
                        <a:rPr lang="en-US" sz="2499">
                          <a:solidFill>
                            <a:srgbClr val="9448EF"/>
                          </a:solidFill>
                          <a:latin typeface="Hind Guntur Bold"/>
                        </a:rPr>
                        <a:t>Competitor 3</a:t>
                      </a:r>
                      <a:endParaRPr lang="en-US" sz="1100"/>
                    </a:p>
                  </a:txBody>
                  <a:tcPr marL="0" marR="0" marT="0" marB="0" anchor="ctr">
                    <a:lnL cmpd="sng" algn="ctr" cap="flat" w="3810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0">
                      <a:solidFill>
                        <a:srgbClr val="701AD8"/>
                      </a:solidFill>
                      <a:prstDash val="solid"/>
                      <a:round/>
                      <a:headEnd type="none" w="med" len="med"/>
                      <a:tailEnd type="none" w="med" len="med"/>
                    </a:lnT>
                    <a:lnB cmpd="sng" algn="ctr" cap="flat" w="0">
                      <a:solidFill>
                        <a:srgbClr val="701AD8"/>
                      </a:solidFill>
                      <a:prstDash val="solid"/>
                      <a:round/>
                      <a:headEnd type="none" w="med" len="med"/>
                      <a:tailEnd type="none" w="med" len="med"/>
                    </a:lnB>
                    <a:solidFill>
                      <a:srgbClr val="FFFEA5"/>
                    </a:solidFill>
                  </a:tcPr>
                </a:tc>
                <a:tc>
                  <a:txBody>
                    <a:bodyPr anchor="t" rtlCol="false"/>
                    <a:lstStyle/>
                    <a:p>
                      <a:pPr algn="ctr">
                        <a:lnSpc>
                          <a:spcPts val="3359"/>
                        </a:lnSpc>
                        <a:defRPr/>
                      </a:pPr>
                      <a:endParaRPr lang="en-US" sz="1100"/>
                    </a:p>
                  </a:txBody>
                  <a:tcPr marL="0" marR="0" marT="0" marB="0" anchor="ctr">
                    <a:lnL cmpd="sng" algn="ctr" cap="flat" w="3810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r>
              <a:tr h="1142853">
                <a:tc>
                  <a:txBody>
                    <a:bodyPr anchor="t" rtlCol="false"/>
                    <a:lstStyle/>
                    <a:p>
                      <a:pPr algn="ctr">
                        <a:lnSpc>
                          <a:spcPts val="3499"/>
                        </a:lnSpc>
                        <a:defRPr/>
                      </a:pPr>
                      <a:r>
                        <a:rPr lang="en-US" sz="2499">
                          <a:solidFill>
                            <a:srgbClr val="9448EF"/>
                          </a:solidFill>
                          <a:latin typeface="Hind Guntur Bold"/>
                        </a:rPr>
                        <a:t>Competitor 4</a:t>
                      </a:r>
                      <a:endParaRPr lang="en-US" sz="1100"/>
                    </a:p>
                  </a:txBody>
                  <a:tcPr marL="0" marR="0" marT="0" marB="0" anchor="ctr">
                    <a:lnL cmpd="sng" algn="ctr" cap="flat" w="3810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FFFEA5"/>
                    </a:solidFill>
                  </a:tcPr>
                </a:tc>
                <a:tc>
                  <a:txBody>
                    <a:bodyPr anchor="t" rtlCol="false"/>
                    <a:lstStyle/>
                    <a:p>
                      <a:pPr algn="ctr">
                        <a:lnSpc>
                          <a:spcPts val="3359"/>
                        </a:lnSpc>
                        <a:defRPr/>
                      </a:pPr>
                      <a:endParaRPr lang="en-US" sz="1100"/>
                    </a:p>
                  </a:txBody>
                  <a:tcPr marL="0" marR="0" marT="0" marB="0" anchor="ctr">
                    <a:lnL cmpd="sng" algn="ctr" cap="flat" w="3810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c>
                  <a:txBody>
                    <a:bodyPr anchor="t" rtlCol="false"/>
                    <a:lstStyle/>
                    <a:p>
                      <a:pPr algn="ctr">
                        <a:lnSpc>
                          <a:spcPts val="3359"/>
                        </a:lnSpc>
                        <a:defRPr/>
                      </a:pPr>
                      <a:endParaRPr lang="en-US" sz="1100"/>
                    </a:p>
                  </a:txBody>
                  <a:tcPr marL="0" marR="0" marT="0" marB="0" anchor="ctr">
                    <a:lnL cmpd="sng" algn="ctr" cap="flat" w="0">
                      <a:solidFill>
                        <a:srgbClr val="701AD8"/>
                      </a:solidFill>
                      <a:prstDash val="solid"/>
                      <a:round/>
                      <a:headEnd type="none" w="med" len="med"/>
                      <a:tailEnd type="none" w="med" len="med"/>
                    </a:lnL>
                    <a:lnR cmpd="sng" algn="ctr" cap="flat" w="38100">
                      <a:solidFill>
                        <a:srgbClr val="701AD8"/>
                      </a:solidFill>
                      <a:prstDash val="solid"/>
                      <a:round/>
                      <a:headEnd type="none" w="med" len="med"/>
                      <a:tailEnd type="none" w="med" len="med"/>
                    </a:lnR>
                    <a:lnT cmpd="sng" algn="ctr" cap="flat" w="38100">
                      <a:solidFill>
                        <a:srgbClr val="701AD8"/>
                      </a:solidFill>
                      <a:prstDash val="solid"/>
                      <a:round/>
                      <a:headEnd type="none" w="med" len="med"/>
                      <a:tailEnd type="none" w="med" len="med"/>
                    </a:lnT>
                    <a:lnB cmpd="sng" algn="ctr" cap="flat" w="38100">
                      <a:solidFill>
                        <a:srgbClr val="701AD8"/>
                      </a:solidFill>
                      <a:prstDash val="solid"/>
                      <a:round/>
                      <a:headEnd type="none" w="med" len="med"/>
                      <a:tailEnd type="none" w="med" len="med"/>
                    </a:lnB>
                    <a:solidFill>
                      <a:srgbClr val="701AD8"/>
                    </a:solidFill>
                  </a:tcPr>
                </a:tc>
              </a:tr>
            </a:tbl>
          </a:graphicData>
        </a:graphic>
      </p:graphicFrame>
      <p:sp>
        <p:nvSpPr>
          <p:cNvPr name="Freeform 5" id="5"/>
          <p:cNvSpPr/>
          <p:nvPr/>
        </p:nvSpPr>
        <p:spPr>
          <a:xfrm flipH="false" flipV="false" rot="-3976899">
            <a:off x="14822038" y="98318"/>
            <a:ext cx="2156445" cy="3631908"/>
          </a:xfrm>
          <a:custGeom>
            <a:avLst/>
            <a:gdLst/>
            <a:ahLst/>
            <a:cxnLst/>
            <a:rect r="r" b="b" t="t" l="l"/>
            <a:pathLst>
              <a:path h="3631908" w="2156445">
                <a:moveTo>
                  <a:pt x="0" y="0"/>
                </a:moveTo>
                <a:lnTo>
                  <a:pt x="2156445" y="0"/>
                </a:lnTo>
                <a:lnTo>
                  <a:pt x="2156445" y="3631908"/>
                </a:lnTo>
                <a:lnTo>
                  <a:pt x="0" y="363190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6" id="6"/>
          <p:cNvGrpSpPr/>
          <p:nvPr/>
        </p:nvGrpSpPr>
        <p:grpSpPr>
          <a:xfrm rot="0">
            <a:off x="3319007" y="5582815"/>
            <a:ext cx="246032" cy="246032"/>
            <a:chOff x="0" y="0"/>
            <a:chExt cx="812800" cy="812800"/>
          </a:xfrm>
        </p:grpSpPr>
        <p:sp>
          <p:nvSpPr>
            <p:cNvPr name="Freeform 7" id="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8" id="8"/>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9" id="9"/>
          <p:cNvGrpSpPr/>
          <p:nvPr/>
        </p:nvGrpSpPr>
        <p:grpSpPr>
          <a:xfrm rot="0">
            <a:off x="5384272" y="5582815"/>
            <a:ext cx="246032" cy="246032"/>
            <a:chOff x="0" y="0"/>
            <a:chExt cx="812800" cy="812800"/>
          </a:xfrm>
        </p:grpSpPr>
        <p:sp>
          <p:nvSpPr>
            <p:cNvPr name="Freeform 10" id="1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1" id="11"/>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2" id="12"/>
          <p:cNvGrpSpPr/>
          <p:nvPr/>
        </p:nvGrpSpPr>
        <p:grpSpPr>
          <a:xfrm rot="0">
            <a:off x="7744812" y="5582815"/>
            <a:ext cx="246032" cy="246032"/>
            <a:chOff x="0" y="0"/>
            <a:chExt cx="812800" cy="812800"/>
          </a:xfrm>
        </p:grpSpPr>
        <p:sp>
          <p:nvSpPr>
            <p:cNvPr name="Freeform 13" id="1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4" id="14"/>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5" id="15"/>
          <p:cNvGrpSpPr/>
          <p:nvPr/>
        </p:nvGrpSpPr>
        <p:grpSpPr>
          <a:xfrm rot="0">
            <a:off x="10302067" y="5582815"/>
            <a:ext cx="246032" cy="246032"/>
            <a:chOff x="0" y="0"/>
            <a:chExt cx="812800" cy="812800"/>
          </a:xfrm>
        </p:grpSpPr>
        <p:sp>
          <p:nvSpPr>
            <p:cNvPr name="Freeform 16" id="1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7" id="17"/>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8" id="18"/>
          <p:cNvGrpSpPr/>
          <p:nvPr/>
        </p:nvGrpSpPr>
        <p:grpSpPr>
          <a:xfrm rot="0">
            <a:off x="13024557" y="5582815"/>
            <a:ext cx="246032" cy="246032"/>
            <a:chOff x="0" y="0"/>
            <a:chExt cx="812800" cy="812800"/>
          </a:xfrm>
        </p:grpSpPr>
        <p:sp>
          <p:nvSpPr>
            <p:cNvPr name="Freeform 19" id="1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20" id="20"/>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21" id="21"/>
          <p:cNvGrpSpPr/>
          <p:nvPr/>
        </p:nvGrpSpPr>
        <p:grpSpPr>
          <a:xfrm rot="0">
            <a:off x="15670285" y="5582815"/>
            <a:ext cx="246032" cy="246032"/>
            <a:chOff x="0" y="0"/>
            <a:chExt cx="812800" cy="812800"/>
          </a:xfrm>
        </p:grpSpPr>
        <p:sp>
          <p:nvSpPr>
            <p:cNvPr name="Freeform 22" id="2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23" id="23"/>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24" id="24"/>
          <p:cNvGrpSpPr/>
          <p:nvPr/>
        </p:nvGrpSpPr>
        <p:grpSpPr>
          <a:xfrm rot="0">
            <a:off x="3319007" y="6745228"/>
            <a:ext cx="246032" cy="246032"/>
            <a:chOff x="0" y="0"/>
            <a:chExt cx="812800" cy="812800"/>
          </a:xfrm>
        </p:grpSpPr>
        <p:sp>
          <p:nvSpPr>
            <p:cNvPr name="Freeform 25" id="2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26" id="26"/>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27" id="27"/>
          <p:cNvGrpSpPr/>
          <p:nvPr/>
        </p:nvGrpSpPr>
        <p:grpSpPr>
          <a:xfrm rot="0">
            <a:off x="5384272" y="6745228"/>
            <a:ext cx="246032" cy="246032"/>
            <a:chOff x="0" y="0"/>
            <a:chExt cx="812800" cy="812800"/>
          </a:xfrm>
        </p:grpSpPr>
        <p:sp>
          <p:nvSpPr>
            <p:cNvPr name="Freeform 28" id="2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29" id="29"/>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0" id="30"/>
          <p:cNvGrpSpPr/>
          <p:nvPr/>
        </p:nvGrpSpPr>
        <p:grpSpPr>
          <a:xfrm rot="0">
            <a:off x="7744812" y="6745228"/>
            <a:ext cx="246032" cy="246032"/>
            <a:chOff x="0" y="0"/>
            <a:chExt cx="812800" cy="812800"/>
          </a:xfrm>
        </p:grpSpPr>
        <p:sp>
          <p:nvSpPr>
            <p:cNvPr name="Freeform 31" id="3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32" id="32"/>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3" id="33"/>
          <p:cNvGrpSpPr/>
          <p:nvPr/>
        </p:nvGrpSpPr>
        <p:grpSpPr>
          <a:xfrm rot="0">
            <a:off x="10302067" y="6745228"/>
            <a:ext cx="246032" cy="246032"/>
            <a:chOff x="0" y="0"/>
            <a:chExt cx="812800" cy="812800"/>
          </a:xfrm>
        </p:grpSpPr>
        <p:sp>
          <p:nvSpPr>
            <p:cNvPr name="Freeform 34" id="3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35" id="35"/>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6" id="36"/>
          <p:cNvGrpSpPr/>
          <p:nvPr/>
        </p:nvGrpSpPr>
        <p:grpSpPr>
          <a:xfrm rot="0">
            <a:off x="13024557" y="6745228"/>
            <a:ext cx="246032" cy="246032"/>
            <a:chOff x="0" y="0"/>
            <a:chExt cx="812800" cy="812800"/>
          </a:xfrm>
        </p:grpSpPr>
        <p:sp>
          <p:nvSpPr>
            <p:cNvPr name="Freeform 37" id="3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38" id="38"/>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9" id="39"/>
          <p:cNvGrpSpPr/>
          <p:nvPr/>
        </p:nvGrpSpPr>
        <p:grpSpPr>
          <a:xfrm rot="0">
            <a:off x="15670285" y="6745228"/>
            <a:ext cx="246032" cy="246032"/>
            <a:chOff x="0" y="0"/>
            <a:chExt cx="812800" cy="812800"/>
          </a:xfrm>
        </p:grpSpPr>
        <p:sp>
          <p:nvSpPr>
            <p:cNvPr name="Freeform 40" id="4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41" id="41"/>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42" id="42"/>
          <p:cNvGrpSpPr/>
          <p:nvPr/>
        </p:nvGrpSpPr>
        <p:grpSpPr>
          <a:xfrm rot="0">
            <a:off x="3319007" y="7905660"/>
            <a:ext cx="246032" cy="246032"/>
            <a:chOff x="0" y="0"/>
            <a:chExt cx="812800" cy="812800"/>
          </a:xfrm>
        </p:grpSpPr>
        <p:sp>
          <p:nvSpPr>
            <p:cNvPr name="Freeform 43" id="4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44" id="44"/>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45" id="45"/>
          <p:cNvGrpSpPr/>
          <p:nvPr/>
        </p:nvGrpSpPr>
        <p:grpSpPr>
          <a:xfrm rot="0">
            <a:off x="5384272" y="7905660"/>
            <a:ext cx="246032" cy="246032"/>
            <a:chOff x="0" y="0"/>
            <a:chExt cx="812800" cy="812800"/>
          </a:xfrm>
        </p:grpSpPr>
        <p:sp>
          <p:nvSpPr>
            <p:cNvPr name="Freeform 46" id="4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47" id="47"/>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48" id="48"/>
          <p:cNvGrpSpPr/>
          <p:nvPr/>
        </p:nvGrpSpPr>
        <p:grpSpPr>
          <a:xfrm rot="0">
            <a:off x="7744812" y="7905660"/>
            <a:ext cx="246032" cy="246032"/>
            <a:chOff x="0" y="0"/>
            <a:chExt cx="812800" cy="812800"/>
          </a:xfrm>
        </p:grpSpPr>
        <p:sp>
          <p:nvSpPr>
            <p:cNvPr name="Freeform 49" id="4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50" id="50"/>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51" id="51"/>
          <p:cNvGrpSpPr/>
          <p:nvPr/>
        </p:nvGrpSpPr>
        <p:grpSpPr>
          <a:xfrm rot="0">
            <a:off x="10302067" y="7905660"/>
            <a:ext cx="246032" cy="246032"/>
            <a:chOff x="0" y="0"/>
            <a:chExt cx="812800" cy="812800"/>
          </a:xfrm>
        </p:grpSpPr>
        <p:sp>
          <p:nvSpPr>
            <p:cNvPr name="Freeform 52" id="5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53" id="53"/>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54" id="54"/>
          <p:cNvGrpSpPr/>
          <p:nvPr/>
        </p:nvGrpSpPr>
        <p:grpSpPr>
          <a:xfrm rot="0">
            <a:off x="13024557" y="7905660"/>
            <a:ext cx="246032" cy="246032"/>
            <a:chOff x="0" y="0"/>
            <a:chExt cx="812800" cy="812800"/>
          </a:xfrm>
        </p:grpSpPr>
        <p:sp>
          <p:nvSpPr>
            <p:cNvPr name="Freeform 55" id="5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56" id="56"/>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57" id="57"/>
          <p:cNvGrpSpPr/>
          <p:nvPr/>
        </p:nvGrpSpPr>
        <p:grpSpPr>
          <a:xfrm rot="0">
            <a:off x="15670285" y="7905660"/>
            <a:ext cx="246032" cy="246032"/>
            <a:chOff x="0" y="0"/>
            <a:chExt cx="812800" cy="812800"/>
          </a:xfrm>
        </p:grpSpPr>
        <p:sp>
          <p:nvSpPr>
            <p:cNvPr name="Freeform 58" id="5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59" id="59"/>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60" id="60"/>
          <p:cNvGrpSpPr/>
          <p:nvPr/>
        </p:nvGrpSpPr>
        <p:grpSpPr>
          <a:xfrm rot="0">
            <a:off x="3319007" y="9021793"/>
            <a:ext cx="246032" cy="246032"/>
            <a:chOff x="0" y="0"/>
            <a:chExt cx="812800" cy="812800"/>
          </a:xfrm>
        </p:grpSpPr>
        <p:sp>
          <p:nvSpPr>
            <p:cNvPr name="Freeform 61" id="6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62" id="62"/>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63" id="63"/>
          <p:cNvGrpSpPr/>
          <p:nvPr/>
        </p:nvGrpSpPr>
        <p:grpSpPr>
          <a:xfrm rot="0">
            <a:off x="5384272" y="9021793"/>
            <a:ext cx="246032" cy="246032"/>
            <a:chOff x="0" y="0"/>
            <a:chExt cx="812800" cy="812800"/>
          </a:xfrm>
        </p:grpSpPr>
        <p:sp>
          <p:nvSpPr>
            <p:cNvPr name="Freeform 64" id="6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65" id="65"/>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66" id="66"/>
          <p:cNvGrpSpPr/>
          <p:nvPr/>
        </p:nvGrpSpPr>
        <p:grpSpPr>
          <a:xfrm rot="0">
            <a:off x="7744812" y="9021793"/>
            <a:ext cx="246032" cy="246032"/>
            <a:chOff x="0" y="0"/>
            <a:chExt cx="812800" cy="812800"/>
          </a:xfrm>
        </p:grpSpPr>
        <p:sp>
          <p:nvSpPr>
            <p:cNvPr name="Freeform 67" id="6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68" id="68"/>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69" id="69"/>
          <p:cNvGrpSpPr/>
          <p:nvPr/>
        </p:nvGrpSpPr>
        <p:grpSpPr>
          <a:xfrm rot="0">
            <a:off x="10302067" y="9021793"/>
            <a:ext cx="246032" cy="246032"/>
            <a:chOff x="0" y="0"/>
            <a:chExt cx="812800" cy="812800"/>
          </a:xfrm>
        </p:grpSpPr>
        <p:sp>
          <p:nvSpPr>
            <p:cNvPr name="Freeform 70" id="7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71" id="71"/>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72" id="72"/>
          <p:cNvGrpSpPr/>
          <p:nvPr/>
        </p:nvGrpSpPr>
        <p:grpSpPr>
          <a:xfrm rot="0">
            <a:off x="13024557" y="9021793"/>
            <a:ext cx="246032" cy="246032"/>
            <a:chOff x="0" y="0"/>
            <a:chExt cx="812800" cy="812800"/>
          </a:xfrm>
        </p:grpSpPr>
        <p:sp>
          <p:nvSpPr>
            <p:cNvPr name="Freeform 73" id="7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74" id="74"/>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75" id="75"/>
          <p:cNvGrpSpPr/>
          <p:nvPr/>
        </p:nvGrpSpPr>
        <p:grpSpPr>
          <a:xfrm rot="0">
            <a:off x="15670285" y="9021793"/>
            <a:ext cx="246032" cy="246032"/>
            <a:chOff x="0" y="0"/>
            <a:chExt cx="812800" cy="812800"/>
          </a:xfrm>
        </p:grpSpPr>
        <p:sp>
          <p:nvSpPr>
            <p:cNvPr name="Freeform 76" id="7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77" id="77"/>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78" id="78"/>
          <p:cNvGrpSpPr/>
          <p:nvPr/>
        </p:nvGrpSpPr>
        <p:grpSpPr>
          <a:xfrm rot="0">
            <a:off x="4326244" y="5582815"/>
            <a:ext cx="246032" cy="246032"/>
            <a:chOff x="0" y="0"/>
            <a:chExt cx="812800" cy="812800"/>
          </a:xfrm>
        </p:grpSpPr>
        <p:sp>
          <p:nvSpPr>
            <p:cNvPr name="Freeform 79" id="7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80" id="80"/>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81" id="81"/>
          <p:cNvGrpSpPr/>
          <p:nvPr/>
        </p:nvGrpSpPr>
        <p:grpSpPr>
          <a:xfrm rot="0">
            <a:off x="6391509" y="5582815"/>
            <a:ext cx="246032" cy="246032"/>
            <a:chOff x="0" y="0"/>
            <a:chExt cx="812800" cy="812800"/>
          </a:xfrm>
        </p:grpSpPr>
        <p:sp>
          <p:nvSpPr>
            <p:cNvPr name="Freeform 82" id="8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83" id="83"/>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84" id="84"/>
          <p:cNvGrpSpPr/>
          <p:nvPr/>
        </p:nvGrpSpPr>
        <p:grpSpPr>
          <a:xfrm rot="0">
            <a:off x="8752049" y="5582815"/>
            <a:ext cx="246032" cy="246032"/>
            <a:chOff x="0" y="0"/>
            <a:chExt cx="812800" cy="812800"/>
          </a:xfrm>
        </p:grpSpPr>
        <p:sp>
          <p:nvSpPr>
            <p:cNvPr name="Freeform 85" id="8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86" id="8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87" id="87"/>
          <p:cNvGrpSpPr/>
          <p:nvPr/>
        </p:nvGrpSpPr>
        <p:grpSpPr>
          <a:xfrm rot="0">
            <a:off x="11309304" y="5582815"/>
            <a:ext cx="246032" cy="246032"/>
            <a:chOff x="0" y="0"/>
            <a:chExt cx="812800" cy="812800"/>
          </a:xfrm>
        </p:grpSpPr>
        <p:sp>
          <p:nvSpPr>
            <p:cNvPr name="Freeform 88" id="8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89" id="89"/>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90" id="90"/>
          <p:cNvGrpSpPr/>
          <p:nvPr/>
        </p:nvGrpSpPr>
        <p:grpSpPr>
          <a:xfrm rot="0">
            <a:off x="14031794" y="5582815"/>
            <a:ext cx="246032" cy="246032"/>
            <a:chOff x="0" y="0"/>
            <a:chExt cx="812800" cy="812800"/>
          </a:xfrm>
        </p:grpSpPr>
        <p:sp>
          <p:nvSpPr>
            <p:cNvPr name="Freeform 91" id="9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92" id="92"/>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93" id="93"/>
          <p:cNvGrpSpPr/>
          <p:nvPr/>
        </p:nvGrpSpPr>
        <p:grpSpPr>
          <a:xfrm rot="0">
            <a:off x="16677522" y="5582815"/>
            <a:ext cx="246032" cy="246032"/>
            <a:chOff x="0" y="0"/>
            <a:chExt cx="812800" cy="812800"/>
          </a:xfrm>
        </p:grpSpPr>
        <p:sp>
          <p:nvSpPr>
            <p:cNvPr name="Freeform 94" id="9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95" id="95"/>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96" id="96"/>
          <p:cNvGrpSpPr/>
          <p:nvPr/>
        </p:nvGrpSpPr>
        <p:grpSpPr>
          <a:xfrm rot="0">
            <a:off x="4326244" y="6745228"/>
            <a:ext cx="246032" cy="246032"/>
            <a:chOff x="0" y="0"/>
            <a:chExt cx="812800" cy="812800"/>
          </a:xfrm>
        </p:grpSpPr>
        <p:sp>
          <p:nvSpPr>
            <p:cNvPr name="Freeform 97" id="9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98" id="98"/>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99" id="99"/>
          <p:cNvGrpSpPr/>
          <p:nvPr/>
        </p:nvGrpSpPr>
        <p:grpSpPr>
          <a:xfrm rot="0">
            <a:off x="6391509" y="6745228"/>
            <a:ext cx="246032" cy="246032"/>
            <a:chOff x="0" y="0"/>
            <a:chExt cx="812800" cy="812800"/>
          </a:xfrm>
        </p:grpSpPr>
        <p:sp>
          <p:nvSpPr>
            <p:cNvPr name="Freeform 100" id="10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01" id="101"/>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02" id="102"/>
          <p:cNvGrpSpPr/>
          <p:nvPr/>
        </p:nvGrpSpPr>
        <p:grpSpPr>
          <a:xfrm rot="0">
            <a:off x="8752049" y="6745228"/>
            <a:ext cx="246032" cy="246032"/>
            <a:chOff x="0" y="0"/>
            <a:chExt cx="812800" cy="812800"/>
          </a:xfrm>
        </p:grpSpPr>
        <p:sp>
          <p:nvSpPr>
            <p:cNvPr name="Freeform 103" id="10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04" id="104"/>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05" id="105"/>
          <p:cNvGrpSpPr/>
          <p:nvPr/>
        </p:nvGrpSpPr>
        <p:grpSpPr>
          <a:xfrm rot="0">
            <a:off x="11309304" y="6745228"/>
            <a:ext cx="246032" cy="246032"/>
            <a:chOff x="0" y="0"/>
            <a:chExt cx="812800" cy="812800"/>
          </a:xfrm>
        </p:grpSpPr>
        <p:sp>
          <p:nvSpPr>
            <p:cNvPr name="Freeform 106" id="10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07" id="107"/>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08" id="108"/>
          <p:cNvGrpSpPr/>
          <p:nvPr/>
        </p:nvGrpSpPr>
        <p:grpSpPr>
          <a:xfrm rot="0">
            <a:off x="14031794" y="6745228"/>
            <a:ext cx="246032" cy="246032"/>
            <a:chOff x="0" y="0"/>
            <a:chExt cx="812800" cy="812800"/>
          </a:xfrm>
        </p:grpSpPr>
        <p:sp>
          <p:nvSpPr>
            <p:cNvPr name="Freeform 109" id="10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10" id="110"/>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11" id="111"/>
          <p:cNvGrpSpPr/>
          <p:nvPr/>
        </p:nvGrpSpPr>
        <p:grpSpPr>
          <a:xfrm rot="0">
            <a:off x="16677522" y="6745228"/>
            <a:ext cx="246032" cy="246032"/>
            <a:chOff x="0" y="0"/>
            <a:chExt cx="812800" cy="812800"/>
          </a:xfrm>
        </p:grpSpPr>
        <p:sp>
          <p:nvSpPr>
            <p:cNvPr name="Freeform 112" id="11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13" id="113"/>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14" id="114"/>
          <p:cNvGrpSpPr/>
          <p:nvPr/>
        </p:nvGrpSpPr>
        <p:grpSpPr>
          <a:xfrm rot="0">
            <a:off x="4326244" y="7905660"/>
            <a:ext cx="246032" cy="246032"/>
            <a:chOff x="0" y="0"/>
            <a:chExt cx="812800" cy="812800"/>
          </a:xfrm>
        </p:grpSpPr>
        <p:sp>
          <p:nvSpPr>
            <p:cNvPr name="Freeform 115" id="11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16" id="116"/>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17" id="117"/>
          <p:cNvGrpSpPr/>
          <p:nvPr/>
        </p:nvGrpSpPr>
        <p:grpSpPr>
          <a:xfrm rot="0">
            <a:off x="6391509" y="7905660"/>
            <a:ext cx="246032" cy="246032"/>
            <a:chOff x="0" y="0"/>
            <a:chExt cx="812800" cy="812800"/>
          </a:xfrm>
        </p:grpSpPr>
        <p:sp>
          <p:nvSpPr>
            <p:cNvPr name="Freeform 118" id="11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19" id="119"/>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20" id="120"/>
          <p:cNvGrpSpPr/>
          <p:nvPr/>
        </p:nvGrpSpPr>
        <p:grpSpPr>
          <a:xfrm rot="0">
            <a:off x="8752049" y="7905660"/>
            <a:ext cx="246032" cy="246032"/>
            <a:chOff x="0" y="0"/>
            <a:chExt cx="812800" cy="812800"/>
          </a:xfrm>
        </p:grpSpPr>
        <p:sp>
          <p:nvSpPr>
            <p:cNvPr name="Freeform 121" id="12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22" id="122"/>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23" id="123"/>
          <p:cNvGrpSpPr/>
          <p:nvPr/>
        </p:nvGrpSpPr>
        <p:grpSpPr>
          <a:xfrm rot="0">
            <a:off x="11309304" y="7905660"/>
            <a:ext cx="246032" cy="246032"/>
            <a:chOff x="0" y="0"/>
            <a:chExt cx="812800" cy="812800"/>
          </a:xfrm>
        </p:grpSpPr>
        <p:sp>
          <p:nvSpPr>
            <p:cNvPr name="Freeform 124" id="12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25" id="125"/>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26" id="126"/>
          <p:cNvGrpSpPr/>
          <p:nvPr/>
        </p:nvGrpSpPr>
        <p:grpSpPr>
          <a:xfrm rot="0">
            <a:off x="14031794" y="7905660"/>
            <a:ext cx="246032" cy="246032"/>
            <a:chOff x="0" y="0"/>
            <a:chExt cx="812800" cy="812800"/>
          </a:xfrm>
        </p:grpSpPr>
        <p:sp>
          <p:nvSpPr>
            <p:cNvPr name="Freeform 127" id="12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28" id="128"/>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29" id="129"/>
          <p:cNvGrpSpPr/>
          <p:nvPr/>
        </p:nvGrpSpPr>
        <p:grpSpPr>
          <a:xfrm rot="0">
            <a:off x="16677522" y="7905660"/>
            <a:ext cx="246032" cy="246032"/>
            <a:chOff x="0" y="0"/>
            <a:chExt cx="812800" cy="812800"/>
          </a:xfrm>
        </p:grpSpPr>
        <p:sp>
          <p:nvSpPr>
            <p:cNvPr name="Freeform 130" id="13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31" id="131"/>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32" id="132"/>
          <p:cNvGrpSpPr/>
          <p:nvPr/>
        </p:nvGrpSpPr>
        <p:grpSpPr>
          <a:xfrm rot="0">
            <a:off x="4326244" y="9021793"/>
            <a:ext cx="246032" cy="246032"/>
            <a:chOff x="0" y="0"/>
            <a:chExt cx="812800" cy="812800"/>
          </a:xfrm>
        </p:grpSpPr>
        <p:sp>
          <p:nvSpPr>
            <p:cNvPr name="Freeform 133" id="13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34" id="134"/>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35" id="135"/>
          <p:cNvGrpSpPr/>
          <p:nvPr/>
        </p:nvGrpSpPr>
        <p:grpSpPr>
          <a:xfrm rot="0">
            <a:off x="6391509" y="9021793"/>
            <a:ext cx="246032" cy="246032"/>
            <a:chOff x="0" y="0"/>
            <a:chExt cx="812800" cy="812800"/>
          </a:xfrm>
        </p:grpSpPr>
        <p:sp>
          <p:nvSpPr>
            <p:cNvPr name="Freeform 136" id="13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37" id="137"/>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38" id="138"/>
          <p:cNvGrpSpPr/>
          <p:nvPr/>
        </p:nvGrpSpPr>
        <p:grpSpPr>
          <a:xfrm rot="0">
            <a:off x="8752049" y="9021793"/>
            <a:ext cx="246032" cy="246032"/>
            <a:chOff x="0" y="0"/>
            <a:chExt cx="812800" cy="812800"/>
          </a:xfrm>
        </p:grpSpPr>
        <p:sp>
          <p:nvSpPr>
            <p:cNvPr name="Freeform 139" id="13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40" id="140"/>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41" id="141"/>
          <p:cNvGrpSpPr/>
          <p:nvPr/>
        </p:nvGrpSpPr>
        <p:grpSpPr>
          <a:xfrm rot="0">
            <a:off x="11309304" y="9021793"/>
            <a:ext cx="246032" cy="246032"/>
            <a:chOff x="0" y="0"/>
            <a:chExt cx="812800" cy="812800"/>
          </a:xfrm>
        </p:grpSpPr>
        <p:sp>
          <p:nvSpPr>
            <p:cNvPr name="Freeform 142" id="14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43" id="143"/>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44" id="144"/>
          <p:cNvGrpSpPr/>
          <p:nvPr/>
        </p:nvGrpSpPr>
        <p:grpSpPr>
          <a:xfrm rot="0">
            <a:off x="14031794" y="9021793"/>
            <a:ext cx="246032" cy="246032"/>
            <a:chOff x="0" y="0"/>
            <a:chExt cx="812800" cy="812800"/>
          </a:xfrm>
        </p:grpSpPr>
        <p:sp>
          <p:nvSpPr>
            <p:cNvPr name="Freeform 145" id="14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46" id="14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47" id="147"/>
          <p:cNvGrpSpPr/>
          <p:nvPr/>
        </p:nvGrpSpPr>
        <p:grpSpPr>
          <a:xfrm rot="0">
            <a:off x="16677522" y="9021793"/>
            <a:ext cx="246032" cy="246032"/>
            <a:chOff x="0" y="0"/>
            <a:chExt cx="812800" cy="812800"/>
          </a:xfrm>
        </p:grpSpPr>
        <p:sp>
          <p:nvSpPr>
            <p:cNvPr name="Freeform 148" id="14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49" id="149"/>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50" id="150"/>
          <p:cNvGrpSpPr/>
          <p:nvPr/>
        </p:nvGrpSpPr>
        <p:grpSpPr>
          <a:xfrm rot="0">
            <a:off x="3654753" y="5582815"/>
            <a:ext cx="246032" cy="246032"/>
            <a:chOff x="0" y="0"/>
            <a:chExt cx="812800" cy="812800"/>
          </a:xfrm>
        </p:grpSpPr>
        <p:sp>
          <p:nvSpPr>
            <p:cNvPr name="Freeform 151" id="15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52" id="152"/>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53" id="153"/>
          <p:cNvGrpSpPr/>
          <p:nvPr/>
        </p:nvGrpSpPr>
        <p:grpSpPr>
          <a:xfrm rot="0">
            <a:off x="5720018" y="5582815"/>
            <a:ext cx="246032" cy="246032"/>
            <a:chOff x="0" y="0"/>
            <a:chExt cx="812800" cy="812800"/>
          </a:xfrm>
        </p:grpSpPr>
        <p:sp>
          <p:nvSpPr>
            <p:cNvPr name="Freeform 154" id="15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55" id="155"/>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56" id="156"/>
          <p:cNvGrpSpPr/>
          <p:nvPr/>
        </p:nvGrpSpPr>
        <p:grpSpPr>
          <a:xfrm rot="0">
            <a:off x="8080557" y="5582815"/>
            <a:ext cx="246032" cy="246032"/>
            <a:chOff x="0" y="0"/>
            <a:chExt cx="812800" cy="812800"/>
          </a:xfrm>
        </p:grpSpPr>
        <p:sp>
          <p:nvSpPr>
            <p:cNvPr name="Freeform 157" id="15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58" id="158"/>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59" id="159"/>
          <p:cNvGrpSpPr/>
          <p:nvPr/>
        </p:nvGrpSpPr>
        <p:grpSpPr>
          <a:xfrm rot="0">
            <a:off x="10637813" y="5582815"/>
            <a:ext cx="246032" cy="246032"/>
            <a:chOff x="0" y="0"/>
            <a:chExt cx="812800" cy="812800"/>
          </a:xfrm>
        </p:grpSpPr>
        <p:sp>
          <p:nvSpPr>
            <p:cNvPr name="Freeform 160" id="16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61" id="161"/>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62" id="162"/>
          <p:cNvGrpSpPr/>
          <p:nvPr/>
        </p:nvGrpSpPr>
        <p:grpSpPr>
          <a:xfrm rot="0">
            <a:off x="13360303" y="5582815"/>
            <a:ext cx="246032" cy="246032"/>
            <a:chOff x="0" y="0"/>
            <a:chExt cx="812800" cy="812800"/>
          </a:xfrm>
        </p:grpSpPr>
        <p:sp>
          <p:nvSpPr>
            <p:cNvPr name="Freeform 163" id="16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64" id="164"/>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65" id="165"/>
          <p:cNvGrpSpPr/>
          <p:nvPr/>
        </p:nvGrpSpPr>
        <p:grpSpPr>
          <a:xfrm rot="0">
            <a:off x="16006031" y="5582815"/>
            <a:ext cx="246032" cy="246032"/>
            <a:chOff x="0" y="0"/>
            <a:chExt cx="812800" cy="812800"/>
          </a:xfrm>
        </p:grpSpPr>
        <p:sp>
          <p:nvSpPr>
            <p:cNvPr name="Freeform 166" id="16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67" id="167"/>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68" id="168"/>
          <p:cNvGrpSpPr/>
          <p:nvPr/>
        </p:nvGrpSpPr>
        <p:grpSpPr>
          <a:xfrm rot="0">
            <a:off x="3654753" y="6745228"/>
            <a:ext cx="246032" cy="246032"/>
            <a:chOff x="0" y="0"/>
            <a:chExt cx="812800" cy="812800"/>
          </a:xfrm>
        </p:grpSpPr>
        <p:sp>
          <p:nvSpPr>
            <p:cNvPr name="Freeform 169" id="16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70" id="170"/>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71" id="171"/>
          <p:cNvGrpSpPr/>
          <p:nvPr/>
        </p:nvGrpSpPr>
        <p:grpSpPr>
          <a:xfrm rot="0">
            <a:off x="5720018" y="6745228"/>
            <a:ext cx="246032" cy="246032"/>
            <a:chOff x="0" y="0"/>
            <a:chExt cx="812800" cy="812800"/>
          </a:xfrm>
        </p:grpSpPr>
        <p:sp>
          <p:nvSpPr>
            <p:cNvPr name="Freeform 172" id="17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73" id="173"/>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74" id="174"/>
          <p:cNvGrpSpPr/>
          <p:nvPr/>
        </p:nvGrpSpPr>
        <p:grpSpPr>
          <a:xfrm rot="0">
            <a:off x="8080557" y="6745228"/>
            <a:ext cx="246032" cy="246032"/>
            <a:chOff x="0" y="0"/>
            <a:chExt cx="812800" cy="812800"/>
          </a:xfrm>
        </p:grpSpPr>
        <p:sp>
          <p:nvSpPr>
            <p:cNvPr name="Freeform 175" id="17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76" id="176"/>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77" id="177"/>
          <p:cNvGrpSpPr/>
          <p:nvPr/>
        </p:nvGrpSpPr>
        <p:grpSpPr>
          <a:xfrm rot="0">
            <a:off x="10637813" y="6745228"/>
            <a:ext cx="246032" cy="246032"/>
            <a:chOff x="0" y="0"/>
            <a:chExt cx="812800" cy="812800"/>
          </a:xfrm>
        </p:grpSpPr>
        <p:sp>
          <p:nvSpPr>
            <p:cNvPr name="Freeform 178" id="17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79" id="179"/>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80" id="180"/>
          <p:cNvGrpSpPr/>
          <p:nvPr/>
        </p:nvGrpSpPr>
        <p:grpSpPr>
          <a:xfrm rot="0">
            <a:off x="13360303" y="6745228"/>
            <a:ext cx="246032" cy="246032"/>
            <a:chOff x="0" y="0"/>
            <a:chExt cx="812800" cy="812800"/>
          </a:xfrm>
        </p:grpSpPr>
        <p:sp>
          <p:nvSpPr>
            <p:cNvPr name="Freeform 181" id="18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82" id="182"/>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83" id="183"/>
          <p:cNvGrpSpPr/>
          <p:nvPr/>
        </p:nvGrpSpPr>
        <p:grpSpPr>
          <a:xfrm rot="0">
            <a:off x="16006031" y="6745228"/>
            <a:ext cx="246032" cy="246032"/>
            <a:chOff x="0" y="0"/>
            <a:chExt cx="812800" cy="812800"/>
          </a:xfrm>
        </p:grpSpPr>
        <p:sp>
          <p:nvSpPr>
            <p:cNvPr name="Freeform 184" id="18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185" id="185"/>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86" id="186"/>
          <p:cNvGrpSpPr/>
          <p:nvPr/>
        </p:nvGrpSpPr>
        <p:grpSpPr>
          <a:xfrm rot="0">
            <a:off x="3654753" y="7905660"/>
            <a:ext cx="246032" cy="246032"/>
            <a:chOff x="0" y="0"/>
            <a:chExt cx="812800" cy="812800"/>
          </a:xfrm>
        </p:grpSpPr>
        <p:sp>
          <p:nvSpPr>
            <p:cNvPr name="Freeform 187" id="18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88" id="188"/>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89" id="189"/>
          <p:cNvGrpSpPr/>
          <p:nvPr/>
        </p:nvGrpSpPr>
        <p:grpSpPr>
          <a:xfrm rot="0">
            <a:off x="5720018" y="7905660"/>
            <a:ext cx="246032" cy="246032"/>
            <a:chOff x="0" y="0"/>
            <a:chExt cx="812800" cy="812800"/>
          </a:xfrm>
        </p:grpSpPr>
        <p:sp>
          <p:nvSpPr>
            <p:cNvPr name="Freeform 190" id="19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91" id="191"/>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92" id="192"/>
          <p:cNvGrpSpPr/>
          <p:nvPr/>
        </p:nvGrpSpPr>
        <p:grpSpPr>
          <a:xfrm rot="0">
            <a:off x="8080557" y="7905660"/>
            <a:ext cx="246032" cy="246032"/>
            <a:chOff x="0" y="0"/>
            <a:chExt cx="812800" cy="812800"/>
          </a:xfrm>
        </p:grpSpPr>
        <p:sp>
          <p:nvSpPr>
            <p:cNvPr name="Freeform 193" id="19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94" id="194"/>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95" id="195"/>
          <p:cNvGrpSpPr/>
          <p:nvPr/>
        </p:nvGrpSpPr>
        <p:grpSpPr>
          <a:xfrm rot="0">
            <a:off x="10637813" y="7905660"/>
            <a:ext cx="246032" cy="246032"/>
            <a:chOff x="0" y="0"/>
            <a:chExt cx="812800" cy="812800"/>
          </a:xfrm>
        </p:grpSpPr>
        <p:sp>
          <p:nvSpPr>
            <p:cNvPr name="Freeform 196" id="19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197" id="197"/>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98" id="198"/>
          <p:cNvGrpSpPr/>
          <p:nvPr/>
        </p:nvGrpSpPr>
        <p:grpSpPr>
          <a:xfrm rot="0">
            <a:off x="13360303" y="7905660"/>
            <a:ext cx="246032" cy="246032"/>
            <a:chOff x="0" y="0"/>
            <a:chExt cx="812800" cy="812800"/>
          </a:xfrm>
        </p:grpSpPr>
        <p:sp>
          <p:nvSpPr>
            <p:cNvPr name="Freeform 199" id="19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200" id="200"/>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201" id="201"/>
          <p:cNvGrpSpPr/>
          <p:nvPr/>
        </p:nvGrpSpPr>
        <p:grpSpPr>
          <a:xfrm rot="0">
            <a:off x="16006031" y="7905660"/>
            <a:ext cx="246032" cy="246032"/>
            <a:chOff x="0" y="0"/>
            <a:chExt cx="812800" cy="812800"/>
          </a:xfrm>
        </p:grpSpPr>
        <p:sp>
          <p:nvSpPr>
            <p:cNvPr name="Freeform 202" id="20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203" id="203"/>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204" id="204"/>
          <p:cNvGrpSpPr/>
          <p:nvPr/>
        </p:nvGrpSpPr>
        <p:grpSpPr>
          <a:xfrm rot="0">
            <a:off x="3654753" y="9021793"/>
            <a:ext cx="246032" cy="246032"/>
            <a:chOff x="0" y="0"/>
            <a:chExt cx="812800" cy="812800"/>
          </a:xfrm>
        </p:grpSpPr>
        <p:sp>
          <p:nvSpPr>
            <p:cNvPr name="Freeform 205" id="20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206" id="206"/>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207" id="207"/>
          <p:cNvGrpSpPr/>
          <p:nvPr/>
        </p:nvGrpSpPr>
        <p:grpSpPr>
          <a:xfrm rot="0">
            <a:off x="5720018" y="9021793"/>
            <a:ext cx="246032" cy="246032"/>
            <a:chOff x="0" y="0"/>
            <a:chExt cx="812800" cy="812800"/>
          </a:xfrm>
        </p:grpSpPr>
        <p:sp>
          <p:nvSpPr>
            <p:cNvPr name="Freeform 208" id="20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209" id="209"/>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210" id="210"/>
          <p:cNvGrpSpPr/>
          <p:nvPr/>
        </p:nvGrpSpPr>
        <p:grpSpPr>
          <a:xfrm rot="0">
            <a:off x="8080557" y="9021793"/>
            <a:ext cx="246032" cy="246032"/>
            <a:chOff x="0" y="0"/>
            <a:chExt cx="812800" cy="812800"/>
          </a:xfrm>
        </p:grpSpPr>
        <p:sp>
          <p:nvSpPr>
            <p:cNvPr name="Freeform 211" id="21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212" id="212"/>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213" id="213"/>
          <p:cNvGrpSpPr/>
          <p:nvPr/>
        </p:nvGrpSpPr>
        <p:grpSpPr>
          <a:xfrm rot="0">
            <a:off x="10637813" y="9021793"/>
            <a:ext cx="246032" cy="246032"/>
            <a:chOff x="0" y="0"/>
            <a:chExt cx="812800" cy="812800"/>
          </a:xfrm>
        </p:grpSpPr>
        <p:sp>
          <p:nvSpPr>
            <p:cNvPr name="Freeform 214" id="21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215" id="215"/>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216" id="216"/>
          <p:cNvGrpSpPr/>
          <p:nvPr/>
        </p:nvGrpSpPr>
        <p:grpSpPr>
          <a:xfrm rot="0">
            <a:off x="13360303" y="9021793"/>
            <a:ext cx="246032" cy="246032"/>
            <a:chOff x="0" y="0"/>
            <a:chExt cx="812800" cy="812800"/>
          </a:xfrm>
        </p:grpSpPr>
        <p:sp>
          <p:nvSpPr>
            <p:cNvPr name="Freeform 217" id="21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218" id="218"/>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219" id="219"/>
          <p:cNvGrpSpPr/>
          <p:nvPr/>
        </p:nvGrpSpPr>
        <p:grpSpPr>
          <a:xfrm rot="0">
            <a:off x="16006031" y="9021793"/>
            <a:ext cx="246032" cy="246032"/>
            <a:chOff x="0" y="0"/>
            <a:chExt cx="812800" cy="812800"/>
          </a:xfrm>
        </p:grpSpPr>
        <p:sp>
          <p:nvSpPr>
            <p:cNvPr name="Freeform 220" id="22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221" id="221"/>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222" id="222"/>
          <p:cNvGrpSpPr/>
          <p:nvPr/>
        </p:nvGrpSpPr>
        <p:grpSpPr>
          <a:xfrm rot="0">
            <a:off x="4661990" y="5582815"/>
            <a:ext cx="246032" cy="246032"/>
            <a:chOff x="0" y="0"/>
            <a:chExt cx="812800" cy="812800"/>
          </a:xfrm>
        </p:grpSpPr>
        <p:sp>
          <p:nvSpPr>
            <p:cNvPr name="Freeform 223" id="22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24" id="224"/>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25" id="225"/>
          <p:cNvGrpSpPr/>
          <p:nvPr/>
        </p:nvGrpSpPr>
        <p:grpSpPr>
          <a:xfrm rot="0">
            <a:off x="6727255" y="5582815"/>
            <a:ext cx="246032" cy="246032"/>
            <a:chOff x="0" y="0"/>
            <a:chExt cx="812800" cy="812800"/>
          </a:xfrm>
        </p:grpSpPr>
        <p:sp>
          <p:nvSpPr>
            <p:cNvPr name="Freeform 226" id="22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27" id="227"/>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28" id="228"/>
          <p:cNvGrpSpPr/>
          <p:nvPr/>
        </p:nvGrpSpPr>
        <p:grpSpPr>
          <a:xfrm rot="0">
            <a:off x="9087794" y="5582815"/>
            <a:ext cx="246032" cy="246032"/>
            <a:chOff x="0" y="0"/>
            <a:chExt cx="812800" cy="812800"/>
          </a:xfrm>
        </p:grpSpPr>
        <p:sp>
          <p:nvSpPr>
            <p:cNvPr name="Freeform 229" id="22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30" id="230"/>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31" id="231"/>
          <p:cNvGrpSpPr/>
          <p:nvPr/>
        </p:nvGrpSpPr>
        <p:grpSpPr>
          <a:xfrm rot="0">
            <a:off x="11645050" y="5582815"/>
            <a:ext cx="246032" cy="246032"/>
            <a:chOff x="0" y="0"/>
            <a:chExt cx="812800" cy="812800"/>
          </a:xfrm>
        </p:grpSpPr>
        <p:sp>
          <p:nvSpPr>
            <p:cNvPr name="Freeform 232" id="23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33" id="233"/>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34" id="234"/>
          <p:cNvGrpSpPr/>
          <p:nvPr/>
        </p:nvGrpSpPr>
        <p:grpSpPr>
          <a:xfrm rot="0">
            <a:off x="14367540" y="5582815"/>
            <a:ext cx="246032" cy="246032"/>
            <a:chOff x="0" y="0"/>
            <a:chExt cx="812800" cy="812800"/>
          </a:xfrm>
        </p:grpSpPr>
        <p:sp>
          <p:nvSpPr>
            <p:cNvPr name="Freeform 235" id="23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36" id="23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37" id="237"/>
          <p:cNvGrpSpPr/>
          <p:nvPr/>
        </p:nvGrpSpPr>
        <p:grpSpPr>
          <a:xfrm rot="0">
            <a:off x="17013268" y="5582815"/>
            <a:ext cx="246032" cy="246032"/>
            <a:chOff x="0" y="0"/>
            <a:chExt cx="812800" cy="812800"/>
          </a:xfrm>
        </p:grpSpPr>
        <p:sp>
          <p:nvSpPr>
            <p:cNvPr name="Freeform 238" id="23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39" id="239"/>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40" id="240"/>
          <p:cNvGrpSpPr/>
          <p:nvPr/>
        </p:nvGrpSpPr>
        <p:grpSpPr>
          <a:xfrm rot="0">
            <a:off x="4661990" y="6745228"/>
            <a:ext cx="246032" cy="246032"/>
            <a:chOff x="0" y="0"/>
            <a:chExt cx="812800" cy="812800"/>
          </a:xfrm>
        </p:grpSpPr>
        <p:sp>
          <p:nvSpPr>
            <p:cNvPr name="Freeform 241" id="24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42" id="242"/>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43" id="243"/>
          <p:cNvGrpSpPr/>
          <p:nvPr/>
        </p:nvGrpSpPr>
        <p:grpSpPr>
          <a:xfrm rot="0">
            <a:off x="6727255" y="6745228"/>
            <a:ext cx="246032" cy="246032"/>
            <a:chOff x="0" y="0"/>
            <a:chExt cx="812800" cy="812800"/>
          </a:xfrm>
        </p:grpSpPr>
        <p:sp>
          <p:nvSpPr>
            <p:cNvPr name="Freeform 244" id="24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45" id="245"/>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46" id="246"/>
          <p:cNvGrpSpPr/>
          <p:nvPr/>
        </p:nvGrpSpPr>
        <p:grpSpPr>
          <a:xfrm rot="0">
            <a:off x="9087794" y="6745228"/>
            <a:ext cx="246032" cy="246032"/>
            <a:chOff x="0" y="0"/>
            <a:chExt cx="812800" cy="812800"/>
          </a:xfrm>
        </p:grpSpPr>
        <p:sp>
          <p:nvSpPr>
            <p:cNvPr name="Freeform 247" id="24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48" id="248"/>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49" id="249"/>
          <p:cNvGrpSpPr/>
          <p:nvPr/>
        </p:nvGrpSpPr>
        <p:grpSpPr>
          <a:xfrm rot="0">
            <a:off x="11645050" y="6745228"/>
            <a:ext cx="246032" cy="246032"/>
            <a:chOff x="0" y="0"/>
            <a:chExt cx="812800" cy="812800"/>
          </a:xfrm>
        </p:grpSpPr>
        <p:sp>
          <p:nvSpPr>
            <p:cNvPr name="Freeform 250" id="25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51" id="251"/>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52" id="252"/>
          <p:cNvGrpSpPr/>
          <p:nvPr/>
        </p:nvGrpSpPr>
        <p:grpSpPr>
          <a:xfrm rot="0">
            <a:off x="14367540" y="6745228"/>
            <a:ext cx="246032" cy="246032"/>
            <a:chOff x="0" y="0"/>
            <a:chExt cx="812800" cy="812800"/>
          </a:xfrm>
        </p:grpSpPr>
        <p:sp>
          <p:nvSpPr>
            <p:cNvPr name="Freeform 253" id="25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54" id="254"/>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55" id="255"/>
          <p:cNvGrpSpPr/>
          <p:nvPr/>
        </p:nvGrpSpPr>
        <p:grpSpPr>
          <a:xfrm rot="0">
            <a:off x="17013268" y="6745228"/>
            <a:ext cx="246032" cy="246032"/>
            <a:chOff x="0" y="0"/>
            <a:chExt cx="812800" cy="812800"/>
          </a:xfrm>
        </p:grpSpPr>
        <p:sp>
          <p:nvSpPr>
            <p:cNvPr name="Freeform 256" id="25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57" id="257"/>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58" id="258"/>
          <p:cNvGrpSpPr/>
          <p:nvPr/>
        </p:nvGrpSpPr>
        <p:grpSpPr>
          <a:xfrm rot="0">
            <a:off x="4661990" y="7905660"/>
            <a:ext cx="246032" cy="246032"/>
            <a:chOff x="0" y="0"/>
            <a:chExt cx="812800" cy="812800"/>
          </a:xfrm>
        </p:grpSpPr>
        <p:sp>
          <p:nvSpPr>
            <p:cNvPr name="Freeform 259" id="25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60" id="260"/>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61" id="261"/>
          <p:cNvGrpSpPr/>
          <p:nvPr/>
        </p:nvGrpSpPr>
        <p:grpSpPr>
          <a:xfrm rot="0">
            <a:off x="6727255" y="7905660"/>
            <a:ext cx="246032" cy="246032"/>
            <a:chOff x="0" y="0"/>
            <a:chExt cx="812800" cy="812800"/>
          </a:xfrm>
        </p:grpSpPr>
        <p:sp>
          <p:nvSpPr>
            <p:cNvPr name="Freeform 262" id="26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263" id="263"/>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264" id="264"/>
          <p:cNvGrpSpPr/>
          <p:nvPr/>
        </p:nvGrpSpPr>
        <p:grpSpPr>
          <a:xfrm rot="0">
            <a:off x="9087794" y="7905660"/>
            <a:ext cx="246032" cy="246032"/>
            <a:chOff x="0" y="0"/>
            <a:chExt cx="812800" cy="812800"/>
          </a:xfrm>
        </p:grpSpPr>
        <p:sp>
          <p:nvSpPr>
            <p:cNvPr name="Freeform 265" id="26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66" id="26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67" id="267"/>
          <p:cNvGrpSpPr/>
          <p:nvPr/>
        </p:nvGrpSpPr>
        <p:grpSpPr>
          <a:xfrm rot="0">
            <a:off x="11645050" y="7905660"/>
            <a:ext cx="246032" cy="246032"/>
            <a:chOff x="0" y="0"/>
            <a:chExt cx="812800" cy="812800"/>
          </a:xfrm>
        </p:grpSpPr>
        <p:sp>
          <p:nvSpPr>
            <p:cNvPr name="Freeform 268" id="26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69" id="269"/>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70" id="270"/>
          <p:cNvGrpSpPr/>
          <p:nvPr/>
        </p:nvGrpSpPr>
        <p:grpSpPr>
          <a:xfrm rot="0">
            <a:off x="14367540" y="7905660"/>
            <a:ext cx="246032" cy="246032"/>
            <a:chOff x="0" y="0"/>
            <a:chExt cx="812800" cy="812800"/>
          </a:xfrm>
        </p:grpSpPr>
        <p:sp>
          <p:nvSpPr>
            <p:cNvPr name="Freeform 271" id="27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72" id="272"/>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73" id="273"/>
          <p:cNvGrpSpPr/>
          <p:nvPr/>
        </p:nvGrpSpPr>
        <p:grpSpPr>
          <a:xfrm rot="0">
            <a:off x="17013268" y="7905660"/>
            <a:ext cx="246032" cy="246032"/>
            <a:chOff x="0" y="0"/>
            <a:chExt cx="812800" cy="812800"/>
          </a:xfrm>
        </p:grpSpPr>
        <p:sp>
          <p:nvSpPr>
            <p:cNvPr name="Freeform 274" id="27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75" id="275"/>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76" id="276"/>
          <p:cNvGrpSpPr/>
          <p:nvPr/>
        </p:nvGrpSpPr>
        <p:grpSpPr>
          <a:xfrm rot="0">
            <a:off x="4661990" y="9021793"/>
            <a:ext cx="246032" cy="246032"/>
            <a:chOff x="0" y="0"/>
            <a:chExt cx="812800" cy="812800"/>
          </a:xfrm>
        </p:grpSpPr>
        <p:sp>
          <p:nvSpPr>
            <p:cNvPr name="Freeform 277" id="27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78" id="278"/>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79" id="279"/>
          <p:cNvGrpSpPr/>
          <p:nvPr/>
        </p:nvGrpSpPr>
        <p:grpSpPr>
          <a:xfrm rot="0">
            <a:off x="6727255" y="9021793"/>
            <a:ext cx="246032" cy="246032"/>
            <a:chOff x="0" y="0"/>
            <a:chExt cx="812800" cy="812800"/>
          </a:xfrm>
        </p:grpSpPr>
        <p:sp>
          <p:nvSpPr>
            <p:cNvPr name="Freeform 280" id="28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81" id="281"/>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82" id="282"/>
          <p:cNvGrpSpPr/>
          <p:nvPr/>
        </p:nvGrpSpPr>
        <p:grpSpPr>
          <a:xfrm rot="0">
            <a:off x="9087794" y="9021793"/>
            <a:ext cx="246032" cy="246032"/>
            <a:chOff x="0" y="0"/>
            <a:chExt cx="812800" cy="812800"/>
          </a:xfrm>
        </p:grpSpPr>
        <p:sp>
          <p:nvSpPr>
            <p:cNvPr name="Freeform 283" id="28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84" id="284"/>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85" id="285"/>
          <p:cNvGrpSpPr/>
          <p:nvPr/>
        </p:nvGrpSpPr>
        <p:grpSpPr>
          <a:xfrm rot="0">
            <a:off x="11645050" y="9021793"/>
            <a:ext cx="246032" cy="246032"/>
            <a:chOff x="0" y="0"/>
            <a:chExt cx="812800" cy="812800"/>
          </a:xfrm>
        </p:grpSpPr>
        <p:sp>
          <p:nvSpPr>
            <p:cNvPr name="Freeform 286" id="28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87" id="287"/>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88" id="288"/>
          <p:cNvGrpSpPr/>
          <p:nvPr/>
        </p:nvGrpSpPr>
        <p:grpSpPr>
          <a:xfrm rot="0">
            <a:off x="14367540" y="9021793"/>
            <a:ext cx="246032" cy="246032"/>
            <a:chOff x="0" y="0"/>
            <a:chExt cx="812800" cy="812800"/>
          </a:xfrm>
        </p:grpSpPr>
        <p:sp>
          <p:nvSpPr>
            <p:cNvPr name="Freeform 289" id="28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90" id="290"/>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91" id="291"/>
          <p:cNvGrpSpPr/>
          <p:nvPr/>
        </p:nvGrpSpPr>
        <p:grpSpPr>
          <a:xfrm rot="0">
            <a:off x="17013268" y="9021793"/>
            <a:ext cx="246032" cy="246032"/>
            <a:chOff x="0" y="0"/>
            <a:chExt cx="812800" cy="812800"/>
          </a:xfrm>
        </p:grpSpPr>
        <p:sp>
          <p:nvSpPr>
            <p:cNvPr name="Freeform 292" id="29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93" id="293"/>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94" id="294"/>
          <p:cNvGrpSpPr/>
          <p:nvPr/>
        </p:nvGrpSpPr>
        <p:grpSpPr>
          <a:xfrm rot="0">
            <a:off x="3990499" y="5582815"/>
            <a:ext cx="246032" cy="246032"/>
            <a:chOff x="0" y="0"/>
            <a:chExt cx="812800" cy="812800"/>
          </a:xfrm>
        </p:grpSpPr>
        <p:sp>
          <p:nvSpPr>
            <p:cNvPr name="Freeform 295" id="29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296" id="29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97" id="297"/>
          <p:cNvGrpSpPr/>
          <p:nvPr/>
        </p:nvGrpSpPr>
        <p:grpSpPr>
          <a:xfrm rot="0">
            <a:off x="6055763" y="5582815"/>
            <a:ext cx="246032" cy="246032"/>
            <a:chOff x="0" y="0"/>
            <a:chExt cx="812800" cy="812800"/>
          </a:xfrm>
        </p:grpSpPr>
        <p:sp>
          <p:nvSpPr>
            <p:cNvPr name="Freeform 298" id="29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299" id="299"/>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00" id="300"/>
          <p:cNvGrpSpPr/>
          <p:nvPr/>
        </p:nvGrpSpPr>
        <p:grpSpPr>
          <a:xfrm rot="0">
            <a:off x="8416303" y="5582815"/>
            <a:ext cx="246032" cy="246032"/>
            <a:chOff x="0" y="0"/>
            <a:chExt cx="812800" cy="812800"/>
          </a:xfrm>
        </p:grpSpPr>
        <p:sp>
          <p:nvSpPr>
            <p:cNvPr name="Freeform 301" id="30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302" id="302"/>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303" id="303"/>
          <p:cNvGrpSpPr/>
          <p:nvPr/>
        </p:nvGrpSpPr>
        <p:grpSpPr>
          <a:xfrm rot="0">
            <a:off x="10973559" y="5582815"/>
            <a:ext cx="246032" cy="246032"/>
            <a:chOff x="0" y="0"/>
            <a:chExt cx="812800" cy="812800"/>
          </a:xfrm>
        </p:grpSpPr>
        <p:sp>
          <p:nvSpPr>
            <p:cNvPr name="Freeform 304" id="30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305" id="305"/>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06" id="306"/>
          <p:cNvGrpSpPr/>
          <p:nvPr/>
        </p:nvGrpSpPr>
        <p:grpSpPr>
          <a:xfrm rot="0">
            <a:off x="13696048" y="5582815"/>
            <a:ext cx="246032" cy="246032"/>
            <a:chOff x="0" y="0"/>
            <a:chExt cx="812800" cy="812800"/>
          </a:xfrm>
        </p:grpSpPr>
        <p:sp>
          <p:nvSpPr>
            <p:cNvPr name="Freeform 307" id="30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308" id="308"/>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09" id="309"/>
          <p:cNvGrpSpPr/>
          <p:nvPr/>
        </p:nvGrpSpPr>
        <p:grpSpPr>
          <a:xfrm rot="0">
            <a:off x="16341777" y="5582815"/>
            <a:ext cx="246032" cy="246032"/>
            <a:chOff x="0" y="0"/>
            <a:chExt cx="812800" cy="812800"/>
          </a:xfrm>
        </p:grpSpPr>
        <p:sp>
          <p:nvSpPr>
            <p:cNvPr name="Freeform 310" id="31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311" id="311"/>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312" id="312"/>
          <p:cNvGrpSpPr/>
          <p:nvPr/>
        </p:nvGrpSpPr>
        <p:grpSpPr>
          <a:xfrm rot="0">
            <a:off x="3990499" y="6745228"/>
            <a:ext cx="246032" cy="246032"/>
            <a:chOff x="0" y="0"/>
            <a:chExt cx="812800" cy="812800"/>
          </a:xfrm>
        </p:grpSpPr>
        <p:sp>
          <p:nvSpPr>
            <p:cNvPr name="Freeform 313" id="31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314" id="314"/>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315" id="315"/>
          <p:cNvGrpSpPr/>
          <p:nvPr/>
        </p:nvGrpSpPr>
        <p:grpSpPr>
          <a:xfrm rot="0">
            <a:off x="6055763" y="6745228"/>
            <a:ext cx="246032" cy="246032"/>
            <a:chOff x="0" y="0"/>
            <a:chExt cx="812800" cy="812800"/>
          </a:xfrm>
        </p:grpSpPr>
        <p:sp>
          <p:nvSpPr>
            <p:cNvPr name="Freeform 316" id="31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317" id="317"/>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318" id="318"/>
          <p:cNvGrpSpPr/>
          <p:nvPr/>
        </p:nvGrpSpPr>
        <p:grpSpPr>
          <a:xfrm rot="0">
            <a:off x="8416303" y="6745228"/>
            <a:ext cx="246032" cy="246032"/>
            <a:chOff x="0" y="0"/>
            <a:chExt cx="812800" cy="812800"/>
          </a:xfrm>
        </p:grpSpPr>
        <p:sp>
          <p:nvSpPr>
            <p:cNvPr name="Freeform 319" id="31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320" id="320"/>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321" id="321"/>
          <p:cNvGrpSpPr/>
          <p:nvPr/>
        </p:nvGrpSpPr>
        <p:grpSpPr>
          <a:xfrm rot="0">
            <a:off x="10973559" y="6745228"/>
            <a:ext cx="246032" cy="246032"/>
            <a:chOff x="0" y="0"/>
            <a:chExt cx="812800" cy="812800"/>
          </a:xfrm>
        </p:grpSpPr>
        <p:sp>
          <p:nvSpPr>
            <p:cNvPr name="Freeform 322" id="32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323" id="323"/>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324" id="324"/>
          <p:cNvGrpSpPr/>
          <p:nvPr/>
        </p:nvGrpSpPr>
        <p:grpSpPr>
          <a:xfrm rot="0">
            <a:off x="13696048" y="6745228"/>
            <a:ext cx="246032" cy="246032"/>
            <a:chOff x="0" y="0"/>
            <a:chExt cx="812800" cy="812800"/>
          </a:xfrm>
        </p:grpSpPr>
        <p:sp>
          <p:nvSpPr>
            <p:cNvPr name="Freeform 325" id="32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326" id="32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327" id="327"/>
          <p:cNvGrpSpPr/>
          <p:nvPr/>
        </p:nvGrpSpPr>
        <p:grpSpPr>
          <a:xfrm rot="0">
            <a:off x="16341777" y="6745228"/>
            <a:ext cx="246032" cy="246032"/>
            <a:chOff x="0" y="0"/>
            <a:chExt cx="812800" cy="812800"/>
          </a:xfrm>
        </p:grpSpPr>
        <p:sp>
          <p:nvSpPr>
            <p:cNvPr name="Freeform 328" id="32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329" id="329"/>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330" id="330"/>
          <p:cNvGrpSpPr/>
          <p:nvPr/>
        </p:nvGrpSpPr>
        <p:grpSpPr>
          <a:xfrm rot="0">
            <a:off x="3990499" y="7905660"/>
            <a:ext cx="246032" cy="246032"/>
            <a:chOff x="0" y="0"/>
            <a:chExt cx="812800" cy="812800"/>
          </a:xfrm>
        </p:grpSpPr>
        <p:sp>
          <p:nvSpPr>
            <p:cNvPr name="Freeform 331" id="33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332" id="332"/>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33" id="333"/>
          <p:cNvGrpSpPr/>
          <p:nvPr/>
        </p:nvGrpSpPr>
        <p:grpSpPr>
          <a:xfrm rot="0">
            <a:off x="6055763" y="7905660"/>
            <a:ext cx="246032" cy="246032"/>
            <a:chOff x="0" y="0"/>
            <a:chExt cx="812800" cy="812800"/>
          </a:xfrm>
        </p:grpSpPr>
        <p:sp>
          <p:nvSpPr>
            <p:cNvPr name="Freeform 334" id="33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335" id="335"/>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36" id="336"/>
          <p:cNvGrpSpPr/>
          <p:nvPr/>
        </p:nvGrpSpPr>
        <p:grpSpPr>
          <a:xfrm rot="0">
            <a:off x="8416303" y="7905660"/>
            <a:ext cx="246032" cy="246032"/>
            <a:chOff x="0" y="0"/>
            <a:chExt cx="812800" cy="812800"/>
          </a:xfrm>
        </p:grpSpPr>
        <p:sp>
          <p:nvSpPr>
            <p:cNvPr name="Freeform 337" id="33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338" id="338"/>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39" id="339"/>
          <p:cNvGrpSpPr/>
          <p:nvPr/>
        </p:nvGrpSpPr>
        <p:grpSpPr>
          <a:xfrm rot="0">
            <a:off x="10973559" y="7905660"/>
            <a:ext cx="246032" cy="246032"/>
            <a:chOff x="0" y="0"/>
            <a:chExt cx="812800" cy="812800"/>
          </a:xfrm>
        </p:grpSpPr>
        <p:sp>
          <p:nvSpPr>
            <p:cNvPr name="Freeform 340" id="34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341" id="341"/>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342" id="342"/>
          <p:cNvGrpSpPr/>
          <p:nvPr/>
        </p:nvGrpSpPr>
        <p:grpSpPr>
          <a:xfrm rot="0">
            <a:off x="13696048" y="7905660"/>
            <a:ext cx="246032" cy="246032"/>
            <a:chOff x="0" y="0"/>
            <a:chExt cx="812800" cy="812800"/>
          </a:xfrm>
        </p:grpSpPr>
        <p:sp>
          <p:nvSpPr>
            <p:cNvPr name="Freeform 343" id="34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344" id="344"/>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45" id="345"/>
          <p:cNvGrpSpPr/>
          <p:nvPr/>
        </p:nvGrpSpPr>
        <p:grpSpPr>
          <a:xfrm rot="0">
            <a:off x="16341777" y="7905660"/>
            <a:ext cx="246032" cy="246032"/>
            <a:chOff x="0" y="0"/>
            <a:chExt cx="812800" cy="812800"/>
          </a:xfrm>
        </p:grpSpPr>
        <p:sp>
          <p:nvSpPr>
            <p:cNvPr name="Freeform 346" id="34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347" id="347"/>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48" id="348"/>
          <p:cNvGrpSpPr/>
          <p:nvPr/>
        </p:nvGrpSpPr>
        <p:grpSpPr>
          <a:xfrm rot="0">
            <a:off x="3990499" y="9021793"/>
            <a:ext cx="246032" cy="246032"/>
            <a:chOff x="0" y="0"/>
            <a:chExt cx="812800" cy="812800"/>
          </a:xfrm>
        </p:grpSpPr>
        <p:sp>
          <p:nvSpPr>
            <p:cNvPr name="Freeform 349" id="34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350" id="350"/>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51" id="351"/>
          <p:cNvGrpSpPr/>
          <p:nvPr/>
        </p:nvGrpSpPr>
        <p:grpSpPr>
          <a:xfrm rot="0">
            <a:off x="6055763" y="9021793"/>
            <a:ext cx="246032" cy="246032"/>
            <a:chOff x="0" y="0"/>
            <a:chExt cx="812800" cy="812800"/>
          </a:xfrm>
        </p:grpSpPr>
        <p:sp>
          <p:nvSpPr>
            <p:cNvPr name="Freeform 352" id="35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353" id="353"/>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54" id="354"/>
          <p:cNvGrpSpPr/>
          <p:nvPr/>
        </p:nvGrpSpPr>
        <p:grpSpPr>
          <a:xfrm rot="0">
            <a:off x="8416303" y="9021793"/>
            <a:ext cx="246032" cy="246032"/>
            <a:chOff x="0" y="0"/>
            <a:chExt cx="812800" cy="812800"/>
          </a:xfrm>
        </p:grpSpPr>
        <p:sp>
          <p:nvSpPr>
            <p:cNvPr name="Freeform 355" id="35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356" id="356"/>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57" id="357"/>
          <p:cNvGrpSpPr/>
          <p:nvPr/>
        </p:nvGrpSpPr>
        <p:grpSpPr>
          <a:xfrm rot="0">
            <a:off x="10973559" y="9021793"/>
            <a:ext cx="246032" cy="246032"/>
            <a:chOff x="0" y="0"/>
            <a:chExt cx="812800" cy="812800"/>
          </a:xfrm>
        </p:grpSpPr>
        <p:sp>
          <p:nvSpPr>
            <p:cNvPr name="Freeform 358" id="35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359" id="359"/>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360" id="360"/>
          <p:cNvGrpSpPr/>
          <p:nvPr/>
        </p:nvGrpSpPr>
        <p:grpSpPr>
          <a:xfrm rot="0">
            <a:off x="13696048" y="9021793"/>
            <a:ext cx="246032" cy="246032"/>
            <a:chOff x="0" y="0"/>
            <a:chExt cx="812800" cy="812800"/>
          </a:xfrm>
        </p:grpSpPr>
        <p:sp>
          <p:nvSpPr>
            <p:cNvPr name="Freeform 361" id="36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5FCFD"/>
            </a:solidFill>
            <a:ln w="28575" cap="sq">
              <a:solidFill>
                <a:srgbClr val="701AD8"/>
              </a:solidFill>
              <a:prstDash val="solid"/>
              <a:miter/>
            </a:ln>
          </p:spPr>
        </p:sp>
        <p:sp>
          <p:nvSpPr>
            <p:cNvPr name="TextBox 362" id="362"/>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363" id="363"/>
          <p:cNvGrpSpPr/>
          <p:nvPr/>
        </p:nvGrpSpPr>
        <p:grpSpPr>
          <a:xfrm rot="0">
            <a:off x="16341777" y="9021793"/>
            <a:ext cx="246032" cy="246032"/>
            <a:chOff x="0" y="0"/>
            <a:chExt cx="812800" cy="812800"/>
          </a:xfrm>
        </p:grpSpPr>
        <p:sp>
          <p:nvSpPr>
            <p:cNvPr name="Freeform 364" id="36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92FFBF"/>
            </a:solidFill>
            <a:ln w="28575" cap="sq">
              <a:solidFill>
                <a:srgbClr val="701AD8"/>
              </a:solidFill>
              <a:prstDash val="solid"/>
              <a:miter/>
            </a:ln>
          </p:spPr>
        </p:sp>
        <p:sp>
          <p:nvSpPr>
            <p:cNvPr name="TextBox 365" id="365"/>
            <p:cNvSpPr txBox="true"/>
            <p:nvPr/>
          </p:nvSpPr>
          <p:spPr>
            <a:xfrm>
              <a:off x="76200" y="28575"/>
              <a:ext cx="660400" cy="708025"/>
            </a:xfrm>
            <a:prstGeom prst="rect">
              <a:avLst/>
            </a:prstGeom>
          </p:spPr>
          <p:txBody>
            <a:bodyPr anchor="ctr" rtlCol="false" tIns="50800" lIns="50800" bIns="50800" rIns="50800"/>
            <a:lstStyle/>
            <a:p>
              <a:pPr algn="ctr" marL="0" indent="0" lvl="0">
                <a:lnSpc>
                  <a:spcPts val="3359"/>
                </a:lnSpc>
                <a:spcBef>
                  <a:spcPct val="0"/>
                </a:spcBef>
              </a:pPr>
            </a:p>
          </p:txBody>
        </p:sp>
      </p:grpSp>
    </p:spTree>
  </p:cSld>
  <p:clrMapOvr>
    <a:masterClrMapping/>
  </p:clrMapOvr>
</p:sld>
</file>

<file path=ppt/slides/slide18.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Freeform 2" id="2"/>
          <p:cNvSpPr/>
          <p:nvPr/>
        </p:nvSpPr>
        <p:spPr>
          <a:xfrm flipH="false" flipV="false" rot="0">
            <a:off x="5168888" y="3420541"/>
            <a:ext cx="2852236" cy="5620170"/>
          </a:xfrm>
          <a:custGeom>
            <a:avLst/>
            <a:gdLst/>
            <a:ahLst/>
            <a:cxnLst/>
            <a:rect r="r" b="b" t="t" l="l"/>
            <a:pathLst>
              <a:path h="5620170" w="2852236">
                <a:moveTo>
                  <a:pt x="0" y="0"/>
                </a:moveTo>
                <a:lnTo>
                  <a:pt x="2852237" y="0"/>
                </a:lnTo>
                <a:lnTo>
                  <a:pt x="2852237" y="5620170"/>
                </a:lnTo>
                <a:lnTo>
                  <a:pt x="0" y="562017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1046744" y="2740150"/>
            <a:ext cx="3467858" cy="6907113"/>
            <a:chOff x="0" y="0"/>
            <a:chExt cx="913345" cy="1819157"/>
          </a:xfrm>
        </p:grpSpPr>
        <p:sp>
          <p:nvSpPr>
            <p:cNvPr name="Freeform 4" id="4"/>
            <p:cNvSpPr/>
            <p:nvPr/>
          </p:nvSpPr>
          <p:spPr>
            <a:xfrm flipH="false" flipV="false" rot="0">
              <a:off x="0" y="0"/>
              <a:ext cx="913345" cy="1819157"/>
            </a:xfrm>
            <a:custGeom>
              <a:avLst/>
              <a:gdLst/>
              <a:ahLst/>
              <a:cxnLst/>
              <a:rect r="r" b="b" t="t" l="l"/>
              <a:pathLst>
                <a:path h="1819157" w="913345">
                  <a:moveTo>
                    <a:pt x="113856" y="0"/>
                  </a:moveTo>
                  <a:lnTo>
                    <a:pt x="799489" y="0"/>
                  </a:lnTo>
                  <a:cubicBezTo>
                    <a:pt x="829685" y="0"/>
                    <a:pt x="858645" y="11996"/>
                    <a:pt x="879997" y="33348"/>
                  </a:cubicBezTo>
                  <a:cubicBezTo>
                    <a:pt x="901350" y="54700"/>
                    <a:pt x="913345" y="83660"/>
                    <a:pt x="913345" y="113856"/>
                  </a:cubicBezTo>
                  <a:lnTo>
                    <a:pt x="913345" y="1705301"/>
                  </a:lnTo>
                  <a:cubicBezTo>
                    <a:pt x="913345" y="1735498"/>
                    <a:pt x="901350" y="1764457"/>
                    <a:pt x="879997" y="1785810"/>
                  </a:cubicBezTo>
                  <a:cubicBezTo>
                    <a:pt x="858645" y="1807162"/>
                    <a:pt x="829685" y="1819157"/>
                    <a:pt x="799489" y="1819157"/>
                  </a:cubicBezTo>
                  <a:lnTo>
                    <a:pt x="113856" y="1819157"/>
                  </a:lnTo>
                  <a:cubicBezTo>
                    <a:pt x="83660" y="1819157"/>
                    <a:pt x="54700" y="1807162"/>
                    <a:pt x="33348" y="1785810"/>
                  </a:cubicBezTo>
                  <a:cubicBezTo>
                    <a:pt x="11996" y="1764457"/>
                    <a:pt x="0" y="1735498"/>
                    <a:pt x="0" y="1705301"/>
                  </a:cubicBezTo>
                  <a:lnTo>
                    <a:pt x="0" y="113856"/>
                  </a:lnTo>
                  <a:cubicBezTo>
                    <a:pt x="0" y="83660"/>
                    <a:pt x="11996" y="54700"/>
                    <a:pt x="33348" y="33348"/>
                  </a:cubicBezTo>
                  <a:cubicBezTo>
                    <a:pt x="54700" y="11996"/>
                    <a:pt x="83660" y="0"/>
                    <a:pt x="113856" y="0"/>
                  </a:cubicBezTo>
                  <a:close/>
                </a:path>
              </a:pathLst>
            </a:custGeom>
            <a:solidFill>
              <a:srgbClr val="FAFAFD"/>
            </a:solidFill>
          </p:spPr>
        </p:sp>
        <p:sp>
          <p:nvSpPr>
            <p:cNvPr name="TextBox 5" id="5"/>
            <p:cNvSpPr txBox="true"/>
            <p:nvPr/>
          </p:nvSpPr>
          <p:spPr>
            <a:xfrm>
              <a:off x="0" y="-47625"/>
              <a:ext cx="913345" cy="1866782"/>
            </a:xfrm>
            <a:prstGeom prst="rect">
              <a:avLst/>
            </a:prstGeom>
          </p:spPr>
          <p:txBody>
            <a:bodyPr anchor="ctr" rtlCol="false" tIns="50800" lIns="50800" bIns="50800" rIns="50800"/>
            <a:lstStyle/>
            <a:p>
              <a:pPr algn="ctr">
                <a:lnSpc>
                  <a:spcPts val="3359"/>
                </a:lnSpc>
              </a:pPr>
            </a:p>
          </p:txBody>
        </p:sp>
      </p:grpSp>
      <p:grpSp>
        <p:nvGrpSpPr>
          <p:cNvPr name="Group 6" id="6"/>
          <p:cNvGrpSpPr/>
          <p:nvPr/>
        </p:nvGrpSpPr>
        <p:grpSpPr>
          <a:xfrm rot="0">
            <a:off x="8777589" y="2740150"/>
            <a:ext cx="8481711" cy="3267372"/>
            <a:chOff x="0" y="0"/>
            <a:chExt cx="2233866" cy="860543"/>
          </a:xfrm>
        </p:grpSpPr>
        <p:sp>
          <p:nvSpPr>
            <p:cNvPr name="Freeform 7" id="7"/>
            <p:cNvSpPr/>
            <p:nvPr/>
          </p:nvSpPr>
          <p:spPr>
            <a:xfrm flipH="false" flipV="false" rot="0">
              <a:off x="0" y="0"/>
              <a:ext cx="2233866" cy="860543"/>
            </a:xfrm>
            <a:custGeom>
              <a:avLst/>
              <a:gdLst/>
              <a:ahLst/>
              <a:cxnLst/>
              <a:rect r="r" b="b" t="t" l="l"/>
              <a:pathLst>
                <a:path h="860543" w="2233866">
                  <a:moveTo>
                    <a:pt x="46552" y="0"/>
                  </a:moveTo>
                  <a:lnTo>
                    <a:pt x="2187315" y="0"/>
                  </a:lnTo>
                  <a:cubicBezTo>
                    <a:pt x="2213024" y="0"/>
                    <a:pt x="2233866" y="20842"/>
                    <a:pt x="2233866" y="46552"/>
                  </a:cubicBezTo>
                  <a:lnTo>
                    <a:pt x="2233866" y="813991"/>
                  </a:lnTo>
                  <a:cubicBezTo>
                    <a:pt x="2233866" y="826337"/>
                    <a:pt x="2228962" y="838178"/>
                    <a:pt x="2220232" y="846908"/>
                  </a:cubicBezTo>
                  <a:cubicBezTo>
                    <a:pt x="2211501" y="855638"/>
                    <a:pt x="2199661" y="860543"/>
                    <a:pt x="2187315" y="860543"/>
                  </a:cubicBezTo>
                  <a:lnTo>
                    <a:pt x="46552" y="860543"/>
                  </a:lnTo>
                  <a:cubicBezTo>
                    <a:pt x="20842" y="860543"/>
                    <a:pt x="0" y="839701"/>
                    <a:pt x="0" y="813991"/>
                  </a:cubicBezTo>
                  <a:lnTo>
                    <a:pt x="0" y="46552"/>
                  </a:lnTo>
                  <a:cubicBezTo>
                    <a:pt x="0" y="34205"/>
                    <a:pt x="4905" y="22365"/>
                    <a:pt x="13635" y="13635"/>
                  </a:cubicBezTo>
                  <a:cubicBezTo>
                    <a:pt x="22365" y="4905"/>
                    <a:pt x="34205" y="0"/>
                    <a:pt x="46552" y="0"/>
                  </a:cubicBezTo>
                  <a:close/>
                </a:path>
              </a:pathLst>
            </a:custGeom>
            <a:solidFill>
              <a:srgbClr val="FAFAFD"/>
            </a:solidFill>
          </p:spPr>
        </p:sp>
        <p:sp>
          <p:nvSpPr>
            <p:cNvPr name="TextBox 8" id="8"/>
            <p:cNvSpPr txBox="true"/>
            <p:nvPr/>
          </p:nvSpPr>
          <p:spPr>
            <a:xfrm>
              <a:off x="0" y="-47625"/>
              <a:ext cx="2233866" cy="908168"/>
            </a:xfrm>
            <a:prstGeom prst="rect">
              <a:avLst/>
            </a:prstGeom>
          </p:spPr>
          <p:txBody>
            <a:bodyPr anchor="ctr" rtlCol="false" tIns="50800" lIns="50800" bIns="50800" rIns="50800"/>
            <a:lstStyle/>
            <a:p>
              <a:pPr algn="ctr">
                <a:lnSpc>
                  <a:spcPts val="3359"/>
                </a:lnSpc>
              </a:pPr>
            </a:p>
          </p:txBody>
        </p:sp>
      </p:grpSp>
      <p:sp>
        <p:nvSpPr>
          <p:cNvPr name="Freeform 9" id="9"/>
          <p:cNvSpPr/>
          <p:nvPr/>
        </p:nvSpPr>
        <p:spPr>
          <a:xfrm flipH="false" flipV="false" rot="-5400000">
            <a:off x="15400601" y="-843230"/>
            <a:ext cx="1984694" cy="4753757"/>
          </a:xfrm>
          <a:custGeom>
            <a:avLst/>
            <a:gdLst/>
            <a:ahLst/>
            <a:cxnLst/>
            <a:rect r="r" b="b" t="t" l="l"/>
            <a:pathLst>
              <a:path h="4753757" w="1984694">
                <a:moveTo>
                  <a:pt x="0" y="0"/>
                </a:moveTo>
                <a:lnTo>
                  <a:pt x="1984694" y="0"/>
                </a:lnTo>
                <a:lnTo>
                  <a:pt x="1984694" y="4753757"/>
                </a:lnTo>
                <a:lnTo>
                  <a:pt x="0" y="475375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10" id="10"/>
          <p:cNvGrpSpPr/>
          <p:nvPr/>
        </p:nvGrpSpPr>
        <p:grpSpPr>
          <a:xfrm rot="0">
            <a:off x="8777589" y="6379891"/>
            <a:ext cx="8481711" cy="3267372"/>
            <a:chOff x="0" y="0"/>
            <a:chExt cx="2233866" cy="860543"/>
          </a:xfrm>
        </p:grpSpPr>
        <p:sp>
          <p:nvSpPr>
            <p:cNvPr name="Freeform 11" id="11"/>
            <p:cNvSpPr/>
            <p:nvPr/>
          </p:nvSpPr>
          <p:spPr>
            <a:xfrm flipH="false" flipV="false" rot="0">
              <a:off x="0" y="0"/>
              <a:ext cx="2233866" cy="860543"/>
            </a:xfrm>
            <a:custGeom>
              <a:avLst/>
              <a:gdLst/>
              <a:ahLst/>
              <a:cxnLst/>
              <a:rect r="r" b="b" t="t" l="l"/>
              <a:pathLst>
                <a:path h="860543" w="2233866">
                  <a:moveTo>
                    <a:pt x="46552" y="0"/>
                  </a:moveTo>
                  <a:lnTo>
                    <a:pt x="2187315" y="0"/>
                  </a:lnTo>
                  <a:cubicBezTo>
                    <a:pt x="2213024" y="0"/>
                    <a:pt x="2233866" y="20842"/>
                    <a:pt x="2233866" y="46552"/>
                  </a:cubicBezTo>
                  <a:lnTo>
                    <a:pt x="2233866" y="813991"/>
                  </a:lnTo>
                  <a:cubicBezTo>
                    <a:pt x="2233866" y="826337"/>
                    <a:pt x="2228962" y="838178"/>
                    <a:pt x="2220232" y="846908"/>
                  </a:cubicBezTo>
                  <a:cubicBezTo>
                    <a:pt x="2211501" y="855638"/>
                    <a:pt x="2199661" y="860543"/>
                    <a:pt x="2187315" y="860543"/>
                  </a:cubicBezTo>
                  <a:lnTo>
                    <a:pt x="46552" y="860543"/>
                  </a:lnTo>
                  <a:cubicBezTo>
                    <a:pt x="20842" y="860543"/>
                    <a:pt x="0" y="839701"/>
                    <a:pt x="0" y="813991"/>
                  </a:cubicBezTo>
                  <a:lnTo>
                    <a:pt x="0" y="46552"/>
                  </a:lnTo>
                  <a:cubicBezTo>
                    <a:pt x="0" y="34205"/>
                    <a:pt x="4905" y="22365"/>
                    <a:pt x="13635" y="13635"/>
                  </a:cubicBezTo>
                  <a:cubicBezTo>
                    <a:pt x="22365" y="4905"/>
                    <a:pt x="34205" y="0"/>
                    <a:pt x="46552" y="0"/>
                  </a:cubicBezTo>
                  <a:close/>
                </a:path>
              </a:pathLst>
            </a:custGeom>
            <a:solidFill>
              <a:srgbClr val="FAFAFD"/>
            </a:solidFill>
          </p:spPr>
        </p:sp>
        <p:sp>
          <p:nvSpPr>
            <p:cNvPr name="TextBox 12" id="12"/>
            <p:cNvSpPr txBox="true"/>
            <p:nvPr/>
          </p:nvSpPr>
          <p:spPr>
            <a:xfrm>
              <a:off x="0" y="-47625"/>
              <a:ext cx="2233866" cy="908168"/>
            </a:xfrm>
            <a:prstGeom prst="rect">
              <a:avLst/>
            </a:prstGeom>
          </p:spPr>
          <p:txBody>
            <a:bodyPr anchor="ctr" rtlCol="false" tIns="50800" lIns="50800" bIns="50800" rIns="50800"/>
            <a:lstStyle/>
            <a:p>
              <a:pPr algn="ctr">
                <a:lnSpc>
                  <a:spcPts val="3359"/>
                </a:lnSpc>
              </a:pPr>
            </a:p>
          </p:txBody>
        </p:sp>
      </p:grpSp>
      <p:pic>
        <p:nvPicPr>
          <p:cNvPr name="Picture 13" id="13"/>
          <p:cNvPicPr>
            <a:picLocks noChangeAspect="true"/>
          </p:cNvPicPr>
          <p:nvPr/>
        </p:nvPicPr>
        <p:blipFill>
          <a:blip r:embed="rId6"/>
          <a:stretch>
            <a:fillRect/>
          </a:stretch>
        </p:blipFill>
        <p:spPr>
          <a:xfrm rot="0">
            <a:off x="8734404" y="6544574"/>
            <a:ext cx="8568080" cy="2546379"/>
          </a:xfrm>
          <a:prstGeom prst="rect">
            <a:avLst/>
          </a:prstGeom>
        </p:spPr>
      </p:pic>
      <p:pic>
        <p:nvPicPr>
          <p:cNvPr name="Picture 14" id="14"/>
          <p:cNvPicPr>
            <a:picLocks noChangeAspect="true"/>
          </p:cNvPicPr>
          <p:nvPr/>
        </p:nvPicPr>
        <p:blipFill>
          <a:blip r:embed="rId7"/>
          <a:stretch>
            <a:fillRect/>
          </a:stretch>
        </p:blipFill>
        <p:spPr>
          <a:xfrm rot="0">
            <a:off x="8480622" y="2349679"/>
            <a:ext cx="8987240" cy="4206526"/>
          </a:xfrm>
          <a:prstGeom prst="rect">
            <a:avLst/>
          </a:prstGeom>
        </p:spPr>
      </p:pic>
      <p:sp>
        <p:nvSpPr>
          <p:cNvPr name="Freeform 15" id="15"/>
          <p:cNvSpPr/>
          <p:nvPr/>
        </p:nvSpPr>
        <p:spPr>
          <a:xfrm flipH="false" flipV="false" rot="0">
            <a:off x="2067974" y="796114"/>
            <a:ext cx="1425397" cy="1636678"/>
          </a:xfrm>
          <a:custGeom>
            <a:avLst/>
            <a:gdLst/>
            <a:ahLst/>
            <a:cxnLst/>
            <a:rect r="r" b="b" t="t" l="l"/>
            <a:pathLst>
              <a:path h="1636678" w="1425397">
                <a:moveTo>
                  <a:pt x="0" y="0"/>
                </a:moveTo>
                <a:lnTo>
                  <a:pt x="1425397" y="0"/>
                </a:lnTo>
                <a:lnTo>
                  <a:pt x="1425397" y="1636678"/>
                </a:lnTo>
                <a:lnTo>
                  <a:pt x="0" y="1636678"/>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16" id="16"/>
          <p:cNvSpPr txBox="true"/>
          <p:nvPr/>
        </p:nvSpPr>
        <p:spPr>
          <a:xfrm rot="0">
            <a:off x="1197526" y="3272251"/>
            <a:ext cx="3166294" cy="1990725"/>
          </a:xfrm>
          <a:prstGeom prst="rect">
            <a:avLst/>
          </a:prstGeom>
        </p:spPr>
        <p:txBody>
          <a:bodyPr anchor="t" rtlCol="false" tIns="0" lIns="0" bIns="0" rIns="0">
            <a:spAutoFit/>
          </a:bodyPr>
          <a:lstStyle/>
          <a:p>
            <a:pPr algn="ctr" marL="0" indent="0" lvl="0">
              <a:lnSpc>
                <a:spcPts val="14400"/>
              </a:lnSpc>
              <a:spcBef>
                <a:spcPct val="0"/>
              </a:spcBef>
            </a:pPr>
            <a:r>
              <a:rPr lang="en-US" sz="15000" strike="noStrike" u="none">
                <a:solidFill>
                  <a:srgbClr val="FFFEA5"/>
                </a:solidFill>
                <a:latin typeface="Stella"/>
              </a:rPr>
              <a:t>90%</a:t>
            </a:r>
          </a:p>
        </p:txBody>
      </p:sp>
      <p:sp>
        <p:nvSpPr>
          <p:cNvPr name="TextBox 17" id="17"/>
          <p:cNvSpPr txBox="true"/>
          <p:nvPr/>
        </p:nvSpPr>
        <p:spPr>
          <a:xfrm rot="0">
            <a:off x="1402865" y="5048250"/>
            <a:ext cx="2755616" cy="715899"/>
          </a:xfrm>
          <a:prstGeom prst="rect">
            <a:avLst/>
          </a:prstGeom>
        </p:spPr>
        <p:txBody>
          <a:bodyPr anchor="t" rtlCol="false" tIns="0" lIns="0" bIns="0" rIns="0">
            <a:spAutoFit/>
          </a:bodyPr>
          <a:lstStyle/>
          <a:p>
            <a:pPr algn="ctr" marL="0" indent="0" lvl="0">
              <a:lnSpc>
                <a:spcPts val="2898"/>
              </a:lnSpc>
            </a:pPr>
            <a:r>
              <a:rPr lang="en-US" sz="2300">
                <a:solidFill>
                  <a:srgbClr val="000000"/>
                </a:solidFill>
                <a:latin typeface="Hind Guntur"/>
              </a:rPr>
              <a:t>Elaborate on the featured statistic.</a:t>
            </a:r>
          </a:p>
        </p:txBody>
      </p:sp>
      <p:sp>
        <p:nvSpPr>
          <p:cNvPr name="TextBox 18" id="18"/>
          <p:cNvSpPr txBox="true"/>
          <p:nvPr/>
        </p:nvSpPr>
        <p:spPr>
          <a:xfrm rot="0">
            <a:off x="1021107" y="6525901"/>
            <a:ext cx="3519131" cy="1990725"/>
          </a:xfrm>
          <a:prstGeom prst="rect">
            <a:avLst/>
          </a:prstGeom>
        </p:spPr>
        <p:txBody>
          <a:bodyPr anchor="t" rtlCol="false" tIns="0" lIns="0" bIns="0" rIns="0">
            <a:spAutoFit/>
          </a:bodyPr>
          <a:lstStyle/>
          <a:p>
            <a:pPr algn="ctr" marL="0" indent="0" lvl="0">
              <a:lnSpc>
                <a:spcPts val="14400"/>
              </a:lnSpc>
              <a:spcBef>
                <a:spcPct val="0"/>
              </a:spcBef>
            </a:pPr>
            <a:r>
              <a:rPr lang="en-US" sz="15000" strike="noStrike" u="none">
                <a:solidFill>
                  <a:srgbClr val="FFFEA5"/>
                </a:solidFill>
                <a:latin typeface="Stella"/>
              </a:rPr>
              <a:t>3.5+</a:t>
            </a:r>
          </a:p>
        </p:txBody>
      </p:sp>
      <p:sp>
        <p:nvSpPr>
          <p:cNvPr name="TextBox 19" id="19"/>
          <p:cNvSpPr txBox="true"/>
          <p:nvPr/>
        </p:nvSpPr>
        <p:spPr>
          <a:xfrm rot="0">
            <a:off x="1402865" y="8232950"/>
            <a:ext cx="2755616" cy="715899"/>
          </a:xfrm>
          <a:prstGeom prst="rect">
            <a:avLst/>
          </a:prstGeom>
        </p:spPr>
        <p:txBody>
          <a:bodyPr anchor="t" rtlCol="false" tIns="0" lIns="0" bIns="0" rIns="0">
            <a:spAutoFit/>
          </a:bodyPr>
          <a:lstStyle/>
          <a:p>
            <a:pPr algn="ctr" marL="0" indent="0" lvl="0">
              <a:lnSpc>
                <a:spcPts val="2898"/>
              </a:lnSpc>
              <a:spcBef>
                <a:spcPct val="0"/>
              </a:spcBef>
            </a:pPr>
            <a:r>
              <a:rPr lang="en-US" sz="2300" strike="noStrike" u="none">
                <a:solidFill>
                  <a:srgbClr val="000000"/>
                </a:solidFill>
                <a:latin typeface="Hind Guntur"/>
              </a:rPr>
              <a:t>Elaborate on the featured statistic.</a:t>
            </a:r>
          </a:p>
        </p:txBody>
      </p:sp>
      <p:sp>
        <p:nvSpPr>
          <p:cNvPr name="TextBox 20" id="20"/>
          <p:cNvSpPr txBox="true"/>
          <p:nvPr/>
        </p:nvSpPr>
        <p:spPr>
          <a:xfrm rot="0">
            <a:off x="10083769" y="8744210"/>
            <a:ext cx="5869351" cy="353949"/>
          </a:xfrm>
          <a:prstGeom prst="rect">
            <a:avLst/>
          </a:prstGeom>
        </p:spPr>
        <p:txBody>
          <a:bodyPr anchor="t" rtlCol="false" tIns="0" lIns="0" bIns="0" rIns="0">
            <a:spAutoFit/>
          </a:bodyPr>
          <a:lstStyle/>
          <a:p>
            <a:pPr algn="ctr" marL="0" indent="0" lvl="0">
              <a:lnSpc>
                <a:spcPts val="2898"/>
              </a:lnSpc>
              <a:spcBef>
                <a:spcPct val="0"/>
              </a:spcBef>
            </a:pPr>
            <a:r>
              <a:rPr lang="en-US" sz="2300" strike="noStrike" u="none">
                <a:solidFill>
                  <a:srgbClr val="000000"/>
                </a:solidFill>
                <a:latin typeface="Hind Guntur"/>
              </a:rPr>
              <a:t>Elaborate on the featured statistic.</a:t>
            </a:r>
          </a:p>
        </p:txBody>
      </p:sp>
      <p:sp>
        <p:nvSpPr>
          <p:cNvPr name="TextBox 21" id="21"/>
          <p:cNvSpPr txBox="true"/>
          <p:nvPr/>
        </p:nvSpPr>
        <p:spPr>
          <a:xfrm rot="0">
            <a:off x="4703598" y="931510"/>
            <a:ext cx="8880804"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92FFBF"/>
                </a:solidFill>
                <a:latin typeface="Stella"/>
              </a:rPr>
              <a:t>Market Research</a:t>
            </a:r>
          </a:p>
        </p:txBody>
      </p:sp>
    </p:spTree>
  </p:cSld>
  <p:clrMapOvr>
    <a:masterClrMapping/>
  </p:clrMapOvr>
</p:sld>
</file>

<file path=ppt/slides/slide19.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grpSp>
        <p:nvGrpSpPr>
          <p:cNvPr name="Group 2" id="2"/>
          <p:cNvGrpSpPr/>
          <p:nvPr/>
        </p:nvGrpSpPr>
        <p:grpSpPr>
          <a:xfrm rot="0">
            <a:off x="1425760" y="5085165"/>
            <a:ext cx="1543050" cy="1124345"/>
            <a:chOff x="0" y="0"/>
            <a:chExt cx="406400" cy="296124"/>
          </a:xfrm>
        </p:grpSpPr>
        <p:sp>
          <p:nvSpPr>
            <p:cNvPr name="Freeform 3" id="3"/>
            <p:cNvSpPr/>
            <p:nvPr/>
          </p:nvSpPr>
          <p:spPr>
            <a:xfrm flipH="false" flipV="false" rot="0">
              <a:off x="0" y="0"/>
              <a:ext cx="406400" cy="296124"/>
            </a:xfrm>
            <a:custGeom>
              <a:avLst/>
              <a:gdLst/>
              <a:ahLst/>
              <a:cxnLst/>
              <a:rect r="r" b="b" t="t" l="l"/>
              <a:pathLst>
                <a:path h="296124" w="406400">
                  <a:moveTo>
                    <a:pt x="148062" y="0"/>
                  </a:moveTo>
                  <a:lnTo>
                    <a:pt x="258338" y="0"/>
                  </a:lnTo>
                  <a:cubicBezTo>
                    <a:pt x="297607" y="0"/>
                    <a:pt x="335267" y="15599"/>
                    <a:pt x="363034" y="43366"/>
                  </a:cubicBezTo>
                  <a:cubicBezTo>
                    <a:pt x="390801" y="71133"/>
                    <a:pt x="406400" y="108793"/>
                    <a:pt x="406400" y="148062"/>
                  </a:cubicBezTo>
                  <a:lnTo>
                    <a:pt x="406400" y="148062"/>
                  </a:lnTo>
                  <a:cubicBezTo>
                    <a:pt x="406400" y="229834"/>
                    <a:pt x="340110" y="296124"/>
                    <a:pt x="258338" y="296124"/>
                  </a:cubicBezTo>
                  <a:lnTo>
                    <a:pt x="148062" y="296124"/>
                  </a:lnTo>
                  <a:cubicBezTo>
                    <a:pt x="108793" y="296124"/>
                    <a:pt x="71133" y="280524"/>
                    <a:pt x="43366" y="252757"/>
                  </a:cubicBezTo>
                  <a:cubicBezTo>
                    <a:pt x="15599" y="224990"/>
                    <a:pt x="0" y="187330"/>
                    <a:pt x="0" y="148062"/>
                  </a:cubicBezTo>
                  <a:lnTo>
                    <a:pt x="0" y="148062"/>
                  </a:lnTo>
                  <a:cubicBezTo>
                    <a:pt x="0" y="108793"/>
                    <a:pt x="15599" y="71133"/>
                    <a:pt x="43366" y="43366"/>
                  </a:cubicBezTo>
                  <a:cubicBezTo>
                    <a:pt x="71133" y="15599"/>
                    <a:pt x="108793" y="0"/>
                    <a:pt x="148062" y="0"/>
                  </a:cubicBezTo>
                  <a:close/>
                </a:path>
              </a:pathLst>
            </a:custGeom>
            <a:solidFill>
              <a:srgbClr val="92FFBF"/>
            </a:solidFill>
            <a:ln cap="rnd">
              <a:noFill/>
              <a:prstDash val="solid"/>
              <a:round/>
            </a:ln>
          </p:spPr>
        </p:sp>
        <p:sp>
          <p:nvSpPr>
            <p:cNvPr name="TextBox 4" id="4"/>
            <p:cNvSpPr txBox="true"/>
            <p:nvPr/>
          </p:nvSpPr>
          <p:spPr>
            <a:xfrm>
              <a:off x="0" y="-47625"/>
              <a:ext cx="406400" cy="343749"/>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5" id="5"/>
          <p:cNvGrpSpPr/>
          <p:nvPr/>
        </p:nvGrpSpPr>
        <p:grpSpPr>
          <a:xfrm rot="0">
            <a:off x="1425760" y="6609560"/>
            <a:ext cx="1543050" cy="1124345"/>
            <a:chOff x="0" y="0"/>
            <a:chExt cx="406400" cy="296124"/>
          </a:xfrm>
        </p:grpSpPr>
        <p:sp>
          <p:nvSpPr>
            <p:cNvPr name="Freeform 6" id="6"/>
            <p:cNvSpPr/>
            <p:nvPr/>
          </p:nvSpPr>
          <p:spPr>
            <a:xfrm flipH="false" flipV="false" rot="0">
              <a:off x="0" y="0"/>
              <a:ext cx="406400" cy="296124"/>
            </a:xfrm>
            <a:custGeom>
              <a:avLst/>
              <a:gdLst/>
              <a:ahLst/>
              <a:cxnLst/>
              <a:rect r="r" b="b" t="t" l="l"/>
              <a:pathLst>
                <a:path h="296124" w="406400">
                  <a:moveTo>
                    <a:pt x="148062" y="0"/>
                  </a:moveTo>
                  <a:lnTo>
                    <a:pt x="258338" y="0"/>
                  </a:lnTo>
                  <a:cubicBezTo>
                    <a:pt x="297607" y="0"/>
                    <a:pt x="335267" y="15599"/>
                    <a:pt x="363034" y="43366"/>
                  </a:cubicBezTo>
                  <a:cubicBezTo>
                    <a:pt x="390801" y="71133"/>
                    <a:pt x="406400" y="108793"/>
                    <a:pt x="406400" y="148062"/>
                  </a:cubicBezTo>
                  <a:lnTo>
                    <a:pt x="406400" y="148062"/>
                  </a:lnTo>
                  <a:cubicBezTo>
                    <a:pt x="406400" y="229834"/>
                    <a:pt x="340110" y="296124"/>
                    <a:pt x="258338" y="296124"/>
                  </a:cubicBezTo>
                  <a:lnTo>
                    <a:pt x="148062" y="296124"/>
                  </a:lnTo>
                  <a:cubicBezTo>
                    <a:pt x="108793" y="296124"/>
                    <a:pt x="71133" y="280524"/>
                    <a:pt x="43366" y="252757"/>
                  </a:cubicBezTo>
                  <a:cubicBezTo>
                    <a:pt x="15599" y="224990"/>
                    <a:pt x="0" y="187330"/>
                    <a:pt x="0" y="148062"/>
                  </a:cubicBezTo>
                  <a:lnTo>
                    <a:pt x="0" y="148062"/>
                  </a:lnTo>
                  <a:cubicBezTo>
                    <a:pt x="0" y="108793"/>
                    <a:pt x="15599" y="71133"/>
                    <a:pt x="43366" y="43366"/>
                  </a:cubicBezTo>
                  <a:cubicBezTo>
                    <a:pt x="71133" y="15599"/>
                    <a:pt x="108793" y="0"/>
                    <a:pt x="148062" y="0"/>
                  </a:cubicBezTo>
                  <a:close/>
                </a:path>
              </a:pathLst>
            </a:custGeom>
            <a:solidFill>
              <a:srgbClr val="FFFEA5"/>
            </a:solidFill>
            <a:ln cap="rnd">
              <a:noFill/>
              <a:prstDash val="solid"/>
              <a:round/>
            </a:ln>
          </p:spPr>
        </p:sp>
        <p:sp>
          <p:nvSpPr>
            <p:cNvPr name="TextBox 7" id="7"/>
            <p:cNvSpPr txBox="true"/>
            <p:nvPr/>
          </p:nvSpPr>
          <p:spPr>
            <a:xfrm>
              <a:off x="0" y="-47625"/>
              <a:ext cx="406400" cy="343749"/>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8" id="8"/>
          <p:cNvGrpSpPr/>
          <p:nvPr/>
        </p:nvGrpSpPr>
        <p:grpSpPr>
          <a:xfrm rot="0">
            <a:off x="1425760" y="8133955"/>
            <a:ext cx="1543050" cy="1124345"/>
            <a:chOff x="0" y="0"/>
            <a:chExt cx="406400" cy="296124"/>
          </a:xfrm>
        </p:grpSpPr>
        <p:sp>
          <p:nvSpPr>
            <p:cNvPr name="Freeform 9" id="9"/>
            <p:cNvSpPr/>
            <p:nvPr/>
          </p:nvSpPr>
          <p:spPr>
            <a:xfrm flipH="false" flipV="false" rot="0">
              <a:off x="0" y="0"/>
              <a:ext cx="406400" cy="296124"/>
            </a:xfrm>
            <a:custGeom>
              <a:avLst/>
              <a:gdLst/>
              <a:ahLst/>
              <a:cxnLst/>
              <a:rect r="r" b="b" t="t" l="l"/>
              <a:pathLst>
                <a:path h="296124" w="406400">
                  <a:moveTo>
                    <a:pt x="148062" y="0"/>
                  </a:moveTo>
                  <a:lnTo>
                    <a:pt x="258338" y="0"/>
                  </a:lnTo>
                  <a:cubicBezTo>
                    <a:pt x="297607" y="0"/>
                    <a:pt x="335267" y="15599"/>
                    <a:pt x="363034" y="43366"/>
                  </a:cubicBezTo>
                  <a:cubicBezTo>
                    <a:pt x="390801" y="71133"/>
                    <a:pt x="406400" y="108793"/>
                    <a:pt x="406400" y="148062"/>
                  </a:cubicBezTo>
                  <a:lnTo>
                    <a:pt x="406400" y="148062"/>
                  </a:lnTo>
                  <a:cubicBezTo>
                    <a:pt x="406400" y="229834"/>
                    <a:pt x="340110" y="296124"/>
                    <a:pt x="258338" y="296124"/>
                  </a:cubicBezTo>
                  <a:lnTo>
                    <a:pt x="148062" y="296124"/>
                  </a:lnTo>
                  <a:cubicBezTo>
                    <a:pt x="108793" y="296124"/>
                    <a:pt x="71133" y="280524"/>
                    <a:pt x="43366" y="252757"/>
                  </a:cubicBezTo>
                  <a:cubicBezTo>
                    <a:pt x="15599" y="224990"/>
                    <a:pt x="0" y="187330"/>
                    <a:pt x="0" y="148062"/>
                  </a:cubicBezTo>
                  <a:lnTo>
                    <a:pt x="0" y="148062"/>
                  </a:lnTo>
                  <a:cubicBezTo>
                    <a:pt x="0" y="108793"/>
                    <a:pt x="15599" y="71133"/>
                    <a:pt x="43366" y="43366"/>
                  </a:cubicBezTo>
                  <a:cubicBezTo>
                    <a:pt x="71133" y="15599"/>
                    <a:pt x="108793" y="0"/>
                    <a:pt x="148062" y="0"/>
                  </a:cubicBezTo>
                  <a:close/>
                </a:path>
              </a:pathLst>
            </a:custGeom>
            <a:solidFill>
              <a:srgbClr val="FFBAFA"/>
            </a:solidFill>
            <a:ln cap="rnd">
              <a:noFill/>
              <a:prstDash val="solid"/>
              <a:round/>
            </a:ln>
          </p:spPr>
        </p:sp>
        <p:sp>
          <p:nvSpPr>
            <p:cNvPr name="TextBox 10" id="10"/>
            <p:cNvSpPr txBox="true"/>
            <p:nvPr/>
          </p:nvSpPr>
          <p:spPr>
            <a:xfrm>
              <a:off x="0" y="-47625"/>
              <a:ext cx="406400" cy="343749"/>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1" id="11"/>
          <p:cNvGrpSpPr/>
          <p:nvPr/>
        </p:nvGrpSpPr>
        <p:grpSpPr>
          <a:xfrm rot="0">
            <a:off x="2754778" y="5432237"/>
            <a:ext cx="426136" cy="430200"/>
            <a:chOff x="0" y="0"/>
            <a:chExt cx="112233" cy="113304"/>
          </a:xfrm>
        </p:grpSpPr>
        <p:sp>
          <p:nvSpPr>
            <p:cNvPr name="Freeform 12" id="12"/>
            <p:cNvSpPr/>
            <p:nvPr/>
          </p:nvSpPr>
          <p:spPr>
            <a:xfrm flipH="false" flipV="false" rot="0">
              <a:off x="0" y="0"/>
              <a:ext cx="112233" cy="113304"/>
            </a:xfrm>
            <a:custGeom>
              <a:avLst/>
              <a:gdLst/>
              <a:ahLst/>
              <a:cxnLst/>
              <a:rect r="r" b="b" t="t" l="l"/>
              <a:pathLst>
                <a:path h="113304" w="112233">
                  <a:moveTo>
                    <a:pt x="56117" y="0"/>
                  </a:moveTo>
                  <a:lnTo>
                    <a:pt x="56117" y="0"/>
                  </a:lnTo>
                  <a:cubicBezTo>
                    <a:pt x="87109" y="0"/>
                    <a:pt x="112233" y="25124"/>
                    <a:pt x="112233" y="56117"/>
                  </a:cubicBezTo>
                  <a:lnTo>
                    <a:pt x="112233" y="57187"/>
                  </a:lnTo>
                  <a:cubicBezTo>
                    <a:pt x="112233" y="88179"/>
                    <a:pt x="87109" y="113304"/>
                    <a:pt x="56117" y="113304"/>
                  </a:cubicBezTo>
                  <a:lnTo>
                    <a:pt x="56117" y="113304"/>
                  </a:lnTo>
                  <a:cubicBezTo>
                    <a:pt x="25124" y="113304"/>
                    <a:pt x="0" y="88179"/>
                    <a:pt x="0" y="57187"/>
                  </a:cubicBezTo>
                  <a:lnTo>
                    <a:pt x="0" y="56117"/>
                  </a:lnTo>
                  <a:cubicBezTo>
                    <a:pt x="0" y="25124"/>
                    <a:pt x="25124" y="0"/>
                    <a:pt x="56117" y="0"/>
                  </a:cubicBezTo>
                  <a:close/>
                </a:path>
              </a:pathLst>
            </a:custGeom>
            <a:solidFill>
              <a:srgbClr val="92FFBF"/>
            </a:solidFill>
            <a:ln cap="rnd">
              <a:noFill/>
              <a:prstDash val="solid"/>
              <a:round/>
            </a:ln>
          </p:spPr>
        </p:sp>
        <p:sp>
          <p:nvSpPr>
            <p:cNvPr name="TextBox 13" id="13"/>
            <p:cNvSpPr txBox="true"/>
            <p:nvPr/>
          </p:nvSpPr>
          <p:spPr>
            <a:xfrm>
              <a:off x="0" y="-47625"/>
              <a:ext cx="112233" cy="160929"/>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4" id="14"/>
          <p:cNvGrpSpPr/>
          <p:nvPr/>
        </p:nvGrpSpPr>
        <p:grpSpPr>
          <a:xfrm rot="0">
            <a:off x="2754778" y="6956632"/>
            <a:ext cx="426136" cy="430200"/>
            <a:chOff x="0" y="0"/>
            <a:chExt cx="112233" cy="113304"/>
          </a:xfrm>
        </p:grpSpPr>
        <p:sp>
          <p:nvSpPr>
            <p:cNvPr name="Freeform 15" id="15"/>
            <p:cNvSpPr/>
            <p:nvPr/>
          </p:nvSpPr>
          <p:spPr>
            <a:xfrm flipH="false" flipV="false" rot="0">
              <a:off x="0" y="0"/>
              <a:ext cx="112233" cy="113304"/>
            </a:xfrm>
            <a:custGeom>
              <a:avLst/>
              <a:gdLst/>
              <a:ahLst/>
              <a:cxnLst/>
              <a:rect r="r" b="b" t="t" l="l"/>
              <a:pathLst>
                <a:path h="113304" w="112233">
                  <a:moveTo>
                    <a:pt x="56117" y="0"/>
                  </a:moveTo>
                  <a:lnTo>
                    <a:pt x="56117" y="0"/>
                  </a:lnTo>
                  <a:cubicBezTo>
                    <a:pt x="87109" y="0"/>
                    <a:pt x="112233" y="25124"/>
                    <a:pt x="112233" y="56117"/>
                  </a:cubicBezTo>
                  <a:lnTo>
                    <a:pt x="112233" y="57187"/>
                  </a:lnTo>
                  <a:cubicBezTo>
                    <a:pt x="112233" y="88179"/>
                    <a:pt x="87109" y="113304"/>
                    <a:pt x="56117" y="113304"/>
                  </a:cubicBezTo>
                  <a:lnTo>
                    <a:pt x="56117" y="113304"/>
                  </a:lnTo>
                  <a:cubicBezTo>
                    <a:pt x="25124" y="113304"/>
                    <a:pt x="0" y="88179"/>
                    <a:pt x="0" y="57187"/>
                  </a:cubicBezTo>
                  <a:lnTo>
                    <a:pt x="0" y="56117"/>
                  </a:lnTo>
                  <a:cubicBezTo>
                    <a:pt x="0" y="25124"/>
                    <a:pt x="25124" y="0"/>
                    <a:pt x="56117" y="0"/>
                  </a:cubicBezTo>
                  <a:close/>
                </a:path>
              </a:pathLst>
            </a:custGeom>
            <a:solidFill>
              <a:srgbClr val="FFFEA5"/>
            </a:solidFill>
            <a:ln cap="rnd">
              <a:noFill/>
              <a:prstDash val="solid"/>
              <a:round/>
            </a:ln>
          </p:spPr>
        </p:sp>
        <p:sp>
          <p:nvSpPr>
            <p:cNvPr name="TextBox 16" id="16"/>
            <p:cNvSpPr txBox="true"/>
            <p:nvPr/>
          </p:nvSpPr>
          <p:spPr>
            <a:xfrm>
              <a:off x="0" y="-47625"/>
              <a:ext cx="112233" cy="160929"/>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17" id="17"/>
          <p:cNvGrpSpPr/>
          <p:nvPr/>
        </p:nvGrpSpPr>
        <p:grpSpPr>
          <a:xfrm rot="0">
            <a:off x="2754778" y="8481027"/>
            <a:ext cx="426136" cy="430200"/>
            <a:chOff x="0" y="0"/>
            <a:chExt cx="112233" cy="113304"/>
          </a:xfrm>
        </p:grpSpPr>
        <p:sp>
          <p:nvSpPr>
            <p:cNvPr name="Freeform 18" id="18"/>
            <p:cNvSpPr/>
            <p:nvPr/>
          </p:nvSpPr>
          <p:spPr>
            <a:xfrm flipH="false" flipV="false" rot="0">
              <a:off x="0" y="0"/>
              <a:ext cx="112233" cy="113304"/>
            </a:xfrm>
            <a:custGeom>
              <a:avLst/>
              <a:gdLst/>
              <a:ahLst/>
              <a:cxnLst/>
              <a:rect r="r" b="b" t="t" l="l"/>
              <a:pathLst>
                <a:path h="113304" w="112233">
                  <a:moveTo>
                    <a:pt x="56117" y="0"/>
                  </a:moveTo>
                  <a:lnTo>
                    <a:pt x="56117" y="0"/>
                  </a:lnTo>
                  <a:cubicBezTo>
                    <a:pt x="87109" y="0"/>
                    <a:pt x="112233" y="25124"/>
                    <a:pt x="112233" y="56117"/>
                  </a:cubicBezTo>
                  <a:lnTo>
                    <a:pt x="112233" y="57187"/>
                  </a:lnTo>
                  <a:cubicBezTo>
                    <a:pt x="112233" y="88179"/>
                    <a:pt x="87109" y="113304"/>
                    <a:pt x="56117" y="113304"/>
                  </a:cubicBezTo>
                  <a:lnTo>
                    <a:pt x="56117" y="113304"/>
                  </a:lnTo>
                  <a:cubicBezTo>
                    <a:pt x="25124" y="113304"/>
                    <a:pt x="0" y="88179"/>
                    <a:pt x="0" y="57187"/>
                  </a:cubicBezTo>
                  <a:lnTo>
                    <a:pt x="0" y="56117"/>
                  </a:lnTo>
                  <a:cubicBezTo>
                    <a:pt x="0" y="25124"/>
                    <a:pt x="25124" y="0"/>
                    <a:pt x="56117" y="0"/>
                  </a:cubicBezTo>
                  <a:close/>
                </a:path>
              </a:pathLst>
            </a:custGeom>
            <a:solidFill>
              <a:srgbClr val="FFBAFA"/>
            </a:solidFill>
            <a:ln cap="rnd">
              <a:noFill/>
              <a:prstDash val="solid"/>
              <a:round/>
            </a:ln>
          </p:spPr>
        </p:sp>
        <p:sp>
          <p:nvSpPr>
            <p:cNvPr name="TextBox 19" id="19"/>
            <p:cNvSpPr txBox="true"/>
            <p:nvPr/>
          </p:nvSpPr>
          <p:spPr>
            <a:xfrm>
              <a:off x="0" y="-47625"/>
              <a:ext cx="112233" cy="160929"/>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20" id="20"/>
          <p:cNvGrpSpPr/>
          <p:nvPr/>
        </p:nvGrpSpPr>
        <p:grpSpPr>
          <a:xfrm rot="0">
            <a:off x="3445387" y="5147156"/>
            <a:ext cx="6556993" cy="1003843"/>
            <a:chOff x="0" y="0"/>
            <a:chExt cx="1726945" cy="264387"/>
          </a:xfrm>
        </p:grpSpPr>
        <p:sp>
          <p:nvSpPr>
            <p:cNvPr name="Freeform 21" id="21"/>
            <p:cNvSpPr/>
            <p:nvPr/>
          </p:nvSpPr>
          <p:spPr>
            <a:xfrm flipH="false" flipV="false" rot="0">
              <a:off x="0" y="0"/>
              <a:ext cx="1726945" cy="264387"/>
            </a:xfrm>
            <a:custGeom>
              <a:avLst/>
              <a:gdLst/>
              <a:ahLst/>
              <a:cxnLst/>
              <a:rect r="r" b="b" t="t" l="l"/>
              <a:pathLst>
                <a:path h="264387" w="1726945">
                  <a:moveTo>
                    <a:pt x="60216" y="0"/>
                  </a:moveTo>
                  <a:lnTo>
                    <a:pt x="1666728" y="0"/>
                  </a:lnTo>
                  <a:cubicBezTo>
                    <a:pt x="1699985" y="0"/>
                    <a:pt x="1726945" y="26960"/>
                    <a:pt x="1726945" y="60216"/>
                  </a:cubicBezTo>
                  <a:lnTo>
                    <a:pt x="1726945" y="204170"/>
                  </a:lnTo>
                  <a:cubicBezTo>
                    <a:pt x="1726945" y="220141"/>
                    <a:pt x="1720601" y="235457"/>
                    <a:pt x="1709308" y="246750"/>
                  </a:cubicBezTo>
                  <a:cubicBezTo>
                    <a:pt x="1698015" y="258042"/>
                    <a:pt x="1682699" y="264387"/>
                    <a:pt x="1666728" y="264387"/>
                  </a:cubicBezTo>
                  <a:lnTo>
                    <a:pt x="60216" y="264387"/>
                  </a:lnTo>
                  <a:cubicBezTo>
                    <a:pt x="44246" y="264387"/>
                    <a:pt x="28930" y="258042"/>
                    <a:pt x="17637" y="246750"/>
                  </a:cubicBezTo>
                  <a:cubicBezTo>
                    <a:pt x="6344" y="235457"/>
                    <a:pt x="0" y="220141"/>
                    <a:pt x="0" y="204170"/>
                  </a:cubicBezTo>
                  <a:lnTo>
                    <a:pt x="0" y="60216"/>
                  </a:lnTo>
                  <a:cubicBezTo>
                    <a:pt x="0" y="44246"/>
                    <a:pt x="6344" y="28930"/>
                    <a:pt x="17637" y="17637"/>
                  </a:cubicBezTo>
                  <a:cubicBezTo>
                    <a:pt x="28930" y="6344"/>
                    <a:pt x="44246" y="0"/>
                    <a:pt x="60216" y="0"/>
                  </a:cubicBezTo>
                  <a:close/>
                </a:path>
              </a:pathLst>
            </a:custGeom>
            <a:solidFill>
              <a:srgbClr val="FAFAFD"/>
            </a:solidFill>
          </p:spPr>
        </p:sp>
        <p:sp>
          <p:nvSpPr>
            <p:cNvPr name="TextBox 22" id="22"/>
            <p:cNvSpPr txBox="true"/>
            <p:nvPr/>
          </p:nvSpPr>
          <p:spPr>
            <a:xfrm>
              <a:off x="0" y="-47625"/>
              <a:ext cx="1726945" cy="312012"/>
            </a:xfrm>
            <a:prstGeom prst="rect">
              <a:avLst/>
            </a:prstGeom>
          </p:spPr>
          <p:txBody>
            <a:bodyPr anchor="ctr" rtlCol="false" tIns="50800" lIns="50800" bIns="50800" rIns="50800"/>
            <a:lstStyle/>
            <a:p>
              <a:pPr algn="ctr">
                <a:lnSpc>
                  <a:spcPts val="3359"/>
                </a:lnSpc>
              </a:pPr>
            </a:p>
          </p:txBody>
        </p:sp>
      </p:grpSp>
      <p:grpSp>
        <p:nvGrpSpPr>
          <p:cNvPr name="Group 23" id="23"/>
          <p:cNvGrpSpPr/>
          <p:nvPr/>
        </p:nvGrpSpPr>
        <p:grpSpPr>
          <a:xfrm rot="0">
            <a:off x="3445387" y="6671551"/>
            <a:ext cx="6556993" cy="1003843"/>
            <a:chOff x="0" y="0"/>
            <a:chExt cx="1726945" cy="264387"/>
          </a:xfrm>
        </p:grpSpPr>
        <p:sp>
          <p:nvSpPr>
            <p:cNvPr name="Freeform 24" id="24"/>
            <p:cNvSpPr/>
            <p:nvPr/>
          </p:nvSpPr>
          <p:spPr>
            <a:xfrm flipH="false" flipV="false" rot="0">
              <a:off x="0" y="0"/>
              <a:ext cx="1726945" cy="264387"/>
            </a:xfrm>
            <a:custGeom>
              <a:avLst/>
              <a:gdLst/>
              <a:ahLst/>
              <a:cxnLst/>
              <a:rect r="r" b="b" t="t" l="l"/>
              <a:pathLst>
                <a:path h="264387" w="1726945">
                  <a:moveTo>
                    <a:pt x="60216" y="0"/>
                  </a:moveTo>
                  <a:lnTo>
                    <a:pt x="1666728" y="0"/>
                  </a:lnTo>
                  <a:cubicBezTo>
                    <a:pt x="1699985" y="0"/>
                    <a:pt x="1726945" y="26960"/>
                    <a:pt x="1726945" y="60216"/>
                  </a:cubicBezTo>
                  <a:lnTo>
                    <a:pt x="1726945" y="204170"/>
                  </a:lnTo>
                  <a:cubicBezTo>
                    <a:pt x="1726945" y="220141"/>
                    <a:pt x="1720601" y="235457"/>
                    <a:pt x="1709308" y="246750"/>
                  </a:cubicBezTo>
                  <a:cubicBezTo>
                    <a:pt x="1698015" y="258042"/>
                    <a:pt x="1682699" y="264387"/>
                    <a:pt x="1666728" y="264387"/>
                  </a:cubicBezTo>
                  <a:lnTo>
                    <a:pt x="60216" y="264387"/>
                  </a:lnTo>
                  <a:cubicBezTo>
                    <a:pt x="44246" y="264387"/>
                    <a:pt x="28930" y="258042"/>
                    <a:pt x="17637" y="246750"/>
                  </a:cubicBezTo>
                  <a:cubicBezTo>
                    <a:pt x="6344" y="235457"/>
                    <a:pt x="0" y="220141"/>
                    <a:pt x="0" y="204170"/>
                  </a:cubicBezTo>
                  <a:lnTo>
                    <a:pt x="0" y="60216"/>
                  </a:lnTo>
                  <a:cubicBezTo>
                    <a:pt x="0" y="44246"/>
                    <a:pt x="6344" y="28930"/>
                    <a:pt x="17637" y="17637"/>
                  </a:cubicBezTo>
                  <a:cubicBezTo>
                    <a:pt x="28930" y="6344"/>
                    <a:pt x="44246" y="0"/>
                    <a:pt x="60216" y="0"/>
                  </a:cubicBezTo>
                  <a:close/>
                </a:path>
              </a:pathLst>
            </a:custGeom>
            <a:solidFill>
              <a:srgbClr val="FAFAFD"/>
            </a:solidFill>
          </p:spPr>
        </p:sp>
        <p:sp>
          <p:nvSpPr>
            <p:cNvPr name="TextBox 25" id="25"/>
            <p:cNvSpPr txBox="true"/>
            <p:nvPr/>
          </p:nvSpPr>
          <p:spPr>
            <a:xfrm>
              <a:off x="0" y="-47625"/>
              <a:ext cx="1726945" cy="312012"/>
            </a:xfrm>
            <a:prstGeom prst="rect">
              <a:avLst/>
            </a:prstGeom>
          </p:spPr>
          <p:txBody>
            <a:bodyPr anchor="ctr" rtlCol="false" tIns="50800" lIns="50800" bIns="50800" rIns="50800"/>
            <a:lstStyle/>
            <a:p>
              <a:pPr algn="ctr">
                <a:lnSpc>
                  <a:spcPts val="3359"/>
                </a:lnSpc>
              </a:pPr>
            </a:p>
          </p:txBody>
        </p:sp>
      </p:grpSp>
      <p:grpSp>
        <p:nvGrpSpPr>
          <p:cNvPr name="Group 26" id="26"/>
          <p:cNvGrpSpPr/>
          <p:nvPr/>
        </p:nvGrpSpPr>
        <p:grpSpPr>
          <a:xfrm rot="0">
            <a:off x="3445387" y="8195946"/>
            <a:ext cx="6556993" cy="1003843"/>
            <a:chOff x="0" y="0"/>
            <a:chExt cx="1726945" cy="264387"/>
          </a:xfrm>
        </p:grpSpPr>
        <p:sp>
          <p:nvSpPr>
            <p:cNvPr name="Freeform 27" id="27"/>
            <p:cNvSpPr/>
            <p:nvPr/>
          </p:nvSpPr>
          <p:spPr>
            <a:xfrm flipH="false" flipV="false" rot="0">
              <a:off x="0" y="0"/>
              <a:ext cx="1726945" cy="264387"/>
            </a:xfrm>
            <a:custGeom>
              <a:avLst/>
              <a:gdLst/>
              <a:ahLst/>
              <a:cxnLst/>
              <a:rect r="r" b="b" t="t" l="l"/>
              <a:pathLst>
                <a:path h="264387" w="1726945">
                  <a:moveTo>
                    <a:pt x="60216" y="0"/>
                  </a:moveTo>
                  <a:lnTo>
                    <a:pt x="1666728" y="0"/>
                  </a:lnTo>
                  <a:cubicBezTo>
                    <a:pt x="1699985" y="0"/>
                    <a:pt x="1726945" y="26960"/>
                    <a:pt x="1726945" y="60216"/>
                  </a:cubicBezTo>
                  <a:lnTo>
                    <a:pt x="1726945" y="204170"/>
                  </a:lnTo>
                  <a:cubicBezTo>
                    <a:pt x="1726945" y="220141"/>
                    <a:pt x="1720601" y="235457"/>
                    <a:pt x="1709308" y="246750"/>
                  </a:cubicBezTo>
                  <a:cubicBezTo>
                    <a:pt x="1698015" y="258042"/>
                    <a:pt x="1682699" y="264387"/>
                    <a:pt x="1666728" y="264387"/>
                  </a:cubicBezTo>
                  <a:lnTo>
                    <a:pt x="60216" y="264387"/>
                  </a:lnTo>
                  <a:cubicBezTo>
                    <a:pt x="44246" y="264387"/>
                    <a:pt x="28930" y="258042"/>
                    <a:pt x="17637" y="246750"/>
                  </a:cubicBezTo>
                  <a:cubicBezTo>
                    <a:pt x="6344" y="235457"/>
                    <a:pt x="0" y="220141"/>
                    <a:pt x="0" y="204170"/>
                  </a:cubicBezTo>
                  <a:lnTo>
                    <a:pt x="0" y="60216"/>
                  </a:lnTo>
                  <a:cubicBezTo>
                    <a:pt x="0" y="44246"/>
                    <a:pt x="6344" y="28930"/>
                    <a:pt x="17637" y="17637"/>
                  </a:cubicBezTo>
                  <a:cubicBezTo>
                    <a:pt x="28930" y="6344"/>
                    <a:pt x="44246" y="0"/>
                    <a:pt x="60216" y="0"/>
                  </a:cubicBezTo>
                  <a:close/>
                </a:path>
              </a:pathLst>
            </a:custGeom>
            <a:solidFill>
              <a:srgbClr val="FAFAFD"/>
            </a:solidFill>
          </p:spPr>
        </p:sp>
        <p:sp>
          <p:nvSpPr>
            <p:cNvPr name="TextBox 28" id="28"/>
            <p:cNvSpPr txBox="true"/>
            <p:nvPr/>
          </p:nvSpPr>
          <p:spPr>
            <a:xfrm>
              <a:off x="0" y="-47625"/>
              <a:ext cx="1726945" cy="312012"/>
            </a:xfrm>
            <a:prstGeom prst="rect">
              <a:avLst/>
            </a:prstGeom>
          </p:spPr>
          <p:txBody>
            <a:bodyPr anchor="ctr" rtlCol="false" tIns="50800" lIns="50800" bIns="50800" rIns="50800"/>
            <a:lstStyle/>
            <a:p>
              <a:pPr algn="ctr">
                <a:lnSpc>
                  <a:spcPts val="3359"/>
                </a:lnSpc>
              </a:pPr>
            </a:p>
          </p:txBody>
        </p:sp>
      </p:grpSp>
      <p:sp>
        <p:nvSpPr>
          <p:cNvPr name="Freeform 29" id="29"/>
          <p:cNvSpPr/>
          <p:nvPr/>
        </p:nvSpPr>
        <p:spPr>
          <a:xfrm flipH="false" flipV="false" rot="0">
            <a:off x="1761390" y="5245535"/>
            <a:ext cx="977450" cy="835276"/>
          </a:xfrm>
          <a:custGeom>
            <a:avLst/>
            <a:gdLst/>
            <a:ahLst/>
            <a:cxnLst/>
            <a:rect r="r" b="b" t="t" l="l"/>
            <a:pathLst>
              <a:path h="835276" w="977450">
                <a:moveTo>
                  <a:pt x="0" y="0"/>
                </a:moveTo>
                <a:lnTo>
                  <a:pt x="977451" y="0"/>
                </a:lnTo>
                <a:lnTo>
                  <a:pt x="977451" y="835275"/>
                </a:lnTo>
                <a:lnTo>
                  <a:pt x="0" y="83527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30" id="30"/>
          <p:cNvSpPr/>
          <p:nvPr/>
        </p:nvSpPr>
        <p:spPr>
          <a:xfrm flipH="false" flipV="false" rot="0">
            <a:off x="1853616" y="8294552"/>
            <a:ext cx="792999" cy="729559"/>
          </a:xfrm>
          <a:custGeom>
            <a:avLst/>
            <a:gdLst/>
            <a:ahLst/>
            <a:cxnLst/>
            <a:rect r="r" b="b" t="t" l="l"/>
            <a:pathLst>
              <a:path h="729559" w="792999">
                <a:moveTo>
                  <a:pt x="0" y="0"/>
                </a:moveTo>
                <a:lnTo>
                  <a:pt x="792999" y="0"/>
                </a:lnTo>
                <a:lnTo>
                  <a:pt x="792999" y="729558"/>
                </a:lnTo>
                <a:lnTo>
                  <a:pt x="0" y="72955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31" id="31"/>
          <p:cNvSpPr/>
          <p:nvPr/>
        </p:nvSpPr>
        <p:spPr>
          <a:xfrm flipH="false" flipV="false" rot="0">
            <a:off x="1883998" y="6691520"/>
            <a:ext cx="798024" cy="876075"/>
          </a:xfrm>
          <a:custGeom>
            <a:avLst/>
            <a:gdLst/>
            <a:ahLst/>
            <a:cxnLst/>
            <a:rect r="r" b="b" t="t" l="l"/>
            <a:pathLst>
              <a:path h="876075" w="798024">
                <a:moveTo>
                  <a:pt x="0" y="0"/>
                </a:moveTo>
                <a:lnTo>
                  <a:pt x="798024" y="0"/>
                </a:lnTo>
                <a:lnTo>
                  <a:pt x="798024" y="876074"/>
                </a:lnTo>
                <a:lnTo>
                  <a:pt x="0" y="87607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grpSp>
        <p:nvGrpSpPr>
          <p:cNvPr name="Group 32" id="32"/>
          <p:cNvGrpSpPr/>
          <p:nvPr/>
        </p:nvGrpSpPr>
        <p:grpSpPr>
          <a:xfrm rot="0">
            <a:off x="1425760" y="3619248"/>
            <a:ext cx="1543050" cy="1124345"/>
            <a:chOff x="0" y="0"/>
            <a:chExt cx="406400" cy="296124"/>
          </a:xfrm>
        </p:grpSpPr>
        <p:sp>
          <p:nvSpPr>
            <p:cNvPr name="Freeform 33" id="33"/>
            <p:cNvSpPr/>
            <p:nvPr/>
          </p:nvSpPr>
          <p:spPr>
            <a:xfrm flipH="false" flipV="false" rot="0">
              <a:off x="0" y="0"/>
              <a:ext cx="406400" cy="296124"/>
            </a:xfrm>
            <a:custGeom>
              <a:avLst/>
              <a:gdLst/>
              <a:ahLst/>
              <a:cxnLst/>
              <a:rect r="r" b="b" t="t" l="l"/>
              <a:pathLst>
                <a:path h="296124" w="406400">
                  <a:moveTo>
                    <a:pt x="148062" y="0"/>
                  </a:moveTo>
                  <a:lnTo>
                    <a:pt x="258338" y="0"/>
                  </a:lnTo>
                  <a:cubicBezTo>
                    <a:pt x="297607" y="0"/>
                    <a:pt x="335267" y="15599"/>
                    <a:pt x="363034" y="43366"/>
                  </a:cubicBezTo>
                  <a:cubicBezTo>
                    <a:pt x="390801" y="71133"/>
                    <a:pt x="406400" y="108793"/>
                    <a:pt x="406400" y="148062"/>
                  </a:cubicBezTo>
                  <a:lnTo>
                    <a:pt x="406400" y="148062"/>
                  </a:lnTo>
                  <a:cubicBezTo>
                    <a:pt x="406400" y="229834"/>
                    <a:pt x="340110" y="296124"/>
                    <a:pt x="258338" y="296124"/>
                  </a:cubicBezTo>
                  <a:lnTo>
                    <a:pt x="148062" y="296124"/>
                  </a:lnTo>
                  <a:cubicBezTo>
                    <a:pt x="108793" y="296124"/>
                    <a:pt x="71133" y="280524"/>
                    <a:pt x="43366" y="252757"/>
                  </a:cubicBezTo>
                  <a:cubicBezTo>
                    <a:pt x="15599" y="224990"/>
                    <a:pt x="0" y="187330"/>
                    <a:pt x="0" y="148062"/>
                  </a:cubicBezTo>
                  <a:lnTo>
                    <a:pt x="0" y="148062"/>
                  </a:lnTo>
                  <a:cubicBezTo>
                    <a:pt x="0" y="108793"/>
                    <a:pt x="15599" y="71133"/>
                    <a:pt x="43366" y="43366"/>
                  </a:cubicBezTo>
                  <a:cubicBezTo>
                    <a:pt x="71133" y="15599"/>
                    <a:pt x="108793" y="0"/>
                    <a:pt x="148062" y="0"/>
                  </a:cubicBezTo>
                  <a:close/>
                </a:path>
              </a:pathLst>
            </a:custGeom>
            <a:solidFill>
              <a:srgbClr val="DCC9E8"/>
            </a:solidFill>
            <a:ln cap="rnd">
              <a:noFill/>
              <a:prstDash val="solid"/>
              <a:round/>
            </a:ln>
          </p:spPr>
        </p:sp>
        <p:sp>
          <p:nvSpPr>
            <p:cNvPr name="TextBox 34" id="34"/>
            <p:cNvSpPr txBox="true"/>
            <p:nvPr/>
          </p:nvSpPr>
          <p:spPr>
            <a:xfrm>
              <a:off x="0" y="-47625"/>
              <a:ext cx="406400" cy="343749"/>
            </a:xfrm>
            <a:prstGeom prst="rect">
              <a:avLst/>
            </a:prstGeom>
          </p:spPr>
          <p:txBody>
            <a:bodyPr anchor="ctr" rtlCol="false" tIns="50800" lIns="50800" bIns="50800" rIns="50800"/>
            <a:lstStyle/>
            <a:p>
              <a:pPr algn="ctr" marL="0" indent="0" lvl="0">
                <a:lnSpc>
                  <a:spcPts val="3359"/>
                </a:lnSpc>
                <a:spcBef>
                  <a:spcPct val="0"/>
                </a:spcBef>
              </a:pPr>
            </a:p>
          </p:txBody>
        </p:sp>
      </p:grpSp>
      <p:grpSp>
        <p:nvGrpSpPr>
          <p:cNvPr name="Group 35" id="35"/>
          <p:cNvGrpSpPr/>
          <p:nvPr/>
        </p:nvGrpSpPr>
        <p:grpSpPr>
          <a:xfrm rot="0">
            <a:off x="2754778" y="3966320"/>
            <a:ext cx="426136" cy="430200"/>
            <a:chOff x="0" y="0"/>
            <a:chExt cx="112233" cy="113304"/>
          </a:xfrm>
        </p:grpSpPr>
        <p:sp>
          <p:nvSpPr>
            <p:cNvPr name="Freeform 36" id="36"/>
            <p:cNvSpPr/>
            <p:nvPr/>
          </p:nvSpPr>
          <p:spPr>
            <a:xfrm flipH="false" flipV="false" rot="0">
              <a:off x="0" y="0"/>
              <a:ext cx="112233" cy="113304"/>
            </a:xfrm>
            <a:custGeom>
              <a:avLst/>
              <a:gdLst/>
              <a:ahLst/>
              <a:cxnLst/>
              <a:rect r="r" b="b" t="t" l="l"/>
              <a:pathLst>
                <a:path h="113304" w="112233">
                  <a:moveTo>
                    <a:pt x="56117" y="0"/>
                  </a:moveTo>
                  <a:lnTo>
                    <a:pt x="56117" y="0"/>
                  </a:lnTo>
                  <a:cubicBezTo>
                    <a:pt x="87109" y="0"/>
                    <a:pt x="112233" y="25124"/>
                    <a:pt x="112233" y="56117"/>
                  </a:cubicBezTo>
                  <a:lnTo>
                    <a:pt x="112233" y="57187"/>
                  </a:lnTo>
                  <a:cubicBezTo>
                    <a:pt x="112233" y="88179"/>
                    <a:pt x="87109" y="113304"/>
                    <a:pt x="56117" y="113304"/>
                  </a:cubicBezTo>
                  <a:lnTo>
                    <a:pt x="56117" y="113304"/>
                  </a:lnTo>
                  <a:cubicBezTo>
                    <a:pt x="25124" y="113304"/>
                    <a:pt x="0" y="88179"/>
                    <a:pt x="0" y="57187"/>
                  </a:cubicBezTo>
                  <a:lnTo>
                    <a:pt x="0" y="56117"/>
                  </a:lnTo>
                  <a:cubicBezTo>
                    <a:pt x="0" y="25124"/>
                    <a:pt x="25124" y="0"/>
                    <a:pt x="56117" y="0"/>
                  </a:cubicBezTo>
                  <a:close/>
                </a:path>
              </a:pathLst>
            </a:custGeom>
            <a:solidFill>
              <a:srgbClr val="DCC9E8"/>
            </a:solidFill>
            <a:ln cap="rnd">
              <a:noFill/>
              <a:prstDash val="solid"/>
              <a:round/>
            </a:ln>
          </p:spPr>
        </p:sp>
        <p:sp>
          <p:nvSpPr>
            <p:cNvPr name="TextBox 37" id="37"/>
            <p:cNvSpPr txBox="true"/>
            <p:nvPr/>
          </p:nvSpPr>
          <p:spPr>
            <a:xfrm>
              <a:off x="0" y="-47625"/>
              <a:ext cx="112233" cy="160929"/>
            </a:xfrm>
            <a:prstGeom prst="rect">
              <a:avLst/>
            </a:prstGeom>
          </p:spPr>
          <p:txBody>
            <a:bodyPr anchor="ctr" rtlCol="false" tIns="50800" lIns="50800" bIns="50800" rIns="50800"/>
            <a:lstStyle/>
            <a:p>
              <a:pPr algn="ctr" marL="0" indent="0" lvl="0">
                <a:lnSpc>
                  <a:spcPts val="3359"/>
                </a:lnSpc>
                <a:spcBef>
                  <a:spcPct val="0"/>
                </a:spcBef>
              </a:pPr>
            </a:p>
          </p:txBody>
        </p:sp>
      </p:grpSp>
      <p:sp>
        <p:nvSpPr>
          <p:cNvPr name="Freeform 38" id="38"/>
          <p:cNvSpPr/>
          <p:nvPr/>
        </p:nvSpPr>
        <p:spPr>
          <a:xfrm flipH="false" flipV="false" rot="0">
            <a:off x="1742340" y="3820396"/>
            <a:ext cx="967039" cy="747257"/>
          </a:xfrm>
          <a:custGeom>
            <a:avLst/>
            <a:gdLst/>
            <a:ahLst/>
            <a:cxnLst/>
            <a:rect r="r" b="b" t="t" l="l"/>
            <a:pathLst>
              <a:path h="747257" w="967039">
                <a:moveTo>
                  <a:pt x="0" y="0"/>
                </a:moveTo>
                <a:lnTo>
                  <a:pt x="967039" y="0"/>
                </a:lnTo>
                <a:lnTo>
                  <a:pt x="967039" y="747257"/>
                </a:lnTo>
                <a:lnTo>
                  <a:pt x="0" y="74725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grpSp>
        <p:nvGrpSpPr>
          <p:cNvPr name="Group 39" id="39"/>
          <p:cNvGrpSpPr/>
          <p:nvPr/>
        </p:nvGrpSpPr>
        <p:grpSpPr>
          <a:xfrm rot="0">
            <a:off x="3445387" y="3681239"/>
            <a:ext cx="6556993" cy="1003843"/>
            <a:chOff x="0" y="0"/>
            <a:chExt cx="1726945" cy="264387"/>
          </a:xfrm>
        </p:grpSpPr>
        <p:sp>
          <p:nvSpPr>
            <p:cNvPr name="Freeform 40" id="40"/>
            <p:cNvSpPr/>
            <p:nvPr/>
          </p:nvSpPr>
          <p:spPr>
            <a:xfrm flipH="false" flipV="false" rot="0">
              <a:off x="0" y="0"/>
              <a:ext cx="1726945" cy="264387"/>
            </a:xfrm>
            <a:custGeom>
              <a:avLst/>
              <a:gdLst/>
              <a:ahLst/>
              <a:cxnLst/>
              <a:rect r="r" b="b" t="t" l="l"/>
              <a:pathLst>
                <a:path h="264387" w="1726945">
                  <a:moveTo>
                    <a:pt x="60216" y="0"/>
                  </a:moveTo>
                  <a:lnTo>
                    <a:pt x="1666728" y="0"/>
                  </a:lnTo>
                  <a:cubicBezTo>
                    <a:pt x="1699985" y="0"/>
                    <a:pt x="1726945" y="26960"/>
                    <a:pt x="1726945" y="60216"/>
                  </a:cubicBezTo>
                  <a:lnTo>
                    <a:pt x="1726945" y="204170"/>
                  </a:lnTo>
                  <a:cubicBezTo>
                    <a:pt x="1726945" y="220141"/>
                    <a:pt x="1720601" y="235457"/>
                    <a:pt x="1709308" y="246750"/>
                  </a:cubicBezTo>
                  <a:cubicBezTo>
                    <a:pt x="1698015" y="258042"/>
                    <a:pt x="1682699" y="264387"/>
                    <a:pt x="1666728" y="264387"/>
                  </a:cubicBezTo>
                  <a:lnTo>
                    <a:pt x="60216" y="264387"/>
                  </a:lnTo>
                  <a:cubicBezTo>
                    <a:pt x="44246" y="264387"/>
                    <a:pt x="28930" y="258042"/>
                    <a:pt x="17637" y="246750"/>
                  </a:cubicBezTo>
                  <a:cubicBezTo>
                    <a:pt x="6344" y="235457"/>
                    <a:pt x="0" y="220141"/>
                    <a:pt x="0" y="204170"/>
                  </a:cubicBezTo>
                  <a:lnTo>
                    <a:pt x="0" y="60216"/>
                  </a:lnTo>
                  <a:cubicBezTo>
                    <a:pt x="0" y="44246"/>
                    <a:pt x="6344" y="28930"/>
                    <a:pt x="17637" y="17637"/>
                  </a:cubicBezTo>
                  <a:cubicBezTo>
                    <a:pt x="28930" y="6344"/>
                    <a:pt x="44246" y="0"/>
                    <a:pt x="60216" y="0"/>
                  </a:cubicBezTo>
                  <a:close/>
                </a:path>
              </a:pathLst>
            </a:custGeom>
            <a:solidFill>
              <a:srgbClr val="FAFAFD"/>
            </a:solidFill>
          </p:spPr>
        </p:sp>
        <p:sp>
          <p:nvSpPr>
            <p:cNvPr name="TextBox 41" id="41"/>
            <p:cNvSpPr txBox="true"/>
            <p:nvPr/>
          </p:nvSpPr>
          <p:spPr>
            <a:xfrm>
              <a:off x="0" y="-47625"/>
              <a:ext cx="1726945" cy="312012"/>
            </a:xfrm>
            <a:prstGeom prst="rect">
              <a:avLst/>
            </a:prstGeom>
          </p:spPr>
          <p:txBody>
            <a:bodyPr anchor="ctr" rtlCol="false" tIns="50800" lIns="50800" bIns="50800" rIns="50800"/>
            <a:lstStyle/>
            <a:p>
              <a:pPr algn="ctr">
                <a:lnSpc>
                  <a:spcPts val="3359"/>
                </a:lnSpc>
              </a:pPr>
            </a:p>
          </p:txBody>
        </p:sp>
      </p:grpSp>
      <p:grpSp>
        <p:nvGrpSpPr>
          <p:cNvPr name="Group 42" id="42"/>
          <p:cNvGrpSpPr/>
          <p:nvPr/>
        </p:nvGrpSpPr>
        <p:grpSpPr>
          <a:xfrm rot="0">
            <a:off x="11107280" y="-58335"/>
            <a:ext cx="7180720" cy="10287000"/>
            <a:chOff x="0" y="0"/>
            <a:chExt cx="9574293" cy="13716000"/>
          </a:xfrm>
        </p:grpSpPr>
        <p:pic>
          <p:nvPicPr>
            <p:cNvPr name="Picture 43" id="43"/>
            <p:cNvPicPr>
              <a:picLocks noChangeAspect="true"/>
            </p:cNvPicPr>
            <p:nvPr/>
          </p:nvPicPr>
          <p:blipFill>
            <a:blip r:embed="rId10"/>
            <a:srcRect l="2269" t="16381" r="10121" b="0"/>
            <a:stretch>
              <a:fillRect/>
            </a:stretch>
          </p:blipFill>
          <p:spPr>
            <a:xfrm flipH="false" flipV="false">
              <a:off x="0" y="0"/>
              <a:ext cx="9574293" cy="13716000"/>
            </a:xfrm>
            <a:prstGeom prst="rect">
              <a:avLst/>
            </a:prstGeom>
          </p:spPr>
        </p:pic>
      </p:grpSp>
      <p:sp>
        <p:nvSpPr>
          <p:cNvPr name="Freeform 44" id="44"/>
          <p:cNvSpPr/>
          <p:nvPr/>
        </p:nvSpPr>
        <p:spPr>
          <a:xfrm flipH="false" flipV="false" rot="349481">
            <a:off x="10266181" y="6917031"/>
            <a:ext cx="1831801" cy="2754587"/>
          </a:xfrm>
          <a:custGeom>
            <a:avLst/>
            <a:gdLst/>
            <a:ahLst/>
            <a:cxnLst/>
            <a:rect r="r" b="b" t="t" l="l"/>
            <a:pathLst>
              <a:path h="2754587" w="1831801">
                <a:moveTo>
                  <a:pt x="0" y="0"/>
                </a:moveTo>
                <a:lnTo>
                  <a:pt x="1831801" y="0"/>
                </a:lnTo>
                <a:lnTo>
                  <a:pt x="1831801" y="2754588"/>
                </a:lnTo>
                <a:lnTo>
                  <a:pt x="0" y="2754588"/>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45" id="45"/>
          <p:cNvSpPr/>
          <p:nvPr/>
        </p:nvSpPr>
        <p:spPr>
          <a:xfrm flipH="false" flipV="false" rot="-446837">
            <a:off x="12416692" y="1026772"/>
            <a:ext cx="4276058" cy="1609353"/>
          </a:xfrm>
          <a:custGeom>
            <a:avLst/>
            <a:gdLst/>
            <a:ahLst/>
            <a:cxnLst/>
            <a:rect r="r" b="b" t="t" l="l"/>
            <a:pathLst>
              <a:path h="1609353" w="4276058">
                <a:moveTo>
                  <a:pt x="0" y="0"/>
                </a:moveTo>
                <a:lnTo>
                  <a:pt x="4276058" y="0"/>
                </a:lnTo>
                <a:lnTo>
                  <a:pt x="4276058" y="1609353"/>
                </a:lnTo>
                <a:lnTo>
                  <a:pt x="0" y="1609353"/>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46" id="46"/>
          <p:cNvSpPr/>
          <p:nvPr/>
        </p:nvSpPr>
        <p:spPr>
          <a:xfrm flipH="false" flipV="false" rot="0">
            <a:off x="12010988" y="3272118"/>
            <a:ext cx="1716761" cy="1286010"/>
          </a:xfrm>
          <a:custGeom>
            <a:avLst/>
            <a:gdLst/>
            <a:ahLst/>
            <a:cxnLst/>
            <a:rect r="r" b="b" t="t" l="l"/>
            <a:pathLst>
              <a:path h="1286010" w="1716761">
                <a:moveTo>
                  <a:pt x="0" y="0"/>
                </a:moveTo>
                <a:lnTo>
                  <a:pt x="1716760" y="0"/>
                </a:lnTo>
                <a:lnTo>
                  <a:pt x="1716760" y="1286010"/>
                </a:lnTo>
                <a:lnTo>
                  <a:pt x="0" y="1286010"/>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p:spPr>
      </p:sp>
      <p:sp>
        <p:nvSpPr>
          <p:cNvPr name="TextBox 47" id="47"/>
          <p:cNvSpPr txBox="true"/>
          <p:nvPr/>
        </p:nvSpPr>
        <p:spPr>
          <a:xfrm rot="0">
            <a:off x="4078254" y="5295838"/>
            <a:ext cx="3976233" cy="455295"/>
          </a:xfrm>
          <a:prstGeom prst="rect">
            <a:avLst/>
          </a:prstGeom>
        </p:spPr>
        <p:txBody>
          <a:bodyPr anchor="t" rtlCol="false" tIns="0" lIns="0" bIns="0" rIns="0">
            <a:spAutoFit/>
          </a:bodyPr>
          <a:lstStyle/>
          <a:p>
            <a:pPr marL="0" indent="0" lvl="0">
              <a:lnSpc>
                <a:spcPts val="3689"/>
              </a:lnSpc>
              <a:spcBef>
                <a:spcPct val="0"/>
              </a:spcBef>
            </a:pPr>
            <a:r>
              <a:rPr lang="en-US" sz="2999" strike="noStrike" u="none">
                <a:solidFill>
                  <a:srgbClr val="9448EF"/>
                </a:solidFill>
                <a:latin typeface="Hind Guntur Semi-Bold"/>
              </a:rPr>
              <a:t>EXAMPLE</a:t>
            </a:r>
          </a:p>
        </p:txBody>
      </p:sp>
      <p:sp>
        <p:nvSpPr>
          <p:cNvPr name="TextBox 48" id="48"/>
          <p:cNvSpPr txBox="true"/>
          <p:nvPr/>
        </p:nvSpPr>
        <p:spPr>
          <a:xfrm rot="0">
            <a:off x="4078254" y="6820233"/>
            <a:ext cx="3976233" cy="455295"/>
          </a:xfrm>
          <a:prstGeom prst="rect">
            <a:avLst/>
          </a:prstGeom>
        </p:spPr>
        <p:txBody>
          <a:bodyPr anchor="t" rtlCol="false" tIns="0" lIns="0" bIns="0" rIns="0">
            <a:spAutoFit/>
          </a:bodyPr>
          <a:lstStyle/>
          <a:p>
            <a:pPr marL="0" indent="0" lvl="0">
              <a:lnSpc>
                <a:spcPts val="3689"/>
              </a:lnSpc>
              <a:spcBef>
                <a:spcPct val="0"/>
              </a:spcBef>
            </a:pPr>
            <a:r>
              <a:rPr lang="en-US" sz="2999" strike="noStrike" u="none">
                <a:solidFill>
                  <a:srgbClr val="9448EF"/>
                </a:solidFill>
                <a:latin typeface="Hind Guntur Semi-Bold"/>
              </a:rPr>
              <a:t>EXAMPLE</a:t>
            </a:r>
          </a:p>
        </p:txBody>
      </p:sp>
      <p:sp>
        <p:nvSpPr>
          <p:cNvPr name="TextBox 49" id="49"/>
          <p:cNvSpPr txBox="true"/>
          <p:nvPr/>
        </p:nvSpPr>
        <p:spPr>
          <a:xfrm rot="0">
            <a:off x="4078254" y="8344628"/>
            <a:ext cx="3976233" cy="455295"/>
          </a:xfrm>
          <a:prstGeom prst="rect">
            <a:avLst/>
          </a:prstGeom>
        </p:spPr>
        <p:txBody>
          <a:bodyPr anchor="t" rtlCol="false" tIns="0" lIns="0" bIns="0" rIns="0">
            <a:spAutoFit/>
          </a:bodyPr>
          <a:lstStyle/>
          <a:p>
            <a:pPr marL="0" indent="0" lvl="0">
              <a:lnSpc>
                <a:spcPts val="3689"/>
              </a:lnSpc>
              <a:spcBef>
                <a:spcPct val="0"/>
              </a:spcBef>
            </a:pPr>
            <a:r>
              <a:rPr lang="en-US" sz="2999" strike="noStrike" u="none">
                <a:solidFill>
                  <a:srgbClr val="9448EF"/>
                </a:solidFill>
                <a:latin typeface="Hind Guntur Semi-Bold"/>
              </a:rPr>
              <a:t>EXAMPLE</a:t>
            </a:r>
          </a:p>
        </p:txBody>
      </p:sp>
      <p:sp>
        <p:nvSpPr>
          <p:cNvPr name="TextBox 50" id="50"/>
          <p:cNvSpPr txBox="true"/>
          <p:nvPr/>
        </p:nvSpPr>
        <p:spPr>
          <a:xfrm rot="0">
            <a:off x="4078254" y="5672255"/>
            <a:ext cx="4954578" cy="361315"/>
          </a:xfrm>
          <a:prstGeom prst="rect">
            <a:avLst/>
          </a:prstGeom>
        </p:spPr>
        <p:txBody>
          <a:bodyPr anchor="t" rtlCol="false" tIns="0" lIns="0" bIns="0" rIns="0">
            <a:spAutoFit/>
          </a:bodyPr>
          <a:lstStyle/>
          <a:p>
            <a:pPr marL="0" indent="0" lvl="0">
              <a:lnSpc>
                <a:spcPts val="2990"/>
              </a:lnSpc>
              <a:spcBef>
                <a:spcPct val="0"/>
              </a:spcBef>
            </a:pPr>
            <a:r>
              <a:rPr lang="en-US" sz="2300" u="none">
                <a:solidFill>
                  <a:srgbClr val="000000"/>
                </a:solidFill>
                <a:latin typeface="Hind Guntur"/>
              </a:rPr>
              <a:t>Presentations are communication tools</a:t>
            </a:r>
          </a:p>
        </p:txBody>
      </p:sp>
      <p:sp>
        <p:nvSpPr>
          <p:cNvPr name="TextBox 51" id="51"/>
          <p:cNvSpPr txBox="true"/>
          <p:nvPr/>
        </p:nvSpPr>
        <p:spPr>
          <a:xfrm rot="0">
            <a:off x="4078254" y="7196650"/>
            <a:ext cx="4954578" cy="361315"/>
          </a:xfrm>
          <a:prstGeom prst="rect">
            <a:avLst/>
          </a:prstGeom>
        </p:spPr>
        <p:txBody>
          <a:bodyPr anchor="t" rtlCol="false" tIns="0" lIns="0" bIns="0" rIns="0">
            <a:spAutoFit/>
          </a:bodyPr>
          <a:lstStyle/>
          <a:p>
            <a:pPr marL="0" indent="0" lvl="0">
              <a:lnSpc>
                <a:spcPts val="2990"/>
              </a:lnSpc>
              <a:spcBef>
                <a:spcPct val="0"/>
              </a:spcBef>
            </a:pPr>
            <a:r>
              <a:rPr lang="en-US" sz="2300" u="none">
                <a:solidFill>
                  <a:srgbClr val="000000"/>
                </a:solidFill>
                <a:latin typeface="Hind Guntur"/>
              </a:rPr>
              <a:t>Presentations are communication tools</a:t>
            </a:r>
          </a:p>
        </p:txBody>
      </p:sp>
      <p:sp>
        <p:nvSpPr>
          <p:cNvPr name="TextBox 52" id="52"/>
          <p:cNvSpPr txBox="true"/>
          <p:nvPr/>
        </p:nvSpPr>
        <p:spPr>
          <a:xfrm rot="0">
            <a:off x="4078254" y="8721045"/>
            <a:ext cx="4954578" cy="361315"/>
          </a:xfrm>
          <a:prstGeom prst="rect">
            <a:avLst/>
          </a:prstGeom>
        </p:spPr>
        <p:txBody>
          <a:bodyPr anchor="t" rtlCol="false" tIns="0" lIns="0" bIns="0" rIns="0">
            <a:spAutoFit/>
          </a:bodyPr>
          <a:lstStyle/>
          <a:p>
            <a:pPr marL="0" indent="0" lvl="0">
              <a:lnSpc>
                <a:spcPts val="2990"/>
              </a:lnSpc>
              <a:spcBef>
                <a:spcPct val="0"/>
              </a:spcBef>
            </a:pPr>
            <a:r>
              <a:rPr lang="en-US" sz="2300" u="none">
                <a:solidFill>
                  <a:srgbClr val="000000"/>
                </a:solidFill>
                <a:latin typeface="Hind Guntur"/>
              </a:rPr>
              <a:t>Presentations are communication tools</a:t>
            </a:r>
          </a:p>
        </p:txBody>
      </p:sp>
      <p:sp>
        <p:nvSpPr>
          <p:cNvPr name="TextBox 53" id="53"/>
          <p:cNvSpPr txBox="true"/>
          <p:nvPr/>
        </p:nvSpPr>
        <p:spPr>
          <a:xfrm rot="0">
            <a:off x="4078254" y="3829921"/>
            <a:ext cx="3976233" cy="455295"/>
          </a:xfrm>
          <a:prstGeom prst="rect">
            <a:avLst/>
          </a:prstGeom>
        </p:spPr>
        <p:txBody>
          <a:bodyPr anchor="t" rtlCol="false" tIns="0" lIns="0" bIns="0" rIns="0">
            <a:spAutoFit/>
          </a:bodyPr>
          <a:lstStyle/>
          <a:p>
            <a:pPr marL="0" indent="0" lvl="0">
              <a:lnSpc>
                <a:spcPts val="3689"/>
              </a:lnSpc>
              <a:spcBef>
                <a:spcPct val="0"/>
              </a:spcBef>
            </a:pPr>
            <a:r>
              <a:rPr lang="en-US" sz="2999" strike="noStrike" u="none">
                <a:solidFill>
                  <a:srgbClr val="9448EF"/>
                </a:solidFill>
                <a:latin typeface="Hind Guntur Semi-Bold"/>
              </a:rPr>
              <a:t>EXAMPLE</a:t>
            </a:r>
          </a:p>
        </p:txBody>
      </p:sp>
      <p:sp>
        <p:nvSpPr>
          <p:cNvPr name="TextBox 54" id="54"/>
          <p:cNvSpPr txBox="true"/>
          <p:nvPr/>
        </p:nvSpPr>
        <p:spPr>
          <a:xfrm rot="0">
            <a:off x="4078254" y="4206338"/>
            <a:ext cx="4954578" cy="361315"/>
          </a:xfrm>
          <a:prstGeom prst="rect">
            <a:avLst/>
          </a:prstGeom>
        </p:spPr>
        <p:txBody>
          <a:bodyPr anchor="t" rtlCol="false" tIns="0" lIns="0" bIns="0" rIns="0">
            <a:spAutoFit/>
          </a:bodyPr>
          <a:lstStyle/>
          <a:p>
            <a:pPr marL="0" indent="0" lvl="0">
              <a:lnSpc>
                <a:spcPts val="2990"/>
              </a:lnSpc>
              <a:spcBef>
                <a:spcPct val="0"/>
              </a:spcBef>
            </a:pPr>
            <a:r>
              <a:rPr lang="en-US" sz="2300" u="none">
                <a:solidFill>
                  <a:srgbClr val="000000"/>
                </a:solidFill>
                <a:latin typeface="Hind Guntur"/>
              </a:rPr>
              <a:t>Presentations are communication tools</a:t>
            </a:r>
          </a:p>
        </p:txBody>
      </p:sp>
      <p:sp>
        <p:nvSpPr>
          <p:cNvPr name="TextBox 55" id="55"/>
          <p:cNvSpPr txBox="true"/>
          <p:nvPr/>
        </p:nvSpPr>
        <p:spPr>
          <a:xfrm rot="0">
            <a:off x="1457703" y="1060998"/>
            <a:ext cx="8544678" cy="1594485"/>
          </a:xfrm>
          <a:prstGeom prst="rect">
            <a:avLst/>
          </a:prstGeom>
        </p:spPr>
        <p:txBody>
          <a:bodyPr anchor="t" rtlCol="false" tIns="0" lIns="0" bIns="0" rIns="0">
            <a:spAutoFit/>
          </a:bodyPr>
          <a:lstStyle/>
          <a:p>
            <a:pPr algn="ctr" marL="0" indent="0" lvl="0">
              <a:lnSpc>
                <a:spcPts val="11519"/>
              </a:lnSpc>
              <a:spcBef>
                <a:spcPct val="0"/>
              </a:spcBef>
            </a:pPr>
            <a:r>
              <a:rPr lang="en-US" sz="12000" strike="noStrike" u="none">
                <a:solidFill>
                  <a:srgbClr val="92FFBF"/>
                </a:solidFill>
                <a:latin typeface="Stella"/>
              </a:rPr>
              <a:t>Market Research</a:t>
            </a:r>
          </a:p>
        </p:txBody>
      </p:sp>
    </p:spTree>
  </p:cSld>
  <p:clrMapOvr>
    <a:masterClrMapping/>
  </p:clrMapOvr>
</p:sld>
</file>

<file path=ppt/slides/slide20.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grpSp>
        <p:nvGrpSpPr>
          <p:cNvPr name="Group 2" id="2"/>
          <p:cNvGrpSpPr/>
          <p:nvPr/>
        </p:nvGrpSpPr>
        <p:grpSpPr>
          <a:xfrm rot="0">
            <a:off x="-2569978" y="7117473"/>
            <a:ext cx="23427957" cy="3551234"/>
            <a:chOff x="0" y="0"/>
            <a:chExt cx="6170326" cy="935304"/>
          </a:xfrm>
        </p:grpSpPr>
        <p:sp>
          <p:nvSpPr>
            <p:cNvPr name="Freeform 3" id="3"/>
            <p:cNvSpPr/>
            <p:nvPr/>
          </p:nvSpPr>
          <p:spPr>
            <a:xfrm flipH="false" flipV="false" rot="0">
              <a:off x="0" y="0"/>
              <a:ext cx="6170326" cy="935304"/>
            </a:xfrm>
            <a:custGeom>
              <a:avLst/>
              <a:gdLst/>
              <a:ahLst/>
              <a:cxnLst/>
              <a:rect r="r" b="b" t="t" l="l"/>
              <a:pathLst>
                <a:path h="935304" w="6170326">
                  <a:moveTo>
                    <a:pt x="16853" y="0"/>
                  </a:moveTo>
                  <a:lnTo>
                    <a:pt x="6153473" y="0"/>
                  </a:lnTo>
                  <a:cubicBezTo>
                    <a:pt x="6157943" y="0"/>
                    <a:pt x="6162229" y="1776"/>
                    <a:pt x="6165390" y="4936"/>
                  </a:cubicBezTo>
                  <a:cubicBezTo>
                    <a:pt x="6168551" y="8097"/>
                    <a:pt x="6170326" y="12384"/>
                    <a:pt x="6170326" y="16853"/>
                  </a:cubicBezTo>
                  <a:lnTo>
                    <a:pt x="6170326" y="918451"/>
                  </a:lnTo>
                  <a:cubicBezTo>
                    <a:pt x="6170326" y="922921"/>
                    <a:pt x="6168551" y="927208"/>
                    <a:pt x="6165390" y="930368"/>
                  </a:cubicBezTo>
                  <a:cubicBezTo>
                    <a:pt x="6162229" y="933529"/>
                    <a:pt x="6157943" y="935304"/>
                    <a:pt x="6153473" y="935304"/>
                  </a:cubicBezTo>
                  <a:lnTo>
                    <a:pt x="16853" y="935304"/>
                  </a:lnTo>
                  <a:cubicBezTo>
                    <a:pt x="12384" y="935304"/>
                    <a:pt x="8097" y="933529"/>
                    <a:pt x="4936" y="930368"/>
                  </a:cubicBezTo>
                  <a:cubicBezTo>
                    <a:pt x="1776" y="927208"/>
                    <a:pt x="0" y="922921"/>
                    <a:pt x="0" y="918451"/>
                  </a:cubicBezTo>
                  <a:lnTo>
                    <a:pt x="0" y="16853"/>
                  </a:lnTo>
                  <a:cubicBezTo>
                    <a:pt x="0" y="12384"/>
                    <a:pt x="1776" y="8097"/>
                    <a:pt x="4936" y="4936"/>
                  </a:cubicBezTo>
                  <a:cubicBezTo>
                    <a:pt x="8097" y="1776"/>
                    <a:pt x="12384" y="0"/>
                    <a:pt x="16853" y="0"/>
                  </a:cubicBezTo>
                  <a:close/>
                </a:path>
              </a:pathLst>
            </a:custGeom>
            <a:solidFill>
              <a:srgbClr val="701AD8"/>
            </a:solidFill>
          </p:spPr>
        </p:sp>
        <p:sp>
          <p:nvSpPr>
            <p:cNvPr name="TextBox 4" id="4"/>
            <p:cNvSpPr txBox="true"/>
            <p:nvPr/>
          </p:nvSpPr>
          <p:spPr>
            <a:xfrm>
              <a:off x="0" y="-47625"/>
              <a:ext cx="6170326" cy="982929"/>
            </a:xfrm>
            <a:prstGeom prst="rect">
              <a:avLst/>
            </a:prstGeom>
          </p:spPr>
          <p:txBody>
            <a:bodyPr anchor="ctr" rtlCol="false" tIns="50800" lIns="50800" bIns="50800" rIns="50800"/>
            <a:lstStyle/>
            <a:p>
              <a:pPr algn="ctr">
                <a:lnSpc>
                  <a:spcPts val="3359"/>
                </a:lnSpc>
              </a:pPr>
            </a:p>
          </p:txBody>
        </p:sp>
      </p:grpSp>
      <p:grpSp>
        <p:nvGrpSpPr>
          <p:cNvPr name="Group 5" id="5"/>
          <p:cNvGrpSpPr>
            <a:grpSpLocks noChangeAspect="true"/>
          </p:cNvGrpSpPr>
          <p:nvPr/>
        </p:nvGrpSpPr>
        <p:grpSpPr>
          <a:xfrm rot="0">
            <a:off x="3854248" y="1691055"/>
            <a:ext cx="10579503" cy="6904889"/>
            <a:chOff x="0" y="0"/>
            <a:chExt cx="19050000" cy="12433300"/>
          </a:xfrm>
        </p:grpSpPr>
        <p:sp>
          <p:nvSpPr>
            <p:cNvPr name="Freeform 6" id="6"/>
            <p:cNvSpPr/>
            <p:nvPr/>
          </p:nvSpPr>
          <p:spPr>
            <a:xfrm flipH="false" flipV="false" rot="0">
              <a:off x="1455674" y="593598"/>
              <a:ext cx="16157194" cy="10108946"/>
            </a:xfrm>
            <a:custGeom>
              <a:avLst/>
              <a:gdLst/>
              <a:ahLst/>
              <a:cxnLst/>
              <a:rect r="r" b="b" t="t" l="l"/>
              <a:pathLst>
                <a:path h="10108946" w="16157194">
                  <a:moveTo>
                    <a:pt x="16157194" y="0"/>
                  </a:moveTo>
                  <a:lnTo>
                    <a:pt x="16157194" y="10108946"/>
                  </a:lnTo>
                  <a:lnTo>
                    <a:pt x="0" y="10108946"/>
                  </a:lnTo>
                  <a:lnTo>
                    <a:pt x="0" y="0"/>
                  </a:lnTo>
                  <a:lnTo>
                    <a:pt x="16157194" y="0"/>
                  </a:lnTo>
                  <a:close/>
                </a:path>
              </a:pathLst>
            </a:custGeom>
            <a:blipFill>
              <a:blip r:embed="rId2"/>
              <a:stretch>
                <a:fillRect l="-30663" t="-29756" r="-29720" b="-41032"/>
              </a:stretch>
            </a:blipFill>
          </p:spPr>
        </p:sp>
        <p:sp>
          <p:nvSpPr>
            <p:cNvPr name="Freeform 7" id="7"/>
            <p:cNvSpPr/>
            <p:nvPr/>
          </p:nvSpPr>
          <p:spPr>
            <a:xfrm flipH="false" flipV="false" rot="0">
              <a:off x="0" y="0"/>
              <a:ext cx="19050000" cy="12433300"/>
            </a:xfrm>
            <a:custGeom>
              <a:avLst/>
              <a:gdLst/>
              <a:ahLst/>
              <a:cxnLst/>
              <a:rect r="r" b="b" t="t" l="l"/>
              <a:pathLst>
                <a:path h="12433300" w="19050000">
                  <a:moveTo>
                    <a:pt x="19050000" y="0"/>
                  </a:moveTo>
                  <a:lnTo>
                    <a:pt x="19050000" y="12433300"/>
                  </a:lnTo>
                  <a:lnTo>
                    <a:pt x="0" y="12433300"/>
                  </a:lnTo>
                  <a:lnTo>
                    <a:pt x="0" y="0"/>
                  </a:lnTo>
                  <a:lnTo>
                    <a:pt x="19050000" y="0"/>
                  </a:lnTo>
                  <a:close/>
                </a:path>
              </a:pathLst>
            </a:custGeom>
            <a:blipFill>
              <a:blip r:embed="rId3"/>
              <a:stretch>
                <a:fillRect l="-301" t="0" r="-301" b="0"/>
              </a:stretch>
            </a:blipFill>
          </p:spPr>
        </p:sp>
      </p:grpSp>
      <p:sp>
        <p:nvSpPr>
          <p:cNvPr name="Freeform 8" id="8"/>
          <p:cNvSpPr/>
          <p:nvPr/>
        </p:nvSpPr>
        <p:spPr>
          <a:xfrm flipH="true" flipV="false" rot="0">
            <a:off x="10021169" y="801301"/>
            <a:ext cx="7576847" cy="3239102"/>
          </a:xfrm>
          <a:custGeom>
            <a:avLst/>
            <a:gdLst/>
            <a:ahLst/>
            <a:cxnLst/>
            <a:rect r="r" b="b" t="t" l="l"/>
            <a:pathLst>
              <a:path h="3239102" w="7576847">
                <a:moveTo>
                  <a:pt x="7576847" y="0"/>
                </a:moveTo>
                <a:lnTo>
                  <a:pt x="0" y="0"/>
                </a:lnTo>
                <a:lnTo>
                  <a:pt x="0" y="3239102"/>
                </a:lnTo>
                <a:lnTo>
                  <a:pt x="7576847" y="3239102"/>
                </a:lnTo>
                <a:lnTo>
                  <a:pt x="7576847"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9" id="9"/>
          <p:cNvSpPr/>
          <p:nvPr/>
        </p:nvSpPr>
        <p:spPr>
          <a:xfrm flipH="false" flipV="false" rot="0">
            <a:off x="480480" y="5386763"/>
            <a:ext cx="2932918" cy="4038441"/>
          </a:xfrm>
          <a:custGeom>
            <a:avLst/>
            <a:gdLst/>
            <a:ahLst/>
            <a:cxnLst/>
            <a:rect r="r" b="b" t="t" l="l"/>
            <a:pathLst>
              <a:path h="4038441" w="2932918">
                <a:moveTo>
                  <a:pt x="0" y="0"/>
                </a:moveTo>
                <a:lnTo>
                  <a:pt x="2932917" y="0"/>
                </a:lnTo>
                <a:lnTo>
                  <a:pt x="2932917" y="4038441"/>
                </a:lnTo>
                <a:lnTo>
                  <a:pt x="0" y="403844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0" id="10"/>
          <p:cNvSpPr/>
          <p:nvPr/>
        </p:nvSpPr>
        <p:spPr>
          <a:xfrm flipH="true" flipV="false" rot="0">
            <a:off x="-606887" y="3593202"/>
            <a:ext cx="3095251" cy="2186021"/>
          </a:xfrm>
          <a:custGeom>
            <a:avLst/>
            <a:gdLst/>
            <a:ahLst/>
            <a:cxnLst/>
            <a:rect r="r" b="b" t="t" l="l"/>
            <a:pathLst>
              <a:path h="2186021" w="3095251">
                <a:moveTo>
                  <a:pt x="3095251" y="0"/>
                </a:moveTo>
                <a:lnTo>
                  <a:pt x="0" y="0"/>
                </a:lnTo>
                <a:lnTo>
                  <a:pt x="0" y="2186020"/>
                </a:lnTo>
                <a:lnTo>
                  <a:pt x="3095251" y="2186020"/>
                </a:lnTo>
                <a:lnTo>
                  <a:pt x="3095251"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1" id="11"/>
          <p:cNvSpPr/>
          <p:nvPr/>
        </p:nvSpPr>
        <p:spPr>
          <a:xfrm flipH="true" flipV="false" rot="0">
            <a:off x="14606105" y="5189045"/>
            <a:ext cx="3210833" cy="3856856"/>
          </a:xfrm>
          <a:custGeom>
            <a:avLst/>
            <a:gdLst/>
            <a:ahLst/>
            <a:cxnLst/>
            <a:rect r="r" b="b" t="t" l="l"/>
            <a:pathLst>
              <a:path h="3856856" w="3210833">
                <a:moveTo>
                  <a:pt x="3210833" y="0"/>
                </a:moveTo>
                <a:lnTo>
                  <a:pt x="0" y="0"/>
                </a:lnTo>
                <a:lnTo>
                  <a:pt x="0" y="3856856"/>
                </a:lnTo>
                <a:lnTo>
                  <a:pt x="3210833" y="3856856"/>
                </a:lnTo>
                <a:lnTo>
                  <a:pt x="3210833"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2" id="12"/>
          <p:cNvSpPr/>
          <p:nvPr/>
        </p:nvSpPr>
        <p:spPr>
          <a:xfrm flipH="true" flipV="false" rot="0">
            <a:off x="-261959" y="447804"/>
            <a:ext cx="3675356" cy="2793271"/>
          </a:xfrm>
          <a:custGeom>
            <a:avLst/>
            <a:gdLst/>
            <a:ahLst/>
            <a:cxnLst/>
            <a:rect r="r" b="b" t="t" l="l"/>
            <a:pathLst>
              <a:path h="2793271" w="3675356">
                <a:moveTo>
                  <a:pt x="3675356" y="0"/>
                </a:moveTo>
                <a:lnTo>
                  <a:pt x="0" y="0"/>
                </a:lnTo>
                <a:lnTo>
                  <a:pt x="0" y="2793271"/>
                </a:lnTo>
                <a:lnTo>
                  <a:pt x="3675356" y="2793271"/>
                </a:lnTo>
                <a:lnTo>
                  <a:pt x="3675356"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3" id="13"/>
          <p:cNvSpPr/>
          <p:nvPr/>
        </p:nvSpPr>
        <p:spPr>
          <a:xfrm flipH="false" flipV="false" rot="0">
            <a:off x="15747946" y="5298233"/>
            <a:ext cx="1010038" cy="1078812"/>
          </a:xfrm>
          <a:custGeom>
            <a:avLst/>
            <a:gdLst/>
            <a:ahLst/>
            <a:cxnLst/>
            <a:rect r="r" b="b" t="t" l="l"/>
            <a:pathLst>
              <a:path h="1078812" w="1010038">
                <a:moveTo>
                  <a:pt x="0" y="0"/>
                </a:moveTo>
                <a:lnTo>
                  <a:pt x="1010037" y="0"/>
                </a:lnTo>
                <a:lnTo>
                  <a:pt x="1010037" y="1078812"/>
                </a:lnTo>
                <a:lnTo>
                  <a:pt x="0" y="1078812"/>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TextBox 14" id="14"/>
          <p:cNvSpPr txBox="true"/>
          <p:nvPr/>
        </p:nvSpPr>
        <p:spPr>
          <a:xfrm rot="0">
            <a:off x="10955627" y="1179805"/>
            <a:ext cx="5707931" cy="1629154"/>
          </a:xfrm>
          <a:prstGeom prst="rect">
            <a:avLst/>
          </a:prstGeom>
        </p:spPr>
        <p:txBody>
          <a:bodyPr anchor="t" rtlCol="false" tIns="0" lIns="0" bIns="0" rIns="0">
            <a:spAutoFit/>
          </a:bodyPr>
          <a:lstStyle/>
          <a:p>
            <a:pPr algn="ctr" marL="0" indent="0" lvl="0">
              <a:lnSpc>
                <a:spcPts val="11711"/>
              </a:lnSpc>
              <a:spcBef>
                <a:spcPct val="0"/>
              </a:spcBef>
            </a:pPr>
            <a:r>
              <a:rPr lang="en-US" sz="12199" strike="noStrike" u="none">
                <a:solidFill>
                  <a:srgbClr val="FFFEA5"/>
                </a:solidFill>
                <a:latin typeface="Stella"/>
              </a:rPr>
              <a:t>123,456,789</a:t>
            </a:r>
          </a:p>
        </p:txBody>
      </p:sp>
      <p:sp>
        <p:nvSpPr>
          <p:cNvPr name="TextBox 15" id="15"/>
          <p:cNvSpPr txBox="true"/>
          <p:nvPr/>
        </p:nvSpPr>
        <p:spPr>
          <a:xfrm rot="0">
            <a:off x="6557502" y="9126855"/>
            <a:ext cx="5172996" cy="4057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FFFFFF"/>
                </a:solidFill>
                <a:latin typeface="Hind Guntur"/>
              </a:rPr>
              <a:t>Elaborate on the featured statistic.</a:t>
            </a:r>
          </a:p>
        </p:txBody>
      </p:sp>
    </p:spTree>
  </p:cSld>
  <p:clrMapOvr>
    <a:masterClrMapping/>
  </p:clrMapOvr>
</p:sld>
</file>

<file path=ppt/slides/slide21.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Freeform 2" id="2"/>
          <p:cNvSpPr/>
          <p:nvPr/>
        </p:nvSpPr>
        <p:spPr>
          <a:xfrm flipH="false" flipV="false" rot="0">
            <a:off x="6538639" y="6631921"/>
            <a:ext cx="1526890" cy="1526890"/>
          </a:xfrm>
          <a:custGeom>
            <a:avLst/>
            <a:gdLst/>
            <a:ahLst/>
            <a:cxnLst/>
            <a:rect r="r" b="b" t="t" l="l"/>
            <a:pathLst>
              <a:path h="1526890" w="1526890">
                <a:moveTo>
                  <a:pt x="0" y="0"/>
                </a:moveTo>
                <a:lnTo>
                  <a:pt x="1526890" y="0"/>
                </a:lnTo>
                <a:lnTo>
                  <a:pt x="1526890" y="1526890"/>
                </a:lnTo>
                <a:lnTo>
                  <a:pt x="0" y="152689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3" id="3"/>
          <p:cNvSpPr/>
          <p:nvPr/>
        </p:nvSpPr>
        <p:spPr>
          <a:xfrm flipH="false" flipV="false" rot="0">
            <a:off x="6558324" y="3828574"/>
            <a:ext cx="1487519" cy="1319835"/>
          </a:xfrm>
          <a:custGeom>
            <a:avLst/>
            <a:gdLst/>
            <a:ahLst/>
            <a:cxnLst/>
            <a:rect r="r" b="b" t="t" l="l"/>
            <a:pathLst>
              <a:path h="1319835" w="1487519">
                <a:moveTo>
                  <a:pt x="0" y="0"/>
                </a:moveTo>
                <a:lnTo>
                  <a:pt x="1487519" y="0"/>
                </a:lnTo>
                <a:lnTo>
                  <a:pt x="1487519" y="1319835"/>
                </a:lnTo>
                <a:lnTo>
                  <a:pt x="0" y="131983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10100400" y="3828574"/>
            <a:ext cx="1716097" cy="1319835"/>
          </a:xfrm>
          <a:custGeom>
            <a:avLst/>
            <a:gdLst/>
            <a:ahLst/>
            <a:cxnLst/>
            <a:rect r="r" b="b" t="t" l="l"/>
            <a:pathLst>
              <a:path h="1319835" w="1716097">
                <a:moveTo>
                  <a:pt x="0" y="0"/>
                </a:moveTo>
                <a:lnTo>
                  <a:pt x="1716098" y="0"/>
                </a:lnTo>
                <a:lnTo>
                  <a:pt x="1716098" y="1319835"/>
                </a:lnTo>
                <a:lnTo>
                  <a:pt x="0" y="1319835"/>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5" id="5"/>
          <p:cNvSpPr/>
          <p:nvPr/>
        </p:nvSpPr>
        <p:spPr>
          <a:xfrm flipH="false" flipV="false" rot="0">
            <a:off x="10457110" y="6541969"/>
            <a:ext cx="1440829" cy="1526890"/>
          </a:xfrm>
          <a:custGeom>
            <a:avLst/>
            <a:gdLst/>
            <a:ahLst/>
            <a:cxnLst/>
            <a:rect r="r" b="b" t="t" l="l"/>
            <a:pathLst>
              <a:path h="1526890" w="1440829">
                <a:moveTo>
                  <a:pt x="0" y="0"/>
                </a:moveTo>
                <a:lnTo>
                  <a:pt x="1440828" y="0"/>
                </a:lnTo>
                <a:lnTo>
                  <a:pt x="1440828" y="1526890"/>
                </a:lnTo>
                <a:lnTo>
                  <a:pt x="0" y="152689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TextBox 6" id="6"/>
          <p:cNvSpPr txBox="true"/>
          <p:nvPr/>
        </p:nvSpPr>
        <p:spPr>
          <a:xfrm rot="0">
            <a:off x="5485206" y="1190625"/>
            <a:ext cx="7317588" cy="1927841"/>
          </a:xfrm>
          <a:prstGeom prst="rect">
            <a:avLst/>
          </a:prstGeom>
        </p:spPr>
        <p:txBody>
          <a:bodyPr anchor="t" rtlCol="false" tIns="0" lIns="0" bIns="0" rIns="0">
            <a:spAutoFit/>
          </a:bodyPr>
          <a:lstStyle/>
          <a:p>
            <a:pPr algn="ctr" marL="0" indent="0" lvl="0">
              <a:lnSpc>
                <a:spcPts val="13919"/>
              </a:lnSpc>
              <a:spcBef>
                <a:spcPct val="0"/>
              </a:spcBef>
            </a:pPr>
            <a:r>
              <a:rPr lang="en-US" sz="14499" strike="noStrike" u="none">
                <a:solidFill>
                  <a:srgbClr val="92FFBF"/>
                </a:solidFill>
                <a:latin typeface="Stella"/>
              </a:rPr>
              <a:t>Contact Us</a:t>
            </a:r>
          </a:p>
        </p:txBody>
      </p:sp>
      <p:sp>
        <p:nvSpPr>
          <p:cNvPr name="TextBox 7" id="7"/>
          <p:cNvSpPr txBox="true"/>
          <p:nvPr/>
        </p:nvSpPr>
        <p:spPr>
          <a:xfrm rot="0">
            <a:off x="4855607" y="5532198"/>
            <a:ext cx="4892954" cy="405765"/>
          </a:xfrm>
          <a:prstGeom prst="rect">
            <a:avLst/>
          </a:prstGeom>
        </p:spPr>
        <p:txBody>
          <a:bodyPr anchor="t" rtlCol="false" tIns="0" lIns="0" bIns="0" rIns="0">
            <a:spAutoFit/>
          </a:bodyPr>
          <a:lstStyle/>
          <a:p>
            <a:pPr algn="ctr" marL="0" indent="0" lvl="0">
              <a:lnSpc>
                <a:spcPts val="3359"/>
              </a:lnSpc>
              <a:spcBef>
                <a:spcPct val="0"/>
              </a:spcBef>
            </a:pPr>
            <a:r>
              <a:rPr lang="en-US" sz="2400" strike="noStrike" u="none">
                <a:solidFill>
                  <a:srgbClr val="FFFFFF"/>
                </a:solidFill>
                <a:latin typeface="Hind Guntur"/>
              </a:rPr>
              <a:t>hello@reallygreatsite.com</a:t>
            </a:r>
          </a:p>
        </p:txBody>
      </p:sp>
      <p:sp>
        <p:nvSpPr>
          <p:cNvPr name="Freeform 8" id="8"/>
          <p:cNvSpPr/>
          <p:nvPr/>
        </p:nvSpPr>
        <p:spPr>
          <a:xfrm flipH="false" flipV="false" rot="0">
            <a:off x="-419640" y="653043"/>
            <a:ext cx="5275246" cy="1543010"/>
          </a:xfrm>
          <a:custGeom>
            <a:avLst/>
            <a:gdLst/>
            <a:ahLst/>
            <a:cxnLst/>
            <a:rect r="r" b="b" t="t" l="l"/>
            <a:pathLst>
              <a:path h="1543010" w="5275246">
                <a:moveTo>
                  <a:pt x="0" y="0"/>
                </a:moveTo>
                <a:lnTo>
                  <a:pt x="5275247" y="0"/>
                </a:lnTo>
                <a:lnTo>
                  <a:pt x="5275247" y="1543010"/>
                </a:lnTo>
                <a:lnTo>
                  <a:pt x="0" y="154301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9" id="9"/>
          <p:cNvSpPr/>
          <p:nvPr/>
        </p:nvSpPr>
        <p:spPr>
          <a:xfrm flipH="false" flipV="false" rot="0">
            <a:off x="-419640" y="1749742"/>
            <a:ext cx="6460694" cy="5838852"/>
          </a:xfrm>
          <a:custGeom>
            <a:avLst/>
            <a:gdLst/>
            <a:ahLst/>
            <a:cxnLst/>
            <a:rect r="r" b="b" t="t" l="l"/>
            <a:pathLst>
              <a:path h="5838852" w="6460694">
                <a:moveTo>
                  <a:pt x="0" y="0"/>
                </a:moveTo>
                <a:lnTo>
                  <a:pt x="6460694" y="0"/>
                </a:lnTo>
                <a:lnTo>
                  <a:pt x="6460694" y="5838853"/>
                </a:lnTo>
                <a:lnTo>
                  <a:pt x="0" y="5838853"/>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0" id="10"/>
          <p:cNvSpPr/>
          <p:nvPr/>
        </p:nvSpPr>
        <p:spPr>
          <a:xfrm flipH="true" flipV="false" rot="0">
            <a:off x="12802794" y="1749742"/>
            <a:ext cx="4801433" cy="1868194"/>
          </a:xfrm>
          <a:custGeom>
            <a:avLst/>
            <a:gdLst/>
            <a:ahLst/>
            <a:cxnLst/>
            <a:rect r="r" b="b" t="t" l="l"/>
            <a:pathLst>
              <a:path h="1868194" w="4801433">
                <a:moveTo>
                  <a:pt x="4801433" y="0"/>
                </a:moveTo>
                <a:lnTo>
                  <a:pt x="0" y="0"/>
                </a:lnTo>
                <a:lnTo>
                  <a:pt x="0" y="1868194"/>
                </a:lnTo>
                <a:lnTo>
                  <a:pt x="4801433" y="1868194"/>
                </a:lnTo>
                <a:lnTo>
                  <a:pt x="4801433"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1" id="11"/>
          <p:cNvSpPr/>
          <p:nvPr/>
        </p:nvSpPr>
        <p:spPr>
          <a:xfrm flipH="false" flipV="false" rot="0">
            <a:off x="13379121" y="5585931"/>
            <a:ext cx="4440050" cy="5004155"/>
          </a:xfrm>
          <a:custGeom>
            <a:avLst/>
            <a:gdLst/>
            <a:ahLst/>
            <a:cxnLst/>
            <a:rect r="r" b="b" t="t" l="l"/>
            <a:pathLst>
              <a:path h="5004155" w="4440050">
                <a:moveTo>
                  <a:pt x="0" y="0"/>
                </a:moveTo>
                <a:lnTo>
                  <a:pt x="4440050" y="0"/>
                </a:lnTo>
                <a:lnTo>
                  <a:pt x="4440050" y="5004155"/>
                </a:lnTo>
                <a:lnTo>
                  <a:pt x="0" y="5004155"/>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TextBox 12" id="12"/>
          <p:cNvSpPr txBox="true"/>
          <p:nvPr/>
        </p:nvSpPr>
        <p:spPr>
          <a:xfrm rot="0">
            <a:off x="4855607" y="8393548"/>
            <a:ext cx="4892954" cy="405765"/>
          </a:xfrm>
          <a:prstGeom prst="rect">
            <a:avLst/>
          </a:prstGeom>
        </p:spPr>
        <p:txBody>
          <a:bodyPr anchor="t" rtlCol="false" tIns="0" lIns="0" bIns="0" rIns="0">
            <a:spAutoFit/>
          </a:bodyPr>
          <a:lstStyle/>
          <a:p>
            <a:pPr algn="ctr" marL="0" indent="0" lvl="0">
              <a:lnSpc>
                <a:spcPts val="3359"/>
              </a:lnSpc>
              <a:spcBef>
                <a:spcPct val="0"/>
              </a:spcBef>
            </a:pPr>
            <a:r>
              <a:rPr lang="en-US" sz="2400" u="none">
                <a:solidFill>
                  <a:srgbClr val="FFFFFF"/>
                </a:solidFill>
                <a:latin typeface="Hind Guntur"/>
              </a:rPr>
              <a:t>reallygreatsite.com</a:t>
            </a:r>
          </a:p>
        </p:txBody>
      </p:sp>
      <p:sp>
        <p:nvSpPr>
          <p:cNvPr name="TextBox 13" id="13"/>
          <p:cNvSpPr txBox="true"/>
          <p:nvPr/>
        </p:nvSpPr>
        <p:spPr>
          <a:xfrm rot="0">
            <a:off x="9265555" y="8393548"/>
            <a:ext cx="3823939" cy="405765"/>
          </a:xfrm>
          <a:prstGeom prst="rect">
            <a:avLst/>
          </a:prstGeom>
        </p:spPr>
        <p:txBody>
          <a:bodyPr anchor="t" rtlCol="false" tIns="0" lIns="0" bIns="0" rIns="0">
            <a:spAutoFit/>
          </a:bodyPr>
          <a:lstStyle/>
          <a:p>
            <a:pPr algn="ctr" marL="0" indent="0" lvl="0">
              <a:lnSpc>
                <a:spcPts val="3359"/>
              </a:lnSpc>
              <a:spcBef>
                <a:spcPct val="0"/>
              </a:spcBef>
            </a:pPr>
            <a:r>
              <a:rPr lang="en-US" sz="2400" spc="-96">
                <a:solidFill>
                  <a:srgbClr val="FFFFFF"/>
                </a:solidFill>
                <a:latin typeface="Hind Guntur"/>
              </a:rPr>
              <a:t>123 Anywhere St., Any City</a:t>
            </a:r>
          </a:p>
        </p:txBody>
      </p:sp>
      <p:sp>
        <p:nvSpPr>
          <p:cNvPr name="TextBox 14" id="14"/>
          <p:cNvSpPr txBox="true"/>
          <p:nvPr/>
        </p:nvSpPr>
        <p:spPr>
          <a:xfrm rot="0">
            <a:off x="9723704" y="5532198"/>
            <a:ext cx="2907640" cy="405765"/>
          </a:xfrm>
          <a:prstGeom prst="rect">
            <a:avLst/>
          </a:prstGeom>
        </p:spPr>
        <p:txBody>
          <a:bodyPr anchor="t" rtlCol="false" tIns="0" lIns="0" bIns="0" rIns="0">
            <a:spAutoFit/>
          </a:bodyPr>
          <a:lstStyle/>
          <a:p>
            <a:pPr algn="ctr" marL="0" indent="0" lvl="0">
              <a:lnSpc>
                <a:spcPts val="3359"/>
              </a:lnSpc>
              <a:spcBef>
                <a:spcPct val="0"/>
              </a:spcBef>
            </a:pPr>
            <a:r>
              <a:rPr lang="en-US" sz="2400" u="none">
                <a:solidFill>
                  <a:srgbClr val="FFFFFF"/>
                </a:solidFill>
                <a:latin typeface="Hind Guntur"/>
              </a:rPr>
              <a:t>@reallygreatsite</a:t>
            </a:r>
          </a:p>
        </p:txBody>
      </p:sp>
    </p:spTree>
  </p:cSld>
  <p:clrMapOvr>
    <a:masterClrMapping/>
  </p:clrMapOvr>
</p:sld>
</file>

<file path=ppt/slides/slide22.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TextBox 2" id="2"/>
          <p:cNvSpPr txBox="true"/>
          <p:nvPr/>
        </p:nvSpPr>
        <p:spPr>
          <a:xfrm rot="0">
            <a:off x="3914947" y="1093282"/>
            <a:ext cx="10458106" cy="3751797"/>
          </a:xfrm>
          <a:prstGeom prst="rect">
            <a:avLst/>
          </a:prstGeom>
        </p:spPr>
        <p:txBody>
          <a:bodyPr anchor="t" rtlCol="false" tIns="0" lIns="0" bIns="0" rIns="0">
            <a:spAutoFit/>
          </a:bodyPr>
          <a:lstStyle/>
          <a:p>
            <a:pPr algn="ctr" marL="0" indent="0" lvl="0">
              <a:lnSpc>
                <a:spcPts val="23020"/>
              </a:lnSpc>
              <a:spcBef>
                <a:spcPct val="0"/>
              </a:spcBef>
            </a:pPr>
            <a:r>
              <a:rPr lang="en-US" sz="23980" spc="359" strike="noStrike" u="none">
                <a:solidFill>
                  <a:srgbClr val="92FFBF"/>
                </a:solidFill>
                <a:latin typeface="Stella"/>
              </a:rPr>
              <a:t>Thank you</a:t>
            </a:r>
          </a:p>
        </p:txBody>
      </p:sp>
      <p:sp>
        <p:nvSpPr>
          <p:cNvPr name="Freeform 3" id="3"/>
          <p:cNvSpPr/>
          <p:nvPr/>
        </p:nvSpPr>
        <p:spPr>
          <a:xfrm flipH="false" flipV="false" rot="0">
            <a:off x="6701701" y="3926283"/>
            <a:ext cx="4884598" cy="4292340"/>
          </a:xfrm>
          <a:custGeom>
            <a:avLst/>
            <a:gdLst/>
            <a:ahLst/>
            <a:cxnLst/>
            <a:rect r="r" b="b" t="t" l="l"/>
            <a:pathLst>
              <a:path h="4292340" w="4884598">
                <a:moveTo>
                  <a:pt x="0" y="0"/>
                </a:moveTo>
                <a:lnTo>
                  <a:pt x="4884598" y="0"/>
                </a:lnTo>
                <a:lnTo>
                  <a:pt x="4884598" y="4292340"/>
                </a:lnTo>
                <a:lnTo>
                  <a:pt x="0" y="429234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true" flipV="false" rot="0">
            <a:off x="14117447" y="1967755"/>
            <a:ext cx="4855937" cy="5433216"/>
          </a:xfrm>
          <a:custGeom>
            <a:avLst/>
            <a:gdLst/>
            <a:ahLst/>
            <a:cxnLst/>
            <a:rect r="r" b="b" t="t" l="l"/>
            <a:pathLst>
              <a:path h="5433216" w="4855937">
                <a:moveTo>
                  <a:pt x="4855938" y="0"/>
                </a:moveTo>
                <a:lnTo>
                  <a:pt x="0" y="0"/>
                </a:lnTo>
                <a:lnTo>
                  <a:pt x="0" y="5433216"/>
                </a:lnTo>
                <a:lnTo>
                  <a:pt x="4855938" y="5433216"/>
                </a:lnTo>
                <a:lnTo>
                  <a:pt x="4855938"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568612" y="3548232"/>
            <a:ext cx="5379427" cy="7932131"/>
          </a:xfrm>
          <a:custGeom>
            <a:avLst/>
            <a:gdLst/>
            <a:ahLst/>
            <a:cxnLst/>
            <a:rect r="r" b="b" t="t" l="l"/>
            <a:pathLst>
              <a:path h="7932131" w="5379427">
                <a:moveTo>
                  <a:pt x="0" y="0"/>
                </a:moveTo>
                <a:lnTo>
                  <a:pt x="5379427" y="0"/>
                </a:lnTo>
                <a:lnTo>
                  <a:pt x="5379427" y="7932130"/>
                </a:lnTo>
                <a:lnTo>
                  <a:pt x="0" y="793213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1026495">
            <a:off x="1992239" y="1011825"/>
            <a:ext cx="1380015" cy="1911859"/>
          </a:xfrm>
          <a:custGeom>
            <a:avLst/>
            <a:gdLst/>
            <a:ahLst/>
            <a:cxnLst/>
            <a:rect r="r" b="b" t="t" l="l"/>
            <a:pathLst>
              <a:path h="1911859" w="1380015">
                <a:moveTo>
                  <a:pt x="0" y="0"/>
                </a:moveTo>
                <a:lnTo>
                  <a:pt x="1380014" y="0"/>
                </a:lnTo>
                <a:lnTo>
                  <a:pt x="1380014" y="1911859"/>
                </a:lnTo>
                <a:lnTo>
                  <a:pt x="0" y="191185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7" id="7"/>
          <p:cNvSpPr/>
          <p:nvPr/>
        </p:nvSpPr>
        <p:spPr>
          <a:xfrm flipH="true" flipV="false" rot="0">
            <a:off x="13747027" y="8310491"/>
            <a:ext cx="1538083" cy="1976509"/>
          </a:xfrm>
          <a:custGeom>
            <a:avLst/>
            <a:gdLst/>
            <a:ahLst/>
            <a:cxnLst/>
            <a:rect r="r" b="b" t="t" l="l"/>
            <a:pathLst>
              <a:path h="1976509" w="1538083">
                <a:moveTo>
                  <a:pt x="1538084" y="0"/>
                </a:moveTo>
                <a:lnTo>
                  <a:pt x="0" y="0"/>
                </a:lnTo>
                <a:lnTo>
                  <a:pt x="0" y="1976509"/>
                </a:lnTo>
                <a:lnTo>
                  <a:pt x="1538084" y="1976509"/>
                </a:lnTo>
                <a:lnTo>
                  <a:pt x="1538084"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8" id="8"/>
          <p:cNvSpPr/>
          <p:nvPr/>
        </p:nvSpPr>
        <p:spPr>
          <a:xfrm flipH="true" flipV="false" rot="0">
            <a:off x="14516069" y="1028700"/>
            <a:ext cx="1712260" cy="1622366"/>
          </a:xfrm>
          <a:custGeom>
            <a:avLst/>
            <a:gdLst/>
            <a:ahLst/>
            <a:cxnLst/>
            <a:rect r="r" b="b" t="t" l="l"/>
            <a:pathLst>
              <a:path h="1622366" w="1712260">
                <a:moveTo>
                  <a:pt x="1712260" y="0"/>
                </a:moveTo>
                <a:lnTo>
                  <a:pt x="0" y="0"/>
                </a:lnTo>
                <a:lnTo>
                  <a:pt x="0" y="1622366"/>
                </a:lnTo>
                <a:lnTo>
                  <a:pt x="1712260" y="1622366"/>
                </a:lnTo>
                <a:lnTo>
                  <a:pt x="171226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TextBox 9" id="9"/>
          <p:cNvSpPr txBox="true"/>
          <p:nvPr/>
        </p:nvSpPr>
        <p:spPr>
          <a:xfrm rot="0">
            <a:off x="5925783" y="8720836"/>
            <a:ext cx="6436434" cy="456057"/>
          </a:xfrm>
          <a:prstGeom prst="rect">
            <a:avLst/>
          </a:prstGeom>
        </p:spPr>
        <p:txBody>
          <a:bodyPr anchor="t" rtlCol="false" tIns="0" lIns="0" bIns="0" rIns="0">
            <a:spAutoFit/>
          </a:bodyPr>
          <a:lstStyle/>
          <a:p>
            <a:pPr algn="ctr" marL="0" indent="0" lvl="0">
              <a:lnSpc>
                <a:spcPts val="3864"/>
              </a:lnSpc>
            </a:pPr>
            <a:r>
              <a:rPr lang="en-US" sz="2400" strike="noStrike" u="none">
                <a:solidFill>
                  <a:srgbClr val="FFFFFF"/>
                </a:solidFill>
                <a:latin typeface="Hind Guntur"/>
              </a:rPr>
              <a:t>Write a closing statement or call-to-action here.</a:t>
            </a:r>
          </a:p>
        </p:txBody>
      </p:sp>
    </p:spTree>
  </p:cSld>
  <p:clrMapOvr>
    <a:masterClrMapping/>
  </p:clrMapOvr>
</p:sld>
</file>

<file path=ppt/slides/slide23.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TextBox 2" id="2"/>
          <p:cNvSpPr txBox="true"/>
          <p:nvPr/>
        </p:nvSpPr>
        <p:spPr>
          <a:xfrm rot="0">
            <a:off x="1028700" y="791151"/>
            <a:ext cx="4406590" cy="3051810"/>
          </a:xfrm>
          <a:prstGeom prst="rect">
            <a:avLst/>
          </a:prstGeom>
        </p:spPr>
        <p:txBody>
          <a:bodyPr anchor="t" rtlCol="false" tIns="0" lIns="0" bIns="0" rIns="0">
            <a:spAutoFit/>
          </a:bodyPr>
          <a:lstStyle/>
          <a:p>
            <a:pPr marL="0" indent="0" lvl="0">
              <a:lnSpc>
                <a:spcPts val="11519"/>
              </a:lnSpc>
              <a:spcBef>
                <a:spcPct val="0"/>
              </a:spcBef>
            </a:pPr>
            <a:r>
              <a:rPr lang="en-US" sz="12000" strike="noStrike" u="none">
                <a:solidFill>
                  <a:srgbClr val="92FFBF"/>
                </a:solidFill>
                <a:latin typeface="Stella"/>
              </a:rPr>
              <a:t>Resource </a:t>
            </a:r>
          </a:p>
          <a:p>
            <a:pPr marL="0" indent="0" lvl="0">
              <a:lnSpc>
                <a:spcPts val="11519"/>
              </a:lnSpc>
              <a:spcBef>
                <a:spcPct val="0"/>
              </a:spcBef>
            </a:pPr>
            <a:r>
              <a:rPr lang="en-US" sz="12000" strike="noStrike" u="none">
                <a:solidFill>
                  <a:srgbClr val="92FFBF"/>
                </a:solidFill>
                <a:latin typeface="Stella"/>
              </a:rPr>
              <a:t>Page</a:t>
            </a:r>
          </a:p>
        </p:txBody>
      </p:sp>
      <p:sp>
        <p:nvSpPr>
          <p:cNvPr name="TextBox 3" id="3"/>
          <p:cNvSpPr txBox="true"/>
          <p:nvPr/>
        </p:nvSpPr>
        <p:spPr>
          <a:xfrm rot="0">
            <a:off x="1028700" y="4998832"/>
            <a:ext cx="4234706" cy="4572762"/>
          </a:xfrm>
          <a:prstGeom prst="rect">
            <a:avLst/>
          </a:prstGeom>
        </p:spPr>
        <p:txBody>
          <a:bodyPr anchor="t" rtlCol="false" tIns="0" lIns="0" bIns="0" rIns="0">
            <a:spAutoFit/>
          </a:bodyPr>
          <a:lstStyle/>
          <a:p>
            <a:pPr marL="0" indent="0" lvl="0">
              <a:lnSpc>
                <a:spcPts val="3024"/>
              </a:lnSpc>
            </a:pPr>
            <a:r>
              <a:rPr lang="en-US" sz="2400" strike="noStrike" u="none">
                <a:solidFill>
                  <a:srgbClr val="FFFFFF"/>
                </a:solidFill>
                <a:latin typeface="Hind Guntur"/>
              </a:rPr>
              <a:t>This presentation template</a:t>
            </a:r>
          </a:p>
          <a:p>
            <a:pPr marL="0" indent="0" lvl="0">
              <a:lnSpc>
                <a:spcPts val="3024"/>
              </a:lnSpc>
            </a:pPr>
            <a:r>
              <a:rPr lang="en-US" sz="2400" strike="noStrike" u="none">
                <a:solidFill>
                  <a:srgbClr val="FFFFFF"/>
                </a:solidFill>
                <a:latin typeface="Hind Guntur"/>
              </a:rPr>
              <a:t>uses the following free fonts:</a:t>
            </a:r>
          </a:p>
          <a:p>
            <a:pPr marL="0" indent="0" lvl="0">
              <a:lnSpc>
                <a:spcPts val="3024"/>
              </a:lnSpc>
            </a:pPr>
          </a:p>
          <a:p>
            <a:pPr marL="0" indent="0" lvl="0">
              <a:lnSpc>
                <a:spcPts val="3024"/>
              </a:lnSpc>
            </a:pPr>
            <a:r>
              <a:rPr lang="en-US" sz="2400" strike="noStrike" u="none">
                <a:solidFill>
                  <a:srgbClr val="FFFFFF"/>
                </a:solidFill>
                <a:latin typeface="Hind Guntur"/>
              </a:rPr>
              <a:t>Titles:Stella</a:t>
            </a:r>
          </a:p>
          <a:p>
            <a:pPr marL="0" indent="0" lvl="0">
              <a:lnSpc>
                <a:spcPts val="3024"/>
              </a:lnSpc>
            </a:pPr>
            <a:r>
              <a:rPr lang="en-US" sz="2400" strike="noStrike" u="none">
                <a:solidFill>
                  <a:srgbClr val="FFFFFF"/>
                </a:solidFill>
                <a:latin typeface="Hind Guntur"/>
              </a:rPr>
              <a:t>Headers: Hind Guntur</a:t>
            </a:r>
          </a:p>
          <a:p>
            <a:pPr marL="0" indent="0" lvl="0">
              <a:lnSpc>
                <a:spcPts val="3024"/>
              </a:lnSpc>
            </a:pPr>
            <a:r>
              <a:rPr lang="en-US" sz="2400" strike="noStrike" u="none">
                <a:solidFill>
                  <a:srgbClr val="FFFFFF"/>
                </a:solidFill>
                <a:latin typeface="Hind Guntur"/>
              </a:rPr>
              <a:t>Body Copy: Hind Guntur</a:t>
            </a:r>
          </a:p>
          <a:p>
            <a:pPr marL="0" indent="0" lvl="0">
              <a:lnSpc>
                <a:spcPts val="3024"/>
              </a:lnSpc>
            </a:pPr>
          </a:p>
          <a:p>
            <a:pPr marL="0" indent="0" lvl="0">
              <a:lnSpc>
                <a:spcPts val="3024"/>
              </a:lnSpc>
            </a:pPr>
            <a:r>
              <a:rPr lang="en-US" sz="2400" strike="noStrike" u="none">
                <a:solidFill>
                  <a:srgbClr val="FFFFFF"/>
                </a:solidFill>
                <a:latin typeface="Hind Guntur"/>
              </a:rPr>
              <a:t>You can find these fonts</a:t>
            </a:r>
          </a:p>
          <a:p>
            <a:pPr marL="0" indent="0" lvl="0">
              <a:lnSpc>
                <a:spcPts val="3024"/>
              </a:lnSpc>
            </a:pPr>
            <a:r>
              <a:rPr lang="en-US" sz="2400" strike="noStrike" u="none">
                <a:solidFill>
                  <a:srgbClr val="FFFFFF"/>
                </a:solidFill>
                <a:latin typeface="Hind Guntur"/>
              </a:rPr>
              <a:t>online too. Happy designing! </a:t>
            </a:r>
          </a:p>
          <a:p>
            <a:pPr marL="0" indent="0" lvl="0">
              <a:lnSpc>
                <a:spcPts val="3024"/>
              </a:lnSpc>
            </a:pPr>
          </a:p>
          <a:p>
            <a:pPr marL="0" indent="0" lvl="0">
              <a:lnSpc>
                <a:spcPts val="3024"/>
              </a:lnSpc>
            </a:pPr>
            <a:r>
              <a:rPr lang="en-US" sz="2400" strike="noStrike" u="none">
                <a:solidFill>
                  <a:srgbClr val="FFFFFF"/>
                </a:solidFill>
                <a:latin typeface="Hind Guntur"/>
              </a:rPr>
              <a:t>Don't forget to delete this</a:t>
            </a:r>
          </a:p>
          <a:p>
            <a:pPr marL="0" indent="0" lvl="0">
              <a:lnSpc>
                <a:spcPts val="3024"/>
              </a:lnSpc>
            </a:pPr>
            <a:r>
              <a:rPr lang="en-US" sz="2400" strike="noStrike" u="none">
                <a:solidFill>
                  <a:srgbClr val="FFFFFF"/>
                </a:solidFill>
                <a:latin typeface="Hind Guntur"/>
              </a:rPr>
              <a:t>page before presenting. </a:t>
            </a:r>
          </a:p>
        </p:txBody>
      </p:sp>
      <p:sp>
        <p:nvSpPr>
          <p:cNvPr name="TextBox 4" id="4"/>
          <p:cNvSpPr txBox="true"/>
          <p:nvPr/>
        </p:nvSpPr>
        <p:spPr>
          <a:xfrm rot="0">
            <a:off x="1028700" y="3884319"/>
            <a:ext cx="4563109" cy="811530"/>
          </a:xfrm>
          <a:prstGeom prst="rect">
            <a:avLst/>
          </a:prstGeom>
        </p:spPr>
        <p:txBody>
          <a:bodyPr anchor="t" rtlCol="false" tIns="0" lIns="0" bIns="0" rIns="0">
            <a:spAutoFit/>
          </a:bodyPr>
          <a:lstStyle/>
          <a:p>
            <a:pPr marL="0" indent="0" lvl="0">
              <a:lnSpc>
                <a:spcPts val="3240"/>
              </a:lnSpc>
            </a:pPr>
            <a:r>
              <a:rPr lang="en-US" sz="2400" strike="noStrike" u="none">
                <a:solidFill>
                  <a:srgbClr val="9448EF"/>
                </a:solidFill>
                <a:latin typeface="Hind Guntur Semi-Bold"/>
              </a:rPr>
              <a:t>USE THESE DESIGN RESOURCES IN YOUR CANVA PRESENTATION.</a:t>
            </a:r>
          </a:p>
        </p:txBody>
      </p:sp>
      <p:sp>
        <p:nvSpPr>
          <p:cNvPr name="Freeform 5" id="5"/>
          <p:cNvSpPr/>
          <p:nvPr/>
        </p:nvSpPr>
        <p:spPr>
          <a:xfrm flipH="false" flipV="false" rot="0">
            <a:off x="16135247" y="1149553"/>
            <a:ext cx="1233566" cy="988395"/>
          </a:xfrm>
          <a:custGeom>
            <a:avLst/>
            <a:gdLst/>
            <a:ahLst/>
            <a:cxnLst/>
            <a:rect r="r" b="b" t="t" l="l"/>
            <a:pathLst>
              <a:path h="988395" w="1233566">
                <a:moveTo>
                  <a:pt x="0" y="0"/>
                </a:moveTo>
                <a:lnTo>
                  <a:pt x="1233567" y="0"/>
                </a:lnTo>
                <a:lnTo>
                  <a:pt x="1233567" y="988395"/>
                </a:lnTo>
                <a:lnTo>
                  <a:pt x="0" y="98839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6" id="6"/>
          <p:cNvSpPr/>
          <p:nvPr/>
        </p:nvSpPr>
        <p:spPr>
          <a:xfrm flipH="false" flipV="false" rot="0">
            <a:off x="8262932" y="4581580"/>
            <a:ext cx="1377229" cy="1284266"/>
          </a:xfrm>
          <a:custGeom>
            <a:avLst/>
            <a:gdLst/>
            <a:ahLst/>
            <a:cxnLst/>
            <a:rect r="r" b="b" t="t" l="l"/>
            <a:pathLst>
              <a:path h="1284266" w="1377229">
                <a:moveTo>
                  <a:pt x="0" y="0"/>
                </a:moveTo>
                <a:lnTo>
                  <a:pt x="1377229" y="0"/>
                </a:lnTo>
                <a:lnTo>
                  <a:pt x="1377229" y="1284266"/>
                </a:lnTo>
                <a:lnTo>
                  <a:pt x="0" y="128426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7" id="7"/>
          <p:cNvSpPr/>
          <p:nvPr/>
        </p:nvSpPr>
        <p:spPr>
          <a:xfrm flipH="false" flipV="false" rot="0">
            <a:off x="7745994" y="2627959"/>
            <a:ext cx="1349257" cy="1542810"/>
          </a:xfrm>
          <a:custGeom>
            <a:avLst/>
            <a:gdLst/>
            <a:ahLst/>
            <a:cxnLst/>
            <a:rect r="r" b="b" t="t" l="l"/>
            <a:pathLst>
              <a:path h="1542810" w="1349257">
                <a:moveTo>
                  <a:pt x="0" y="0"/>
                </a:moveTo>
                <a:lnTo>
                  <a:pt x="1349257" y="0"/>
                </a:lnTo>
                <a:lnTo>
                  <a:pt x="1349257" y="1542810"/>
                </a:lnTo>
                <a:lnTo>
                  <a:pt x="0" y="154281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8" id="8"/>
          <p:cNvSpPr/>
          <p:nvPr/>
        </p:nvSpPr>
        <p:spPr>
          <a:xfrm flipH="false" flipV="false" rot="0">
            <a:off x="16939257" y="8593201"/>
            <a:ext cx="568780" cy="858536"/>
          </a:xfrm>
          <a:custGeom>
            <a:avLst/>
            <a:gdLst/>
            <a:ahLst/>
            <a:cxnLst/>
            <a:rect r="r" b="b" t="t" l="l"/>
            <a:pathLst>
              <a:path h="858536" w="568780">
                <a:moveTo>
                  <a:pt x="0" y="0"/>
                </a:moveTo>
                <a:lnTo>
                  <a:pt x="568780" y="0"/>
                </a:lnTo>
                <a:lnTo>
                  <a:pt x="568780" y="858537"/>
                </a:lnTo>
                <a:lnTo>
                  <a:pt x="0" y="85853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9" id="9"/>
          <p:cNvSpPr/>
          <p:nvPr/>
        </p:nvSpPr>
        <p:spPr>
          <a:xfrm flipH="false" flipV="false" rot="0">
            <a:off x="9787988" y="8761724"/>
            <a:ext cx="808513" cy="521491"/>
          </a:xfrm>
          <a:custGeom>
            <a:avLst/>
            <a:gdLst/>
            <a:ahLst/>
            <a:cxnLst/>
            <a:rect r="r" b="b" t="t" l="l"/>
            <a:pathLst>
              <a:path h="521491" w="808513">
                <a:moveTo>
                  <a:pt x="0" y="0"/>
                </a:moveTo>
                <a:lnTo>
                  <a:pt x="808513" y="0"/>
                </a:lnTo>
                <a:lnTo>
                  <a:pt x="808513" y="521491"/>
                </a:lnTo>
                <a:lnTo>
                  <a:pt x="0" y="521491"/>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a:ln cap="sq">
            <a:noFill/>
            <a:prstDash val="solid"/>
            <a:miter/>
          </a:ln>
        </p:spPr>
      </p:sp>
      <p:sp>
        <p:nvSpPr>
          <p:cNvPr name="Freeform 10" id="10"/>
          <p:cNvSpPr/>
          <p:nvPr/>
        </p:nvSpPr>
        <p:spPr>
          <a:xfrm flipH="false" flipV="false" rot="0">
            <a:off x="16249458" y="8645031"/>
            <a:ext cx="494101" cy="754877"/>
          </a:xfrm>
          <a:custGeom>
            <a:avLst/>
            <a:gdLst/>
            <a:ahLst/>
            <a:cxnLst/>
            <a:rect r="r" b="b" t="t" l="l"/>
            <a:pathLst>
              <a:path h="754877" w="494101">
                <a:moveTo>
                  <a:pt x="0" y="0"/>
                </a:moveTo>
                <a:lnTo>
                  <a:pt x="494101" y="0"/>
                </a:lnTo>
                <a:lnTo>
                  <a:pt x="494101" y="754877"/>
                </a:lnTo>
                <a:lnTo>
                  <a:pt x="0" y="754877"/>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1" id="11"/>
          <p:cNvSpPr/>
          <p:nvPr/>
        </p:nvSpPr>
        <p:spPr>
          <a:xfrm flipH="false" flipV="false" rot="0">
            <a:off x="11486687" y="2619667"/>
            <a:ext cx="1226073" cy="1559393"/>
          </a:xfrm>
          <a:custGeom>
            <a:avLst/>
            <a:gdLst/>
            <a:ahLst/>
            <a:cxnLst/>
            <a:rect r="r" b="b" t="t" l="l"/>
            <a:pathLst>
              <a:path h="1559393" w="1226073">
                <a:moveTo>
                  <a:pt x="0" y="0"/>
                </a:moveTo>
                <a:lnTo>
                  <a:pt x="1226073" y="0"/>
                </a:lnTo>
                <a:lnTo>
                  <a:pt x="1226073" y="1559393"/>
                </a:lnTo>
                <a:lnTo>
                  <a:pt x="0" y="1559393"/>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2" id="12"/>
          <p:cNvSpPr/>
          <p:nvPr/>
        </p:nvSpPr>
        <p:spPr>
          <a:xfrm flipH="false" flipV="false" rot="0">
            <a:off x="13969657" y="6466802"/>
            <a:ext cx="1217064" cy="1500233"/>
          </a:xfrm>
          <a:custGeom>
            <a:avLst/>
            <a:gdLst/>
            <a:ahLst/>
            <a:cxnLst/>
            <a:rect r="r" b="b" t="t" l="l"/>
            <a:pathLst>
              <a:path h="1500233" w="1217064">
                <a:moveTo>
                  <a:pt x="0" y="0"/>
                </a:moveTo>
                <a:lnTo>
                  <a:pt x="1217064" y="0"/>
                </a:lnTo>
                <a:lnTo>
                  <a:pt x="1217064" y="1500233"/>
                </a:lnTo>
                <a:lnTo>
                  <a:pt x="0" y="1500233"/>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13" id="13"/>
          <p:cNvSpPr/>
          <p:nvPr/>
        </p:nvSpPr>
        <p:spPr>
          <a:xfrm flipH="true" flipV="false" rot="0">
            <a:off x="16375975" y="2725110"/>
            <a:ext cx="992839" cy="1348507"/>
          </a:xfrm>
          <a:custGeom>
            <a:avLst/>
            <a:gdLst/>
            <a:ahLst/>
            <a:cxnLst/>
            <a:rect r="r" b="b" t="t" l="l"/>
            <a:pathLst>
              <a:path h="1348507" w="992839">
                <a:moveTo>
                  <a:pt x="992839" y="0"/>
                </a:moveTo>
                <a:lnTo>
                  <a:pt x="0" y="0"/>
                </a:lnTo>
                <a:lnTo>
                  <a:pt x="0" y="1348508"/>
                </a:lnTo>
                <a:lnTo>
                  <a:pt x="992839" y="1348508"/>
                </a:lnTo>
                <a:lnTo>
                  <a:pt x="992839"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
        <p:nvSpPr>
          <p:cNvPr name="Freeform 14" id="14"/>
          <p:cNvSpPr/>
          <p:nvPr/>
        </p:nvSpPr>
        <p:spPr>
          <a:xfrm flipH="false" flipV="false" rot="0">
            <a:off x="9794167" y="1037368"/>
            <a:ext cx="835705" cy="1212765"/>
          </a:xfrm>
          <a:custGeom>
            <a:avLst/>
            <a:gdLst/>
            <a:ahLst/>
            <a:cxnLst/>
            <a:rect r="r" b="b" t="t" l="l"/>
            <a:pathLst>
              <a:path h="1212765" w="835705">
                <a:moveTo>
                  <a:pt x="0" y="0"/>
                </a:moveTo>
                <a:lnTo>
                  <a:pt x="835705" y="0"/>
                </a:lnTo>
                <a:lnTo>
                  <a:pt x="835705" y="1212765"/>
                </a:lnTo>
                <a:lnTo>
                  <a:pt x="0" y="1212765"/>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p:spPr>
      </p:sp>
      <p:sp>
        <p:nvSpPr>
          <p:cNvPr name="Freeform 15" id="15"/>
          <p:cNvSpPr/>
          <p:nvPr/>
        </p:nvSpPr>
        <p:spPr>
          <a:xfrm flipH="true" flipV="false" rot="0">
            <a:off x="10792199" y="8525122"/>
            <a:ext cx="829326" cy="994694"/>
          </a:xfrm>
          <a:custGeom>
            <a:avLst/>
            <a:gdLst/>
            <a:ahLst/>
            <a:cxnLst/>
            <a:rect r="r" b="b" t="t" l="l"/>
            <a:pathLst>
              <a:path h="994694" w="829326">
                <a:moveTo>
                  <a:pt x="829326" y="0"/>
                </a:moveTo>
                <a:lnTo>
                  <a:pt x="0" y="0"/>
                </a:lnTo>
                <a:lnTo>
                  <a:pt x="0" y="994695"/>
                </a:lnTo>
                <a:lnTo>
                  <a:pt x="829326" y="994695"/>
                </a:lnTo>
                <a:lnTo>
                  <a:pt x="829326" y="0"/>
                </a:lnTo>
                <a:close/>
              </a:path>
            </a:pathLst>
          </a:custGeom>
          <a:blipFill>
            <a:blip r:embed="rId22">
              <a:extLst>
                <a:ext uri="{96DAC541-7B7A-43D3-8B79-37D633B846F1}">
                  <asvg:svgBlip xmlns:asvg="http://schemas.microsoft.com/office/drawing/2016/SVG/main" r:embed="rId23"/>
                </a:ext>
              </a:extLst>
            </a:blip>
            <a:stretch>
              <a:fillRect l="0" t="0" r="0" b="0"/>
            </a:stretch>
          </a:blipFill>
          <a:ln cap="sq">
            <a:noFill/>
            <a:prstDash val="solid"/>
            <a:miter/>
          </a:ln>
        </p:spPr>
      </p:sp>
      <p:sp>
        <p:nvSpPr>
          <p:cNvPr name="Freeform 16" id="16"/>
          <p:cNvSpPr/>
          <p:nvPr/>
        </p:nvSpPr>
        <p:spPr>
          <a:xfrm flipH="false" flipV="false" rot="-5400000">
            <a:off x="12720924" y="820290"/>
            <a:ext cx="977860" cy="1646922"/>
          </a:xfrm>
          <a:custGeom>
            <a:avLst/>
            <a:gdLst/>
            <a:ahLst/>
            <a:cxnLst/>
            <a:rect r="r" b="b" t="t" l="l"/>
            <a:pathLst>
              <a:path h="1646922" w="977860">
                <a:moveTo>
                  <a:pt x="0" y="0"/>
                </a:moveTo>
                <a:lnTo>
                  <a:pt x="977860" y="0"/>
                </a:lnTo>
                <a:lnTo>
                  <a:pt x="977860" y="1646922"/>
                </a:lnTo>
                <a:lnTo>
                  <a:pt x="0" y="1646922"/>
                </a:lnTo>
                <a:lnTo>
                  <a:pt x="0" y="0"/>
                </a:lnTo>
                <a:close/>
              </a:path>
            </a:pathLst>
          </a:custGeom>
          <a:blipFill>
            <a:blip r:embed="rId24">
              <a:extLst>
                <a:ext uri="{96DAC541-7B7A-43D3-8B79-37D633B846F1}">
                  <asvg:svgBlip xmlns:asvg="http://schemas.microsoft.com/office/drawing/2016/SVG/main" r:embed="rId25"/>
                </a:ext>
              </a:extLst>
            </a:blip>
            <a:stretch>
              <a:fillRect l="0" t="0" r="0" b="0"/>
            </a:stretch>
          </a:blipFill>
        </p:spPr>
      </p:sp>
      <p:sp>
        <p:nvSpPr>
          <p:cNvPr name="Freeform 17" id="17"/>
          <p:cNvSpPr/>
          <p:nvPr/>
        </p:nvSpPr>
        <p:spPr>
          <a:xfrm flipH="false" flipV="false" rot="0">
            <a:off x="13713514" y="4538712"/>
            <a:ext cx="571976" cy="1370003"/>
          </a:xfrm>
          <a:custGeom>
            <a:avLst/>
            <a:gdLst/>
            <a:ahLst/>
            <a:cxnLst/>
            <a:rect r="r" b="b" t="t" l="l"/>
            <a:pathLst>
              <a:path h="1370003" w="571976">
                <a:moveTo>
                  <a:pt x="0" y="0"/>
                </a:moveTo>
                <a:lnTo>
                  <a:pt x="571976" y="0"/>
                </a:lnTo>
                <a:lnTo>
                  <a:pt x="571976" y="1370003"/>
                </a:lnTo>
                <a:lnTo>
                  <a:pt x="0" y="1370003"/>
                </a:lnTo>
                <a:lnTo>
                  <a:pt x="0" y="0"/>
                </a:lnTo>
                <a:close/>
              </a:path>
            </a:pathLst>
          </a:custGeom>
          <a:blipFill>
            <a:blip r:embed="rId26">
              <a:extLst>
                <a:ext uri="{96DAC541-7B7A-43D3-8B79-37D633B846F1}">
                  <asvg:svgBlip xmlns:asvg="http://schemas.microsoft.com/office/drawing/2016/SVG/main" r:embed="rId27"/>
                </a:ext>
              </a:extLst>
            </a:blip>
            <a:stretch>
              <a:fillRect l="0" t="0" r="0" b="0"/>
            </a:stretch>
          </a:blipFill>
        </p:spPr>
      </p:sp>
      <p:sp>
        <p:nvSpPr>
          <p:cNvPr name="Freeform 18" id="18"/>
          <p:cNvSpPr/>
          <p:nvPr/>
        </p:nvSpPr>
        <p:spPr>
          <a:xfrm flipH="true" flipV="false" rot="0">
            <a:off x="14579722" y="2901404"/>
            <a:ext cx="1410153" cy="995921"/>
          </a:xfrm>
          <a:custGeom>
            <a:avLst/>
            <a:gdLst/>
            <a:ahLst/>
            <a:cxnLst/>
            <a:rect r="r" b="b" t="t" l="l"/>
            <a:pathLst>
              <a:path h="995921" w="1410153">
                <a:moveTo>
                  <a:pt x="1410153" y="0"/>
                </a:moveTo>
                <a:lnTo>
                  <a:pt x="0" y="0"/>
                </a:lnTo>
                <a:lnTo>
                  <a:pt x="0" y="995920"/>
                </a:lnTo>
                <a:lnTo>
                  <a:pt x="1410153" y="995920"/>
                </a:lnTo>
                <a:lnTo>
                  <a:pt x="1410153" y="0"/>
                </a:lnTo>
                <a:close/>
              </a:path>
            </a:pathLst>
          </a:custGeom>
          <a:blipFill>
            <a:blip r:embed="rId28">
              <a:extLst>
                <a:ext uri="{96DAC541-7B7A-43D3-8B79-37D633B846F1}">
                  <asvg:svgBlip xmlns:asvg="http://schemas.microsoft.com/office/drawing/2016/SVG/main" r:embed="rId29"/>
                </a:ext>
              </a:extLst>
            </a:blip>
            <a:stretch>
              <a:fillRect l="0" t="0" r="0" b="0"/>
            </a:stretch>
          </a:blipFill>
        </p:spPr>
      </p:sp>
      <p:sp>
        <p:nvSpPr>
          <p:cNvPr name="Freeform 19" id="19"/>
          <p:cNvSpPr/>
          <p:nvPr/>
        </p:nvSpPr>
        <p:spPr>
          <a:xfrm flipH="true" flipV="false" rot="0">
            <a:off x="13098860" y="2741850"/>
            <a:ext cx="1094761" cy="1315028"/>
          </a:xfrm>
          <a:custGeom>
            <a:avLst/>
            <a:gdLst/>
            <a:ahLst/>
            <a:cxnLst/>
            <a:rect r="r" b="b" t="t" l="l"/>
            <a:pathLst>
              <a:path h="1315028" w="1094761">
                <a:moveTo>
                  <a:pt x="1094761" y="0"/>
                </a:moveTo>
                <a:lnTo>
                  <a:pt x="0" y="0"/>
                </a:lnTo>
                <a:lnTo>
                  <a:pt x="0" y="1315028"/>
                </a:lnTo>
                <a:lnTo>
                  <a:pt x="1094761" y="1315028"/>
                </a:lnTo>
                <a:lnTo>
                  <a:pt x="1094761" y="0"/>
                </a:lnTo>
                <a:close/>
              </a:path>
            </a:pathLst>
          </a:custGeom>
          <a:blipFill>
            <a:blip r:embed="rId30">
              <a:extLst>
                <a:ext uri="{96DAC541-7B7A-43D3-8B79-37D633B846F1}">
                  <asvg:svgBlip xmlns:asvg="http://schemas.microsoft.com/office/drawing/2016/SVG/main" r:embed="rId31"/>
                </a:ext>
              </a:extLst>
            </a:blip>
            <a:stretch>
              <a:fillRect l="0" t="0" r="0" b="0"/>
            </a:stretch>
          </a:blipFill>
        </p:spPr>
      </p:sp>
      <p:sp>
        <p:nvSpPr>
          <p:cNvPr name="Freeform 20" id="20"/>
          <p:cNvSpPr/>
          <p:nvPr/>
        </p:nvSpPr>
        <p:spPr>
          <a:xfrm flipH="true" flipV="false" rot="0">
            <a:off x="11638332" y="4632353"/>
            <a:ext cx="1556211" cy="1182721"/>
          </a:xfrm>
          <a:custGeom>
            <a:avLst/>
            <a:gdLst/>
            <a:ahLst/>
            <a:cxnLst/>
            <a:rect r="r" b="b" t="t" l="l"/>
            <a:pathLst>
              <a:path h="1182721" w="1556211">
                <a:moveTo>
                  <a:pt x="1556211" y="0"/>
                </a:moveTo>
                <a:lnTo>
                  <a:pt x="0" y="0"/>
                </a:lnTo>
                <a:lnTo>
                  <a:pt x="0" y="1182721"/>
                </a:lnTo>
                <a:lnTo>
                  <a:pt x="1556211" y="1182721"/>
                </a:lnTo>
                <a:lnTo>
                  <a:pt x="1556211" y="0"/>
                </a:lnTo>
                <a:close/>
              </a:path>
            </a:pathLst>
          </a:custGeom>
          <a:blipFill>
            <a:blip r:embed="rId32">
              <a:extLst>
                <a:ext uri="{96DAC541-7B7A-43D3-8B79-37D633B846F1}">
                  <asvg:svgBlip xmlns:asvg="http://schemas.microsoft.com/office/drawing/2016/SVG/main" r:embed="rId33"/>
                </a:ext>
              </a:extLst>
            </a:blip>
            <a:stretch>
              <a:fillRect l="0" t="0" r="0" b="0"/>
            </a:stretch>
          </a:blipFill>
        </p:spPr>
      </p:sp>
      <p:sp>
        <p:nvSpPr>
          <p:cNvPr name="Freeform 21" id="21"/>
          <p:cNvSpPr/>
          <p:nvPr/>
        </p:nvSpPr>
        <p:spPr>
          <a:xfrm flipH="false" flipV="false" rot="0">
            <a:off x="8885137" y="8644817"/>
            <a:ext cx="707154" cy="755305"/>
          </a:xfrm>
          <a:custGeom>
            <a:avLst/>
            <a:gdLst/>
            <a:ahLst/>
            <a:cxnLst/>
            <a:rect r="r" b="b" t="t" l="l"/>
            <a:pathLst>
              <a:path h="755305" w="707154">
                <a:moveTo>
                  <a:pt x="0" y="0"/>
                </a:moveTo>
                <a:lnTo>
                  <a:pt x="707154" y="0"/>
                </a:lnTo>
                <a:lnTo>
                  <a:pt x="707154" y="755305"/>
                </a:lnTo>
                <a:lnTo>
                  <a:pt x="0" y="755305"/>
                </a:lnTo>
                <a:lnTo>
                  <a:pt x="0" y="0"/>
                </a:lnTo>
                <a:close/>
              </a:path>
            </a:pathLst>
          </a:custGeom>
          <a:blipFill>
            <a:blip r:embed="rId34">
              <a:extLst>
                <a:ext uri="{96DAC541-7B7A-43D3-8B79-37D633B846F1}">
                  <asvg:svgBlip xmlns:asvg="http://schemas.microsoft.com/office/drawing/2016/SVG/main" r:embed="rId35"/>
                </a:ext>
              </a:extLst>
            </a:blip>
            <a:stretch>
              <a:fillRect l="0" t="0" r="0" b="0"/>
            </a:stretch>
          </a:blipFill>
          <a:ln cap="sq">
            <a:noFill/>
            <a:prstDash val="solid"/>
            <a:miter/>
          </a:ln>
        </p:spPr>
      </p:sp>
      <p:sp>
        <p:nvSpPr>
          <p:cNvPr name="Freeform 22" id="22"/>
          <p:cNvSpPr/>
          <p:nvPr/>
        </p:nvSpPr>
        <p:spPr>
          <a:xfrm flipH="false" flipV="false" rot="0">
            <a:off x="9481351" y="2667672"/>
            <a:ext cx="1619236" cy="1463384"/>
          </a:xfrm>
          <a:custGeom>
            <a:avLst/>
            <a:gdLst/>
            <a:ahLst/>
            <a:cxnLst/>
            <a:rect r="r" b="b" t="t" l="l"/>
            <a:pathLst>
              <a:path h="1463384" w="1619236">
                <a:moveTo>
                  <a:pt x="0" y="0"/>
                </a:moveTo>
                <a:lnTo>
                  <a:pt x="1619236" y="0"/>
                </a:lnTo>
                <a:lnTo>
                  <a:pt x="1619236" y="1463384"/>
                </a:lnTo>
                <a:lnTo>
                  <a:pt x="0" y="1463384"/>
                </a:lnTo>
                <a:lnTo>
                  <a:pt x="0" y="0"/>
                </a:lnTo>
                <a:close/>
              </a:path>
            </a:pathLst>
          </a:custGeom>
          <a:blipFill>
            <a:blip r:embed="rId36">
              <a:extLst>
                <a:ext uri="{96DAC541-7B7A-43D3-8B79-37D633B846F1}">
                  <asvg:svgBlip xmlns:asvg="http://schemas.microsoft.com/office/drawing/2016/SVG/main" r:embed="rId37"/>
                </a:ext>
              </a:extLst>
            </a:blip>
            <a:stretch>
              <a:fillRect l="0" t="0" r="0" b="0"/>
            </a:stretch>
          </a:blipFill>
        </p:spPr>
      </p:sp>
      <p:sp>
        <p:nvSpPr>
          <p:cNvPr name="Freeform 23" id="23"/>
          <p:cNvSpPr/>
          <p:nvPr/>
        </p:nvSpPr>
        <p:spPr>
          <a:xfrm flipH="false" flipV="false" rot="0">
            <a:off x="16591463" y="4707201"/>
            <a:ext cx="916574" cy="1033024"/>
          </a:xfrm>
          <a:custGeom>
            <a:avLst/>
            <a:gdLst/>
            <a:ahLst/>
            <a:cxnLst/>
            <a:rect r="r" b="b" t="t" l="l"/>
            <a:pathLst>
              <a:path h="1033024" w="916574">
                <a:moveTo>
                  <a:pt x="0" y="0"/>
                </a:moveTo>
                <a:lnTo>
                  <a:pt x="916574" y="0"/>
                </a:lnTo>
                <a:lnTo>
                  <a:pt x="916574" y="1033025"/>
                </a:lnTo>
                <a:lnTo>
                  <a:pt x="0" y="1033025"/>
                </a:lnTo>
                <a:lnTo>
                  <a:pt x="0" y="0"/>
                </a:lnTo>
                <a:close/>
              </a:path>
            </a:pathLst>
          </a:custGeom>
          <a:blipFill>
            <a:blip r:embed="rId38">
              <a:extLst>
                <a:ext uri="{96DAC541-7B7A-43D3-8B79-37D633B846F1}">
                  <asvg:svgBlip xmlns:asvg="http://schemas.microsoft.com/office/drawing/2016/SVG/main" r:embed="rId39"/>
                </a:ext>
              </a:extLst>
            </a:blip>
            <a:stretch>
              <a:fillRect l="0" t="0" r="0" b="0"/>
            </a:stretch>
          </a:blipFill>
        </p:spPr>
      </p:sp>
      <p:grpSp>
        <p:nvGrpSpPr>
          <p:cNvPr name="Group 24" id="24"/>
          <p:cNvGrpSpPr/>
          <p:nvPr/>
        </p:nvGrpSpPr>
        <p:grpSpPr>
          <a:xfrm rot="0">
            <a:off x="6292540" y="2612441"/>
            <a:ext cx="1067354" cy="1573846"/>
            <a:chOff x="0" y="0"/>
            <a:chExt cx="1423138" cy="2098461"/>
          </a:xfrm>
        </p:grpSpPr>
        <p:sp>
          <p:nvSpPr>
            <p:cNvPr name="Freeform 25" id="25"/>
            <p:cNvSpPr/>
            <p:nvPr/>
          </p:nvSpPr>
          <p:spPr>
            <a:xfrm flipH="false" flipV="false" rot="0">
              <a:off x="65454" y="481457"/>
              <a:ext cx="1292230" cy="1135547"/>
            </a:xfrm>
            <a:custGeom>
              <a:avLst/>
              <a:gdLst/>
              <a:ahLst/>
              <a:cxnLst/>
              <a:rect r="r" b="b" t="t" l="l"/>
              <a:pathLst>
                <a:path h="1135547" w="1292230">
                  <a:moveTo>
                    <a:pt x="0" y="0"/>
                  </a:moveTo>
                  <a:lnTo>
                    <a:pt x="1292230" y="0"/>
                  </a:lnTo>
                  <a:lnTo>
                    <a:pt x="1292230" y="1135547"/>
                  </a:lnTo>
                  <a:lnTo>
                    <a:pt x="0" y="1135547"/>
                  </a:lnTo>
                  <a:lnTo>
                    <a:pt x="0" y="0"/>
                  </a:lnTo>
                  <a:close/>
                </a:path>
              </a:pathLst>
            </a:custGeom>
            <a:blipFill>
              <a:blip r:embed="rId40">
                <a:extLst>
                  <a:ext uri="{96DAC541-7B7A-43D3-8B79-37D633B846F1}">
                    <asvg:svgBlip xmlns:asvg="http://schemas.microsoft.com/office/drawing/2016/SVG/main" r:embed="rId41"/>
                  </a:ext>
                </a:extLst>
              </a:blip>
              <a:stretch>
                <a:fillRect l="0" t="0" r="0" b="0"/>
              </a:stretch>
            </a:blipFill>
          </p:spPr>
        </p:sp>
        <p:sp>
          <p:nvSpPr>
            <p:cNvPr name="Freeform 26" id="26"/>
            <p:cNvSpPr/>
            <p:nvPr/>
          </p:nvSpPr>
          <p:spPr>
            <a:xfrm flipH="true" flipV="false" rot="0">
              <a:off x="69245" y="330546"/>
              <a:ext cx="1284648" cy="1437369"/>
            </a:xfrm>
            <a:custGeom>
              <a:avLst/>
              <a:gdLst/>
              <a:ahLst/>
              <a:cxnLst/>
              <a:rect r="r" b="b" t="t" l="l"/>
              <a:pathLst>
                <a:path h="1437369" w="1284648">
                  <a:moveTo>
                    <a:pt x="1284648" y="0"/>
                  </a:moveTo>
                  <a:lnTo>
                    <a:pt x="0" y="0"/>
                  </a:lnTo>
                  <a:lnTo>
                    <a:pt x="0" y="1437369"/>
                  </a:lnTo>
                  <a:lnTo>
                    <a:pt x="1284648" y="1437369"/>
                  </a:lnTo>
                  <a:lnTo>
                    <a:pt x="1284648" y="0"/>
                  </a:lnTo>
                  <a:close/>
                </a:path>
              </a:pathLst>
            </a:custGeom>
            <a:blipFill>
              <a:blip r:embed="rId42">
                <a:extLst>
                  <a:ext uri="{96DAC541-7B7A-43D3-8B79-37D633B846F1}">
                    <asvg:svgBlip xmlns:asvg="http://schemas.microsoft.com/office/drawing/2016/SVG/main" r:embed="rId43"/>
                  </a:ext>
                </a:extLst>
              </a:blip>
              <a:stretch>
                <a:fillRect l="0" t="0" r="0" b="0"/>
              </a:stretch>
            </a:blipFill>
          </p:spPr>
        </p:sp>
        <p:sp>
          <p:nvSpPr>
            <p:cNvPr name="Freeform 27" id="27"/>
            <p:cNvSpPr/>
            <p:nvPr/>
          </p:nvSpPr>
          <p:spPr>
            <a:xfrm flipH="false" flipV="false" rot="0">
              <a:off x="0" y="0"/>
              <a:ext cx="1423138" cy="2098461"/>
            </a:xfrm>
            <a:custGeom>
              <a:avLst/>
              <a:gdLst/>
              <a:ahLst/>
              <a:cxnLst/>
              <a:rect r="r" b="b" t="t" l="l"/>
              <a:pathLst>
                <a:path h="2098461" w="1423138">
                  <a:moveTo>
                    <a:pt x="0" y="0"/>
                  </a:moveTo>
                  <a:lnTo>
                    <a:pt x="1423138" y="0"/>
                  </a:lnTo>
                  <a:lnTo>
                    <a:pt x="1423138" y="2098461"/>
                  </a:lnTo>
                  <a:lnTo>
                    <a:pt x="0" y="2098461"/>
                  </a:lnTo>
                  <a:lnTo>
                    <a:pt x="0" y="0"/>
                  </a:lnTo>
                  <a:close/>
                </a:path>
              </a:pathLst>
            </a:custGeom>
            <a:blipFill>
              <a:blip r:embed="rId44">
                <a:extLst>
                  <a:ext uri="{96DAC541-7B7A-43D3-8B79-37D633B846F1}">
                    <asvg:svgBlip xmlns:asvg="http://schemas.microsoft.com/office/drawing/2016/SVG/main" r:embed="rId45"/>
                  </a:ext>
                </a:extLst>
              </a:blip>
              <a:stretch>
                <a:fillRect l="0" t="0" r="0" b="0"/>
              </a:stretch>
            </a:blipFill>
          </p:spPr>
        </p:sp>
        <p:sp>
          <p:nvSpPr>
            <p:cNvPr name="Freeform 28" id="28"/>
            <p:cNvSpPr/>
            <p:nvPr/>
          </p:nvSpPr>
          <p:spPr>
            <a:xfrm flipH="false" flipV="false" rot="1026495">
              <a:off x="529026" y="796338"/>
              <a:ext cx="365086" cy="505786"/>
            </a:xfrm>
            <a:custGeom>
              <a:avLst/>
              <a:gdLst/>
              <a:ahLst/>
              <a:cxnLst/>
              <a:rect r="r" b="b" t="t" l="l"/>
              <a:pathLst>
                <a:path h="505786" w="365086">
                  <a:moveTo>
                    <a:pt x="0" y="0"/>
                  </a:moveTo>
                  <a:lnTo>
                    <a:pt x="365086" y="0"/>
                  </a:lnTo>
                  <a:lnTo>
                    <a:pt x="365086" y="505786"/>
                  </a:lnTo>
                  <a:lnTo>
                    <a:pt x="0" y="505786"/>
                  </a:lnTo>
                  <a:lnTo>
                    <a:pt x="0" y="0"/>
                  </a:lnTo>
                  <a:close/>
                </a:path>
              </a:pathLst>
            </a:custGeom>
            <a:blipFill>
              <a:blip r:embed="rId46">
                <a:extLst>
                  <a:ext uri="{96DAC541-7B7A-43D3-8B79-37D633B846F1}">
                    <asvg:svgBlip xmlns:asvg="http://schemas.microsoft.com/office/drawing/2016/SVG/main" r:embed="rId47"/>
                  </a:ext>
                </a:extLst>
              </a:blip>
              <a:stretch>
                <a:fillRect l="0" t="0" r="0" b="0"/>
              </a:stretch>
            </a:blipFill>
          </p:spPr>
        </p:sp>
        <p:sp>
          <p:nvSpPr>
            <p:cNvPr name="Freeform 29" id="29"/>
            <p:cNvSpPr/>
            <p:nvPr/>
          </p:nvSpPr>
          <p:spPr>
            <a:xfrm flipH="true" flipV="false" rot="0">
              <a:off x="508118" y="787786"/>
              <a:ext cx="406903" cy="522889"/>
            </a:xfrm>
            <a:custGeom>
              <a:avLst/>
              <a:gdLst/>
              <a:ahLst/>
              <a:cxnLst/>
              <a:rect r="r" b="b" t="t" l="l"/>
              <a:pathLst>
                <a:path h="522889" w="406903">
                  <a:moveTo>
                    <a:pt x="406903" y="0"/>
                  </a:moveTo>
                  <a:lnTo>
                    <a:pt x="0" y="0"/>
                  </a:lnTo>
                  <a:lnTo>
                    <a:pt x="0" y="522889"/>
                  </a:lnTo>
                  <a:lnTo>
                    <a:pt x="406903" y="522889"/>
                  </a:lnTo>
                  <a:lnTo>
                    <a:pt x="406903" y="0"/>
                  </a:lnTo>
                  <a:close/>
                </a:path>
              </a:pathLst>
            </a:custGeom>
            <a:blipFill>
              <a:blip r:embed="rId48">
                <a:extLst>
                  <a:ext uri="{96DAC541-7B7A-43D3-8B79-37D633B846F1}">
                    <asvg:svgBlip xmlns:asvg="http://schemas.microsoft.com/office/drawing/2016/SVG/main" r:embed="rId49"/>
                  </a:ext>
                </a:extLst>
              </a:blip>
              <a:stretch>
                <a:fillRect l="0" t="0" r="0" b="0"/>
              </a:stretch>
            </a:blipFill>
          </p:spPr>
        </p:sp>
        <p:sp>
          <p:nvSpPr>
            <p:cNvPr name="Freeform 30" id="30"/>
            <p:cNvSpPr/>
            <p:nvPr/>
          </p:nvSpPr>
          <p:spPr>
            <a:xfrm flipH="true" flipV="false" rot="0">
              <a:off x="485078" y="834631"/>
              <a:ext cx="452982" cy="429200"/>
            </a:xfrm>
            <a:custGeom>
              <a:avLst/>
              <a:gdLst/>
              <a:ahLst/>
              <a:cxnLst/>
              <a:rect r="r" b="b" t="t" l="l"/>
              <a:pathLst>
                <a:path h="429200" w="452982">
                  <a:moveTo>
                    <a:pt x="452982" y="0"/>
                  </a:moveTo>
                  <a:lnTo>
                    <a:pt x="0" y="0"/>
                  </a:lnTo>
                  <a:lnTo>
                    <a:pt x="0" y="429200"/>
                  </a:lnTo>
                  <a:lnTo>
                    <a:pt x="452982" y="429200"/>
                  </a:lnTo>
                  <a:lnTo>
                    <a:pt x="452982" y="0"/>
                  </a:lnTo>
                  <a:close/>
                </a:path>
              </a:pathLst>
            </a:custGeom>
            <a:blipFill>
              <a:blip r:embed="rId50">
                <a:extLst>
                  <a:ext uri="{96DAC541-7B7A-43D3-8B79-37D633B846F1}">
                    <asvg:svgBlip xmlns:asvg="http://schemas.microsoft.com/office/drawing/2016/SVG/main" r:embed="rId51"/>
                  </a:ext>
                </a:extLst>
              </a:blip>
              <a:stretch>
                <a:fillRect l="0" t="0" r="0" b="0"/>
              </a:stretch>
            </a:blipFill>
          </p:spPr>
        </p:sp>
      </p:grpSp>
      <p:sp>
        <p:nvSpPr>
          <p:cNvPr name="Freeform 31" id="31"/>
          <p:cNvSpPr/>
          <p:nvPr/>
        </p:nvSpPr>
        <p:spPr>
          <a:xfrm flipH="false" flipV="false" rot="0">
            <a:off x="14804461" y="4646759"/>
            <a:ext cx="1268031" cy="1153908"/>
          </a:xfrm>
          <a:custGeom>
            <a:avLst/>
            <a:gdLst/>
            <a:ahLst/>
            <a:cxnLst/>
            <a:rect r="r" b="b" t="t" l="l"/>
            <a:pathLst>
              <a:path h="1153908" w="1268031">
                <a:moveTo>
                  <a:pt x="0" y="0"/>
                </a:moveTo>
                <a:lnTo>
                  <a:pt x="1268031" y="0"/>
                </a:lnTo>
                <a:lnTo>
                  <a:pt x="1268031" y="1153909"/>
                </a:lnTo>
                <a:lnTo>
                  <a:pt x="0" y="1153909"/>
                </a:lnTo>
                <a:lnTo>
                  <a:pt x="0" y="0"/>
                </a:lnTo>
                <a:close/>
              </a:path>
            </a:pathLst>
          </a:custGeom>
          <a:blipFill>
            <a:blip r:embed="rId52">
              <a:extLst>
                <a:ext uri="{96DAC541-7B7A-43D3-8B79-37D633B846F1}">
                  <asvg:svgBlip xmlns:asvg="http://schemas.microsoft.com/office/drawing/2016/SVG/main" r:embed="rId53"/>
                </a:ext>
              </a:extLst>
            </a:blip>
            <a:stretch>
              <a:fillRect l="0" t="0" r="0" b="0"/>
            </a:stretch>
          </a:blipFill>
        </p:spPr>
      </p:sp>
      <p:sp>
        <p:nvSpPr>
          <p:cNvPr name="Freeform 32" id="32"/>
          <p:cNvSpPr/>
          <p:nvPr/>
        </p:nvSpPr>
        <p:spPr>
          <a:xfrm flipH="false" flipV="false" rot="0">
            <a:off x="6160266" y="4744646"/>
            <a:ext cx="1583695" cy="958136"/>
          </a:xfrm>
          <a:custGeom>
            <a:avLst/>
            <a:gdLst/>
            <a:ahLst/>
            <a:cxnLst/>
            <a:rect r="r" b="b" t="t" l="l"/>
            <a:pathLst>
              <a:path h="958136" w="1583695">
                <a:moveTo>
                  <a:pt x="0" y="0"/>
                </a:moveTo>
                <a:lnTo>
                  <a:pt x="1583695" y="0"/>
                </a:lnTo>
                <a:lnTo>
                  <a:pt x="1583695" y="958135"/>
                </a:lnTo>
                <a:lnTo>
                  <a:pt x="0" y="958135"/>
                </a:lnTo>
                <a:lnTo>
                  <a:pt x="0" y="0"/>
                </a:lnTo>
                <a:close/>
              </a:path>
            </a:pathLst>
          </a:custGeom>
          <a:blipFill>
            <a:blip r:embed="rId54">
              <a:extLst>
                <a:ext uri="{96DAC541-7B7A-43D3-8B79-37D633B846F1}">
                  <asvg:svgBlip xmlns:asvg="http://schemas.microsoft.com/office/drawing/2016/SVG/main" r:embed="rId55"/>
                </a:ext>
              </a:extLst>
            </a:blip>
            <a:stretch>
              <a:fillRect l="0" t="0" r="0" b="0"/>
            </a:stretch>
          </a:blipFill>
        </p:spPr>
      </p:sp>
      <p:sp>
        <p:nvSpPr>
          <p:cNvPr name="Freeform 33" id="33"/>
          <p:cNvSpPr/>
          <p:nvPr/>
        </p:nvSpPr>
        <p:spPr>
          <a:xfrm flipH="false" flipV="false" rot="0">
            <a:off x="6254675" y="8669398"/>
            <a:ext cx="711479" cy="706143"/>
          </a:xfrm>
          <a:custGeom>
            <a:avLst/>
            <a:gdLst/>
            <a:ahLst/>
            <a:cxnLst/>
            <a:rect r="r" b="b" t="t" l="l"/>
            <a:pathLst>
              <a:path h="706143" w="711479">
                <a:moveTo>
                  <a:pt x="0" y="0"/>
                </a:moveTo>
                <a:lnTo>
                  <a:pt x="711479" y="0"/>
                </a:lnTo>
                <a:lnTo>
                  <a:pt x="711479" y="706143"/>
                </a:lnTo>
                <a:lnTo>
                  <a:pt x="0" y="706143"/>
                </a:lnTo>
                <a:lnTo>
                  <a:pt x="0" y="0"/>
                </a:lnTo>
                <a:close/>
              </a:path>
            </a:pathLst>
          </a:custGeom>
          <a:blipFill>
            <a:blip r:embed="rId56">
              <a:extLst>
                <a:ext uri="{96DAC541-7B7A-43D3-8B79-37D633B846F1}">
                  <asvg:svgBlip xmlns:asvg="http://schemas.microsoft.com/office/drawing/2016/SVG/main" r:embed="rId57"/>
                </a:ext>
              </a:extLst>
            </a:blip>
            <a:stretch>
              <a:fillRect l="0" t="0" r="0" b="0"/>
            </a:stretch>
          </a:blipFill>
          <a:ln cap="sq">
            <a:noFill/>
            <a:prstDash val="solid"/>
            <a:miter/>
          </a:ln>
        </p:spPr>
      </p:sp>
      <p:sp>
        <p:nvSpPr>
          <p:cNvPr name="Freeform 34" id="34"/>
          <p:cNvSpPr/>
          <p:nvPr/>
        </p:nvSpPr>
        <p:spPr>
          <a:xfrm flipH="true" flipV="false" rot="0">
            <a:off x="13709347" y="8675307"/>
            <a:ext cx="522479" cy="694324"/>
          </a:xfrm>
          <a:custGeom>
            <a:avLst/>
            <a:gdLst/>
            <a:ahLst/>
            <a:cxnLst/>
            <a:rect r="r" b="b" t="t" l="l"/>
            <a:pathLst>
              <a:path h="694324" w="522479">
                <a:moveTo>
                  <a:pt x="522479" y="0"/>
                </a:moveTo>
                <a:lnTo>
                  <a:pt x="0" y="0"/>
                </a:lnTo>
                <a:lnTo>
                  <a:pt x="0" y="694324"/>
                </a:lnTo>
                <a:lnTo>
                  <a:pt x="522479" y="694324"/>
                </a:lnTo>
                <a:lnTo>
                  <a:pt x="522479" y="0"/>
                </a:lnTo>
                <a:close/>
              </a:path>
            </a:pathLst>
          </a:custGeom>
          <a:blipFill>
            <a:blip r:embed="rId58">
              <a:extLst>
                <a:ext uri="{96DAC541-7B7A-43D3-8B79-37D633B846F1}">
                  <asvg:svgBlip xmlns:asvg="http://schemas.microsoft.com/office/drawing/2016/SVG/main" r:embed="rId59"/>
                </a:ext>
              </a:extLst>
            </a:blip>
            <a:stretch>
              <a:fillRect l="0" t="0" r="0" b="0"/>
            </a:stretch>
          </a:blipFill>
        </p:spPr>
      </p:sp>
      <p:sp>
        <p:nvSpPr>
          <p:cNvPr name="Freeform 35" id="35"/>
          <p:cNvSpPr/>
          <p:nvPr/>
        </p:nvSpPr>
        <p:spPr>
          <a:xfrm flipH="false" flipV="false" rot="0">
            <a:off x="8101838" y="8644591"/>
            <a:ext cx="587601" cy="755757"/>
          </a:xfrm>
          <a:custGeom>
            <a:avLst/>
            <a:gdLst/>
            <a:ahLst/>
            <a:cxnLst/>
            <a:rect r="r" b="b" t="t" l="l"/>
            <a:pathLst>
              <a:path h="755757" w="587601">
                <a:moveTo>
                  <a:pt x="0" y="0"/>
                </a:moveTo>
                <a:lnTo>
                  <a:pt x="587601" y="0"/>
                </a:lnTo>
                <a:lnTo>
                  <a:pt x="587601" y="755757"/>
                </a:lnTo>
                <a:lnTo>
                  <a:pt x="0" y="755757"/>
                </a:lnTo>
                <a:lnTo>
                  <a:pt x="0" y="0"/>
                </a:lnTo>
                <a:close/>
              </a:path>
            </a:pathLst>
          </a:custGeom>
          <a:blipFill>
            <a:blip r:embed="rId60">
              <a:extLst>
                <a:ext uri="{96DAC541-7B7A-43D3-8B79-37D633B846F1}">
                  <asvg:svgBlip xmlns:asvg="http://schemas.microsoft.com/office/drawing/2016/SVG/main" r:embed="rId61"/>
                </a:ext>
              </a:extLst>
            </a:blip>
            <a:stretch>
              <a:fillRect l="0" t="0" r="0" b="0"/>
            </a:stretch>
          </a:blipFill>
          <a:ln cap="sq">
            <a:noFill/>
            <a:prstDash val="solid"/>
            <a:miter/>
          </a:ln>
        </p:spPr>
      </p:sp>
      <p:sp>
        <p:nvSpPr>
          <p:cNvPr name="Freeform 36" id="36"/>
          <p:cNvSpPr/>
          <p:nvPr/>
        </p:nvSpPr>
        <p:spPr>
          <a:xfrm flipH="false" flipV="false" rot="0">
            <a:off x="10159131" y="4572710"/>
            <a:ext cx="960230" cy="1302006"/>
          </a:xfrm>
          <a:custGeom>
            <a:avLst/>
            <a:gdLst/>
            <a:ahLst/>
            <a:cxnLst/>
            <a:rect r="r" b="b" t="t" l="l"/>
            <a:pathLst>
              <a:path h="1302006" w="960230">
                <a:moveTo>
                  <a:pt x="0" y="0"/>
                </a:moveTo>
                <a:lnTo>
                  <a:pt x="960230" y="0"/>
                </a:lnTo>
                <a:lnTo>
                  <a:pt x="960230" y="1302007"/>
                </a:lnTo>
                <a:lnTo>
                  <a:pt x="0" y="1302007"/>
                </a:lnTo>
                <a:lnTo>
                  <a:pt x="0" y="0"/>
                </a:lnTo>
                <a:close/>
              </a:path>
            </a:pathLst>
          </a:custGeom>
          <a:blipFill>
            <a:blip r:embed="rId62">
              <a:extLst>
                <a:ext uri="{96DAC541-7B7A-43D3-8B79-37D633B846F1}">
                  <asvg:svgBlip xmlns:asvg="http://schemas.microsoft.com/office/drawing/2016/SVG/main" r:embed="rId63"/>
                </a:ext>
              </a:extLst>
            </a:blip>
            <a:stretch>
              <a:fillRect l="0" t="0" r="0" b="0"/>
            </a:stretch>
          </a:blipFill>
        </p:spPr>
      </p:sp>
      <p:sp>
        <p:nvSpPr>
          <p:cNvPr name="Freeform 37" id="37"/>
          <p:cNvSpPr/>
          <p:nvPr/>
        </p:nvSpPr>
        <p:spPr>
          <a:xfrm flipH="false" flipV="false" rot="0">
            <a:off x="7161852" y="8837793"/>
            <a:ext cx="744289" cy="369353"/>
          </a:xfrm>
          <a:custGeom>
            <a:avLst/>
            <a:gdLst/>
            <a:ahLst/>
            <a:cxnLst/>
            <a:rect r="r" b="b" t="t" l="l"/>
            <a:pathLst>
              <a:path h="369353" w="744289">
                <a:moveTo>
                  <a:pt x="0" y="0"/>
                </a:moveTo>
                <a:lnTo>
                  <a:pt x="744288" y="0"/>
                </a:lnTo>
                <a:lnTo>
                  <a:pt x="744288" y="369353"/>
                </a:lnTo>
                <a:lnTo>
                  <a:pt x="0" y="369353"/>
                </a:lnTo>
                <a:lnTo>
                  <a:pt x="0" y="0"/>
                </a:lnTo>
                <a:close/>
              </a:path>
            </a:pathLst>
          </a:custGeom>
          <a:blipFill>
            <a:blip r:embed="rId64">
              <a:extLst>
                <a:ext uri="{96DAC541-7B7A-43D3-8B79-37D633B846F1}">
                  <asvg:svgBlip xmlns:asvg="http://schemas.microsoft.com/office/drawing/2016/SVG/main" r:embed="rId65"/>
                </a:ext>
              </a:extLst>
            </a:blip>
            <a:stretch>
              <a:fillRect l="0" t="0" r="0" b="0"/>
            </a:stretch>
          </a:blipFill>
          <a:ln cap="sq">
            <a:noFill/>
            <a:prstDash val="solid"/>
            <a:miter/>
          </a:ln>
        </p:spPr>
      </p:sp>
      <p:sp>
        <p:nvSpPr>
          <p:cNvPr name="Freeform 38" id="38"/>
          <p:cNvSpPr/>
          <p:nvPr/>
        </p:nvSpPr>
        <p:spPr>
          <a:xfrm flipH="true" flipV="false" rot="0">
            <a:off x="12673328" y="8650102"/>
            <a:ext cx="840322" cy="744735"/>
          </a:xfrm>
          <a:custGeom>
            <a:avLst/>
            <a:gdLst/>
            <a:ahLst/>
            <a:cxnLst/>
            <a:rect r="r" b="b" t="t" l="l"/>
            <a:pathLst>
              <a:path h="744735" w="840322">
                <a:moveTo>
                  <a:pt x="840322" y="0"/>
                </a:moveTo>
                <a:lnTo>
                  <a:pt x="0" y="0"/>
                </a:lnTo>
                <a:lnTo>
                  <a:pt x="0" y="744735"/>
                </a:lnTo>
                <a:lnTo>
                  <a:pt x="840322" y="744735"/>
                </a:lnTo>
                <a:lnTo>
                  <a:pt x="840322" y="0"/>
                </a:lnTo>
                <a:close/>
              </a:path>
            </a:pathLst>
          </a:custGeom>
          <a:blipFill>
            <a:blip r:embed="rId66">
              <a:extLst>
                <a:ext uri="{96DAC541-7B7A-43D3-8B79-37D633B846F1}">
                  <asvg:svgBlip xmlns:asvg="http://schemas.microsoft.com/office/drawing/2016/SVG/main" r:embed="rId67"/>
                </a:ext>
              </a:extLst>
            </a:blip>
            <a:stretch>
              <a:fillRect l="0" t="0" r="0" b="0"/>
            </a:stretch>
          </a:blipFill>
          <a:ln cap="sq">
            <a:noFill/>
            <a:prstDash val="solid"/>
            <a:miter/>
          </a:ln>
        </p:spPr>
      </p:sp>
      <p:sp>
        <p:nvSpPr>
          <p:cNvPr name="Freeform 39" id="39"/>
          <p:cNvSpPr/>
          <p:nvPr/>
        </p:nvSpPr>
        <p:spPr>
          <a:xfrm flipH="false" flipV="false" rot="0">
            <a:off x="11817223" y="8692266"/>
            <a:ext cx="660408" cy="660408"/>
          </a:xfrm>
          <a:custGeom>
            <a:avLst/>
            <a:gdLst/>
            <a:ahLst/>
            <a:cxnLst/>
            <a:rect r="r" b="b" t="t" l="l"/>
            <a:pathLst>
              <a:path h="660408" w="660408">
                <a:moveTo>
                  <a:pt x="0" y="0"/>
                </a:moveTo>
                <a:lnTo>
                  <a:pt x="660407" y="0"/>
                </a:lnTo>
                <a:lnTo>
                  <a:pt x="660407" y="660407"/>
                </a:lnTo>
                <a:lnTo>
                  <a:pt x="0" y="660407"/>
                </a:lnTo>
                <a:lnTo>
                  <a:pt x="0" y="0"/>
                </a:lnTo>
                <a:close/>
              </a:path>
            </a:pathLst>
          </a:custGeom>
          <a:blipFill>
            <a:blip r:embed="rId68">
              <a:extLst>
                <a:ext uri="{96DAC541-7B7A-43D3-8B79-37D633B846F1}">
                  <asvg:svgBlip xmlns:asvg="http://schemas.microsoft.com/office/drawing/2016/SVG/main" r:embed="rId69"/>
                </a:ext>
              </a:extLst>
            </a:blip>
            <a:stretch>
              <a:fillRect l="0" t="0" r="0" b="0"/>
            </a:stretch>
          </a:blipFill>
          <a:ln cap="sq">
            <a:noFill/>
            <a:prstDash val="solid"/>
            <a:miter/>
          </a:ln>
        </p:spPr>
      </p:sp>
      <p:sp>
        <p:nvSpPr>
          <p:cNvPr name="Freeform 40" id="40"/>
          <p:cNvSpPr/>
          <p:nvPr/>
        </p:nvSpPr>
        <p:spPr>
          <a:xfrm flipH="false" flipV="false" rot="0">
            <a:off x="8728591" y="1028171"/>
            <a:ext cx="598651" cy="1231159"/>
          </a:xfrm>
          <a:custGeom>
            <a:avLst/>
            <a:gdLst/>
            <a:ahLst/>
            <a:cxnLst/>
            <a:rect r="r" b="b" t="t" l="l"/>
            <a:pathLst>
              <a:path h="1231159" w="598651">
                <a:moveTo>
                  <a:pt x="0" y="0"/>
                </a:moveTo>
                <a:lnTo>
                  <a:pt x="598651" y="0"/>
                </a:lnTo>
                <a:lnTo>
                  <a:pt x="598651" y="1231159"/>
                </a:lnTo>
                <a:lnTo>
                  <a:pt x="0" y="1231159"/>
                </a:lnTo>
                <a:lnTo>
                  <a:pt x="0" y="0"/>
                </a:lnTo>
                <a:close/>
              </a:path>
            </a:pathLst>
          </a:custGeom>
          <a:blipFill>
            <a:blip r:embed="rId70">
              <a:extLst>
                <a:ext uri="{96DAC541-7B7A-43D3-8B79-37D633B846F1}">
                  <asvg:svgBlip xmlns:asvg="http://schemas.microsoft.com/office/drawing/2016/SVG/main" r:embed="rId71"/>
                </a:ext>
              </a:extLst>
            </a:blip>
            <a:stretch>
              <a:fillRect l="0" t="0" r="0" b="0"/>
            </a:stretch>
          </a:blipFill>
        </p:spPr>
      </p:sp>
      <p:sp>
        <p:nvSpPr>
          <p:cNvPr name="Freeform 41" id="41"/>
          <p:cNvSpPr/>
          <p:nvPr/>
        </p:nvSpPr>
        <p:spPr>
          <a:xfrm flipH="false" flipV="false" rot="0">
            <a:off x="6364561" y="1071569"/>
            <a:ext cx="690780" cy="1144364"/>
          </a:xfrm>
          <a:custGeom>
            <a:avLst/>
            <a:gdLst/>
            <a:ahLst/>
            <a:cxnLst/>
            <a:rect r="r" b="b" t="t" l="l"/>
            <a:pathLst>
              <a:path h="1144364" w="690780">
                <a:moveTo>
                  <a:pt x="0" y="0"/>
                </a:moveTo>
                <a:lnTo>
                  <a:pt x="690780" y="0"/>
                </a:lnTo>
                <a:lnTo>
                  <a:pt x="690780" y="1144364"/>
                </a:lnTo>
                <a:lnTo>
                  <a:pt x="0" y="1144364"/>
                </a:lnTo>
                <a:lnTo>
                  <a:pt x="0" y="0"/>
                </a:lnTo>
                <a:close/>
              </a:path>
            </a:pathLst>
          </a:custGeom>
          <a:blipFill>
            <a:blip r:embed="rId72">
              <a:extLst>
                <a:ext uri="{96DAC541-7B7A-43D3-8B79-37D633B846F1}">
                  <asvg:svgBlip xmlns:asvg="http://schemas.microsoft.com/office/drawing/2016/SVG/main" r:embed="rId73"/>
                </a:ext>
              </a:extLst>
            </a:blip>
            <a:stretch>
              <a:fillRect l="0" t="0" r="0" b="0"/>
            </a:stretch>
          </a:blipFill>
        </p:spPr>
      </p:sp>
      <p:sp>
        <p:nvSpPr>
          <p:cNvPr name="Freeform 42" id="42"/>
          <p:cNvSpPr/>
          <p:nvPr/>
        </p:nvSpPr>
        <p:spPr>
          <a:xfrm flipH="false" flipV="false" rot="0">
            <a:off x="7522266" y="1087811"/>
            <a:ext cx="739400" cy="1111880"/>
          </a:xfrm>
          <a:custGeom>
            <a:avLst/>
            <a:gdLst/>
            <a:ahLst/>
            <a:cxnLst/>
            <a:rect r="r" b="b" t="t" l="l"/>
            <a:pathLst>
              <a:path h="1111880" w="739400">
                <a:moveTo>
                  <a:pt x="0" y="0"/>
                </a:moveTo>
                <a:lnTo>
                  <a:pt x="739400" y="0"/>
                </a:lnTo>
                <a:lnTo>
                  <a:pt x="739400" y="1111880"/>
                </a:lnTo>
                <a:lnTo>
                  <a:pt x="0" y="1111880"/>
                </a:lnTo>
                <a:lnTo>
                  <a:pt x="0" y="0"/>
                </a:lnTo>
                <a:close/>
              </a:path>
            </a:pathLst>
          </a:custGeom>
          <a:blipFill>
            <a:blip r:embed="rId74">
              <a:extLst>
                <a:ext uri="{96DAC541-7B7A-43D3-8B79-37D633B846F1}">
                  <asvg:svgBlip xmlns:asvg="http://schemas.microsoft.com/office/drawing/2016/SVG/main" r:embed="rId75"/>
                </a:ext>
              </a:extLst>
            </a:blip>
            <a:stretch>
              <a:fillRect l="0" t="0" r="0" b="0"/>
            </a:stretch>
          </a:blipFill>
        </p:spPr>
      </p:sp>
      <p:sp>
        <p:nvSpPr>
          <p:cNvPr name="Freeform 43" id="43"/>
          <p:cNvSpPr/>
          <p:nvPr/>
        </p:nvSpPr>
        <p:spPr>
          <a:xfrm flipH="true" flipV="false" rot="0">
            <a:off x="14500240" y="1365601"/>
            <a:ext cx="1168082" cy="556299"/>
          </a:xfrm>
          <a:custGeom>
            <a:avLst/>
            <a:gdLst/>
            <a:ahLst/>
            <a:cxnLst/>
            <a:rect r="r" b="b" t="t" l="l"/>
            <a:pathLst>
              <a:path h="556299" w="1168082">
                <a:moveTo>
                  <a:pt x="1168082" y="0"/>
                </a:moveTo>
                <a:lnTo>
                  <a:pt x="0" y="0"/>
                </a:lnTo>
                <a:lnTo>
                  <a:pt x="0" y="556299"/>
                </a:lnTo>
                <a:lnTo>
                  <a:pt x="1168082" y="556299"/>
                </a:lnTo>
                <a:lnTo>
                  <a:pt x="1168082" y="0"/>
                </a:lnTo>
                <a:close/>
              </a:path>
            </a:pathLst>
          </a:custGeom>
          <a:blipFill>
            <a:blip r:embed="rId76">
              <a:extLst>
                <a:ext uri="{96DAC541-7B7A-43D3-8B79-37D633B846F1}">
                  <asvg:svgBlip xmlns:asvg="http://schemas.microsoft.com/office/drawing/2016/SVG/main" r:embed="rId77"/>
                </a:ext>
              </a:extLst>
            </a:blip>
            <a:stretch>
              <a:fillRect l="0" t="0" r="0" b="0"/>
            </a:stretch>
          </a:blipFill>
        </p:spPr>
      </p:sp>
      <p:sp>
        <p:nvSpPr>
          <p:cNvPr name="Freeform 44" id="44"/>
          <p:cNvSpPr/>
          <p:nvPr/>
        </p:nvSpPr>
        <p:spPr>
          <a:xfrm flipH="false" flipV="false" rot="0">
            <a:off x="6160266" y="6261140"/>
            <a:ext cx="970115" cy="1911557"/>
          </a:xfrm>
          <a:custGeom>
            <a:avLst/>
            <a:gdLst/>
            <a:ahLst/>
            <a:cxnLst/>
            <a:rect r="r" b="b" t="t" l="l"/>
            <a:pathLst>
              <a:path h="1911557" w="970115">
                <a:moveTo>
                  <a:pt x="0" y="0"/>
                </a:moveTo>
                <a:lnTo>
                  <a:pt x="970115" y="0"/>
                </a:lnTo>
                <a:lnTo>
                  <a:pt x="970115" y="1911557"/>
                </a:lnTo>
                <a:lnTo>
                  <a:pt x="0" y="1911557"/>
                </a:lnTo>
                <a:lnTo>
                  <a:pt x="0" y="0"/>
                </a:lnTo>
                <a:close/>
              </a:path>
            </a:pathLst>
          </a:custGeom>
          <a:blipFill>
            <a:blip r:embed="rId78">
              <a:extLst>
                <a:ext uri="{96DAC541-7B7A-43D3-8B79-37D633B846F1}">
                  <asvg:svgBlip xmlns:asvg="http://schemas.microsoft.com/office/drawing/2016/SVG/main" r:embed="rId79"/>
                </a:ext>
              </a:extLst>
            </a:blip>
            <a:stretch>
              <a:fillRect l="0" t="0" r="0" b="0"/>
            </a:stretch>
          </a:blipFill>
        </p:spPr>
      </p:sp>
      <p:sp>
        <p:nvSpPr>
          <p:cNvPr name="Freeform 45" id="45"/>
          <p:cNvSpPr/>
          <p:nvPr/>
        </p:nvSpPr>
        <p:spPr>
          <a:xfrm flipH="false" flipV="false" rot="0">
            <a:off x="7403866" y="6463563"/>
            <a:ext cx="1094249" cy="1506711"/>
          </a:xfrm>
          <a:custGeom>
            <a:avLst/>
            <a:gdLst/>
            <a:ahLst/>
            <a:cxnLst/>
            <a:rect r="r" b="b" t="t" l="l"/>
            <a:pathLst>
              <a:path h="1506711" w="1094249">
                <a:moveTo>
                  <a:pt x="0" y="0"/>
                </a:moveTo>
                <a:lnTo>
                  <a:pt x="1094249" y="0"/>
                </a:lnTo>
                <a:lnTo>
                  <a:pt x="1094249" y="1506711"/>
                </a:lnTo>
                <a:lnTo>
                  <a:pt x="0" y="1506711"/>
                </a:lnTo>
                <a:lnTo>
                  <a:pt x="0" y="0"/>
                </a:lnTo>
                <a:close/>
              </a:path>
            </a:pathLst>
          </a:custGeom>
          <a:blipFill>
            <a:blip r:embed="rId80">
              <a:extLst>
                <a:ext uri="{96DAC541-7B7A-43D3-8B79-37D633B846F1}">
                  <asvg:svgBlip xmlns:asvg="http://schemas.microsoft.com/office/drawing/2016/SVG/main" r:embed="rId81"/>
                </a:ext>
              </a:extLst>
            </a:blip>
            <a:stretch>
              <a:fillRect l="0" t="0" r="0" b="0"/>
            </a:stretch>
          </a:blipFill>
        </p:spPr>
      </p:sp>
      <p:sp>
        <p:nvSpPr>
          <p:cNvPr name="Freeform 46" id="46"/>
          <p:cNvSpPr/>
          <p:nvPr/>
        </p:nvSpPr>
        <p:spPr>
          <a:xfrm flipH="false" flipV="false" rot="0">
            <a:off x="10192792" y="6628871"/>
            <a:ext cx="1680136" cy="1176095"/>
          </a:xfrm>
          <a:custGeom>
            <a:avLst/>
            <a:gdLst/>
            <a:ahLst/>
            <a:cxnLst/>
            <a:rect r="r" b="b" t="t" l="l"/>
            <a:pathLst>
              <a:path h="1176095" w="1680136">
                <a:moveTo>
                  <a:pt x="0" y="0"/>
                </a:moveTo>
                <a:lnTo>
                  <a:pt x="1680136" y="0"/>
                </a:lnTo>
                <a:lnTo>
                  <a:pt x="1680136" y="1176095"/>
                </a:lnTo>
                <a:lnTo>
                  <a:pt x="0" y="1176095"/>
                </a:lnTo>
                <a:lnTo>
                  <a:pt x="0" y="0"/>
                </a:lnTo>
                <a:close/>
              </a:path>
            </a:pathLst>
          </a:custGeom>
          <a:blipFill>
            <a:blip r:embed="rId82">
              <a:extLst>
                <a:ext uri="{96DAC541-7B7A-43D3-8B79-37D633B846F1}">
                  <asvg:svgBlip xmlns:asvg="http://schemas.microsoft.com/office/drawing/2016/SVG/main" r:embed="rId83"/>
                </a:ext>
              </a:extLst>
            </a:blip>
            <a:stretch>
              <a:fillRect l="0" t="0" r="0" b="0"/>
            </a:stretch>
          </a:blipFill>
        </p:spPr>
      </p:sp>
      <p:sp>
        <p:nvSpPr>
          <p:cNvPr name="Freeform 47" id="47"/>
          <p:cNvSpPr/>
          <p:nvPr/>
        </p:nvSpPr>
        <p:spPr>
          <a:xfrm flipH="true" flipV="false" rot="0">
            <a:off x="12146412" y="6504029"/>
            <a:ext cx="1549761" cy="1425780"/>
          </a:xfrm>
          <a:custGeom>
            <a:avLst/>
            <a:gdLst/>
            <a:ahLst/>
            <a:cxnLst/>
            <a:rect r="r" b="b" t="t" l="l"/>
            <a:pathLst>
              <a:path h="1425780" w="1549761">
                <a:moveTo>
                  <a:pt x="1549761" y="0"/>
                </a:moveTo>
                <a:lnTo>
                  <a:pt x="0" y="0"/>
                </a:lnTo>
                <a:lnTo>
                  <a:pt x="0" y="1425779"/>
                </a:lnTo>
                <a:lnTo>
                  <a:pt x="1549761" y="1425779"/>
                </a:lnTo>
                <a:lnTo>
                  <a:pt x="1549761" y="0"/>
                </a:lnTo>
                <a:close/>
              </a:path>
            </a:pathLst>
          </a:custGeom>
          <a:blipFill>
            <a:blip r:embed="rId84">
              <a:extLst>
                <a:ext uri="{96DAC541-7B7A-43D3-8B79-37D633B846F1}">
                  <asvg:svgBlip xmlns:asvg="http://schemas.microsoft.com/office/drawing/2016/SVG/main" r:embed="rId85"/>
                </a:ext>
              </a:extLst>
            </a:blip>
            <a:stretch>
              <a:fillRect l="0" t="0" r="0" b="0"/>
            </a:stretch>
          </a:blipFill>
        </p:spPr>
      </p:sp>
      <p:sp>
        <p:nvSpPr>
          <p:cNvPr name="Freeform 48" id="48"/>
          <p:cNvSpPr/>
          <p:nvPr/>
        </p:nvSpPr>
        <p:spPr>
          <a:xfrm flipH="false" flipV="false" rot="0">
            <a:off x="8771600" y="6728621"/>
            <a:ext cx="1147708" cy="976595"/>
          </a:xfrm>
          <a:custGeom>
            <a:avLst/>
            <a:gdLst/>
            <a:ahLst/>
            <a:cxnLst/>
            <a:rect r="r" b="b" t="t" l="l"/>
            <a:pathLst>
              <a:path h="976595" w="1147708">
                <a:moveTo>
                  <a:pt x="0" y="0"/>
                </a:moveTo>
                <a:lnTo>
                  <a:pt x="1147707" y="0"/>
                </a:lnTo>
                <a:lnTo>
                  <a:pt x="1147707" y="976595"/>
                </a:lnTo>
                <a:lnTo>
                  <a:pt x="0" y="976595"/>
                </a:lnTo>
                <a:lnTo>
                  <a:pt x="0" y="0"/>
                </a:lnTo>
                <a:close/>
              </a:path>
            </a:pathLst>
          </a:custGeom>
          <a:blipFill>
            <a:blip r:embed="rId86">
              <a:extLst>
                <a:ext uri="{96DAC541-7B7A-43D3-8B79-37D633B846F1}">
                  <asvg:svgBlip xmlns:asvg="http://schemas.microsoft.com/office/drawing/2016/SVG/main" r:embed="rId87"/>
                </a:ext>
              </a:extLst>
            </a:blip>
            <a:stretch>
              <a:fillRect l="0" t="0" r="0" b="0"/>
            </a:stretch>
          </a:blipFill>
        </p:spPr>
      </p:sp>
      <p:sp>
        <p:nvSpPr>
          <p:cNvPr name="Freeform 49" id="49"/>
          <p:cNvSpPr/>
          <p:nvPr/>
        </p:nvSpPr>
        <p:spPr>
          <a:xfrm flipH="true" flipV="false" rot="0">
            <a:off x="15460206" y="6591587"/>
            <a:ext cx="2226099" cy="1250663"/>
          </a:xfrm>
          <a:custGeom>
            <a:avLst/>
            <a:gdLst/>
            <a:ahLst/>
            <a:cxnLst/>
            <a:rect r="r" b="b" t="t" l="l"/>
            <a:pathLst>
              <a:path h="1250663" w="2226099">
                <a:moveTo>
                  <a:pt x="2226099" y="0"/>
                </a:moveTo>
                <a:lnTo>
                  <a:pt x="0" y="0"/>
                </a:lnTo>
                <a:lnTo>
                  <a:pt x="0" y="1250663"/>
                </a:lnTo>
                <a:lnTo>
                  <a:pt x="2226099" y="1250663"/>
                </a:lnTo>
                <a:lnTo>
                  <a:pt x="2226099" y="0"/>
                </a:lnTo>
                <a:close/>
              </a:path>
            </a:pathLst>
          </a:custGeom>
          <a:blipFill>
            <a:blip r:embed="rId88">
              <a:extLst>
                <a:ext uri="{96DAC541-7B7A-43D3-8B79-37D633B846F1}">
                  <asvg:svgBlip xmlns:asvg="http://schemas.microsoft.com/office/drawing/2016/SVG/main" r:embed="rId89"/>
                </a:ext>
              </a:extLst>
            </a:blip>
            <a:stretch>
              <a:fillRect l="0" t="0" r="0" b="0"/>
            </a:stretch>
          </a:blipFill>
        </p:spPr>
      </p:sp>
      <p:sp>
        <p:nvSpPr>
          <p:cNvPr name="Freeform 50" id="50"/>
          <p:cNvSpPr/>
          <p:nvPr/>
        </p:nvSpPr>
        <p:spPr>
          <a:xfrm flipH="false" flipV="false" rot="0">
            <a:off x="11096798" y="1135930"/>
            <a:ext cx="822670" cy="1015642"/>
          </a:xfrm>
          <a:custGeom>
            <a:avLst/>
            <a:gdLst/>
            <a:ahLst/>
            <a:cxnLst/>
            <a:rect r="r" b="b" t="t" l="l"/>
            <a:pathLst>
              <a:path h="1015642" w="822670">
                <a:moveTo>
                  <a:pt x="0" y="0"/>
                </a:moveTo>
                <a:lnTo>
                  <a:pt x="822670" y="0"/>
                </a:lnTo>
                <a:lnTo>
                  <a:pt x="822670" y="1015642"/>
                </a:lnTo>
                <a:lnTo>
                  <a:pt x="0" y="1015642"/>
                </a:lnTo>
                <a:lnTo>
                  <a:pt x="0" y="0"/>
                </a:lnTo>
                <a:close/>
              </a:path>
            </a:pathLst>
          </a:custGeom>
          <a:blipFill>
            <a:blip r:embed="rId90">
              <a:extLst>
                <a:ext uri="{96DAC541-7B7A-43D3-8B79-37D633B846F1}">
                  <asvg:svgBlip xmlns:asvg="http://schemas.microsoft.com/office/drawing/2016/SVG/main" r:embed="rId91"/>
                </a:ext>
              </a:extLst>
            </a:blip>
            <a:stretch>
              <a:fillRect l="0" t="0" r="0" b="0"/>
            </a:stretch>
          </a:blipFill>
        </p:spPr>
      </p:sp>
      <p:sp>
        <p:nvSpPr>
          <p:cNvPr name="Freeform 51" id="51"/>
          <p:cNvSpPr/>
          <p:nvPr/>
        </p:nvSpPr>
        <p:spPr>
          <a:xfrm flipH="true" flipV="false" rot="0">
            <a:off x="14427523" y="8669916"/>
            <a:ext cx="683953" cy="705106"/>
          </a:xfrm>
          <a:custGeom>
            <a:avLst/>
            <a:gdLst/>
            <a:ahLst/>
            <a:cxnLst/>
            <a:rect r="r" b="b" t="t" l="l"/>
            <a:pathLst>
              <a:path h="705106" w="683953">
                <a:moveTo>
                  <a:pt x="683953" y="0"/>
                </a:moveTo>
                <a:lnTo>
                  <a:pt x="0" y="0"/>
                </a:lnTo>
                <a:lnTo>
                  <a:pt x="0" y="705106"/>
                </a:lnTo>
                <a:lnTo>
                  <a:pt x="683953" y="705106"/>
                </a:lnTo>
                <a:lnTo>
                  <a:pt x="683953" y="0"/>
                </a:lnTo>
                <a:close/>
              </a:path>
            </a:pathLst>
          </a:custGeom>
          <a:blipFill>
            <a:blip r:embed="rId92">
              <a:extLst>
                <a:ext uri="{96DAC541-7B7A-43D3-8B79-37D633B846F1}">
                  <asvg:svgBlip xmlns:asvg="http://schemas.microsoft.com/office/drawing/2016/SVG/main" r:embed="rId93"/>
                </a:ext>
              </a:extLst>
            </a:blip>
            <a:stretch>
              <a:fillRect l="0" t="0" r="0" b="0"/>
            </a:stretch>
          </a:blipFill>
        </p:spPr>
      </p:sp>
      <p:sp>
        <p:nvSpPr>
          <p:cNvPr name="Freeform 52" id="52"/>
          <p:cNvSpPr/>
          <p:nvPr/>
        </p:nvSpPr>
        <p:spPr>
          <a:xfrm flipH="false" flipV="false" rot="0">
            <a:off x="15307174" y="8687439"/>
            <a:ext cx="746587" cy="670062"/>
          </a:xfrm>
          <a:custGeom>
            <a:avLst/>
            <a:gdLst/>
            <a:ahLst/>
            <a:cxnLst/>
            <a:rect r="r" b="b" t="t" l="l"/>
            <a:pathLst>
              <a:path h="670062" w="746587">
                <a:moveTo>
                  <a:pt x="0" y="0"/>
                </a:moveTo>
                <a:lnTo>
                  <a:pt x="746587" y="0"/>
                </a:lnTo>
                <a:lnTo>
                  <a:pt x="746587" y="670061"/>
                </a:lnTo>
                <a:lnTo>
                  <a:pt x="0" y="670061"/>
                </a:lnTo>
                <a:lnTo>
                  <a:pt x="0" y="0"/>
                </a:lnTo>
                <a:close/>
              </a:path>
            </a:pathLst>
          </a:custGeom>
          <a:blipFill>
            <a:blip r:embed="rId94">
              <a:extLst>
                <a:ext uri="{96DAC541-7B7A-43D3-8B79-37D633B846F1}">
                  <asvg:svgBlip xmlns:asvg="http://schemas.microsoft.com/office/drawing/2016/SVG/main" r:embed="rId95"/>
                </a:ext>
              </a:extLst>
            </a:blip>
            <a:stretch>
              <a:fillRect l="0" t="0" r="0" b="0"/>
            </a:stretch>
          </a:blipFill>
        </p:spPr>
      </p:sp>
    </p:spTree>
  </p:cSld>
  <p:clrMapOvr>
    <a:masterClrMapping/>
  </p:clrMapOvr>
</p:sld>
</file>

<file path=ppt/slides/slide24.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sp>
        <p:nvSpPr>
          <p:cNvPr name="Freeform 2" id="2"/>
          <p:cNvSpPr/>
          <p:nvPr/>
        </p:nvSpPr>
        <p:spPr>
          <a:xfrm flipH="false" flipV="true" rot="0">
            <a:off x="11110926" y="872762"/>
            <a:ext cx="1434445" cy="1013077"/>
          </a:xfrm>
          <a:custGeom>
            <a:avLst/>
            <a:gdLst/>
            <a:ahLst/>
            <a:cxnLst/>
            <a:rect r="r" b="b" t="t" l="l"/>
            <a:pathLst>
              <a:path h="1013077" w="1434445">
                <a:moveTo>
                  <a:pt x="0" y="1013076"/>
                </a:moveTo>
                <a:lnTo>
                  <a:pt x="1434445" y="1013076"/>
                </a:lnTo>
                <a:lnTo>
                  <a:pt x="1434445" y="0"/>
                </a:lnTo>
                <a:lnTo>
                  <a:pt x="0" y="0"/>
                </a:lnTo>
                <a:lnTo>
                  <a:pt x="0" y="1013076"/>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true" flipV="false" rot="0">
            <a:off x="3163743" y="888862"/>
            <a:ext cx="2294447" cy="980876"/>
          </a:xfrm>
          <a:custGeom>
            <a:avLst/>
            <a:gdLst/>
            <a:ahLst/>
            <a:cxnLst/>
            <a:rect r="r" b="b" t="t" l="l"/>
            <a:pathLst>
              <a:path h="980876" w="2294447">
                <a:moveTo>
                  <a:pt x="2294447" y="0"/>
                </a:moveTo>
                <a:lnTo>
                  <a:pt x="0" y="0"/>
                </a:lnTo>
                <a:lnTo>
                  <a:pt x="0" y="980876"/>
                </a:lnTo>
                <a:lnTo>
                  <a:pt x="2294447" y="980876"/>
                </a:lnTo>
                <a:lnTo>
                  <a:pt x="2294447"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7297380" y="1117827"/>
            <a:ext cx="1787847" cy="522945"/>
          </a:xfrm>
          <a:custGeom>
            <a:avLst/>
            <a:gdLst/>
            <a:ahLst/>
            <a:cxnLst/>
            <a:rect r="r" b="b" t="t" l="l"/>
            <a:pathLst>
              <a:path h="522945" w="1787847">
                <a:moveTo>
                  <a:pt x="0" y="0"/>
                </a:moveTo>
                <a:lnTo>
                  <a:pt x="1787847" y="0"/>
                </a:lnTo>
                <a:lnTo>
                  <a:pt x="1787847" y="522946"/>
                </a:lnTo>
                <a:lnTo>
                  <a:pt x="0" y="52294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true" flipV="false" rot="0">
            <a:off x="9284444" y="1062723"/>
            <a:ext cx="1627266" cy="633154"/>
          </a:xfrm>
          <a:custGeom>
            <a:avLst/>
            <a:gdLst/>
            <a:ahLst/>
            <a:cxnLst/>
            <a:rect r="r" b="b" t="t" l="l"/>
            <a:pathLst>
              <a:path h="633154" w="1627266">
                <a:moveTo>
                  <a:pt x="1627266" y="0"/>
                </a:moveTo>
                <a:lnTo>
                  <a:pt x="0" y="0"/>
                </a:lnTo>
                <a:lnTo>
                  <a:pt x="0" y="633154"/>
                </a:lnTo>
                <a:lnTo>
                  <a:pt x="1627266" y="633154"/>
                </a:lnTo>
                <a:lnTo>
                  <a:pt x="1627266"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6" id="6"/>
          <p:cNvSpPr/>
          <p:nvPr/>
        </p:nvSpPr>
        <p:spPr>
          <a:xfrm flipH="false" flipV="false" rot="0">
            <a:off x="16137575" y="708240"/>
            <a:ext cx="1217669" cy="1342120"/>
          </a:xfrm>
          <a:custGeom>
            <a:avLst/>
            <a:gdLst/>
            <a:ahLst/>
            <a:cxnLst/>
            <a:rect r="r" b="b" t="t" l="l"/>
            <a:pathLst>
              <a:path h="1342120" w="1217669">
                <a:moveTo>
                  <a:pt x="0" y="0"/>
                </a:moveTo>
                <a:lnTo>
                  <a:pt x="1217669" y="0"/>
                </a:lnTo>
                <a:lnTo>
                  <a:pt x="1217669" y="1342120"/>
                </a:lnTo>
                <a:lnTo>
                  <a:pt x="0" y="134212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7" id="7"/>
          <p:cNvSpPr/>
          <p:nvPr/>
        </p:nvSpPr>
        <p:spPr>
          <a:xfrm flipH="false" flipV="false" rot="0">
            <a:off x="2376186" y="2592605"/>
            <a:ext cx="1507508" cy="567371"/>
          </a:xfrm>
          <a:custGeom>
            <a:avLst/>
            <a:gdLst/>
            <a:ahLst/>
            <a:cxnLst/>
            <a:rect r="r" b="b" t="t" l="l"/>
            <a:pathLst>
              <a:path h="567371" w="1507508">
                <a:moveTo>
                  <a:pt x="0" y="0"/>
                </a:moveTo>
                <a:lnTo>
                  <a:pt x="1507508" y="0"/>
                </a:lnTo>
                <a:lnTo>
                  <a:pt x="1507508" y="567371"/>
                </a:lnTo>
                <a:lnTo>
                  <a:pt x="0" y="567371"/>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8" id="8"/>
          <p:cNvSpPr/>
          <p:nvPr/>
        </p:nvSpPr>
        <p:spPr>
          <a:xfrm flipH="false" flipV="false" rot="0">
            <a:off x="5657407" y="1077642"/>
            <a:ext cx="1440757" cy="603317"/>
          </a:xfrm>
          <a:custGeom>
            <a:avLst/>
            <a:gdLst/>
            <a:ahLst/>
            <a:cxnLst/>
            <a:rect r="r" b="b" t="t" l="l"/>
            <a:pathLst>
              <a:path h="603317" w="1440757">
                <a:moveTo>
                  <a:pt x="0" y="0"/>
                </a:moveTo>
                <a:lnTo>
                  <a:pt x="1440757" y="0"/>
                </a:lnTo>
                <a:lnTo>
                  <a:pt x="1440757" y="603317"/>
                </a:lnTo>
                <a:lnTo>
                  <a:pt x="0" y="603317"/>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9" id="9"/>
          <p:cNvSpPr/>
          <p:nvPr/>
        </p:nvSpPr>
        <p:spPr>
          <a:xfrm flipH="false" flipV="false" rot="0">
            <a:off x="3371446" y="3905885"/>
            <a:ext cx="1000762" cy="1127619"/>
          </a:xfrm>
          <a:custGeom>
            <a:avLst/>
            <a:gdLst/>
            <a:ahLst/>
            <a:cxnLst/>
            <a:rect r="r" b="b" t="t" l="l"/>
            <a:pathLst>
              <a:path h="1127619" w="1000762">
                <a:moveTo>
                  <a:pt x="0" y="0"/>
                </a:moveTo>
                <a:lnTo>
                  <a:pt x="1000762" y="0"/>
                </a:lnTo>
                <a:lnTo>
                  <a:pt x="1000762" y="1127619"/>
                </a:lnTo>
                <a:lnTo>
                  <a:pt x="0" y="1127619"/>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10" id="10"/>
          <p:cNvSpPr/>
          <p:nvPr/>
        </p:nvSpPr>
        <p:spPr>
          <a:xfrm flipH="false" flipV="false" rot="0">
            <a:off x="6726914" y="3869648"/>
            <a:ext cx="1008078" cy="1200092"/>
          </a:xfrm>
          <a:custGeom>
            <a:avLst/>
            <a:gdLst/>
            <a:ahLst/>
            <a:cxnLst/>
            <a:rect r="r" b="b" t="t" l="l"/>
            <a:pathLst>
              <a:path h="1200092" w="1008078">
                <a:moveTo>
                  <a:pt x="0" y="0"/>
                </a:moveTo>
                <a:lnTo>
                  <a:pt x="1008078" y="0"/>
                </a:lnTo>
                <a:lnTo>
                  <a:pt x="1008078" y="1200093"/>
                </a:lnTo>
                <a:lnTo>
                  <a:pt x="0" y="1200093"/>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
        <p:nvSpPr>
          <p:cNvPr name="Freeform 11" id="11"/>
          <p:cNvSpPr/>
          <p:nvPr/>
        </p:nvSpPr>
        <p:spPr>
          <a:xfrm flipH="false" flipV="false" rot="0">
            <a:off x="16768259" y="3724595"/>
            <a:ext cx="609627" cy="1490199"/>
          </a:xfrm>
          <a:custGeom>
            <a:avLst/>
            <a:gdLst/>
            <a:ahLst/>
            <a:cxnLst/>
            <a:rect r="r" b="b" t="t" l="l"/>
            <a:pathLst>
              <a:path h="1490199" w="609627">
                <a:moveTo>
                  <a:pt x="0" y="0"/>
                </a:moveTo>
                <a:lnTo>
                  <a:pt x="609626" y="0"/>
                </a:lnTo>
                <a:lnTo>
                  <a:pt x="609626" y="1490199"/>
                </a:lnTo>
                <a:lnTo>
                  <a:pt x="0" y="1490199"/>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p:spPr>
      </p:sp>
      <p:sp>
        <p:nvSpPr>
          <p:cNvPr name="Freeform 12" id="12"/>
          <p:cNvSpPr/>
          <p:nvPr/>
        </p:nvSpPr>
        <p:spPr>
          <a:xfrm flipH="false" flipV="false" rot="0">
            <a:off x="15675703" y="3732090"/>
            <a:ext cx="649092" cy="1475209"/>
          </a:xfrm>
          <a:custGeom>
            <a:avLst/>
            <a:gdLst/>
            <a:ahLst/>
            <a:cxnLst/>
            <a:rect r="r" b="b" t="t" l="l"/>
            <a:pathLst>
              <a:path h="1475209" w="649092">
                <a:moveTo>
                  <a:pt x="0" y="0"/>
                </a:moveTo>
                <a:lnTo>
                  <a:pt x="649092" y="0"/>
                </a:lnTo>
                <a:lnTo>
                  <a:pt x="649092" y="1475209"/>
                </a:lnTo>
                <a:lnTo>
                  <a:pt x="0" y="1475209"/>
                </a:lnTo>
                <a:lnTo>
                  <a:pt x="0" y="0"/>
                </a:lnTo>
                <a:close/>
              </a:path>
            </a:pathLst>
          </a:custGeom>
          <a:blipFill>
            <a:blip r:embed="rId22">
              <a:extLst>
                <a:ext uri="{96DAC541-7B7A-43D3-8B79-37D633B846F1}">
                  <asvg:svgBlip xmlns:asvg="http://schemas.microsoft.com/office/drawing/2016/SVG/main" r:embed="rId23"/>
                </a:ext>
              </a:extLst>
            </a:blip>
            <a:stretch>
              <a:fillRect l="0" t="0" r="0" b="0"/>
            </a:stretch>
          </a:blipFill>
        </p:spPr>
      </p:sp>
      <p:sp>
        <p:nvSpPr>
          <p:cNvPr name="Freeform 13" id="13"/>
          <p:cNvSpPr/>
          <p:nvPr/>
        </p:nvSpPr>
        <p:spPr>
          <a:xfrm flipH="false" flipV="false" rot="94822">
            <a:off x="2375414" y="5799632"/>
            <a:ext cx="1793102" cy="679137"/>
          </a:xfrm>
          <a:custGeom>
            <a:avLst/>
            <a:gdLst/>
            <a:ahLst/>
            <a:cxnLst/>
            <a:rect r="r" b="b" t="t" l="l"/>
            <a:pathLst>
              <a:path h="679137" w="1793102">
                <a:moveTo>
                  <a:pt x="0" y="0"/>
                </a:moveTo>
                <a:lnTo>
                  <a:pt x="1793102" y="0"/>
                </a:lnTo>
                <a:lnTo>
                  <a:pt x="1793102" y="679138"/>
                </a:lnTo>
                <a:lnTo>
                  <a:pt x="0" y="679138"/>
                </a:lnTo>
                <a:lnTo>
                  <a:pt x="0" y="0"/>
                </a:lnTo>
                <a:close/>
              </a:path>
            </a:pathLst>
          </a:custGeom>
          <a:blipFill>
            <a:blip r:embed="rId24">
              <a:extLst>
                <a:ext uri="{96DAC541-7B7A-43D3-8B79-37D633B846F1}">
                  <asvg:svgBlip xmlns:asvg="http://schemas.microsoft.com/office/drawing/2016/SVG/main" r:embed="rId25"/>
                </a:ext>
              </a:extLst>
            </a:blip>
            <a:stretch>
              <a:fillRect l="0" t="0" r="0" b="0"/>
            </a:stretch>
          </a:blipFill>
        </p:spPr>
      </p:sp>
      <p:sp>
        <p:nvSpPr>
          <p:cNvPr name="Freeform 14" id="14"/>
          <p:cNvSpPr/>
          <p:nvPr/>
        </p:nvSpPr>
        <p:spPr>
          <a:xfrm flipH="false" flipV="false" rot="0">
            <a:off x="9336853" y="3779147"/>
            <a:ext cx="944324" cy="1381095"/>
          </a:xfrm>
          <a:custGeom>
            <a:avLst/>
            <a:gdLst/>
            <a:ahLst/>
            <a:cxnLst/>
            <a:rect r="r" b="b" t="t" l="l"/>
            <a:pathLst>
              <a:path h="1381095" w="944324">
                <a:moveTo>
                  <a:pt x="0" y="0"/>
                </a:moveTo>
                <a:lnTo>
                  <a:pt x="944324" y="0"/>
                </a:lnTo>
                <a:lnTo>
                  <a:pt x="944324" y="1381095"/>
                </a:lnTo>
                <a:lnTo>
                  <a:pt x="0" y="1381095"/>
                </a:lnTo>
                <a:lnTo>
                  <a:pt x="0" y="0"/>
                </a:lnTo>
                <a:close/>
              </a:path>
            </a:pathLst>
          </a:custGeom>
          <a:blipFill>
            <a:blip r:embed="rId26">
              <a:extLst>
                <a:ext uri="{96DAC541-7B7A-43D3-8B79-37D633B846F1}">
                  <asvg:svgBlip xmlns:asvg="http://schemas.microsoft.com/office/drawing/2016/SVG/main" r:embed="rId27"/>
                </a:ext>
              </a:extLst>
            </a:blip>
            <a:stretch>
              <a:fillRect l="0" t="0" r="0" b="0"/>
            </a:stretch>
          </a:blipFill>
        </p:spPr>
      </p:sp>
      <p:sp>
        <p:nvSpPr>
          <p:cNvPr name="Freeform 15" id="15"/>
          <p:cNvSpPr/>
          <p:nvPr/>
        </p:nvSpPr>
        <p:spPr>
          <a:xfrm flipH="false" flipV="false" rot="0">
            <a:off x="14471550" y="3848723"/>
            <a:ext cx="760690" cy="1241943"/>
          </a:xfrm>
          <a:custGeom>
            <a:avLst/>
            <a:gdLst/>
            <a:ahLst/>
            <a:cxnLst/>
            <a:rect r="r" b="b" t="t" l="l"/>
            <a:pathLst>
              <a:path h="1241943" w="760690">
                <a:moveTo>
                  <a:pt x="0" y="0"/>
                </a:moveTo>
                <a:lnTo>
                  <a:pt x="760689" y="0"/>
                </a:lnTo>
                <a:lnTo>
                  <a:pt x="760689" y="1241943"/>
                </a:lnTo>
                <a:lnTo>
                  <a:pt x="0" y="1241943"/>
                </a:lnTo>
                <a:lnTo>
                  <a:pt x="0" y="0"/>
                </a:lnTo>
                <a:close/>
              </a:path>
            </a:pathLst>
          </a:custGeom>
          <a:blipFill>
            <a:blip r:embed="rId28">
              <a:extLst>
                <a:ext uri="{96DAC541-7B7A-43D3-8B79-37D633B846F1}">
                  <asvg:svgBlip xmlns:asvg="http://schemas.microsoft.com/office/drawing/2016/SVG/main" r:embed="rId29"/>
                </a:ext>
              </a:extLst>
            </a:blip>
            <a:stretch>
              <a:fillRect l="0" t="0" r="0" b="0"/>
            </a:stretch>
          </a:blipFill>
        </p:spPr>
      </p:sp>
      <p:sp>
        <p:nvSpPr>
          <p:cNvPr name="Freeform 16" id="16"/>
          <p:cNvSpPr/>
          <p:nvPr/>
        </p:nvSpPr>
        <p:spPr>
          <a:xfrm flipH="false" flipV="false" rot="-5400000">
            <a:off x="10840439" y="2316161"/>
            <a:ext cx="960622" cy="1120259"/>
          </a:xfrm>
          <a:custGeom>
            <a:avLst/>
            <a:gdLst/>
            <a:ahLst/>
            <a:cxnLst/>
            <a:rect r="r" b="b" t="t" l="l"/>
            <a:pathLst>
              <a:path h="1120259" w="960622">
                <a:moveTo>
                  <a:pt x="0" y="0"/>
                </a:moveTo>
                <a:lnTo>
                  <a:pt x="960622" y="0"/>
                </a:lnTo>
                <a:lnTo>
                  <a:pt x="960622" y="1120259"/>
                </a:lnTo>
                <a:lnTo>
                  <a:pt x="0" y="1120259"/>
                </a:lnTo>
                <a:lnTo>
                  <a:pt x="0" y="0"/>
                </a:lnTo>
                <a:close/>
              </a:path>
            </a:pathLst>
          </a:custGeom>
          <a:blipFill>
            <a:blip r:embed="rId30">
              <a:extLst>
                <a:ext uri="{96DAC541-7B7A-43D3-8B79-37D633B846F1}">
                  <asvg:svgBlip xmlns:asvg="http://schemas.microsoft.com/office/drawing/2016/SVG/main" r:embed="rId31"/>
                </a:ext>
              </a:extLst>
            </a:blip>
            <a:stretch>
              <a:fillRect l="0" t="0" r="0" b="0"/>
            </a:stretch>
          </a:blipFill>
        </p:spPr>
      </p:sp>
      <p:sp>
        <p:nvSpPr>
          <p:cNvPr name="Freeform 17" id="17"/>
          <p:cNvSpPr/>
          <p:nvPr/>
        </p:nvSpPr>
        <p:spPr>
          <a:xfrm flipH="false" flipV="false" rot="0">
            <a:off x="12744587" y="881037"/>
            <a:ext cx="994715" cy="996526"/>
          </a:xfrm>
          <a:custGeom>
            <a:avLst/>
            <a:gdLst/>
            <a:ahLst/>
            <a:cxnLst/>
            <a:rect r="r" b="b" t="t" l="l"/>
            <a:pathLst>
              <a:path h="996526" w="994715">
                <a:moveTo>
                  <a:pt x="0" y="0"/>
                </a:moveTo>
                <a:lnTo>
                  <a:pt x="994715" y="0"/>
                </a:lnTo>
                <a:lnTo>
                  <a:pt x="994715" y="996526"/>
                </a:lnTo>
                <a:lnTo>
                  <a:pt x="0" y="996526"/>
                </a:lnTo>
                <a:lnTo>
                  <a:pt x="0" y="0"/>
                </a:lnTo>
                <a:close/>
              </a:path>
            </a:pathLst>
          </a:custGeom>
          <a:blipFill>
            <a:blip r:embed="rId32">
              <a:extLst>
                <a:ext uri="{96DAC541-7B7A-43D3-8B79-37D633B846F1}">
                  <asvg:svgBlip xmlns:asvg="http://schemas.microsoft.com/office/drawing/2016/SVG/main" r:embed="rId33"/>
                </a:ext>
              </a:extLst>
            </a:blip>
            <a:stretch>
              <a:fillRect l="0" t="0" r="0" b="0"/>
            </a:stretch>
          </a:blipFill>
        </p:spPr>
      </p:sp>
      <p:sp>
        <p:nvSpPr>
          <p:cNvPr name="Freeform 18" id="18"/>
          <p:cNvSpPr/>
          <p:nvPr/>
        </p:nvSpPr>
        <p:spPr>
          <a:xfrm flipH="false" flipV="false" rot="-10800000">
            <a:off x="12871216" y="3923862"/>
            <a:ext cx="1156870" cy="1091665"/>
          </a:xfrm>
          <a:custGeom>
            <a:avLst/>
            <a:gdLst/>
            <a:ahLst/>
            <a:cxnLst/>
            <a:rect r="r" b="b" t="t" l="l"/>
            <a:pathLst>
              <a:path h="1091665" w="1156870">
                <a:moveTo>
                  <a:pt x="0" y="0"/>
                </a:moveTo>
                <a:lnTo>
                  <a:pt x="1156870" y="0"/>
                </a:lnTo>
                <a:lnTo>
                  <a:pt x="1156870" y="1091665"/>
                </a:lnTo>
                <a:lnTo>
                  <a:pt x="0" y="1091665"/>
                </a:lnTo>
                <a:lnTo>
                  <a:pt x="0" y="0"/>
                </a:lnTo>
                <a:close/>
              </a:path>
            </a:pathLst>
          </a:custGeom>
          <a:blipFill>
            <a:blip r:embed="rId34">
              <a:extLst>
                <a:ext uri="{96DAC541-7B7A-43D3-8B79-37D633B846F1}">
                  <asvg:svgBlip xmlns:asvg="http://schemas.microsoft.com/office/drawing/2016/SVG/main" r:embed="rId35"/>
                </a:ext>
              </a:extLst>
            </a:blip>
            <a:stretch>
              <a:fillRect l="0" t="0" r="0" b="0"/>
            </a:stretch>
          </a:blipFill>
        </p:spPr>
      </p:sp>
      <p:sp>
        <p:nvSpPr>
          <p:cNvPr name="Freeform 19" id="19"/>
          <p:cNvSpPr/>
          <p:nvPr/>
        </p:nvSpPr>
        <p:spPr>
          <a:xfrm flipH="true" flipV="false" rot="0">
            <a:off x="4751798" y="5555567"/>
            <a:ext cx="930896" cy="1167267"/>
          </a:xfrm>
          <a:custGeom>
            <a:avLst/>
            <a:gdLst/>
            <a:ahLst/>
            <a:cxnLst/>
            <a:rect r="r" b="b" t="t" l="l"/>
            <a:pathLst>
              <a:path h="1167267" w="930896">
                <a:moveTo>
                  <a:pt x="930895" y="0"/>
                </a:moveTo>
                <a:lnTo>
                  <a:pt x="0" y="0"/>
                </a:lnTo>
                <a:lnTo>
                  <a:pt x="0" y="1167267"/>
                </a:lnTo>
                <a:lnTo>
                  <a:pt x="930895" y="1167267"/>
                </a:lnTo>
                <a:lnTo>
                  <a:pt x="930895" y="0"/>
                </a:lnTo>
                <a:close/>
              </a:path>
            </a:pathLst>
          </a:custGeom>
          <a:blipFill>
            <a:blip r:embed="rId36">
              <a:extLst>
                <a:ext uri="{96DAC541-7B7A-43D3-8B79-37D633B846F1}">
                  <asvg:svgBlip xmlns:asvg="http://schemas.microsoft.com/office/drawing/2016/SVG/main" r:embed="rId37"/>
                </a:ext>
              </a:extLst>
            </a:blip>
            <a:stretch>
              <a:fillRect l="0" t="0" r="0" b="0"/>
            </a:stretch>
          </a:blipFill>
        </p:spPr>
      </p:sp>
      <p:sp>
        <p:nvSpPr>
          <p:cNvPr name="Freeform 20" id="20"/>
          <p:cNvSpPr/>
          <p:nvPr/>
        </p:nvSpPr>
        <p:spPr>
          <a:xfrm flipH="false" flipV="false" rot="0">
            <a:off x="8178455" y="3791740"/>
            <a:ext cx="714934" cy="1355909"/>
          </a:xfrm>
          <a:custGeom>
            <a:avLst/>
            <a:gdLst/>
            <a:ahLst/>
            <a:cxnLst/>
            <a:rect r="r" b="b" t="t" l="l"/>
            <a:pathLst>
              <a:path h="1355909" w="714934">
                <a:moveTo>
                  <a:pt x="0" y="0"/>
                </a:moveTo>
                <a:lnTo>
                  <a:pt x="714934" y="0"/>
                </a:lnTo>
                <a:lnTo>
                  <a:pt x="714934" y="1355909"/>
                </a:lnTo>
                <a:lnTo>
                  <a:pt x="0" y="1355909"/>
                </a:lnTo>
                <a:lnTo>
                  <a:pt x="0" y="0"/>
                </a:lnTo>
                <a:close/>
              </a:path>
            </a:pathLst>
          </a:custGeom>
          <a:blipFill>
            <a:blip r:embed="rId38">
              <a:extLst>
                <a:ext uri="{96DAC541-7B7A-43D3-8B79-37D633B846F1}">
                  <asvg:svgBlip xmlns:asvg="http://schemas.microsoft.com/office/drawing/2016/SVG/main" r:embed="rId39"/>
                </a:ext>
              </a:extLst>
            </a:blip>
            <a:stretch>
              <a:fillRect l="0" t="0" r="0" b="0"/>
            </a:stretch>
          </a:blipFill>
        </p:spPr>
      </p:sp>
      <p:sp>
        <p:nvSpPr>
          <p:cNvPr name="Freeform 21" id="21"/>
          <p:cNvSpPr/>
          <p:nvPr/>
        </p:nvSpPr>
        <p:spPr>
          <a:xfrm flipH="false" flipV="false" rot="0">
            <a:off x="8539691" y="5591021"/>
            <a:ext cx="1114470" cy="1096360"/>
          </a:xfrm>
          <a:custGeom>
            <a:avLst/>
            <a:gdLst/>
            <a:ahLst/>
            <a:cxnLst/>
            <a:rect r="r" b="b" t="t" l="l"/>
            <a:pathLst>
              <a:path h="1096360" w="1114470">
                <a:moveTo>
                  <a:pt x="0" y="0"/>
                </a:moveTo>
                <a:lnTo>
                  <a:pt x="1114470" y="0"/>
                </a:lnTo>
                <a:lnTo>
                  <a:pt x="1114470" y="1096360"/>
                </a:lnTo>
                <a:lnTo>
                  <a:pt x="0" y="1096360"/>
                </a:lnTo>
                <a:lnTo>
                  <a:pt x="0" y="0"/>
                </a:lnTo>
                <a:close/>
              </a:path>
            </a:pathLst>
          </a:custGeom>
          <a:blipFill>
            <a:blip r:embed="rId40">
              <a:extLst>
                <a:ext uri="{96DAC541-7B7A-43D3-8B79-37D633B846F1}">
                  <asvg:svgBlip xmlns:asvg="http://schemas.microsoft.com/office/drawing/2016/SVG/main" r:embed="rId41"/>
                </a:ext>
              </a:extLst>
            </a:blip>
            <a:stretch>
              <a:fillRect l="0" t="0" r="0" b="0"/>
            </a:stretch>
          </a:blipFill>
        </p:spPr>
      </p:sp>
      <p:sp>
        <p:nvSpPr>
          <p:cNvPr name="Freeform 22" id="22"/>
          <p:cNvSpPr/>
          <p:nvPr/>
        </p:nvSpPr>
        <p:spPr>
          <a:xfrm flipH="true" flipV="false" rot="5400000">
            <a:off x="6543122" y="5284960"/>
            <a:ext cx="1136141" cy="1708482"/>
          </a:xfrm>
          <a:custGeom>
            <a:avLst/>
            <a:gdLst/>
            <a:ahLst/>
            <a:cxnLst/>
            <a:rect r="r" b="b" t="t" l="l"/>
            <a:pathLst>
              <a:path h="1708482" w="1136141">
                <a:moveTo>
                  <a:pt x="1136141" y="0"/>
                </a:moveTo>
                <a:lnTo>
                  <a:pt x="0" y="0"/>
                </a:lnTo>
                <a:lnTo>
                  <a:pt x="0" y="1708482"/>
                </a:lnTo>
                <a:lnTo>
                  <a:pt x="1136141" y="1708482"/>
                </a:lnTo>
                <a:lnTo>
                  <a:pt x="1136141" y="0"/>
                </a:lnTo>
                <a:close/>
              </a:path>
            </a:pathLst>
          </a:custGeom>
          <a:blipFill>
            <a:blip r:embed="rId42">
              <a:extLst>
                <a:ext uri="{96DAC541-7B7A-43D3-8B79-37D633B846F1}">
                  <asvg:svgBlip xmlns:asvg="http://schemas.microsoft.com/office/drawing/2016/SVG/main" r:embed="rId43"/>
                </a:ext>
              </a:extLst>
            </a:blip>
            <a:stretch>
              <a:fillRect l="0" t="0" r="0" b="0"/>
            </a:stretch>
          </a:blipFill>
        </p:spPr>
      </p:sp>
      <p:sp>
        <p:nvSpPr>
          <p:cNvPr name="Freeform 23" id="23"/>
          <p:cNvSpPr/>
          <p:nvPr/>
        </p:nvSpPr>
        <p:spPr>
          <a:xfrm flipH="false" flipV="false" rot="0">
            <a:off x="16398786" y="2326055"/>
            <a:ext cx="800594" cy="1100472"/>
          </a:xfrm>
          <a:custGeom>
            <a:avLst/>
            <a:gdLst/>
            <a:ahLst/>
            <a:cxnLst/>
            <a:rect r="r" b="b" t="t" l="l"/>
            <a:pathLst>
              <a:path h="1100472" w="800594">
                <a:moveTo>
                  <a:pt x="0" y="0"/>
                </a:moveTo>
                <a:lnTo>
                  <a:pt x="800593" y="0"/>
                </a:lnTo>
                <a:lnTo>
                  <a:pt x="800593" y="1100472"/>
                </a:lnTo>
                <a:lnTo>
                  <a:pt x="0" y="1100472"/>
                </a:lnTo>
                <a:lnTo>
                  <a:pt x="0" y="0"/>
                </a:lnTo>
                <a:close/>
              </a:path>
            </a:pathLst>
          </a:custGeom>
          <a:blipFill>
            <a:blip r:embed="rId44">
              <a:extLst>
                <a:ext uri="{96DAC541-7B7A-43D3-8B79-37D633B846F1}">
                  <asvg:svgBlip xmlns:asvg="http://schemas.microsoft.com/office/drawing/2016/SVG/main" r:embed="rId45"/>
                </a:ext>
              </a:extLst>
            </a:blip>
            <a:stretch>
              <a:fillRect l="0" t="0" r="0" b="0"/>
            </a:stretch>
          </a:blipFill>
        </p:spPr>
      </p:sp>
      <p:sp>
        <p:nvSpPr>
          <p:cNvPr name="Freeform 24" id="24"/>
          <p:cNvSpPr/>
          <p:nvPr/>
        </p:nvSpPr>
        <p:spPr>
          <a:xfrm flipH="false" flipV="false" rot="0">
            <a:off x="530222" y="2418111"/>
            <a:ext cx="1172088" cy="916360"/>
          </a:xfrm>
          <a:custGeom>
            <a:avLst/>
            <a:gdLst/>
            <a:ahLst/>
            <a:cxnLst/>
            <a:rect r="r" b="b" t="t" l="l"/>
            <a:pathLst>
              <a:path h="916360" w="1172088">
                <a:moveTo>
                  <a:pt x="0" y="0"/>
                </a:moveTo>
                <a:lnTo>
                  <a:pt x="1172088" y="0"/>
                </a:lnTo>
                <a:lnTo>
                  <a:pt x="1172088" y="916360"/>
                </a:lnTo>
                <a:lnTo>
                  <a:pt x="0" y="916360"/>
                </a:lnTo>
                <a:lnTo>
                  <a:pt x="0" y="0"/>
                </a:lnTo>
                <a:close/>
              </a:path>
            </a:pathLst>
          </a:custGeom>
          <a:blipFill>
            <a:blip r:embed="rId46">
              <a:extLst>
                <a:ext uri="{96DAC541-7B7A-43D3-8B79-37D633B846F1}">
                  <asvg:svgBlip xmlns:asvg="http://schemas.microsoft.com/office/drawing/2016/SVG/main" r:embed="rId47"/>
                </a:ext>
              </a:extLst>
            </a:blip>
            <a:stretch>
              <a:fillRect l="0" t="0" r="0" b="0"/>
            </a:stretch>
          </a:blipFill>
        </p:spPr>
      </p:sp>
      <p:sp>
        <p:nvSpPr>
          <p:cNvPr name="Freeform 25" id="25"/>
          <p:cNvSpPr/>
          <p:nvPr/>
        </p:nvSpPr>
        <p:spPr>
          <a:xfrm flipH="true" flipV="false" rot="0">
            <a:off x="12554755" y="2407411"/>
            <a:ext cx="1017922" cy="937761"/>
          </a:xfrm>
          <a:custGeom>
            <a:avLst/>
            <a:gdLst/>
            <a:ahLst/>
            <a:cxnLst/>
            <a:rect r="r" b="b" t="t" l="l"/>
            <a:pathLst>
              <a:path h="937761" w="1017922">
                <a:moveTo>
                  <a:pt x="1017922" y="0"/>
                </a:moveTo>
                <a:lnTo>
                  <a:pt x="0" y="0"/>
                </a:lnTo>
                <a:lnTo>
                  <a:pt x="0" y="937760"/>
                </a:lnTo>
                <a:lnTo>
                  <a:pt x="1017922" y="937760"/>
                </a:lnTo>
                <a:lnTo>
                  <a:pt x="1017922" y="0"/>
                </a:lnTo>
                <a:close/>
              </a:path>
            </a:pathLst>
          </a:custGeom>
          <a:blipFill>
            <a:blip r:embed="rId48">
              <a:extLst>
                <a:ext uri="{96DAC541-7B7A-43D3-8B79-37D633B846F1}">
                  <asvg:svgBlip xmlns:asvg="http://schemas.microsoft.com/office/drawing/2016/SVG/main" r:embed="rId49"/>
                </a:ext>
              </a:extLst>
            </a:blip>
            <a:stretch>
              <a:fillRect l="0" t="0" r="0" b="0"/>
            </a:stretch>
          </a:blipFill>
        </p:spPr>
      </p:sp>
      <p:sp>
        <p:nvSpPr>
          <p:cNvPr name="Freeform 26" id="26"/>
          <p:cNvSpPr/>
          <p:nvPr/>
        </p:nvSpPr>
        <p:spPr>
          <a:xfrm flipH="false" flipV="false" rot="0">
            <a:off x="13938518" y="860891"/>
            <a:ext cx="1029042" cy="1036818"/>
          </a:xfrm>
          <a:custGeom>
            <a:avLst/>
            <a:gdLst/>
            <a:ahLst/>
            <a:cxnLst/>
            <a:rect r="r" b="b" t="t" l="l"/>
            <a:pathLst>
              <a:path h="1036818" w="1029042">
                <a:moveTo>
                  <a:pt x="0" y="0"/>
                </a:moveTo>
                <a:lnTo>
                  <a:pt x="1029042" y="0"/>
                </a:lnTo>
                <a:lnTo>
                  <a:pt x="1029042" y="1036818"/>
                </a:lnTo>
                <a:lnTo>
                  <a:pt x="0" y="1036818"/>
                </a:lnTo>
                <a:lnTo>
                  <a:pt x="0" y="0"/>
                </a:lnTo>
                <a:close/>
              </a:path>
            </a:pathLst>
          </a:custGeom>
          <a:blipFill>
            <a:blip r:embed="rId50">
              <a:extLst>
                <a:ext uri="{96DAC541-7B7A-43D3-8B79-37D633B846F1}">
                  <asvg:svgBlip xmlns:asvg="http://schemas.microsoft.com/office/drawing/2016/SVG/main" r:embed="rId51"/>
                </a:ext>
              </a:extLst>
            </a:blip>
            <a:stretch>
              <a:fillRect l="0" t="0" r="0" b="0"/>
            </a:stretch>
          </a:blipFill>
          <a:ln cap="sq">
            <a:noFill/>
            <a:prstDash val="solid"/>
            <a:miter/>
          </a:ln>
        </p:spPr>
      </p:sp>
      <p:sp>
        <p:nvSpPr>
          <p:cNvPr name="Freeform 27" id="27"/>
          <p:cNvSpPr/>
          <p:nvPr/>
        </p:nvSpPr>
        <p:spPr>
          <a:xfrm flipH="false" flipV="false" rot="0">
            <a:off x="530222" y="3964934"/>
            <a:ext cx="1082596" cy="1009521"/>
          </a:xfrm>
          <a:custGeom>
            <a:avLst/>
            <a:gdLst/>
            <a:ahLst/>
            <a:cxnLst/>
            <a:rect r="r" b="b" t="t" l="l"/>
            <a:pathLst>
              <a:path h="1009521" w="1082596">
                <a:moveTo>
                  <a:pt x="0" y="0"/>
                </a:moveTo>
                <a:lnTo>
                  <a:pt x="1082596" y="0"/>
                </a:lnTo>
                <a:lnTo>
                  <a:pt x="1082596" y="1009521"/>
                </a:lnTo>
                <a:lnTo>
                  <a:pt x="0" y="1009521"/>
                </a:lnTo>
                <a:lnTo>
                  <a:pt x="0" y="0"/>
                </a:lnTo>
                <a:close/>
              </a:path>
            </a:pathLst>
          </a:custGeom>
          <a:blipFill>
            <a:blip r:embed="rId52">
              <a:extLst>
                <a:ext uri="{96DAC541-7B7A-43D3-8B79-37D633B846F1}">
                  <asvg:svgBlip xmlns:asvg="http://schemas.microsoft.com/office/drawing/2016/SVG/main" r:embed="rId53"/>
                </a:ext>
              </a:extLst>
            </a:blip>
            <a:stretch>
              <a:fillRect l="0" t="0" r="0" b="0"/>
            </a:stretch>
          </a:blipFill>
        </p:spPr>
      </p:sp>
      <p:sp>
        <p:nvSpPr>
          <p:cNvPr name="Freeform 28" id="28"/>
          <p:cNvSpPr/>
          <p:nvPr/>
        </p:nvSpPr>
        <p:spPr>
          <a:xfrm flipH="false" flipV="false" rot="0">
            <a:off x="2056281" y="3780850"/>
            <a:ext cx="871701" cy="1377688"/>
          </a:xfrm>
          <a:custGeom>
            <a:avLst/>
            <a:gdLst/>
            <a:ahLst/>
            <a:cxnLst/>
            <a:rect r="r" b="b" t="t" l="l"/>
            <a:pathLst>
              <a:path h="1377688" w="871701">
                <a:moveTo>
                  <a:pt x="0" y="0"/>
                </a:moveTo>
                <a:lnTo>
                  <a:pt x="871701" y="0"/>
                </a:lnTo>
                <a:lnTo>
                  <a:pt x="871701" y="1377688"/>
                </a:lnTo>
                <a:lnTo>
                  <a:pt x="0" y="1377688"/>
                </a:lnTo>
                <a:lnTo>
                  <a:pt x="0" y="0"/>
                </a:lnTo>
                <a:close/>
              </a:path>
            </a:pathLst>
          </a:custGeom>
          <a:blipFill>
            <a:blip r:embed="rId54">
              <a:extLst>
                <a:ext uri="{96DAC541-7B7A-43D3-8B79-37D633B846F1}">
                  <asvg:svgBlip xmlns:asvg="http://schemas.microsoft.com/office/drawing/2016/SVG/main" r:embed="rId55"/>
                </a:ext>
              </a:extLst>
            </a:blip>
            <a:stretch>
              <a:fillRect l="0" t="0" r="0" b="0"/>
            </a:stretch>
          </a:blipFill>
        </p:spPr>
      </p:sp>
      <p:sp>
        <p:nvSpPr>
          <p:cNvPr name="Freeform 29" id="29"/>
          <p:cNvSpPr/>
          <p:nvPr/>
        </p:nvSpPr>
        <p:spPr>
          <a:xfrm flipH="true" flipV="false" rot="-5400000">
            <a:off x="1832037" y="665359"/>
            <a:ext cx="837096" cy="1427883"/>
          </a:xfrm>
          <a:custGeom>
            <a:avLst/>
            <a:gdLst/>
            <a:ahLst/>
            <a:cxnLst/>
            <a:rect r="r" b="b" t="t" l="l"/>
            <a:pathLst>
              <a:path h="1427883" w="837096">
                <a:moveTo>
                  <a:pt x="837097" y="0"/>
                </a:moveTo>
                <a:lnTo>
                  <a:pt x="0" y="0"/>
                </a:lnTo>
                <a:lnTo>
                  <a:pt x="0" y="1427882"/>
                </a:lnTo>
                <a:lnTo>
                  <a:pt x="837097" y="1427882"/>
                </a:lnTo>
                <a:lnTo>
                  <a:pt x="837097" y="0"/>
                </a:lnTo>
                <a:close/>
              </a:path>
            </a:pathLst>
          </a:custGeom>
          <a:blipFill>
            <a:blip r:embed="rId56">
              <a:extLst>
                <a:ext uri="{96DAC541-7B7A-43D3-8B79-37D633B846F1}">
                  <asvg:svgBlip xmlns:asvg="http://schemas.microsoft.com/office/drawing/2016/SVG/main" r:embed="rId57"/>
                </a:ext>
              </a:extLst>
            </a:blip>
            <a:stretch>
              <a:fillRect l="0" t="0" r="0" b="0"/>
            </a:stretch>
          </a:blipFill>
        </p:spPr>
      </p:sp>
      <p:sp>
        <p:nvSpPr>
          <p:cNvPr name="Freeform 30" id="30"/>
          <p:cNvSpPr/>
          <p:nvPr/>
        </p:nvSpPr>
        <p:spPr>
          <a:xfrm flipH="false" flipV="false" rot="0">
            <a:off x="15166777" y="1025775"/>
            <a:ext cx="771582" cy="707050"/>
          </a:xfrm>
          <a:custGeom>
            <a:avLst/>
            <a:gdLst/>
            <a:ahLst/>
            <a:cxnLst/>
            <a:rect r="r" b="b" t="t" l="l"/>
            <a:pathLst>
              <a:path h="707050" w="771582">
                <a:moveTo>
                  <a:pt x="0" y="0"/>
                </a:moveTo>
                <a:lnTo>
                  <a:pt x="771582" y="0"/>
                </a:lnTo>
                <a:lnTo>
                  <a:pt x="771582" y="707050"/>
                </a:lnTo>
                <a:lnTo>
                  <a:pt x="0" y="707050"/>
                </a:lnTo>
                <a:lnTo>
                  <a:pt x="0" y="0"/>
                </a:lnTo>
                <a:close/>
              </a:path>
            </a:pathLst>
          </a:custGeom>
          <a:blipFill>
            <a:blip r:embed="rId58">
              <a:extLst>
                <a:ext uri="{96DAC541-7B7A-43D3-8B79-37D633B846F1}">
                  <asvg:svgBlip xmlns:asvg="http://schemas.microsoft.com/office/drawing/2016/SVG/main" r:embed="rId59"/>
                </a:ext>
              </a:extLst>
            </a:blip>
            <a:stretch>
              <a:fillRect l="0" t="0" r="0" b="0"/>
            </a:stretch>
          </a:blipFill>
        </p:spPr>
      </p:sp>
      <p:sp>
        <p:nvSpPr>
          <p:cNvPr name="Freeform 31" id="31"/>
          <p:cNvSpPr/>
          <p:nvPr/>
        </p:nvSpPr>
        <p:spPr>
          <a:xfrm flipH="false" flipV="false" rot="-10800000">
            <a:off x="7161618" y="2836070"/>
            <a:ext cx="2925126" cy="80441"/>
          </a:xfrm>
          <a:custGeom>
            <a:avLst/>
            <a:gdLst/>
            <a:ahLst/>
            <a:cxnLst/>
            <a:rect r="r" b="b" t="t" l="l"/>
            <a:pathLst>
              <a:path h="80441" w="2925126">
                <a:moveTo>
                  <a:pt x="0" y="0"/>
                </a:moveTo>
                <a:lnTo>
                  <a:pt x="2925126" y="0"/>
                </a:lnTo>
                <a:lnTo>
                  <a:pt x="2925126" y="80441"/>
                </a:lnTo>
                <a:lnTo>
                  <a:pt x="0" y="80441"/>
                </a:lnTo>
                <a:lnTo>
                  <a:pt x="0" y="0"/>
                </a:lnTo>
                <a:close/>
              </a:path>
            </a:pathLst>
          </a:custGeom>
          <a:blipFill>
            <a:blip r:embed="rId60">
              <a:extLst>
                <a:ext uri="{96DAC541-7B7A-43D3-8B79-37D633B846F1}">
                  <asvg:svgBlip xmlns:asvg="http://schemas.microsoft.com/office/drawing/2016/SVG/main" r:embed="rId61"/>
                </a:ext>
              </a:extLst>
            </a:blip>
            <a:stretch>
              <a:fillRect l="0" t="0" r="0" b="0"/>
            </a:stretch>
          </a:blipFill>
          <a:ln cap="sq">
            <a:noFill/>
            <a:prstDash val="solid"/>
            <a:miter/>
          </a:ln>
        </p:spPr>
      </p:sp>
      <p:sp>
        <p:nvSpPr>
          <p:cNvPr name="Freeform 32" id="32"/>
          <p:cNvSpPr/>
          <p:nvPr/>
        </p:nvSpPr>
        <p:spPr>
          <a:xfrm flipH="false" flipV="false" rot="0">
            <a:off x="14246553" y="2287720"/>
            <a:ext cx="1478357" cy="1177141"/>
          </a:xfrm>
          <a:custGeom>
            <a:avLst/>
            <a:gdLst/>
            <a:ahLst/>
            <a:cxnLst/>
            <a:rect r="r" b="b" t="t" l="l"/>
            <a:pathLst>
              <a:path h="1177141" w="1478357">
                <a:moveTo>
                  <a:pt x="0" y="0"/>
                </a:moveTo>
                <a:lnTo>
                  <a:pt x="1478357" y="0"/>
                </a:lnTo>
                <a:lnTo>
                  <a:pt x="1478357" y="1177142"/>
                </a:lnTo>
                <a:lnTo>
                  <a:pt x="0" y="1177142"/>
                </a:lnTo>
                <a:lnTo>
                  <a:pt x="0" y="0"/>
                </a:lnTo>
                <a:close/>
              </a:path>
            </a:pathLst>
          </a:custGeom>
          <a:blipFill>
            <a:blip r:embed="rId62">
              <a:extLst>
                <a:ext uri="{96DAC541-7B7A-43D3-8B79-37D633B846F1}">
                  <asvg:svgBlip xmlns:asvg="http://schemas.microsoft.com/office/drawing/2016/SVG/main" r:embed="rId63"/>
                </a:ext>
              </a:extLst>
            </a:blip>
            <a:stretch>
              <a:fillRect l="0" t="0" r="0" b="0"/>
            </a:stretch>
          </a:blipFill>
        </p:spPr>
      </p:sp>
      <p:sp>
        <p:nvSpPr>
          <p:cNvPr name="Freeform 33" id="33"/>
          <p:cNvSpPr/>
          <p:nvPr/>
        </p:nvSpPr>
        <p:spPr>
          <a:xfrm flipH="false" flipV="false" rot="0">
            <a:off x="4815671" y="3944524"/>
            <a:ext cx="614927" cy="1050342"/>
          </a:xfrm>
          <a:custGeom>
            <a:avLst/>
            <a:gdLst/>
            <a:ahLst/>
            <a:cxnLst/>
            <a:rect r="r" b="b" t="t" l="l"/>
            <a:pathLst>
              <a:path h="1050342" w="614927">
                <a:moveTo>
                  <a:pt x="0" y="0"/>
                </a:moveTo>
                <a:lnTo>
                  <a:pt x="614928" y="0"/>
                </a:lnTo>
                <a:lnTo>
                  <a:pt x="614928" y="1050341"/>
                </a:lnTo>
                <a:lnTo>
                  <a:pt x="0" y="1050341"/>
                </a:lnTo>
                <a:lnTo>
                  <a:pt x="0" y="0"/>
                </a:lnTo>
                <a:close/>
              </a:path>
            </a:pathLst>
          </a:custGeom>
          <a:blipFill>
            <a:blip r:embed="rId64">
              <a:extLst>
                <a:ext uri="{96DAC541-7B7A-43D3-8B79-37D633B846F1}">
                  <asvg:svgBlip xmlns:asvg="http://schemas.microsoft.com/office/drawing/2016/SVG/main" r:embed="rId65"/>
                </a:ext>
              </a:extLst>
            </a:blip>
            <a:stretch>
              <a:fillRect l="0" t="0" r="0" b="0"/>
            </a:stretch>
          </a:blipFill>
        </p:spPr>
      </p:sp>
      <p:sp>
        <p:nvSpPr>
          <p:cNvPr name="Freeform 34" id="34"/>
          <p:cNvSpPr/>
          <p:nvPr/>
        </p:nvSpPr>
        <p:spPr>
          <a:xfrm flipH="true" flipV="true" rot="0">
            <a:off x="437836" y="955368"/>
            <a:ext cx="899591" cy="847865"/>
          </a:xfrm>
          <a:custGeom>
            <a:avLst/>
            <a:gdLst/>
            <a:ahLst/>
            <a:cxnLst/>
            <a:rect r="r" b="b" t="t" l="l"/>
            <a:pathLst>
              <a:path h="847865" w="899591">
                <a:moveTo>
                  <a:pt x="899592" y="847865"/>
                </a:moveTo>
                <a:lnTo>
                  <a:pt x="0" y="847865"/>
                </a:lnTo>
                <a:lnTo>
                  <a:pt x="0" y="0"/>
                </a:lnTo>
                <a:lnTo>
                  <a:pt x="899592" y="0"/>
                </a:lnTo>
                <a:lnTo>
                  <a:pt x="899592" y="847865"/>
                </a:lnTo>
                <a:close/>
              </a:path>
            </a:pathLst>
          </a:custGeom>
          <a:blipFill>
            <a:blip r:embed="rId66">
              <a:extLst>
                <a:ext uri="{96DAC541-7B7A-43D3-8B79-37D633B846F1}">
                  <asvg:svgBlip xmlns:asvg="http://schemas.microsoft.com/office/drawing/2016/SVG/main" r:embed="rId67"/>
                </a:ext>
              </a:extLst>
            </a:blip>
            <a:stretch>
              <a:fillRect l="0" t="0" r="0" b="0"/>
            </a:stretch>
          </a:blipFill>
        </p:spPr>
      </p:sp>
      <p:sp>
        <p:nvSpPr>
          <p:cNvPr name="Freeform 35" id="35"/>
          <p:cNvSpPr/>
          <p:nvPr/>
        </p:nvSpPr>
        <p:spPr>
          <a:xfrm flipH="false" flipV="false" rot="0">
            <a:off x="10724640" y="4009854"/>
            <a:ext cx="1703112" cy="919680"/>
          </a:xfrm>
          <a:custGeom>
            <a:avLst/>
            <a:gdLst/>
            <a:ahLst/>
            <a:cxnLst/>
            <a:rect r="r" b="b" t="t" l="l"/>
            <a:pathLst>
              <a:path h="919680" w="1703112">
                <a:moveTo>
                  <a:pt x="0" y="0"/>
                </a:moveTo>
                <a:lnTo>
                  <a:pt x="1703112" y="0"/>
                </a:lnTo>
                <a:lnTo>
                  <a:pt x="1703112" y="919681"/>
                </a:lnTo>
                <a:lnTo>
                  <a:pt x="0" y="919681"/>
                </a:lnTo>
                <a:lnTo>
                  <a:pt x="0" y="0"/>
                </a:lnTo>
                <a:close/>
              </a:path>
            </a:pathLst>
          </a:custGeom>
          <a:blipFill>
            <a:blip r:embed="rId68">
              <a:extLst>
                <a:ext uri="{96DAC541-7B7A-43D3-8B79-37D633B846F1}">
                  <asvg:svgBlip xmlns:asvg="http://schemas.microsoft.com/office/drawing/2016/SVG/main" r:embed="rId69"/>
                </a:ext>
              </a:extLst>
            </a:blip>
            <a:stretch>
              <a:fillRect l="0" t="0" r="0" b="0"/>
            </a:stretch>
          </a:blipFill>
        </p:spPr>
      </p:sp>
      <p:sp>
        <p:nvSpPr>
          <p:cNvPr name="Freeform 36" id="36"/>
          <p:cNvSpPr/>
          <p:nvPr/>
        </p:nvSpPr>
        <p:spPr>
          <a:xfrm flipH="false" flipV="false" rot="0">
            <a:off x="530222" y="5555567"/>
            <a:ext cx="1261910" cy="1167267"/>
          </a:xfrm>
          <a:custGeom>
            <a:avLst/>
            <a:gdLst/>
            <a:ahLst/>
            <a:cxnLst/>
            <a:rect r="r" b="b" t="t" l="l"/>
            <a:pathLst>
              <a:path h="1167267" w="1261910">
                <a:moveTo>
                  <a:pt x="0" y="0"/>
                </a:moveTo>
                <a:lnTo>
                  <a:pt x="1261911" y="0"/>
                </a:lnTo>
                <a:lnTo>
                  <a:pt x="1261911" y="1167267"/>
                </a:lnTo>
                <a:lnTo>
                  <a:pt x="0" y="1167267"/>
                </a:lnTo>
                <a:lnTo>
                  <a:pt x="0" y="0"/>
                </a:lnTo>
                <a:close/>
              </a:path>
            </a:pathLst>
          </a:custGeom>
          <a:blipFill>
            <a:blip r:embed="rId70">
              <a:extLst>
                <a:ext uri="{96DAC541-7B7A-43D3-8B79-37D633B846F1}">
                  <asvg:svgBlip xmlns:asvg="http://schemas.microsoft.com/office/drawing/2016/SVG/main" r:embed="rId71"/>
                </a:ext>
              </a:extLst>
            </a:blip>
            <a:stretch>
              <a:fillRect l="0" t="0" r="0" b="0"/>
            </a:stretch>
          </a:blipFill>
        </p:spPr>
      </p:sp>
      <p:sp>
        <p:nvSpPr>
          <p:cNvPr name="Freeform 37" id="37"/>
          <p:cNvSpPr/>
          <p:nvPr/>
        </p:nvSpPr>
        <p:spPr>
          <a:xfrm flipH="false" flipV="false" rot="-5400000">
            <a:off x="5358592" y="1911205"/>
            <a:ext cx="328129" cy="1930172"/>
          </a:xfrm>
          <a:custGeom>
            <a:avLst/>
            <a:gdLst/>
            <a:ahLst/>
            <a:cxnLst/>
            <a:rect r="r" b="b" t="t" l="l"/>
            <a:pathLst>
              <a:path h="1930172" w="328129">
                <a:moveTo>
                  <a:pt x="0" y="0"/>
                </a:moveTo>
                <a:lnTo>
                  <a:pt x="328129" y="0"/>
                </a:lnTo>
                <a:lnTo>
                  <a:pt x="328129" y="1930172"/>
                </a:lnTo>
                <a:lnTo>
                  <a:pt x="0" y="1930172"/>
                </a:lnTo>
                <a:lnTo>
                  <a:pt x="0" y="0"/>
                </a:lnTo>
                <a:close/>
              </a:path>
            </a:pathLst>
          </a:custGeom>
          <a:blipFill>
            <a:blip r:embed="rId72">
              <a:extLst>
                <a:ext uri="{96DAC541-7B7A-43D3-8B79-37D633B846F1}">
                  <asvg:svgBlip xmlns:asvg="http://schemas.microsoft.com/office/drawing/2016/SVG/main" r:embed="rId73"/>
                </a:ext>
              </a:extLst>
            </a:blip>
            <a:stretch>
              <a:fillRect l="0" t="0" r="0" b="0"/>
            </a:stretch>
          </a:blipFill>
        </p:spPr>
      </p:sp>
      <p:sp>
        <p:nvSpPr>
          <p:cNvPr name="Freeform 38" id="38"/>
          <p:cNvSpPr/>
          <p:nvPr/>
        </p:nvSpPr>
        <p:spPr>
          <a:xfrm flipH="false" flipV="false" rot="0">
            <a:off x="5796679" y="7339631"/>
            <a:ext cx="977802" cy="705795"/>
          </a:xfrm>
          <a:custGeom>
            <a:avLst/>
            <a:gdLst/>
            <a:ahLst/>
            <a:cxnLst/>
            <a:rect r="r" b="b" t="t" l="l"/>
            <a:pathLst>
              <a:path h="705795" w="977802">
                <a:moveTo>
                  <a:pt x="0" y="0"/>
                </a:moveTo>
                <a:lnTo>
                  <a:pt x="977802" y="0"/>
                </a:lnTo>
                <a:lnTo>
                  <a:pt x="977802" y="705795"/>
                </a:lnTo>
                <a:lnTo>
                  <a:pt x="0" y="705795"/>
                </a:lnTo>
                <a:lnTo>
                  <a:pt x="0" y="0"/>
                </a:lnTo>
                <a:close/>
              </a:path>
            </a:pathLst>
          </a:custGeom>
          <a:blipFill>
            <a:blip r:embed="rId74">
              <a:extLst>
                <a:ext uri="{96DAC541-7B7A-43D3-8B79-37D633B846F1}">
                  <asvg:svgBlip xmlns:asvg="http://schemas.microsoft.com/office/drawing/2016/SVG/main" r:embed="rId75"/>
                </a:ext>
              </a:extLst>
            </a:blip>
            <a:stretch>
              <a:fillRect l="0" t="0" r="0" b="0"/>
            </a:stretch>
          </a:blipFill>
        </p:spPr>
      </p:sp>
      <p:sp>
        <p:nvSpPr>
          <p:cNvPr name="Freeform 39" id="39"/>
          <p:cNvSpPr/>
          <p:nvPr/>
        </p:nvSpPr>
        <p:spPr>
          <a:xfrm flipH="false" flipV="false" rot="0">
            <a:off x="4553651" y="7144511"/>
            <a:ext cx="954547" cy="1096035"/>
          </a:xfrm>
          <a:custGeom>
            <a:avLst/>
            <a:gdLst/>
            <a:ahLst/>
            <a:cxnLst/>
            <a:rect r="r" b="b" t="t" l="l"/>
            <a:pathLst>
              <a:path h="1096035" w="954547">
                <a:moveTo>
                  <a:pt x="0" y="0"/>
                </a:moveTo>
                <a:lnTo>
                  <a:pt x="954547" y="0"/>
                </a:lnTo>
                <a:lnTo>
                  <a:pt x="954547" y="1096035"/>
                </a:lnTo>
                <a:lnTo>
                  <a:pt x="0" y="1096035"/>
                </a:lnTo>
                <a:lnTo>
                  <a:pt x="0" y="0"/>
                </a:lnTo>
                <a:close/>
              </a:path>
            </a:pathLst>
          </a:custGeom>
          <a:blipFill>
            <a:blip r:embed="rId76">
              <a:extLst>
                <a:ext uri="{96DAC541-7B7A-43D3-8B79-37D633B846F1}">
                  <asvg:svgBlip xmlns:asvg="http://schemas.microsoft.com/office/drawing/2016/SVG/main" r:embed="rId77"/>
                </a:ext>
              </a:extLst>
            </a:blip>
            <a:stretch>
              <a:fillRect l="0" t="0" r="0" b="0"/>
            </a:stretch>
          </a:blipFill>
        </p:spPr>
      </p:sp>
      <p:sp>
        <p:nvSpPr>
          <p:cNvPr name="Freeform 40" id="40"/>
          <p:cNvSpPr/>
          <p:nvPr/>
        </p:nvSpPr>
        <p:spPr>
          <a:xfrm flipH="false" flipV="false" rot="0">
            <a:off x="9339794" y="8722401"/>
            <a:ext cx="921511" cy="787473"/>
          </a:xfrm>
          <a:custGeom>
            <a:avLst/>
            <a:gdLst/>
            <a:ahLst/>
            <a:cxnLst/>
            <a:rect r="r" b="b" t="t" l="l"/>
            <a:pathLst>
              <a:path h="787473" w="921511">
                <a:moveTo>
                  <a:pt x="0" y="0"/>
                </a:moveTo>
                <a:lnTo>
                  <a:pt x="921510" y="0"/>
                </a:lnTo>
                <a:lnTo>
                  <a:pt x="921510" y="787473"/>
                </a:lnTo>
                <a:lnTo>
                  <a:pt x="0" y="787473"/>
                </a:lnTo>
                <a:lnTo>
                  <a:pt x="0" y="0"/>
                </a:lnTo>
                <a:close/>
              </a:path>
            </a:pathLst>
          </a:custGeom>
          <a:blipFill>
            <a:blip r:embed="rId78">
              <a:extLst>
                <a:ext uri="{96DAC541-7B7A-43D3-8B79-37D633B846F1}">
                  <asvg:svgBlip xmlns:asvg="http://schemas.microsoft.com/office/drawing/2016/SVG/main" r:embed="rId79"/>
                </a:ext>
              </a:extLst>
            </a:blip>
            <a:stretch>
              <a:fillRect l="0" t="0" r="0" b="0"/>
            </a:stretch>
          </a:blipFill>
          <a:ln cap="sq">
            <a:noFill/>
            <a:prstDash val="solid"/>
            <a:miter/>
          </a:ln>
        </p:spPr>
      </p:sp>
      <p:sp>
        <p:nvSpPr>
          <p:cNvPr name="Freeform 41" id="41"/>
          <p:cNvSpPr/>
          <p:nvPr/>
        </p:nvSpPr>
        <p:spPr>
          <a:xfrm flipH="false" flipV="false" rot="0">
            <a:off x="3469436" y="8743848"/>
            <a:ext cx="809325" cy="744579"/>
          </a:xfrm>
          <a:custGeom>
            <a:avLst/>
            <a:gdLst/>
            <a:ahLst/>
            <a:cxnLst/>
            <a:rect r="r" b="b" t="t" l="l"/>
            <a:pathLst>
              <a:path h="744579" w="809325">
                <a:moveTo>
                  <a:pt x="0" y="0"/>
                </a:moveTo>
                <a:lnTo>
                  <a:pt x="809325" y="0"/>
                </a:lnTo>
                <a:lnTo>
                  <a:pt x="809325" y="744579"/>
                </a:lnTo>
                <a:lnTo>
                  <a:pt x="0" y="744579"/>
                </a:lnTo>
                <a:lnTo>
                  <a:pt x="0" y="0"/>
                </a:lnTo>
                <a:close/>
              </a:path>
            </a:pathLst>
          </a:custGeom>
          <a:blipFill>
            <a:blip r:embed="rId80">
              <a:extLst>
                <a:ext uri="{96DAC541-7B7A-43D3-8B79-37D633B846F1}">
                  <asvg:svgBlip xmlns:asvg="http://schemas.microsoft.com/office/drawing/2016/SVG/main" r:embed="rId81"/>
                </a:ext>
              </a:extLst>
            </a:blip>
            <a:stretch>
              <a:fillRect l="0" t="0" r="0" b="0"/>
            </a:stretch>
          </a:blipFill>
          <a:ln cap="sq">
            <a:noFill/>
            <a:prstDash val="solid"/>
            <a:miter/>
          </a:ln>
        </p:spPr>
      </p:sp>
      <p:sp>
        <p:nvSpPr>
          <p:cNvPr name="Freeform 42" id="42"/>
          <p:cNvSpPr/>
          <p:nvPr/>
        </p:nvSpPr>
        <p:spPr>
          <a:xfrm flipH="false" flipV="false" rot="0">
            <a:off x="4864369" y="8669082"/>
            <a:ext cx="814454" cy="894111"/>
          </a:xfrm>
          <a:custGeom>
            <a:avLst/>
            <a:gdLst/>
            <a:ahLst/>
            <a:cxnLst/>
            <a:rect r="r" b="b" t="t" l="l"/>
            <a:pathLst>
              <a:path h="894111" w="814454">
                <a:moveTo>
                  <a:pt x="0" y="0"/>
                </a:moveTo>
                <a:lnTo>
                  <a:pt x="814453" y="0"/>
                </a:lnTo>
                <a:lnTo>
                  <a:pt x="814453" y="894111"/>
                </a:lnTo>
                <a:lnTo>
                  <a:pt x="0" y="894111"/>
                </a:lnTo>
                <a:lnTo>
                  <a:pt x="0" y="0"/>
                </a:lnTo>
                <a:close/>
              </a:path>
            </a:pathLst>
          </a:custGeom>
          <a:blipFill>
            <a:blip r:embed="rId82">
              <a:extLst>
                <a:ext uri="{96DAC541-7B7A-43D3-8B79-37D633B846F1}">
                  <asvg:svgBlip xmlns:asvg="http://schemas.microsoft.com/office/drawing/2016/SVG/main" r:embed="rId83"/>
                </a:ext>
              </a:extLst>
            </a:blip>
            <a:stretch>
              <a:fillRect l="0" t="0" r="0" b="0"/>
            </a:stretch>
          </a:blipFill>
          <a:ln cap="sq">
            <a:noFill/>
            <a:prstDash val="solid"/>
            <a:miter/>
          </a:ln>
        </p:spPr>
      </p:sp>
      <p:sp>
        <p:nvSpPr>
          <p:cNvPr name="Freeform 43" id="43"/>
          <p:cNvSpPr/>
          <p:nvPr/>
        </p:nvSpPr>
        <p:spPr>
          <a:xfrm flipH="false" flipV="false" rot="0">
            <a:off x="15244211" y="8734817"/>
            <a:ext cx="986948" cy="762642"/>
          </a:xfrm>
          <a:custGeom>
            <a:avLst/>
            <a:gdLst/>
            <a:ahLst/>
            <a:cxnLst/>
            <a:rect r="r" b="b" t="t" l="l"/>
            <a:pathLst>
              <a:path h="762642" w="986948">
                <a:moveTo>
                  <a:pt x="0" y="0"/>
                </a:moveTo>
                <a:lnTo>
                  <a:pt x="986948" y="0"/>
                </a:lnTo>
                <a:lnTo>
                  <a:pt x="986948" y="762641"/>
                </a:lnTo>
                <a:lnTo>
                  <a:pt x="0" y="762641"/>
                </a:lnTo>
                <a:lnTo>
                  <a:pt x="0" y="0"/>
                </a:lnTo>
                <a:close/>
              </a:path>
            </a:pathLst>
          </a:custGeom>
          <a:blipFill>
            <a:blip r:embed="rId84">
              <a:extLst>
                <a:ext uri="{96DAC541-7B7A-43D3-8B79-37D633B846F1}">
                  <asvg:svgBlip xmlns:asvg="http://schemas.microsoft.com/office/drawing/2016/SVG/main" r:embed="rId85"/>
                </a:ext>
              </a:extLst>
            </a:blip>
            <a:stretch>
              <a:fillRect l="0" t="0" r="0" b="0"/>
            </a:stretch>
          </a:blipFill>
          <a:ln cap="sq">
            <a:noFill/>
            <a:prstDash val="solid"/>
            <a:miter/>
          </a:ln>
        </p:spPr>
      </p:sp>
      <p:sp>
        <p:nvSpPr>
          <p:cNvPr name="Freeform 44" id="44"/>
          <p:cNvSpPr/>
          <p:nvPr/>
        </p:nvSpPr>
        <p:spPr>
          <a:xfrm flipH="false" flipV="false" rot="0">
            <a:off x="3205728" y="7295720"/>
            <a:ext cx="1059441" cy="793618"/>
          </a:xfrm>
          <a:custGeom>
            <a:avLst/>
            <a:gdLst/>
            <a:ahLst/>
            <a:cxnLst/>
            <a:rect r="r" b="b" t="t" l="l"/>
            <a:pathLst>
              <a:path h="793618" w="1059441">
                <a:moveTo>
                  <a:pt x="0" y="0"/>
                </a:moveTo>
                <a:lnTo>
                  <a:pt x="1059442" y="0"/>
                </a:lnTo>
                <a:lnTo>
                  <a:pt x="1059442" y="793618"/>
                </a:lnTo>
                <a:lnTo>
                  <a:pt x="0" y="793618"/>
                </a:lnTo>
                <a:lnTo>
                  <a:pt x="0" y="0"/>
                </a:lnTo>
                <a:close/>
              </a:path>
            </a:pathLst>
          </a:custGeom>
          <a:blipFill>
            <a:blip r:embed="rId86">
              <a:extLst>
                <a:ext uri="{96DAC541-7B7A-43D3-8B79-37D633B846F1}">
                  <asvg:svgBlip xmlns:asvg="http://schemas.microsoft.com/office/drawing/2016/SVG/main" r:embed="rId87"/>
                </a:ext>
              </a:extLst>
            </a:blip>
            <a:stretch>
              <a:fillRect l="0" t="0" r="0" b="0"/>
            </a:stretch>
          </a:blipFill>
        </p:spPr>
      </p:sp>
      <p:sp>
        <p:nvSpPr>
          <p:cNvPr name="Freeform 45" id="45"/>
          <p:cNvSpPr/>
          <p:nvPr/>
        </p:nvSpPr>
        <p:spPr>
          <a:xfrm flipH="false" flipV="false" rot="0">
            <a:off x="1924274" y="7271869"/>
            <a:ext cx="992973" cy="841319"/>
          </a:xfrm>
          <a:custGeom>
            <a:avLst/>
            <a:gdLst/>
            <a:ahLst/>
            <a:cxnLst/>
            <a:rect r="r" b="b" t="t" l="l"/>
            <a:pathLst>
              <a:path h="841319" w="992973">
                <a:moveTo>
                  <a:pt x="0" y="0"/>
                </a:moveTo>
                <a:lnTo>
                  <a:pt x="992973" y="0"/>
                </a:lnTo>
                <a:lnTo>
                  <a:pt x="992973" y="841319"/>
                </a:lnTo>
                <a:lnTo>
                  <a:pt x="0" y="841319"/>
                </a:lnTo>
                <a:lnTo>
                  <a:pt x="0" y="0"/>
                </a:lnTo>
                <a:close/>
              </a:path>
            </a:pathLst>
          </a:custGeom>
          <a:blipFill>
            <a:blip r:embed="rId88">
              <a:extLst>
                <a:ext uri="{96DAC541-7B7A-43D3-8B79-37D633B846F1}">
                  <asvg:svgBlip xmlns:asvg="http://schemas.microsoft.com/office/drawing/2016/SVG/main" r:embed="rId89"/>
                </a:ext>
              </a:extLst>
            </a:blip>
            <a:stretch>
              <a:fillRect l="0" t="0" r="0" b="0"/>
            </a:stretch>
          </a:blipFill>
        </p:spPr>
      </p:sp>
      <p:sp>
        <p:nvSpPr>
          <p:cNvPr name="Freeform 46" id="46"/>
          <p:cNvSpPr/>
          <p:nvPr/>
        </p:nvSpPr>
        <p:spPr>
          <a:xfrm flipH="false" flipV="false" rot="0">
            <a:off x="730089" y="8630027"/>
            <a:ext cx="972221" cy="972221"/>
          </a:xfrm>
          <a:custGeom>
            <a:avLst/>
            <a:gdLst/>
            <a:ahLst/>
            <a:cxnLst/>
            <a:rect r="r" b="b" t="t" l="l"/>
            <a:pathLst>
              <a:path h="972221" w="972221">
                <a:moveTo>
                  <a:pt x="0" y="0"/>
                </a:moveTo>
                <a:lnTo>
                  <a:pt x="972221" y="0"/>
                </a:lnTo>
                <a:lnTo>
                  <a:pt x="972221" y="972221"/>
                </a:lnTo>
                <a:lnTo>
                  <a:pt x="0" y="972221"/>
                </a:lnTo>
                <a:lnTo>
                  <a:pt x="0" y="0"/>
                </a:lnTo>
                <a:close/>
              </a:path>
            </a:pathLst>
          </a:custGeom>
          <a:blipFill>
            <a:blip r:embed="rId90">
              <a:extLst>
                <a:ext uri="{96DAC541-7B7A-43D3-8B79-37D633B846F1}">
                  <asvg:svgBlip xmlns:asvg="http://schemas.microsoft.com/office/drawing/2016/SVG/main" r:embed="rId91"/>
                </a:ext>
              </a:extLst>
            </a:blip>
            <a:stretch>
              <a:fillRect l="0" t="0" r="0" b="0"/>
            </a:stretch>
          </a:blipFill>
          <a:ln cap="sq">
            <a:noFill/>
            <a:prstDash val="solid"/>
            <a:miter/>
          </a:ln>
        </p:spPr>
      </p:sp>
      <p:sp>
        <p:nvSpPr>
          <p:cNvPr name="Freeform 47" id="47"/>
          <p:cNvSpPr/>
          <p:nvPr/>
        </p:nvSpPr>
        <p:spPr>
          <a:xfrm flipH="false" flipV="false" rot="0">
            <a:off x="6264430" y="8636682"/>
            <a:ext cx="1052304" cy="958912"/>
          </a:xfrm>
          <a:custGeom>
            <a:avLst/>
            <a:gdLst/>
            <a:ahLst/>
            <a:cxnLst/>
            <a:rect r="r" b="b" t="t" l="l"/>
            <a:pathLst>
              <a:path h="958912" w="1052304">
                <a:moveTo>
                  <a:pt x="0" y="0"/>
                </a:moveTo>
                <a:lnTo>
                  <a:pt x="1052304" y="0"/>
                </a:lnTo>
                <a:lnTo>
                  <a:pt x="1052304" y="958911"/>
                </a:lnTo>
                <a:lnTo>
                  <a:pt x="0" y="958911"/>
                </a:lnTo>
                <a:lnTo>
                  <a:pt x="0" y="0"/>
                </a:lnTo>
                <a:close/>
              </a:path>
            </a:pathLst>
          </a:custGeom>
          <a:blipFill>
            <a:blip r:embed="rId92">
              <a:extLst>
                <a:ext uri="{96DAC541-7B7A-43D3-8B79-37D633B846F1}">
                  <asvg:svgBlip xmlns:asvg="http://schemas.microsoft.com/office/drawing/2016/SVG/main" r:embed="rId93"/>
                </a:ext>
              </a:extLst>
            </a:blip>
            <a:stretch>
              <a:fillRect l="0" t="0" r="0" b="0"/>
            </a:stretch>
          </a:blipFill>
          <a:ln cap="sq">
            <a:noFill/>
            <a:prstDash val="solid"/>
            <a:miter/>
          </a:ln>
        </p:spPr>
      </p:sp>
      <p:sp>
        <p:nvSpPr>
          <p:cNvPr name="Freeform 48" id="48"/>
          <p:cNvSpPr/>
          <p:nvPr/>
        </p:nvSpPr>
        <p:spPr>
          <a:xfrm flipH="false" flipV="false" rot="0">
            <a:off x="10228418" y="5725936"/>
            <a:ext cx="715324" cy="826530"/>
          </a:xfrm>
          <a:custGeom>
            <a:avLst/>
            <a:gdLst/>
            <a:ahLst/>
            <a:cxnLst/>
            <a:rect r="r" b="b" t="t" l="l"/>
            <a:pathLst>
              <a:path h="826530" w="715324">
                <a:moveTo>
                  <a:pt x="0" y="0"/>
                </a:moveTo>
                <a:lnTo>
                  <a:pt x="715324" y="0"/>
                </a:lnTo>
                <a:lnTo>
                  <a:pt x="715324" y="826530"/>
                </a:lnTo>
                <a:lnTo>
                  <a:pt x="0" y="826530"/>
                </a:lnTo>
                <a:lnTo>
                  <a:pt x="0" y="0"/>
                </a:lnTo>
                <a:close/>
              </a:path>
            </a:pathLst>
          </a:custGeom>
          <a:blipFill>
            <a:blip r:embed="rId94">
              <a:extLst>
                <a:ext uri="{96DAC541-7B7A-43D3-8B79-37D633B846F1}">
                  <asvg:svgBlip xmlns:asvg="http://schemas.microsoft.com/office/drawing/2016/SVG/main" r:embed="rId95"/>
                </a:ext>
              </a:extLst>
            </a:blip>
            <a:stretch>
              <a:fillRect l="0" t="0" r="0" b="0"/>
            </a:stretch>
          </a:blipFill>
        </p:spPr>
      </p:sp>
      <p:sp>
        <p:nvSpPr>
          <p:cNvPr name="Freeform 49" id="49"/>
          <p:cNvSpPr/>
          <p:nvPr/>
        </p:nvSpPr>
        <p:spPr>
          <a:xfrm flipH="false" flipV="false" rot="0">
            <a:off x="2287918" y="8773660"/>
            <a:ext cx="595911" cy="684955"/>
          </a:xfrm>
          <a:custGeom>
            <a:avLst/>
            <a:gdLst/>
            <a:ahLst/>
            <a:cxnLst/>
            <a:rect r="r" b="b" t="t" l="l"/>
            <a:pathLst>
              <a:path h="684955" w="595911">
                <a:moveTo>
                  <a:pt x="0" y="0"/>
                </a:moveTo>
                <a:lnTo>
                  <a:pt x="595911" y="0"/>
                </a:lnTo>
                <a:lnTo>
                  <a:pt x="595911" y="684955"/>
                </a:lnTo>
                <a:lnTo>
                  <a:pt x="0" y="684955"/>
                </a:lnTo>
                <a:lnTo>
                  <a:pt x="0" y="0"/>
                </a:lnTo>
                <a:close/>
              </a:path>
            </a:pathLst>
          </a:custGeom>
          <a:blipFill>
            <a:blip r:embed="rId96">
              <a:extLst>
                <a:ext uri="{96DAC541-7B7A-43D3-8B79-37D633B846F1}">
                  <asvg:svgBlip xmlns:asvg="http://schemas.microsoft.com/office/drawing/2016/SVG/main" r:embed="rId97"/>
                </a:ext>
              </a:extLst>
            </a:blip>
            <a:stretch>
              <a:fillRect l="0" t="0" r="0" b="0"/>
            </a:stretch>
          </a:blipFill>
          <a:ln cap="sq">
            <a:noFill/>
            <a:prstDash val="solid"/>
            <a:miter/>
          </a:ln>
        </p:spPr>
      </p:sp>
      <p:sp>
        <p:nvSpPr>
          <p:cNvPr name="Freeform 50" id="50"/>
          <p:cNvSpPr/>
          <p:nvPr/>
        </p:nvSpPr>
        <p:spPr>
          <a:xfrm flipH="false" flipV="false" rot="0">
            <a:off x="10846912" y="8667455"/>
            <a:ext cx="929475" cy="897365"/>
          </a:xfrm>
          <a:custGeom>
            <a:avLst/>
            <a:gdLst/>
            <a:ahLst/>
            <a:cxnLst/>
            <a:rect r="r" b="b" t="t" l="l"/>
            <a:pathLst>
              <a:path h="897365" w="929475">
                <a:moveTo>
                  <a:pt x="0" y="0"/>
                </a:moveTo>
                <a:lnTo>
                  <a:pt x="929474" y="0"/>
                </a:lnTo>
                <a:lnTo>
                  <a:pt x="929474" y="897365"/>
                </a:lnTo>
                <a:lnTo>
                  <a:pt x="0" y="897365"/>
                </a:lnTo>
                <a:lnTo>
                  <a:pt x="0" y="0"/>
                </a:lnTo>
                <a:close/>
              </a:path>
            </a:pathLst>
          </a:custGeom>
          <a:blipFill>
            <a:blip r:embed="rId98">
              <a:extLst>
                <a:ext uri="{96DAC541-7B7A-43D3-8B79-37D633B846F1}">
                  <asvg:svgBlip xmlns:asvg="http://schemas.microsoft.com/office/drawing/2016/SVG/main" r:embed="rId99"/>
                </a:ext>
              </a:extLst>
            </a:blip>
            <a:stretch>
              <a:fillRect l="0" t="0" r="0" b="0"/>
            </a:stretch>
          </a:blipFill>
          <a:ln cap="sq">
            <a:noFill/>
            <a:prstDash val="solid"/>
            <a:miter/>
          </a:ln>
        </p:spPr>
      </p:sp>
      <p:sp>
        <p:nvSpPr>
          <p:cNvPr name="Freeform 51" id="51"/>
          <p:cNvSpPr/>
          <p:nvPr/>
        </p:nvSpPr>
        <p:spPr>
          <a:xfrm flipH="false" flipV="false" rot="0">
            <a:off x="12361994" y="8711094"/>
            <a:ext cx="832800" cy="810088"/>
          </a:xfrm>
          <a:custGeom>
            <a:avLst/>
            <a:gdLst/>
            <a:ahLst/>
            <a:cxnLst/>
            <a:rect r="r" b="b" t="t" l="l"/>
            <a:pathLst>
              <a:path h="810088" w="832800">
                <a:moveTo>
                  <a:pt x="0" y="0"/>
                </a:moveTo>
                <a:lnTo>
                  <a:pt x="832800" y="0"/>
                </a:lnTo>
                <a:lnTo>
                  <a:pt x="832800" y="810087"/>
                </a:lnTo>
                <a:lnTo>
                  <a:pt x="0" y="810087"/>
                </a:lnTo>
                <a:lnTo>
                  <a:pt x="0" y="0"/>
                </a:lnTo>
                <a:close/>
              </a:path>
            </a:pathLst>
          </a:custGeom>
          <a:blipFill>
            <a:blip r:embed="rId100">
              <a:extLst>
                <a:ext uri="{96DAC541-7B7A-43D3-8B79-37D633B846F1}">
                  <asvg:svgBlip xmlns:asvg="http://schemas.microsoft.com/office/drawing/2016/SVG/main" r:embed="rId101"/>
                </a:ext>
              </a:extLst>
            </a:blip>
            <a:stretch>
              <a:fillRect l="0" t="0" r="0" b="0"/>
            </a:stretch>
          </a:blipFill>
          <a:ln cap="sq">
            <a:noFill/>
            <a:prstDash val="solid"/>
            <a:miter/>
          </a:ln>
        </p:spPr>
      </p:sp>
      <p:sp>
        <p:nvSpPr>
          <p:cNvPr name="Freeform 52" id="52"/>
          <p:cNvSpPr/>
          <p:nvPr/>
        </p:nvSpPr>
        <p:spPr>
          <a:xfrm flipH="false" flipV="false" rot="0">
            <a:off x="13780402" y="8784816"/>
            <a:ext cx="878202" cy="662643"/>
          </a:xfrm>
          <a:custGeom>
            <a:avLst/>
            <a:gdLst/>
            <a:ahLst/>
            <a:cxnLst/>
            <a:rect r="r" b="b" t="t" l="l"/>
            <a:pathLst>
              <a:path h="662643" w="878202">
                <a:moveTo>
                  <a:pt x="0" y="0"/>
                </a:moveTo>
                <a:lnTo>
                  <a:pt x="878202" y="0"/>
                </a:lnTo>
                <a:lnTo>
                  <a:pt x="878202" y="662643"/>
                </a:lnTo>
                <a:lnTo>
                  <a:pt x="0" y="662643"/>
                </a:lnTo>
                <a:lnTo>
                  <a:pt x="0" y="0"/>
                </a:lnTo>
                <a:close/>
              </a:path>
            </a:pathLst>
          </a:custGeom>
          <a:blipFill>
            <a:blip r:embed="rId102">
              <a:extLst>
                <a:ext uri="{96DAC541-7B7A-43D3-8B79-37D633B846F1}">
                  <asvg:svgBlip xmlns:asvg="http://schemas.microsoft.com/office/drawing/2016/SVG/main" r:embed="rId103"/>
                </a:ext>
              </a:extLst>
            </a:blip>
            <a:stretch>
              <a:fillRect l="0" t="0" r="0" b="0"/>
            </a:stretch>
          </a:blipFill>
          <a:ln cap="sq">
            <a:noFill/>
            <a:prstDash val="solid"/>
            <a:miter/>
          </a:ln>
        </p:spPr>
      </p:sp>
      <p:sp>
        <p:nvSpPr>
          <p:cNvPr name="Freeform 53" id="53"/>
          <p:cNvSpPr/>
          <p:nvPr/>
        </p:nvSpPr>
        <p:spPr>
          <a:xfrm flipH="true" flipV="false" rot="0">
            <a:off x="7902341" y="8661821"/>
            <a:ext cx="851845" cy="908634"/>
          </a:xfrm>
          <a:custGeom>
            <a:avLst/>
            <a:gdLst/>
            <a:ahLst/>
            <a:cxnLst/>
            <a:rect r="r" b="b" t="t" l="l"/>
            <a:pathLst>
              <a:path h="908634" w="851845">
                <a:moveTo>
                  <a:pt x="851845" y="0"/>
                </a:moveTo>
                <a:lnTo>
                  <a:pt x="0" y="0"/>
                </a:lnTo>
                <a:lnTo>
                  <a:pt x="0" y="908634"/>
                </a:lnTo>
                <a:lnTo>
                  <a:pt x="851845" y="908634"/>
                </a:lnTo>
                <a:lnTo>
                  <a:pt x="851845" y="0"/>
                </a:lnTo>
                <a:close/>
              </a:path>
            </a:pathLst>
          </a:custGeom>
          <a:blipFill>
            <a:blip r:embed="rId104">
              <a:extLst>
                <a:ext uri="{96DAC541-7B7A-43D3-8B79-37D633B846F1}">
                  <asvg:svgBlip xmlns:asvg="http://schemas.microsoft.com/office/drawing/2016/SVG/main" r:embed="rId105"/>
                </a:ext>
              </a:extLst>
            </a:blip>
            <a:stretch>
              <a:fillRect l="0" t="0" r="0" b="0"/>
            </a:stretch>
          </a:blipFill>
          <a:ln cap="sq">
            <a:noFill/>
            <a:prstDash val="solid"/>
            <a:miter/>
          </a:ln>
        </p:spPr>
      </p:sp>
      <p:sp>
        <p:nvSpPr>
          <p:cNvPr name="Freeform 54" id="54"/>
          <p:cNvSpPr/>
          <p:nvPr/>
        </p:nvSpPr>
        <p:spPr>
          <a:xfrm flipH="false" flipV="false" rot="0">
            <a:off x="16816767" y="8684869"/>
            <a:ext cx="885066" cy="862537"/>
          </a:xfrm>
          <a:custGeom>
            <a:avLst/>
            <a:gdLst/>
            <a:ahLst/>
            <a:cxnLst/>
            <a:rect r="r" b="b" t="t" l="l"/>
            <a:pathLst>
              <a:path h="862537" w="885066">
                <a:moveTo>
                  <a:pt x="0" y="0"/>
                </a:moveTo>
                <a:lnTo>
                  <a:pt x="885066" y="0"/>
                </a:lnTo>
                <a:lnTo>
                  <a:pt x="885066" y="862537"/>
                </a:lnTo>
                <a:lnTo>
                  <a:pt x="0" y="862537"/>
                </a:lnTo>
                <a:lnTo>
                  <a:pt x="0" y="0"/>
                </a:lnTo>
                <a:close/>
              </a:path>
            </a:pathLst>
          </a:custGeom>
          <a:blipFill>
            <a:blip r:embed="rId106">
              <a:extLst>
                <a:ext uri="{96DAC541-7B7A-43D3-8B79-37D633B846F1}">
                  <asvg:svgBlip xmlns:asvg="http://schemas.microsoft.com/office/drawing/2016/SVG/main" r:embed="rId107"/>
                </a:ext>
              </a:extLst>
            </a:blip>
            <a:stretch>
              <a:fillRect l="0" t="0" r="0" b="0"/>
            </a:stretch>
          </a:blipFill>
          <a:ln cap="sq">
            <a:noFill/>
            <a:prstDash val="solid"/>
            <a:miter/>
          </a:ln>
        </p:spPr>
      </p:sp>
      <p:sp>
        <p:nvSpPr>
          <p:cNvPr name="Freeform 55" id="55"/>
          <p:cNvSpPr/>
          <p:nvPr/>
        </p:nvSpPr>
        <p:spPr>
          <a:xfrm flipH="false" flipV="false" rot="0">
            <a:off x="7062962" y="7348750"/>
            <a:ext cx="1416318" cy="687558"/>
          </a:xfrm>
          <a:custGeom>
            <a:avLst/>
            <a:gdLst/>
            <a:ahLst/>
            <a:cxnLst/>
            <a:rect r="r" b="b" t="t" l="l"/>
            <a:pathLst>
              <a:path h="687558" w="1416318">
                <a:moveTo>
                  <a:pt x="0" y="0"/>
                </a:moveTo>
                <a:lnTo>
                  <a:pt x="1416318" y="0"/>
                </a:lnTo>
                <a:lnTo>
                  <a:pt x="1416318" y="687557"/>
                </a:lnTo>
                <a:lnTo>
                  <a:pt x="0" y="687557"/>
                </a:lnTo>
                <a:lnTo>
                  <a:pt x="0" y="0"/>
                </a:lnTo>
                <a:close/>
              </a:path>
            </a:pathLst>
          </a:custGeom>
          <a:blipFill>
            <a:blip r:embed="rId108">
              <a:extLst>
                <a:ext uri="{96DAC541-7B7A-43D3-8B79-37D633B846F1}">
                  <asvg:svgBlip xmlns:asvg="http://schemas.microsoft.com/office/drawing/2016/SVG/main" r:embed="rId109"/>
                </a:ext>
              </a:extLst>
            </a:blip>
            <a:stretch>
              <a:fillRect l="0" t="0" r="0" b="0"/>
            </a:stretch>
          </a:blipFill>
        </p:spPr>
      </p:sp>
      <p:sp>
        <p:nvSpPr>
          <p:cNvPr name="Freeform 56" id="56"/>
          <p:cNvSpPr/>
          <p:nvPr/>
        </p:nvSpPr>
        <p:spPr>
          <a:xfrm flipH="false" flipV="false" rot="-62599">
            <a:off x="13766634" y="7415098"/>
            <a:ext cx="760083" cy="554860"/>
          </a:xfrm>
          <a:custGeom>
            <a:avLst/>
            <a:gdLst/>
            <a:ahLst/>
            <a:cxnLst/>
            <a:rect r="r" b="b" t="t" l="l"/>
            <a:pathLst>
              <a:path h="554860" w="760083">
                <a:moveTo>
                  <a:pt x="0" y="0"/>
                </a:moveTo>
                <a:lnTo>
                  <a:pt x="760083" y="0"/>
                </a:lnTo>
                <a:lnTo>
                  <a:pt x="760083" y="554861"/>
                </a:lnTo>
                <a:lnTo>
                  <a:pt x="0" y="554861"/>
                </a:lnTo>
                <a:lnTo>
                  <a:pt x="0" y="0"/>
                </a:lnTo>
                <a:close/>
              </a:path>
            </a:pathLst>
          </a:custGeom>
          <a:blipFill>
            <a:blip r:embed="rId110">
              <a:extLst>
                <a:ext uri="{96DAC541-7B7A-43D3-8B79-37D633B846F1}">
                  <asvg:svgBlip xmlns:asvg="http://schemas.microsoft.com/office/drawing/2016/SVG/main" r:embed="rId111"/>
                </a:ext>
              </a:extLst>
            </a:blip>
            <a:stretch>
              <a:fillRect l="0" t="0" r="0" b="0"/>
            </a:stretch>
          </a:blipFill>
        </p:spPr>
      </p:sp>
      <p:sp>
        <p:nvSpPr>
          <p:cNvPr name="Freeform 57" id="57"/>
          <p:cNvSpPr/>
          <p:nvPr/>
        </p:nvSpPr>
        <p:spPr>
          <a:xfrm flipH="false" flipV="false" rot="0">
            <a:off x="10086222" y="7287917"/>
            <a:ext cx="897325" cy="809224"/>
          </a:xfrm>
          <a:custGeom>
            <a:avLst/>
            <a:gdLst/>
            <a:ahLst/>
            <a:cxnLst/>
            <a:rect r="r" b="b" t="t" l="l"/>
            <a:pathLst>
              <a:path h="809224" w="897325">
                <a:moveTo>
                  <a:pt x="0" y="0"/>
                </a:moveTo>
                <a:lnTo>
                  <a:pt x="897325" y="0"/>
                </a:lnTo>
                <a:lnTo>
                  <a:pt x="897325" y="809224"/>
                </a:lnTo>
                <a:lnTo>
                  <a:pt x="0" y="809224"/>
                </a:lnTo>
                <a:lnTo>
                  <a:pt x="0" y="0"/>
                </a:lnTo>
                <a:close/>
              </a:path>
            </a:pathLst>
          </a:custGeom>
          <a:blipFill>
            <a:blip r:embed="rId112">
              <a:extLst>
                <a:ext uri="{96DAC541-7B7A-43D3-8B79-37D633B846F1}">
                  <asvg:svgBlip xmlns:asvg="http://schemas.microsoft.com/office/drawing/2016/SVG/main" r:embed="rId113"/>
                </a:ext>
              </a:extLst>
            </a:blip>
            <a:stretch>
              <a:fillRect l="0" t="0" r="0" b="0"/>
            </a:stretch>
          </a:blipFill>
        </p:spPr>
      </p:sp>
      <p:sp>
        <p:nvSpPr>
          <p:cNvPr name="Freeform 58" id="58"/>
          <p:cNvSpPr/>
          <p:nvPr/>
        </p:nvSpPr>
        <p:spPr>
          <a:xfrm flipH="false" flipV="false" rot="0">
            <a:off x="12600455" y="7291083"/>
            <a:ext cx="872709" cy="802892"/>
          </a:xfrm>
          <a:custGeom>
            <a:avLst/>
            <a:gdLst/>
            <a:ahLst/>
            <a:cxnLst/>
            <a:rect r="r" b="b" t="t" l="l"/>
            <a:pathLst>
              <a:path h="802892" w="872709">
                <a:moveTo>
                  <a:pt x="0" y="0"/>
                </a:moveTo>
                <a:lnTo>
                  <a:pt x="872709" y="0"/>
                </a:lnTo>
                <a:lnTo>
                  <a:pt x="872709" y="802892"/>
                </a:lnTo>
                <a:lnTo>
                  <a:pt x="0" y="802892"/>
                </a:lnTo>
                <a:lnTo>
                  <a:pt x="0" y="0"/>
                </a:lnTo>
                <a:close/>
              </a:path>
            </a:pathLst>
          </a:custGeom>
          <a:blipFill>
            <a:blip r:embed="rId114">
              <a:extLst>
                <a:ext uri="{96DAC541-7B7A-43D3-8B79-37D633B846F1}">
                  <asvg:svgBlip xmlns:asvg="http://schemas.microsoft.com/office/drawing/2016/SVG/main" r:embed="rId115"/>
                </a:ext>
              </a:extLst>
            </a:blip>
            <a:stretch>
              <a:fillRect l="0" t="0" r="0" b="0"/>
            </a:stretch>
          </a:blipFill>
        </p:spPr>
      </p:sp>
      <p:sp>
        <p:nvSpPr>
          <p:cNvPr name="Freeform 59" id="59"/>
          <p:cNvSpPr/>
          <p:nvPr/>
        </p:nvSpPr>
        <p:spPr>
          <a:xfrm flipH="false" flipV="false" rot="0">
            <a:off x="14820186" y="7368339"/>
            <a:ext cx="773555" cy="648380"/>
          </a:xfrm>
          <a:custGeom>
            <a:avLst/>
            <a:gdLst/>
            <a:ahLst/>
            <a:cxnLst/>
            <a:rect r="r" b="b" t="t" l="l"/>
            <a:pathLst>
              <a:path h="648380" w="773555">
                <a:moveTo>
                  <a:pt x="0" y="0"/>
                </a:moveTo>
                <a:lnTo>
                  <a:pt x="773556" y="0"/>
                </a:lnTo>
                <a:lnTo>
                  <a:pt x="773556" y="648379"/>
                </a:lnTo>
                <a:lnTo>
                  <a:pt x="0" y="648379"/>
                </a:lnTo>
                <a:lnTo>
                  <a:pt x="0" y="0"/>
                </a:lnTo>
                <a:close/>
              </a:path>
            </a:pathLst>
          </a:custGeom>
          <a:blipFill>
            <a:blip r:embed="rId116">
              <a:extLst>
                <a:ext uri="{96DAC541-7B7A-43D3-8B79-37D633B846F1}">
                  <asvg:svgBlip xmlns:asvg="http://schemas.microsoft.com/office/drawing/2016/SVG/main" r:embed="rId117"/>
                </a:ext>
              </a:extLst>
            </a:blip>
            <a:stretch>
              <a:fillRect l="0" t="0" r="0" b="0"/>
            </a:stretch>
          </a:blipFill>
        </p:spPr>
      </p:sp>
      <p:sp>
        <p:nvSpPr>
          <p:cNvPr name="Freeform 60" id="60"/>
          <p:cNvSpPr/>
          <p:nvPr/>
        </p:nvSpPr>
        <p:spPr>
          <a:xfrm flipH="false" flipV="false" rot="0">
            <a:off x="8767761" y="7300200"/>
            <a:ext cx="1029979" cy="784657"/>
          </a:xfrm>
          <a:custGeom>
            <a:avLst/>
            <a:gdLst/>
            <a:ahLst/>
            <a:cxnLst/>
            <a:rect r="r" b="b" t="t" l="l"/>
            <a:pathLst>
              <a:path h="784657" w="1029979">
                <a:moveTo>
                  <a:pt x="0" y="0"/>
                </a:moveTo>
                <a:lnTo>
                  <a:pt x="1029980" y="0"/>
                </a:lnTo>
                <a:lnTo>
                  <a:pt x="1029980" y="784657"/>
                </a:lnTo>
                <a:lnTo>
                  <a:pt x="0" y="784657"/>
                </a:lnTo>
                <a:lnTo>
                  <a:pt x="0" y="0"/>
                </a:lnTo>
                <a:close/>
              </a:path>
            </a:pathLst>
          </a:custGeom>
          <a:blipFill>
            <a:blip r:embed="rId118">
              <a:extLst>
                <a:ext uri="{96DAC541-7B7A-43D3-8B79-37D633B846F1}">
                  <asvg:svgBlip xmlns:asvg="http://schemas.microsoft.com/office/drawing/2016/SVG/main" r:embed="rId119"/>
                </a:ext>
              </a:extLst>
            </a:blip>
            <a:stretch>
              <a:fillRect l="0" t="0" r="0" b="0"/>
            </a:stretch>
          </a:blipFill>
        </p:spPr>
      </p:sp>
      <p:sp>
        <p:nvSpPr>
          <p:cNvPr name="Freeform 61" id="61"/>
          <p:cNvSpPr/>
          <p:nvPr/>
        </p:nvSpPr>
        <p:spPr>
          <a:xfrm flipH="false" flipV="false" rot="0">
            <a:off x="15418389" y="5752112"/>
            <a:ext cx="806436" cy="774178"/>
          </a:xfrm>
          <a:custGeom>
            <a:avLst/>
            <a:gdLst/>
            <a:ahLst/>
            <a:cxnLst/>
            <a:rect r="r" b="b" t="t" l="l"/>
            <a:pathLst>
              <a:path h="774178" w="806436">
                <a:moveTo>
                  <a:pt x="0" y="0"/>
                </a:moveTo>
                <a:lnTo>
                  <a:pt x="806436" y="0"/>
                </a:lnTo>
                <a:lnTo>
                  <a:pt x="806436" y="774178"/>
                </a:lnTo>
                <a:lnTo>
                  <a:pt x="0" y="774178"/>
                </a:lnTo>
                <a:lnTo>
                  <a:pt x="0" y="0"/>
                </a:lnTo>
                <a:close/>
              </a:path>
            </a:pathLst>
          </a:custGeom>
          <a:blipFill>
            <a:blip r:embed="rId120">
              <a:extLst>
                <a:ext uri="{96DAC541-7B7A-43D3-8B79-37D633B846F1}">
                  <asvg:svgBlip xmlns:asvg="http://schemas.microsoft.com/office/drawing/2016/SVG/main" r:embed="rId121"/>
                </a:ext>
              </a:extLst>
            </a:blip>
            <a:stretch>
              <a:fillRect l="0" t="0" r="0" b="0"/>
            </a:stretch>
          </a:blipFill>
        </p:spPr>
      </p:sp>
      <p:sp>
        <p:nvSpPr>
          <p:cNvPr name="Freeform 62" id="62"/>
          <p:cNvSpPr/>
          <p:nvPr/>
        </p:nvSpPr>
        <p:spPr>
          <a:xfrm flipH="false" flipV="false" rot="0">
            <a:off x="16799083" y="5715368"/>
            <a:ext cx="614943" cy="847666"/>
          </a:xfrm>
          <a:custGeom>
            <a:avLst/>
            <a:gdLst/>
            <a:ahLst/>
            <a:cxnLst/>
            <a:rect r="r" b="b" t="t" l="l"/>
            <a:pathLst>
              <a:path h="847666" w="614943">
                <a:moveTo>
                  <a:pt x="0" y="0"/>
                </a:moveTo>
                <a:lnTo>
                  <a:pt x="614943" y="0"/>
                </a:lnTo>
                <a:lnTo>
                  <a:pt x="614943" y="847666"/>
                </a:lnTo>
                <a:lnTo>
                  <a:pt x="0" y="847666"/>
                </a:lnTo>
                <a:lnTo>
                  <a:pt x="0" y="0"/>
                </a:lnTo>
                <a:close/>
              </a:path>
            </a:pathLst>
          </a:custGeom>
          <a:blipFill>
            <a:blip r:embed="rId122">
              <a:extLst>
                <a:ext uri="{96DAC541-7B7A-43D3-8B79-37D633B846F1}">
                  <asvg:svgBlip xmlns:asvg="http://schemas.microsoft.com/office/drawing/2016/SVG/main" r:embed="rId123"/>
                </a:ext>
              </a:extLst>
            </a:blip>
            <a:stretch>
              <a:fillRect l="0" t="0" r="0" b="0"/>
            </a:stretch>
          </a:blipFill>
        </p:spPr>
      </p:sp>
      <p:sp>
        <p:nvSpPr>
          <p:cNvPr name="Freeform 63" id="63"/>
          <p:cNvSpPr/>
          <p:nvPr/>
        </p:nvSpPr>
        <p:spPr>
          <a:xfrm flipH="false" flipV="false" rot="0">
            <a:off x="12851166" y="5938129"/>
            <a:ext cx="828386" cy="402144"/>
          </a:xfrm>
          <a:custGeom>
            <a:avLst/>
            <a:gdLst/>
            <a:ahLst/>
            <a:cxnLst/>
            <a:rect r="r" b="b" t="t" l="l"/>
            <a:pathLst>
              <a:path h="402144" w="828386">
                <a:moveTo>
                  <a:pt x="0" y="0"/>
                </a:moveTo>
                <a:lnTo>
                  <a:pt x="828385" y="0"/>
                </a:lnTo>
                <a:lnTo>
                  <a:pt x="828385" y="402144"/>
                </a:lnTo>
                <a:lnTo>
                  <a:pt x="0" y="402144"/>
                </a:lnTo>
                <a:lnTo>
                  <a:pt x="0" y="0"/>
                </a:lnTo>
                <a:close/>
              </a:path>
            </a:pathLst>
          </a:custGeom>
          <a:blipFill>
            <a:blip r:embed="rId108">
              <a:extLst>
                <a:ext uri="{96DAC541-7B7A-43D3-8B79-37D633B846F1}">
                  <asvg:svgBlip xmlns:asvg="http://schemas.microsoft.com/office/drawing/2016/SVG/main" r:embed="rId109"/>
                </a:ext>
              </a:extLst>
            </a:blip>
            <a:stretch>
              <a:fillRect l="0" t="0" r="0" b="0"/>
            </a:stretch>
          </a:blipFill>
        </p:spPr>
      </p:sp>
      <p:sp>
        <p:nvSpPr>
          <p:cNvPr name="Freeform 64" id="64"/>
          <p:cNvSpPr/>
          <p:nvPr/>
        </p:nvSpPr>
        <p:spPr>
          <a:xfrm flipH="false" flipV="false" rot="0">
            <a:off x="11518000" y="5820934"/>
            <a:ext cx="758908" cy="636534"/>
          </a:xfrm>
          <a:custGeom>
            <a:avLst/>
            <a:gdLst/>
            <a:ahLst/>
            <a:cxnLst/>
            <a:rect r="r" b="b" t="t" l="l"/>
            <a:pathLst>
              <a:path h="636534" w="758908">
                <a:moveTo>
                  <a:pt x="0" y="0"/>
                </a:moveTo>
                <a:lnTo>
                  <a:pt x="758908" y="0"/>
                </a:lnTo>
                <a:lnTo>
                  <a:pt x="758908" y="636534"/>
                </a:lnTo>
                <a:lnTo>
                  <a:pt x="0" y="636534"/>
                </a:lnTo>
                <a:lnTo>
                  <a:pt x="0" y="0"/>
                </a:lnTo>
                <a:close/>
              </a:path>
            </a:pathLst>
          </a:custGeom>
          <a:blipFill>
            <a:blip r:embed="rId124">
              <a:extLst>
                <a:ext uri="{96DAC541-7B7A-43D3-8B79-37D633B846F1}">
                  <asvg:svgBlip xmlns:asvg="http://schemas.microsoft.com/office/drawing/2016/SVG/main" r:embed="rId125"/>
                </a:ext>
              </a:extLst>
            </a:blip>
            <a:stretch>
              <a:fillRect l="0" t="0" r="0" b="0"/>
            </a:stretch>
          </a:blipFill>
        </p:spPr>
      </p:sp>
      <p:sp>
        <p:nvSpPr>
          <p:cNvPr name="Freeform 65" id="65"/>
          <p:cNvSpPr/>
          <p:nvPr/>
        </p:nvSpPr>
        <p:spPr>
          <a:xfrm flipH="false" flipV="false" rot="0">
            <a:off x="640267" y="7140574"/>
            <a:ext cx="995526" cy="1103910"/>
          </a:xfrm>
          <a:custGeom>
            <a:avLst/>
            <a:gdLst/>
            <a:ahLst/>
            <a:cxnLst/>
            <a:rect r="r" b="b" t="t" l="l"/>
            <a:pathLst>
              <a:path h="1103910" w="995526">
                <a:moveTo>
                  <a:pt x="0" y="0"/>
                </a:moveTo>
                <a:lnTo>
                  <a:pt x="995526" y="0"/>
                </a:lnTo>
                <a:lnTo>
                  <a:pt x="995526" y="1103909"/>
                </a:lnTo>
                <a:lnTo>
                  <a:pt x="0" y="1103909"/>
                </a:lnTo>
                <a:lnTo>
                  <a:pt x="0" y="0"/>
                </a:lnTo>
                <a:close/>
              </a:path>
            </a:pathLst>
          </a:custGeom>
          <a:blipFill>
            <a:blip r:embed="rId126">
              <a:extLst>
                <a:ext uri="{96DAC541-7B7A-43D3-8B79-37D633B846F1}">
                  <asvg:svgBlip xmlns:asvg="http://schemas.microsoft.com/office/drawing/2016/SVG/main" r:embed="rId127"/>
                </a:ext>
              </a:extLst>
            </a:blip>
            <a:stretch>
              <a:fillRect l="0" t="0" r="0" b="0"/>
            </a:stretch>
          </a:blipFill>
        </p:spPr>
      </p:sp>
      <p:sp>
        <p:nvSpPr>
          <p:cNvPr name="Freeform 66" id="66"/>
          <p:cNvSpPr/>
          <p:nvPr/>
        </p:nvSpPr>
        <p:spPr>
          <a:xfrm flipH="false" flipV="false" rot="0">
            <a:off x="15882223" y="7227254"/>
            <a:ext cx="838658" cy="930549"/>
          </a:xfrm>
          <a:custGeom>
            <a:avLst/>
            <a:gdLst/>
            <a:ahLst/>
            <a:cxnLst/>
            <a:rect r="r" b="b" t="t" l="l"/>
            <a:pathLst>
              <a:path h="930549" w="838658">
                <a:moveTo>
                  <a:pt x="0" y="0"/>
                </a:moveTo>
                <a:lnTo>
                  <a:pt x="838657" y="0"/>
                </a:lnTo>
                <a:lnTo>
                  <a:pt x="838657" y="930549"/>
                </a:lnTo>
                <a:lnTo>
                  <a:pt x="0" y="930549"/>
                </a:lnTo>
                <a:lnTo>
                  <a:pt x="0" y="0"/>
                </a:lnTo>
                <a:close/>
              </a:path>
            </a:pathLst>
          </a:custGeom>
          <a:blipFill>
            <a:blip r:embed="rId128">
              <a:extLst>
                <a:ext uri="{96DAC541-7B7A-43D3-8B79-37D633B846F1}">
                  <asvg:svgBlip xmlns:asvg="http://schemas.microsoft.com/office/drawing/2016/SVG/main" r:embed="rId129"/>
                </a:ext>
              </a:extLst>
            </a:blip>
            <a:stretch>
              <a:fillRect l="0" t="0" r="0" b="0"/>
            </a:stretch>
          </a:blipFill>
        </p:spPr>
      </p:sp>
      <p:sp>
        <p:nvSpPr>
          <p:cNvPr name="Freeform 67" id="67"/>
          <p:cNvSpPr/>
          <p:nvPr/>
        </p:nvSpPr>
        <p:spPr>
          <a:xfrm flipH="false" flipV="false" rot="0">
            <a:off x="17009362" y="7315031"/>
            <a:ext cx="691765" cy="754996"/>
          </a:xfrm>
          <a:custGeom>
            <a:avLst/>
            <a:gdLst/>
            <a:ahLst/>
            <a:cxnLst/>
            <a:rect r="r" b="b" t="t" l="l"/>
            <a:pathLst>
              <a:path h="754996" w="691765">
                <a:moveTo>
                  <a:pt x="0" y="0"/>
                </a:moveTo>
                <a:lnTo>
                  <a:pt x="691765" y="0"/>
                </a:lnTo>
                <a:lnTo>
                  <a:pt x="691765" y="754995"/>
                </a:lnTo>
                <a:lnTo>
                  <a:pt x="0" y="754995"/>
                </a:lnTo>
                <a:lnTo>
                  <a:pt x="0" y="0"/>
                </a:lnTo>
                <a:close/>
              </a:path>
            </a:pathLst>
          </a:custGeom>
          <a:blipFill>
            <a:blip r:embed="rId130">
              <a:extLst>
                <a:ext uri="{96DAC541-7B7A-43D3-8B79-37D633B846F1}">
                  <asvg:svgBlip xmlns:asvg="http://schemas.microsoft.com/office/drawing/2016/SVG/main" r:embed="rId131"/>
                </a:ext>
              </a:extLst>
            </a:blip>
            <a:stretch>
              <a:fillRect l="0" t="0" r="0" b="0"/>
            </a:stretch>
          </a:blipFill>
        </p:spPr>
      </p:sp>
      <p:sp>
        <p:nvSpPr>
          <p:cNvPr name="Freeform 68" id="68"/>
          <p:cNvSpPr/>
          <p:nvPr/>
        </p:nvSpPr>
        <p:spPr>
          <a:xfrm flipH="false" flipV="false" rot="0">
            <a:off x="11272028" y="7314367"/>
            <a:ext cx="1039945" cy="756324"/>
          </a:xfrm>
          <a:custGeom>
            <a:avLst/>
            <a:gdLst/>
            <a:ahLst/>
            <a:cxnLst/>
            <a:rect r="r" b="b" t="t" l="l"/>
            <a:pathLst>
              <a:path h="756324" w="1039945">
                <a:moveTo>
                  <a:pt x="0" y="0"/>
                </a:moveTo>
                <a:lnTo>
                  <a:pt x="1039946" y="0"/>
                </a:lnTo>
                <a:lnTo>
                  <a:pt x="1039946" y="756324"/>
                </a:lnTo>
                <a:lnTo>
                  <a:pt x="0" y="756324"/>
                </a:lnTo>
                <a:lnTo>
                  <a:pt x="0" y="0"/>
                </a:lnTo>
                <a:close/>
              </a:path>
            </a:pathLst>
          </a:custGeom>
          <a:blipFill>
            <a:blip r:embed="rId132">
              <a:extLst>
                <a:ext uri="{96DAC541-7B7A-43D3-8B79-37D633B846F1}">
                  <asvg:svgBlip xmlns:asvg="http://schemas.microsoft.com/office/drawing/2016/SVG/main" r:embed="rId133"/>
                </a:ext>
              </a:extLst>
            </a:blip>
            <a:stretch>
              <a:fillRect l="0" t="0" r="0" b="0"/>
            </a:stretch>
          </a:blipFill>
        </p:spPr>
      </p:sp>
      <p:sp>
        <p:nvSpPr>
          <p:cNvPr name="Freeform 69" id="69"/>
          <p:cNvSpPr/>
          <p:nvPr/>
        </p:nvSpPr>
        <p:spPr>
          <a:xfrm flipH="false" flipV="false" rot="0">
            <a:off x="14253809" y="5746129"/>
            <a:ext cx="590322" cy="786144"/>
          </a:xfrm>
          <a:custGeom>
            <a:avLst/>
            <a:gdLst/>
            <a:ahLst/>
            <a:cxnLst/>
            <a:rect r="r" b="b" t="t" l="l"/>
            <a:pathLst>
              <a:path h="786144" w="590322">
                <a:moveTo>
                  <a:pt x="0" y="0"/>
                </a:moveTo>
                <a:lnTo>
                  <a:pt x="590323" y="0"/>
                </a:lnTo>
                <a:lnTo>
                  <a:pt x="590323" y="786144"/>
                </a:lnTo>
                <a:lnTo>
                  <a:pt x="0" y="786144"/>
                </a:lnTo>
                <a:lnTo>
                  <a:pt x="0" y="0"/>
                </a:lnTo>
                <a:close/>
              </a:path>
            </a:pathLst>
          </a:custGeom>
          <a:blipFill>
            <a:blip r:embed="rId134">
              <a:extLst>
                <a:ext uri="{96DAC541-7B7A-43D3-8B79-37D633B846F1}">
                  <asvg:svgBlip xmlns:asvg="http://schemas.microsoft.com/office/drawing/2016/SVG/main" r:embed="rId135"/>
                </a:ext>
              </a:extLst>
            </a:blip>
            <a:stretch>
              <a:fillRect l="0" t="0" r="0" b="0"/>
            </a:stretch>
          </a:blipFill>
        </p:spPr>
      </p:sp>
      <p:sp>
        <p:nvSpPr>
          <p:cNvPr name="Freeform 70" id="70"/>
          <p:cNvSpPr/>
          <p:nvPr/>
        </p:nvSpPr>
        <p:spPr>
          <a:xfrm flipH="true" flipV="false" rot="0">
            <a:off x="5874062" y="3824988"/>
            <a:ext cx="409389" cy="1289413"/>
          </a:xfrm>
          <a:custGeom>
            <a:avLst/>
            <a:gdLst/>
            <a:ahLst/>
            <a:cxnLst/>
            <a:rect r="r" b="b" t="t" l="l"/>
            <a:pathLst>
              <a:path h="1289413" w="409389">
                <a:moveTo>
                  <a:pt x="409389" y="0"/>
                </a:moveTo>
                <a:lnTo>
                  <a:pt x="0" y="0"/>
                </a:lnTo>
                <a:lnTo>
                  <a:pt x="0" y="1289413"/>
                </a:lnTo>
                <a:lnTo>
                  <a:pt x="409389" y="1289413"/>
                </a:lnTo>
                <a:lnTo>
                  <a:pt x="409389" y="0"/>
                </a:lnTo>
                <a:close/>
              </a:path>
            </a:pathLst>
          </a:custGeom>
          <a:blipFill>
            <a:blip r:embed="rId136">
              <a:extLst>
                <a:ext uri="{96DAC541-7B7A-43D3-8B79-37D633B846F1}">
                  <asvg:svgBlip xmlns:asvg="http://schemas.microsoft.com/office/drawing/2016/SVG/main" r:embed="rId137"/>
                </a:ext>
              </a:extLst>
            </a:blip>
            <a:stretch>
              <a:fillRect l="0" t="0" r="0" b="0"/>
            </a:stretch>
          </a:blipFill>
        </p:spPr>
      </p:sp>
    </p:spTree>
  </p:cSld>
  <p:clrMapOvr>
    <a:masterClrMapping/>
  </p:clrMapOvr>
</p:sld>
</file>

<file path=ppt/slides/slide25.xml><?xml version="1.0" encoding="utf-8"?>
<p:sld xmlns:p="http://schemas.openxmlformats.org/presentationml/2006/main" xmlns:a="http://schemas.openxmlformats.org/drawingml/2006/main" xmlns:r="http://schemas.openxmlformats.org/officeDocument/2006/relationships">
  <p:cSld>
    <p:bg>
      <p:bgPr>
        <a:solidFill>
          <a:srgbClr val="9448EF"/>
        </a:solidFill>
      </p:bgPr>
    </p:bg>
    <p:spTree>
      <p:nvGrpSpPr>
        <p:cNvPr id="1" name=""/>
        <p:cNvGrpSpPr/>
        <p:nvPr/>
      </p:nvGrpSpPr>
      <p:grpSpPr>
        <a:xfrm>
          <a:off x="0" y="0"/>
          <a:ext cx="0" cy="0"/>
          <a:chOff x="0" y="0"/>
          <a:chExt cx="0" cy="0"/>
        </a:xfrm>
      </p:grpSpPr>
      <p:grpSp>
        <p:nvGrpSpPr>
          <p:cNvPr name="Group 2" id="2"/>
          <p:cNvGrpSpPr/>
          <p:nvPr/>
        </p:nvGrpSpPr>
        <p:grpSpPr>
          <a:xfrm rot="0">
            <a:off x="1043049" y="894185"/>
            <a:ext cx="7002277" cy="8498629"/>
            <a:chOff x="0" y="0"/>
            <a:chExt cx="1844221" cy="2238322"/>
          </a:xfrm>
        </p:grpSpPr>
        <p:sp>
          <p:nvSpPr>
            <p:cNvPr name="Freeform 3" id="3"/>
            <p:cNvSpPr/>
            <p:nvPr/>
          </p:nvSpPr>
          <p:spPr>
            <a:xfrm flipH="false" flipV="false" rot="0">
              <a:off x="0" y="0"/>
              <a:ext cx="1844221" cy="2238322"/>
            </a:xfrm>
            <a:custGeom>
              <a:avLst/>
              <a:gdLst/>
              <a:ahLst/>
              <a:cxnLst/>
              <a:rect r="r" b="b" t="t" l="l"/>
              <a:pathLst>
                <a:path h="2238322" w="1844221">
                  <a:moveTo>
                    <a:pt x="56387" y="0"/>
                  </a:moveTo>
                  <a:lnTo>
                    <a:pt x="1787834" y="0"/>
                  </a:lnTo>
                  <a:cubicBezTo>
                    <a:pt x="1802789" y="0"/>
                    <a:pt x="1817131" y="5941"/>
                    <a:pt x="1827706" y="16515"/>
                  </a:cubicBezTo>
                  <a:cubicBezTo>
                    <a:pt x="1838280" y="27090"/>
                    <a:pt x="1844221" y="41432"/>
                    <a:pt x="1844221" y="56387"/>
                  </a:cubicBezTo>
                  <a:lnTo>
                    <a:pt x="1844221" y="2181935"/>
                  </a:lnTo>
                  <a:cubicBezTo>
                    <a:pt x="1844221" y="2213077"/>
                    <a:pt x="1818976" y="2238322"/>
                    <a:pt x="1787834" y="2238322"/>
                  </a:cubicBezTo>
                  <a:lnTo>
                    <a:pt x="56387" y="2238322"/>
                  </a:lnTo>
                  <a:cubicBezTo>
                    <a:pt x="25245" y="2238322"/>
                    <a:pt x="0" y="2213077"/>
                    <a:pt x="0" y="2181935"/>
                  </a:cubicBezTo>
                  <a:lnTo>
                    <a:pt x="0" y="56387"/>
                  </a:lnTo>
                  <a:cubicBezTo>
                    <a:pt x="0" y="25245"/>
                    <a:pt x="25245" y="0"/>
                    <a:pt x="56387" y="0"/>
                  </a:cubicBezTo>
                  <a:close/>
                </a:path>
              </a:pathLst>
            </a:custGeom>
            <a:solidFill>
              <a:srgbClr val="FAFAFD"/>
            </a:solidFill>
          </p:spPr>
        </p:sp>
        <p:sp>
          <p:nvSpPr>
            <p:cNvPr name="TextBox 4" id="4"/>
            <p:cNvSpPr txBox="true"/>
            <p:nvPr/>
          </p:nvSpPr>
          <p:spPr>
            <a:xfrm>
              <a:off x="0" y="-47625"/>
              <a:ext cx="1844221" cy="2285947"/>
            </a:xfrm>
            <a:prstGeom prst="rect">
              <a:avLst/>
            </a:prstGeom>
          </p:spPr>
          <p:txBody>
            <a:bodyPr anchor="ctr" rtlCol="false" tIns="50800" lIns="50800" bIns="50800" rIns="50800"/>
            <a:lstStyle/>
            <a:p>
              <a:pPr algn="ctr">
                <a:lnSpc>
                  <a:spcPts val="3359"/>
                </a:lnSpc>
              </a:pPr>
            </a:p>
          </p:txBody>
        </p:sp>
      </p:grpSp>
      <p:sp>
        <p:nvSpPr>
          <p:cNvPr name="Freeform 5" id="5"/>
          <p:cNvSpPr/>
          <p:nvPr/>
        </p:nvSpPr>
        <p:spPr>
          <a:xfrm flipH="false" flipV="false" rot="0">
            <a:off x="2392609" y="3231565"/>
            <a:ext cx="4303157" cy="1075789"/>
          </a:xfrm>
          <a:custGeom>
            <a:avLst/>
            <a:gdLst/>
            <a:ahLst/>
            <a:cxnLst/>
            <a:rect r="r" b="b" t="t" l="l"/>
            <a:pathLst>
              <a:path h="1075789" w="4303157">
                <a:moveTo>
                  <a:pt x="0" y="0"/>
                </a:moveTo>
                <a:lnTo>
                  <a:pt x="4303157" y="0"/>
                </a:lnTo>
                <a:lnTo>
                  <a:pt x="4303157" y="1075789"/>
                </a:lnTo>
                <a:lnTo>
                  <a:pt x="0" y="107578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6" id="6"/>
          <p:cNvSpPr/>
          <p:nvPr/>
        </p:nvSpPr>
        <p:spPr>
          <a:xfrm flipH="false" flipV="false" rot="0">
            <a:off x="10577556" y="2211199"/>
            <a:ext cx="5043044" cy="4589170"/>
          </a:xfrm>
          <a:custGeom>
            <a:avLst/>
            <a:gdLst/>
            <a:ahLst/>
            <a:cxnLst/>
            <a:rect r="r" b="b" t="t" l="l"/>
            <a:pathLst>
              <a:path h="4589170" w="5043044">
                <a:moveTo>
                  <a:pt x="0" y="0"/>
                </a:moveTo>
                <a:lnTo>
                  <a:pt x="5043044" y="0"/>
                </a:lnTo>
                <a:lnTo>
                  <a:pt x="5043044" y="4589170"/>
                </a:lnTo>
                <a:lnTo>
                  <a:pt x="0" y="458917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7" id="7"/>
          <p:cNvSpPr/>
          <p:nvPr/>
        </p:nvSpPr>
        <p:spPr>
          <a:xfrm flipH="false" flipV="false" rot="0">
            <a:off x="15238624" y="1310974"/>
            <a:ext cx="1730932" cy="1920591"/>
          </a:xfrm>
          <a:custGeom>
            <a:avLst/>
            <a:gdLst/>
            <a:ahLst/>
            <a:cxnLst/>
            <a:rect r="r" b="b" t="t" l="l"/>
            <a:pathLst>
              <a:path h="1920591" w="1730932">
                <a:moveTo>
                  <a:pt x="0" y="0"/>
                </a:moveTo>
                <a:lnTo>
                  <a:pt x="1730932" y="0"/>
                </a:lnTo>
                <a:lnTo>
                  <a:pt x="1730932" y="1920591"/>
                </a:lnTo>
                <a:lnTo>
                  <a:pt x="0" y="192059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8" id="8"/>
          <p:cNvSpPr/>
          <p:nvPr/>
        </p:nvSpPr>
        <p:spPr>
          <a:xfrm flipH="false" flipV="false" rot="0">
            <a:off x="9149800" y="2211199"/>
            <a:ext cx="1427756" cy="1558260"/>
          </a:xfrm>
          <a:custGeom>
            <a:avLst/>
            <a:gdLst/>
            <a:ahLst/>
            <a:cxnLst/>
            <a:rect r="r" b="b" t="t" l="l"/>
            <a:pathLst>
              <a:path h="1558260" w="1427756">
                <a:moveTo>
                  <a:pt x="0" y="0"/>
                </a:moveTo>
                <a:lnTo>
                  <a:pt x="1427756" y="0"/>
                </a:lnTo>
                <a:lnTo>
                  <a:pt x="1427756" y="1558260"/>
                </a:lnTo>
                <a:lnTo>
                  <a:pt x="0" y="155826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9" id="9"/>
          <p:cNvSpPr txBox="true"/>
          <p:nvPr/>
        </p:nvSpPr>
        <p:spPr>
          <a:xfrm rot="0">
            <a:off x="9144000" y="6104454"/>
            <a:ext cx="8329493" cy="2736037"/>
          </a:xfrm>
          <a:prstGeom prst="rect">
            <a:avLst/>
          </a:prstGeom>
        </p:spPr>
        <p:txBody>
          <a:bodyPr anchor="t" rtlCol="false" tIns="0" lIns="0" bIns="0" rIns="0">
            <a:spAutoFit/>
          </a:bodyPr>
          <a:lstStyle/>
          <a:p>
            <a:pPr algn="ctr" marL="0" indent="0" lvl="0">
              <a:lnSpc>
                <a:spcPts val="12104"/>
              </a:lnSpc>
              <a:spcBef>
                <a:spcPct val="0"/>
              </a:spcBef>
            </a:pPr>
            <a:r>
              <a:rPr lang="en-US" sz="12608" strike="noStrike" u="none">
                <a:solidFill>
                  <a:srgbClr val="92FFBF"/>
                </a:solidFill>
                <a:latin typeface="Stella"/>
              </a:rPr>
              <a:t>Happy designing! </a:t>
            </a:r>
          </a:p>
        </p:txBody>
      </p:sp>
      <p:sp>
        <p:nvSpPr>
          <p:cNvPr name="TextBox 10" id="10"/>
          <p:cNvSpPr txBox="true"/>
          <p:nvPr/>
        </p:nvSpPr>
        <p:spPr>
          <a:xfrm rot="0">
            <a:off x="1885950" y="1256135"/>
            <a:ext cx="5316475" cy="1783080"/>
          </a:xfrm>
          <a:prstGeom prst="rect">
            <a:avLst/>
          </a:prstGeom>
        </p:spPr>
        <p:txBody>
          <a:bodyPr anchor="t" rtlCol="false" tIns="0" lIns="0" bIns="0" rIns="0">
            <a:spAutoFit/>
          </a:bodyPr>
          <a:lstStyle/>
          <a:p>
            <a:pPr algn="ctr" marL="0" indent="0" lvl="0">
              <a:lnSpc>
                <a:spcPts val="12960"/>
              </a:lnSpc>
              <a:spcBef>
                <a:spcPct val="0"/>
              </a:spcBef>
            </a:pPr>
            <a:r>
              <a:rPr lang="en-US" sz="13500" strike="noStrike" u="none">
                <a:solidFill>
                  <a:srgbClr val="92FFBF"/>
                </a:solidFill>
                <a:latin typeface="Stella"/>
              </a:rPr>
              <a:t>Credits</a:t>
            </a:r>
          </a:p>
        </p:txBody>
      </p:sp>
      <p:sp>
        <p:nvSpPr>
          <p:cNvPr name="TextBox 11" id="11"/>
          <p:cNvSpPr txBox="true"/>
          <p:nvPr/>
        </p:nvSpPr>
        <p:spPr>
          <a:xfrm rot="0">
            <a:off x="1645005" y="4631968"/>
            <a:ext cx="5798365" cy="1388745"/>
          </a:xfrm>
          <a:prstGeom prst="rect">
            <a:avLst/>
          </a:prstGeom>
        </p:spPr>
        <p:txBody>
          <a:bodyPr anchor="t" rtlCol="false" tIns="0" lIns="0" bIns="0" rIns="0">
            <a:spAutoFit/>
          </a:bodyPr>
          <a:lstStyle/>
          <a:p>
            <a:pPr algn="ctr" marL="0" indent="0" lvl="0">
              <a:lnSpc>
                <a:spcPts val="3689"/>
              </a:lnSpc>
              <a:spcBef>
                <a:spcPct val="0"/>
              </a:spcBef>
            </a:pPr>
            <a:r>
              <a:rPr lang="en-US" sz="2999" strike="noStrike" u="none">
                <a:solidFill>
                  <a:srgbClr val="701AD8"/>
                </a:solidFill>
                <a:latin typeface="Hind Guntur Semi-Bold"/>
              </a:rPr>
              <a:t>THIS PRESENTATION TEMPLATE IS FREE FOR EVERYONE TO USE THANKS TO THE FOLLOWING:</a:t>
            </a:r>
          </a:p>
        </p:txBody>
      </p:sp>
      <p:sp>
        <p:nvSpPr>
          <p:cNvPr name="TextBox 12" id="12"/>
          <p:cNvSpPr txBox="true"/>
          <p:nvPr/>
        </p:nvSpPr>
        <p:spPr>
          <a:xfrm rot="0">
            <a:off x="2117119" y="6545352"/>
            <a:ext cx="4854138" cy="514350"/>
          </a:xfrm>
          <a:prstGeom prst="rect">
            <a:avLst/>
          </a:prstGeom>
        </p:spPr>
        <p:txBody>
          <a:bodyPr anchor="t" rtlCol="false" tIns="0" lIns="0" bIns="0" rIns="0">
            <a:spAutoFit/>
          </a:bodyPr>
          <a:lstStyle/>
          <a:p>
            <a:pPr algn="ctr" marL="0" indent="0" lvl="0">
              <a:lnSpc>
                <a:spcPts val="4199"/>
              </a:lnSpc>
              <a:spcBef>
                <a:spcPct val="0"/>
              </a:spcBef>
            </a:pPr>
            <a:r>
              <a:rPr lang="en-US" sz="3499" strike="noStrike" u="none">
                <a:solidFill>
                  <a:srgbClr val="701AD8"/>
                </a:solidFill>
                <a:latin typeface="Hind Guntur Semi-Bold"/>
              </a:rPr>
              <a:t>SLIDESCARNIVAL</a:t>
            </a:r>
          </a:p>
        </p:txBody>
      </p:sp>
      <p:sp>
        <p:nvSpPr>
          <p:cNvPr name="TextBox 13" id="13"/>
          <p:cNvSpPr txBox="true"/>
          <p:nvPr/>
        </p:nvSpPr>
        <p:spPr>
          <a:xfrm rot="0">
            <a:off x="2980002" y="7858654"/>
            <a:ext cx="3128372" cy="514350"/>
          </a:xfrm>
          <a:prstGeom prst="rect">
            <a:avLst/>
          </a:prstGeom>
        </p:spPr>
        <p:txBody>
          <a:bodyPr anchor="t" rtlCol="false" tIns="0" lIns="0" bIns="0" rIns="0">
            <a:spAutoFit/>
          </a:bodyPr>
          <a:lstStyle/>
          <a:p>
            <a:pPr algn="ctr" marL="0" indent="0" lvl="0">
              <a:lnSpc>
                <a:spcPts val="4199"/>
              </a:lnSpc>
              <a:spcBef>
                <a:spcPct val="0"/>
              </a:spcBef>
            </a:pPr>
            <a:r>
              <a:rPr lang="en-US" sz="3499" strike="noStrike" u="none">
                <a:solidFill>
                  <a:srgbClr val="701AD8"/>
                </a:solidFill>
                <a:latin typeface="Hind Guntur Semi-Bold"/>
              </a:rPr>
              <a:t>PEXELS</a:t>
            </a:r>
          </a:p>
        </p:txBody>
      </p:sp>
      <p:sp>
        <p:nvSpPr>
          <p:cNvPr name="TextBox 14" id="14"/>
          <p:cNvSpPr txBox="true"/>
          <p:nvPr/>
        </p:nvSpPr>
        <p:spPr>
          <a:xfrm rot="0">
            <a:off x="2604734" y="7159714"/>
            <a:ext cx="3878907" cy="381762"/>
          </a:xfrm>
          <a:prstGeom prst="rect">
            <a:avLst/>
          </a:prstGeom>
        </p:spPr>
        <p:txBody>
          <a:bodyPr anchor="t" rtlCol="false" tIns="0" lIns="0" bIns="0" rIns="0">
            <a:spAutoFit/>
          </a:bodyPr>
          <a:lstStyle/>
          <a:p>
            <a:pPr algn="ctr" marL="0" indent="0" lvl="0">
              <a:lnSpc>
                <a:spcPts val="3024"/>
              </a:lnSpc>
              <a:spcBef>
                <a:spcPct val="0"/>
              </a:spcBef>
            </a:pPr>
            <a:r>
              <a:rPr lang="en-US" sz="2400" strike="noStrike" u="none">
                <a:solidFill>
                  <a:srgbClr val="701AD8"/>
                </a:solidFill>
                <a:latin typeface="Hind Guntur"/>
              </a:rPr>
              <a:t>for the presentation template</a:t>
            </a:r>
          </a:p>
        </p:txBody>
      </p:sp>
      <p:sp>
        <p:nvSpPr>
          <p:cNvPr name="TextBox 15" id="15"/>
          <p:cNvSpPr txBox="true"/>
          <p:nvPr/>
        </p:nvSpPr>
        <p:spPr>
          <a:xfrm rot="0">
            <a:off x="3710862" y="8458729"/>
            <a:ext cx="1873969" cy="381762"/>
          </a:xfrm>
          <a:prstGeom prst="rect">
            <a:avLst/>
          </a:prstGeom>
        </p:spPr>
        <p:txBody>
          <a:bodyPr anchor="t" rtlCol="false" tIns="0" lIns="0" bIns="0" rIns="0">
            <a:spAutoFit/>
          </a:bodyPr>
          <a:lstStyle/>
          <a:p>
            <a:pPr algn="l" marL="0" indent="0" lvl="0">
              <a:lnSpc>
                <a:spcPts val="3024"/>
              </a:lnSpc>
              <a:spcBef>
                <a:spcPct val="0"/>
              </a:spcBef>
            </a:pPr>
            <a:r>
              <a:rPr lang="en-US" sz="2400" strike="noStrike" u="none">
                <a:solidFill>
                  <a:srgbClr val="701AD8"/>
                </a:solidFill>
                <a:latin typeface="Hind Guntur"/>
              </a:rPr>
              <a:t>for the photos</a:t>
            </a:r>
          </a:p>
        </p:txBody>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DAF04A28kXE</dc:identifier>
  <dcterms:modified xsi:type="dcterms:W3CDTF">2011-08-01T06:04:30Z</dcterms:modified>
  <cp:revision>1</cp:revision>
  <dc:title>Copia de Pastel Neon Cute Illustrative Trick or Treat Halloween Marketing</dc:title>
</cp:coreProperties>
</file>