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18"/>
    <p:sldId id="257" r:id="rId19"/>
    <p:sldId id="258" r:id="rId20"/>
    <p:sldId id="259" r:id="rId21"/>
    <p:sldId id="260" r:id="rId22"/>
    <p:sldId id="261" r:id="rId23"/>
    <p:sldId id="262" r:id="rId24"/>
    <p:sldId id="263" r:id="rId25"/>
    <p:sldId id="264" r:id="rId26"/>
    <p:sldId id="265" r:id="rId27"/>
    <p:sldId id="266" r:id="rId28"/>
    <p:sldId id="267" r:id="rId29"/>
    <p:sldId id="268" r:id="rId30"/>
    <p:sldId id="269" r:id="rId31"/>
    <p:sldId id="270" r:id="rId32"/>
    <p:sldId id="271" r:id="rId33"/>
    <p:sldId id="272" r:id="rId34"/>
    <p:sldId id="273" r:id="rId35"/>
    <p:sldId id="274" r:id="rId36"/>
    <p:sldId id="275" r:id="rId37"/>
    <p:sldId id="276" r:id="rId38"/>
    <p:sldId id="277" r:id="rId39"/>
    <p:sldId id="278" r:id="rId40"/>
    <p:sldId id="279" r:id="rId41"/>
    <p:sldId id="280" r:id="rId42"/>
    <p:sldId id="281" r:id="rId43"/>
  </p:sldIdLst>
  <p:sldSz cx="18288000" cy="10287000"/>
  <p:notesSz cx="6858000" cy="9144000"/>
  <p:embeddedFontLst>
    <p:embeddedFont>
      <p:font typeface="Source Sans Pro" charset="1" panose="020B0503030403020204"/>
      <p:regular r:id="rId6"/>
    </p:embeddedFont>
    <p:embeddedFont>
      <p:font typeface="Source Sans Pro Bold" charset="1" panose="020B0703030403020204"/>
      <p:regular r:id="rId7"/>
    </p:embeddedFont>
    <p:embeddedFont>
      <p:font typeface="Source Sans Pro Italics" charset="1" panose="020B0503030403090204"/>
      <p:regular r:id="rId8"/>
    </p:embeddedFont>
    <p:embeddedFont>
      <p:font typeface="Source Sans Pro Bold Italics" charset="1" panose="020B0703030403090204"/>
      <p:regular r:id="rId9"/>
    </p:embeddedFont>
    <p:embeddedFont>
      <p:font typeface="Arimo" charset="1" panose="020B0604020202020204"/>
      <p:regular r:id="rId10"/>
    </p:embeddedFont>
    <p:embeddedFont>
      <p:font typeface="Arimo Bold" charset="1" panose="020B0704020202020204"/>
      <p:regular r:id="rId11"/>
    </p:embeddedFont>
    <p:embeddedFont>
      <p:font typeface="Arimo Italics" charset="1" panose="020B0604020202090204"/>
      <p:regular r:id="rId12"/>
    </p:embeddedFont>
    <p:embeddedFont>
      <p:font typeface="Arimo Bold Italics" charset="1" panose="020B0704020202090204"/>
      <p:regular r:id="rId13"/>
    </p:embeddedFont>
    <p:embeddedFont>
      <p:font typeface="Alegreya Bold" charset="1" panose="00000800000000000000"/>
      <p:regular r:id="rId14"/>
    </p:embeddedFont>
    <p:embeddedFont>
      <p:font typeface="Alegreya Bold Bold" charset="1" panose="00000A00000000000000"/>
      <p:regular r:id="rId15"/>
    </p:embeddedFont>
    <p:embeddedFont>
      <p:font typeface="Alegreya Bold Italics" charset="1" panose="00000800000000000000"/>
      <p:regular r:id="rId16"/>
    </p:embeddedFont>
    <p:embeddedFont>
      <p:font typeface="Alegreya Bold Bold Italics" charset="1" panose="00000A00000000000000"/>
      <p:regular r:id="rId17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slides/slide1.xml" Type="http://schemas.openxmlformats.org/officeDocument/2006/relationships/slide"/><Relationship Id="rId19" Target="slides/slide2.xml" Type="http://schemas.openxmlformats.org/officeDocument/2006/relationships/slide"/><Relationship Id="rId2" Target="presProps.xml" Type="http://schemas.openxmlformats.org/officeDocument/2006/relationships/presProps"/><Relationship Id="rId20" Target="slides/slide3.xml" Type="http://schemas.openxmlformats.org/officeDocument/2006/relationships/slide"/><Relationship Id="rId21" Target="slides/slide4.xml" Type="http://schemas.openxmlformats.org/officeDocument/2006/relationships/slide"/><Relationship Id="rId22" Target="slides/slide5.xml" Type="http://schemas.openxmlformats.org/officeDocument/2006/relationships/slide"/><Relationship Id="rId23" Target="slides/slide6.xml" Type="http://schemas.openxmlformats.org/officeDocument/2006/relationships/slide"/><Relationship Id="rId24" Target="slides/slide7.xml" Type="http://schemas.openxmlformats.org/officeDocument/2006/relationships/slide"/><Relationship Id="rId25" Target="slides/slide8.xml" Type="http://schemas.openxmlformats.org/officeDocument/2006/relationships/slide"/><Relationship Id="rId26" Target="slides/slide9.xml" Type="http://schemas.openxmlformats.org/officeDocument/2006/relationships/slide"/><Relationship Id="rId27" Target="slides/slide10.xml" Type="http://schemas.openxmlformats.org/officeDocument/2006/relationships/slide"/><Relationship Id="rId28" Target="slides/slide11.xml" Type="http://schemas.openxmlformats.org/officeDocument/2006/relationships/slide"/><Relationship Id="rId29" Target="slides/slide12.xml" Type="http://schemas.openxmlformats.org/officeDocument/2006/relationships/slide"/><Relationship Id="rId3" Target="viewProps.xml" Type="http://schemas.openxmlformats.org/officeDocument/2006/relationships/viewProps"/><Relationship Id="rId30" Target="slides/slide13.xml" Type="http://schemas.openxmlformats.org/officeDocument/2006/relationships/slide"/><Relationship Id="rId31" Target="slides/slide14.xml" Type="http://schemas.openxmlformats.org/officeDocument/2006/relationships/slide"/><Relationship Id="rId32" Target="slides/slide15.xml" Type="http://schemas.openxmlformats.org/officeDocument/2006/relationships/slide"/><Relationship Id="rId33" Target="slides/slide16.xml" Type="http://schemas.openxmlformats.org/officeDocument/2006/relationships/slide"/><Relationship Id="rId34" Target="slides/slide17.xml" Type="http://schemas.openxmlformats.org/officeDocument/2006/relationships/slide"/><Relationship Id="rId35" Target="slides/slide18.xml" Type="http://schemas.openxmlformats.org/officeDocument/2006/relationships/slide"/><Relationship Id="rId36" Target="slides/slide19.xml" Type="http://schemas.openxmlformats.org/officeDocument/2006/relationships/slide"/><Relationship Id="rId37" Target="slides/slide20.xml" Type="http://schemas.openxmlformats.org/officeDocument/2006/relationships/slide"/><Relationship Id="rId38" Target="slides/slide21.xml" Type="http://schemas.openxmlformats.org/officeDocument/2006/relationships/slide"/><Relationship Id="rId39" Target="slides/slide22.xml" Type="http://schemas.openxmlformats.org/officeDocument/2006/relationships/slide"/><Relationship Id="rId4" Target="theme/theme1.xml" Type="http://schemas.openxmlformats.org/officeDocument/2006/relationships/theme"/><Relationship Id="rId40" Target="slides/slide23.xml" Type="http://schemas.openxmlformats.org/officeDocument/2006/relationships/slide"/><Relationship Id="rId41" Target="slides/slide24.xml" Type="http://schemas.openxmlformats.org/officeDocument/2006/relationships/slide"/><Relationship Id="rId42" Target="slides/slide25.xml" Type="http://schemas.openxmlformats.org/officeDocument/2006/relationships/slide"/><Relationship Id="rId43" Target="slides/slide26.xml" Type="http://schemas.openxmlformats.org/officeDocument/2006/relationships/slide"/><Relationship Id="rId5" Target="tableStyles.xml" Type="http://schemas.openxmlformats.org/officeDocument/2006/relationships/tableStyles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svg" Type="http://schemas.openxmlformats.org/officeDocument/2006/relationships/image"/><Relationship Id="rId11" Target="../media/image10.png" Type="http://schemas.openxmlformats.org/officeDocument/2006/relationships/image"/><Relationship Id="rId12" Target="../media/image11.svg" Type="http://schemas.openxmlformats.org/officeDocument/2006/relationships/image"/><Relationship Id="rId2" Target="../media/image1.jpe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4.png" Type="http://schemas.openxmlformats.org/officeDocument/2006/relationships/image"/><Relationship Id="rId6" Target="../media/image5.svg" Type="http://schemas.openxmlformats.org/officeDocument/2006/relationships/image"/><Relationship Id="rId7" Target="../media/image6.png" Type="http://schemas.openxmlformats.org/officeDocument/2006/relationships/image"/><Relationship Id="rId8" Target="../media/image7.svg" Type="http://schemas.openxmlformats.org/officeDocument/2006/relationships/image"/><Relationship Id="rId9" Target="../media/image8.png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2.png" Type="http://schemas.openxmlformats.org/officeDocument/2006/relationships/image"/><Relationship Id="rId3" Target="../media/image13.png" Type="http://schemas.openxmlformats.org/officeDocument/2006/relationships/image"/><Relationship Id="rId4" Target="../media/image2.png" Type="http://schemas.openxmlformats.org/officeDocument/2006/relationships/image"/><Relationship Id="rId5" Target="../media/image3.svg" Type="http://schemas.openxmlformats.org/officeDocument/2006/relationships/image"/><Relationship Id="rId6" Target="../media/image14.pn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.png" Type="http://schemas.openxmlformats.org/officeDocument/2006/relationships/image"/><Relationship Id="rId3" Target="../media/image9.svg" Type="http://schemas.openxmlformats.org/officeDocument/2006/relationships/image"/><Relationship Id="rId4" Target="../media/image15.png" Type="http://schemas.openxmlformats.org/officeDocument/2006/relationships/image"/><Relationship Id="rId5" Target="../media/image16.png" Type="http://schemas.openxmlformats.org/officeDocument/2006/relationships/image"/><Relationship Id="rId6" Target="../media/image17.png" Type="http://schemas.openxmlformats.org/officeDocument/2006/relationships/image"/><Relationship Id="rId7" Target="../media/image2.png" Type="http://schemas.openxmlformats.org/officeDocument/2006/relationships/image"/><Relationship Id="rId8" Target="../media/image3.sv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.png" Type="http://schemas.openxmlformats.org/officeDocument/2006/relationships/image"/><Relationship Id="rId3" Target="../media/image9.svg" Type="http://schemas.openxmlformats.org/officeDocument/2006/relationships/image"/><Relationship Id="rId4" Target="../media/image15.png" Type="http://schemas.openxmlformats.org/officeDocument/2006/relationships/image"/><Relationship Id="rId5" Target="../media/image16.png" Type="http://schemas.openxmlformats.org/officeDocument/2006/relationships/image"/><Relationship Id="rId6" Target="../media/image18.png" Type="http://schemas.openxmlformats.org/officeDocument/2006/relationships/image"/><Relationship Id="rId7" Target="../media/image2.png" Type="http://schemas.openxmlformats.org/officeDocument/2006/relationships/image"/><Relationship Id="rId8" Target="../media/image3.svg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Relationship Id="rId3" Target="../media/image19.png" Type="http://schemas.openxmlformats.org/officeDocument/2006/relationships/image"/><Relationship Id="rId4" Target="../media/image20.svg" Type="http://schemas.openxmlformats.org/officeDocument/2006/relationships/image"/><Relationship Id="rId5" Target="../media/image21.png" Type="http://schemas.openxmlformats.org/officeDocument/2006/relationships/image"/><Relationship Id="rId6" Target="../media/image22.svg" Type="http://schemas.openxmlformats.org/officeDocument/2006/relationships/image"/><Relationship Id="rId7" Target="../media/image23.jpe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4.png" Type="http://schemas.openxmlformats.org/officeDocument/2006/relationships/image"/><Relationship Id="rId3" Target="../media/image25.svg" Type="http://schemas.openxmlformats.org/officeDocument/2006/relationships/image"/><Relationship Id="rId4" Target="../media/image26.png" Type="http://schemas.openxmlformats.org/officeDocument/2006/relationships/image"/><Relationship Id="rId5" Target="../media/image27.sv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8.jpeg" Type="http://schemas.openxmlformats.org/officeDocument/2006/relationships/image"/><Relationship Id="rId3" Target="../media/image26.png" Type="http://schemas.openxmlformats.org/officeDocument/2006/relationships/image"/><Relationship Id="rId4" Target="../media/image27.svg" Type="http://schemas.openxmlformats.org/officeDocument/2006/relationships/image"/><Relationship Id="rId5" Target="../media/image29.jpeg" Type="http://schemas.openxmlformats.org/officeDocument/2006/relationships/image"/><Relationship Id="rId6" Target="../media/image30.jpeg" Type="http://schemas.openxmlformats.org/officeDocument/2006/relationships/image"/><Relationship Id="rId7" Target="../media/image31.png" Type="http://schemas.openxmlformats.org/officeDocument/2006/relationships/image"/><Relationship Id="rId8" Target="../media/image32.svg" Type="http://schemas.openxmlformats.org/officeDocument/2006/relationships/image"/><Relationship Id="rId9" Target="../media/image33.gif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Relationship Id="rId3" Target="../media/image34.jpeg" Type="http://schemas.openxmlformats.org/officeDocument/2006/relationships/image"/><Relationship Id="rId4" Target="../media/image35.png" Type="http://schemas.openxmlformats.org/officeDocument/2006/relationships/image"/><Relationship Id="rId5" Target="../media/image36.svg" Type="http://schemas.openxmlformats.org/officeDocument/2006/relationships/image"/><Relationship Id="rId6" Target="../media/image19.png" Type="http://schemas.openxmlformats.org/officeDocument/2006/relationships/image"/><Relationship Id="rId7" Target="../media/image20.svg" Type="http://schemas.openxmlformats.org/officeDocument/2006/relationships/image"/><Relationship Id="rId8" Target="../media/image37.png" Type="http://schemas.openxmlformats.org/officeDocument/2006/relationships/image"/><Relationship Id="rId9" Target="../media/image38.sv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2.svg" Type="http://schemas.openxmlformats.org/officeDocument/2006/relationships/image"/><Relationship Id="rId11" Target="../media/image44.png" Type="http://schemas.openxmlformats.org/officeDocument/2006/relationships/image"/><Relationship Id="rId12" Target="../media/image45.svg" Type="http://schemas.openxmlformats.org/officeDocument/2006/relationships/image"/><Relationship Id="rId13" Target="../media/image46.gif" Type="http://schemas.openxmlformats.org/officeDocument/2006/relationships/image"/><Relationship Id="rId2" Target="../media/image19.png" Type="http://schemas.openxmlformats.org/officeDocument/2006/relationships/image"/><Relationship Id="rId3" Target="../media/image20.svg" Type="http://schemas.openxmlformats.org/officeDocument/2006/relationships/image"/><Relationship Id="rId4" Target="../media/image39.jpeg" Type="http://schemas.openxmlformats.org/officeDocument/2006/relationships/image"/><Relationship Id="rId5" Target="../media/image40.jpeg" Type="http://schemas.openxmlformats.org/officeDocument/2006/relationships/image"/><Relationship Id="rId6" Target="../media/image41.jpeg" Type="http://schemas.openxmlformats.org/officeDocument/2006/relationships/image"/><Relationship Id="rId7" Target="../media/image42.png" Type="http://schemas.openxmlformats.org/officeDocument/2006/relationships/image"/><Relationship Id="rId8" Target="../media/image43.svg" Type="http://schemas.openxmlformats.org/officeDocument/2006/relationships/image"/><Relationship Id="rId9" Target="../media/image31.pn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Relationship Id="rId3" Target="../media/image26.png" Type="http://schemas.openxmlformats.org/officeDocument/2006/relationships/image"/><Relationship Id="rId4" Target="../media/image27.svg" Type="http://schemas.openxmlformats.org/officeDocument/2006/relationships/image"/><Relationship Id="rId5" Target="../media/image24.png" Type="http://schemas.openxmlformats.org/officeDocument/2006/relationships/image"/><Relationship Id="rId6" Target="../media/image25.sv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7.jpe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4.png" Type="http://schemas.openxmlformats.org/officeDocument/2006/relationships/image"/><Relationship Id="rId6" Target="../media/image5.svg" Type="http://schemas.openxmlformats.org/officeDocument/2006/relationships/image"/><Relationship Id="rId7" Target="../media/image35.png" Type="http://schemas.openxmlformats.org/officeDocument/2006/relationships/image"/><Relationship Id="rId8" Target="../media/image36.svg" Type="http://schemas.openxmlformats.org/officeDocument/2006/relationships/image"/><Relationship Id="rId9" Target="../media/image48.gif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2.svg" Type="http://schemas.openxmlformats.org/officeDocument/2006/relationships/image"/><Relationship Id="rId11" Target="../media/image53.png" Type="http://schemas.openxmlformats.org/officeDocument/2006/relationships/image"/><Relationship Id="rId12" Target="../media/image54.svg" Type="http://schemas.openxmlformats.org/officeDocument/2006/relationships/image"/><Relationship Id="rId2" Target="../media/image1.jpeg" Type="http://schemas.openxmlformats.org/officeDocument/2006/relationships/image"/><Relationship Id="rId3" Target="../media/image19.png" Type="http://schemas.openxmlformats.org/officeDocument/2006/relationships/image"/><Relationship Id="rId4" Target="../media/image20.svg" Type="http://schemas.openxmlformats.org/officeDocument/2006/relationships/image"/><Relationship Id="rId5" Target="../media/image8.png" Type="http://schemas.openxmlformats.org/officeDocument/2006/relationships/image"/><Relationship Id="rId6" Target="../media/image9.svg" Type="http://schemas.openxmlformats.org/officeDocument/2006/relationships/image"/><Relationship Id="rId7" Target="../media/image49.png" Type="http://schemas.openxmlformats.org/officeDocument/2006/relationships/image"/><Relationship Id="rId8" Target="../media/image50.svg" Type="http://schemas.openxmlformats.org/officeDocument/2006/relationships/image"/><Relationship Id="rId9" Target="../media/image51.pn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9.svg" Type="http://schemas.openxmlformats.org/officeDocument/2006/relationships/image"/><Relationship Id="rId11" Target="../media/image60.gif" Type="http://schemas.openxmlformats.org/officeDocument/2006/relationships/image"/><Relationship Id="rId2" Target="../media/image55.jpeg" Type="http://schemas.openxmlformats.org/officeDocument/2006/relationships/image"/><Relationship Id="rId3" Target="../media/image56.png" Type="http://schemas.openxmlformats.org/officeDocument/2006/relationships/image"/><Relationship Id="rId4" Target="../media/image57.svg" Type="http://schemas.openxmlformats.org/officeDocument/2006/relationships/image"/><Relationship Id="rId5" Target="../media/image2.png" Type="http://schemas.openxmlformats.org/officeDocument/2006/relationships/image"/><Relationship Id="rId6" Target="../media/image3.svg" Type="http://schemas.openxmlformats.org/officeDocument/2006/relationships/image"/><Relationship Id="rId7" Target="../media/image4.png" Type="http://schemas.openxmlformats.org/officeDocument/2006/relationships/image"/><Relationship Id="rId8" Target="../media/image5.svg" Type="http://schemas.openxmlformats.org/officeDocument/2006/relationships/image"/><Relationship Id="rId9" Target="../media/image58.pn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31.png" Type="http://schemas.openxmlformats.org/officeDocument/2006/relationships/image"/><Relationship Id="rId11" Target="../media/image32.svg" Type="http://schemas.openxmlformats.org/officeDocument/2006/relationships/image"/><Relationship Id="rId2" Target="../media/image61.jpeg" Type="http://schemas.openxmlformats.org/officeDocument/2006/relationships/image"/><Relationship Id="rId3" Target="../media/image62.jpeg" Type="http://schemas.openxmlformats.org/officeDocument/2006/relationships/image"/><Relationship Id="rId4" Target="../media/image63.jpeg" Type="http://schemas.openxmlformats.org/officeDocument/2006/relationships/image"/><Relationship Id="rId5" Target="../media/image64.jpeg" Type="http://schemas.openxmlformats.org/officeDocument/2006/relationships/image"/><Relationship Id="rId6" Target="../media/image19.png" Type="http://schemas.openxmlformats.org/officeDocument/2006/relationships/image"/><Relationship Id="rId7" Target="../media/image20.svg" Type="http://schemas.openxmlformats.org/officeDocument/2006/relationships/image"/><Relationship Id="rId8" Target="../media/image42.png" Type="http://schemas.openxmlformats.org/officeDocument/2006/relationships/image"/><Relationship Id="rId9" Target="../media/image43.sv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Relationship Id="rId3" Target="../media/image26.png" Type="http://schemas.openxmlformats.org/officeDocument/2006/relationships/image"/><Relationship Id="rId4" Target="../media/image27.svg" Type="http://schemas.openxmlformats.org/officeDocument/2006/relationships/image"/><Relationship Id="rId5" Target="../media/image31.png" Type="http://schemas.openxmlformats.org/officeDocument/2006/relationships/image"/><Relationship Id="rId6" Target="../media/image32.svg" Type="http://schemas.openxmlformats.org/officeDocument/2006/relationships/image"/><Relationship Id="rId7" Target="../media/image65.png" Type="http://schemas.openxmlformats.org/officeDocument/2006/relationships/image"/><Relationship Id="rId8" Target="../media/image66.sv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0.gif" Type="http://schemas.openxmlformats.org/officeDocument/2006/relationships/image"/><Relationship Id="rId11" Target="../media/image71.gif" Type="http://schemas.openxmlformats.org/officeDocument/2006/relationships/image"/><Relationship Id="rId12" Target="../media/image72.gif" Type="http://schemas.openxmlformats.org/officeDocument/2006/relationships/image"/><Relationship Id="rId2" Target="../media/image1.jpeg" Type="http://schemas.openxmlformats.org/officeDocument/2006/relationships/image"/><Relationship Id="rId3" Target="../media/image67.png" Type="http://schemas.openxmlformats.org/officeDocument/2006/relationships/image"/><Relationship Id="rId4" Target="../media/image68.svg" Type="http://schemas.openxmlformats.org/officeDocument/2006/relationships/image"/><Relationship Id="rId5" Target="../media/image19.png" Type="http://schemas.openxmlformats.org/officeDocument/2006/relationships/image"/><Relationship Id="rId6" Target="../media/image20.svg" Type="http://schemas.openxmlformats.org/officeDocument/2006/relationships/image"/><Relationship Id="rId7" Target="../media/image8.png" Type="http://schemas.openxmlformats.org/officeDocument/2006/relationships/image"/><Relationship Id="rId8" Target="../media/image9.svg" Type="http://schemas.openxmlformats.org/officeDocument/2006/relationships/image"/><Relationship Id="rId9" Target="../media/image69.gif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4.png" Type="http://schemas.openxmlformats.org/officeDocument/2006/relationships/image"/><Relationship Id="rId3" Target="../media/image25.svg" Type="http://schemas.openxmlformats.org/officeDocument/2006/relationships/image"/><Relationship Id="rId4" Target="../media/image26.png" Type="http://schemas.openxmlformats.org/officeDocument/2006/relationships/image"/><Relationship Id="rId5" Target="../media/image27.sv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9.png" Type="http://schemas.openxmlformats.org/officeDocument/2006/relationships/image"/><Relationship Id="rId3" Target="../media/image20.sv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png" Type="http://schemas.openxmlformats.org/officeDocument/2006/relationships/image"/><Relationship Id="rId3" Target="../media/image27.svg" Type="http://schemas.openxmlformats.org/officeDocument/2006/relationships/image"/><Relationship Id="rId4" Target="../media/image31.png" Type="http://schemas.openxmlformats.org/officeDocument/2006/relationships/image"/><Relationship Id="rId5" Target="../media/image32.svg" Type="http://schemas.openxmlformats.org/officeDocument/2006/relationships/image"/><Relationship Id="rId6" Target="../media/image73.png" Type="http://schemas.openxmlformats.org/officeDocument/2006/relationships/image"/><Relationship Id="rId7" Target="../media/image74.sv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jpeg" Type="http://schemas.openxmlformats.org/officeDocument/2006/relationships/image"/><Relationship Id="rId3" Target="../media/image2.png" Type="http://schemas.openxmlformats.org/officeDocument/2006/relationships/image"/><Relationship Id="rId4" Target="../media/image3.svg" Type="http://schemas.openxmlformats.org/officeDocument/2006/relationships/image"/><Relationship Id="rId5" Target="../media/image26.png" Type="http://schemas.openxmlformats.org/officeDocument/2006/relationships/image"/><Relationship Id="rId6" Target="../media/image27.sv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5.jpeg" Type="http://schemas.openxmlformats.org/officeDocument/2006/relationships/image"/><Relationship Id="rId11" Target="../media/image76.jpeg" Type="http://schemas.openxmlformats.org/officeDocument/2006/relationships/image"/><Relationship Id="rId12" Target="../media/image77.jpeg" Type="http://schemas.openxmlformats.org/officeDocument/2006/relationships/image"/><Relationship Id="rId2" Target="../media/image24.png" Type="http://schemas.openxmlformats.org/officeDocument/2006/relationships/image"/><Relationship Id="rId3" Target="../media/image25.svg" Type="http://schemas.openxmlformats.org/officeDocument/2006/relationships/image"/><Relationship Id="rId4" Target="../media/image26.png" Type="http://schemas.openxmlformats.org/officeDocument/2006/relationships/image"/><Relationship Id="rId5" Target="../media/image27.svg" Type="http://schemas.openxmlformats.org/officeDocument/2006/relationships/image"/><Relationship Id="rId6" Target="../media/image63.jpeg" Type="http://schemas.openxmlformats.org/officeDocument/2006/relationships/image"/><Relationship Id="rId7" Target="../media/image61.jpeg" Type="http://schemas.openxmlformats.org/officeDocument/2006/relationships/image"/><Relationship Id="rId8" Target="../media/image62.jpeg" Type="http://schemas.openxmlformats.org/officeDocument/2006/relationships/image"/><Relationship Id="rId9" Target="../media/image64.jpe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4.png" Type="http://schemas.openxmlformats.org/officeDocument/2006/relationships/image"/><Relationship Id="rId3" Target="../media/image25.svg" Type="http://schemas.openxmlformats.org/officeDocument/2006/relationships/image"/><Relationship Id="rId4" Target="../media/image78.jpeg" Type="http://schemas.openxmlformats.org/officeDocument/2006/relationships/image"/><Relationship Id="rId5" Target="../media/image26.png" Type="http://schemas.openxmlformats.org/officeDocument/2006/relationships/image"/><Relationship Id="rId6" Target="../media/image27.svg" Type="http://schemas.openxmlformats.org/officeDocument/2006/relationships/image"/><Relationship Id="rId7" Target="../media/image79.gif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6.png" Type="http://schemas.openxmlformats.org/officeDocument/2006/relationships/image"/><Relationship Id="rId3" Target="../media/image27.svg" Type="http://schemas.openxmlformats.org/officeDocument/2006/relationships/image"/><Relationship Id="rId4" Target="../media/image31.png" Type="http://schemas.openxmlformats.org/officeDocument/2006/relationships/image"/><Relationship Id="rId5" Target="../media/image32.svg" Type="http://schemas.openxmlformats.org/officeDocument/2006/relationships/image"/><Relationship Id="rId6" Target="../media/image80.png" Type="http://schemas.openxmlformats.org/officeDocument/2006/relationships/image"/><Relationship Id="rId7" Target="../media/image81.sv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2.png" Type="http://schemas.openxmlformats.org/officeDocument/2006/relationships/image"/><Relationship Id="rId11" Target="../media/image83.svg" Type="http://schemas.openxmlformats.org/officeDocument/2006/relationships/image"/><Relationship Id="rId12" Target="../media/image60.gif" Type="http://schemas.openxmlformats.org/officeDocument/2006/relationships/image"/><Relationship Id="rId13" Target="../media/image65.png" Type="http://schemas.openxmlformats.org/officeDocument/2006/relationships/image"/><Relationship Id="rId14" Target="../media/image66.svg" Type="http://schemas.openxmlformats.org/officeDocument/2006/relationships/image"/><Relationship Id="rId15" Target="../media/image48.gif" Type="http://schemas.openxmlformats.org/officeDocument/2006/relationships/image"/><Relationship Id="rId16" Target="../media/image33.gif" Type="http://schemas.openxmlformats.org/officeDocument/2006/relationships/image"/><Relationship Id="rId17" Target="../media/image46.gif" Type="http://schemas.openxmlformats.org/officeDocument/2006/relationships/image"/><Relationship Id="rId18" Target="../media/image35.png" Type="http://schemas.openxmlformats.org/officeDocument/2006/relationships/image"/><Relationship Id="rId19" Target="../media/image36.svg" Type="http://schemas.openxmlformats.org/officeDocument/2006/relationships/image"/><Relationship Id="rId2" Target="../media/image1.jpeg" Type="http://schemas.openxmlformats.org/officeDocument/2006/relationships/image"/><Relationship Id="rId20" Target="../media/image21.png" Type="http://schemas.openxmlformats.org/officeDocument/2006/relationships/image"/><Relationship Id="rId21" Target="../media/image22.svg" Type="http://schemas.openxmlformats.org/officeDocument/2006/relationships/image"/><Relationship Id="rId22" Target="../media/image24.png" Type="http://schemas.openxmlformats.org/officeDocument/2006/relationships/image"/><Relationship Id="rId23" Target="../media/image25.svg" Type="http://schemas.openxmlformats.org/officeDocument/2006/relationships/image"/><Relationship Id="rId24" Target="../media/image84.png" Type="http://schemas.openxmlformats.org/officeDocument/2006/relationships/image"/><Relationship Id="rId25" Target="../media/image85.svg" Type="http://schemas.openxmlformats.org/officeDocument/2006/relationships/image"/><Relationship Id="rId26" Target="../media/image69.gif" Type="http://schemas.openxmlformats.org/officeDocument/2006/relationships/image"/><Relationship Id="rId27" Target="../media/image70.gif" Type="http://schemas.openxmlformats.org/officeDocument/2006/relationships/image"/><Relationship Id="rId28" Target="../media/image71.gif" Type="http://schemas.openxmlformats.org/officeDocument/2006/relationships/image"/><Relationship Id="rId29" Target="../media/image72.gif" Type="http://schemas.openxmlformats.org/officeDocument/2006/relationships/image"/><Relationship Id="rId3" Target="../media/image26.png" Type="http://schemas.openxmlformats.org/officeDocument/2006/relationships/image"/><Relationship Id="rId30" Target="../media/image67.png" Type="http://schemas.openxmlformats.org/officeDocument/2006/relationships/image"/><Relationship Id="rId31" Target="../media/image68.svg" Type="http://schemas.openxmlformats.org/officeDocument/2006/relationships/image"/><Relationship Id="rId32" Target="../media/image86.png" Type="http://schemas.openxmlformats.org/officeDocument/2006/relationships/image"/><Relationship Id="rId33" Target="../media/image87.svg" Type="http://schemas.openxmlformats.org/officeDocument/2006/relationships/image"/><Relationship Id="rId34" Target="../media/image88.png" Type="http://schemas.openxmlformats.org/officeDocument/2006/relationships/image"/><Relationship Id="rId35" Target="../media/image89.svg" Type="http://schemas.openxmlformats.org/officeDocument/2006/relationships/image"/><Relationship Id="rId36" Target="../media/image90.png" Type="http://schemas.openxmlformats.org/officeDocument/2006/relationships/image"/><Relationship Id="rId37" Target="../media/image91.svg" Type="http://schemas.openxmlformats.org/officeDocument/2006/relationships/image"/><Relationship Id="rId38" Target="../media/image92.png" Type="http://schemas.openxmlformats.org/officeDocument/2006/relationships/image"/><Relationship Id="rId39" Target="../media/image93.svg" Type="http://schemas.openxmlformats.org/officeDocument/2006/relationships/image"/><Relationship Id="rId4" Target="../media/image27.svg" Type="http://schemas.openxmlformats.org/officeDocument/2006/relationships/image"/><Relationship Id="rId40" Target="../media/image80.png" Type="http://schemas.openxmlformats.org/officeDocument/2006/relationships/image"/><Relationship Id="rId41" Target="../media/image81.svg" Type="http://schemas.openxmlformats.org/officeDocument/2006/relationships/image"/><Relationship Id="rId42" Target="../media/image94.png" Type="http://schemas.openxmlformats.org/officeDocument/2006/relationships/image"/><Relationship Id="rId43" Target="../media/image95.svg" Type="http://schemas.openxmlformats.org/officeDocument/2006/relationships/image"/><Relationship Id="rId44" Target="../media/image96.png" Type="http://schemas.openxmlformats.org/officeDocument/2006/relationships/image"/><Relationship Id="rId45" Target="../media/image97.svg" Type="http://schemas.openxmlformats.org/officeDocument/2006/relationships/image"/><Relationship Id="rId46" Target="../media/image98.png" Type="http://schemas.openxmlformats.org/officeDocument/2006/relationships/image"/><Relationship Id="rId47" Target="../media/image99.svg" Type="http://schemas.openxmlformats.org/officeDocument/2006/relationships/image"/><Relationship Id="rId48" Target="../media/image100.png" Type="http://schemas.openxmlformats.org/officeDocument/2006/relationships/image"/><Relationship Id="rId49" Target="../media/image101.svg" Type="http://schemas.openxmlformats.org/officeDocument/2006/relationships/image"/><Relationship Id="rId5" Target="../media/image2.png" Type="http://schemas.openxmlformats.org/officeDocument/2006/relationships/image"/><Relationship Id="rId50" Target="../media/image102.png" Type="http://schemas.openxmlformats.org/officeDocument/2006/relationships/image"/><Relationship Id="rId51" Target="../media/image103.svg" Type="http://schemas.openxmlformats.org/officeDocument/2006/relationships/image"/><Relationship Id="rId52" Target="../media/image104.png" Type="http://schemas.openxmlformats.org/officeDocument/2006/relationships/image"/><Relationship Id="rId53" Target="../media/image105.svg" Type="http://schemas.openxmlformats.org/officeDocument/2006/relationships/image"/><Relationship Id="rId6" Target="../media/image3.svg" Type="http://schemas.openxmlformats.org/officeDocument/2006/relationships/image"/><Relationship Id="rId7" Target="../media/image79.gif" Type="http://schemas.openxmlformats.org/officeDocument/2006/relationships/image"/><Relationship Id="rId8" Target="../media/image56.png" Type="http://schemas.openxmlformats.org/officeDocument/2006/relationships/image"/><Relationship Id="rId9" Target="../media/image57.svg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7.svg" Type="http://schemas.openxmlformats.org/officeDocument/2006/relationships/image"/><Relationship Id="rId11" Target="../media/image108.png" Type="http://schemas.openxmlformats.org/officeDocument/2006/relationships/image"/><Relationship Id="rId12" Target="../media/image109.svg" Type="http://schemas.openxmlformats.org/officeDocument/2006/relationships/image"/><Relationship Id="rId13" Target="../media/image110.png" Type="http://schemas.openxmlformats.org/officeDocument/2006/relationships/image"/><Relationship Id="rId14" Target="../media/image111.svg" Type="http://schemas.openxmlformats.org/officeDocument/2006/relationships/image"/><Relationship Id="rId15" Target="../media/image112.png" Type="http://schemas.openxmlformats.org/officeDocument/2006/relationships/image"/><Relationship Id="rId16" Target="../media/image113.svg" Type="http://schemas.openxmlformats.org/officeDocument/2006/relationships/image"/><Relationship Id="rId17" Target="../media/image114.png" Type="http://schemas.openxmlformats.org/officeDocument/2006/relationships/image"/><Relationship Id="rId18" Target="../media/image115.svg" Type="http://schemas.openxmlformats.org/officeDocument/2006/relationships/image"/><Relationship Id="rId19" Target="../media/image116.png" Type="http://schemas.openxmlformats.org/officeDocument/2006/relationships/image"/><Relationship Id="rId2" Target="../media/image1.jpeg" Type="http://schemas.openxmlformats.org/officeDocument/2006/relationships/image"/><Relationship Id="rId20" Target="../media/image117.svg" Type="http://schemas.openxmlformats.org/officeDocument/2006/relationships/image"/><Relationship Id="rId21" Target="../media/image118.png" Type="http://schemas.openxmlformats.org/officeDocument/2006/relationships/image"/><Relationship Id="rId22" Target="../media/image119.svg" Type="http://schemas.openxmlformats.org/officeDocument/2006/relationships/image"/><Relationship Id="rId23" Target="../media/image120.png" Type="http://schemas.openxmlformats.org/officeDocument/2006/relationships/image"/><Relationship Id="rId24" Target="../media/image121.svg" Type="http://schemas.openxmlformats.org/officeDocument/2006/relationships/image"/><Relationship Id="rId25" Target="../media/image122.png" Type="http://schemas.openxmlformats.org/officeDocument/2006/relationships/image"/><Relationship Id="rId26" Target="../media/image123.svg" Type="http://schemas.openxmlformats.org/officeDocument/2006/relationships/image"/><Relationship Id="rId27" Target="../media/image124.png" Type="http://schemas.openxmlformats.org/officeDocument/2006/relationships/image"/><Relationship Id="rId28" Target="../media/image125.svg" Type="http://schemas.openxmlformats.org/officeDocument/2006/relationships/image"/><Relationship Id="rId29" Target="../media/image126.png" Type="http://schemas.openxmlformats.org/officeDocument/2006/relationships/image"/><Relationship Id="rId3" Target="../media/image2.png" Type="http://schemas.openxmlformats.org/officeDocument/2006/relationships/image"/><Relationship Id="rId30" Target="../media/image127.svg" Type="http://schemas.openxmlformats.org/officeDocument/2006/relationships/image"/><Relationship Id="rId31" Target="../media/image128.png" Type="http://schemas.openxmlformats.org/officeDocument/2006/relationships/image"/><Relationship Id="rId32" Target="../media/image129.svg" Type="http://schemas.openxmlformats.org/officeDocument/2006/relationships/image"/><Relationship Id="rId33" Target="../media/image130.png" Type="http://schemas.openxmlformats.org/officeDocument/2006/relationships/image"/><Relationship Id="rId34" Target="../media/image131.svg" Type="http://schemas.openxmlformats.org/officeDocument/2006/relationships/image"/><Relationship Id="rId35" Target="../media/image132.png" Type="http://schemas.openxmlformats.org/officeDocument/2006/relationships/image"/><Relationship Id="rId36" Target="../media/image133.svg" Type="http://schemas.openxmlformats.org/officeDocument/2006/relationships/image"/><Relationship Id="rId37" Target="../media/image134.png" Type="http://schemas.openxmlformats.org/officeDocument/2006/relationships/image"/><Relationship Id="rId38" Target="../media/image135.svg" Type="http://schemas.openxmlformats.org/officeDocument/2006/relationships/image"/><Relationship Id="rId39" Target="../media/image136.png" Type="http://schemas.openxmlformats.org/officeDocument/2006/relationships/image"/><Relationship Id="rId4" Target="../media/image3.svg" Type="http://schemas.openxmlformats.org/officeDocument/2006/relationships/image"/><Relationship Id="rId40" Target="../media/image137.svg" Type="http://schemas.openxmlformats.org/officeDocument/2006/relationships/image"/><Relationship Id="rId41" Target="../media/image138.png" Type="http://schemas.openxmlformats.org/officeDocument/2006/relationships/image"/><Relationship Id="rId42" Target="../media/image139.svg" Type="http://schemas.openxmlformats.org/officeDocument/2006/relationships/image"/><Relationship Id="rId43" Target="../media/image140.png" Type="http://schemas.openxmlformats.org/officeDocument/2006/relationships/image"/><Relationship Id="rId44" Target="../media/image141.svg" Type="http://schemas.openxmlformats.org/officeDocument/2006/relationships/image"/><Relationship Id="rId45" Target="../media/image142.png" Type="http://schemas.openxmlformats.org/officeDocument/2006/relationships/image"/><Relationship Id="rId46" Target="../media/image143.svg" Type="http://schemas.openxmlformats.org/officeDocument/2006/relationships/image"/><Relationship Id="rId47" Target="../media/image144.png" Type="http://schemas.openxmlformats.org/officeDocument/2006/relationships/image"/><Relationship Id="rId48" Target="../media/image145.svg" Type="http://schemas.openxmlformats.org/officeDocument/2006/relationships/image"/><Relationship Id="rId49" Target="../media/image146.png" Type="http://schemas.openxmlformats.org/officeDocument/2006/relationships/image"/><Relationship Id="rId5" Target="../media/image26.png" Type="http://schemas.openxmlformats.org/officeDocument/2006/relationships/image"/><Relationship Id="rId50" Target="../media/image147.svg" Type="http://schemas.openxmlformats.org/officeDocument/2006/relationships/image"/><Relationship Id="rId51" Target="../media/image148.png" Type="http://schemas.openxmlformats.org/officeDocument/2006/relationships/image"/><Relationship Id="rId52" Target="../media/image149.svg" Type="http://schemas.openxmlformats.org/officeDocument/2006/relationships/image"/><Relationship Id="rId53" Target="../media/image150.png" Type="http://schemas.openxmlformats.org/officeDocument/2006/relationships/image"/><Relationship Id="rId54" Target="../media/image151.svg" Type="http://schemas.openxmlformats.org/officeDocument/2006/relationships/image"/><Relationship Id="rId55" Target="../media/image152.png" Type="http://schemas.openxmlformats.org/officeDocument/2006/relationships/image"/><Relationship Id="rId56" Target="../media/image153.svg" Type="http://schemas.openxmlformats.org/officeDocument/2006/relationships/image"/><Relationship Id="rId57" Target="../media/image154.png" Type="http://schemas.openxmlformats.org/officeDocument/2006/relationships/image"/><Relationship Id="rId58" Target="../media/image155.svg" Type="http://schemas.openxmlformats.org/officeDocument/2006/relationships/image"/><Relationship Id="rId59" Target="../media/image156.png" Type="http://schemas.openxmlformats.org/officeDocument/2006/relationships/image"/><Relationship Id="rId6" Target="../media/image27.svg" Type="http://schemas.openxmlformats.org/officeDocument/2006/relationships/image"/><Relationship Id="rId60" Target="../media/image157.svg" Type="http://schemas.openxmlformats.org/officeDocument/2006/relationships/image"/><Relationship Id="rId61" Target="../media/image158.png" Type="http://schemas.openxmlformats.org/officeDocument/2006/relationships/image"/><Relationship Id="rId62" Target="../media/image159.svg" Type="http://schemas.openxmlformats.org/officeDocument/2006/relationships/image"/><Relationship Id="rId63" Target="../media/image160.png" Type="http://schemas.openxmlformats.org/officeDocument/2006/relationships/image"/><Relationship Id="rId64" Target="../media/image161.svg" Type="http://schemas.openxmlformats.org/officeDocument/2006/relationships/image"/><Relationship Id="rId65" Target="../media/image162.png" Type="http://schemas.openxmlformats.org/officeDocument/2006/relationships/image"/><Relationship Id="rId66" Target="../media/image163.svg" Type="http://schemas.openxmlformats.org/officeDocument/2006/relationships/image"/><Relationship Id="rId67" Target="../media/image164.png" Type="http://schemas.openxmlformats.org/officeDocument/2006/relationships/image"/><Relationship Id="rId68" Target="../media/image165.svg" Type="http://schemas.openxmlformats.org/officeDocument/2006/relationships/image"/><Relationship Id="rId69" Target="../media/image166.png" Type="http://schemas.openxmlformats.org/officeDocument/2006/relationships/image"/><Relationship Id="rId7" Target="../media/image24.png" Type="http://schemas.openxmlformats.org/officeDocument/2006/relationships/image"/><Relationship Id="rId70" Target="../media/image167.svg" Type="http://schemas.openxmlformats.org/officeDocument/2006/relationships/image"/><Relationship Id="rId71" Target="../media/image168.png" Type="http://schemas.openxmlformats.org/officeDocument/2006/relationships/image"/><Relationship Id="rId72" Target="../media/image169.svg" Type="http://schemas.openxmlformats.org/officeDocument/2006/relationships/image"/><Relationship Id="rId73" Target="../media/image170.png" Type="http://schemas.openxmlformats.org/officeDocument/2006/relationships/image"/><Relationship Id="rId74" Target="../media/image171.svg" Type="http://schemas.openxmlformats.org/officeDocument/2006/relationships/image"/><Relationship Id="rId75" Target="../media/image172.png" Type="http://schemas.openxmlformats.org/officeDocument/2006/relationships/image"/><Relationship Id="rId76" Target="../media/image173.svg" Type="http://schemas.openxmlformats.org/officeDocument/2006/relationships/image"/><Relationship Id="rId77" Target="../media/image174.png" Type="http://schemas.openxmlformats.org/officeDocument/2006/relationships/image"/><Relationship Id="rId78" Target="../media/image175.svg" Type="http://schemas.openxmlformats.org/officeDocument/2006/relationships/image"/><Relationship Id="rId79" Target="../media/image176.png" Type="http://schemas.openxmlformats.org/officeDocument/2006/relationships/image"/><Relationship Id="rId8" Target="../media/image25.svg" Type="http://schemas.openxmlformats.org/officeDocument/2006/relationships/image"/><Relationship Id="rId80" Target="../media/image177.svg" Type="http://schemas.openxmlformats.org/officeDocument/2006/relationships/image"/><Relationship Id="rId81" Target="../media/image178.png" Type="http://schemas.openxmlformats.org/officeDocument/2006/relationships/image"/><Relationship Id="rId82" Target="../media/image179.svg" Type="http://schemas.openxmlformats.org/officeDocument/2006/relationships/image"/><Relationship Id="rId83" Target="../media/image180.png" Type="http://schemas.openxmlformats.org/officeDocument/2006/relationships/image"/><Relationship Id="rId84" Target="../media/image181.svg" Type="http://schemas.openxmlformats.org/officeDocument/2006/relationships/image"/><Relationship Id="rId85" Target="../media/image182.png" Type="http://schemas.openxmlformats.org/officeDocument/2006/relationships/image"/><Relationship Id="rId86" Target="../media/image183.svg" Type="http://schemas.openxmlformats.org/officeDocument/2006/relationships/image"/><Relationship Id="rId9" Target="../media/image106.pn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84.png" Type="http://schemas.openxmlformats.org/officeDocument/2006/relationships/image"/><Relationship Id="rId3" Target="../media/image26.png" Type="http://schemas.openxmlformats.org/officeDocument/2006/relationships/image"/><Relationship Id="rId4" Target="../media/image27.svg" Type="http://schemas.openxmlformats.org/officeDocument/2006/relationships/image"/><Relationship Id="rId5" Target="../media/image31.png" Type="http://schemas.openxmlformats.org/officeDocument/2006/relationships/image"/><Relationship Id="rId6" Target="../media/image32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2646"/>
          <a:stretch>
            <a:fillRect/>
          </a:stretch>
        </p:blipFill>
        <p:spPr>
          <a:xfrm flipH="false" flipV="false" rot="10799604">
            <a:off x="-421440" y="4336836"/>
            <a:ext cx="18708976" cy="8057053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42905" r="0" b="11367"/>
          <a:stretch>
            <a:fillRect/>
          </a:stretch>
        </p:blipFill>
        <p:spPr>
          <a:xfrm flipH="false" flipV="false" rot="0">
            <a:off x="0" y="-171181"/>
            <a:ext cx="18288000" cy="5550552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2033669" y="1949715"/>
            <a:ext cx="7455705" cy="366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4400"/>
              </a:lnSpc>
            </a:pPr>
            <a:r>
              <a:rPr lang="en-US" sz="12000">
                <a:solidFill>
                  <a:srgbClr val="2F1A0A"/>
                </a:solidFill>
                <a:latin typeface="Alegreya Bold"/>
              </a:rPr>
              <a:t>Academia</a:t>
            </a:r>
          </a:p>
          <a:p>
            <a:pPr>
              <a:lnSpc>
                <a:spcPts val="14400"/>
              </a:lnSpc>
            </a:pPr>
            <a:r>
              <a:rPr lang="en-US" sz="12000">
                <a:solidFill>
                  <a:srgbClr val="2F1A0A"/>
                </a:solidFill>
                <a:latin typeface="Alegreya Bold"/>
              </a:rPr>
              <a:t>Newsletter </a:t>
            </a:r>
          </a:p>
        </p:txBody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2562856" y="5299942"/>
            <a:ext cx="8910325" cy="9071381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3796231" y="-5084014"/>
            <a:ext cx="8910325" cy="907138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787659" y="5379371"/>
            <a:ext cx="7871526" cy="1331004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959495" y="356846"/>
            <a:ext cx="7299805" cy="12825921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2033669" y="6718483"/>
            <a:ext cx="4315896" cy="911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7200"/>
              </a:lnSpc>
            </a:pPr>
            <a:r>
              <a:rPr lang="en-US" sz="6000">
                <a:solidFill>
                  <a:srgbClr val="2F1A0A"/>
                </a:solidFill>
                <a:latin typeface="Source Sans Pro"/>
              </a:rPr>
              <a:t>Presentation</a:t>
            </a:r>
          </a:p>
        </p:txBody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0">
            <a:off x="2471139" y="3928670"/>
            <a:ext cx="1964340" cy="1964340"/>
            <a:chOff x="0" y="0"/>
            <a:chExt cx="12700000" cy="12700000"/>
          </a:xfrm>
        </p:grpSpPr>
        <p:sp>
          <p:nvSpPr>
            <p:cNvPr name="Freeform 3" id="3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4" id="4"/>
          <p:cNvGrpSpPr/>
          <p:nvPr/>
        </p:nvGrpSpPr>
        <p:grpSpPr>
          <a:xfrm rot="0">
            <a:off x="1967409" y="6149890"/>
            <a:ext cx="3086100" cy="552758"/>
            <a:chOff x="0" y="0"/>
            <a:chExt cx="812800" cy="145582"/>
          </a:xfrm>
        </p:grpSpPr>
        <p:sp>
          <p:nvSpPr>
            <p:cNvPr name="Freeform 5" id="5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2F1A0A"/>
                  </a:solidFill>
                  <a:latin typeface="Source Sans Pro Bold"/>
                </a:rPr>
                <a:t>CANVA</a:t>
              </a: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7070927" y="6149890"/>
            <a:ext cx="3086100" cy="552758"/>
            <a:chOff x="0" y="0"/>
            <a:chExt cx="812800" cy="145582"/>
          </a:xfrm>
        </p:grpSpPr>
        <p:sp>
          <p:nvSpPr>
            <p:cNvPr name="Freeform 8" id="8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9" id="9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 u="none">
                  <a:solidFill>
                    <a:srgbClr val="2F1A0A"/>
                  </a:solidFill>
                  <a:latin typeface="Source Sans Pro Bold"/>
                </a:rPr>
                <a:t>POWERPOINT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11968420" y="6149890"/>
            <a:ext cx="3086100" cy="552758"/>
            <a:chOff x="0" y="0"/>
            <a:chExt cx="812800" cy="145582"/>
          </a:xfrm>
        </p:grpSpPr>
        <p:sp>
          <p:nvSpPr>
            <p:cNvPr name="Freeform 11" id="11"/>
            <p:cNvSpPr/>
            <p:nvPr/>
          </p:nvSpPr>
          <p:spPr>
            <a:xfrm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2" id="12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2F1A0A"/>
                  </a:solidFill>
                  <a:latin typeface="Source Sans Pro Bold"/>
                </a:rPr>
                <a:t>GOOGLE SLIDES</a:t>
              </a:r>
            </a:p>
          </p:txBody>
        </p:sp>
      </p:grpSp>
      <p:grpSp>
        <p:nvGrpSpPr>
          <p:cNvPr name="Group 13" id="13"/>
          <p:cNvGrpSpPr>
            <a:grpSpLocks noChangeAspect="true"/>
          </p:cNvGrpSpPr>
          <p:nvPr/>
        </p:nvGrpSpPr>
        <p:grpSpPr>
          <a:xfrm rot="0">
            <a:off x="12415704" y="3872225"/>
            <a:ext cx="1964340" cy="1964340"/>
            <a:chOff x="0" y="0"/>
            <a:chExt cx="12700000" cy="12700000"/>
          </a:xfrm>
        </p:grpSpPr>
        <p:sp>
          <p:nvSpPr>
            <p:cNvPr name="Freeform 14" id="14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2"/>
          <a:srcRect l="0" t="0" r="0" b="0"/>
          <a:stretch>
            <a:fillRect/>
          </a:stretch>
        </p:blipFill>
        <p:spPr>
          <a:xfrm flipH="false" flipV="false" rot="0">
            <a:off x="13046544" y="4474490"/>
            <a:ext cx="872701" cy="872701"/>
          </a:xfrm>
          <a:prstGeom prst="rect">
            <a:avLst/>
          </a:prstGeom>
        </p:spPr>
      </p:pic>
      <p:grpSp>
        <p:nvGrpSpPr>
          <p:cNvPr name="Group 16" id="16"/>
          <p:cNvGrpSpPr>
            <a:grpSpLocks noChangeAspect="true"/>
          </p:cNvGrpSpPr>
          <p:nvPr/>
        </p:nvGrpSpPr>
        <p:grpSpPr>
          <a:xfrm rot="0">
            <a:off x="7603232" y="3928670"/>
            <a:ext cx="1964340" cy="1964340"/>
            <a:chOff x="0" y="0"/>
            <a:chExt cx="12700000" cy="12700000"/>
          </a:xfrm>
        </p:grpSpPr>
        <p:sp>
          <p:nvSpPr>
            <p:cNvPr name="Freeform 17" id="17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FFFFF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18" id="18"/>
          <p:cNvPicPr>
            <a:picLocks noChangeAspect="true"/>
          </p:cNvPicPr>
          <p:nvPr/>
        </p:nvPicPr>
        <p:blipFill>
          <a:blip r:embed="rId3"/>
          <a:srcRect l="0" t="0" r="0" b="0"/>
          <a:stretch>
            <a:fillRect/>
          </a:stretch>
        </p:blipFill>
        <p:spPr>
          <a:xfrm flipH="false" flipV="false" rot="0">
            <a:off x="8120907" y="4502634"/>
            <a:ext cx="928989" cy="928989"/>
          </a:xfrm>
          <a:prstGeom prst="rect">
            <a:avLst/>
          </a:prstGeom>
        </p:spPr>
      </p:pic>
      <p:sp>
        <p:nvSpPr>
          <p:cNvPr name="TextBox 19" id="19"/>
          <p:cNvSpPr txBox="true"/>
          <p:nvPr/>
        </p:nvSpPr>
        <p:spPr>
          <a:xfrm rot="0">
            <a:off x="11710736" y="6845062"/>
            <a:ext cx="3795957" cy="20840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F1A0A"/>
                </a:solidFill>
                <a:latin typeface="Source Sans Pro"/>
              </a:rPr>
              <a:t>Export this design from Canva as a </a:t>
            </a:r>
            <a:r>
              <a:rPr lang="en-US" sz="2000">
                <a:solidFill>
                  <a:srgbClr val="2F1A0A"/>
                </a:solidFill>
                <a:latin typeface="Source Sans Pro Bold"/>
              </a:rPr>
              <a:t>GoogleSlide template</a:t>
            </a:r>
            <a:r>
              <a:rPr lang="en-US" sz="2000">
                <a:solidFill>
                  <a:srgbClr val="2F1A0A"/>
                </a:solidFill>
                <a:latin typeface="Source Sans Pro"/>
              </a:rPr>
              <a:t>. This will provide you with all the fonts used and elements used in this presentation as listed on page 22. Learn more on slide 4.</a:t>
            </a:r>
          </a:p>
        </p:txBody>
      </p:sp>
      <p:pic>
        <p:nvPicPr>
          <p:cNvPr name="Picture 20" id="2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3008380" y="4446977"/>
            <a:ext cx="965826" cy="965826"/>
          </a:xfrm>
          <a:prstGeom prst="rect">
            <a:avLst/>
          </a:prstGeom>
        </p:spPr>
      </p:pic>
      <p:sp>
        <p:nvSpPr>
          <p:cNvPr name="TextBox 23" id="23"/>
          <p:cNvSpPr txBox="true"/>
          <p:nvPr/>
        </p:nvSpPr>
        <p:spPr>
          <a:xfrm rot="0">
            <a:off x="1798828" y="6845062"/>
            <a:ext cx="3423262" cy="173617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F1A0A"/>
                </a:solidFill>
                <a:latin typeface="Source Sans Pro"/>
              </a:rPr>
              <a:t>Click on the </a:t>
            </a:r>
            <a:r>
              <a:rPr lang="en-US" sz="2000">
                <a:solidFill>
                  <a:srgbClr val="2F1A0A"/>
                </a:solidFill>
                <a:latin typeface="Source Sans Pro Bold"/>
              </a:rPr>
              <a:t>"Canva"</a:t>
            </a:r>
            <a:r>
              <a:rPr lang="en-US" sz="2000">
                <a:solidFill>
                  <a:srgbClr val="2F1A0A"/>
                </a:solidFill>
                <a:latin typeface="Source Sans Pro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6657773" y="6845062"/>
            <a:ext cx="4115762" cy="20840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F1A0A"/>
                </a:solidFill>
                <a:latin typeface="Source Sans Pro"/>
              </a:rPr>
              <a:t>Export this design from Canva as a </a:t>
            </a:r>
            <a:r>
              <a:rPr lang="en-US" sz="2000">
                <a:solidFill>
                  <a:srgbClr val="2F1A0A"/>
                </a:solidFill>
                <a:latin typeface="Source Sans Pro Bold"/>
              </a:rPr>
              <a:t>PowerPoint template</a:t>
            </a:r>
            <a:r>
              <a:rPr lang="en-US" sz="2000">
                <a:solidFill>
                  <a:srgbClr val="2F1A0A"/>
                </a:solidFill>
                <a:latin typeface="Source Sans Pro"/>
              </a:rPr>
              <a:t>. Open the design in </a:t>
            </a:r>
            <a:r>
              <a:rPr lang="en-US" sz="2000">
                <a:solidFill>
                  <a:srgbClr val="2F1A0A"/>
                </a:solidFill>
                <a:latin typeface="Source Sans Pro Bold"/>
              </a:rPr>
              <a:t>Canva</a:t>
            </a:r>
            <a:r>
              <a:rPr lang="en-US" sz="2000">
                <a:solidFill>
                  <a:srgbClr val="2F1A0A"/>
                </a:solidFill>
                <a:latin typeface="Source Sans Pro"/>
              </a:rPr>
              <a:t>. This will provide you with all the fonts used and elements used in this presentation as listed on page 22. Learn more on slide 3.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038225" y="1500500"/>
            <a:ext cx="14468468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How to Use This Presentation</a:t>
            </a:r>
          </a:p>
        </p:txBody>
      </p:sp>
      <p:sp>
        <p:nvSpPr>
          <p:cNvPr name="AutoShape 26" id="26"/>
          <p:cNvSpPr/>
          <p:nvPr/>
        </p:nvSpPr>
        <p:spPr>
          <a:xfrm rot="5400000">
            <a:off x="2931548" y="6607993"/>
            <a:ext cx="6078755" cy="0"/>
          </a:xfrm>
          <a:prstGeom prst="line">
            <a:avLst/>
          </a:prstGeom>
          <a:ln cap="flat" w="1905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7" id="27"/>
          <p:cNvSpPr/>
          <p:nvPr/>
        </p:nvSpPr>
        <p:spPr>
          <a:xfrm rot="5400000">
            <a:off x="8153258" y="6607993"/>
            <a:ext cx="6078755" cy="0"/>
          </a:xfrm>
          <a:prstGeom prst="line">
            <a:avLst/>
          </a:prstGeom>
          <a:ln cap="flat" w="19050">
            <a:solidFill>
              <a:srgbClr val="FFFFFF"/>
            </a:solidFill>
            <a:prstDash val="solid"/>
            <a:headEnd type="none" len="sm" w="sm"/>
            <a:tailEnd type="none" len="sm" w="sm"/>
          </a:ln>
        </p:spPr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358048" y="1458016"/>
            <a:ext cx="9864237" cy="1533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6000"/>
              </a:lnSpc>
            </a:pPr>
            <a:r>
              <a:rPr lang="en-US" sz="5000">
                <a:solidFill>
                  <a:srgbClr val="2F1A0A"/>
                </a:solidFill>
                <a:latin typeface="Alegreya Bold"/>
              </a:rPr>
              <a:t>Download this presentation </a:t>
            </a:r>
          </a:p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2F1A0A"/>
                </a:solidFill>
                <a:latin typeface="Alegreya Bold"/>
              </a:rPr>
              <a:t>as a Powerpoint template in 3 steps</a:t>
            </a:r>
          </a:p>
        </p:txBody>
      </p:sp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761714" y="5914437"/>
            <a:ext cx="3080960" cy="3107368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7952595" y="5914437"/>
            <a:ext cx="2528899" cy="3941784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3242574" y="5914437"/>
            <a:ext cx="3002615" cy="1736997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358048" y="4336530"/>
            <a:ext cx="3760423" cy="13883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Click on the </a:t>
            </a:r>
            <a:r>
              <a:rPr lang="en-US" sz="2000" u="none">
                <a:solidFill>
                  <a:srgbClr val="2F1A0A"/>
                </a:solidFill>
                <a:latin typeface="Source Sans Pro Bold"/>
              </a:rPr>
              <a:t>"Canva"</a:t>
            </a:r>
            <a:r>
              <a:rPr lang="en-US" sz="2000" u="none">
                <a:solidFill>
                  <a:srgbClr val="2F1A0A"/>
                </a:solidFill>
                <a:latin typeface="Source Sans Pro"/>
              </a:rPr>
              <a:t> button next to this presentation. Start editing your presentation. You may need to sign in to your Canva account.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3169529" y="4336530"/>
            <a:ext cx="3760423" cy="10404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Enter </a:t>
            </a:r>
            <a:r>
              <a:rPr lang="en-US" sz="2000" u="none">
                <a:solidFill>
                  <a:srgbClr val="2F1A0A"/>
                </a:solidFill>
                <a:latin typeface="Source Sans Pro Bold"/>
              </a:rPr>
              <a:t>"PowerPoint"</a:t>
            </a:r>
            <a:r>
              <a:rPr lang="en-US" sz="2000" u="none">
                <a:solidFill>
                  <a:srgbClr val="2F1A0A"/>
                </a:solidFill>
                <a:latin typeface="Source Sans Pro"/>
              </a:rPr>
              <a:t> in the search bar and click on the PowerPoint icon to download.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7263788" y="4336530"/>
            <a:ext cx="3760423" cy="13883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Click on the </a:t>
            </a:r>
            <a:r>
              <a:rPr lang="en-US" sz="2000" u="none">
                <a:solidFill>
                  <a:srgbClr val="2F1A0A"/>
                </a:solidFill>
                <a:latin typeface="Source Sans Pro Bold"/>
              </a:rPr>
              <a:t>"Share" </a:t>
            </a:r>
            <a:r>
              <a:rPr lang="en-US" sz="2000" u="none">
                <a:solidFill>
                  <a:srgbClr val="2F1A0A"/>
                </a:solidFill>
                <a:latin typeface="Source Sans Pro"/>
              </a:rPr>
              <a:t>button on the top right corner in Canva and click on </a:t>
            </a:r>
            <a:r>
              <a:rPr lang="en-US" sz="2000" u="none">
                <a:solidFill>
                  <a:srgbClr val="2F1A0A"/>
                </a:solidFill>
                <a:latin typeface="Source Sans Pro Bold"/>
              </a:rPr>
              <a:t>"More"</a:t>
            </a:r>
            <a:r>
              <a:rPr lang="en-US" sz="2000" u="none">
                <a:solidFill>
                  <a:srgbClr val="2F1A0A"/>
                </a:solidFill>
                <a:latin typeface="Source Sans Pro"/>
              </a:rPr>
              <a:t> at the bottom of the menu.</a:t>
            </a:r>
          </a:p>
        </p:txBody>
      </p:sp>
      <p:grpSp>
        <p:nvGrpSpPr>
          <p:cNvPr name="Group 12" id="12"/>
          <p:cNvGrpSpPr/>
          <p:nvPr/>
        </p:nvGrpSpPr>
        <p:grpSpPr>
          <a:xfrm rot="0">
            <a:off x="2688734" y="3372066"/>
            <a:ext cx="806871" cy="806871"/>
            <a:chOff x="0" y="0"/>
            <a:chExt cx="1075828" cy="1075828"/>
          </a:xfrm>
        </p:grpSpPr>
        <p:grpSp>
          <p:nvGrpSpPr>
            <p:cNvPr name="Group 13" id="13"/>
            <p:cNvGrpSpPr>
              <a:grpSpLocks noChangeAspect="true"/>
            </p:cNvGrpSpPr>
            <p:nvPr/>
          </p:nvGrpSpPr>
          <p:grpSpPr>
            <a:xfrm rot="0">
              <a:off x="0" y="0"/>
              <a:ext cx="1075828" cy="1075828"/>
              <a:chOff x="0" y="0"/>
              <a:chExt cx="12700000" cy="12700000"/>
            </a:xfrm>
          </p:grpSpPr>
          <p:sp>
            <p:nvSpPr>
              <p:cNvPr name="Freeform 14" id="14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5" id="15"/>
            <p:cNvSpPr txBox="true"/>
            <p:nvPr/>
          </p:nvSpPr>
          <p:spPr>
            <a:xfrm rot="0">
              <a:off x="281408" y="130174"/>
              <a:ext cx="701515" cy="7682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771"/>
                </a:lnSpc>
              </a:pPr>
              <a:r>
                <a:rPr lang="en-US" sz="3670">
                  <a:solidFill>
                    <a:srgbClr val="FFFFFF"/>
                  </a:solidFill>
                  <a:latin typeface="Alegreya Bold"/>
                </a:rPr>
                <a:t>01</a:t>
              </a:r>
            </a:p>
          </p:txBody>
        </p:sp>
      </p:grpSp>
      <p:sp>
        <p:nvSpPr>
          <p:cNvPr name="AutoShape 16" id="16"/>
          <p:cNvSpPr/>
          <p:nvPr/>
        </p:nvSpPr>
        <p:spPr>
          <a:xfrm rot="5400000">
            <a:off x="3230358" y="6557581"/>
            <a:ext cx="6078755" cy="0"/>
          </a:xfrm>
          <a:prstGeom prst="line">
            <a:avLst/>
          </a:prstGeom>
          <a:ln cap="flat" w="19050">
            <a:solidFill>
              <a:srgbClr val="EDECED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 rot="5400000">
            <a:off x="8802683" y="6489590"/>
            <a:ext cx="6078755" cy="0"/>
          </a:xfrm>
          <a:prstGeom prst="line">
            <a:avLst/>
          </a:prstGeom>
          <a:ln cap="flat" w="19050">
            <a:solidFill>
              <a:srgbClr val="EDECED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8" id="18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grpSp>
        <p:nvGrpSpPr>
          <p:cNvPr name="Group 19" id="19"/>
          <p:cNvGrpSpPr/>
          <p:nvPr/>
        </p:nvGrpSpPr>
        <p:grpSpPr>
          <a:xfrm rot="0">
            <a:off x="8498885" y="3372066"/>
            <a:ext cx="806871" cy="806871"/>
            <a:chOff x="0" y="0"/>
            <a:chExt cx="1075828" cy="1075828"/>
          </a:xfrm>
        </p:grpSpPr>
        <p:grpSp>
          <p:nvGrpSpPr>
            <p:cNvPr name="Group 20" id="20"/>
            <p:cNvGrpSpPr>
              <a:grpSpLocks noChangeAspect="true"/>
            </p:cNvGrpSpPr>
            <p:nvPr/>
          </p:nvGrpSpPr>
          <p:grpSpPr>
            <a:xfrm rot="0">
              <a:off x="0" y="0"/>
              <a:ext cx="1075828" cy="1075828"/>
              <a:chOff x="0" y="0"/>
              <a:chExt cx="12700000" cy="127000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2" id="22"/>
            <p:cNvSpPr txBox="true"/>
            <p:nvPr/>
          </p:nvSpPr>
          <p:spPr>
            <a:xfrm rot="0">
              <a:off x="281408" y="130174"/>
              <a:ext cx="701515" cy="760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771"/>
                </a:lnSpc>
              </a:pPr>
              <a:r>
                <a:rPr lang="en-US" sz="3670">
                  <a:solidFill>
                    <a:srgbClr val="FFFFFF"/>
                  </a:solidFill>
                  <a:latin typeface="Alegreya Bold"/>
                </a:rPr>
                <a:t>02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4309035" y="3372066"/>
            <a:ext cx="806871" cy="806871"/>
            <a:chOff x="0" y="0"/>
            <a:chExt cx="1075828" cy="1075828"/>
          </a:xfrm>
        </p:grpSpPr>
        <p:grpSp>
          <p:nvGrpSpPr>
            <p:cNvPr name="Group 24" id="24"/>
            <p:cNvGrpSpPr>
              <a:grpSpLocks noChangeAspect="true"/>
            </p:cNvGrpSpPr>
            <p:nvPr/>
          </p:nvGrpSpPr>
          <p:grpSpPr>
            <a:xfrm rot="0">
              <a:off x="0" y="0"/>
              <a:ext cx="1075828" cy="1075828"/>
              <a:chOff x="0" y="0"/>
              <a:chExt cx="12700000" cy="12700000"/>
            </a:xfrm>
          </p:grpSpPr>
          <p:sp>
            <p:nvSpPr>
              <p:cNvPr name="Freeform 25" id="25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6" id="26"/>
            <p:cNvSpPr txBox="true"/>
            <p:nvPr/>
          </p:nvSpPr>
          <p:spPr>
            <a:xfrm rot="0">
              <a:off x="281408" y="130174"/>
              <a:ext cx="701515" cy="760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771"/>
                </a:lnSpc>
              </a:pPr>
              <a:r>
                <a:rPr lang="en-US" sz="3670">
                  <a:solidFill>
                    <a:srgbClr val="FFFFFF"/>
                  </a:solidFill>
                  <a:latin typeface="Alegreya Bold"/>
                </a:rPr>
                <a:t>03</a:t>
              </a:r>
            </a:p>
          </p:txBody>
        </p:sp>
      </p:grp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591353" y="6336477"/>
            <a:ext cx="3132773" cy="3159625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7637871" y="5945398"/>
            <a:ext cx="2528899" cy="3941784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7263788" y="4336530"/>
            <a:ext cx="4067211" cy="104043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Click on the "</a:t>
            </a:r>
            <a:r>
              <a:rPr lang="en-US" sz="2000" u="none">
                <a:solidFill>
                  <a:srgbClr val="2F1A0A"/>
                </a:solidFill>
                <a:latin typeface="Source Sans Pro Bold"/>
              </a:rPr>
              <a:t>Share"</a:t>
            </a:r>
            <a:r>
              <a:rPr lang="en-US" sz="2000" u="none">
                <a:solidFill>
                  <a:srgbClr val="2F1A0A"/>
                </a:solidFill>
                <a:latin typeface="Source Sans Pro"/>
              </a:rPr>
              <a:t> button on the top right corner in Canva and click on </a:t>
            </a:r>
            <a:r>
              <a:rPr lang="en-US" sz="2000" u="none">
                <a:solidFill>
                  <a:srgbClr val="2F1A0A"/>
                </a:solidFill>
                <a:latin typeface="Source Sans Pro Bold"/>
              </a:rPr>
              <a:t>"More"</a:t>
            </a:r>
            <a:r>
              <a:rPr lang="en-US" sz="2000" u="none">
                <a:solidFill>
                  <a:srgbClr val="2F1A0A"/>
                </a:solidFill>
                <a:latin typeface="Source Sans Pro"/>
              </a:rPr>
              <a:t> at the bottom of the menu.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13218080" y="6721380"/>
            <a:ext cx="3066913" cy="1712692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358048" y="4336530"/>
            <a:ext cx="3760423" cy="138830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Click on the </a:t>
            </a:r>
            <a:r>
              <a:rPr lang="en-US" sz="2000" u="none">
                <a:solidFill>
                  <a:srgbClr val="2F1A0A"/>
                </a:solidFill>
                <a:latin typeface="Source Sans Pro Bold"/>
              </a:rPr>
              <a:t>"Canva"</a:t>
            </a:r>
            <a:r>
              <a:rPr lang="en-US" sz="2000" u="none">
                <a:solidFill>
                  <a:srgbClr val="2F1A0A"/>
                </a:solidFill>
                <a:latin typeface="Source Sans Pro"/>
              </a:rPr>
              <a:t> button next to this presentation. Start editing your presentation. You may need to sign in to your Canva account.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3169529" y="4336530"/>
            <a:ext cx="3760423" cy="20840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>
                <a:solidFill>
                  <a:srgbClr val="2F1A0A"/>
                </a:solidFill>
                <a:latin typeface="Source Sans Pro"/>
              </a:rPr>
              <a:t>Enter </a:t>
            </a:r>
            <a:r>
              <a:rPr lang="en-US" sz="2000">
                <a:solidFill>
                  <a:srgbClr val="2F1A0A"/>
                </a:solidFill>
                <a:latin typeface="Source Sans Pro Bold"/>
              </a:rPr>
              <a:t>"Google Drive"</a:t>
            </a:r>
            <a:r>
              <a:rPr lang="en-US" sz="2000">
                <a:solidFill>
                  <a:srgbClr val="2F1A0A"/>
                </a:solidFill>
                <a:latin typeface="Source Sans Pro"/>
              </a:rPr>
              <a:t> in the search bar and click on the Google Drive icon to add this design as a Google slide in your G Drive. It will ask you to link your Google account to Canva the first time.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358048" y="1453071"/>
            <a:ext cx="9864237" cy="15335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2F1A0A"/>
                </a:solidFill>
                <a:latin typeface="Alegreya Bold"/>
              </a:rPr>
              <a:t>Use this presentation as a Google Slide template in 3 steps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sp>
        <p:nvSpPr>
          <p:cNvPr name="AutoShape 12" id="12"/>
          <p:cNvSpPr/>
          <p:nvPr/>
        </p:nvSpPr>
        <p:spPr>
          <a:xfrm rot="5400000">
            <a:off x="3230358" y="6557581"/>
            <a:ext cx="6078755" cy="0"/>
          </a:xfrm>
          <a:prstGeom prst="line">
            <a:avLst/>
          </a:prstGeom>
          <a:ln cap="flat" w="19050">
            <a:solidFill>
              <a:srgbClr val="EDECED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3" id="13"/>
          <p:cNvSpPr/>
          <p:nvPr/>
        </p:nvSpPr>
        <p:spPr>
          <a:xfrm rot="5400000">
            <a:off x="8802683" y="6489590"/>
            <a:ext cx="6078755" cy="0"/>
          </a:xfrm>
          <a:prstGeom prst="line">
            <a:avLst/>
          </a:prstGeom>
          <a:ln cap="flat" w="19050">
            <a:solidFill>
              <a:srgbClr val="EDECED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grpSp>
        <p:nvGrpSpPr>
          <p:cNvPr name="Group 15" id="15"/>
          <p:cNvGrpSpPr/>
          <p:nvPr/>
        </p:nvGrpSpPr>
        <p:grpSpPr>
          <a:xfrm rot="0">
            <a:off x="2688734" y="3372066"/>
            <a:ext cx="806871" cy="806871"/>
            <a:chOff x="0" y="0"/>
            <a:chExt cx="1075828" cy="1075828"/>
          </a:xfrm>
        </p:grpSpPr>
        <p:grpSp>
          <p:nvGrpSpPr>
            <p:cNvPr name="Group 16" id="16"/>
            <p:cNvGrpSpPr>
              <a:grpSpLocks noChangeAspect="true"/>
            </p:cNvGrpSpPr>
            <p:nvPr/>
          </p:nvGrpSpPr>
          <p:grpSpPr>
            <a:xfrm rot="0">
              <a:off x="0" y="0"/>
              <a:ext cx="1075828" cy="1075828"/>
              <a:chOff x="0" y="0"/>
              <a:chExt cx="12700000" cy="12700000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8" id="18"/>
            <p:cNvSpPr txBox="true"/>
            <p:nvPr/>
          </p:nvSpPr>
          <p:spPr>
            <a:xfrm rot="0">
              <a:off x="281408" y="130174"/>
              <a:ext cx="701515" cy="76825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771"/>
                </a:lnSpc>
              </a:pPr>
              <a:r>
                <a:rPr lang="en-US" sz="3670">
                  <a:solidFill>
                    <a:srgbClr val="FFFFFF"/>
                  </a:solidFill>
                  <a:latin typeface="Alegreya Bold"/>
                </a:rPr>
                <a:t>01</a:t>
              </a:r>
            </a:p>
          </p:txBody>
        </p:sp>
      </p:grpSp>
      <p:sp>
        <p:nvSpPr>
          <p:cNvPr name="AutoShape 19" id="19"/>
          <p:cNvSpPr/>
          <p:nvPr/>
        </p:nvSpPr>
        <p:spPr>
          <a:xfrm rot="5400000">
            <a:off x="3230358" y="6557581"/>
            <a:ext cx="6078755" cy="0"/>
          </a:xfrm>
          <a:prstGeom prst="line">
            <a:avLst/>
          </a:prstGeom>
          <a:ln cap="flat" w="19050">
            <a:solidFill>
              <a:srgbClr val="EDECED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20" id="20"/>
          <p:cNvSpPr/>
          <p:nvPr/>
        </p:nvSpPr>
        <p:spPr>
          <a:xfrm rot="5400000">
            <a:off x="8802683" y="6489590"/>
            <a:ext cx="6078755" cy="0"/>
          </a:xfrm>
          <a:prstGeom prst="line">
            <a:avLst/>
          </a:prstGeom>
          <a:ln cap="flat" w="19050">
            <a:solidFill>
              <a:srgbClr val="EDECED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21" id="21"/>
          <p:cNvGrpSpPr/>
          <p:nvPr/>
        </p:nvGrpSpPr>
        <p:grpSpPr>
          <a:xfrm rot="0">
            <a:off x="8498885" y="3372066"/>
            <a:ext cx="806871" cy="806871"/>
            <a:chOff x="0" y="0"/>
            <a:chExt cx="1075828" cy="1075828"/>
          </a:xfrm>
        </p:grpSpPr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0" y="0"/>
              <a:ext cx="1075828" cy="1075828"/>
              <a:chOff x="0" y="0"/>
              <a:chExt cx="12700000" cy="127000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4" id="24"/>
            <p:cNvSpPr txBox="true"/>
            <p:nvPr/>
          </p:nvSpPr>
          <p:spPr>
            <a:xfrm rot="0">
              <a:off x="281408" y="130174"/>
              <a:ext cx="701515" cy="760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771"/>
                </a:lnSpc>
              </a:pPr>
              <a:r>
                <a:rPr lang="en-US" sz="3670">
                  <a:solidFill>
                    <a:srgbClr val="FFFFFF"/>
                  </a:solidFill>
                  <a:latin typeface="Alegreya Bold"/>
                </a:rPr>
                <a:t>02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14309035" y="3372066"/>
            <a:ext cx="806871" cy="806871"/>
            <a:chOff x="0" y="0"/>
            <a:chExt cx="1075828" cy="1075828"/>
          </a:xfrm>
        </p:grpSpPr>
        <p:grpSp>
          <p:nvGrpSpPr>
            <p:cNvPr name="Group 26" id="26"/>
            <p:cNvGrpSpPr>
              <a:grpSpLocks noChangeAspect="true"/>
            </p:cNvGrpSpPr>
            <p:nvPr/>
          </p:nvGrpSpPr>
          <p:grpSpPr>
            <a:xfrm rot="0">
              <a:off x="0" y="0"/>
              <a:ext cx="1075828" cy="1075828"/>
              <a:chOff x="0" y="0"/>
              <a:chExt cx="12700000" cy="12700000"/>
            </a:xfrm>
          </p:grpSpPr>
          <p:sp>
            <p:nvSpPr>
              <p:cNvPr name="Freeform 27" id="27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8" id="28"/>
            <p:cNvSpPr txBox="true"/>
            <p:nvPr/>
          </p:nvSpPr>
          <p:spPr>
            <a:xfrm rot="0">
              <a:off x="281408" y="130174"/>
              <a:ext cx="701515" cy="76096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771"/>
                </a:lnSpc>
              </a:pPr>
              <a:r>
                <a:rPr lang="en-US" sz="3670">
                  <a:solidFill>
                    <a:srgbClr val="FFFFFF"/>
                  </a:solidFill>
                  <a:latin typeface="Alegreya Bold"/>
                </a:rPr>
                <a:t>03</a:t>
              </a:r>
            </a:p>
          </p:txBody>
        </p:sp>
      </p:grp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4618"/>
          <a:stretch>
            <a:fillRect/>
          </a:stretch>
        </p:blipFill>
        <p:spPr>
          <a:xfrm flipH="false" flipV="false" rot="10799604">
            <a:off x="-421425" y="4587982"/>
            <a:ext cx="18708976" cy="7805908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42905" r="0" b="17896"/>
          <a:stretch>
            <a:fillRect/>
          </a:stretch>
        </p:blipFill>
        <p:spPr>
          <a:xfrm flipH="false" flipV="false" rot="0">
            <a:off x="0" y="-171181"/>
            <a:ext cx="18288000" cy="4758085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4582862" y="6788084"/>
            <a:ext cx="9385176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Announcement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365337" y="8131109"/>
            <a:ext cx="15557326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I'm Rain, and I'll be sharing with you my beautiful ideas. </a:t>
            </a:r>
          </a:p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Follow me at @reallygreatsite to learn more.</a:t>
            </a:r>
            <a:r>
              <a:rPr lang="en-US" sz="3500">
                <a:solidFill>
                  <a:srgbClr val="2F1A0A"/>
                </a:solidFill>
                <a:latin typeface="Source Sans Pro"/>
              </a:rPr>
              <a:t> 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4331546">
            <a:off x="-3475654" y="-2087466"/>
            <a:ext cx="7793556" cy="5734237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280983" y="562941"/>
            <a:ext cx="4939059" cy="4627847"/>
          </a:xfrm>
          <a:prstGeom prst="rect">
            <a:avLst/>
          </a:prstGeom>
        </p:spPr>
      </p:pic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5585630" y="562941"/>
            <a:ext cx="6305040" cy="6305040"/>
            <a:chOff x="0" y="0"/>
            <a:chExt cx="12700000" cy="12700000"/>
          </a:xfrm>
        </p:grpSpPr>
        <p:sp>
          <p:nvSpPr>
            <p:cNvPr name="Freeform 9" id="9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7"/>
              <a:stretch>
                <a:fillRect l="-40197" r="-30744" t="-15544" b="-6928"/>
              </a:stretch>
            </a:blipFill>
          </p:spPr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62364">
            <a:off x="14391222" y="6895814"/>
            <a:ext cx="7793556" cy="5734237"/>
          </a:xfrm>
          <a:prstGeom prst="rect">
            <a:avLst/>
          </a:prstGeom>
        </p:spPr>
      </p:pic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5036104" y="4387594"/>
            <a:ext cx="1099051" cy="1099051"/>
            <a:chOff x="0" y="0"/>
            <a:chExt cx="12700000" cy="12700000"/>
          </a:xfrm>
        </p:grpSpPr>
        <p:sp>
          <p:nvSpPr>
            <p:cNvPr name="Freeform 12" id="12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1047750" y="1497343"/>
            <a:ext cx="8591572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Table of contents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2393590" y="3173049"/>
            <a:ext cx="3732703" cy="2110797"/>
            <a:chOff x="0" y="0"/>
            <a:chExt cx="4976938" cy="2814396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0" y="1745894"/>
              <a:ext cx="4976938" cy="10685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Amazing announcement </a:t>
              </a:r>
            </a:p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for an upcoming event?</a:t>
              </a:r>
            </a:p>
          </p:txBody>
        </p:sp>
        <p:grpSp>
          <p:nvGrpSpPr>
            <p:cNvPr name="Group 7" id="7"/>
            <p:cNvGrpSpPr>
              <a:grpSpLocks noChangeAspect="true"/>
            </p:cNvGrpSpPr>
            <p:nvPr/>
          </p:nvGrpSpPr>
          <p:grpSpPr>
            <a:xfrm rot="0">
              <a:off x="0" y="0"/>
              <a:ext cx="1465401" cy="1465401"/>
              <a:chOff x="0" y="0"/>
              <a:chExt cx="12700000" cy="12700000"/>
            </a:xfrm>
          </p:grpSpPr>
          <p:sp>
            <p:nvSpPr>
              <p:cNvPr name="Freeform 8" id="8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9" id="9"/>
            <p:cNvSpPr txBox="true"/>
            <p:nvPr/>
          </p:nvSpPr>
          <p:spPr>
            <a:xfrm rot="0">
              <a:off x="383309" y="159084"/>
              <a:ext cx="955543" cy="10646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6500"/>
                </a:lnSpc>
              </a:pPr>
              <a:r>
                <a:rPr lang="en-US" sz="5000">
                  <a:solidFill>
                    <a:srgbClr val="FFFFFF"/>
                  </a:solidFill>
                  <a:latin typeface="Alegreya Bold"/>
                </a:rPr>
                <a:t>01</a:t>
              </a: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7277648" y="3173049"/>
            <a:ext cx="3732703" cy="2110797"/>
            <a:chOff x="0" y="0"/>
            <a:chExt cx="4976938" cy="2814396"/>
          </a:xfrm>
        </p:grpSpPr>
        <p:sp>
          <p:nvSpPr>
            <p:cNvPr name="TextBox 11" id="11"/>
            <p:cNvSpPr txBox="true"/>
            <p:nvPr/>
          </p:nvSpPr>
          <p:spPr>
            <a:xfrm rot="0">
              <a:off x="0" y="1745894"/>
              <a:ext cx="4976938" cy="10685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Amazing announcement </a:t>
              </a:r>
            </a:p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for an upcoming event?</a:t>
              </a:r>
            </a:p>
          </p:txBody>
        </p:sp>
        <p:grpSp>
          <p:nvGrpSpPr>
            <p:cNvPr name="Group 12" id="12"/>
            <p:cNvGrpSpPr>
              <a:grpSpLocks noChangeAspect="true"/>
            </p:cNvGrpSpPr>
            <p:nvPr/>
          </p:nvGrpSpPr>
          <p:grpSpPr>
            <a:xfrm rot="0">
              <a:off x="0" y="0"/>
              <a:ext cx="1465401" cy="1465401"/>
              <a:chOff x="0" y="0"/>
              <a:chExt cx="12700000" cy="12700000"/>
            </a:xfrm>
          </p:grpSpPr>
          <p:sp>
            <p:nvSpPr>
              <p:cNvPr name="Freeform 13" id="13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4" id="14"/>
            <p:cNvSpPr txBox="true"/>
            <p:nvPr/>
          </p:nvSpPr>
          <p:spPr>
            <a:xfrm rot="0">
              <a:off x="383309" y="159084"/>
              <a:ext cx="955543" cy="10646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6500"/>
                </a:lnSpc>
              </a:pPr>
              <a:r>
                <a:rPr lang="en-US" sz="5000">
                  <a:solidFill>
                    <a:srgbClr val="FFFFFF"/>
                  </a:solidFill>
                  <a:latin typeface="Alegreya Bold"/>
                </a:rPr>
                <a:t>02</a:t>
              </a: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2161707" y="3173049"/>
            <a:ext cx="3732703" cy="2110797"/>
            <a:chOff x="0" y="0"/>
            <a:chExt cx="4976938" cy="2814396"/>
          </a:xfrm>
        </p:grpSpPr>
        <p:sp>
          <p:nvSpPr>
            <p:cNvPr name="TextBox 16" id="16"/>
            <p:cNvSpPr txBox="true"/>
            <p:nvPr/>
          </p:nvSpPr>
          <p:spPr>
            <a:xfrm rot="0">
              <a:off x="0" y="1745894"/>
              <a:ext cx="4976938" cy="10685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Amazing announcement </a:t>
              </a:r>
            </a:p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for an upcoming event?</a:t>
              </a:r>
            </a:p>
          </p:txBody>
        </p:sp>
        <p:grpSp>
          <p:nvGrpSpPr>
            <p:cNvPr name="Group 17" id="17"/>
            <p:cNvGrpSpPr>
              <a:grpSpLocks noChangeAspect="true"/>
            </p:cNvGrpSpPr>
            <p:nvPr/>
          </p:nvGrpSpPr>
          <p:grpSpPr>
            <a:xfrm rot="0">
              <a:off x="0" y="0"/>
              <a:ext cx="1465401" cy="1465401"/>
              <a:chOff x="0" y="0"/>
              <a:chExt cx="12700000" cy="12700000"/>
            </a:xfrm>
          </p:grpSpPr>
          <p:sp>
            <p:nvSpPr>
              <p:cNvPr name="Freeform 18" id="18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19" id="19"/>
            <p:cNvSpPr txBox="true"/>
            <p:nvPr/>
          </p:nvSpPr>
          <p:spPr>
            <a:xfrm rot="0">
              <a:off x="383309" y="159084"/>
              <a:ext cx="955543" cy="106468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6500"/>
                </a:lnSpc>
              </a:pPr>
              <a:r>
                <a:rPr lang="en-US" sz="5000">
                  <a:solidFill>
                    <a:srgbClr val="FFFFFF"/>
                  </a:solidFill>
                  <a:latin typeface="Alegreya Bold"/>
                </a:rPr>
                <a:t>03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2393590" y="6269790"/>
            <a:ext cx="3732703" cy="2110797"/>
            <a:chOff x="0" y="0"/>
            <a:chExt cx="4976938" cy="2814396"/>
          </a:xfrm>
        </p:grpSpPr>
        <p:sp>
          <p:nvSpPr>
            <p:cNvPr name="TextBox 21" id="21"/>
            <p:cNvSpPr txBox="true"/>
            <p:nvPr/>
          </p:nvSpPr>
          <p:spPr>
            <a:xfrm rot="0">
              <a:off x="0" y="1745894"/>
              <a:ext cx="4976938" cy="10685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Amazing announcement </a:t>
              </a:r>
            </a:p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for an upcoming event?</a:t>
              </a:r>
            </a:p>
          </p:txBody>
        </p:sp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0" y="0"/>
              <a:ext cx="1465401" cy="1465401"/>
              <a:chOff x="0" y="0"/>
              <a:chExt cx="12700000" cy="1270000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4" id="24"/>
            <p:cNvSpPr txBox="true"/>
            <p:nvPr/>
          </p:nvSpPr>
          <p:spPr>
            <a:xfrm rot="0">
              <a:off x="383309" y="159084"/>
              <a:ext cx="955543" cy="10547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6500"/>
                </a:lnSpc>
              </a:pPr>
              <a:r>
                <a:rPr lang="en-US" sz="5000">
                  <a:solidFill>
                    <a:srgbClr val="FFFFFF"/>
                  </a:solidFill>
                  <a:latin typeface="Alegreya Bold"/>
                </a:rPr>
                <a:t>04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7277648" y="6269790"/>
            <a:ext cx="3732703" cy="2110797"/>
            <a:chOff x="0" y="0"/>
            <a:chExt cx="4976938" cy="2814396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1745894"/>
              <a:ext cx="4976938" cy="10685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Amazing announcement </a:t>
              </a:r>
            </a:p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for an upcoming event?</a:t>
              </a:r>
            </a:p>
          </p:txBody>
        </p:sp>
        <p:grpSp>
          <p:nvGrpSpPr>
            <p:cNvPr name="Group 27" id="27"/>
            <p:cNvGrpSpPr>
              <a:grpSpLocks noChangeAspect="true"/>
            </p:cNvGrpSpPr>
            <p:nvPr/>
          </p:nvGrpSpPr>
          <p:grpSpPr>
            <a:xfrm rot="0">
              <a:off x="0" y="0"/>
              <a:ext cx="1465401" cy="1465401"/>
              <a:chOff x="0" y="0"/>
              <a:chExt cx="12700000" cy="12700000"/>
            </a:xfrm>
          </p:grpSpPr>
          <p:sp>
            <p:nvSpPr>
              <p:cNvPr name="Freeform 28" id="28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29" id="29"/>
            <p:cNvSpPr txBox="true"/>
            <p:nvPr/>
          </p:nvSpPr>
          <p:spPr>
            <a:xfrm rot="0">
              <a:off x="383309" y="159084"/>
              <a:ext cx="955543" cy="10547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6500"/>
                </a:lnSpc>
              </a:pPr>
              <a:r>
                <a:rPr lang="en-US" sz="5000">
                  <a:solidFill>
                    <a:srgbClr val="FFFFFF"/>
                  </a:solidFill>
                  <a:latin typeface="Alegreya Bold"/>
                </a:rPr>
                <a:t>05</a:t>
              </a:r>
            </a:p>
          </p:txBody>
        </p:sp>
      </p:grpSp>
      <p:grpSp>
        <p:nvGrpSpPr>
          <p:cNvPr name="Group 30" id="30"/>
          <p:cNvGrpSpPr/>
          <p:nvPr/>
        </p:nvGrpSpPr>
        <p:grpSpPr>
          <a:xfrm rot="0">
            <a:off x="12161707" y="6269790"/>
            <a:ext cx="3732703" cy="2110797"/>
            <a:chOff x="0" y="0"/>
            <a:chExt cx="4976938" cy="2814396"/>
          </a:xfrm>
        </p:grpSpPr>
        <p:sp>
          <p:nvSpPr>
            <p:cNvPr name="TextBox 31" id="31"/>
            <p:cNvSpPr txBox="true"/>
            <p:nvPr/>
          </p:nvSpPr>
          <p:spPr>
            <a:xfrm rot="0">
              <a:off x="0" y="1745894"/>
              <a:ext cx="4976938" cy="1068502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Amazing announcement </a:t>
              </a:r>
            </a:p>
            <a:p>
              <a:pPr>
                <a:lnSpc>
                  <a:spcPts val="3250"/>
                </a:lnSpc>
              </a:pPr>
              <a:r>
                <a:rPr lang="en-US" sz="2500">
                  <a:solidFill>
                    <a:srgbClr val="2F1A0A"/>
                  </a:solidFill>
                  <a:latin typeface="Source Sans Pro"/>
                </a:rPr>
                <a:t>for an upcoming event?</a:t>
              </a:r>
            </a:p>
          </p:txBody>
        </p:sp>
        <p:grpSp>
          <p:nvGrpSpPr>
            <p:cNvPr name="Group 32" id="32"/>
            <p:cNvGrpSpPr>
              <a:grpSpLocks noChangeAspect="true"/>
            </p:cNvGrpSpPr>
            <p:nvPr/>
          </p:nvGrpSpPr>
          <p:grpSpPr>
            <a:xfrm rot="0">
              <a:off x="0" y="0"/>
              <a:ext cx="1465401" cy="1465401"/>
              <a:chOff x="0" y="0"/>
              <a:chExt cx="12700000" cy="12700000"/>
            </a:xfrm>
          </p:grpSpPr>
          <p:sp>
            <p:nvSpPr>
              <p:cNvPr name="Freeform 33" id="33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sp>
          <p:nvSpPr>
            <p:cNvPr name="TextBox 34" id="34"/>
            <p:cNvSpPr txBox="true"/>
            <p:nvPr/>
          </p:nvSpPr>
          <p:spPr>
            <a:xfrm rot="0">
              <a:off x="383309" y="159084"/>
              <a:ext cx="955543" cy="10547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6500"/>
                </a:lnSpc>
              </a:pPr>
              <a:r>
                <a:rPr lang="en-US" sz="5000">
                  <a:solidFill>
                    <a:srgbClr val="FFFFFF"/>
                  </a:solidFill>
                  <a:latin typeface="Alegreya Bold"/>
                </a:rPr>
                <a:t>06</a:t>
              </a:r>
            </a:p>
          </p:txBody>
        </p:sp>
      </p:grpSp>
      <p:pic>
        <p:nvPicPr>
          <p:cNvPr name="Picture 35" id="35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608129" y="-5413363"/>
            <a:ext cx="8910325" cy="9071381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C7D7A9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38225" y="1478293"/>
            <a:ext cx="8115300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Announcements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407114" y="7631399"/>
            <a:ext cx="4829104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Amazing announcement </a:t>
            </a: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for an upcoming event?</a:t>
            </a:r>
          </a:p>
        </p:txBody>
      </p:sp>
      <p:grpSp>
        <p:nvGrpSpPr>
          <p:cNvPr name="Group 4" id="4"/>
          <p:cNvGrpSpPr>
            <a:grpSpLocks noChangeAspect="true"/>
          </p:cNvGrpSpPr>
          <p:nvPr/>
        </p:nvGrpSpPr>
        <p:grpSpPr>
          <a:xfrm rot="0">
            <a:off x="1407114" y="3071079"/>
            <a:ext cx="4243050" cy="4144842"/>
            <a:chOff x="0" y="0"/>
            <a:chExt cx="4828540" cy="4716780"/>
          </a:xfrm>
        </p:grpSpPr>
        <p:sp>
          <p:nvSpPr>
            <p:cNvPr name="Freeform 5" id="5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2"/>
              <a:stretch>
                <a:fillRect l="-35643" r="-35643" t="0" b="0"/>
              </a:stretch>
            </a:blipFill>
          </p:spPr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1195832" y="6276593"/>
            <a:ext cx="1099051" cy="1099051"/>
            <a:chOff x="0" y="0"/>
            <a:chExt cx="12700000" cy="12700000"/>
          </a:xfrm>
        </p:grpSpPr>
        <p:sp>
          <p:nvSpPr>
            <p:cNvPr name="Freeform 7" id="7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8" id="8"/>
          <p:cNvSpPr txBox="true"/>
          <p:nvPr/>
        </p:nvSpPr>
        <p:spPr>
          <a:xfrm rot="0">
            <a:off x="1483314" y="6381618"/>
            <a:ext cx="716657" cy="8128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6500"/>
              </a:lnSpc>
            </a:pPr>
            <a:r>
              <a:rPr lang="en-US" sz="5000">
                <a:solidFill>
                  <a:srgbClr val="FFFFFF"/>
                </a:solidFill>
                <a:latin typeface="Alegreya Bold"/>
              </a:rPr>
              <a:t>01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7122719" y="7631399"/>
            <a:ext cx="4829104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Amazing announcement </a:t>
            </a: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for an upcoming event?</a:t>
            </a:r>
          </a:p>
        </p:txBody>
      </p: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7122719" y="3071079"/>
            <a:ext cx="4243050" cy="4144842"/>
            <a:chOff x="0" y="0"/>
            <a:chExt cx="4828540" cy="4716780"/>
          </a:xfrm>
        </p:grpSpPr>
        <p:sp>
          <p:nvSpPr>
            <p:cNvPr name="Freeform 13" id="13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5"/>
              <a:stretch>
                <a:fillRect l="-35643" r="-35643" t="0" b="0"/>
              </a:stretch>
            </a:blipFill>
          </p:spPr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0">
            <a:off x="6911437" y="6276593"/>
            <a:ext cx="1099051" cy="1099051"/>
            <a:chOff x="0" y="0"/>
            <a:chExt cx="12700000" cy="12700000"/>
          </a:xfrm>
        </p:grpSpPr>
        <p:sp>
          <p:nvSpPr>
            <p:cNvPr name="Freeform 15" id="15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16" id="16"/>
          <p:cNvSpPr txBox="true"/>
          <p:nvPr/>
        </p:nvSpPr>
        <p:spPr>
          <a:xfrm rot="0">
            <a:off x="7198919" y="6381618"/>
            <a:ext cx="716657" cy="8128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6500"/>
              </a:lnSpc>
            </a:pPr>
            <a:r>
              <a:rPr lang="en-US" sz="5000">
                <a:solidFill>
                  <a:srgbClr val="FFFFFF"/>
                </a:solidFill>
                <a:latin typeface="Alegreya Bold"/>
              </a:rPr>
              <a:t>02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2609984" y="7631399"/>
            <a:ext cx="4829104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Amazing announcement </a:t>
            </a: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for an upcoming event?</a:t>
            </a:r>
          </a:p>
        </p:txBody>
      </p:sp>
      <p:grpSp>
        <p:nvGrpSpPr>
          <p:cNvPr name="Group 18" id="18"/>
          <p:cNvGrpSpPr>
            <a:grpSpLocks noChangeAspect="true"/>
          </p:cNvGrpSpPr>
          <p:nvPr/>
        </p:nvGrpSpPr>
        <p:grpSpPr>
          <a:xfrm rot="0">
            <a:off x="12609984" y="3071079"/>
            <a:ext cx="4243050" cy="4144842"/>
            <a:chOff x="0" y="0"/>
            <a:chExt cx="4828540" cy="4716780"/>
          </a:xfrm>
        </p:grpSpPr>
        <p:sp>
          <p:nvSpPr>
            <p:cNvPr name="Freeform 19" id="19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6"/>
              <a:stretch>
                <a:fillRect l="-35643" r="-35643" t="0" b="0"/>
              </a:stretch>
            </a:blipFill>
          </p:spPr>
        </p:sp>
      </p:grpSp>
      <p:grpSp>
        <p:nvGrpSpPr>
          <p:cNvPr name="Group 20" id="20"/>
          <p:cNvGrpSpPr>
            <a:grpSpLocks noChangeAspect="true"/>
          </p:cNvGrpSpPr>
          <p:nvPr/>
        </p:nvGrpSpPr>
        <p:grpSpPr>
          <a:xfrm rot="0">
            <a:off x="12398702" y="6276593"/>
            <a:ext cx="1099051" cy="1099051"/>
            <a:chOff x="0" y="0"/>
            <a:chExt cx="12700000" cy="12700000"/>
          </a:xfrm>
        </p:grpSpPr>
        <p:sp>
          <p:nvSpPr>
            <p:cNvPr name="Freeform 21" id="21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22" id="22"/>
          <p:cNvSpPr txBox="true"/>
          <p:nvPr/>
        </p:nvSpPr>
        <p:spPr>
          <a:xfrm rot="0">
            <a:off x="12686184" y="6381618"/>
            <a:ext cx="716657" cy="8128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6500"/>
              </a:lnSpc>
            </a:pPr>
            <a:r>
              <a:rPr lang="en-US" sz="5000">
                <a:solidFill>
                  <a:srgbClr val="FFFFFF"/>
                </a:solidFill>
                <a:latin typeface="Alegreya Bold"/>
              </a:rPr>
              <a:t>03</a:t>
            </a:r>
          </a:p>
        </p:txBody>
      </p:sp>
      <p:pic>
        <p:nvPicPr>
          <p:cNvPr name="Picture 23" id="23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010472" y="-2103536"/>
            <a:ext cx="7184571" cy="4114800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3515942" y="8642490"/>
            <a:ext cx="7184571" cy="4114800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10166974" y="684917"/>
            <a:ext cx="3207218" cy="2309197"/>
          </a:xfrm>
          <a:prstGeom prst="rect">
            <a:avLst/>
          </a:prstGeom>
        </p:spPr>
      </p:pic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7385935" y="1459243"/>
            <a:ext cx="10015035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Add an Agenda Page</a:t>
            </a:r>
          </a:p>
        </p:txBody>
      </p:sp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4618"/>
          <a:stretch>
            <a:fillRect/>
          </a:stretch>
        </p:blipFill>
        <p:spPr>
          <a:xfrm flipH="false" flipV="false" rot="10799604">
            <a:off x="449" y="3524856"/>
            <a:ext cx="18708976" cy="7805908"/>
          </a:xfrm>
          <a:prstGeom prst="rect">
            <a:avLst/>
          </a:prstGeom>
        </p:spPr>
      </p:pic>
      <p:grpSp>
        <p:nvGrpSpPr>
          <p:cNvPr name="Group 4" id="4"/>
          <p:cNvGrpSpPr>
            <a:grpSpLocks noChangeAspect="true"/>
          </p:cNvGrpSpPr>
          <p:nvPr/>
        </p:nvGrpSpPr>
        <p:grpSpPr>
          <a:xfrm rot="-383590">
            <a:off x="-5047653" y="-19148"/>
            <a:ext cx="11654978" cy="11385215"/>
            <a:chOff x="0" y="0"/>
            <a:chExt cx="4828540" cy="4716780"/>
          </a:xfrm>
        </p:grpSpPr>
        <p:sp>
          <p:nvSpPr>
            <p:cNvPr name="Freeform 5" id="5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3"/>
              <a:stretch>
                <a:fillRect l="-21615" r="-24789" t="0" b="0"/>
              </a:stretch>
            </a:blipFill>
          </p:spPr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2454994" y="7864760"/>
            <a:ext cx="7184571" cy="4114800"/>
          </a:xfrm>
          <a:prstGeom prst="rect">
            <a:avLst/>
          </a:prstGeom>
        </p:spPr>
      </p:pic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7385935" y="3346190"/>
            <a:ext cx="448472" cy="448472"/>
            <a:chOff x="0" y="0"/>
            <a:chExt cx="12700000" cy="12700000"/>
          </a:xfrm>
        </p:grpSpPr>
        <p:sp>
          <p:nvSpPr>
            <p:cNvPr name="Freeform 8" id="8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9" id="9"/>
          <p:cNvSpPr txBox="true"/>
          <p:nvPr/>
        </p:nvSpPr>
        <p:spPr>
          <a:xfrm rot="0">
            <a:off x="8049237" y="3318515"/>
            <a:ext cx="4393062" cy="26504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20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Write an agenda here</a:t>
            </a:r>
          </a:p>
          <a:p>
            <a:pPr>
              <a:lnSpc>
                <a:spcPts val="420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Write an agenda here</a:t>
            </a:r>
          </a:p>
          <a:p>
            <a:pPr>
              <a:lnSpc>
                <a:spcPts val="420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Write an agenda here</a:t>
            </a:r>
          </a:p>
          <a:p>
            <a:pPr>
              <a:lnSpc>
                <a:spcPts val="420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Write an agenda here</a:t>
            </a:r>
          </a:p>
          <a:p>
            <a:pPr algn="l">
              <a:lnSpc>
                <a:spcPts val="420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Write an agenda here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62364">
            <a:off x="14391222" y="6895814"/>
            <a:ext cx="7793556" cy="5734237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21476" y="7082257"/>
            <a:ext cx="4018300" cy="2717832"/>
          </a:xfrm>
          <a:prstGeom prst="rect">
            <a:avLst/>
          </a:prstGeom>
        </p:spPr>
      </p:pic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7385935" y="3882844"/>
            <a:ext cx="448472" cy="448472"/>
            <a:chOff x="0" y="0"/>
            <a:chExt cx="12700000" cy="12700000"/>
          </a:xfrm>
        </p:grpSpPr>
        <p:sp>
          <p:nvSpPr>
            <p:cNvPr name="Freeform 13" id="13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0">
            <a:off x="7385935" y="4419497"/>
            <a:ext cx="448472" cy="448472"/>
            <a:chOff x="0" y="0"/>
            <a:chExt cx="12700000" cy="12700000"/>
          </a:xfrm>
        </p:grpSpPr>
        <p:sp>
          <p:nvSpPr>
            <p:cNvPr name="Freeform 15" id="15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6" id="16"/>
          <p:cNvGrpSpPr>
            <a:grpSpLocks noChangeAspect="true"/>
          </p:cNvGrpSpPr>
          <p:nvPr/>
        </p:nvGrpSpPr>
        <p:grpSpPr>
          <a:xfrm rot="0">
            <a:off x="7385935" y="4956150"/>
            <a:ext cx="448472" cy="448472"/>
            <a:chOff x="0" y="0"/>
            <a:chExt cx="12700000" cy="12700000"/>
          </a:xfrm>
        </p:grpSpPr>
        <p:sp>
          <p:nvSpPr>
            <p:cNvPr name="Freeform 17" id="17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8" id="18"/>
          <p:cNvGrpSpPr>
            <a:grpSpLocks noChangeAspect="true"/>
          </p:cNvGrpSpPr>
          <p:nvPr/>
        </p:nvGrpSpPr>
        <p:grpSpPr>
          <a:xfrm rot="0">
            <a:off x="7385935" y="5492804"/>
            <a:ext cx="448472" cy="448472"/>
            <a:chOff x="0" y="0"/>
            <a:chExt cx="12700000" cy="12700000"/>
          </a:xfrm>
        </p:grpSpPr>
        <p:sp>
          <p:nvSpPr>
            <p:cNvPr name="Freeform 19" id="19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1478293"/>
            <a:ext cx="4793200" cy="13716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Big news!</a:t>
            </a:r>
          </a:p>
        </p:txBody>
      </p:sp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5691936" y="8479254"/>
            <a:ext cx="549525" cy="549525"/>
            <a:chOff x="0" y="0"/>
            <a:chExt cx="12700000" cy="12700000"/>
          </a:xfrm>
        </p:grpSpPr>
        <p:sp>
          <p:nvSpPr>
            <p:cNvPr name="Freeform 4" id="4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62364">
            <a:off x="14391222" y="6895814"/>
            <a:ext cx="7793556" cy="5734237"/>
          </a:xfrm>
          <a:prstGeom prst="rect">
            <a:avLst/>
          </a:prstGeom>
        </p:spPr>
      </p:pic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7992689" y="768816"/>
            <a:ext cx="7159486" cy="6993775"/>
            <a:chOff x="0" y="0"/>
            <a:chExt cx="4828540" cy="4716780"/>
          </a:xfrm>
        </p:grpSpPr>
        <p:sp>
          <p:nvSpPr>
            <p:cNvPr name="Freeform 7" id="7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4"/>
              <a:stretch>
                <a:fillRect l="-23225" r="-23225" t="0" b="0"/>
              </a:stretch>
            </a:blipFill>
          </p:spPr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5562786" y="4525587"/>
            <a:ext cx="3581214" cy="3498325"/>
            <a:chOff x="0" y="0"/>
            <a:chExt cx="4828540" cy="4716780"/>
          </a:xfrm>
        </p:grpSpPr>
        <p:sp>
          <p:nvSpPr>
            <p:cNvPr name="Freeform 9" id="9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5"/>
              <a:stretch>
                <a:fillRect l="-24529" r="-24529" t="0" b="0"/>
              </a:stretch>
            </a:blipFill>
          </p:spPr>
        </p: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14219511" y="2133691"/>
            <a:ext cx="2823992" cy="2758629"/>
            <a:chOff x="0" y="0"/>
            <a:chExt cx="4828540" cy="4716780"/>
          </a:xfrm>
        </p:grpSpPr>
        <p:sp>
          <p:nvSpPr>
            <p:cNvPr name="Freeform 11" id="11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6"/>
              <a:stretch>
                <a:fillRect l="-36715" r="-9826" t="0" b="0"/>
              </a:stretch>
            </a:blipFill>
          </p:spPr>
        </p:sp>
      </p:grpSp>
      <p:pic>
        <p:nvPicPr>
          <p:cNvPr name="Picture 12" id="12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92961" y="-5153479"/>
            <a:ext cx="8910325" cy="907138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010472" y="-2103536"/>
            <a:ext cx="7184571" cy="4114800"/>
          </a:xfrm>
          <a:prstGeom prst="rect">
            <a:avLst/>
          </a:prstGeom>
        </p:spPr>
      </p:pic>
      <p:sp>
        <p:nvSpPr>
          <p:cNvPr name="TextBox 15" id="15"/>
          <p:cNvSpPr txBox="true"/>
          <p:nvPr/>
        </p:nvSpPr>
        <p:spPr>
          <a:xfrm rot="0">
            <a:off x="6470061" y="8473154"/>
            <a:ext cx="9294499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4549"/>
              </a:lnSpc>
              <a:spcBef>
                <a:spcPct val="0"/>
              </a:spcBef>
            </a:pPr>
            <a:r>
              <a:rPr lang="en-US" sz="3499">
                <a:solidFill>
                  <a:srgbClr val="000000"/>
                </a:solidFill>
                <a:latin typeface="Source Sans Pro"/>
              </a:rPr>
              <a:t>Elaborate on a personal detail you want to share</a:t>
            </a:r>
          </a:p>
        </p:txBody>
      </p:sp>
      <p:pic>
        <p:nvPicPr>
          <p:cNvPr name="Picture 16" id="16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957392" y="3841967"/>
            <a:ext cx="3502196" cy="5487771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3"/>
          <a:srcRect l="0" t="0" r="0" b="0"/>
          <a:stretch>
            <a:fillRect/>
          </a:stretch>
        </p:blipFill>
        <p:spPr>
          <a:xfrm flipH="false" flipV="false" rot="0">
            <a:off x="7353393" y="0"/>
            <a:ext cx="3204798" cy="3321035"/>
          </a:xfrm>
          <a:prstGeom prst="rect">
            <a:avLst/>
          </a:prstGeom>
        </p:spPr>
      </p:pic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42905" r="0" b="11367"/>
          <a:stretch>
            <a:fillRect/>
          </a:stretch>
        </p:blipFill>
        <p:spPr>
          <a:xfrm flipH="false" flipV="false" rot="0">
            <a:off x="0" y="-171181"/>
            <a:ext cx="18288000" cy="5550552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2646"/>
          <a:stretch>
            <a:fillRect/>
          </a:stretch>
        </p:blipFill>
        <p:spPr>
          <a:xfrm flipH="false" flipV="false" rot="10799604">
            <a:off x="-421440" y="4336836"/>
            <a:ext cx="18708976" cy="8057053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sp>
        <p:nvSpPr>
          <p:cNvPr name="TextBox 5" id="5"/>
          <p:cNvSpPr txBox="true"/>
          <p:nvPr/>
        </p:nvSpPr>
        <p:spPr>
          <a:xfrm rot="0">
            <a:off x="1028700" y="1483262"/>
            <a:ext cx="6085742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Key features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877066" y="-4973744"/>
            <a:ext cx="8910325" cy="907138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graphicFrame>
        <p:nvGraphicFramePr>
          <p:cNvPr name="Table 9" id="9"/>
          <p:cNvGraphicFramePr>
            <a:graphicFrameLocks noGrp="true"/>
          </p:cNvGraphicFramePr>
          <p:nvPr/>
        </p:nvGraphicFramePr>
        <p:xfrm>
          <a:off x="983855" y="3255808"/>
          <a:ext cx="16275445" cy="6002492"/>
        </p:xfrm>
        <a:graphic>
          <a:graphicData uri="http://schemas.openxmlformats.org/drawingml/2006/table">
            <a:tbl>
              <a:tblPr/>
              <a:tblGrid>
                <a:gridCol w="5425148"/>
                <a:gridCol w="5425148"/>
                <a:gridCol w="5425148"/>
              </a:tblGrid>
              <a:tr h="300124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r>
                        <a:rPr lang="en-US" sz="2999">
                          <a:solidFill>
                            <a:srgbClr val="2F1A0A"/>
                          </a:solidFill>
                          <a:latin typeface="Source Sans Pro"/>
                        </a:rPr>
                        <a:t>Add a main point</a:t>
                      </a:r>
                      <a:endParaRPr lang="en-US" sz="1100"/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What do you do during your free time? 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Write them here!</a:t>
                      </a: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endParaRPr lang="en-US" sz="1100"/>
                    </a:p>
                    <a:p>
                      <a:pPr algn="ctr">
                        <a:lnSpc>
                          <a:spcPts val="4199"/>
                        </a:lnSpc>
                      </a:pPr>
                      <a:r>
                        <a:rPr lang="en-US" sz="2999">
                          <a:solidFill>
                            <a:srgbClr val="2F1A0A"/>
                          </a:solidFill>
                          <a:latin typeface="Source Sans Pro"/>
                        </a:rPr>
                        <a:t>Add a main point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What do you do during your free time? 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Write them here!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endParaRPr lang="en-US" sz="1100"/>
                    </a:p>
                    <a:p>
                      <a:pPr algn="ctr">
                        <a:lnSpc>
                          <a:spcPts val="4199"/>
                        </a:lnSpc>
                      </a:pPr>
                      <a:r>
                        <a:rPr lang="en-US" sz="2999">
                          <a:solidFill>
                            <a:srgbClr val="2F1A0A"/>
                          </a:solidFill>
                          <a:latin typeface="Source Sans Pro"/>
                        </a:rPr>
                        <a:t>Add a main point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What do you do during your free time? 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Write them here!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3001246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endParaRPr lang="en-US" sz="1100"/>
                    </a:p>
                    <a:p>
                      <a:pPr algn="ctr">
                        <a:lnSpc>
                          <a:spcPts val="4199"/>
                        </a:lnSpc>
                      </a:pPr>
                      <a:r>
                        <a:rPr lang="en-US" sz="2999">
                          <a:solidFill>
                            <a:srgbClr val="2F1A0A"/>
                          </a:solidFill>
                          <a:latin typeface="Source Sans Pro"/>
                        </a:rPr>
                        <a:t>Add a main point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What do you do during your free time? 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Write them here!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endParaRPr lang="en-US" sz="1100"/>
                    </a:p>
                    <a:p>
                      <a:pPr algn="ctr">
                        <a:lnSpc>
                          <a:spcPts val="4199"/>
                        </a:lnSpc>
                      </a:pPr>
                      <a:r>
                        <a:rPr lang="en-US" sz="2999">
                          <a:solidFill>
                            <a:srgbClr val="2F1A0A"/>
                          </a:solidFill>
                          <a:latin typeface="Source Sans Pro"/>
                        </a:rPr>
                        <a:t>Add a main point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What do you do during your free time? 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Write them here!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4199"/>
                        </a:lnSpc>
                        <a:defRPr/>
                      </a:pPr>
                      <a:endParaRPr lang="en-US" sz="1100"/>
                    </a:p>
                    <a:p>
                      <a:pPr algn="ctr">
                        <a:lnSpc>
                          <a:spcPts val="4199"/>
                        </a:lnSpc>
                      </a:pPr>
                      <a:r>
                        <a:rPr lang="en-US" sz="2999">
                          <a:solidFill>
                            <a:srgbClr val="2F1A0A"/>
                          </a:solidFill>
                          <a:latin typeface="Source Sans Pro"/>
                        </a:rPr>
                        <a:t>Add a main point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What do you do during your free time? </a:t>
                      </a:r>
                    </a:p>
                    <a:p>
                      <a:pPr algn="ctr">
                        <a:lnSpc>
                          <a:spcPts val="2800"/>
                        </a:lnSpc>
                      </a:pPr>
                      <a:r>
                        <a:rPr lang="en-US" sz="2000">
                          <a:solidFill>
                            <a:srgbClr val="2F1A0A"/>
                          </a:solidFill>
                          <a:latin typeface="Source Sans Pro"/>
                        </a:rPr>
                        <a:t>Write them here!</a:t>
                      </a:r>
                    </a:p>
                    <a:p>
                      <a:pPr algn="ctr">
                        <a:lnSpc>
                          <a:spcPts val="2940"/>
                        </a:lnSpc>
                      </a:pPr>
                    </a:p>
                  </a:txBody>
                  <a:tcPr marL="190500" marR="190500" marT="190500" marB="190500" anchor="ctr">
                    <a:lnL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100">
                      <a:solidFill>
                        <a:srgbClr val="C7D7A9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7952" t="9201" r="12201" b="23387"/>
            <a:stretch>
              <a:fillRect/>
            </a:stretch>
          </p:blipFill>
          <p:spPr>
            <a:xfrm>
              <a:off x="0" y="0"/>
              <a:ext cx="24384000" cy="13716000"/>
            </a:xfrm>
            <a:prstGeom prst="rect">
              <a:avLst/>
            </a:prstGeom>
          </p:spPr>
        </p:pic>
      </p:grpSp>
      <p:grpSp>
        <p:nvGrpSpPr>
          <p:cNvPr name="Group 4" id="4"/>
          <p:cNvGrpSpPr>
            <a:grpSpLocks noChangeAspect="true"/>
          </p:cNvGrpSpPr>
          <p:nvPr/>
        </p:nvGrpSpPr>
        <p:grpSpPr>
          <a:xfrm rot="0">
            <a:off x="6077108" y="2122514"/>
            <a:ext cx="5234775" cy="5234775"/>
            <a:chOff x="0" y="0"/>
            <a:chExt cx="12700000" cy="12700000"/>
          </a:xfrm>
        </p:grpSpPr>
        <p:sp>
          <p:nvSpPr>
            <p:cNvPr name="Freeform 5" id="5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6" id="6"/>
          <p:cNvSpPr txBox="true"/>
          <p:nvPr/>
        </p:nvSpPr>
        <p:spPr>
          <a:xfrm rot="0">
            <a:off x="6433081" y="3373271"/>
            <a:ext cx="4522829" cy="27332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Big </a:t>
            </a:r>
          </a:p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launches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2562856" y="5299942"/>
            <a:ext cx="8910325" cy="907138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3796231" y="-5084014"/>
            <a:ext cx="8910325" cy="907138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254380" y="-2048978"/>
            <a:ext cx="7184571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9374049" y="6004269"/>
            <a:ext cx="2768457" cy="2173239"/>
          </a:xfrm>
          <a:prstGeom prst="rect">
            <a:avLst/>
          </a:prstGeom>
        </p:spPr>
      </p:pic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5999729" y="3249213"/>
            <a:ext cx="1056621" cy="1056621"/>
            <a:chOff x="0" y="0"/>
            <a:chExt cx="12700000" cy="12700000"/>
          </a:xfrm>
        </p:grpSpPr>
        <p:sp>
          <p:nvSpPr>
            <p:cNvPr name="Freeform 13" id="13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C7D7A9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42905" r="0" b="13255"/>
          <a:stretch>
            <a:fillRect/>
          </a:stretch>
        </p:blipFill>
        <p:spPr>
          <a:xfrm flipH="false" flipV="false" rot="0">
            <a:off x="0" y="-53900"/>
            <a:ext cx="18288000" cy="5321376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9750"/>
          <a:stretch>
            <a:fillRect/>
          </a:stretch>
        </p:blipFill>
        <p:spPr>
          <a:xfrm flipH="false" flipV="false" rot="10799604">
            <a:off x="-421388" y="5268553"/>
            <a:ext cx="18708976" cy="7152188"/>
          </a:xfrm>
          <a:prstGeom prst="rect">
            <a:avLst/>
          </a:prstGeom>
        </p:spPr>
      </p:pic>
      <p:sp>
        <p:nvSpPr>
          <p:cNvPr name="TextBox 4" id="4"/>
          <p:cNvSpPr txBox="true"/>
          <p:nvPr/>
        </p:nvSpPr>
        <p:spPr>
          <a:xfrm rot="0">
            <a:off x="2873338" y="6430349"/>
            <a:ext cx="2979279" cy="455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2F1A0A"/>
                </a:solidFill>
                <a:latin typeface="Source Sans Pro"/>
              </a:rPr>
              <a:t>Add a main point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2697490" y="7063160"/>
            <a:ext cx="3271458" cy="692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Briefly elaborate on what you want to discuss. </a:t>
            </a:r>
          </a:p>
        </p:txBody>
      </p: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3117832" y="3806404"/>
            <a:ext cx="2430775" cy="2430775"/>
            <a:chOff x="0" y="0"/>
            <a:chExt cx="12700000" cy="12700000"/>
          </a:xfrm>
        </p:grpSpPr>
        <p:sp>
          <p:nvSpPr>
            <p:cNvPr name="Freeform 7" id="7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8" id="8"/>
          <p:cNvSpPr txBox="true"/>
          <p:nvPr/>
        </p:nvSpPr>
        <p:spPr>
          <a:xfrm rot="0">
            <a:off x="1028700" y="1487750"/>
            <a:ext cx="11646475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Write your topic or idea</a:t>
            </a:r>
          </a:p>
        </p:txBody>
      </p: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7717713" y="3806404"/>
            <a:ext cx="2430775" cy="2430775"/>
            <a:chOff x="0" y="0"/>
            <a:chExt cx="12700000" cy="12700000"/>
          </a:xfrm>
        </p:grpSpPr>
        <p:sp>
          <p:nvSpPr>
            <p:cNvPr name="Freeform 10" id="10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12317594" y="3806404"/>
            <a:ext cx="2430775" cy="2430775"/>
            <a:chOff x="0" y="0"/>
            <a:chExt cx="12700000" cy="12700000"/>
          </a:xfrm>
        </p:grpSpPr>
        <p:sp>
          <p:nvSpPr>
            <p:cNvPr name="Freeform 12" id="12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224523">
            <a:off x="-4576263" y="-2921018"/>
            <a:ext cx="7793556" cy="5734237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62364">
            <a:off x="14785202" y="7419882"/>
            <a:ext cx="7793556" cy="5734237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4014085" y="8229600"/>
            <a:ext cx="7184571" cy="411480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671928" y="4408041"/>
            <a:ext cx="1498430" cy="1227502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321375" y="4486242"/>
            <a:ext cx="1399298" cy="1071099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963925" y="4174695"/>
            <a:ext cx="1313961" cy="1642451"/>
          </a:xfrm>
          <a:prstGeom prst="rect">
            <a:avLst/>
          </a:prstGeom>
        </p:spPr>
      </p:pic>
      <p:sp>
        <p:nvSpPr>
          <p:cNvPr name="TextBox 20" id="20"/>
          <p:cNvSpPr txBox="true"/>
          <p:nvPr/>
        </p:nvSpPr>
        <p:spPr>
          <a:xfrm rot="0">
            <a:off x="7473219" y="6448097"/>
            <a:ext cx="2979279" cy="455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2F1A0A"/>
                </a:solidFill>
                <a:latin typeface="Source Sans Pro"/>
              </a:rPr>
              <a:t>Add a main point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7297371" y="7080908"/>
            <a:ext cx="3271458" cy="692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Briefly elaborate on what you want to discuss.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2161024" y="6448097"/>
            <a:ext cx="2979279" cy="4555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600"/>
              </a:lnSpc>
              <a:spcBef>
                <a:spcPct val="0"/>
              </a:spcBef>
            </a:pPr>
            <a:r>
              <a:rPr lang="en-US" sz="3000" u="none">
                <a:solidFill>
                  <a:srgbClr val="2F1A0A"/>
                </a:solidFill>
                <a:latin typeface="Source Sans Pro"/>
              </a:rPr>
              <a:t>Add a main point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1985176" y="7080908"/>
            <a:ext cx="3271458" cy="692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2F1A0A"/>
                </a:solidFill>
                <a:latin typeface="Source Sans Pro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/>
          <a:srcRect l="717" t="4443" r="717" b="12183"/>
          <a:stretch>
            <a:fillRect/>
          </a:stretch>
        </p:blipFill>
        <p:spPr>
          <a:xfrm>
            <a:off x="0" y="0"/>
            <a:ext cx="18288000" cy="10287000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3280591" y="7136671"/>
            <a:ext cx="7315200" cy="984227"/>
          </a:xfrm>
          <a:prstGeom prst="rect">
            <a:avLst/>
          </a:prstGeom>
        </p:spPr>
      </p:pic>
      <p:pic>
        <p:nvPicPr>
          <p:cNvPr name="Picture 4" id="4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2562856" y="5299942"/>
            <a:ext cx="8910325" cy="9071381"/>
          </a:xfrm>
          <a:prstGeom prst="rect">
            <a:avLst/>
          </a:prstGeom>
        </p:spPr>
      </p:pic>
      <p:pic>
        <p:nvPicPr>
          <p:cNvPr name="Picture 5" id="5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3796231" y="-5084014"/>
            <a:ext cx="8910325" cy="9071381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887" b="22062"/>
          <a:stretch>
            <a:fillRect/>
          </a:stretch>
        </p:blipFill>
        <p:spPr>
          <a:xfrm flipH="false" flipV="false" rot="0">
            <a:off x="4416956" y="2304019"/>
            <a:ext cx="9112590" cy="1745844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887" b="22062"/>
          <a:stretch>
            <a:fillRect/>
          </a:stretch>
        </p:blipFill>
        <p:spPr>
          <a:xfrm flipH="false" flipV="false" rot="0">
            <a:off x="2598567" y="3966246"/>
            <a:ext cx="9112590" cy="1745844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887" b="22062"/>
          <a:stretch>
            <a:fillRect/>
          </a:stretch>
        </p:blipFill>
        <p:spPr>
          <a:xfrm flipH="false" flipV="false" rot="0">
            <a:off x="6180297" y="4049863"/>
            <a:ext cx="9112590" cy="1745844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24198" t="13127" r="30709" b="32750"/>
          <a:stretch>
            <a:fillRect/>
          </a:stretch>
        </p:blipFill>
        <p:spPr>
          <a:xfrm flipH="false" flipV="false" rot="0">
            <a:off x="7043269" y="5760767"/>
            <a:ext cx="4147319" cy="1212793"/>
          </a:xfrm>
          <a:prstGeom prst="rect">
            <a:avLst/>
          </a:prstGeom>
        </p:spPr>
      </p:pic>
      <p:sp>
        <p:nvSpPr>
          <p:cNvPr name="TextBox 10" id="10"/>
          <p:cNvSpPr txBox="true"/>
          <p:nvPr/>
        </p:nvSpPr>
        <p:spPr>
          <a:xfrm rot="0">
            <a:off x="2741618" y="2623283"/>
            <a:ext cx="12804764" cy="40998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Write an original statement or inspiring quote</a:t>
            </a:r>
          </a:p>
        </p:txBody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8053558" y="7136671"/>
            <a:ext cx="7315200" cy="984227"/>
          </a:xfrm>
          <a:prstGeom prst="rect">
            <a:avLst/>
          </a:prstGeom>
        </p:spPr>
      </p:pic>
      <p:sp>
        <p:nvSpPr>
          <p:cNvPr name="TextBox 12" id="12"/>
          <p:cNvSpPr txBox="true"/>
          <p:nvPr/>
        </p:nvSpPr>
        <p:spPr>
          <a:xfrm rot="0">
            <a:off x="2914874" y="7311257"/>
            <a:ext cx="12804764" cy="5906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900"/>
              </a:lnSpc>
              <a:spcBef>
                <a:spcPct val="0"/>
              </a:spcBef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— Include a credit, citation, or supporting message</a:t>
            </a:r>
          </a:p>
        </p:txBody>
      </p:sp>
      <p:pic>
        <p:nvPicPr>
          <p:cNvPr name="Picture 13" id="13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-2933352">
            <a:off x="2455826" y="1236644"/>
            <a:ext cx="3162593" cy="2134750"/>
          </a:xfrm>
          <a:prstGeom prst="rect">
            <a:avLst/>
          </a:prstGeom>
        </p:spPr>
      </p:pic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2825806"/>
            <a:ext cx="7279478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Elaborate on what you want to discuss</a:t>
            </a:r>
          </a:p>
        </p:txBody>
      </p:sp>
      <p:grpSp>
        <p:nvGrpSpPr>
          <p:cNvPr name="Group 3" id="3"/>
          <p:cNvGrpSpPr/>
          <p:nvPr/>
        </p:nvGrpSpPr>
        <p:grpSpPr>
          <a:xfrm rot="0">
            <a:off x="2564583" y="7113100"/>
            <a:ext cx="2458302" cy="704438"/>
            <a:chOff x="0" y="0"/>
            <a:chExt cx="3277736" cy="939250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0" y="0"/>
              <a:ext cx="3239636" cy="485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2F1A0A"/>
                  </a:solidFill>
                  <a:latin typeface="Source Sans Pro Bold"/>
                </a:rPr>
                <a:t> Name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38100" y="532160"/>
              <a:ext cx="3239636" cy="4070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400"/>
                </a:lnSpc>
              </a:pPr>
              <a:r>
                <a:rPr lang="en-US" sz="2000" spc="100">
                  <a:solidFill>
                    <a:srgbClr val="2F1A0A"/>
                  </a:solidFill>
                  <a:latin typeface="Source Sans Pro"/>
                </a:rPr>
                <a:t>Title or Position</a:t>
              </a:r>
            </a:p>
          </p:txBody>
        </p:sp>
      </p:grpSp>
      <p:grpSp>
        <p:nvGrpSpPr>
          <p:cNvPr name="Group 6" id="6"/>
          <p:cNvGrpSpPr>
            <a:grpSpLocks noChangeAspect="true"/>
          </p:cNvGrpSpPr>
          <p:nvPr/>
        </p:nvGrpSpPr>
        <p:grpSpPr>
          <a:xfrm rot="0">
            <a:off x="5917046" y="4202697"/>
            <a:ext cx="2764558" cy="2700570"/>
            <a:chOff x="0" y="0"/>
            <a:chExt cx="4828540" cy="4716780"/>
          </a:xfrm>
        </p:grpSpPr>
        <p:sp>
          <p:nvSpPr>
            <p:cNvPr name="Freeform 7" id="7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2"/>
              <a:stretch>
                <a:fillRect l="-101571" r="-3351" t="-6007" b="-38620"/>
              </a:stretch>
            </a:blipFill>
          </p:spPr>
        </p:sp>
      </p:grp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9422638" y="4202697"/>
            <a:ext cx="2764558" cy="2700570"/>
            <a:chOff x="0" y="0"/>
            <a:chExt cx="4828540" cy="4716780"/>
          </a:xfrm>
        </p:grpSpPr>
        <p:sp>
          <p:nvSpPr>
            <p:cNvPr name="Freeform 9" id="9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3"/>
              <a:stretch>
                <a:fillRect l="-124661" r="-78342" t="-29180" b="-77588"/>
              </a:stretch>
            </a:blipFill>
          </p:spPr>
        </p:sp>
      </p:grpSp>
      <p:grpSp>
        <p:nvGrpSpPr>
          <p:cNvPr name="Group 10" id="10"/>
          <p:cNvGrpSpPr>
            <a:grpSpLocks noChangeAspect="true"/>
          </p:cNvGrpSpPr>
          <p:nvPr/>
        </p:nvGrpSpPr>
        <p:grpSpPr>
          <a:xfrm rot="0">
            <a:off x="2411455" y="4202697"/>
            <a:ext cx="2764558" cy="2700570"/>
            <a:chOff x="0" y="0"/>
            <a:chExt cx="4828540" cy="4716780"/>
          </a:xfrm>
        </p:grpSpPr>
        <p:sp>
          <p:nvSpPr>
            <p:cNvPr name="Freeform 11" id="11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4"/>
              <a:stretch>
                <a:fillRect l="-119442" r="0" t="0" b="-47203"/>
              </a:stretch>
            </a:blipFill>
          </p:spPr>
        </p:sp>
      </p:grpSp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12928229" y="4202697"/>
            <a:ext cx="2764558" cy="2700570"/>
            <a:chOff x="0" y="0"/>
            <a:chExt cx="4828540" cy="4716780"/>
          </a:xfrm>
        </p:grpSpPr>
        <p:sp>
          <p:nvSpPr>
            <p:cNvPr name="Freeform 13" id="13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5"/>
              <a:stretch>
                <a:fillRect l="-97847" r="-172268" t="-28321" b="-124243"/>
              </a:stretch>
            </a:blipFill>
          </p:spPr>
        </p:sp>
      </p:grpSp>
      <p:pic>
        <p:nvPicPr>
          <p:cNvPr name="Picture 14" id="14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62364">
            <a:off x="14391222" y="6895814"/>
            <a:ext cx="7793556" cy="5734237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92961" y="-5153479"/>
            <a:ext cx="8910325" cy="9071381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010472" y="-2103536"/>
            <a:ext cx="7184571" cy="4114800"/>
          </a:xfrm>
          <a:prstGeom prst="rect">
            <a:avLst/>
          </a:prstGeom>
        </p:spPr>
      </p:pic>
      <p:sp>
        <p:nvSpPr>
          <p:cNvPr name="TextBox 18" id="18"/>
          <p:cNvSpPr txBox="true"/>
          <p:nvPr/>
        </p:nvSpPr>
        <p:spPr>
          <a:xfrm rot="0">
            <a:off x="1028700" y="1487750"/>
            <a:ext cx="13019664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Add a Team Members Page</a:t>
            </a:r>
          </a:p>
        </p:txBody>
      </p:sp>
      <p:grpSp>
        <p:nvGrpSpPr>
          <p:cNvPr name="Group 19" id="19"/>
          <p:cNvGrpSpPr/>
          <p:nvPr/>
        </p:nvGrpSpPr>
        <p:grpSpPr>
          <a:xfrm rot="0">
            <a:off x="6019131" y="7113100"/>
            <a:ext cx="2458302" cy="704438"/>
            <a:chOff x="0" y="0"/>
            <a:chExt cx="3277736" cy="939250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0" y="0"/>
              <a:ext cx="3239636" cy="485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2F1A0A"/>
                  </a:solidFill>
                  <a:latin typeface="Source Sans Pro Bold"/>
                </a:rPr>
                <a:t> Name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38100" y="532160"/>
              <a:ext cx="3239636" cy="4070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400"/>
                </a:lnSpc>
              </a:pPr>
              <a:r>
                <a:rPr lang="en-US" sz="2000" spc="100">
                  <a:solidFill>
                    <a:srgbClr val="2F1A0A"/>
                  </a:solidFill>
                  <a:latin typeface="Source Sans Pro"/>
                </a:rPr>
                <a:t>Title or Position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9473680" y="7113100"/>
            <a:ext cx="2458302" cy="704438"/>
            <a:chOff x="0" y="0"/>
            <a:chExt cx="3277736" cy="939250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0"/>
              <a:ext cx="3239636" cy="485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2F1A0A"/>
                  </a:solidFill>
                  <a:latin typeface="Source Sans Pro Bold"/>
                </a:rPr>
                <a:t> Name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38100" y="532160"/>
              <a:ext cx="3239636" cy="4070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400"/>
                </a:lnSpc>
              </a:pPr>
              <a:r>
                <a:rPr lang="en-US" sz="2000" spc="100">
                  <a:solidFill>
                    <a:srgbClr val="2F1A0A"/>
                  </a:solidFill>
                  <a:latin typeface="Source Sans Pro"/>
                </a:rPr>
                <a:t>Title or Position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12928229" y="7113100"/>
            <a:ext cx="2458302" cy="704438"/>
            <a:chOff x="0" y="0"/>
            <a:chExt cx="3277736" cy="939250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0"/>
              <a:ext cx="3239636" cy="485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999"/>
                </a:lnSpc>
              </a:pPr>
              <a:r>
                <a:rPr lang="en-US" sz="2499" spc="124">
                  <a:solidFill>
                    <a:srgbClr val="2F1A0A"/>
                  </a:solidFill>
                  <a:latin typeface="Source Sans Pro Bold"/>
                </a:rPr>
                <a:t> Name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38100" y="532160"/>
              <a:ext cx="3239636" cy="40709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2400"/>
                </a:lnSpc>
              </a:pPr>
              <a:r>
                <a:rPr lang="en-US" sz="2000" spc="100">
                  <a:solidFill>
                    <a:srgbClr val="2F1A0A"/>
                  </a:solidFill>
                  <a:latin typeface="Source Sans Pro"/>
                </a:rPr>
                <a:t>Title or Position</a:t>
              </a:r>
            </a:p>
          </p:txBody>
        </p:sp>
      </p:grp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C7D7A9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42905" r="0" b="13255"/>
          <a:stretch>
            <a:fillRect/>
          </a:stretch>
        </p:blipFill>
        <p:spPr>
          <a:xfrm flipH="false" flipV="false" rot="0">
            <a:off x="0" y="-53900"/>
            <a:ext cx="18288000" cy="5321376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9750"/>
          <a:stretch>
            <a:fillRect/>
          </a:stretch>
        </p:blipFill>
        <p:spPr>
          <a:xfrm flipH="false" flipV="false" rot="10799604">
            <a:off x="-421388" y="5268553"/>
            <a:ext cx="18708976" cy="7152188"/>
          </a:xfrm>
          <a:prstGeom prst="rect">
            <a:avLst/>
          </a:prstGeom>
        </p:spPr>
      </p:pic>
      <p:grpSp>
        <p:nvGrpSpPr>
          <p:cNvPr name="Group 4" id="4"/>
          <p:cNvGrpSpPr>
            <a:grpSpLocks noChangeAspect="true"/>
          </p:cNvGrpSpPr>
          <p:nvPr/>
        </p:nvGrpSpPr>
        <p:grpSpPr>
          <a:xfrm rot="0">
            <a:off x="6091313" y="4023525"/>
            <a:ext cx="5234775" cy="5234775"/>
            <a:chOff x="0" y="0"/>
            <a:chExt cx="12700000" cy="12700000"/>
          </a:xfrm>
        </p:grpSpPr>
        <p:sp>
          <p:nvSpPr>
            <p:cNvPr name="Freeform 5" id="5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6" id="6"/>
          <p:cNvSpPr txBox="true"/>
          <p:nvPr/>
        </p:nvSpPr>
        <p:spPr>
          <a:xfrm rot="0">
            <a:off x="2820795" y="2400300"/>
            <a:ext cx="12146549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Write Your Topic or Idea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010472" y="-2103536"/>
            <a:ext cx="7184571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3515942" y="8642490"/>
            <a:ext cx="7184571" cy="4114800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6248840" y="4639331"/>
            <a:ext cx="5290459" cy="4415129"/>
          </a:xfrm>
          <a:prstGeom prst="rect">
            <a:avLst/>
          </a:prstGeom>
        </p:spPr>
      </p:pic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42905" r="0" b="13255"/>
          <a:stretch>
            <a:fillRect/>
          </a:stretch>
        </p:blipFill>
        <p:spPr>
          <a:xfrm flipH="false" flipV="false" rot="0">
            <a:off x="0" y="-53900"/>
            <a:ext cx="18288000" cy="5321376"/>
          </a:xfrm>
          <a:prstGeom prst="rect">
            <a:avLst/>
          </a:prstGeom>
        </p:spPr>
      </p:pic>
      <p:pic>
        <p:nvPicPr>
          <p:cNvPr name="Picture 3" id="3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9750"/>
          <a:stretch>
            <a:fillRect/>
          </a:stretch>
        </p:blipFill>
        <p:spPr>
          <a:xfrm flipH="false" flipV="false" rot="10799604">
            <a:off x="-421388" y="5268553"/>
            <a:ext cx="18708976" cy="7152188"/>
          </a:xfrm>
          <a:prstGeom prst="rect">
            <a:avLst/>
          </a:prstGeom>
        </p:spPr>
      </p:pic>
      <p:grpSp>
        <p:nvGrpSpPr>
          <p:cNvPr name="Group 4" id="4"/>
          <p:cNvGrpSpPr>
            <a:grpSpLocks noChangeAspect="true"/>
          </p:cNvGrpSpPr>
          <p:nvPr/>
        </p:nvGrpSpPr>
        <p:grpSpPr>
          <a:xfrm rot="0">
            <a:off x="3064271" y="4690472"/>
            <a:ext cx="1518432" cy="1518432"/>
            <a:chOff x="0" y="0"/>
            <a:chExt cx="12700000" cy="12700000"/>
          </a:xfrm>
        </p:grpSpPr>
        <p:sp>
          <p:nvSpPr>
            <p:cNvPr name="Freeform 5" id="5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71002" b="0"/>
          <a:stretch>
            <a:fillRect/>
          </a:stretch>
        </p:blipFill>
        <p:spPr>
          <a:xfrm flipH="false" flipV="false" rot="0">
            <a:off x="4692024" y="5307270"/>
            <a:ext cx="1697689" cy="585462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038907" y="1497343"/>
            <a:ext cx="16230600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Add a Timeline Page</a:t>
            </a:r>
          </a:p>
        </p:txBody>
      </p:sp>
      <p:grpSp>
        <p:nvGrpSpPr>
          <p:cNvPr name="Group 8" id="8"/>
          <p:cNvGrpSpPr>
            <a:grpSpLocks noChangeAspect="true"/>
          </p:cNvGrpSpPr>
          <p:nvPr/>
        </p:nvGrpSpPr>
        <p:grpSpPr>
          <a:xfrm rot="0">
            <a:off x="6389713" y="4690472"/>
            <a:ext cx="1518432" cy="1518432"/>
            <a:chOff x="0" y="0"/>
            <a:chExt cx="12700000" cy="12700000"/>
          </a:xfrm>
        </p:grpSpPr>
        <p:sp>
          <p:nvSpPr>
            <p:cNvPr name="Freeform 9" id="9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45397" t="0" r="27358" b="3712"/>
          <a:stretch>
            <a:fillRect/>
          </a:stretch>
        </p:blipFill>
        <p:spPr>
          <a:xfrm flipH="false" flipV="false" rot="0">
            <a:off x="8070897" y="5307270"/>
            <a:ext cx="1595022" cy="563724"/>
          </a:xfrm>
          <a:prstGeom prst="rect">
            <a:avLst/>
          </a:prstGeom>
        </p:spPr>
      </p:pic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9787427" y="4690472"/>
            <a:ext cx="1518432" cy="1518432"/>
            <a:chOff x="0" y="0"/>
            <a:chExt cx="12700000" cy="12700000"/>
          </a:xfrm>
        </p:grpSpPr>
        <p:sp>
          <p:nvSpPr>
            <p:cNvPr name="Freeform 12" id="12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3" id="13"/>
          <p:cNvGrpSpPr>
            <a:grpSpLocks noChangeAspect="true"/>
          </p:cNvGrpSpPr>
          <p:nvPr/>
        </p:nvGrpSpPr>
        <p:grpSpPr>
          <a:xfrm rot="0">
            <a:off x="13078210" y="4670483"/>
            <a:ext cx="1518432" cy="1518432"/>
            <a:chOff x="0" y="0"/>
            <a:chExt cx="12700000" cy="12700000"/>
          </a:xfrm>
        </p:grpSpPr>
        <p:sp>
          <p:nvSpPr>
            <p:cNvPr name="Freeform 14" id="14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15" id="15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71002" b="0"/>
          <a:stretch>
            <a:fillRect/>
          </a:stretch>
        </p:blipFill>
        <p:spPr>
          <a:xfrm flipH="false" flipV="false" rot="0">
            <a:off x="11465946" y="5285532"/>
            <a:ext cx="1697689" cy="585462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45397" t="0" r="27358" b="3712"/>
          <a:stretch>
            <a:fillRect/>
          </a:stretch>
        </p:blipFill>
        <p:spPr>
          <a:xfrm flipH="false" flipV="false" rot="0">
            <a:off x="14703366" y="5285532"/>
            <a:ext cx="1595022" cy="563724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45397" t="0" r="27358" b="3712"/>
          <a:stretch>
            <a:fillRect/>
          </a:stretch>
        </p:blipFill>
        <p:spPr>
          <a:xfrm flipH="false" flipV="false" rot="0">
            <a:off x="1307324" y="5318139"/>
            <a:ext cx="1595022" cy="563724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8224523">
            <a:off x="-4576263" y="-2921018"/>
            <a:ext cx="7793556" cy="5734237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462364">
            <a:off x="14785202" y="7419882"/>
            <a:ext cx="7793556" cy="5734237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4014085" y="8229600"/>
            <a:ext cx="7184571" cy="4114800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false" flipV="false" rot="0">
            <a:off x="6843725" y="4972863"/>
            <a:ext cx="610406" cy="976649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10"/>
          <a:srcRect l="0" t="0" r="0" b="0"/>
          <a:stretch>
            <a:fillRect/>
          </a:stretch>
        </p:blipFill>
        <p:spPr>
          <a:xfrm flipH="false" flipV="false" rot="0">
            <a:off x="10123120" y="4966399"/>
            <a:ext cx="880723" cy="989577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11"/>
          <a:srcRect l="0" t="0" r="0" b="0"/>
          <a:stretch>
            <a:fillRect/>
          </a:stretch>
        </p:blipFill>
        <p:spPr>
          <a:xfrm flipH="false" flipV="false" rot="0">
            <a:off x="13325560" y="4738132"/>
            <a:ext cx="1114469" cy="1211380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0">
            <a:off x="3528626" y="5001253"/>
            <a:ext cx="597915" cy="919869"/>
          </a:xfrm>
          <a:prstGeom prst="rect">
            <a:avLst/>
          </a:prstGeom>
        </p:spPr>
      </p:pic>
      <p:grpSp>
        <p:nvGrpSpPr>
          <p:cNvPr name="Group 26" id="26"/>
          <p:cNvGrpSpPr/>
          <p:nvPr/>
        </p:nvGrpSpPr>
        <p:grpSpPr>
          <a:xfrm rot="0">
            <a:off x="2537592" y="6471243"/>
            <a:ext cx="2784871" cy="1193643"/>
            <a:chOff x="0" y="0"/>
            <a:chExt cx="3713161" cy="1591523"/>
          </a:xfrm>
        </p:grpSpPr>
        <p:sp>
          <p:nvSpPr>
            <p:cNvPr name="TextBox 27" id="27"/>
            <p:cNvSpPr txBox="true"/>
            <p:nvPr/>
          </p:nvSpPr>
          <p:spPr>
            <a:xfrm rot="0">
              <a:off x="0" y="0"/>
              <a:ext cx="3713161" cy="6073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2F1A0A"/>
                  </a:solidFill>
                  <a:latin typeface="Source Sans Pro"/>
                </a:rPr>
                <a:t>Add a main point</a:t>
              </a:r>
            </a:p>
          </p:txBody>
        </p:sp>
        <p:sp>
          <p:nvSpPr>
            <p:cNvPr name="TextBox 28" id="28"/>
            <p:cNvSpPr txBox="true"/>
            <p:nvPr/>
          </p:nvSpPr>
          <p:spPr>
            <a:xfrm rot="0">
              <a:off x="143338" y="683980"/>
              <a:ext cx="3223864" cy="9075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2F1A0A"/>
                  </a:solidFill>
                  <a:latin typeface="Source Sans Pro"/>
                </a:rPr>
                <a:t>E</a:t>
              </a:r>
              <a:r>
                <a:rPr lang="en-US" sz="2000" u="none">
                  <a:solidFill>
                    <a:srgbClr val="2F1A0A"/>
                  </a:solidFill>
                  <a:latin typeface="Source Sans Pro"/>
                </a:rPr>
                <a:t>laborate on what you want to discuss. </a:t>
              </a:r>
            </a:p>
          </p:txBody>
        </p:sp>
      </p:grpSp>
      <p:grpSp>
        <p:nvGrpSpPr>
          <p:cNvPr name="Group 29" id="29"/>
          <p:cNvGrpSpPr/>
          <p:nvPr/>
        </p:nvGrpSpPr>
        <p:grpSpPr>
          <a:xfrm rot="0">
            <a:off x="5874621" y="6471243"/>
            <a:ext cx="2784871" cy="1193643"/>
            <a:chOff x="0" y="0"/>
            <a:chExt cx="3713161" cy="1591523"/>
          </a:xfrm>
        </p:grpSpPr>
        <p:sp>
          <p:nvSpPr>
            <p:cNvPr name="TextBox 30" id="30"/>
            <p:cNvSpPr txBox="true"/>
            <p:nvPr/>
          </p:nvSpPr>
          <p:spPr>
            <a:xfrm rot="0">
              <a:off x="0" y="0"/>
              <a:ext cx="3713161" cy="6073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2F1A0A"/>
                  </a:solidFill>
                  <a:latin typeface="Source Sans Pro"/>
                </a:rPr>
                <a:t>Add a main point</a:t>
              </a:r>
            </a:p>
          </p:txBody>
        </p:sp>
        <p:sp>
          <p:nvSpPr>
            <p:cNvPr name="TextBox 31" id="31"/>
            <p:cNvSpPr txBox="true"/>
            <p:nvPr/>
          </p:nvSpPr>
          <p:spPr>
            <a:xfrm rot="0">
              <a:off x="143338" y="683980"/>
              <a:ext cx="3223864" cy="9075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2F1A0A"/>
                  </a:solidFill>
                  <a:latin typeface="Source Sans Pro"/>
                </a:rPr>
                <a:t>E</a:t>
              </a:r>
              <a:r>
                <a:rPr lang="en-US" sz="2000" u="none">
                  <a:solidFill>
                    <a:srgbClr val="2F1A0A"/>
                  </a:solidFill>
                  <a:latin typeface="Source Sans Pro"/>
                </a:rPr>
                <a:t>laborate on what you want to discuss. </a:t>
              </a:r>
            </a:p>
          </p:txBody>
        </p:sp>
      </p:grpSp>
      <p:grpSp>
        <p:nvGrpSpPr>
          <p:cNvPr name="Group 32" id="32"/>
          <p:cNvGrpSpPr/>
          <p:nvPr/>
        </p:nvGrpSpPr>
        <p:grpSpPr>
          <a:xfrm rot="0">
            <a:off x="9211649" y="6471243"/>
            <a:ext cx="2784871" cy="1193643"/>
            <a:chOff x="0" y="0"/>
            <a:chExt cx="3713161" cy="1591523"/>
          </a:xfrm>
        </p:grpSpPr>
        <p:sp>
          <p:nvSpPr>
            <p:cNvPr name="TextBox 33" id="33"/>
            <p:cNvSpPr txBox="true"/>
            <p:nvPr/>
          </p:nvSpPr>
          <p:spPr>
            <a:xfrm rot="0">
              <a:off x="0" y="0"/>
              <a:ext cx="3713161" cy="6073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2F1A0A"/>
                  </a:solidFill>
                  <a:latin typeface="Source Sans Pro"/>
                </a:rPr>
                <a:t>Add a main point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143338" y="683980"/>
              <a:ext cx="3223864" cy="9075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2F1A0A"/>
                  </a:solidFill>
                  <a:latin typeface="Source Sans Pro"/>
                </a:rPr>
                <a:t>E</a:t>
              </a:r>
              <a:r>
                <a:rPr lang="en-US" sz="2000" u="none">
                  <a:solidFill>
                    <a:srgbClr val="2F1A0A"/>
                  </a:solidFill>
                  <a:latin typeface="Source Sans Pro"/>
                </a:rPr>
                <a:t>laborate on what you want to discuss. </a:t>
              </a:r>
            </a:p>
          </p:txBody>
        </p:sp>
      </p:grpSp>
      <p:grpSp>
        <p:nvGrpSpPr>
          <p:cNvPr name="Group 35" id="35"/>
          <p:cNvGrpSpPr/>
          <p:nvPr/>
        </p:nvGrpSpPr>
        <p:grpSpPr>
          <a:xfrm rot="0">
            <a:off x="12548678" y="6471243"/>
            <a:ext cx="2784871" cy="1193643"/>
            <a:chOff x="0" y="0"/>
            <a:chExt cx="3713161" cy="1591523"/>
          </a:xfrm>
        </p:grpSpPr>
        <p:sp>
          <p:nvSpPr>
            <p:cNvPr name="TextBox 36" id="36"/>
            <p:cNvSpPr txBox="true"/>
            <p:nvPr/>
          </p:nvSpPr>
          <p:spPr>
            <a:xfrm rot="0">
              <a:off x="0" y="0"/>
              <a:ext cx="3713161" cy="607391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600"/>
                </a:lnSpc>
                <a:spcBef>
                  <a:spcPct val="0"/>
                </a:spcBef>
              </a:pPr>
              <a:r>
                <a:rPr lang="en-US" sz="3000" u="none">
                  <a:solidFill>
                    <a:srgbClr val="2F1A0A"/>
                  </a:solidFill>
                  <a:latin typeface="Source Sans Pro"/>
                </a:rPr>
                <a:t>Add a main point</a:t>
              </a:r>
            </a:p>
          </p:txBody>
        </p:sp>
        <p:sp>
          <p:nvSpPr>
            <p:cNvPr name="TextBox 37" id="37"/>
            <p:cNvSpPr txBox="true"/>
            <p:nvPr/>
          </p:nvSpPr>
          <p:spPr>
            <a:xfrm rot="0">
              <a:off x="143338" y="683980"/>
              <a:ext cx="3223864" cy="907544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8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2F1A0A"/>
                  </a:solidFill>
                  <a:latin typeface="Source Sans Pro"/>
                </a:rPr>
                <a:t>E</a:t>
              </a:r>
              <a:r>
                <a:rPr lang="en-US" sz="2000" u="none">
                  <a:solidFill>
                    <a:srgbClr val="2F1A0A"/>
                  </a:solidFill>
                  <a:latin typeface="Source Sans Pro"/>
                </a:rPr>
                <a:t>laborate on what you want to discuss. </a:t>
              </a:r>
            </a:p>
          </p:txBody>
        </p:sp>
      </p:grp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2276679" y="5196683"/>
            <a:ext cx="3160360" cy="911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2F1A0A"/>
                </a:solidFill>
                <a:latin typeface="Source Sans Pro"/>
              </a:rPr>
              <a:t>Elaborate on the featured statistic</a:t>
            </a:r>
          </a:p>
        </p:txBody>
      </p:sp>
      <p:grpSp>
        <p:nvGrpSpPr>
          <p:cNvPr name="Group 3" id="3"/>
          <p:cNvGrpSpPr>
            <a:grpSpLocks noChangeAspect="true"/>
          </p:cNvGrpSpPr>
          <p:nvPr/>
        </p:nvGrpSpPr>
        <p:grpSpPr>
          <a:xfrm rot="0">
            <a:off x="2074243" y="1702264"/>
            <a:ext cx="3431882" cy="3431882"/>
            <a:chOff x="0" y="0"/>
            <a:chExt cx="12700000" cy="12700000"/>
          </a:xfrm>
        </p:grpSpPr>
        <p:sp>
          <p:nvSpPr>
            <p:cNvPr name="Freeform 4" id="4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5" id="5"/>
          <p:cNvSpPr txBox="true"/>
          <p:nvPr/>
        </p:nvSpPr>
        <p:spPr>
          <a:xfrm rot="0">
            <a:off x="1928375" y="2620127"/>
            <a:ext cx="3856967" cy="20554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740"/>
              </a:lnSpc>
            </a:pPr>
            <a:r>
              <a:rPr lang="en-US" sz="9000">
                <a:solidFill>
                  <a:srgbClr val="FFFFFF"/>
                </a:solidFill>
                <a:latin typeface="Alegreya Bold"/>
              </a:rPr>
              <a:t>2 out</a:t>
            </a:r>
          </a:p>
          <a:p>
            <a:pPr algn="ctr">
              <a:lnSpc>
                <a:spcPts val="7740"/>
              </a:lnSpc>
            </a:pPr>
            <a:r>
              <a:rPr lang="en-US" sz="9000">
                <a:solidFill>
                  <a:srgbClr val="FFFFFF"/>
                </a:solidFill>
                <a:latin typeface="Alegreya Bold"/>
              </a:rPr>
              <a:t>of 5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6640397" y="8045984"/>
            <a:ext cx="4820612" cy="135834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400"/>
              </a:lnSpc>
            </a:pPr>
            <a:r>
              <a:rPr lang="en-US" sz="4500">
                <a:solidFill>
                  <a:srgbClr val="2F1A0A"/>
                </a:solidFill>
                <a:latin typeface="Source Sans Pro"/>
              </a:rPr>
              <a:t>Elaborate on the featured statistic</a:t>
            </a:r>
          </a:p>
        </p:txBody>
      </p: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6308751" y="2811209"/>
            <a:ext cx="5234775" cy="5234775"/>
            <a:chOff x="0" y="0"/>
            <a:chExt cx="12700000" cy="12700000"/>
          </a:xfrm>
        </p:grpSpPr>
        <p:sp>
          <p:nvSpPr>
            <p:cNvPr name="Freeform 8" id="8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C7D7A9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9" id="9"/>
          <p:cNvSpPr txBox="true"/>
          <p:nvPr/>
        </p:nvSpPr>
        <p:spPr>
          <a:xfrm rot="0">
            <a:off x="7543521" y="4929510"/>
            <a:ext cx="3073876" cy="15597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204"/>
              </a:lnSpc>
            </a:pPr>
            <a:r>
              <a:rPr lang="en-US" sz="13028">
                <a:solidFill>
                  <a:srgbClr val="FFFFFF"/>
                </a:solidFill>
                <a:latin typeface="Alegreya Bold"/>
              </a:rPr>
              <a:t>95%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2912856" y="5694766"/>
            <a:ext cx="3160360" cy="9110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600"/>
              </a:lnSpc>
            </a:pPr>
            <a:r>
              <a:rPr lang="en-US" sz="3000">
                <a:solidFill>
                  <a:srgbClr val="2F1A0A"/>
                </a:solidFill>
                <a:latin typeface="Source Sans Pro"/>
              </a:rPr>
              <a:t>Elaborate on the featured statistic</a:t>
            </a:r>
          </a:p>
        </p:txBody>
      </p:sp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12346153" y="1702264"/>
            <a:ext cx="3992502" cy="3992502"/>
            <a:chOff x="0" y="0"/>
            <a:chExt cx="12700000" cy="12700000"/>
          </a:xfrm>
        </p:grpSpPr>
        <p:sp>
          <p:nvSpPr>
            <p:cNvPr name="Freeform 12" id="12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13" id="13"/>
          <p:cNvSpPr txBox="true"/>
          <p:nvPr/>
        </p:nvSpPr>
        <p:spPr>
          <a:xfrm rot="0">
            <a:off x="12481688" y="2627581"/>
            <a:ext cx="3856967" cy="20480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7740"/>
              </a:lnSpc>
            </a:pPr>
            <a:r>
              <a:rPr lang="en-US" sz="9000">
                <a:solidFill>
                  <a:srgbClr val="FFFFFF"/>
                </a:solidFill>
                <a:latin typeface="Alegreya Bold"/>
              </a:rPr>
              <a:t>12 million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254380" y="-2048978"/>
            <a:ext cx="7184571" cy="411480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608129" y="-5413363"/>
            <a:ext cx="8910325" cy="9071381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4331546">
            <a:off x="-3475654" y="6026883"/>
            <a:ext cx="7793556" cy="5734237"/>
          </a:xfrm>
          <a:prstGeom prst="rect">
            <a:avLst/>
          </a:prstGeom>
        </p:spPr>
      </p:pic>
      <p:graphicFrame>
        <p:nvGraphicFramePr>
          <p:cNvPr name="Table 3" id="3"/>
          <p:cNvGraphicFramePr>
            <a:graphicFrameLocks noGrp="true"/>
          </p:cNvGraphicFramePr>
          <p:nvPr/>
        </p:nvGraphicFramePr>
        <p:xfrm>
          <a:off x="1028700" y="3193557"/>
          <a:ext cx="16176684" cy="6351413"/>
        </p:xfrm>
        <a:graphic>
          <a:graphicData uri="http://schemas.openxmlformats.org/drawingml/2006/table">
            <a:tbl>
              <a:tblPr/>
              <a:tblGrid>
                <a:gridCol w="1678932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  <a:gridCol w="1208146"/>
              </a:tblGrid>
              <a:tr h="765481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YEAR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JAN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FEB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MAR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APRIL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MAY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JUNE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JULY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AUG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SEPT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OCT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NOV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 Bold"/>
                        </a:rPr>
                        <a:t>DEC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401397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38513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640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640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  <a:tr h="1391725"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r>
                        <a:rPr lang="en-US" sz="1800">
                          <a:solidFill>
                            <a:srgbClr val="2F1A0A"/>
                          </a:solidFill>
                          <a:latin typeface="Source Sans Pro"/>
                        </a:rPr>
                        <a:t>Action Point</a:t>
                      </a: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4F4F4"/>
                    </a:solidFill>
                  </a:tcPr>
                </a:tc>
                <a:tc>
                  <a:txBody>
                    <a:bodyPr anchor="t" rtlCol="false"/>
                    <a:lstStyle/>
                    <a:p>
                      <a:pPr algn="ctr">
                        <a:lnSpc>
                          <a:spcPts val="2520"/>
                        </a:lnSpc>
                        <a:defRPr/>
                      </a:pPr>
                      <a:endParaRPr lang="en-US" sz="1100"/>
                    </a:p>
                  </a:txBody>
                  <a:tcPr marL="192563" marR="192563" marT="192563" marB="192563" anchor="ctr">
                    <a:lnL cmpd="sng" algn="ctr" cap="flat" w="19050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38513">
                      <a:solidFill>
                        <a:srgbClr val="FFFFFF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28575">
                      <a:solidFill>
                        <a:srgbClr val="2F1A0A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19256">
                      <a:solidFill>
                        <a:srgbClr val="EDECED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name="AutoShape 4" id="4"/>
          <p:cNvSpPr/>
          <p:nvPr/>
        </p:nvSpPr>
        <p:spPr>
          <a:xfrm rot="0">
            <a:off x="2773511" y="4627653"/>
            <a:ext cx="4679123" cy="0"/>
          </a:xfrm>
          <a:prstGeom prst="line">
            <a:avLst/>
          </a:prstGeom>
          <a:ln cap="flat" w="285750">
            <a:solidFill>
              <a:srgbClr val="FC8586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0">
            <a:off x="6466863" y="5908298"/>
            <a:ext cx="4679123" cy="0"/>
          </a:xfrm>
          <a:prstGeom prst="line">
            <a:avLst/>
          </a:prstGeom>
          <a:ln cap="flat" w="285750">
            <a:solidFill>
              <a:srgbClr val="C7D7A9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0">
            <a:off x="10073426" y="7327803"/>
            <a:ext cx="4679123" cy="0"/>
          </a:xfrm>
          <a:prstGeom prst="line">
            <a:avLst/>
          </a:prstGeom>
          <a:ln cap="flat" w="285750">
            <a:solidFill>
              <a:srgbClr val="FC8586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0">
            <a:off x="12580177" y="8751126"/>
            <a:ext cx="4171309" cy="0"/>
          </a:xfrm>
          <a:prstGeom prst="line">
            <a:avLst/>
          </a:prstGeom>
          <a:ln cap="flat" w="285750">
            <a:solidFill>
              <a:srgbClr val="C7D7A9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TextBox 8" id="8"/>
          <p:cNvSpPr txBox="true"/>
          <p:nvPr/>
        </p:nvSpPr>
        <p:spPr>
          <a:xfrm rot="0">
            <a:off x="1102296" y="1028700"/>
            <a:ext cx="10757187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Add a Roadmap Page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102296" y="2276229"/>
            <a:ext cx="8535221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Elaborate on the data you want to discuss </a:t>
            </a:r>
          </a:p>
        </p:txBody>
      </p:sp>
      <p:pic>
        <p:nvPicPr>
          <p:cNvPr name="Picture 10" id="10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9385144">
            <a:off x="13849025" y="-3415549"/>
            <a:ext cx="7793556" cy="5734237"/>
          </a:xfrm>
          <a:prstGeom prst="rect">
            <a:avLst/>
          </a:prstGeom>
        </p:spPr>
      </p:pic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C7D7A9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207281" y="1755127"/>
            <a:ext cx="11463603" cy="7393258"/>
            <a:chOff x="0" y="0"/>
            <a:chExt cx="15284803" cy="9857677"/>
          </a:xfrm>
        </p:grpSpPr>
        <p:grpSp>
          <p:nvGrpSpPr>
            <p:cNvPr name="Group 3" id="3"/>
            <p:cNvGrpSpPr>
              <a:grpSpLocks noChangeAspect="true"/>
            </p:cNvGrpSpPr>
            <p:nvPr/>
          </p:nvGrpSpPr>
          <p:grpSpPr>
            <a:xfrm rot="0">
              <a:off x="0" y="0"/>
              <a:ext cx="10091246" cy="9857677"/>
              <a:chOff x="0" y="0"/>
              <a:chExt cx="4828540" cy="4716780"/>
            </a:xfrm>
          </p:grpSpPr>
          <p:sp>
            <p:nvSpPr>
              <p:cNvPr name="Freeform 4" id="4"/>
              <p:cNvSpPr/>
              <p:nvPr/>
            </p:nvSpPr>
            <p:spPr>
              <a:xfrm>
                <a:off x="0" y="-7620"/>
                <a:ext cx="4833620" cy="4726940"/>
              </a:xfrm>
              <a:custGeom>
                <a:avLst/>
                <a:gdLst/>
                <a:ahLst/>
                <a:cxnLst/>
                <a:rect r="r" b="b" t="t" l="l"/>
                <a:pathLst>
                  <a:path h="4726940" w="4833620">
                    <a:moveTo>
                      <a:pt x="3416300" y="4662170"/>
                    </a:moveTo>
                    <a:cubicBezTo>
                      <a:pt x="3388360" y="4669790"/>
                      <a:pt x="3366770" y="4679950"/>
                      <a:pt x="3345180" y="4682490"/>
                    </a:cubicBezTo>
                    <a:cubicBezTo>
                      <a:pt x="3223260" y="4692650"/>
                      <a:pt x="3102610" y="4702810"/>
                      <a:pt x="2980690" y="4711700"/>
                    </a:cubicBezTo>
                    <a:cubicBezTo>
                      <a:pt x="2918460" y="4715510"/>
                      <a:pt x="2856230" y="4719320"/>
                      <a:pt x="2794000" y="4720590"/>
                    </a:cubicBezTo>
                    <a:cubicBezTo>
                      <a:pt x="2726690" y="4723130"/>
                      <a:pt x="2659380" y="4726940"/>
                      <a:pt x="2593340" y="4724400"/>
                    </a:cubicBezTo>
                    <a:cubicBezTo>
                      <a:pt x="2529840" y="4723130"/>
                      <a:pt x="2466340" y="4719320"/>
                      <a:pt x="2405380" y="4707890"/>
                    </a:cubicBezTo>
                    <a:cubicBezTo>
                      <a:pt x="2326640" y="4693920"/>
                      <a:pt x="2246630" y="4693920"/>
                      <a:pt x="2169160" y="4681220"/>
                    </a:cubicBezTo>
                    <a:cubicBezTo>
                      <a:pt x="1967230" y="4648200"/>
                      <a:pt x="1761490" y="4657090"/>
                      <a:pt x="1558290" y="4643120"/>
                    </a:cubicBezTo>
                    <a:cubicBezTo>
                      <a:pt x="1443990" y="4635500"/>
                      <a:pt x="1329690" y="4617720"/>
                      <a:pt x="1215390" y="4602480"/>
                    </a:cubicBezTo>
                    <a:cubicBezTo>
                      <a:pt x="1085850" y="4585970"/>
                      <a:pt x="956310" y="4566920"/>
                      <a:pt x="825500" y="4549140"/>
                    </a:cubicBezTo>
                    <a:cubicBezTo>
                      <a:pt x="730250" y="4536440"/>
                      <a:pt x="633730" y="4523740"/>
                      <a:pt x="538480" y="4511040"/>
                    </a:cubicBezTo>
                    <a:cubicBezTo>
                      <a:pt x="535940" y="4511040"/>
                      <a:pt x="533400" y="4509770"/>
                      <a:pt x="530860" y="4509770"/>
                    </a:cubicBezTo>
                    <a:cubicBezTo>
                      <a:pt x="450850" y="4475479"/>
                      <a:pt x="365760" y="4448810"/>
                      <a:pt x="292100" y="4404360"/>
                    </a:cubicBezTo>
                    <a:cubicBezTo>
                      <a:pt x="167640" y="4328160"/>
                      <a:pt x="114300" y="4206240"/>
                      <a:pt x="109220" y="4062730"/>
                    </a:cubicBezTo>
                    <a:cubicBezTo>
                      <a:pt x="107950" y="4013200"/>
                      <a:pt x="101600" y="3964940"/>
                      <a:pt x="101600" y="3915410"/>
                    </a:cubicBezTo>
                    <a:cubicBezTo>
                      <a:pt x="102870" y="3846830"/>
                      <a:pt x="107950" y="3779520"/>
                      <a:pt x="111760" y="3712210"/>
                    </a:cubicBezTo>
                    <a:cubicBezTo>
                      <a:pt x="121920" y="3511550"/>
                      <a:pt x="127000" y="3310890"/>
                      <a:pt x="111760" y="3110230"/>
                    </a:cubicBezTo>
                    <a:cubicBezTo>
                      <a:pt x="97790" y="2929890"/>
                      <a:pt x="85090" y="2750820"/>
                      <a:pt x="71120" y="2570480"/>
                    </a:cubicBezTo>
                    <a:cubicBezTo>
                      <a:pt x="62230" y="2454910"/>
                      <a:pt x="50800" y="2340610"/>
                      <a:pt x="43180" y="2225040"/>
                    </a:cubicBezTo>
                    <a:cubicBezTo>
                      <a:pt x="38100" y="2148840"/>
                      <a:pt x="39370" y="2071370"/>
                      <a:pt x="34290" y="1995170"/>
                    </a:cubicBezTo>
                    <a:cubicBezTo>
                      <a:pt x="31750" y="1951990"/>
                      <a:pt x="17780" y="1910080"/>
                      <a:pt x="16510" y="1866900"/>
                    </a:cubicBezTo>
                    <a:cubicBezTo>
                      <a:pt x="11430" y="1762760"/>
                      <a:pt x="10160" y="1657350"/>
                      <a:pt x="7620" y="1551940"/>
                    </a:cubicBezTo>
                    <a:cubicBezTo>
                      <a:pt x="6350" y="1511300"/>
                      <a:pt x="0" y="1470660"/>
                      <a:pt x="1270" y="1430020"/>
                    </a:cubicBezTo>
                    <a:cubicBezTo>
                      <a:pt x="2540" y="1366520"/>
                      <a:pt x="10160" y="1303020"/>
                      <a:pt x="11430" y="1239520"/>
                    </a:cubicBezTo>
                    <a:cubicBezTo>
                      <a:pt x="12700" y="1165860"/>
                      <a:pt x="5080" y="1092200"/>
                      <a:pt x="7620" y="1019810"/>
                    </a:cubicBezTo>
                    <a:cubicBezTo>
                      <a:pt x="7620" y="949960"/>
                      <a:pt x="16510" y="881380"/>
                      <a:pt x="25400" y="811530"/>
                    </a:cubicBezTo>
                    <a:cubicBezTo>
                      <a:pt x="27940" y="787400"/>
                      <a:pt x="45720" y="765810"/>
                      <a:pt x="50800" y="741680"/>
                    </a:cubicBezTo>
                    <a:cubicBezTo>
                      <a:pt x="72390" y="622300"/>
                      <a:pt x="95250" y="502920"/>
                      <a:pt x="151130" y="392430"/>
                    </a:cubicBezTo>
                    <a:cubicBezTo>
                      <a:pt x="163830" y="368300"/>
                      <a:pt x="184150" y="346710"/>
                      <a:pt x="203200" y="327660"/>
                    </a:cubicBezTo>
                    <a:cubicBezTo>
                      <a:pt x="209550" y="321310"/>
                      <a:pt x="224790" y="325120"/>
                      <a:pt x="228600" y="325120"/>
                    </a:cubicBezTo>
                    <a:cubicBezTo>
                      <a:pt x="237490" y="308610"/>
                      <a:pt x="242570" y="292100"/>
                      <a:pt x="252730" y="284480"/>
                    </a:cubicBezTo>
                    <a:cubicBezTo>
                      <a:pt x="307340" y="242570"/>
                      <a:pt x="364490" y="212090"/>
                      <a:pt x="435610" y="204470"/>
                    </a:cubicBezTo>
                    <a:cubicBezTo>
                      <a:pt x="488950" y="198120"/>
                      <a:pt x="541020" y="175260"/>
                      <a:pt x="594360" y="162560"/>
                    </a:cubicBezTo>
                    <a:cubicBezTo>
                      <a:pt x="659130" y="147320"/>
                      <a:pt x="723900" y="129540"/>
                      <a:pt x="791210" y="120650"/>
                    </a:cubicBezTo>
                    <a:cubicBezTo>
                      <a:pt x="852170" y="113030"/>
                      <a:pt x="910590" y="96520"/>
                      <a:pt x="972820" y="91440"/>
                    </a:cubicBezTo>
                    <a:cubicBezTo>
                      <a:pt x="1036320" y="86360"/>
                      <a:pt x="1099820" y="71120"/>
                      <a:pt x="1164590" y="66040"/>
                    </a:cubicBezTo>
                    <a:cubicBezTo>
                      <a:pt x="1339850" y="53340"/>
                      <a:pt x="1516380" y="44450"/>
                      <a:pt x="1691640" y="34290"/>
                    </a:cubicBezTo>
                    <a:cubicBezTo>
                      <a:pt x="1734820" y="31750"/>
                      <a:pt x="1778000" y="34290"/>
                      <a:pt x="1821180" y="35560"/>
                    </a:cubicBezTo>
                    <a:cubicBezTo>
                      <a:pt x="1842770" y="36830"/>
                      <a:pt x="1864360" y="41910"/>
                      <a:pt x="1887220" y="44450"/>
                    </a:cubicBezTo>
                    <a:cubicBezTo>
                      <a:pt x="1897380" y="45720"/>
                      <a:pt x="1907540" y="41910"/>
                      <a:pt x="1917700" y="41910"/>
                    </a:cubicBezTo>
                    <a:cubicBezTo>
                      <a:pt x="1948180" y="41910"/>
                      <a:pt x="1979930" y="41910"/>
                      <a:pt x="2010410" y="40640"/>
                    </a:cubicBezTo>
                    <a:cubicBezTo>
                      <a:pt x="2068830" y="38100"/>
                      <a:pt x="2128520" y="31750"/>
                      <a:pt x="2186940" y="31750"/>
                    </a:cubicBezTo>
                    <a:cubicBezTo>
                      <a:pt x="2244090" y="31750"/>
                      <a:pt x="2301240" y="35560"/>
                      <a:pt x="2358390" y="38100"/>
                    </a:cubicBezTo>
                    <a:lnTo>
                      <a:pt x="2404110" y="38100"/>
                    </a:lnTo>
                    <a:cubicBezTo>
                      <a:pt x="2473960" y="35560"/>
                      <a:pt x="2542540" y="35560"/>
                      <a:pt x="2612390" y="31750"/>
                    </a:cubicBezTo>
                    <a:cubicBezTo>
                      <a:pt x="2679700" y="27940"/>
                      <a:pt x="2745740" y="19050"/>
                      <a:pt x="2813050" y="15240"/>
                    </a:cubicBezTo>
                    <a:cubicBezTo>
                      <a:pt x="2844800" y="12700"/>
                      <a:pt x="2877820" y="12700"/>
                      <a:pt x="2909570" y="19050"/>
                    </a:cubicBezTo>
                    <a:cubicBezTo>
                      <a:pt x="2957830" y="27940"/>
                      <a:pt x="3003550" y="33020"/>
                      <a:pt x="3051810" y="19050"/>
                    </a:cubicBezTo>
                    <a:cubicBezTo>
                      <a:pt x="3069590" y="13970"/>
                      <a:pt x="3092450" y="22860"/>
                      <a:pt x="3112770" y="25400"/>
                    </a:cubicBezTo>
                    <a:cubicBezTo>
                      <a:pt x="3121660" y="26670"/>
                      <a:pt x="3131820" y="29210"/>
                      <a:pt x="3136900" y="25400"/>
                    </a:cubicBezTo>
                    <a:cubicBezTo>
                      <a:pt x="3171190" y="0"/>
                      <a:pt x="3202940" y="6350"/>
                      <a:pt x="3235960" y="27940"/>
                    </a:cubicBezTo>
                    <a:cubicBezTo>
                      <a:pt x="3239770" y="30480"/>
                      <a:pt x="3249930" y="24130"/>
                      <a:pt x="3257550" y="24130"/>
                    </a:cubicBezTo>
                    <a:cubicBezTo>
                      <a:pt x="3288030" y="24130"/>
                      <a:pt x="3318510" y="24130"/>
                      <a:pt x="3350260" y="25400"/>
                    </a:cubicBezTo>
                    <a:cubicBezTo>
                      <a:pt x="3373120" y="26670"/>
                      <a:pt x="3394710" y="34290"/>
                      <a:pt x="3417570" y="36830"/>
                    </a:cubicBezTo>
                    <a:cubicBezTo>
                      <a:pt x="3467100" y="43180"/>
                      <a:pt x="3517900" y="53340"/>
                      <a:pt x="3568700" y="53340"/>
                    </a:cubicBezTo>
                    <a:cubicBezTo>
                      <a:pt x="3663950" y="54610"/>
                      <a:pt x="3759200" y="58420"/>
                      <a:pt x="3853180" y="78740"/>
                    </a:cubicBezTo>
                    <a:cubicBezTo>
                      <a:pt x="3940809" y="97790"/>
                      <a:pt x="4030980" y="97790"/>
                      <a:pt x="4119880" y="113030"/>
                    </a:cubicBezTo>
                    <a:cubicBezTo>
                      <a:pt x="4173220" y="121920"/>
                      <a:pt x="4227830" y="138430"/>
                      <a:pt x="4273550" y="165100"/>
                    </a:cubicBezTo>
                    <a:cubicBezTo>
                      <a:pt x="4323080" y="193040"/>
                      <a:pt x="4361180" y="238760"/>
                      <a:pt x="4405630" y="276860"/>
                    </a:cubicBezTo>
                    <a:cubicBezTo>
                      <a:pt x="4422139" y="290830"/>
                      <a:pt x="4446270" y="300990"/>
                      <a:pt x="4457700" y="318770"/>
                    </a:cubicBezTo>
                    <a:cubicBezTo>
                      <a:pt x="4490720" y="367030"/>
                      <a:pt x="4519930" y="417830"/>
                      <a:pt x="4549140" y="468630"/>
                    </a:cubicBezTo>
                    <a:cubicBezTo>
                      <a:pt x="4570730" y="505460"/>
                      <a:pt x="4592320" y="543560"/>
                      <a:pt x="4608830" y="581660"/>
                    </a:cubicBezTo>
                    <a:cubicBezTo>
                      <a:pt x="4626610" y="626110"/>
                      <a:pt x="4640580" y="671830"/>
                      <a:pt x="4654550" y="718820"/>
                    </a:cubicBezTo>
                    <a:cubicBezTo>
                      <a:pt x="4676140" y="792480"/>
                      <a:pt x="4701540" y="866140"/>
                      <a:pt x="4715510" y="942340"/>
                    </a:cubicBezTo>
                    <a:cubicBezTo>
                      <a:pt x="4735830" y="1049020"/>
                      <a:pt x="4745990" y="1158240"/>
                      <a:pt x="4761230" y="1266190"/>
                    </a:cubicBezTo>
                    <a:cubicBezTo>
                      <a:pt x="4766310" y="1301750"/>
                      <a:pt x="4772660" y="1337310"/>
                      <a:pt x="4775200" y="1372870"/>
                    </a:cubicBezTo>
                    <a:cubicBezTo>
                      <a:pt x="4782820" y="1474470"/>
                      <a:pt x="4787900" y="1574800"/>
                      <a:pt x="4794250" y="1676400"/>
                    </a:cubicBezTo>
                    <a:cubicBezTo>
                      <a:pt x="4803140" y="1802130"/>
                      <a:pt x="4815840" y="1926590"/>
                      <a:pt x="4822190" y="2052320"/>
                    </a:cubicBezTo>
                    <a:cubicBezTo>
                      <a:pt x="4828540" y="2172970"/>
                      <a:pt x="4833620" y="2294890"/>
                      <a:pt x="4831080" y="2416810"/>
                    </a:cubicBezTo>
                    <a:cubicBezTo>
                      <a:pt x="4827270" y="2620010"/>
                      <a:pt x="4817110" y="2821940"/>
                      <a:pt x="4806950" y="3025140"/>
                    </a:cubicBezTo>
                    <a:cubicBezTo>
                      <a:pt x="4800600" y="3150870"/>
                      <a:pt x="4791710" y="3275330"/>
                      <a:pt x="4779010" y="3399790"/>
                    </a:cubicBezTo>
                    <a:cubicBezTo>
                      <a:pt x="4766310" y="3524250"/>
                      <a:pt x="4747260" y="3647440"/>
                      <a:pt x="4733290" y="3771900"/>
                    </a:cubicBezTo>
                    <a:cubicBezTo>
                      <a:pt x="4723130" y="3858260"/>
                      <a:pt x="4720590" y="3944620"/>
                      <a:pt x="4709160" y="4029710"/>
                    </a:cubicBezTo>
                    <a:cubicBezTo>
                      <a:pt x="4699000" y="4107180"/>
                      <a:pt x="4660900" y="4175760"/>
                      <a:pt x="4610100" y="4232910"/>
                    </a:cubicBezTo>
                    <a:cubicBezTo>
                      <a:pt x="4568191" y="4281170"/>
                      <a:pt x="4535170" y="4335780"/>
                      <a:pt x="4491991" y="4382770"/>
                    </a:cubicBezTo>
                    <a:cubicBezTo>
                      <a:pt x="4453891" y="4424679"/>
                      <a:pt x="4411981" y="4466590"/>
                      <a:pt x="4345941" y="4467860"/>
                    </a:cubicBezTo>
                    <a:cubicBezTo>
                      <a:pt x="4330700" y="4467860"/>
                      <a:pt x="4316731" y="4483100"/>
                      <a:pt x="4301491" y="4490720"/>
                    </a:cubicBezTo>
                    <a:cubicBezTo>
                      <a:pt x="4236720" y="4518660"/>
                      <a:pt x="4169411" y="4542790"/>
                      <a:pt x="4105911" y="4573270"/>
                    </a:cubicBezTo>
                    <a:cubicBezTo>
                      <a:pt x="3989070" y="4629150"/>
                      <a:pt x="3863341" y="4638040"/>
                      <a:pt x="3737611" y="4643120"/>
                    </a:cubicBezTo>
                    <a:cubicBezTo>
                      <a:pt x="3689351" y="4645660"/>
                      <a:pt x="3639820" y="4641850"/>
                      <a:pt x="3591561" y="4645660"/>
                    </a:cubicBezTo>
                    <a:cubicBezTo>
                      <a:pt x="3567431" y="4646930"/>
                      <a:pt x="3544570" y="4658360"/>
                      <a:pt x="3521711" y="4663440"/>
                    </a:cubicBezTo>
                    <a:cubicBezTo>
                      <a:pt x="3511551" y="4665980"/>
                      <a:pt x="3501391" y="4664710"/>
                      <a:pt x="3489961" y="4665980"/>
                    </a:cubicBezTo>
                    <a:cubicBezTo>
                      <a:pt x="3474720" y="4667250"/>
                      <a:pt x="3459481" y="4671060"/>
                      <a:pt x="3444241" y="4669790"/>
                    </a:cubicBezTo>
                    <a:cubicBezTo>
                      <a:pt x="3429000" y="4667250"/>
                      <a:pt x="3418841" y="4662170"/>
                      <a:pt x="3416300" y="4662170"/>
                    </a:cubicBezTo>
                    <a:close/>
                  </a:path>
                </a:pathLst>
              </a:custGeom>
              <a:solidFill>
                <a:srgbClr val="FFFFFF"/>
              </a:solidFill>
              <a:ln w="12700">
                <a:solidFill>
                  <a:srgbClr val="000000"/>
                </a:solidFill>
              </a:ln>
            </p:spPr>
          </p:sp>
        </p:grpSp>
        <p:grpSp>
          <p:nvGrpSpPr>
            <p:cNvPr name="Group 5" id="5"/>
            <p:cNvGrpSpPr>
              <a:grpSpLocks noChangeAspect="true"/>
            </p:cNvGrpSpPr>
            <p:nvPr/>
          </p:nvGrpSpPr>
          <p:grpSpPr>
            <a:xfrm rot="0">
              <a:off x="5193557" y="0"/>
              <a:ext cx="10091246" cy="9857677"/>
              <a:chOff x="0" y="0"/>
              <a:chExt cx="4828540" cy="4716780"/>
            </a:xfrm>
          </p:grpSpPr>
          <p:sp>
            <p:nvSpPr>
              <p:cNvPr name="Freeform 6" id="6"/>
              <p:cNvSpPr/>
              <p:nvPr/>
            </p:nvSpPr>
            <p:spPr>
              <a:xfrm>
                <a:off x="0" y="-7620"/>
                <a:ext cx="4833620" cy="4726940"/>
              </a:xfrm>
              <a:custGeom>
                <a:avLst/>
                <a:gdLst/>
                <a:ahLst/>
                <a:cxnLst/>
                <a:rect r="r" b="b" t="t" l="l"/>
                <a:pathLst>
                  <a:path h="4726940" w="4833620">
                    <a:moveTo>
                      <a:pt x="3416300" y="4662170"/>
                    </a:moveTo>
                    <a:cubicBezTo>
                      <a:pt x="3388360" y="4669790"/>
                      <a:pt x="3366770" y="4679950"/>
                      <a:pt x="3345180" y="4682490"/>
                    </a:cubicBezTo>
                    <a:cubicBezTo>
                      <a:pt x="3223260" y="4692650"/>
                      <a:pt x="3102610" y="4702810"/>
                      <a:pt x="2980690" y="4711700"/>
                    </a:cubicBezTo>
                    <a:cubicBezTo>
                      <a:pt x="2918460" y="4715510"/>
                      <a:pt x="2856230" y="4719320"/>
                      <a:pt x="2794000" y="4720590"/>
                    </a:cubicBezTo>
                    <a:cubicBezTo>
                      <a:pt x="2726690" y="4723130"/>
                      <a:pt x="2659380" y="4726940"/>
                      <a:pt x="2593340" y="4724400"/>
                    </a:cubicBezTo>
                    <a:cubicBezTo>
                      <a:pt x="2529840" y="4723130"/>
                      <a:pt x="2466340" y="4719320"/>
                      <a:pt x="2405380" y="4707890"/>
                    </a:cubicBezTo>
                    <a:cubicBezTo>
                      <a:pt x="2326640" y="4693920"/>
                      <a:pt x="2246630" y="4693920"/>
                      <a:pt x="2169160" y="4681220"/>
                    </a:cubicBezTo>
                    <a:cubicBezTo>
                      <a:pt x="1967230" y="4648200"/>
                      <a:pt x="1761490" y="4657090"/>
                      <a:pt x="1558290" y="4643120"/>
                    </a:cubicBezTo>
                    <a:cubicBezTo>
                      <a:pt x="1443990" y="4635500"/>
                      <a:pt x="1329690" y="4617720"/>
                      <a:pt x="1215390" y="4602480"/>
                    </a:cubicBezTo>
                    <a:cubicBezTo>
                      <a:pt x="1085850" y="4585970"/>
                      <a:pt x="956310" y="4566920"/>
                      <a:pt x="825500" y="4549140"/>
                    </a:cubicBezTo>
                    <a:cubicBezTo>
                      <a:pt x="730250" y="4536440"/>
                      <a:pt x="633730" y="4523740"/>
                      <a:pt x="538480" y="4511040"/>
                    </a:cubicBezTo>
                    <a:cubicBezTo>
                      <a:pt x="535940" y="4511040"/>
                      <a:pt x="533400" y="4509770"/>
                      <a:pt x="530860" y="4509770"/>
                    </a:cubicBezTo>
                    <a:cubicBezTo>
                      <a:pt x="450850" y="4475479"/>
                      <a:pt x="365760" y="4448810"/>
                      <a:pt x="292100" y="4404360"/>
                    </a:cubicBezTo>
                    <a:cubicBezTo>
                      <a:pt x="167640" y="4328160"/>
                      <a:pt x="114300" y="4206240"/>
                      <a:pt x="109220" y="4062730"/>
                    </a:cubicBezTo>
                    <a:cubicBezTo>
                      <a:pt x="107950" y="4013200"/>
                      <a:pt x="101600" y="3964940"/>
                      <a:pt x="101600" y="3915410"/>
                    </a:cubicBezTo>
                    <a:cubicBezTo>
                      <a:pt x="102870" y="3846830"/>
                      <a:pt x="107950" y="3779520"/>
                      <a:pt x="111760" y="3712210"/>
                    </a:cubicBezTo>
                    <a:cubicBezTo>
                      <a:pt x="121920" y="3511550"/>
                      <a:pt x="127000" y="3310890"/>
                      <a:pt x="111760" y="3110230"/>
                    </a:cubicBezTo>
                    <a:cubicBezTo>
                      <a:pt x="97790" y="2929890"/>
                      <a:pt x="85090" y="2750820"/>
                      <a:pt x="71120" y="2570480"/>
                    </a:cubicBezTo>
                    <a:cubicBezTo>
                      <a:pt x="62230" y="2454910"/>
                      <a:pt x="50800" y="2340610"/>
                      <a:pt x="43180" y="2225040"/>
                    </a:cubicBezTo>
                    <a:cubicBezTo>
                      <a:pt x="38100" y="2148840"/>
                      <a:pt x="39370" y="2071370"/>
                      <a:pt x="34290" y="1995170"/>
                    </a:cubicBezTo>
                    <a:cubicBezTo>
                      <a:pt x="31750" y="1951990"/>
                      <a:pt x="17780" y="1910080"/>
                      <a:pt x="16510" y="1866900"/>
                    </a:cubicBezTo>
                    <a:cubicBezTo>
                      <a:pt x="11430" y="1762760"/>
                      <a:pt x="10160" y="1657350"/>
                      <a:pt x="7620" y="1551940"/>
                    </a:cubicBezTo>
                    <a:cubicBezTo>
                      <a:pt x="6350" y="1511300"/>
                      <a:pt x="0" y="1470660"/>
                      <a:pt x="1270" y="1430020"/>
                    </a:cubicBezTo>
                    <a:cubicBezTo>
                      <a:pt x="2540" y="1366520"/>
                      <a:pt x="10160" y="1303020"/>
                      <a:pt x="11430" y="1239520"/>
                    </a:cubicBezTo>
                    <a:cubicBezTo>
                      <a:pt x="12700" y="1165860"/>
                      <a:pt x="5080" y="1092200"/>
                      <a:pt x="7620" y="1019810"/>
                    </a:cubicBezTo>
                    <a:cubicBezTo>
                      <a:pt x="7620" y="949960"/>
                      <a:pt x="16510" y="881380"/>
                      <a:pt x="25400" y="811530"/>
                    </a:cubicBezTo>
                    <a:cubicBezTo>
                      <a:pt x="27940" y="787400"/>
                      <a:pt x="45720" y="765810"/>
                      <a:pt x="50800" y="741680"/>
                    </a:cubicBezTo>
                    <a:cubicBezTo>
                      <a:pt x="72390" y="622300"/>
                      <a:pt x="95250" y="502920"/>
                      <a:pt x="151130" y="392430"/>
                    </a:cubicBezTo>
                    <a:cubicBezTo>
                      <a:pt x="163830" y="368300"/>
                      <a:pt x="184150" y="346710"/>
                      <a:pt x="203200" y="327660"/>
                    </a:cubicBezTo>
                    <a:cubicBezTo>
                      <a:pt x="209550" y="321310"/>
                      <a:pt x="224790" y="325120"/>
                      <a:pt x="228600" y="325120"/>
                    </a:cubicBezTo>
                    <a:cubicBezTo>
                      <a:pt x="237490" y="308610"/>
                      <a:pt x="242570" y="292100"/>
                      <a:pt x="252730" y="284480"/>
                    </a:cubicBezTo>
                    <a:cubicBezTo>
                      <a:pt x="307340" y="242570"/>
                      <a:pt x="364490" y="212090"/>
                      <a:pt x="435610" y="204470"/>
                    </a:cubicBezTo>
                    <a:cubicBezTo>
                      <a:pt x="488950" y="198120"/>
                      <a:pt x="541020" y="175260"/>
                      <a:pt x="594360" y="162560"/>
                    </a:cubicBezTo>
                    <a:cubicBezTo>
                      <a:pt x="659130" y="147320"/>
                      <a:pt x="723900" y="129540"/>
                      <a:pt x="791210" y="120650"/>
                    </a:cubicBezTo>
                    <a:cubicBezTo>
                      <a:pt x="852170" y="113030"/>
                      <a:pt x="910590" y="96520"/>
                      <a:pt x="972820" y="91440"/>
                    </a:cubicBezTo>
                    <a:cubicBezTo>
                      <a:pt x="1036320" y="86360"/>
                      <a:pt x="1099820" y="71120"/>
                      <a:pt x="1164590" y="66040"/>
                    </a:cubicBezTo>
                    <a:cubicBezTo>
                      <a:pt x="1339850" y="53340"/>
                      <a:pt x="1516380" y="44450"/>
                      <a:pt x="1691640" y="34290"/>
                    </a:cubicBezTo>
                    <a:cubicBezTo>
                      <a:pt x="1734820" y="31750"/>
                      <a:pt x="1778000" y="34290"/>
                      <a:pt x="1821180" y="35560"/>
                    </a:cubicBezTo>
                    <a:cubicBezTo>
                      <a:pt x="1842770" y="36830"/>
                      <a:pt x="1864360" y="41910"/>
                      <a:pt x="1887220" y="44450"/>
                    </a:cubicBezTo>
                    <a:cubicBezTo>
                      <a:pt x="1897380" y="45720"/>
                      <a:pt x="1907540" y="41910"/>
                      <a:pt x="1917700" y="41910"/>
                    </a:cubicBezTo>
                    <a:cubicBezTo>
                      <a:pt x="1948180" y="41910"/>
                      <a:pt x="1979930" y="41910"/>
                      <a:pt x="2010410" y="40640"/>
                    </a:cubicBezTo>
                    <a:cubicBezTo>
                      <a:pt x="2068830" y="38100"/>
                      <a:pt x="2128520" y="31750"/>
                      <a:pt x="2186940" y="31750"/>
                    </a:cubicBezTo>
                    <a:cubicBezTo>
                      <a:pt x="2244090" y="31750"/>
                      <a:pt x="2301240" y="35560"/>
                      <a:pt x="2358390" y="38100"/>
                    </a:cubicBezTo>
                    <a:lnTo>
                      <a:pt x="2404110" y="38100"/>
                    </a:lnTo>
                    <a:cubicBezTo>
                      <a:pt x="2473960" y="35560"/>
                      <a:pt x="2542540" y="35560"/>
                      <a:pt x="2612390" y="31750"/>
                    </a:cubicBezTo>
                    <a:cubicBezTo>
                      <a:pt x="2679700" y="27940"/>
                      <a:pt x="2745740" y="19050"/>
                      <a:pt x="2813050" y="15240"/>
                    </a:cubicBezTo>
                    <a:cubicBezTo>
                      <a:pt x="2844800" y="12700"/>
                      <a:pt x="2877820" y="12700"/>
                      <a:pt x="2909570" y="19050"/>
                    </a:cubicBezTo>
                    <a:cubicBezTo>
                      <a:pt x="2957830" y="27940"/>
                      <a:pt x="3003550" y="33020"/>
                      <a:pt x="3051810" y="19050"/>
                    </a:cubicBezTo>
                    <a:cubicBezTo>
                      <a:pt x="3069590" y="13970"/>
                      <a:pt x="3092450" y="22860"/>
                      <a:pt x="3112770" y="25400"/>
                    </a:cubicBezTo>
                    <a:cubicBezTo>
                      <a:pt x="3121660" y="26670"/>
                      <a:pt x="3131820" y="29210"/>
                      <a:pt x="3136900" y="25400"/>
                    </a:cubicBezTo>
                    <a:cubicBezTo>
                      <a:pt x="3171190" y="0"/>
                      <a:pt x="3202940" y="6350"/>
                      <a:pt x="3235960" y="27940"/>
                    </a:cubicBezTo>
                    <a:cubicBezTo>
                      <a:pt x="3239770" y="30480"/>
                      <a:pt x="3249930" y="24130"/>
                      <a:pt x="3257550" y="24130"/>
                    </a:cubicBezTo>
                    <a:cubicBezTo>
                      <a:pt x="3288030" y="24130"/>
                      <a:pt x="3318510" y="24130"/>
                      <a:pt x="3350260" y="25400"/>
                    </a:cubicBezTo>
                    <a:cubicBezTo>
                      <a:pt x="3373120" y="26670"/>
                      <a:pt x="3394710" y="34290"/>
                      <a:pt x="3417570" y="36830"/>
                    </a:cubicBezTo>
                    <a:cubicBezTo>
                      <a:pt x="3467100" y="43180"/>
                      <a:pt x="3517900" y="53340"/>
                      <a:pt x="3568700" y="53340"/>
                    </a:cubicBezTo>
                    <a:cubicBezTo>
                      <a:pt x="3663950" y="54610"/>
                      <a:pt x="3759200" y="58420"/>
                      <a:pt x="3853180" y="78740"/>
                    </a:cubicBezTo>
                    <a:cubicBezTo>
                      <a:pt x="3940809" y="97790"/>
                      <a:pt x="4030980" y="97790"/>
                      <a:pt x="4119880" y="113030"/>
                    </a:cubicBezTo>
                    <a:cubicBezTo>
                      <a:pt x="4173220" y="121920"/>
                      <a:pt x="4227830" y="138430"/>
                      <a:pt x="4273550" y="165100"/>
                    </a:cubicBezTo>
                    <a:cubicBezTo>
                      <a:pt x="4323080" y="193040"/>
                      <a:pt x="4361180" y="238760"/>
                      <a:pt x="4405630" y="276860"/>
                    </a:cubicBezTo>
                    <a:cubicBezTo>
                      <a:pt x="4422139" y="290830"/>
                      <a:pt x="4446270" y="300990"/>
                      <a:pt x="4457700" y="318770"/>
                    </a:cubicBezTo>
                    <a:cubicBezTo>
                      <a:pt x="4490720" y="367030"/>
                      <a:pt x="4519930" y="417830"/>
                      <a:pt x="4549140" y="468630"/>
                    </a:cubicBezTo>
                    <a:cubicBezTo>
                      <a:pt x="4570730" y="505460"/>
                      <a:pt x="4592320" y="543560"/>
                      <a:pt x="4608830" y="581660"/>
                    </a:cubicBezTo>
                    <a:cubicBezTo>
                      <a:pt x="4626610" y="626110"/>
                      <a:pt x="4640580" y="671830"/>
                      <a:pt x="4654550" y="718820"/>
                    </a:cubicBezTo>
                    <a:cubicBezTo>
                      <a:pt x="4676140" y="792480"/>
                      <a:pt x="4701540" y="866140"/>
                      <a:pt x="4715510" y="942340"/>
                    </a:cubicBezTo>
                    <a:cubicBezTo>
                      <a:pt x="4735830" y="1049020"/>
                      <a:pt x="4745990" y="1158240"/>
                      <a:pt x="4761230" y="1266190"/>
                    </a:cubicBezTo>
                    <a:cubicBezTo>
                      <a:pt x="4766310" y="1301750"/>
                      <a:pt x="4772660" y="1337310"/>
                      <a:pt x="4775200" y="1372870"/>
                    </a:cubicBezTo>
                    <a:cubicBezTo>
                      <a:pt x="4782820" y="1474470"/>
                      <a:pt x="4787900" y="1574800"/>
                      <a:pt x="4794250" y="1676400"/>
                    </a:cubicBezTo>
                    <a:cubicBezTo>
                      <a:pt x="4803140" y="1802130"/>
                      <a:pt x="4815840" y="1926590"/>
                      <a:pt x="4822190" y="2052320"/>
                    </a:cubicBezTo>
                    <a:cubicBezTo>
                      <a:pt x="4828540" y="2172970"/>
                      <a:pt x="4833620" y="2294890"/>
                      <a:pt x="4831080" y="2416810"/>
                    </a:cubicBezTo>
                    <a:cubicBezTo>
                      <a:pt x="4827270" y="2620010"/>
                      <a:pt x="4817110" y="2821940"/>
                      <a:pt x="4806950" y="3025140"/>
                    </a:cubicBezTo>
                    <a:cubicBezTo>
                      <a:pt x="4800600" y="3150870"/>
                      <a:pt x="4791710" y="3275330"/>
                      <a:pt x="4779010" y="3399790"/>
                    </a:cubicBezTo>
                    <a:cubicBezTo>
                      <a:pt x="4766310" y="3524250"/>
                      <a:pt x="4747260" y="3647440"/>
                      <a:pt x="4733290" y="3771900"/>
                    </a:cubicBezTo>
                    <a:cubicBezTo>
                      <a:pt x="4723130" y="3858260"/>
                      <a:pt x="4720590" y="3944620"/>
                      <a:pt x="4709160" y="4029710"/>
                    </a:cubicBezTo>
                    <a:cubicBezTo>
                      <a:pt x="4699000" y="4107180"/>
                      <a:pt x="4660900" y="4175760"/>
                      <a:pt x="4610100" y="4232910"/>
                    </a:cubicBezTo>
                    <a:cubicBezTo>
                      <a:pt x="4568191" y="4281170"/>
                      <a:pt x="4535170" y="4335780"/>
                      <a:pt x="4491991" y="4382770"/>
                    </a:cubicBezTo>
                    <a:cubicBezTo>
                      <a:pt x="4453891" y="4424679"/>
                      <a:pt x="4411981" y="4466590"/>
                      <a:pt x="4345941" y="4467860"/>
                    </a:cubicBezTo>
                    <a:cubicBezTo>
                      <a:pt x="4330700" y="4467860"/>
                      <a:pt x="4316731" y="4483100"/>
                      <a:pt x="4301491" y="4490720"/>
                    </a:cubicBezTo>
                    <a:cubicBezTo>
                      <a:pt x="4236720" y="4518660"/>
                      <a:pt x="4169411" y="4542790"/>
                      <a:pt x="4105911" y="4573270"/>
                    </a:cubicBezTo>
                    <a:cubicBezTo>
                      <a:pt x="3989070" y="4629150"/>
                      <a:pt x="3863341" y="4638040"/>
                      <a:pt x="3737611" y="4643120"/>
                    </a:cubicBezTo>
                    <a:cubicBezTo>
                      <a:pt x="3689351" y="4645660"/>
                      <a:pt x="3639820" y="4641850"/>
                      <a:pt x="3591561" y="4645660"/>
                    </a:cubicBezTo>
                    <a:cubicBezTo>
                      <a:pt x="3567431" y="4646930"/>
                      <a:pt x="3544570" y="4658360"/>
                      <a:pt x="3521711" y="4663440"/>
                    </a:cubicBezTo>
                    <a:cubicBezTo>
                      <a:pt x="3511551" y="4665980"/>
                      <a:pt x="3501391" y="4664710"/>
                      <a:pt x="3489961" y="4665980"/>
                    </a:cubicBezTo>
                    <a:cubicBezTo>
                      <a:pt x="3474720" y="4667250"/>
                      <a:pt x="3459481" y="4671060"/>
                      <a:pt x="3444241" y="4669790"/>
                    </a:cubicBezTo>
                    <a:cubicBezTo>
                      <a:pt x="3429000" y="4667250"/>
                      <a:pt x="3418841" y="4662170"/>
                      <a:pt x="3416300" y="4662170"/>
                    </a:cubicBezTo>
                    <a:close/>
                  </a:path>
                </a:pathLst>
              </a:custGeom>
              <a:solidFill>
                <a:srgbClr val="FFFFFF"/>
              </a:solidFill>
              <a:ln w="12700">
                <a:solidFill>
                  <a:srgbClr val="000000"/>
                </a:solidFill>
              </a:ln>
            </p:spPr>
          </p:sp>
        </p:grpSp>
      </p:grpSp>
      <p:pic>
        <p:nvPicPr>
          <p:cNvPr name="Picture 7" id="7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010472" y="-2103536"/>
            <a:ext cx="7184571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3515942" y="8642490"/>
            <a:ext cx="7184571" cy="4114800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5402060" y="3592822"/>
            <a:ext cx="2116980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2F1A0A"/>
                </a:solidFill>
                <a:latin typeface="Source Sans Pro Bold"/>
              </a:rPr>
              <a:t>STRENGTHS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5402060" y="4041232"/>
            <a:ext cx="3298550" cy="10168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700"/>
              </a:lnSpc>
              <a:spcBef>
                <a:spcPct val="0"/>
              </a:spcBef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What are you doing well? </a:t>
            </a:r>
          </a:p>
          <a:p>
            <a:pPr>
              <a:lnSpc>
                <a:spcPts val="2700"/>
              </a:lnSpc>
              <a:spcBef>
                <a:spcPct val="0"/>
              </a:spcBef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What sets you apart? </a:t>
            </a:r>
          </a:p>
          <a:p>
            <a:pPr>
              <a:lnSpc>
                <a:spcPts val="2700"/>
              </a:lnSpc>
              <a:spcBef>
                <a:spcPct val="0"/>
              </a:spcBef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What are your good qualities?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5402060" y="2268847"/>
            <a:ext cx="429850" cy="1628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 Bold"/>
              </a:rPr>
              <a:t>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5402060" y="6907530"/>
            <a:ext cx="2808605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2F1A0A"/>
                </a:solidFill>
                <a:latin typeface="Source Sans Pro Bold"/>
              </a:rPr>
              <a:t>OPPORTUNITIES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5421110" y="7315258"/>
            <a:ext cx="2702816" cy="10168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700"/>
              </a:lnSpc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What are your goals?</a:t>
            </a:r>
            <a:r>
              <a:rPr lang="en-US" sz="1800">
                <a:solidFill>
                  <a:srgbClr val="2F1A0A"/>
                </a:solidFill>
                <a:latin typeface="Source Sans Pro"/>
              </a:rPr>
              <a:t> </a:t>
            </a:r>
          </a:p>
          <a:p>
            <a:pPr>
              <a:lnSpc>
                <a:spcPts val="2700"/>
              </a:lnSpc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Are demands shifting? </a:t>
            </a:r>
          </a:p>
          <a:p>
            <a:pPr>
              <a:lnSpc>
                <a:spcPts val="2700"/>
              </a:lnSpc>
              <a:spcBef>
                <a:spcPct val="0"/>
              </a:spcBef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How can it be improved?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5402060" y="5523247"/>
            <a:ext cx="429850" cy="1628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just"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 Bold"/>
              </a:rPr>
              <a:t>O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0374543" y="3592822"/>
            <a:ext cx="2079331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2F1A0A"/>
                </a:solidFill>
                <a:latin typeface="Source Sans Pro Bold"/>
              </a:rPr>
              <a:t>WEAKNESSES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0374543" y="4041232"/>
            <a:ext cx="3713139" cy="135644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700"/>
              </a:lnSpc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Where do you need to improve?</a:t>
            </a:r>
            <a:r>
              <a:rPr lang="en-US" sz="1800">
                <a:solidFill>
                  <a:srgbClr val="2F1A0A"/>
                </a:solidFill>
                <a:latin typeface="Source Sans Pro"/>
              </a:rPr>
              <a:t> </a:t>
            </a:r>
          </a:p>
          <a:p>
            <a:pPr>
              <a:lnSpc>
                <a:spcPts val="2700"/>
              </a:lnSpc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Are resources adequate? </a:t>
            </a:r>
          </a:p>
          <a:p>
            <a:pPr>
              <a:lnSpc>
                <a:spcPts val="2700"/>
              </a:lnSpc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What do others do better than you?</a:t>
            </a:r>
          </a:p>
          <a:p>
            <a:pPr>
              <a:lnSpc>
                <a:spcPts val="2700"/>
              </a:lnSpc>
              <a:spcBef>
                <a:spcPct val="0"/>
              </a:spcBef>
            </a:pPr>
          </a:p>
        </p:txBody>
      </p:sp>
      <p:sp>
        <p:nvSpPr>
          <p:cNvPr name="TextBox 19" id="19"/>
          <p:cNvSpPr txBox="true"/>
          <p:nvPr/>
        </p:nvSpPr>
        <p:spPr>
          <a:xfrm rot="0">
            <a:off x="10374543" y="2268847"/>
            <a:ext cx="429850" cy="1628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 Bold"/>
              </a:rPr>
              <a:t>W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0374543" y="6907530"/>
            <a:ext cx="1960390" cy="4447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749"/>
              </a:lnSpc>
              <a:spcBef>
                <a:spcPct val="0"/>
              </a:spcBef>
            </a:pPr>
            <a:r>
              <a:rPr lang="en-US" sz="2499">
                <a:solidFill>
                  <a:srgbClr val="2F1A0A"/>
                </a:solidFill>
                <a:latin typeface="Source Sans Pro Bold"/>
              </a:rPr>
              <a:t>THREATS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374543" y="7315258"/>
            <a:ext cx="3883058" cy="10168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2700"/>
              </a:lnSpc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What are the blockers you're facing?</a:t>
            </a:r>
            <a:r>
              <a:rPr lang="en-US" sz="1800">
                <a:solidFill>
                  <a:srgbClr val="2F1A0A"/>
                </a:solidFill>
                <a:latin typeface="Source Sans Pro"/>
              </a:rPr>
              <a:t> </a:t>
            </a:r>
          </a:p>
          <a:p>
            <a:pPr>
              <a:lnSpc>
                <a:spcPts val="2700"/>
              </a:lnSpc>
              <a:spcBef>
                <a:spcPct val="0"/>
              </a:spcBef>
            </a:pPr>
            <a:r>
              <a:rPr lang="en-US" sz="1800">
                <a:solidFill>
                  <a:srgbClr val="2F1A0A"/>
                </a:solidFill>
                <a:latin typeface="Source Sans Pro"/>
              </a:rPr>
              <a:t>What are factors outside of your control?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374543" y="5523247"/>
            <a:ext cx="429850" cy="16287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35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 Bold"/>
              </a:rPr>
              <a:t>T</a:t>
            </a:r>
          </a:p>
        </p:txBody>
      </p:sp>
      <p:grpSp>
        <p:nvGrpSpPr>
          <p:cNvPr name="Group 23" id="23"/>
          <p:cNvGrpSpPr/>
          <p:nvPr/>
        </p:nvGrpSpPr>
        <p:grpSpPr>
          <a:xfrm rot="0">
            <a:off x="5224300" y="5483181"/>
            <a:ext cx="7429565" cy="284597"/>
            <a:chOff x="0" y="0"/>
            <a:chExt cx="9906086" cy="379463"/>
          </a:xfrm>
        </p:grpSpPr>
        <p:pic>
          <p:nvPicPr>
            <p:cNvPr name="Picture 24" id="24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45132" t="0" r="12844" b="0"/>
            <a:stretch>
              <a:fillRect/>
            </a:stretch>
          </p:blipFill>
          <p:spPr>
            <a:xfrm flipH="false" flipV="false" rot="0">
              <a:off x="0" y="0"/>
              <a:ext cx="1594589" cy="379463"/>
            </a:xfrm>
            <a:prstGeom prst="rect">
              <a:avLst/>
            </a:prstGeom>
          </p:spPr>
        </p:pic>
        <p:pic>
          <p:nvPicPr>
            <p:cNvPr name="Picture 25" id="25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0" t="0" r="12844" b="5038"/>
            <a:stretch>
              <a:fillRect/>
            </a:stretch>
          </p:blipFill>
          <p:spPr>
            <a:xfrm flipH="false" flipV="false" rot="0">
              <a:off x="1594589" y="0"/>
              <a:ext cx="3307217" cy="360342"/>
            </a:xfrm>
            <a:prstGeom prst="rect">
              <a:avLst/>
            </a:prstGeom>
          </p:spPr>
        </p:pic>
        <p:pic>
          <p:nvPicPr>
            <p:cNvPr name="Picture 26" id="26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0" t="0" r="12844" b="5038"/>
            <a:stretch>
              <a:fillRect/>
            </a:stretch>
          </p:blipFill>
          <p:spPr>
            <a:xfrm flipH="false" flipV="false" rot="0">
              <a:off x="4901806" y="0"/>
              <a:ext cx="3307217" cy="360342"/>
            </a:xfrm>
            <a:prstGeom prst="rect">
              <a:avLst/>
            </a:prstGeom>
          </p:spPr>
        </p:pic>
        <p:pic>
          <p:nvPicPr>
            <p:cNvPr name="Picture 27" id="27"/>
            <p:cNvPicPr>
              <a:picLocks noChangeAspect="true"/>
            </p:cNvPicPr>
            <p:nvPr/>
          </p:nvPicPr>
          <p:blipFill>
            <a:blip r:embed="rId6">
              <a:extLst>
                <a:ext uri="{28A0092B-C50C-407E-A947-70E740481C1C}">
                  <a14:useLocalDpi xmlns:a14="http://schemas.microsoft.com/office/drawing/2010/main" val="0"/>
                </a:ex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rcRect l="0" t="0" r="55277" b="0"/>
            <a:stretch>
              <a:fillRect/>
            </a:stretch>
          </p:blipFill>
          <p:spPr>
            <a:xfrm flipH="false" flipV="false" rot="0">
              <a:off x="8209023" y="0"/>
              <a:ext cx="1697063" cy="379463"/>
            </a:xfrm>
            <a:prstGeom prst="rect">
              <a:avLst/>
            </a:prstGeom>
          </p:spPr>
        </p:pic>
      </p:grpSp>
      <p:pic>
        <p:nvPicPr>
          <p:cNvPr name="Picture 28" id="28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12844" b="5038"/>
          <a:stretch>
            <a:fillRect/>
          </a:stretch>
        </p:blipFill>
        <p:spPr>
          <a:xfrm flipH="false" flipV="false" rot="5400000">
            <a:off x="7846316" y="4056606"/>
            <a:ext cx="2480413" cy="270256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12844" b="5038"/>
          <a:stretch>
            <a:fillRect/>
          </a:stretch>
        </p:blipFill>
        <p:spPr>
          <a:xfrm flipH="false" flipV="false" rot="5400000">
            <a:off x="7846316" y="6537019"/>
            <a:ext cx="2480413" cy="270256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85250" b="5038"/>
          <a:stretch>
            <a:fillRect/>
          </a:stretch>
        </p:blipFill>
        <p:spPr>
          <a:xfrm flipH="false" flipV="false" rot="5400000">
            <a:off x="8876642" y="7987106"/>
            <a:ext cx="419760" cy="270256"/>
          </a:xfrm>
          <a:prstGeom prst="rect">
            <a:avLst/>
          </a:prstGeom>
        </p:spPr>
      </p:pic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4618"/>
          <a:stretch>
            <a:fillRect/>
          </a:stretch>
        </p:blipFill>
        <p:spPr>
          <a:xfrm flipH="false" flipV="false" rot="10799604">
            <a:off x="449" y="4506672"/>
            <a:ext cx="18708976" cy="7805908"/>
          </a:xfrm>
          <a:prstGeom prst="rect">
            <a:avLst/>
          </a:prstGeom>
        </p:spPr>
      </p:pic>
      <p:grpSp>
        <p:nvGrpSpPr>
          <p:cNvPr name="Group 3" id="3"/>
          <p:cNvGrpSpPr/>
          <p:nvPr/>
        </p:nvGrpSpPr>
        <p:grpSpPr>
          <a:xfrm rot="0">
            <a:off x="9205314" y="1095962"/>
            <a:ext cx="8233638" cy="8397406"/>
            <a:chOff x="0" y="0"/>
            <a:chExt cx="10978184" cy="11196541"/>
          </a:xfrm>
        </p:grpSpPr>
        <p:sp>
          <p:nvSpPr>
            <p:cNvPr name="TextBox 4" id="4"/>
            <p:cNvSpPr txBox="true"/>
            <p:nvPr/>
          </p:nvSpPr>
          <p:spPr>
            <a:xfrm rot="0">
              <a:off x="1081060" y="10678022"/>
              <a:ext cx="1071908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Item 1</a:t>
              </a:r>
            </a:p>
          </p:txBody>
        </p:sp>
        <p:sp>
          <p:nvSpPr>
            <p:cNvPr name="TextBox 5" id="5"/>
            <p:cNvSpPr txBox="true"/>
            <p:nvPr/>
          </p:nvSpPr>
          <p:spPr>
            <a:xfrm rot="0">
              <a:off x="3189895" y="10678022"/>
              <a:ext cx="1071908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Item 2</a:t>
              </a:r>
            </a:p>
          </p:txBody>
        </p:sp>
        <p:sp>
          <p:nvSpPr>
            <p:cNvPr name="TextBox 6" id="6"/>
            <p:cNvSpPr txBox="true"/>
            <p:nvPr/>
          </p:nvSpPr>
          <p:spPr>
            <a:xfrm rot="0">
              <a:off x="5298730" y="10678022"/>
              <a:ext cx="1071908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Item 3</a:t>
              </a:r>
            </a:p>
          </p:txBody>
        </p:sp>
        <p:sp>
          <p:nvSpPr>
            <p:cNvPr name="TextBox 7" id="7"/>
            <p:cNvSpPr txBox="true"/>
            <p:nvPr/>
          </p:nvSpPr>
          <p:spPr>
            <a:xfrm rot="0">
              <a:off x="7407565" y="10678022"/>
              <a:ext cx="1071908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Item 4</a:t>
              </a:r>
            </a:p>
          </p:txBody>
        </p:sp>
        <p:sp>
          <p:nvSpPr>
            <p:cNvPr name="TextBox 8" id="8"/>
            <p:cNvSpPr txBox="true"/>
            <p:nvPr/>
          </p:nvSpPr>
          <p:spPr>
            <a:xfrm rot="0">
              <a:off x="9516400" y="10678022"/>
              <a:ext cx="1071908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Item 5</a:t>
              </a:r>
            </a:p>
          </p:txBody>
        </p:sp>
        <p:grpSp>
          <p:nvGrpSpPr>
            <p:cNvPr name="Group 9" id="9"/>
            <p:cNvGrpSpPr>
              <a:grpSpLocks noChangeAspect="true"/>
            </p:cNvGrpSpPr>
            <p:nvPr/>
          </p:nvGrpSpPr>
          <p:grpSpPr>
            <a:xfrm rot="0">
              <a:off x="691184" y="235447"/>
              <a:ext cx="10287000" cy="10287000"/>
              <a:chOff x="0" y="0"/>
              <a:chExt cx="10287000" cy="10287000"/>
            </a:xfrm>
          </p:grpSpPr>
          <p:sp>
            <p:nvSpPr>
              <p:cNvPr name="Freeform 10" id="10"/>
              <p:cNvSpPr/>
              <p:nvPr/>
            </p:nvSpPr>
            <p:spPr>
              <a:xfrm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2F1A0A">
                  <a:alpha val="24706"/>
                </a:srgbClr>
              </a:solidFill>
            </p:spPr>
          </p:sp>
          <p:sp>
            <p:nvSpPr>
              <p:cNvPr name="Freeform 11" id="11"/>
              <p:cNvSpPr/>
              <p:nvPr/>
            </p:nvSpPr>
            <p:spPr>
              <a:xfrm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2F1A0A">
                  <a:alpha val="24706"/>
                </a:srgbClr>
              </a:solidFill>
            </p:spPr>
          </p:sp>
          <p:sp>
            <p:nvSpPr>
              <p:cNvPr name="Freeform 12" id="12"/>
              <p:cNvSpPr/>
              <p:nvPr/>
            </p:nvSpPr>
            <p:spPr>
              <a:xfrm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2F1A0A">
                  <a:alpha val="24706"/>
                </a:srgbClr>
              </a:solidFill>
            </p:spPr>
          </p:sp>
          <p:sp>
            <p:nvSpPr>
              <p:cNvPr name="Freeform 13" id="13"/>
              <p:cNvSpPr/>
              <p:nvPr/>
            </p:nvSpPr>
            <p:spPr>
              <a:xfrm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2F1A0A">
                  <a:alpha val="24706"/>
                </a:srgbClr>
              </a:solidFill>
            </p:spPr>
          </p:sp>
          <p:sp>
            <p:nvSpPr>
              <p:cNvPr name="Freeform 14" id="14"/>
              <p:cNvSpPr/>
              <p:nvPr/>
            </p:nvSpPr>
            <p:spPr>
              <a:xfrm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2F1A0A">
                  <a:alpha val="24706"/>
                </a:srgbClr>
              </a:solidFill>
            </p:spPr>
          </p:sp>
          <p:sp>
            <p:nvSpPr>
              <p:cNvPr name="Freeform 15" id="15"/>
              <p:cNvSpPr/>
              <p:nvPr/>
            </p:nvSpPr>
            <p:spPr>
              <a:xfrm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2F1A0A">
                  <a:alpha val="60000"/>
                </a:srgbClr>
              </a:solidFill>
            </p:spPr>
          </p:sp>
        </p:grpSp>
        <p:sp>
          <p:nvSpPr>
            <p:cNvPr name="TextBox 16" id="16"/>
            <p:cNvSpPr txBox="true"/>
            <p:nvPr/>
          </p:nvSpPr>
          <p:spPr>
            <a:xfrm rot="0">
              <a:off x="0" y="-47625"/>
              <a:ext cx="487984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50 </a:t>
              </a:r>
            </a:p>
          </p:txBody>
        </p:sp>
        <p:sp>
          <p:nvSpPr>
            <p:cNvPr name="TextBox 17" id="17"/>
            <p:cNvSpPr txBox="true"/>
            <p:nvPr/>
          </p:nvSpPr>
          <p:spPr>
            <a:xfrm rot="0">
              <a:off x="0" y="2009775"/>
              <a:ext cx="487984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40 </a:t>
              </a:r>
            </a:p>
          </p:txBody>
        </p:sp>
        <p:sp>
          <p:nvSpPr>
            <p:cNvPr name="TextBox 18" id="18"/>
            <p:cNvSpPr txBox="true"/>
            <p:nvPr/>
          </p:nvSpPr>
          <p:spPr>
            <a:xfrm rot="0">
              <a:off x="0" y="4067175"/>
              <a:ext cx="487984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30 </a:t>
              </a:r>
            </a:p>
          </p:txBody>
        </p:sp>
        <p:sp>
          <p:nvSpPr>
            <p:cNvPr name="TextBox 19" id="19"/>
            <p:cNvSpPr txBox="true"/>
            <p:nvPr/>
          </p:nvSpPr>
          <p:spPr>
            <a:xfrm rot="0">
              <a:off x="0" y="6124575"/>
              <a:ext cx="487984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20 </a:t>
              </a:r>
            </a:p>
          </p:txBody>
        </p:sp>
        <p:sp>
          <p:nvSpPr>
            <p:cNvPr name="TextBox 20" id="20"/>
            <p:cNvSpPr txBox="true"/>
            <p:nvPr/>
          </p:nvSpPr>
          <p:spPr>
            <a:xfrm rot="0">
              <a:off x="0" y="8181975"/>
              <a:ext cx="487984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10 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203096" y="10239375"/>
              <a:ext cx="284887" cy="518519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2F1A0A"/>
                  </a:solidFill>
                  <a:latin typeface="Source Sans Pro"/>
                </a:rPr>
                <a:t>0 </a:t>
              </a:r>
            </a:p>
          </p:txBody>
        </p:sp>
        <p:grpSp>
          <p:nvGrpSpPr>
            <p:cNvPr name="Group 22" id="22"/>
            <p:cNvGrpSpPr>
              <a:grpSpLocks noChangeAspect="true"/>
            </p:cNvGrpSpPr>
            <p:nvPr/>
          </p:nvGrpSpPr>
          <p:grpSpPr>
            <a:xfrm rot="0">
              <a:off x="691047" y="229097"/>
              <a:ext cx="10287136" cy="10293350"/>
              <a:chOff x="-136" y="-6350"/>
              <a:chExt cx="10287136" cy="10293350"/>
            </a:xfrm>
          </p:grpSpPr>
          <p:sp>
            <p:nvSpPr>
              <p:cNvPr name="Freeform 23" id="23"/>
              <p:cNvSpPr/>
              <p:nvPr/>
            </p:nvSpPr>
            <p:spPr>
              <a:xfrm>
                <a:off x="-1732" y="8216863"/>
                <a:ext cx="1855125" cy="2070137"/>
              </a:xfrm>
              <a:custGeom>
                <a:avLst/>
                <a:gdLst/>
                <a:ahLst/>
                <a:cxnLst/>
                <a:rect r="r" b="b" t="t" l="l"/>
                <a:pathLst>
                  <a:path h="2070137" w="1855125">
                    <a:moveTo>
                      <a:pt x="1732" y="20701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2070137"/>
                    </a:lnTo>
                    <a:close/>
                  </a:path>
                </a:pathLst>
              </a:custGeom>
              <a:solidFill>
                <a:srgbClr val="C7D7A9"/>
              </a:solidFill>
            </p:spPr>
          </p:sp>
          <p:sp>
            <p:nvSpPr>
              <p:cNvPr name="Freeform 24" id="24"/>
              <p:cNvSpPr/>
              <p:nvPr/>
            </p:nvSpPr>
            <p:spPr>
              <a:xfrm>
                <a:off x="2108835" y="6165850"/>
                <a:ext cx="1851660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851660">
                    <a:moveTo>
                      <a:pt x="0" y="41211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4121150"/>
                    </a:lnTo>
                    <a:close/>
                  </a:path>
                </a:pathLst>
              </a:custGeom>
              <a:solidFill>
                <a:srgbClr val="C7D7A9"/>
              </a:solidFill>
            </p:spPr>
          </p:sp>
          <p:sp>
            <p:nvSpPr>
              <p:cNvPr name="Freeform 25" id="25"/>
              <p:cNvSpPr/>
              <p:nvPr/>
            </p:nvSpPr>
            <p:spPr>
              <a:xfrm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C7D7A9"/>
              </a:solidFill>
            </p:spPr>
          </p:sp>
          <p:sp>
            <p:nvSpPr>
              <p:cNvPr name="Freeform 26" id="26"/>
              <p:cNvSpPr/>
              <p:nvPr/>
            </p:nvSpPr>
            <p:spPr>
              <a:xfrm>
                <a:off x="6326505" y="2051050"/>
                <a:ext cx="1851660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851660">
                    <a:moveTo>
                      <a:pt x="0" y="8235950"/>
                    </a:moveTo>
                    <a:lnTo>
                      <a:pt x="0" y="148133"/>
                    </a:lnTo>
                    <a:cubicBezTo>
                      <a:pt x="0" y="108845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5"/>
                      <a:pt x="1851660" y="148133"/>
                    </a:cubicBezTo>
                    <a:lnTo>
                      <a:pt x="1851660" y="8235950"/>
                    </a:lnTo>
                    <a:close/>
                  </a:path>
                </a:pathLst>
              </a:custGeom>
              <a:solidFill>
                <a:srgbClr val="C7D7A9"/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>
                <a:off x="8435340" y="-6350"/>
                <a:ext cx="1851660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851660">
                    <a:moveTo>
                      <a:pt x="0" y="102933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10293350"/>
                    </a:lnTo>
                    <a:close/>
                  </a:path>
                </a:pathLst>
              </a:custGeom>
              <a:solidFill>
                <a:srgbClr val="C7D7A9"/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>
                <a:off x="0" y="9251950"/>
                <a:ext cx="1851660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FEE5C1"/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>
                <a:off x="2108835" y="6990080"/>
                <a:ext cx="1851660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FEE5C1"/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FEE5C1"/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>
                <a:off x="6326505" y="3698240"/>
                <a:ext cx="1851660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FEE5C1"/>
              </a:solidFill>
            </p:spPr>
          </p:sp>
          <p:sp>
            <p:nvSpPr>
              <p:cNvPr name="Freeform 32" id="32"/>
              <p:cNvSpPr/>
              <p:nvPr/>
            </p:nvSpPr>
            <p:spPr>
              <a:xfrm>
                <a:off x="8435340" y="1640586"/>
                <a:ext cx="1851660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FEE5C1"/>
              </a:solidFill>
            </p:spPr>
          </p:sp>
          <p:sp>
            <p:nvSpPr>
              <p:cNvPr name="Freeform 33" id="33"/>
              <p:cNvSpPr/>
              <p:nvPr/>
            </p:nvSpPr>
            <p:spPr>
              <a:xfrm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C8586"/>
              </a:solidFill>
            </p:spPr>
          </p:sp>
          <p:sp>
            <p:nvSpPr>
              <p:cNvPr name="Freeform 34" id="34"/>
              <p:cNvSpPr/>
              <p:nvPr/>
            </p:nvSpPr>
            <p:spPr>
              <a:xfrm>
                <a:off x="2108835" y="8638540"/>
                <a:ext cx="1851660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FC8586"/>
              </a:solidFill>
            </p:spPr>
          </p:sp>
          <p:sp>
            <p:nvSpPr>
              <p:cNvPr name="Freeform 35" id="35"/>
              <p:cNvSpPr/>
              <p:nvPr/>
            </p:nvSpPr>
            <p:spPr>
              <a:xfrm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FC8586"/>
              </a:solidFill>
            </p:spPr>
          </p:sp>
          <p:sp>
            <p:nvSpPr>
              <p:cNvPr name="Freeform 36" id="36"/>
              <p:cNvSpPr/>
              <p:nvPr/>
            </p:nvSpPr>
            <p:spPr>
              <a:xfrm>
                <a:off x="6326505" y="6580822"/>
                <a:ext cx="1851660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FC8586"/>
              </a:solidFill>
            </p:spPr>
          </p:sp>
          <p:sp>
            <p:nvSpPr>
              <p:cNvPr name="Freeform 37" id="37"/>
              <p:cNvSpPr/>
              <p:nvPr/>
            </p:nvSpPr>
            <p:spPr>
              <a:xfrm>
                <a:off x="8435340" y="5757926"/>
                <a:ext cx="1851660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FC8586"/>
              </a:solidFill>
            </p:spPr>
          </p:sp>
        </p:grpSp>
      </p:grpSp>
      <p:sp>
        <p:nvSpPr>
          <p:cNvPr name="TextBox 38" id="38"/>
          <p:cNvSpPr txBox="true"/>
          <p:nvPr/>
        </p:nvSpPr>
        <p:spPr>
          <a:xfrm rot="0">
            <a:off x="1028700" y="1949100"/>
            <a:ext cx="7754183" cy="27332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Write Your Topic or Idea</a:t>
            </a:r>
          </a:p>
        </p:txBody>
      </p:sp>
      <p:sp>
        <p:nvSpPr>
          <p:cNvPr name="TextBox 39" id="39"/>
          <p:cNvSpPr txBox="true"/>
          <p:nvPr/>
        </p:nvSpPr>
        <p:spPr>
          <a:xfrm rot="0">
            <a:off x="1121438" y="5114925"/>
            <a:ext cx="4879015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Elaborate on what you </a:t>
            </a:r>
          </a:p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want to discuss</a:t>
            </a:r>
          </a:p>
        </p:txBody>
      </p:sp>
      <p:pic>
        <p:nvPicPr>
          <p:cNvPr name="Picture 40" id="40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5122903"/>
            <a:ext cx="8910325" cy="9071381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73480">
            <a:off x="-5034032" y="5751310"/>
            <a:ext cx="8910325" cy="9071381"/>
          </a:xfrm>
          <a:prstGeom prst="rect">
            <a:avLst/>
          </a:prstGeom>
        </p:spPr>
      </p:pic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1502312"/>
            <a:ext cx="16230600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Add a Chart Page</a:t>
            </a:r>
          </a:p>
        </p:txBody>
      </p:sp>
      <p:sp>
        <p:nvSpPr>
          <p:cNvPr name="AutoShape 3" id="3"/>
          <p:cNvSpPr/>
          <p:nvPr/>
        </p:nvSpPr>
        <p:spPr>
          <a:xfrm rot="-10800000">
            <a:off x="5305600" y="5205087"/>
            <a:ext cx="7404435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4" id="4"/>
          <p:cNvSpPr/>
          <p:nvPr/>
        </p:nvSpPr>
        <p:spPr>
          <a:xfrm rot="-5399924">
            <a:off x="9055004" y="5043162"/>
            <a:ext cx="304800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5" id="5"/>
          <p:cNvSpPr/>
          <p:nvPr/>
        </p:nvSpPr>
        <p:spPr>
          <a:xfrm rot="-5400000">
            <a:off x="12524087" y="5362461"/>
            <a:ext cx="352848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6" id="6"/>
          <p:cNvSpPr/>
          <p:nvPr/>
        </p:nvSpPr>
        <p:spPr>
          <a:xfrm rot="-10800000">
            <a:off x="4098088" y="6855251"/>
            <a:ext cx="2739325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7" id="7"/>
          <p:cNvSpPr/>
          <p:nvPr/>
        </p:nvSpPr>
        <p:spPr>
          <a:xfrm rot="-5400000">
            <a:off x="3961104" y="7001760"/>
            <a:ext cx="312069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8" id="8"/>
          <p:cNvSpPr/>
          <p:nvPr/>
        </p:nvSpPr>
        <p:spPr>
          <a:xfrm rot="-10800000">
            <a:off x="11476432" y="6851934"/>
            <a:ext cx="2739325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9" id="9"/>
          <p:cNvSpPr/>
          <p:nvPr/>
        </p:nvSpPr>
        <p:spPr>
          <a:xfrm rot="-5400000">
            <a:off x="12545218" y="6706167"/>
            <a:ext cx="310586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0" id="10"/>
          <p:cNvSpPr/>
          <p:nvPr/>
        </p:nvSpPr>
        <p:spPr>
          <a:xfrm rot="-5400000">
            <a:off x="11339447" y="6998444"/>
            <a:ext cx="312069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pic>
        <p:nvPicPr>
          <p:cNvPr name="Picture 11" id="11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3425732" y="-1845975"/>
            <a:ext cx="7184571" cy="411480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608129" y="-5413363"/>
            <a:ext cx="8910325" cy="9071381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sp>
        <p:nvSpPr>
          <p:cNvPr name="AutoShape 15" id="15"/>
          <p:cNvSpPr/>
          <p:nvPr/>
        </p:nvSpPr>
        <p:spPr>
          <a:xfrm rot="-5400000">
            <a:off x="6671854" y="6998195"/>
            <a:ext cx="312069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 rot="-5400000">
            <a:off x="14078772" y="6988919"/>
            <a:ext cx="312069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 rot="-5400000">
            <a:off x="5148226" y="5381511"/>
            <a:ext cx="352848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8" id="18"/>
          <p:cNvSpPr/>
          <p:nvPr/>
        </p:nvSpPr>
        <p:spPr>
          <a:xfrm rot="-5400000">
            <a:off x="5118496" y="6636255"/>
            <a:ext cx="412310" cy="0"/>
          </a:xfrm>
          <a:prstGeom prst="line">
            <a:avLst/>
          </a:prstGeom>
          <a:ln cap="flat" w="38100">
            <a:solidFill>
              <a:srgbClr val="2F1A0A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9" id="19"/>
          <p:cNvGrpSpPr/>
          <p:nvPr/>
        </p:nvGrpSpPr>
        <p:grpSpPr>
          <a:xfrm rot="0">
            <a:off x="7945222" y="3999546"/>
            <a:ext cx="2486258" cy="1011989"/>
            <a:chOff x="0" y="0"/>
            <a:chExt cx="466811" cy="190007"/>
          </a:xfrm>
        </p:grpSpPr>
        <p:sp>
          <p:nvSpPr>
            <p:cNvPr name="Freeform 20" id="20"/>
            <p:cNvSpPr/>
            <p:nvPr/>
          </p:nvSpPr>
          <p:spPr>
            <a:xfrm>
              <a:off x="0" y="0"/>
              <a:ext cx="466811" cy="190007"/>
            </a:xfrm>
            <a:custGeom>
              <a:avLst/>
              <a:gdLst/>
              <a:ahLst/>
              <a:cxnLst/>
              <a:rect r="r" b="b" t="t" l="l"/>
              <a:pathLst>
                <a:path h="190007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90007"/>
                  </a:lnTo>
                  <a:lnTo>
                    <a:pt x="0" y="190007"/>
                  </a:lnTo>
                  <a:close/>
                </a:path>
              </a:pathLst>
            </a:custGeom>
            <a:solidFill>
              <a:srgbClr val="C7D7A9"/>
            </a:solidFill>
            <a:ln>
              <a:noFill/>
            </a:ln>
          </p:spPr>
        </p:sp>
        <p:sp>
          <p:nvSpPr>
            <p:cNvPr name="TextBox 21" id="21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"/>
                </a:rPr>
                <a:t>Name</a:t>
              </a:r>
            </a:p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 Bold"/>
                </a:rPr>
                <a:t>Job Title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11457382" y="5557935"/>
            <a:ext cx="2486258" cy="1011989"/>
            <a:chOff x="0" y="0"/>
            <a:chExt cx="466811" cy="190007"/>
          </a:xfrm>
        </p:grpSpPr>
        <p:sp>
          <p:nvSpPr>
            <p:cNvPr name="Freeform 23" id="23"/>
            <p:cNvSpPr/>
            <p:nvPr/>
          </p:nvSpPr>
          <p:spPr>
            <a:xfrm>
              <a:off x="0" y="0"/>
              <a:ext cx="466811" cy="190007"/>
            </a:xfrm>
            <a:custGeom>
              <a:avLst/>
              <a:gdLst/>
              <a:ahLst/>
              <a:cxnLst/>
              <a:rect r="r" b="b" t="t" l="l"/>
              <a:pathLst>
                <a:path h="190007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90007"/>
                  </a:lnTo>
                  <a:lnTo>
                    <a:pt x="0" y="190007"/>
                  </a:lnTo>
                  <a:close/>
                </a:path>
              </a:pathLst>
            </a:custGeom>
            <a:solidFill>
              <a:srgbClr val="C7D7A9"/>
            </a:solidFill>
            <a:ln>
              <a:noFill/>
            </a:ln>
          </p:spPr>
        </p:sp>
        <p:sp>
          <p:nvSpPr>
            <p:cNvPr name="TextBox 24" id="24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"/>
                </a:rPr>
                <a:t>Name</a:t>
              </a:r>
            </a:p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 Bold"/>
                </a:rPr>
                <a:t>Job Title</a:t>
              </a:r>
            </a:p>
          </p:txBody>
        </p:sp>
      </p:grpSp>
      <p:grpSp>
        <p:nvGrpSpPr>
          <p:cNvPr name="Group 25" id="25"/>
          <p:cNvGrpSpPr/>
          <p:nvPr/>
        </p:nvGrpSpPr>
        <p:grpSpPr>
          <a:xfrm rot="0">
            <a:off x="2637978" y="7176845"/>
            <a:ext cx="2486258" cy="1011989"/>
            <a:chOff x="0" y="0"/>
            <a:chExt cx="466811" cy="190007"/>
          </a:xfrm>
        </p:grpSpPr>
        <p:sp>
          <p:nvSpPr>
            <p:cNvPr name="Freeform 26" id="26"/>
            <p:cNvSpPr/>
            <p:nvPr/>
          </p:nvSpPr>
          <p:spPr>
            <a:xfrm>
              <a:off x="0" y="0"/>
              <a:ext cx="466811" cy="190007"/>
            </a:xfrm>
            <a:custGeom>
              <a:avLst/>
              <a:gdLst/>
              <a:ahLst/>
              <a:cxnLst/>
              <a:rect r="r" b="b" t="t" l="l"/>
              <a:pathLst>
                <a:path h="190007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90007"/>
                  </a:lnTo>
                  <a:lnTo>
                    <a:pt x="0" y="190007"/>
                  </a:lnTo>
                  <a:close/>
                </a:path>
              </a:pathLst>
            </a:custGeom>
            <a:solidFill>
              <a:srgbClr val="C7D7A9"/>
            </a:solidFill>
            <a:ln>
              <a:noFill/>
            </a:ln>
          </p:spPr>
        </p:sp>
        <p:sp>
          <p:nvSpPr>
            <p:cNvPr name="TextBox 27" id="27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"/>
                </a:rPr>
                <a:t>Name</a:t>
              </a:r>
            </a:p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 Bold"/>
                </a:rPr>
                <a:t>Job Title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6461748" y="7176845"/>
            <a:ext cx="2486258" cy="1011989"/>
            <a:chOff x="0" y="0"/>
            <a:chExt cx="466811" cy="190007"/>
          </a:xfrm>
        </p:grpSpPr>
        <p:sp>
          <p:nvSpPr>
            <p:cNvPr name="Freeform 29" id="29"/>
            <p:cNvSpPr/>
            <p:nvPr/>
          </p:nvSpPr>
          <p:spPr>
            <a:xfrm>
              <a:off x="0" y="0"/>
              <a:ext cx="466811" cy="190007"/>
            </a:xfrm>
            <a:custGeom>
              <a:avLst/>
              <a:gdLst/>
              <a:ahLst/>
              <a:cxnLst/>
              <a:rect r="r" b="b" t="t" l="l"/>
              <a:pathLst>
                <a:path h="190007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90007"/>
                  </a:lnTo>
                  <a:lnTo>
                    <a:pt x="0" y="190007"/>
                  </a:lnTo>
                  <a:close/>
                </a:path>
              </a:pathLst>
            </a:custGeom>
            <a:solidFill>
              <a:srgbClr val="C7D7A9"/>
            </a:solidFill>
            <a:ln>
              <a:noFill/>
            </a:ln>
          </p:spPr>
        </p:sp>
        <p:sp>
          <p:nvSpPr>
            <p:cNvPr name="TextBox 30" id="30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"/>
                </a:rPr>
                <a:t>Name</a:t>
              </a:r>
            </a:p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 Bold"/>
                </a:rPr>
                <a:t>Job Title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10381045" y="7164004"/>
            <a:ext cx="2486258" cy="1011989"/>
            <a:chOff x="0" y="0"/>
            <a:chExt cx="466811" cy="190007"/>
          </a:xfrm>
        </p:grpSpPr>
        <p:sp>
          <p:nvSpPr>
            <p:cNvPr name="Freeform 32" id="32"/>
            <p:cNvSpPr/>
            <p:nvPr/>
          </p:nvSpPr>
          <p:spPr>
            <a:xfrm>
              <a:off x="0" y="0"/>
              <a:ext cx="466811" cy="190007"/>
            </a:xfrm>
            <a:custGeom>
              <a:avLst/>
              <a:gdLst/>
              <a:ahLst/>
              <a:cxnLst/>
              <a:rect r="r" b="b" t="t" l="l"/>
              <a:pathLst>
                <a:path h="190007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90007"/>
                  </a:lnTo>
                  <a:lnTo>
                    <a:pt x="0" y="190007"/>
                  </a:lnTo>
                  <a:close/>
                </a:path>
              </a:pathLst>
            </a:custGeom>
            <a:solidFill>
              <a:srgbClr val="C7D7A9"/>
            </a:solidFill>
            <a:ln>
              <a:noFill/>
            </a:ln>
          </p:spPr>
        </p:sp>
        <p:sp>
          <p:nvSpPr>
            <p:cNvPr name="TextBox 33" id="33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"/>
                </a:rPr>
                <a:t>Name</a:t>
              </a:r>
            </a:p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 Bold"/>
                </a:rPr>
                <a:t>Job Title</a:t>
              </a:r>
            </a:p>
          </p:txBody>
        </p:sp>
      </p:grpSp>
      <p:grpSp>
        <p:nvGrpSpPr>
          <p:cNvPr name="Group 34" id="34"/>
          <p:cNvGrpSpPr/>
          <p:nvPr/>
        </p:nvGrpSpPr>
        <p:grpSpPr>
          <a:xfrm rot="0">
            <a:off x="14143830" y="7164004"/>
            <a:ext cx="2486258" cy="1011989"/>
            <a:chOff x="0" y="0"/>
            <a:chExt cx="466811" cy="190007"/>
          </a:xfrm>
        </p:grpSpPr>
        <p:sp>
          <p:nvSpPr>
            <p:cNvPr name="Freeform 35" id="35"/>
            <p:cNvSpPr/>
            <p:nvPr/>
          </p:nvSpPr>
          <p:spPr>
            <a:xfrm>
              <a:off x="0" y="0"/>
              <a:ext cx="466811" cy="190007"/>
            </a:xfrm>
            <a:custGeom>
              <a:avLst/>
              <a:gdLst/>
              <a:ahLst/>
              <a:cxnLst/>
              <a:rect r="r" b="b" t="t" l="l"/>
              <a:pathLst>
                <a:path h="190007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90007"/>
                  </a:lnTo>
                  <a:lnTo>
                    <a:pt x="0" y="190007"/>
                  </a:lnTo>
                  <a:close/>
                </a:path>
              </a:pathLst>
            </a:custGeom>
            <a:solidFill>
              <a:srgbClr val="C7D7A9"/>
            </a:solidFill>
            <a:ln>
              <a:noFill/>
            </a:ln>
          </p:spPr>
        </p:sp>
        <p:sp>
          <p:nvSpPr>
            <p:cNvPr name="TextBox 36" id="36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"/>
                </a:rPr>
                <a:t>Name</a:t>
              </a:r>
            </a:p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 Bold"/>
                </a:rPr>
                <a:t>Job Title</a:t>
              </a:r>
            </a:p>
          </p:txBody>
        </p:sp>
      </p:grpSp>
      <p:grpSp>
        <p:nvGrpSpPr>
          <p:cNvPr name="Group 37" id="37"/>
          <p:cNvGrpSpPr/>
          <p:nvPr/>
        </p:nvGrpSpPr>
        <p:grpSpPr>
          <a:xfrm rot="0">
            <a:off x="4081522" y="5557935"/>
            <a:ext cx="2486258" cy="1011989"/>
            <a:chOff x="0" y="0"/>
            <a:chExt cx="466811" cy="190007"/>
          </a:xfrm>
        </p:grpSpPr>
        <p:sp>
          <p:nvSpPr>
            <p:cNvPr name="Freeform 38" id="38"/>
            <p:cNvSpPr/>
            <p:nvPr/>
          </p:nvSpPr>
          <p:spPr>
            <a:xfrm>
              <a:off x="0" y="0"/>
              <a:ext cx="466811" cy="190007"/>
            </a:xfrm>
            <a:custGeom>
              <a:avLst/>
              <a:gdLst/>
              <a:ahLst/>
              <a:cxnLst/>
              <a:rect r="r" b="b" t="t" l="l"/>
              <a:pathLst>
                <a:path h="190007" w="466811">
                  <a:moveTo>
                    <a:pt x="0" y="0"/>
                  </a:moveTo>
                  <a:lnTo>
                    <a:pt x="466811" y="0"/>
                  </a:lnTo>
                  <a:lnTo>
                    <a:pt x="466811" y="190007"/>
                  </a:lnTo>
                  <a:lnTo>
                    <a:pt x="0" y="190007"/>
                  </a:lnTo>
                  <a:close/>
                </a:path>
              </a:pathLst>
            </a:custGeom>
            <a:solidFill>
              <a:srgbClr val="C7D7A9"/>
            </a:solidFill>
            <a:ln>
              <a:noFill/>
            </a:ln>
          </p:spPr>
        </p:sp>
        <p:sp>
          <p:nvSpPr>
            <p:cNvPr name="TextBox 39" id="39"/>
            <p:cNvSpPr txBox="true"/>
            <p:nvPr/>
          </p:nvSpPr>
          <p:spPr>
            <a:xfrm>
              <a:off x="0" y="-28575"/>
              <a:ext cx="812800" cy="841375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"/>
                </a:rPr>
                <a:t>Name</a:t>
              </a:r>
            </a:p>
            <a:p>
              <a:pPr>
                <a:lnSpc>
                  <a:spcPts val="2339"/>
                </a:lnSpc>
              </a:pPr>
              <a:r>
                <a:rPr lang="en-US" sz="1799" spc="89">
                  <a:solidFill>
                    <a:srgbClr val="2F1A0A"/>
                  </a:solidFill>
                  <a:latin typeface="Source Sans Pro Bold"/>
                </a:rPr>
                <a:t>Job Title</a:t>
              </a:r>
            </a:p>
          </p:txBody>
        </p:sp>
      </p:grpSp>
      <p:grpSp>
        <p:nvGrpSpPr>
          <p:cNvPr name="Group 40" id="40"/>
          <p:cNvGrpSpPr>
            <a:grpSpLocks noChangeAspect="true"/>
          </p:cNvGrpSpPr>
          <p:nvPr/>
        </p:nvGrpSpPr>
        <p:grpSpPr>
          <a:xfrm rot="0">
            <a:off x="6846938" y="3951679"/>
            <a:ext cx="1133970" cy="1107723"/>
            <a:chOff x="0" y="0"/>
            <a:chExt cx="4828540" cy="4716780"/>
          </a:xfrm>
        </p:grpSpPr>
        <p:sp>
          <p:nvSpPr>
            <p:cNvPr name="Freeform 41" id="41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6"/>
              <a:stretch>
                <a:fillRect l="-119442" r="0" t="0" b="-47203"/>
              </a:stretch>
            </a:blipFill>
          </p:spPr>
        </p:sp>
      </p:grpSp>
      <p:grpSp>
        <p:nvGrpSpPr>
          <p:cNvPr name="Group 42" id="42"/>
          <p:cNvGrpSpPr>
            <a:grpSpLocks noChangeAspect="true"/>
          </p:cNvGrpSpPr>
          <p:nvPr/>
        </p:nvGrpSpPr>
        <p:grpSpPr>
          <a:xfrm rot="0">
            <a:off x="2983168" y="5510068"/>
            <a:ext cx="1133970" cy="1107723"/>
            <a:chOff x="0" y="0"/>
            <a:chExt cx="4828540" cy="4716780"/>
          </a:xfrm>
        </p:grpSpPr>
        <p:sp>
          <p:nvSpPr>
            <p:cNvPr name="Freeform 43" id="43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7"/>
              <a:stretch>
                <a:fillRect l="-108515" r="-13540" t="-3206" b="-53513"/>
              </a:stretch>
            </a:blipFill>
          </p:spPr>
        </p:sp>
      </p:grpSp>
      <p:grpSp>
        <p:nvGrpSpPr>
          <p:cNvPr name="Group 44" id="44"/>
          <p:cNvGrpSpPr>
            <a:grpSpLocks noChangeAspect="true"/>
          </p:cNvGrpSpPr>
          <p:nvPr/>
        </p:nvGrpSpPr>
        <p:grpSpPr>
          <a:xfrm rot="0">
            <a:off x="10361512" y="5547581"/>
            <a:ext cx="1133970" cy="1107723"/>
            <a:chOff x="0" y="0"/>
            <a:chExt cx="4828540" cy="4716780"/>
          </a:xfrm>
        </p:grpSpPr>
        <p:sp>
          <p:nvSpPr>
            <p:cNvPr name="Freeform 45" id="45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8"/>
              <a:stretch>
                <a:fillRect l="-101531" r="-63269" t="-19237" b="-61461"/>
              </a:stretch>
            </a:blipFill>
          </p:spPr>
        </p:sp>
      </p:grpSp>
      <p:grpSp>
        <p:nvGrpSpPr>
          <p:cNvPr name="Group 46" id="46"/>
          <p:cNvGrpSpPr>
            <a:grpSpLocks noChangeAspect="true"/>
          </p:cNvGrpSpPr>
          <p:nvPr/>
        </p:nvGrpSpPr>
        <p:grpSpPr>
          <a:xfrm rot="0">
            <a:off x="1592518" y="7116137"/>
            <a:ext cx="1133970" cy="1107723"/>
            <a:chOff x="0" y="0"/>
            <a:chExt cx="4828540" cy="4716780"/>
          </a:xfrm>
        </p:grpSpPr>
        <p:sp>
          <p:nvSpPr>
            <p:cNvPr name="Freeform 47" id="47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9"/>
              <a:stretch>
                <a:fillRect l="-85879" r="-154298" t="-19237" b="-112898"/>
              </a:stretch>
            </a:blipFill>
          </p:spPr>
        </p:sp>
      </p:grpSp>
      <p:grpSp>
        <p:nvGrpSpPr>
          <p:cNvPr name="Group 48" id="48"/>
          <p:cNvGrpSpPr>
            <a:grpSpLocks noChangeAspect="true"/>
          </p:cNvGrpSpPr>
          <p:nvPr/>
        </p:nvGrpSpPr>
        <p:grpSpPr>
          <a:xfrm rot="0">
            <a:off x="5399552" y="7116137"/>
            <a:ext cx="1133970" cy="1107723"/>
            <a:chOff x="0" y="0"/>
            <a:chExt cx="4828540" cy="4716780"/>
          </a:xfrm>
        </p:grpSpPr>
        <p:sp>
          <p:nvSpPr>
            <p:cNvPr name="Freeform 49" id="49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10"/>
              <a:stretch>
                <a:fillRect l="-31304" r="-20869" t="-7579" b="-126212"/>
              </a:stretch>
            </a:blipFill>
          </p:spPr>
        </p:sp>
      </p:grpSp>
      <p:grpSp>
        <p:nvGrpSpPr>
          <p:cNvPr name="Group 50" id="50"/>
          <p:cNvGrpSpPr>
            <a:grpSpLocks noChangeAspect="true"/>
          </p:cNvGrpSpPr>
          <p:nvPr/>
        </p:nvGrpSpPr>
        <p:grpSpPr>
          <a:xfrm rot="0">
            <a:off x="9359799" y="7128978"/>
            <a:ext cx="1133970" cy="1107723"/>
            <a:chOff x="0" y="0"/>
            <a:chExt cx="4828540" cy="4716780"/>
          </a:xfrm>
        </p:grpSpPr>
        <p:sp>
          <p:nvSpPr>
            <p:cNvPr name="Freeform 51" id="51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11"/>
              <a:stretch>
                <a:fillRect l="-73312" r="-143626" t="-4275" b="-112137"/>
              </a:stretch>
            </a:blipFill>
          </p:spPr>
        </p:sp>
      </p:grpSp>
      <p:grpSp>
        <p:nvGrpSpPr>
          <p:cNvPr name="Group 52" id="52"/>
          <p:cNvGrpSpPr>
            <a:grpSpLocks noChangeAspect="true"/>
          </p:cNvGrpSpPr>
          <p:nvPr/>
        </p:nvGrpSpPr>
        <p:grpSpPr>
          <a:xfrm rot="0">
            <a:off x="13106344" y="7128978"/>
            <a:ext cx="1133970" cy="1107723"/>
            <a:chOff x="0" y="0"/>
            <a:chExt cx="4828540" cy="4716780"/>
          </a:xfrm>
        </p:grpSpPr>
        <p:sp>
          <p:nvSpPr>
            <p:cNvPr name="Freeform 53" id="53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12"/>
              <a:stretch>
                <a:fillRect l="-15652" r="-11478" t="-25748" b="-69568"/>
              </a:stretch>
            </a:blipFill>
          </p:spPr>
        </p: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EE5C1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1028700" y="1769271"/>
            <a:ext cx="6661753" cy="27332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Fonts In this Presentation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1028700" y="4771754"/>
            <a:ext cx="6325975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This presentation template uses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the following free fonts: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1028700" y="6130354"/>
            <a:ext cx="4746158" cy="12762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2F1A0A"/>
                </a:solidFill>
                <a:latin typeface="Source Sans Pro"/>
              </a:rPr>
              <a:t>Titles: Alegreya Bold</a:t>
            </a:r>
          </a:p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2F1A0A"/>
                </a:solidFill>
                <a:latin typeface="Source Sans Pro"/>
              </a:rPr>
              <a:t>Headers: </a:t>
            </a:r>
            <a:r>
              <a:rPr lang="en-US" sz="2499">
                <a:solidFill>
                  <a:srgbClr val="2F1A0A"/>
                </a:solidFill>
                <a:latin typeface="Source Sans Pro"/>
              </a:rPr>
              <a:t>Source Sans Pro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2F1A0A"/>
                </a:solidFill>
                <a:latin typeface="Source Sans Pro"/>
              </a:rPr>
              <a:t>Body Copy:</a:t>
            </a:r>
            <a:r>
              <a:rPr lang="en-US" sz="2500">
                <a:solidFill>
                  <a:srgbClr val="2F1A0A"/>
                </a:solidFill>
                <a:latin typeface="Source Sans Pro Italics"/>
              </a:rPr>
              <a:t> </a:t>
            </a:r>
            <a:r>
              <a:rPr lang="en-US" sz="2500">
                <a:solidFill>
                  <a:srgbClr val="2F1A0A"/>
                </a:solidFill>
                <a:latin typeface="Source Sans Pro"/>
              </a:rPr>
              <a:t>Source Sans Pro</a:t>
            </a:r>
          </a:p>
        </p:txBody>
      </p:sp>
      <p:pic>
        <p:nvPicPr>
          <p:cNvPr name="Picture 5" id="5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563586" y="8166036"/>
            <a:ext cx="7184571" cy="4114800"/>
          </a:xfrm>
          <a:prstGeom prst="rect">
            <a:avLst/>
          </a:prstGeom>
        </p:spPr>
      </p:pic>
      <p:sp>
        <p:nvSpPr>
          <p:cNvPr name="TextBox 6" id="6"/>
          <p:cNvSpPr txBox="true"/>
          <p:nvPr/>
        </p:nvSpPr>
        <p:spPr>
          <a:xfrm rot="0">
            <a:off x="1028700" y="7907186"/>
            <a:ext cx="6936919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You can find these fonts online too.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Happy designing! </a:t>
            </a:r>
          </a:p>
        </p:txBody>
      </p:sp>
      <p:grpSp>
        <p:nvGrpSpPr>
          <p:cNvPr name="Group 7" id="7"/>
          <p:cNvGrpSpPr>
            <a:grpSpLocks noChangeAspect="true"/>
          </p:cNvGrpSpPr>
          <p:nvPr/>
        </p:nvGrpSpPr>
        <p:grpSpPr>
          <a:xfrm rot="-383590">
            <a:off x="9741635" y="-373569"/>
            <a:ext cx="11654978" cy="11385215"/>
            <a:chOff x="0" y="0"/>
            <a:chExt cx="4828540" cy="4716780"/>
          </a:xfrm>
        </p:grpSpPr>
        <p:sp>
          <p:nvSpPr>
            <p:cNvPr name="Freeform 8" id="8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blipFill>
              <a:blip r:embed="rId4"/>
              <a:stretch>
                <a:fillRect l="-46542" r="0" t="0" b="0"/>
              </a:stretch>
            </a:blipFill>
          </p:spPr>
        </p:sp>
      </p:grpSp>
      <p:pic>
        <p:nvPicPr>
          <p:cNvPr name="Picture 9" id="9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254380" y="-2048978"/>
            <a:ext cx="7184571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608129" y="-5413363"/>
            <a:ext cx="8910325" cy="9071381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8672365" y="6125556"/>
            <a:ext cx="3838499" cy="3237818"/>
          </a:xfrm>
          <a:prstGeom prst="rect">
            <a:avLst/>
          </a:prstGeom>
        </p:spPr>
      </p:pic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C7D7A9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>
            <a:grpSpLocks noChangeAspect="true"/>
          </p:cNvGrpSpPr>
          <p:nvPr/>
        </p:nvGrpSpPr>
        <p:grpSpPr>
          <a:xfrm rot="-1096731">
            <a:off x="10005573" y="2012718"/>
            <a:ext cx="6547322" cy="6547322"/>
            <a:chOff x="0" y="0"/>
            <a:chExt cx="12700000" cy="12700000"/>
          </a:xfrm>
        </p:grpSpPr>
        <p:sp>
          <p:nvSpPr>
            <p:cNvPr name="Freeform 3" id="3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4" id="4"/>
          <p:cNvSpPr txBox="true"/>
          <p:nvPr/>
        </p:nvSpPr>
        <p:spPr>
          <a:xfrm rot="0">
            <a:off x="1028700" y="4159254"/>
            <a:ext cx="8115300" cy="1127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This presentation template is free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for everyone to use thanks to the following: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1028700" y="5892269"/>
            <a:ext cx="6674980" cy="8455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539749" indent="-269875" lvl="1">
              <a:lnSpc>
                <a:spcPts val="3499"/>
              </a:lnSpc>
              <a:buFont typeface="Arial"/>
              <a:buChar char="•"/>
            </a:pPr>
            <a:r>
              <a:rPr lang="en-US" sz="2499">
                <a:solidFill>
                  <a:srgbClr val="2F1A0A"/>
                </a:solidFill>
                <a:latin typeface="Source Sans Pro"/>
              </a:rPr>
              <a:t>SlidesCarnival for the presentation template</a:t>
            </a:r>
          </a:p>
          <a:p>
            <a:pPr marL="539750" indent="-269875" lvl="1">
              <a:lnSpc>
                <a:spcPts val="3500"/>
              </a:lnSpc>
              <a:buFont typeface="Arial"/>
              <a:buChar char="•"/>
            </a:pPr>
            <a:r>
              <a:rPr lang="en-US" sz="2500">
                <a:solidFill>
                  <a:srgbClr val="2F1A0A"/>
                </a:solidFill>
                <a:latin typeface="Source Sans Pro"/>
              </a:rPr>
              <a:t>Pexels for the photos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7441342"/>
            <a:ext cx="3686496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2F1A0A"/>
                </a:solidFill>
                <a:latin typeface="Source Sans Pro"/>
              </a:rPr>
              <a:t>Happy designing! 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010472" y="-2103536"/>
            <a:ext cx="7184571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3515942" y="8642490"/>
            <a:ext cx="7184571" cy="4114800"/>
          </a:xfrm>
          <a:prstGeom prst="rect">
            <a:avLst/>
          </a:prstGeom>
        </p:spPr>
      </p:pic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15218812" y="2400300"/>
            <a:ext cx="1229214" cy="1229214"/>
            <a:chOff x="0" y="0"/>
            <a:chExt cx="12700000" cy="12700000"/>
          </a:xfrm>
        </p:grpSpPr>
        <p:sp>
          <p:nvSpPr>
            <p:cNvPr name="Freeform 12" id="12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13" id="13"/>
          <p:cNvPicPr>
            <a:picLocks noChangeAspect="true"/>
          </p:cNvPicPr>
          <p:nvPr/>
        </p:nvPicPr>
        <p:blipFill>
          <a:blip r:embed="rId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22222" y="3122978"/>
            <a:ext cx="5510071" cy="4988772"/>
          </a:xfrm>
          <a:prstGeom prst="rect">
            <a:avLst/>
          </a:prstGeom>
        </p:spPr>
      </p:pic>
      <p:sp>
        <p:nvSpPr>
          <p:cNvPr name="TextBox 14" id="14"/>
          <p:cNvSpPr txBox="true"/>
          <p:nvPr/>
        </p:nvSpPr>
        <p:spPr>
          <a:xfrm rot="0">
            <a:off x="1028700" y="1756348"/>
            <a:ext cx="3828051" cy="13666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Credits</a:t>
            </a:r>
          </a:p>
        </p:txBody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9750"/>
          <a:stretch>
            <a:fillRect/>
          </a:stretch>
        </p:blipFill>
        <p:spPr>
          <a:xfrm flipH="false" flipV="false" rot="10799604">
            <a:off x="-421388" y="5268553"/>
            <a:ext cx="18708976" cy="7152188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-383590">
            <a:off x="-2712368" y="-549108"/>
            <a:ext cx="11654978" cy="11385215"/>
            <a:chOff x="0" y="0"/>
            <a:chExt cx="4828540" cy="4716780"/>
          </a:xfrm>
        </p:grpSpPr>
        <p:sp>
          <p:nvSpPr>
            <p:cNvPr name="Freeform 4" id="4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solidFill>
              <a:srgbClr val="C7D7A9"/>
            </a:solidFill>
            <a:ln w="12700">
              <a:solidFill>
                <a:srgbClr val="000000"/>
              </a:solidFill>
            </a:ln>
          </p:spPr>
        </p:sp>
      </p:grpSp>
      <p:sp>
        <p:nvSpPr>
          <p:cNvPr name="TextBox 5" id="5"/>
          <p:cNvSpPr txBox="true"/>
          <p:nvPr/>
        </p:nvSpPr>
        <p:spPr>
          <a:xfrm rot="0">
            <a:off x="1028700" y="6412735"/>
            <a:ext cx="5059131" cy="24319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49"/>
              </a:lnSpc>
            </a:pPr>
            <a:r>
              <a:rPr lang="en-US" sz="2499">
                <a:solidFill>
                  <a:srgbClr val="2F1A0A"/>
                </a:solidFill>
                <a:latin typeface="Source Sans Pro"/>
              </a:rPr>
              <a:t>Use these design resources in your Canva Presentation. Happy designing! </a:t>
            </a:r>
          </a:p>
          <a:p>
            <a:pPr>
              <a:lnSpc>
                <a:spcPts val="3249"/>
              </a:lnSpc>
            </a:pPr>
          </a:p>
          <a:p>
            <a:pPr>
              <a:lnSpc>
                <a:spcPts val="3249"/>
              </a:lnSpc>
            </a:pPr>
            <a:r>
              <a:rPr lang="en-US" sz="2499">
                <a:solidFill>
                  <a:srgbClr val="2F1A0A"/>
                </a:solidFill>
                <a:latin typeface="Source Sans Pro"/>
              </a:rPr>
              <a:t>Don't forget to delete this page before presenting.</a:t>
            </a:r>
            <a:r>
              <a:rPr lang="en-US" sz="2499">
                <a:solidFill>
                  <a:srgbClr val="2F1A0A"/>
                </a:solidFill>
                <a:latin typeface="Source Sans Pro"/>
              </a:rPr>
              <a:t> </a:t>
            </a:r>
          </a:p>
        </p:txBody>
      </p:sp>
      <p:pic>
        <p:nvPicPr>
          <p:cNvPr name="Picture 6" id="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pic>
        <p:nvPicPr>
          <p:cNvPr name="Picture 7" id="7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608129" y="-5413363"/>
            <a:ext cx="8910325" cy="9071381"/>
          </a:xfrm>
          <a:prstGeom prst="rect">
            <a:avLst/>
          </a:prstGeom>
        </p:spPr>
      </p:pic>
      <p:sp>
        <p:nvSpPr>
          <p:cNvPr name="TextBox 8" id="8"/>
          <p:cNvSpPr txBox="true"/>
          <p:nvPr/>
        </p:nvSpPr>
        <p:spPr>
          <a:xfrm rot="0">
            <a:off x="1028700" y="1303908"/>
            <a:ext cx="5435403" cy="27332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Resource Page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0">
            <a:off x="9124029" y="437046"/>
            <a:ext cx="1668436" cy="1407345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579727" y="4153075"/>
            <a:ext cx="3388875" cy="455958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1"/>
              </a:ext>
            </a:extLst>
          </a:blip>
          <a:srcRect l="0" t="0" r="887" b="22062"/>
          <a:stretch>
            <a:fillRect/>
          </a:stretch>
        </p:blipFill>
        <p:spPr>
          <a:xfrm flipH="false" flipV="false" rot="0">
            <a:off x="9686930" y="3259587"/>
            <a:ext cx="3095504" cy="593055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2"/>
          <a:srcRect l="0" t="0" r="0" b="0"/>
          <a:stretch>
            <a:fillRect/>
          </a:stretch>
        </p:blipFill>
        <p:spPr>
          <a:xfrm flipH="false" flipV="false" rot="-2933352">
            <a:off x="13579222" y="583613"/>
            <a:ext cx="1650682" cy="1114210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773657" y="5812389"/>
            <a:ext cx="1621272" cy="1353025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5"/>
          <a:srcRect l="0" t="0" r="0" b="0"/>
          <a:stretch>
            <a:fillRect/>
          </a:stretch>
        </p:blipFill>
        <p:spPr>
          <a:xfrm flipH="false" flipV="false" rot="0">
            <a:off x="11400325" y="470602"/>
            <a:ext cx="1568277" cy="1231097"/>
          </a:xfrm>
          <a:prstGeom prst="rect">
            <a:avLst/>
          </a:prstGeom>
        </p:spPr>
      </p:pic>
      <p:grpSp>
        <p:nvGrpSpPr>
          <p:cNvPr name="Group 15" id="15"/>
          <p:cNvGrpSpPr/>
          <p:nvPr/>
        </p:nvGrpSpPr>
        <p:grpSpPr>
          <a:xfrm rot="0">
            <a:off x="16360119" y="579737"/>
            <a:ext cx="1264653" cy="1264653"/>
            <a:chOff x="0" y="0"/>
            <a:chExt cx="1686204" cy="1686204"/>
          </a:xfrm>
        </p:grpSpPr>
        <p:grpSp>
          <p:nvGrpSpPr>
            <p:cNvPr name="Group 16" id="16"/>
            <p:cNvGrpSpPr>
              <a:grpSpLocks noChangeAspect="true"/>
            </p:cNvGrpSpPr>
            <p:nvPr/>
          </p:nvGrpSpPr>
          <p:grpSpPr>
            <a:xfrm rot="0">
              <a:off x="0" y="0"/>
              <a:ext cx="1686204" cy="1686204"/>
              <a:chOff x="0" y="0"/>
              <a:chExt cx="12700000" cy="12700000"/>
            </a:xfrm>
          </p:grpSpPr>
          <p:sp>
            <p:nvSpPr>
              <p:cNvPr name="Freeform 17" id="17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C7D7A9"/>
              </a:solidFill>
              <a:ln w="12700">
                <a:solidFill>
                  <a:srgbClr val="000000"/>
                </a:solidFill>
              </a:ln>
            </p:spPr>
          </p:sp>
        </p:grpSp>
        <p:pic>
          <p:nvPicPr>
            <p:cNvPr name="Picture 18" id="18"/>
            <p:cNvPicPr>
              <a:picLocks noChangeAspect="true"/>
            </p:cNvPicPr>
            <p:nvPr/>
          </p:nvPicPr>
          <p:blipFill>
            <a:blip r:embed="rId16"/>
            <a:srcRect l="0" t="0" r="0" b="0"/>
            <a:stretch>
              <a:fillRect/>
            </a:stretch>
          </p:blipFill>
          <p:spPr>
            <a:xfrm flipH="false" flipV="false" rot="0">
              <a:off x="156807" y="292519"/>
              <a:ext cx="1529397" cy="1101166"/>
            </a:xfrm>
            <a:prstGeom prst="rect">
              <a:avLst/>
            </a:prstGeom>
          </p:spPr>
        </p:pic>
      </p:grpSp>
      <p:grpSp>
        <p:nvGrpSpPr>
          <p:cNvPr name="Group 19" id="19"/>
          <p:cNvGrpSpPr/>
          <p:nvPr/>
        </p:nvGrpSpPr>
        <p:grpSpPr>
          <a:xfrm rot="0">
            <a:off x="10285616" y="1833192"/>
            <a:ext cx="1127089" cy="1127089"/>
            <a:chOff x="0" y="0"/>
            <a:chExt cx="1502785" cy="1502785"/>
          </a:xfrm>
        </p:grpSpPr>
        <p:grpSp>
          <p:nvGrpSpPr>
            <p:cNvPr name="Group 20" id="20"/>
            <p:cNvGrpSpPr>
              <a:grpSpLocks noChangeAspect="true"/>
            </p:cNvGrpSpPr>
            <p:nvPr/>
          </p:nvGrpSpPr>
          <p:grpSpPr>
            <a:xfrm rot="0">
              <a:off x="0" y="0"/>
              <a:ext cx="1502785" cy="1502785"/>
              <a:chOff x="0" y="0"/>
              <a:chExt cx="12700000" cy="12700000"/>
            </a:xfrm>
          </p:grpSpPr>
          <p:sp>
            <p:nvSpPr>
              <p:cNvPr name="Freeform 21" id="21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EE5C1"/>
              </a:solidFill>
              <a:ln w="12700">
                <a:solidFill>
                  <a:srgbClr val="000000"/>
                </a:solidFill>
              </a:ln>
            </p:spPr>
          </p:sp>
        </p:grpSp>
        <p:pic>
          <p:nvPicPr>
            <p:cNvPr name="Picture 22" id="22"/>
            <p:cNvPicPr>
              <a:picLocks noChangeAspect="true"/>
            </p:cNvPicPr>
            <p:nvPr/>
          </p:nvPicPr>
          <p:blipFill>
            <a:blip r:embed="rId17"/>
            <a:srcRect l="0" t="0" r="0" b="0"/>
            <a:stretch>
              <a:fillRect/>
            </a:stretch>
          </p:blipFill>
          <p:spPr>
            <a:xfrm flipH="false" flipV="false" rot="0">
              <a:off x="246563" y="228253"/>
              <a:ext cx="1009660" cy="1046279"/>
            </a:xfrm>
            <a:prstGeom prst="rect">
              <a:avLst/>
            </a:prstGeom>
          </p:spPr>
        </p:pic>
      </p:grpSp>
      <p:pic>
        <p:nvPicPr>
          <p:cNvPr name="Picture 23" id="23"/>
          <p:cNvPicPr>
            <a:picLocks noChangeAspect="true"/>
          </p:cNvPicPr>
          <p:nvPr/>
        </p:nvPicPr>
        <p:blipFill>
          <a:blip r:embed="rId1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6438494" y="3631571"/>
            <a:ext cx="1393504" cy="798098"/>
          </a:xfrm>
          <a:prstGeom prst="rect">
            <a:avLst/>
          </a:prstGeom>
        </p:spPr>
      </p:pic>
      <p:grpSp>
        <p:nvGrpSpPr>
          <p:cNvPr name="Group 24" id="24"/>
          <p:cNvGrpSpPr>
            <a:grpSpLocks noChangeAspect="true"/>
          </p:cNvGrpSpPr>
          <p:nvPr/>
        </p:nvGrpSpPr>
        <p:grpSpPr>
          <a:xfrm rot="0">
            <a:off x="15642347" y="2358521"/>
            <a:ext cx="717772" cy="717772"/>
            <a:chOff x="0" y="0"/>
            <a:chExt cx="12700000" cy="12700000"/>
          </a:xfrm>
        </p:grpSpPr>
        <p:sp>
          <p:nvSpPr>
            <p:cNvPr name="Freeform 25" id="25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26" id="26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11976929" y="1757380"/>
            <a:ext cx="1216229" cy="1238213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3682271" y="2039979"/>
            <a:ext cx="1342136" cy="1366396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2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217609" y="3621341"/>
            <a:ext cx="1264339" cy="1184673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2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14691395" y="3667578"/>
            <a:ext cx="1633919" cy="935790"/>
          </a:xfrm>
          <a:prstGeom prst="rect">
            <a:avLst/>
          </a:prstGeom>
        </p:spPr>
      </p:pic>
      <p:grpSp>
        <p:nvGrpSpPr>
          <p:cNvPr name="Group 30" id="30"/>
          <p:cNvGrpSpPr>
            <a:grpSpLocks noChangeAspect="true"/>
          </p:cNvGrpSpPr>
          <p:nvPr/>
        </p:nvGrpSpPr>
        <p:grpSpPr>
          <a:xfrm rot="0">
            <a:off x="16676120" y="2376486"/>
            <a:ext cx="716388" cy="699806"/>
            <a:chOff x="0" y="0"/>
            <a:chExt cx="4828540" cy="4716780"/>
          </a:xfrm>
        </p:grpSpPr>
        <p:sp>
          <p:nvSpPr>
            <p:cNvPr name="Freeform 31" id="31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32" id="32"/>
          <p:cNvPicPr>
            <a:picLocks noChangeAspect="true"/>
          </p:cNvPicPr>
          <p:nvPr/>
        </p:nvPicPr>
        <p:blipFill>
          <a:blip r:embed="rId2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09279" y="5717504"/>
            <a:ext cx="873155" cy="1368192"/>
          </a:xfrm>
          <a:prstGeom prst="rect">
            <a:avLst/>
          </a:prstGeom>
        </p:spPr>
      </p:pic>
      <p:grpSp>
        <p:nvGrpSpPr>
          <p:cNvPr name="Group 33" id="33"/>
          <p:cNvGrpSpPr/>
          <p:nvPr/>
        </p:nvGrpSpPr>
        <p:grpSpPr>
          <a:xfrm rot="0">
            <a:off x="10615721" y="8856857"/>
            <a:ext cx="939387" cy="939387"/>
            <a:chOff x="0" y="0"/>
            <a:chExt cx="1252517" cy="1252517"/>
          </a:xfrm>
        </p:grpSpPr>
        <p:grpSp>
          <p:nvGrpSpPr>
            <p:cNvPr name="Group 34" id="34"/>
            <p:cNvGrpSpPr>
              <a:grpSpLocks noChangeAspect="true"/>
            </p:cNvGrpSpPr>
            <p:nvPr/>
          </p:nvGrpSpPr>
          <p:grpSpPr>
            <a:xfrm rot="0">
              <a:off x="0" y="0"/>
              <a:ext cx="1252517" cy="1252517"/>
              <a:chOff x="0" y="0"/>
              <a:chExt cx="12700000" cy="12700000"/>
            </a:xfrm>
          </p:grpSpPr>
          <p:sp>
            <p:nvSpPr>
              <p:cNvPr name="Freeform 35" id="35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pic>
          <p:nvPicPr>
            <p:cNvPr name="Picture 36" id="36"/>
            <p:cNvPicPr>
              <a:picLocks noChangeAspect="true"/>
            </p:cNvPicPr>
            <p:nvPr/>
          </p:nvPicPr>
          <p:blipFill>
            <a:blip r:embed="rId26"/>
            <a:srcRect l="0" t="0" r="0" b="0"/>
            <a:stretch>
              <a:fillRect/>
            </a:stretch>
          </p:blipFill>
          <p:spPr>
            <a:xfrm flipH="false" flipV="false" rot="0">
              <a:off x="374504" y="232937"/>
              <a:ext cx="503508" cy="805614"/>
            </a:xfrm>
            <a:prstGeom prst="rect">
              <a:avLst/>
            </a:prstGeom>
          </p:spPr>
        </p:pic>
      </p:grpSp>
      <p:grpSp>
        <p:nvGrpSpPr>
          <p:cNvPr name="Group 37" id="37"/>
          <p:cNvGrpSpPr/>
          <p:nvPr/>
        </p:nvGrpSpPr>
        <p:grpSpPr>
          <a:xfrm rot="0">
            <a:off x="9368384" y="7819199"/>
            <a:ext cx="939387" cy="939387"/>
            <a:chOff x="0" y="0"/>
            <a:chExt cx="1252517" cy="1252517"/>
          </a:xfrm>
        </p:grpSpPr>
        <p:grpSp>
          <p:nvGrpSpPr>
            <p:cNvPr name="Group 38" id="38"/>
            <p:cNvGrpSpPr>
              <a:grpSpLocks noChangeAspect="true"/>
            </p:cNvGrpSpPr>
            <p:nvPr/>
          </p:nvGrpSpPr>
          <p:grpSpPr>
            <a:xfrm rot="0">
              <a:off x="0" y="0"/>
              <a:ext cx="1252517" cy="1252517"/>
              <a:chOff x="0" y="0"/>
              <a:chExt cx="12700000" cy="12700000"/>
            </a:xfrm>
          </p:grpSpPr>
          <p:sp>
            <p:nvSpPr>
              <p:cNvPr name="Freeform 39" id="39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pic>
          <p:nvPicPr>
            <p:cNvPr name="Picture 40" id="40"/>
            <p:cNvPicPr>
              <a:picLocks noChangeAspect="true"/>
            </p:cNvPicPr>
            <p:nvPr/>
          </p:nvPicPr>
          <p:blipFill>
            <a:blip r:embed="rId27"/>
            <a:srcRect l="0" t="0" r="0" b="0"/>
            <a:stretch>
              <a:fillRect/>
            </a:stretch>
          </p:blipFill>
          <p:spPr>
            <a:xfrm flipH="false" flipV="false" rot="0">
              <a:off x="276904" y="227605"/>
              <a:ext cx="726487" cy="816277"/>
            </a:xfrm>
            <a:prstGeom prst="rect">
              <a:avLst/>
            </a:prstGeom>
          </p:spPr>
        </p:pic>
      </p:grpSp>
      <p:grpSp>
        <p:nvGrpSpPr>
          <p:cNvPr name="Group 41" id="41"/>
          <p:cNvGrpSpPr/>
          <p:nvPr/>
        </p:nvGrpSpPr>
        <p:grpSpPr>
          <a:xfrm rot="0">
            <a:off x="10584293" y="7819199"/>
            <a:ext cx="939387" cy="939387"/>
            <a:chOff x="0" y="0"/>
            <a:chExt cx="1252517" cy="1252517"/>
          </a:xfrm>
        </p:grpSpPr>
        <p:grpSp>
          <p:nvGrpSpPr>
            <p:cNvPr name="Group 42" id="42"/>
            <p:cNvGrpSpPr>
              <a:grpSpLocks noChangeAspect="true"/>
            </p:cNvGrpSpPr>
            <p:nvPr/>
          </p:nvGrpSpPr>
          <p:grpSpPr>
            <a:xfrm rot="0">
              <a:off x="0" y="0"/>
              <a:ext cx="1252517" cy="1252517"/>
              <a:chOff x="0" y="0"/>
              <a:chExt cx="12700000" cy="12700000"/>
            </a:xfrm>
          </p:grpSpPr>
          <p:sp>
            <p:nvSpPr>
              <p:cNvPr name="Freeform 43" id="43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pic>
          <p:nvPicPr>
            <p:cNvPr name="Picture 44" id="44"/>
            <p:cNvPicPr>
              <a:picLocks noChangeAspect="true"/>
            </p:cNvPicPr>
            <p:nvPr/>
          </p:nvPicPr>
          <p:blipFill>
            <a:blip r:embed="rId28"/>
            <a:srcRect l="0" t="0" r="0" b="0"/>
            <a:stretch>
              <a:fillRect/>
            </a:stretch>
          </p:blipFill>
          <p:spPr>
            <a:xfrm flipH="false" flipV="false" rot="0">
              <a:off x="204033" y="55802"/>
              <a:ext cx="919298" cy="999237"/>
            </a:xfrm>
            <a:prstGeom prst="rect">
              <a:avLst/>
            </a:prstGeom>
          </p:spPr>
        </p:pic>
      </p:grpSp>
      <p:grpSp>
        <p:nvGrpSpPr>
          <p:cNvPr name="Group 45" id="45"/>
          <p:cNvGrpSpPr/>
          <p:nvPr/>
        </p:nvGrpSpPr>
        <p:grpSpPr>
          <a:xfrm rot="0">
            <a:off x="9375633" y="8869223"/>
            <a:ext cx="939387" cy="939387"/>
            <a:chOff x="0" y="0"/>
            <a:chExt cx="1252517" cy="1252517"/>
          </a:xfrm>
        </p:grpSpPr>
        <p:grpSp>
          <p:nvGrpSpPr>
            <p:cNvPr name="Group 46" id="46"/>
            <p:cNvGrpSpPr>
              <a:grpSpLocks noChangeAspect="true"/>
            </p:cNvGrpSpPr>
            <p:nvPr/>
          </p:nvGrpSpPr>
          <p:grpSpPr>
            <a:xfrm rot="0">
              <a:off x="0" y="0"/>
              <a:ext cx="1252517" cy="1252517"/>
              <a:chOff x="0" y="0"/>
              <a:chExt cx="12700000" cy="12700000"/>
            </a:xfrm>
          </p:grpSpPr>
          <p:sp>
            <p:nvSpPr>
              <p:cNvPr name="Freeform 47" id="47"/>
              <p:cNvSpPr/>
              <p:nvPr/>
            </p:nvSpPr>
            <p:spPr>
              <a:xfrm>
                <a:off x="-11430" y="857250"/>
                <a:ext cx="13009880" cy="11644630"/>
              </a:xfrm>
              <a:custGeom>
                <a:avLst/>
                <a:gdLst/>
                <a:ahLst/>
                <a:cxnLst/>
                <a:rect r="r" b="b" t="t" l="l"/>
                <a:pathLst>
                  <a:path h="11644630" w="13009880">
                    <a:moveTo>
                      <a:pt x="10152380" y="938530"/>
                    </a:moveTo>
                    <a:cubicBezTo>
                      <a:pt x="8962390" y="189230"/>
                      <a:pt x="8643620" y="154940"/>
                      <a:pt x="7245350" y="0"/>
                    </a:cubicBezTo>
                    <a:cubicBezTo>
                      <a:pt x="4039870" y="38100"/>
                      <a:pt x="1441450" y="1889760"/>
                      <a:pt x="435610" y="4933950"/>
                    </a:cubicBezTo>
                    <a:cubicBezTo>
                      <a:pt x="91440" y="5975350"/>
                      <a:pt x="0" y="7139940"/>
                      <a:pt x="403860" y="8159750"/>
                    </a:cubicBezTo>
                    <a:cubicBezTo>
                      <a:pt x="934720" y="9499600"/>
                      <a:pt x="2254250" y="10407650"/>
                      <a:pt x="3648710" y="10773410"/>
                    </a:cubicBezTo>
                    <a:cubicBezTo>
                      <a:pt x="5043170" y="11140440"/>
                      <a:pt x="6578600" y="11644630"/>
                      <a:pt x="8008619" y="11470640"/>
                    </a:cubicBezTo>
                    <a:cubicBezTo>
                      <a:pt x="9123679" y="11334750"/>
                      <a:pt x="10237469" y="10519410"/>
                      <a:pt x="11071860" y="9767570"/>
                    </a:cubicBezTo>
                    <a:cubicBezTo>
                      <a:pt x="11625579" y="9268460"/>
                      <a:pt x="11971019" y="8576310"/>
                      <a:pt x="12202160" y="7867650"/>
                    </a:cubicBezTo>
                    <a:cubicBezTo>
                      <a:pt x="13009880" y="5401310"/>
                      <a:pt x="12348210" y="2322830"/>
                      <a:pt x="10152380" y="938530"/>
                    </a:cubicBezTo>
                    <a:close/>
                  </a:path>
                </a:pathLst>
              </a:custGeom>
              <a:solidFill>
                <a:srgbClr val="FC8586"/>
              </a:solidFill>
              <a:ln w="12700">
                <a:solidFill>
                  <a:srgbClr val="000000"/>
                </a:solidFill>
              </a:ln>
            </p:spPr>
          </p:sp>
        </p:grpSp>
        <p:pic>
          <p:nvPicPr>
            <p:cNvPr name="Picture 48" id="48"/>
            <p:cNvPicPr>
              <a:picLocks noChangeAspect="true"/>
            </p:cNvPicPr>
            <p:nvPr/>
          </p:nvPicPr>
          <p:blipFill>
            <a:blip r:embed="rId29"/>
            <a:srcRect l="0" t="0" r="0" b="0"/>
            <a:stretch>
              <a:fillRect/>
            </a:stretch>
          </p:blipFill>
          <p:spPr>
            <a:xfrm flipH="false" flipV="false" rot="0">
              <a:off x="383035" y="256355"/>
              <a:ext cx="493205" cy="758777"/>
            </a:xfrm>
            <a:prstGeom prst="rect">
              <a:avLst/>
            </a:prstGeom>
          </p:spPr>
        </p:pic>
      </p:grpSp>
      <p:pic>
        <p:nvPicPr>
          <p:cNvPr name="Picture 49" id="49"/>
          <p:cNvPicPr>
            <a:picLocks noChangeAspect="true"/>
          </p:cNvPicPr>
          <p:nvPr/>
        </p:nvPicPr>
        <p:blipFill>
          <a:blip r:embed="rId3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728599" y="4971301"/>
            <a:ext cx="3091132" cy="309113"/>
          </a:xfrm>
          <a:prstGeom prst="rect">
            <a:avLst/>
          </a:prstGeom>
        </p:spPr>
      </p:pic>
      <p:pic>
        <p:nvPicPr>
          <p:cNvPr name="Picture 50" id="50"/>
          <p:cNvPicPr>
            <a:picLocks noChangeAspect="true"/>
          </p:cNvPicPr>
          <p:nvPr/>
        </p:nvPicPr>
        <p:blipFill>
          <a:blip r:embed="rId3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296784" y="6220418"/>
            <a:ext cx="1209487" cy="990802"/>
          </a:xfrm>
          <a:prstGeom prst="rect">
            <a:avLst/>
          </a:prstGeom>
        </p:spPr>
      </p:pic>
      <p:pic>
        <p:nvPicPr>
          <p:cNvPr name="Picture 51" id="51"/>
          <p:cNvPicPr>
            <a:picLocks noChangeAspect="true"/>
          </p:cNvPicPr>
          <p:nvPr/>
        </p:nvPicPr>
        <p:blipFill>
          <a:blip r:embed="rId3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870821" y="6220418"/>
            <a:ext cx="1130412" cy="865279"/>
          </a:xfrm>
          <a:prstGeom prst="rect">
            <a:avLst/>
          </a:prstGeom>
        </p:spPr>
      </p:pic>
      <p:pic>
        <p:nvPicPr>
          <p:cNvPr name="Picture 52" id="52"/>
          <p:cNvPicPr>
            <a:picLocks noChangeAspect="true"/>
          </p:cNvPicPr>
          <p:nvPr/>
        </p:nvPicPr>
        <p:blipFill>
          <a:blip r:embed="rId3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31426" y="6114881"/>
            <a:ext cx="861081" cy="1076352"/>
          </a:xfrm>
          <a:prstGeom prst="rect">
            <a:avLst/>
          </a:prstGeom>
        </p:spPr>
      </p:pic>
      <p:pic>
        <p:nvPicPr>
          <p:cNvPr name="Picture 53" id="53"/>
          <p:cNvPicPr>
            <a:picLocks noChangeAspect="true"/>
          </p:cNvPicPr>
          <p:nvPr/>
        </p:nvPicPr>
        <p:blipFill>
          <a:blip r:embed="rId3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362621" y="7667483"/>
            <a:ext cx="1189336" cy="804424"/>
          </a:xfrm>
          <a:prstGeom prst="rect">
            <a:avLst/>
          </a:prstGeom>
        </p:spPr>
      </p:pic>
      <p:pic>
        <p:nvPicPr>
          <p:cNvPr name="Picture 54" id="54"/>
          <p:cNvPicPr>
            <a:picLocks noChangeAspect="true"/>
          </p:cNvPicPr>
          <p:nvPr/>
        </p:nvPicPr>
        <p:blipFill>
          <a:blip r:embed="rId4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301117" y="7484072"/>
            <a:ext cx="1160331" cy="1050554"/>
          </a:xfrm>
          <a:prstGeom prst="rect">
            <a:avLst/>
          </a:prstGeom>
        </p:spPr>
      </p:pic>
      <p:pic>
        <p:nvPicPr>
          <p:cNvPr name="Picture 55" id="55"/>
          <p:cNvPicPr>
            <a:picLocks noChangeAspect="true"/>
          </p:cNvPicPr>
          <p:nvPr/>
        </p:nvPicPr>
        <p:blipFill>
          <a:blip r:embed="rId4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044409" y="8805961"/>
            <a:ext cx="816506" cy="904678"/>
          </a:xfrm>
          <a:prstGeom prst="rect">
            <a:avLst/>
          </a:prstGeom>
        </p:spPr>
      </p:pic>
      <p:pic>
        <p:nvPicPr>
          <p:cNvPr name="Picture 56" id="56"/>
          <p:cNvPicPr>
            <a:picLocks noChangeAspect="true"/>
          </p:cNvPicPr>
          <p:nvPr/>
        </p:nvPicPr>
        <p:blipFill>
          <a:blip r:embed="rId44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5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991399" y="7325249"/>
            <a:ext cx="922526" cy="1241160"/>
          </a:xfrm>
          <a:prstGeom prst="rect">
            <a:avLst/>
          </a:prstGeom>
        </p:spPr>
      </p:pic>
      <p:pic>
        <p:nvPicPr>
          <p:cNvPr name="Picture 57" id="57"/>
          <p:cNvPicPr>
            <a:picLocks noChangeAspect="true"/>
          </p:cNvPicPr>
          <p:nvPr/>
        </p:nvPicPr>
        <p:blipFill>
          <a:blip r:embed="rId46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7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67664" y="7546791"/>
            <a:ext cx="881383" cy="925115"/>
          </a:xfrm>
          <a:prstGeom prst="rect">
            <a:avLst/>
          </a:prstGeom>
        </p:spPr>
      </p:pic>
      <p:pic>
        <p:nvPicPr>
          <p:cNvPr name="Picture 58" id="58"/>
          <p:cNvPicPr>
            <a:picLocks noChangeAspect="true"/>
          </p:cNvPicPr>
          <p:nvPr/>
        </p:nvPicPr>
        <p:blipFill>
          <a:blip r:embed="rId48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9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12071" y="8758586"/>
            <a:ext cx="1135259" cy="980451"/>
          </a:xfrm>
          <a:prstGeom prst="rect">
            <a:avLst/>
          </a:prstGeom>
        </p:spPr>
      </p:pic>
      <p:pic>
        <p:nvPicPr>
          <p:cNvPr name="Picture 59" id="59"/>
          <p:cNvPicPr>
            <a:picLocks noChangeAspect="true"/>
          </p:cNvPicPr>
          <p:nvPr/>
        </p:nvPicPr>
        <p:blipFill>
          <a:blip r:embed="rId50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1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92910" y="4916842"/>
            <a:ext cx="956136" cy="931798"/>
          </a:xfrm>
          <a:prstGeom prst="rect">
            <a:avLst/>
          </a:prstGeom>
        </p:spPr>
      </p:pic>
      <p:pic>
        <p:nvPicPr>
          <p:cNvPr name="Picture 60" id="60"/>
          <p:cNvPicPr>
            <a:picLocks noChangeAspect="true"/>
          </p:cNvPicPr>
          <p:nvPr/>
        </p:nvPicPr>
        <p:blipFill>
          <a:blip r:embed="rId52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3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52729" y="4971301"/>
            <a:ext cx="1163171" cy="803646"/>
          </a:xfrm>
          <a:prstGeom prst="rect">
            <a:avLst/>
          </a:prstGeom>
        </p:spPr>
      </p:pic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name="Picture 2" id="2"/>
          <p:cNvPicPr>
            <a:picLocks noChangeAspect="true"/>
          </p:cNvPicPr>
          <p:nvPr/>
        </p:nvPicPr>
        <p:blipFill>
          <a:blip r:embed="rId2">
            <a:alphaModFix amt="16000"/>
          </a:blip>
          <a:srcRect l="0" t="34099" r="2509" b="9750"/>
          <a:stretch>
            <a:fillRect/>
          </a:stretch>
        </p:blipFill>
        <p:spPr>
          <a:xfrm flipH="false" flipV="false" rot="10799604">
            <a:off x="-421388" y="5268553"/>
            <a:ext cx="18708976" cy="7152188"/>
          </a:xfrm>
          <a:prstGeom prst="rect">
            <a:avLst/>
          </a:prstGeom>
        </p:spPr>
      </p:pic>
      <p:grpSp>
        <p:nvGrpSpPr>
          <p:cNvPr name="Group 3" id="3"/>
          <p:cNvGrpSpPr>
            <a:grpSpLocks noChangeAspect="true"/>
          </p:cNvGrpSpPr>
          <p:nvPr/>
        </p:nvGrpSpPr>
        <p:grpSpPr>
          <a:xfrm rot="-383590">
            <a:off x="-4237222" y="-549108"/>
            <a:ext cx="11654978" cy="11385215"/>
            <a:chOff x="0" y="0"/>
            <a:chExt cx="4828540" cy="4716780"/>
          </a:xfrm>
        </p:grpSpPr>
        <p:sp>
          <p:nvSpPr>
            <p:cNvPr name="Freeform 4" id="4"/>
            <p:cNvSpPr/>
            <p:nvPr/>
          </p:nvSpPr>
          <p:spPr>
            <a:xfrm>
              <a:off x="0" y="-7620"/>
              <a:ext cx="4833620" cy="4726940"/>
            </a:xfrm>
            <a:custGeom>
              <a:avLst/>
              <a:gdLst/>
              <a:ahLst/>
              <a:cxnLst/>
              <a:rect r="r" b="b" t="t" l="l"/>
              <a:pathLst>
                <a:path h="4726940" w="4833620">
                  <a:moveTo>
                    <a:pt x="3416300" y="4662170"/>
                  </a:moveTo>
                  <a:cubicBezTo>
                    <a:pt x="3388360" y="4669790"/>
                    <a:pt x="3366770" y="4679950"/>
                    <a:pt x="3345180" y="4682490"/>
                  </a:cubicBezTo>
                  <a:cubicBezTo>
                    <a:pt x="3223260" y="4692650"/>
                    <a:pt x="3102610" y="4702810"/>
                    <a:pt x="2980690" y="4711700"/>
                  </a:cubicBezTo>
                  <a:cubicBezTo>
                    <a:pt x="2918460" y="4715510"/>
                    <a:pt x="2856230" y="4719320"/>
                    <a:pt x="2794000" y="4720590"/>
                  </a:cubicBezTo>
                  <a:cubicBezTo>
                    <a:pt x="2726690" y="4723130"/>
                    <a:pt x="2659380" y="4726940"/>
                    <a:pt x="2593340" y="4724400"/>
                  </a:cubicBezTo>
                  <a:cubicBezTo>
                    <a:pt x="2529840" y="4723130"/>
                    <a:pt x="2466340" y="4719320"/>
                    <a:pt x="2405380" y="4707890"/>
                  </a:cubicBezTo>
                  <a:cubicBezTo>
                    <a:pt x="2326640" y="4693920"/>
                    <a:pt x="2246630" y="4693920"/>
                    <a:pt x="2169160" y="4681220"/>
                  </a:cubicBezTo>
                  <a:cubicBezTo>
                    <a:pt x="1967230" y="4648200"/>
                    <a:pt x="1761490" y="4657090"/>
                    <a:pt x="1558290" y="4643120"/>
                  </a:cubicBezTo>
                  <a:cubicBezTo>
                    <a:pt x="1443990" y="4635500"/>
                    <a:pt x="1329690" y="4617720"/>
                    <a:pt x="1215390" y="4602480"/>
                  </a:cubicBezTo>
                  <a:cubicBezTo>
                    <a:pt x="1085850" y="4585970"/>
                    <a:pt x="956310" y="4566920"/>
                    <a:pt x="825500" y="4549140"/>
                  </a:cubicBezTo>
                  <a:cubicBezTo>
                    <a:pt x="730250" y="4536440"/>
                    <a:pt x="633730" y="4523740"/>
                    <a:pt x="538480" y="4511040"/>
                  </a:cubicBezTo>
                  <a:cubicBezTo>
                    <a:pt x="535940" y="4511040"/>
                    <a:pt x="533400" y="4509770"/>
                    <a:pt x="530860" y="4509770"/>
                  </a:cubicBezTo>
                  <a:cubicBezTo>
                    <a:pt x="450850" y="4475479"/>
                    <a:pt x="365760" y="4448810"/>
                    <a:pt x="292100" y="4404360"/>
                  </a:cubicBezTo>
                  <a:cubicBezTo>
                    <a:pt x="167640" y="4328160"/>
                    <a:pt x="114300" y="4206240"/>
                    <a:pt x="109220" y="4062730"/>
                  </a:cubicBezTo>
                  <a:cubicBezTo>
                    <a:pt x="107950" y="4013200"/>
                    <a:pt x="101600" y="3964940"/>
                    <a:pt x="101600" y="3915410"/>
                  </a:cubicBezTo>
                  <a:cubicBezTo>
                    <a:pt x="102870" y="3846830"/>
                    <a:pt x="107950" y="3779520"/>
                    <a:pt x="111760" y="3712210"/>
                  </a:cubicBezTo>
                  <a:cubicBezTo>
                    <a:pt x="121920" y="3511550"/>
                    <a:pt x="127000" y="3310890"/>
                    <a:pt x="111760" y="3110230"/>
                  </a:cubicBezTo>
                  <a:cubicBezTo>
                    <a:pt x="97790" y="2929890"/>
                    <a:pt x="85090" y="2750820"/>
                    <a:pt x="71120" y="2570480"/>
                  </a:cubicBezTo>
                  <a:cubicBezTo>
                    <a:pt x="62230" y="2454910"/>
                    <a:pt x="50800" y="2340610"/>
                    <a:pt x="43180" y="2225040"/>
                  </a:cubicBezTo>
                  <a:cubicBezTo>
                    <a:pt x="38100" y="2148840"/>
                    <a:pt x="39370" y="2071370"/>
                    <a:pt x="34290" y="1995170"/>
                  </a:cubicBezTo>
                  <a:cubicBezTo>
                    <a:pt x="31750" y="1951990"/>
                    <a:pt x="17780" y="1910080"/>
                    <a:pt x="16510" y="1866900"/>
                  </a:cubicBezTo>
                  <a:cubicBezTo>
                    <a:pt x="11430" y="1762760"/>
                    <a:pt x="10160" y="1657350"/>
                    <a:pt x="7620" y="1551940"/>
                  </a:cubicBezTo>
                  <a:cubicBezTo>
                    <a:pt x="6350" y="1511300"/>
                    <a:pt x="0" y="1470660"/>
                    <a:pt x="1270" y="1430020"/>
                  </a:cubicBezTo>
                  <a:cubicBezTo>
                    <a:pt x="2540" y="1366520"/>
                    <a:pt x="10160" y="1303020"/>
                    <a:pt x="11430" y="1239520"/>
                  </a:cubicBezTo>
                  <a:cubicBezTo>
                    <a:pt x="12700" y="1165860"/>
                    <a:pt x="5080" y="1092200"/>
                    <a:pt x="7620" y="1019810"/>
                  </a:cubicBezTo>
                  <a:cubicBezTo>
                    <a:pt x="7620" y="949960"/>
                    <a:pt x="16510" y="881380"/>
                    <a:pt x="25400" y="811530"/>
                  </a:cubicBezTo>
                  <a:cubicBezTo>
                    <a:pt x="27940" y="787400"/>
                    <a:pt x="45720" y="765810"/>
                    <a:pt x="50800" y="741680"/>
                  </a:cubicBezTo>
                  <a:cubicBezTo>
                    <a:pt x="72390" y="622300"/>
                    <a:pt x="95250" y="502920"/>
                    <a:pt x="151130" y="392430"/>
                  </a:cubicBezTo>
                  <a:cubicBezTo>
                    <a:pt x="163830" y="368300"/>
                    <a:pt x="184150" y="346710"/>
                    <a:pt x="203200" y="327660"/>
                  </a:cubicBezTo>
                  <a:cubicBezTo>
                    <a:pt x="209550" y="321310"/>
                    <a:pt x="224790" y="325120"/>
                    <a:pt x="228600" y="325120"/>
                  </a:cubicBezTo>
                  <a:cubicBezTo>
                    <a:pt x="237490" y="308610"/>
                    <a:pt x="242570" y="292100"/>
                    <a:pt x="252730" y="284480"/>
                  </a:cubicBezTo>
                  <a:cubicBezTo>
                    <a:pt x="307340" y="242570"/>
                    <a:pt x="364490" y="212090"/>
                    <a:pt x="435610" y="204470"/>
                  </a:cubicBezTo>
                  <a:cubicBezTo>
                    <a:pt x="488950" y="198120"/>
                    <a:pt x="541020" y="175260"/>
                    <a:pt x="594360" y="162560"/>
                  </a:cubicBezTo>
                  <a:cubicBezTo>
                    <a:pt x="659130" y="147320"/>
                    <a:pt x="723900" y="129540"/>
                    <a:pt x="791210" y="120650"/>
                  </a:cubicBezTo>
                  <a:cubicBezTo>
                    <a:pt x="852170" y="113030"/>
                    <a:pt x="910590" y="96520"/>
                    <a:pt x="972820" y="91440"/>
                  </a:cubicBezTo>
                  <a:cubicBezTo>
                    <a:pt x="1036320" y="86360"/>
                    <a:pt x="1099820" y="71120"/>
                    <a:pt x="1164590" y="66040"/>
                  </a:cubicBezTo>
                  <a:cubicBezTo>
                    <a:pt x="1339850" y="53340"/>
                    <a:pt x="1516380" y="44450"/>
                    <a:pt x="1691640" y="34290"/>
                  </a:cubicBezTo>
                  <a:cubicBezTo>
                    <a:pt x="1734820" y="31750"/>
                    <a:pt x="1778000" y="34290"/>
                    <a:pt x="1821180" y="35560"/>
                  </a:cubicBezTo>
                  <a:cubicBezTo>
                    <a:pt x="1842770" y="36830"/>
                    <a:pt x="1864360" y="41910"/>
                    <a:pt x="1887220" y="44450"/>
                  </a:cubicBezTo>
                  <a:cubicBezTo>
                    <a:pt x="1897380" y="45720"/>
                    <a:pt x="1907540" y="41910"/>
                    <a:pt x="1917700" y="41910"/>
                  </a:cubicBezTo>
                  <a:cubicBezTo>
                    <a:pt x="1948180" y="41910"/>
                    <a:pt x="1979930" y="41910"/>
                    <a:pt x="2010410" y="40640"/>
                  </a:cubicBezTo>
                  <a:cubicBezTo>
                    <a:pt x="2068830" y="38100"/>
                    <a:pt x="2128520" y="31750"/>
                    <a:pt x="2186940" y="31750"/>
                  </a:cubicBezTo>
                  <a:cubicBezTo>
                    <a:pt x="2244090" y="31750"/>
                    <a:pt x="2301240" y="35560"/>
                    <a:pt x="2358390" y="38100"/>
                  </a:cubicBezTo>
                  <a:lnTo>
                    <a:pt x="2404110" y="38100"/>
                  </a:lnTo>
                  <a:cubicBezTo>
                    <a:pt x="2473960" y="35560"/>
                    <a:pt x="2542540" y="35560"/>
                    <a:pt x="2612390" y="31750"/>
                  </a:cubicBezTo>
                  <a:cubicBezTo>
                    <a:pt x="2679700" y="27940"/>
                    <a:pt x="2745740" y="19050"/>
                    <a:pt x="2813050" y="15240"/>
                  </a:cubicBezTo>
                  <a:cubicBezTo>
                    <a:pt x="2844800" y="12700"/>
                    <a:pt x="2877820" y="12700"/>
                    <a:pt x="2909570" y="19050"/>
                  </a:cubicBezTo>
                  <a:cubicBezTo>
                    <a:pt x="2957830" y="27940"/>
                    <a:pt x="3003550" y="33020"/>
                    <a:pt x="3051810" y="19050"/>
                  </a:cubicBezTo>
                  <a:cubicBezTo>
                    <a:pt x="3069590" y="13970"/>
                    <a:pt x="3092450" y="22860"/>
                    <a:pt x="3112770" y="25400"/>
                  </a:cubicBezTo>
                  <a:cubicBezTo>
                    <a:pt x="3121660" y="26670"/>
                    <a:pt x="3131820" y="29210"/>
                    <a:pt x="3136900" y="25400"/>
                  </a:cubicBezTo>
                  <a:cubicBezTo>
                    <a:pt x="3171190" y="0"/>
                    <a:pt x="3202940" y="6350"/>
                    <a:pt x="3235960" y="27940"/>
                  </a:cubicBezTo>
                  <a:cubicBezTo>
                    <a:pt x="3239770" y="30480"/>
                    <a:pt x="3249930" y="24130"/>
                    <a:pt x="3257550" y="24130"/>
                  </a:cubicBezTo>
                  <a:cubicBezTo>
                    <a:pt x="3288030" y="24130"/>
                    <a:pt x="3318510" y="24130"/>
                    <a:pt x="3350260" y="25400"/>
                  </a:cubicBezTo>
                  <a:cubicBezTo>
                    <a:pt x="3373120" y="26670"/>
                    <a:pt x="3394710" y="34290"/>
                    <a:pt x="3417570" y="36830"/>
                  </a:cubicBezTo>
                  <a:cubicBezTo>
                    <a:pt x="3467100" y="43180"/>
                    <a:pt x="3517900" y="53340"/>
                    <a:pt x="3568700" y="53340"/>
                  </a:cubicBezTo>
                  <a:cubicBezTo>
                    <a:pt x="3663950" y="54610"/>
                    <a:pt x="3759200" y="58420"/>
                    <a:pt x="3853180" y="78740"/>
                  </a:cubicBezTo>
                  <a:cubicBezTo>
                    <a:pt x="3940809" y="97790"/>
                    <a:pt x="4030980" y="97790"/>
                    <a:pt x="4119880" y="113030"/>
                  </a:cubicBezTo>
                  <a:cubicBezTo>
                    <a:pt x="4173220" y="121920"/>
                    <a:pt x="4227830" y="138430"/>
                    <a:pt x="4273550" y="165100"/>
                  </a:cubicBezTo>
                  <a:cubicBezTo>
                    <a:pt x="4323080" y="193040"/>
                    <a:pt x="4361180" y="238760"/>
                    <a:pt x="4405630" y="276860"/>
                  </a:cubicBezTo>
                  <a:cubicBezTo>
                    <a:pt x="4422139" y="290830"/>
                    <a:pt x="4446270" y="300990"/>
                    <a:pt x="4457700" y="318770"/>
                  </a:cubicBezTo>
                  <a:cubicBezTo>
                    <a:pt x="4490720" y="367030"/>
                    <a:pt x="4519930" y="417830"/>
                    <a:pt x="4549140" y="468630"/>
                  </a:cubicBezTo>
                  <a:cubicBezTo>
                    <a:pt x="4570730" y="505460"/>
                    <a:pt x="4592320" y="543560"/>
                    <a:pt x="4608830" y="581660"/>
                  </a:cubicBezTo>
                  <a:cubicBezTo>
                    <a:pt x="4626610" y="626110"/>
                    <a:pt x="4640580" y="671830"/>
                    <a:pt x="4654550" y="718820"/>
                  </a:cubicBezTo>
                  <a:cubicBezTo>
                    <a:pt x="4676140" y="792480"/>
                    <a:pt x="4701540" y="866140"/>
                    <a:pt x="4715510" y="942340"/>
                  </a:cubicBezTo>
                  <a:cubicBezTo>
                    <a:pt x="4735830" y="1049020"/>
                    <a:pt x="4745990" y="1158240"/>
                    <a:pt x="4761230" y="1266190"/>
                  </a:cubicBezTo>
                  <a:cubicBezTo>
                    <a:pt x="4766310" y="1301750"/>
                    <a:pt x="4772660" y="1337310"/>
                    <a:pt x="4775200" y="1372870"/>
                  </a:cubicBezTo>
                  <a:cubicBezTo>
                    <a:pt x="4782820" y="1474470"/>
                    <a:pt x="4787900" y="1574800"/>
                    <a:pt x="4794250" y="1676400"/>
                  </a:cubicBezTo>
                  <a:cubicBezTo>
                    <a:pt x="4803140" y="1802130"/>
                    <a:pt x="4815840" y="1926590"/>
                    <a:pt x="4822190" y="2052320"/>
                  </a:cubicBezTo>
                  <a:cubicBezTo>
                    <a:pt x="4828540" y="2172970"/>
                    <a:pt x="4833620" y="2294890"/>
                    <a:pt x="4831080" y="2416810"/>
                  </a:cubicBezTo>
                  <a:cubicBezTo>
                    <a:pt x="4827270" y="2620010"/>
                    <a:pt x="4817110" y="2821940"/>
                    <a:pt x="4806950" y="3025140"/>
                  </a:cubicBezTo>
                  <a:cubicBezTo>
                    <a:pt x="4800600" y="3150870"/>
                    <a:pt x="4791710" y="3275330"/>
                    <a:pt x="4779010" y="3399790"/>
                  </a:cubicBezTo>
                  <a:cubicBezTo>
                    <a:pt x="4766310" y="3524250"/>
                    <a:pt x="4747260" y="3647440"/>
                    <a:pt x="4733290" y="3771900"/>
                  </a:cubicBezTo>
                  <a:cubicBezTo>
                    <a:pt x="4723130" y="3858260"/>
                    <a:pt x="4720590" y="3944620"/>
                    <a:pt x="4709160" y="4029710"/>
                  </a:cubicBezTo>
                  <a:cubicBezTo>
                    <a:pt x="4699000" y="4107180"/>
                    <a:pt x="4660900" y="4175760"/>
                    <a:pt x="4610100" y="4232910"/>
                  </a:cubicBezTo>
                  <a:cubicBezTo>
                    <a:pt x="4568191" y="4281170"/>
                    <a:pt x="4535170" y="4335780"/>
                    <a:pt x="4491991" y="4382770"/>
                  </a:cubicBezTo>
                  <a:cubicBezTo>
                    <a:pt x="4453891" y="4424679"/>
                    <a:pt x="4411981" y="4466590"/>
                    <a:pt x="4345941" y="4467860"/>
                  </a:cubicBezTo>
                  <a:cubicBezTo>
                    <a:pt x="4330700" y="4467860"/>
                    <a:pt x="4316731" y="4483100"/>
                    <a:pt x="4301491" y="4490720"/>
                  </a:cubicBezTo>
                  <a:cubicBezTo>
                    <a:pt x="4236720" y="4518660"/>
                    <a:pt x="4169411" y="4542790"/>
                    <a:pt x="4105911" y="4573270"/>
                  </a:cubicBezTo>
                  <a:cubicBezTo>
                    <a:pt x="3989070" y="4629150"/>
                    <a:pt x="3863341" y="4638040"/>
                    <a:pt x="3737611" y="4643120"/>
                  </a:cubicBezTo>
                  <a:cubicBezTo>
                    <a:pt x="3689351" y="4645660"/>
                    <a:pt x="3639820" y="4641850"/>
                    <a:pt x="3591561" y="4645660"/>
                  </a:cubicBezTo>
                  <a:cubicBezTo>
                    <a:pt x="3567431" y="4646930"/>
                    <a:pt x="3544570" y="4658360"/>
                    <a:pt x="3521711" y="4663440"/>
                  </a:cubicBezTo>
                  <a:cubicBezTo>
                    <a:pt x="3511551" y="4665980"/>
                    <a:pt x="3501391" y="4664710"/>
                    <a:pt x="3489961" y="4665980"/>
                  </a:cubicBezTo>
                  <a:cubicBezTo>
                    <a:pt x="3474720" y="4667250"/>
                    <a:pt x="3459481" y="4671060"/>
                    <a:pt x="3444241" y="4669790"/>
                  </a:cubicBezTo>
                  <a:cubicBezTo>
                    <a:pt x="3429000" y="4667250"/>
                    <a:pt x="3418841" y="4662170"/>
                    <a:pt x="3416300" y="4662170"/>
                  </a:cubicBezTo>
                  <a:close/>
                </a:path>
              </a:pathLst>
            </a:custGeom>
            <a:solidFill>
              <a:srgbClr val="FEE5C1"/>
            </a:solidFill>
            <a:ln w="12700">
              <a:solidFill>
                <a:srgbClr val="000000"/>
              </a:solidFill>
            </a:ln>
          </p:spPr>
        </p:sp>
      </p:grpSp>
      <p:pic>
        <p:nvPicPr>
          <p:cNvPr name="Picture 5" id="5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347552" y="5603140"/>
            <a:ext cx="8910325" cy="9071381"/>
          </a:xfrm>
          <a:prstGeom prst="rect">
            <a:avLst/>
          </a:prstGeom>
        </p:spPr>
      </p:pic>
      <p:pic>
        <p:nvPicPr>
          <p:cNvPr name="Picture 6" id="6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608129" y="-5413363"/>
            <a:ext cx="8910325" cy="9071381"/>
          </a:xfrm>
          <a:prstGeom prst="rect">
            <a:avLst/>
          </a:prstGeom>
        </p:spPr>
      </p:pic>
      <p:sp>
        <p:nvSpPr>
          <p:cNvPr name="TextBox 7" id="7"/>
          <p:cNvSpPr txBox="true"/>
          <p:nvPr/>
        </p:nvSpPr>
        <p:spPr>
          <a:xfrm rot="0">
            <a:off x="1028700" y="6412735"/>
            <a:ext cx="5059131" cy="24319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249"/>
              </a:lnSpc>
            </a:pPr>
            <a:r>
              <a:rPr lang="en-US" sz="2499">
                <a:solidFill>
                  <a:srgbClr val="2F1A0A"/>
                </a:solidFill>
                <a:latin typeface="Source Sans Pro"/>
              </a:rPr>
              <a:t>Use these design resources in your Canva Presentation. Happy designing! </a:t>
            </a:r>
          </a:p>
          <a:p>
            <a:pPr>
              <a:lnSpc>
                <a:spcPts val="3249"/>
              </a:lnSpc>
            </a:pPr>
          </a:p>
          <a:p>
            <a:pPr>
              <a:lnSpc>
                <a:spcPts val="3249"/>
              </a:lnSpc>
            </a:pPr>
            <a:r>
              <a:rPr lang="en-US" sz="2499">
                <a:solidFill>
                  <a:srgbClr val="2F1A0A"/>
                </a:solidFill>
                <a:latin typeface="Source Sans Pro"/>
              </a:rPr>
              <a:t>Don't forget to delete this page before presenting.</a:t>
            </a:r>
            <a:r>
              <a:rPr lang="en-US" sz="2499">
                <a:solidFill>
                  <a:srgbClr val="2F1A0A"/>
                </a:solidFill>
                <a:latin typeface="Source Sans Pro"/>
              </a:rPr>
              <a:t> 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1303908"/>
            <a:ext cx="5435403" cy="27332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Resource Page</a:t>
            </a:r>
          </a:p>
        </p:txBody>
      </p:sp>
      <p:pic>
        <p:nvPicPr>
          <p:cNvPr name="Picture 9" id="9"/>
          <p:cNvPicPr>
            <a:picLocks noChangeAspect="true"/>
          </p:cNvPicPr>
          <p:nvPr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2411186" y="8318436"/>
            <a:ext cx="7184571" cy="4114800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90719" y="1446753"/>
            <a:ext cx="847097" cy="728504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1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513526" y="1395004"/>
            <a:ext cx="579376" cy="832001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1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09671" y="1395004"/>
            <a:ext cx="832001" cy="832001"/>
          </a:xfrm>
          <a:prstGeom prst="rect">
            <a:avLst/>
          </a:prstGeom>
        </p:spPr>
      </p:pic>
      <p:pic>
        <p:nvPicPr>
          <p:cNvPr name="Picture 13" id="13"/>
          <p:cNvPicPr>
            <a:picLocks noChangeAspect="true"/>
          </p:cNvPicPr>
          <p:nvPr/>
        </p:nvPicPr>
        <p:blipFill>
          <a:blip r:embed="rId1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64756" y="1498502"/>
            <a:ext cx="1017021" cy="625006"/>
          </a:xfrm>
          <a:prstGeom prst="rect">
            <a:avLst/>
          </a:prstGeom>
        </p:spPr>
      </p:pic>
      <p:pic>
        <p:nvPicPr>
          <p:cNvPr name="Picture 14" id="14"/>
          <p:cNvPicPr>
            <a:picLocks noChangeAspect="true"/>
          </p:cNvPicPr>
          <p:nvPr/>
        </p:nvPicPr>
        <p:blipFill>
          <a:blip r:embed="rId1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1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053630" y="1439324"/>
            <a:ext cx="743360" cy="743360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1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268845" y="1439324"/>
            <a:ext cx="822632" cy="743360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2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563331" y="1439324"/>
            <a:ext cx="496024" cy="743360"/>
          </a:xfrm>
          <a:prstGeom prst="rect">
            <a:avLst/>
          </a:prstGeom>
        </p:spPr>
      </p:pic>
      <p:pic>
        <p:nvPicPr>
          <p:cNvPr name="Picture 17" id="17"/>
          <p:cNvPicPr>
            <a:picLocks noChangeAspect="true"/>
          </p:cNvPicPr>
          <p:nvPr/>
        </p:nvPicPr>
        <p:blipFill>
          <a:blip r:embed="rId2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9676" y="2969249"/>
            <a:ext cx="743360" cy="743360"/>
          </a:xfrm>
          <a:prstGeom prst="rect">
            <a:avLst/>
          </a:prstGeom>
        </p:spPr>
      </p:pic>
      <p:pic>
        <p:nvPicPr>
          <p:cNvPr name="Picture 18" id="18"/>
          <p:cNvPicPr>
            <a:picLocks noChangeAspect="true"/>
          </p:cNvPicPr>
          <p:nvPr/>
        </p:nvPicPr>
        <p:blipFill>
          <a:blip r:embed="rId2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2969249"/>
            <a:ext cx="743360" cy="743360"/>
          </a:xfrm>
          <a:prstGeom prst="rect">
            <a:avLst/>
          </a:prstGeom>
        </p:spPr>
      </p:pic>
      <p:pic>
        <p:nvPicPr>
          <p:cNvPr name="Picture 19" id="19"/>
          <p:cNvPicPr>
            <a:picLocks noChangeAspect="true"/>
          </p:cNvPicPr>
          <p:nvPr/>
        </p:nvPicPr>
        <p:blipFill>
          <a:blip r:embed="rId2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2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531209" y="1395004"/>
            <a:ext cx="602067" cy="832001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2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04888" y="2924928"/>
            <a:ext cx="827463" cy="832001"/>
          </a:xfrm>
          <a:prstGeom prst="rect">
            <a:avLst/>
          </a:prstGeom>
        </p:spPr>
      </p:pic>
      <p:pic>
        <p:nvPicPr>
          <p:cNvPr name="Picture 21" id="21"/>
          <p:cNvPicPr>
            <a:picLocks noChangeAspect="true"/>
          </p:cNvPicPr>
          <p:nvPr/>
        </p:nvPicPr>
        <p:blipFill>
          <a:blip r:embed="rId3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70062" y="2924928"/>
            <a:ext cx="871621" cy="832001"/>
          </a:xfrm>
          <a:prstGeom prst="rect">
            <a:avLst/>
          </a:prstGeom>
        </p:spPr>
      </p:pic>
      <p:pic>
        <p:nvPicPr>
          <p:cNvPr name="Picture 22" id="22"/>
          <p:cNvPicPr>
            <a:picLocks noChangeAspect="true"/>
          </p:cNvPicPr>
          <p:nvPr/>
        </p:nvPicPr>
        <p:blipFill>
          <a:blip r:embed="rId3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471543" y="2924928"/>
            <a:ext cx="682241" cy="832001"/>
          </a:xfrm>
          <a:prstGeom prst="rect">
            <a:avLst/>
          </a:prstGeom>
        </p:spPr>
      </p:pic>
      <p:pic>
        <p:nvPicPr>
          <p:cNvPr name="Picture 23" id="23"/>
          <p:cNvPicPr>
            <a:picLocks noChangeAspect="true"/>
          </p:cNvPicPr>
          <p:nvPr/>
        </p:nvPicPr>
        <p:blipFill>
          <a:blip r:embed="rId3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229315" y="2924928"/>
            <a:ext cx="825951" cy="832001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3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3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857961" y="2924928"/>
            <a:ext cx="730649" cy="832001"/>
          </a:xfrm>
          <a:prstGeom prst="rect">
            <a:avLst/>
          </a:prstGeom>
        </p:spPr>
      </p:pic>
      <p:pic>
        <p:nvPicPr>
          <p:cNvPr name="Picture 25" id="25"/>
          <p:cNvPicPr>
            <a:picLocks noChangeAspect="true"/>
          </p:cNvPicPr>
          <p:nvPr/>
        </p:nvPicPr>
        <p:blipFill>
          <a:blip r:embed="rId3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3040484"/>
            <a:ext cx="1010671" cy="600890"/>
          </a:xfrm>
          <a:prstGeom prst="rect">
            <a:avLst/>
          </a:prstGeom>
        </p:spPr>
      </p:pic>
      <p:pic>
        <p:nvPicPr>
          <p:cNvPr name="Picture 26" id="26"/>
          <p:cNvPicPr>
            <a:picLocks noChangeAspect="true"/>
          </p:cNvPicPr>
          <p:nvPr/>
        </p:nvPicPr>
        <p:blipFill>
          <a:blip r:embed="rId4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417536" y="4494880"/>
            <a:ext cx="832001" cy="832001"/>
          </a:xfrm>
          <a:prstGeom prst="rect">
            <a:avLst/>
          </a:prstGeom>
        </p:spPr>
      </p:pic>
      <p:pic>
        <p:nvPicPr>
          <p:cNvPr name="Picture 27" id="27"/>
          <p:cNvPicPr>
            <a:picLocks noChangeAspect="true"/>
          </p:cNvPicPr>
          <p:nvPr/>
        </p:nvPicPr>
        <p:blipFill>
          <a:blip r:embed="rId4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10038" y="4494880"/>
            <a:ext cx="967444" cy="832001"/>
          </a:xfrm>
          <a:prstGeom prst="rect">
            <a:avLst/>
          </a:prstGeom>
        </p:spPr>
      </p:pic>
      <p:pic>
        <p:nvPicPr>
          <p:cNvPr name="Picture 28" id="28"/>
          <p:cNvPicPr>
            <a:picLocks noChangeAspect="true"/>
          </p:cNvPicPr>
          <p:nvPr/>
        </p:nvPicPr>
        <p:blipFill>
          <a:blip r:embed="rId4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854737" y="6013635"/>
            <a:ext cx="931977" cy="832001"/>
          </a:xfrm>
          <a:prstGeom prst="rect">
            <a:avLst/>
          </a:prstGeom>
        </p:spPr>
      </p:pic>
      <p:pic>
        <p:nvPicPr>
          <p:cNvPr name="Picture 29" id="29"/>
          <p:cNvPicPr>
            <a:picLocks noChangeAspect="true"/>
          </p:cNvPicPr>
          <p:nvPr/>
        </p:nvPicPr>
        <p:blipFill>
          <a:blip r:embed="rId4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789592" y="4494880"/>
            <a:ext cx="832001" cy="832001"/>
          </a:xfrm>
          <a:prstGeom prst="rect">
            <a:avLst/>
          </a:prstGeom>
        </p:spPr>
      </p:pic>
      <p:pic>
        <p:nvPicPr>
          <p:cNvPr name="Picture 30" id="30"/>
          <p:cNvPicPr>
            <a:picLocks noChangeAspect="true"/>
          </p:cNvPicPr>
          <p:nvPr/>
        </p:nvPicPr>
        <p:blipFill>
          <a:blip r:embed="rId4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161648" y="4494880"/>
            <a:ext cx="830489" cy="832001"/>
          </a:xfrm>
          <a:prstGeom prst="rect">
            <a:avLst/>
          </a:prstGeom>
        </p:spPr>
      </p:pic>
      <p:pic>
        <p:nvPicPr>
          <p:cNvPr name="Picture 31" id="31"/>
          <p:cNvPicPr>
            <a:picLocks noChangeAspect="true"/>
          </p:cNvPicPr>
          <p:nvPr/>
        </p:nvPicPr>
        <p:blipFill>
          <a:blip r:embed="rId5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532191" y="4494880"/>
            <a:ext cx="904349" cy="832001"/>
          </a:xfrm>
          <a:prstGeom prst="rect">
            <a:avLst/>
          </a:prstGeom>
        </p:spPr>
      </p:pic>
      <p:pic>
        <p:nvPicPr>
          <p:cNvPr name="Picture 32" id="32"/>
          <p:cNvPicPr>
            <a:picLocks noChangeAspect="true"/>
          </p:cNvPicPr>
          <p:nvPr/>
        </p:nvPicPr>
        <p:blipFill>
          <a:blip r:embed="rId5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4976595" y="4498487"/>
            <a:ext cx="665830" cy="824789"/>
          </a:xfrm>
          <a:prstGeom prst="rect">
            <a:avLst/>
          </a:prstGeom>
        </p:spPr>
      </p:pic>
      <p:pic>
        <p:nvPicPr>
          <p:cNvPr name="Picture 33" id="33"/>
          <p:cNvPicPr>
            <a:picLocks noChangeAspect="true"/>
          </p:cNvPicPr>
          <p:nvPr/>
        </p:nvPicPr>
        <p:blipFill>
          <a:blip r:embed="rId5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248629" y="4637743"/>
            <a:ext cx="950796" cy="546276"/>
          </a:xfrm>
          <a:prstGeom prst="rect">
            <a:avLst/>
          </a:prstGeom>
        </p:spPr>
      </p:pic>
      <p:pic>
        <p:nvPicPr>
          <p:cNvPr name="Picture 34" id="34"/>
          <p:cNvPicPr>
            <a:picLocks noChangeAspect="true"/>
          </p:cNvPicPr>
          <p:nvPr/>
        </p:nvPicPr>
        <p:blipFill>
          <a:blip r:embed="rId5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5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245092" y="6007717"/>
            <a:ext cx="601346" cy="824789"/>
          </a:xfrm>
          <a:prstGeom prst="rect">
            <a:avLst/>
          </a:prstGeom>
        </p:spPr>
      </p:pic>
      <p:pic>
        <p:nvPicPr>
          <p:cNvPr name="Picture 35" id="35"/>
          <p:cNvPicPr>
            <a:picLocks noChangeAspect="true"/>
          </p:cNvPicPr>
          <p:nvPr/>
        </p:nvPicPr>
        <p:blipFill>
          <a:blip r:embed="rId5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04816" y="6017242"/>
            <a:ext cx="773802" cy="824789"/>
          </a:xfrm>
          <a:prstGeom prst="rect">
            <a:avLst/>
          </a:prstGeom>
        </p:spPr>
      </p:pic>
      <p:pic>
        <p:nvPicPr>
          <p:cNvPr name="Picture 36" id="36"/>
          <p:cNvPicPr>
            <a:picLocks noChangeAspect="true"/>
          </p:cNvPicPr>
          <p:nvPr/>
        </p:nvPicPr>
        <p:blipFill>
          <a:blip r:embed="rId6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536996" y="6069877"/>
            <a:ext cx="525902" cy="719517"/>
          </a:xfrm>
          <a:prstGeom prst="rect">
            <a:avLst/>
          </a:prstGeom>
        </p:spPr>
      </p:pic>
      <p:pic>
        <p:nvPicPr>
          <p:cNvPr name="Picture 37" id="37"/>
          <p:cNvPicPr>
            <a:picLocks noChangeAspect="true"/>
          </p:cNvPicPr>
          <p:nvPr/>
        </p:nvPicPr>
        <p:blipFill>
          <a:blip r:embed="rId6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21275" y="6146666"/>
            <a:ext cx="940385" cy="565941"/>
          </a:xfrm>
          <a:prstGeom prst="rect">
            <a:avLst/>
          </a:prstGeom>
        </p:spPr>
      </p:pic>
      <p:pic>
        <p:nvPicPr>
          <p:cNvPr name="Picture 38" id="38"/>
          <p:cNvPicPr>
            <a:picLocks noChangeAspect="true"/>
          </p:cNvPicPr>
          <p:nvPr/>
        </p:nvPicPr>
        <p:blipFill>
          <a:blip r:embed="rId6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920038" y="6069877"/>
            <a:ext cx="911831" cy="719517"/>
          </a:xfrm>
          <a:prstGeom prst="rect">
            <a:avLst/>
          </a:prstGeom>
        </p:spPr>
      </p:pic>
      <p:pic>
        <p:nvPicPr>
          <p:cNvPr name="Picture 39" id="39"/>
          <p:cNvPicPr>
            <a:picLocks noChangeAspect="true"/>
          </p:cNvPicPr>
          <p:nvPr/>
        </p:nvPicPr>
        <p:blipFill>
          <a:blip r:embed="rId6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290247" y="6069877"/>
            <a:ext cx="719517" cy="719517"/>
          </a:xfrm>
          <a:prstGeom prst="rect">
            <a:avLst/>
          </a:prstGeom>
        </p:spPr>
      </p:pic>
      <p:pic>
        <p:nvPicPr>
          <p:cNvPr name="Picture 40" id="40"/>
          <p:cNvPicPr>
            <a:picLocks noChangeAspect="true"/>
          </p:cNvPicPr>
          <p:nvPr/>
        </p:nvPicPr>
        <p:blipFill>
          <a:blip r:embed="rId6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0364717" y="7599555"/>
            <a:ext cx="703404" cy="814467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7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9066589" y="7526396"/>
            <a:ext cx="744172" cy="960786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7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68142" y="6069877"/>
            <a:ext cx="719517" cy="719517"/>
          </a:xfrm>
          <a:prstGeom prst="rect">
            <a:avLst/>
          </a:prstGeom>
        </p:spPr>
      </p:pic>
      <p:pic>
        <p:nvPicPr>
          <p:cNvPr name="Picture 43" id="43"/>
          <p:cNvPicPr>
            <a:picLocks noChangeAspect="true"/>
          </p:cNvPicPr>
          <p:nvPr/>
        </p:nvPicPr>
        <p:blipFill>
          <a:blip r:embed="rId7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7995556" y="7526396"/>
            <a:ext cx="517077" cy="960786"/>
          </a:xfrm>
          <a:prstGeom prst="rect">
            <a:avLst/>
          </a:prstGeom>
        </p:spPr>
      </p:pic>
      <p:pic>
        <p:nvPicPr>
          <p:cNvPr name="Picture 44" id="44"/>
          <p:cNvPicPr>
            <a:picLocks noChangeAspect="true"/>
          </p:cNvPicPr>
          <p:nvPr/>
        </p:nvPicPr>
        <p:blipFill>
          <a:blip r:embed="rId77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78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1622076" y="7599555"/>
            <a:ext cx="410195" cy="814467"/>
          </a:xfrm>
          <a:prstGeom prst="rect">
            <a:avLst/>
          </a:prstGeom>
        </p:spPr>
      </p:pic>
      <p:pic>
        <p:nvPicPr>
          <p:cNvPr name="Picture 45" id="45"/>
          <p:cNvPicPr>
            <a:picLocks noChangeAspect="true"/>
          </p:cNvPicPr>
          <p:nvPr/>
        </p:nvPicPr>
        <p:blipFill>
          <a:blip r:embed="rId79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0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2586227" y="7706649"/>
            <a:ext cx="600279" cy="600279"/>
          </a:xfrm>
          <a:prstGeom prst="rect">
            <a:avLst/>
          </a:prstGeom>
        </p:spPr>
      </p:pic>
      <p:pic>
        <p:nvPicPr>
          <p:cNvPr name="Picture 46" id="46"/>
          <p:cNvPicPr>
            <a:picLocks noChangeAspect="true"/>
          </p:cNvPicPr>
          <p:nvPr/>
        </p:nvPicPr>
        <p:blipFill>
          <a:blip r:embed="rId81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2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3740462" y="7706649"/>
            <a:ext cx="733674" cy="600279"/>
          </a:xfrm>
          <a:prstGeom prst="rect">
            <a:avLst/>
          </a:prstGeom>
        </p:spPr>
      </p:pic>
      <p:pic>
        <p:nvPicPr>
          <p:cNvPr name="Picture 47" id="47"/>
          <p:cNvPicPr>
            <a:picLocks noChangeAspect="true"/>
          </p:cNvPicPr>
          <p:nvPr/>
        </p:nvPicPr>
        <p:blipFill>
          <a:blip r:embed="rId8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5028092" y="7706649"/>
            <a:ext cx="857541" cy="600279"/>
          </a:xfrm>
          <a:prstGeom prst="rect">
            <a:avLst/>
          </a:prstGeom>
        </p:spPr>
      </p:pic>
      <p:pic>
        <p:nvPicPr>
          <p:cNvPr name="Picture 48" id="48"/>
          <p:cNvPicPr>
            <a:picLocks noChangeAspect="true"/>
          </p:cNvPicPr>
          <p:nvPr/>
        </p:nvPicPr>
        <p:blipFill>
          <a:blip r:embed="rId8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8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0">
            <a:off x="16439589" y="7599555"/>
            <a:ext cx="712289" cy="814467"/>
          </a:xfrm>
          <a:prstGeom prst="rect">
            <a:avLst/>
          </a:prstGeom>
        </p:spPr>
      </p:pic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C7D7A9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2462099" y="3075300"/>
            <a:ext cx="13335466" cy="27332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2F1A0A"/>
                </a:solidFill>
                <a:latin typeface="Alegreya Bold"/>
              </a:rPr>
              <a:t>Free templates for all your presentation needs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2459031" y="7390652"/>
            <a:ext cx="2681378" cy="1332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2F1A0A"/>
                </a:solidFill>
                <a:latin typeface="Source Sans Pro"/>
              </a:rPr>
              <a:t>For PowerPoint, Google Slides, and Canva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5654759" y="7390652"/>
            <a:ext cx="3135651" cy="1332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2F1A0A"/>
                </a:solidFill>
                <a:latin typeface="Source Sans Pro"/>
              </a:rPr>
              <a:t>100% free for personal or commercial use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9308823" y="7390652"/>
            <a:ext cx="3135651" cy="1332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2F1A0A"/>
                </a:solidFill>
                <a:latin typeface="Source Sans Pro"/>
              </a:rPr>
              <a:t>Ready to use, professional, and customizable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2958824" y="7390652"/>
            <a:ext cx="2759748" cy="177951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99"/>
              </a:lnSpc>
            </a:pPr>
            <a:r>
              <a:rPr lang="en-US" sz="2999">
                <a:solidFill>
                  <a:srgbClr val="2F1A0A"/>
                </a:solidFill>
                <a:latin typeface="Source Sans Pro"/>
              </a:rPr>
              <a:t>Blow your audience away with attractive visuals</a:t>
            </a:r>
          </a:p>
        </p:txBody>
      </p:sp>
      <p:pic>
        <p:nvPicPr>
          <p:cNvPr name="Picture 7" id="7"/>
          <p:cNvPicPr>
            <a:picLocks noChangeAspect="true"/>
          </p:cNvPicPr>
          <p:nvPr/>
        </p:nvPicPr>
        <p:blipFill>
          <a:blip r:embed="rId2"/>
          <a:srcRect l="0" t="3415" r="0" b="4586"/>
          <a:stretch>
            <a:fillRect/>
          </a:stretch>
        </p:blipFill>
        <p:spPr>
          <a:xfrm flipH="false" flipV="false" rot="0">
            <a:off x="6678719" y="1169006"/>
            <a:ext cx="4902226" cy="1070461"/>
          </a:xfrm>
          <a:prstGeom prst="rect">
            <a:avLst/>
          </a:prstGeom>
        </p:spPr>
      </p:pic>
      <p:pic>
        <p:nvPicPr>
          <p:cNvPr name="Picture 8" id="8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7528472">
            <a:off x="-4455162" y="-4903094"/>
            <a:ext cx="8910325" cy="9071381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4443272">
            <a:off x="14414227" y="5603140"/>
            <a:ext cx="8910325" cy="9071381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-385471">
            <a:off x="14010472" y="-2103536"/>
            <a:ext cx="7184571" cy="4114800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6"/>
              </a:ext>
            </a:extLst>
          </a:blip>
          <a:srcRect l="0" t="0" r="0" b="0"/>
          <a:stretch>
            <a:fillRect/>
          </a:stretch>
        </p:blipFill>
        <p:spPr>
          <a:xfrm flipH="false" flipV="false" rot="10524768">
            <a:off x="-3515942" y="8642490"/>
            <a:ext cx="7184571" cy="4114800"/>
          </a:xfrm>
          <a:prstGeom prst="rect">
            <a:avLst/>
          </a:prstGeom>
        </p:spPr>
      </p:pic>
      <p:grpSp>
        <p:nvGrpSpPr>
          <p:cNvPr name="Group 12" id="12"/>
          <p:cNvGrpSpPr>
            <a:grpSpLocks noChangeAspect="true"/>
          </p:cNvGrpSpPr>
          <p:nvPr/>
        </p:nvGrpSpPr>
        <p:grpSpPr>
          <a:xfrm rot="0">
            <a:off x="3355703" y="6483560"/>
            <a:ext cx="659431" cy="659431"/>
            <a:chOff x="0" y="0"/>
            <a:chExt cx="12700000" cy="12700000"/>
          </a:xfrm>
        </p:grpSpPr>
        <p:sp>
          <p:nvSpPr>
            <p:cNvPr name="Freeform 13" id="13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4" id="14"/>
          <p:cNvGrpSpPr>
            <a:grpSpLocks noChangeAspect="true"/>
          </p:cNvGrpSpPr>
          <p:nvPr/>
        </p:nvGrpSpPr>
        <p:grpSpPr>
          <a:xfrm rot="0">
            <a:off x="6796709" y="6485376"/>
            <a:ext cx="659431" cy="659431"/>
            <a:chOff x="0" y="0"/>
            <a:chExt cx="12700000" cy="12700000"/>
          </a:xfrm>
        </p:grpSpPr>
        <p:sp>
          <p:nvSpPr>
            <p:cNvPr name="Freeform 15" id="15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6" id="16"/>
          <p:cNvGrpSpPr>
            <a:grpSpLocks noChangeAspect="true"/>
          </p:cNvGrpSpPr>
          <p:nvPr/>
        </p:nvGrpSpPr>
        <p:grpSpPr>
          <a:xfrm rot="0">
            <a:off x="10405051" y="6483560"/>
            <a:ext cx="659431" cy="659431"/>
            <a:chOff x="0" y="0"/>
            <a:chExt cx="12700000" cy="12700000"/>
          </a:xfrm>
        </p:grpSpPr>
        <p:sp>
          <p:nvSpPr>
            <p:cNvPr name="Freeform 17" id="17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  <p:grpSp>
        <p:nvGrpSpPr>
          <p:cNvPr name="Group 18" id="18"/>
          <p:cNvGrpSpPr>
            <a:grpSpLocks noChangeAspect="true"/>
          </p:cNvGrpSpPr>
          <p:nvPr/>
        </p:nvGrpSpPr>
        <p:grpSpPr>
          <a:xfrm rot="0">
            <a:off x="14009330" y="6485376"/>
            <a:ext cx="659431" cy="659431"/>
            <a:chOff x="0" y="0"/>
            <a:chExt cx="12700000" cy="12700000"/>
          </a:xfrm>
        </p:grpSpPr>
        <p:sp>
          <p:nvSpPr>
            <p:cNvPr name="Freeform 19" id="19"/>
            <p:cNvSpPr/>
            <p:nvPr/>
          </p:nvSpPr>
          <p:spPr>
            <a:xfrm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solidFill>
              <a:srgbClr val="FC8586"/>
            </a:solidFill>
            <a:ln w="12700">
              <a:solidFill>
                <a:srgbClr val="000000"/>
              </a:solidFill>
            </a:ln>
          </p:spPr>
        </p:sp>
      </p:grp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DAFW6zB6Mqw</dc:identifier>
  <dcterms:modified xsi:type="dcterms:W3CDTF">2011-08-01T06:04:30Z</dcterms:modified>
  <cp:revision>1</cp:revision>
  <dc:title>Copia de Green, Peach and Pink Academia Newsletter Presentation</dc:title>
</cp:coreProperties>
</file>