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handoutMasterIdLst>
    <p:handoutMasterId r:id="rId29"/>
  </p:handoutMasterIdLst>
  <p:sldIdLst>
    <p:sldId id="277" r:id="rId2"/>
    <p:sldId id="333" r:id="rId3"/>
    <p:sldId id="420" r:id="rId4"/>
    <p:sldId id="371" r:id="rId5"/>
    <p:sldId id="374" r:id="rId6"/>
    <p:sldId id="386" r:id="rId7"/>
    <p:sldId id="398" r:id="rId8"/>
    <p:sldId id="427" r:id="rId9"/>
    <p:sldId id="422" r:id="rId10"/>
    <p:sldId id="424" r:id="rId11"/>
    <p:sldId id="425" r:id="rId12"/>
    <p:sldId id="433" r:id="rId13"/>
    <p:sldId id="428" r:id="rId14"/>
    <p:sldId id="429" r:id="rId15"/>
    <p:sldId id="430" r:id="rId16"/>
    <p:sldId id="431" r:id="rId17"/>
    <p:sldId id="432" r:id="rId18"/>
    <p:sldId id="292" r:id="rId19"/>
    <p:sldId id="287" r:id="rId20"/>
    <p:sldId id="288" r:id="rId21"/>
    <p:sldId id="406" r:id="rId22"/>
    <p:sldId id="407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8AB1EC"/>
    <a:srgbClr val="0A3559"/>
    <a:srgbClr val="D3EDFB"/>
    <a:srgbClr val="FDF4F8"/>
    <a:srgbClr val="E8F6FD"/>
    <a:srgbClr val="3F3B39"/>
    <a:srgbClr val="136081"/>
    <a:srgbClr val="C8333C"/>
    <a:srgbClr val="FFAE25"/>
    <a:srgbClr val="CFC7C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3715" autoAdjust="0"/>
    <p:restoredTop sz="94660"/>
  </p:normalViewPr>
  <p:slideViewPr>
    <p:cSldViewPr snapToGrid="0">
      <p:cViewPr>
        <p:scale>
          <a:sx n="75" d="100"/>
          <a:sy n="75" d="100"/>
        </p:scale>
        <p:origin x="1200" y="75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29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handoutMaster" Target="handoutMasters/handout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2020-07-22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2020-07-22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14.svg"/><Relationship Id="rId18" Type="http://schemas.openxmlformats.org/officeDocument/2006/relationships/image" Target="../media/image19.png"/><Relationship Id="rId3" Type="http://schemas.openxmlformats.org/officeDocument/2006/relationships/image" Target="../media/image4.svg"/><Relationship Id="rId21" Type="http://schemas.openxmlformats.org/officeDocument/2006/relationships/image" Target="../media/image1.png"/><Relationship Id="rId7" Type="http://schemas.openxmlformats.org/officeDocument/2006/relationships/image" Target="../media/image10.svg"/><Relationship Id="rId12" Type="http://schemas.openxmlformats.org/officeDocument/2006/relationships/image" Target="../media/image13.png"/><Relationship Id="rId17" Type="http://schemas.openxmlformats.org/officeDocument/2006/relationships/image" Target="../media/image18.svg"/><Relationship Id="rId2" Type="http://schemas.openxmlformats.org/officeDocument/2006/relationships/image" Target="../media/image3.png"/><Relationship Id="rId16" Type="http://schemas.openxmlformats.org/officeDocument/2006/relationships/image" Target="../media/image17.png"/><Relationship Id="rId20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.png"/><Relationship Id="rId11" Type="http://schemas.openxmlformats.org/officeDocument/2006/relationships/image" Target="../media/image12.svg"/><Relationship Id="rId5" Type="http://schemas.openxmlformats.org/officeDocument/2006/relationships/image" Target="../media/image8.svg"/><Relationship Id="rId15" Type="http://schemas.openxmlformats.org/officeDocument/2006/relationships/image" Target="../media/image16.svg"/><Relationship Id="rId10" Type="http://schemas.openxmlformats.org/officeDocument/2006/relationships/image" Target="../media/image11.png"/><Relationship Id="rId19" Type="http://schemas.openxmlformats.org/officeDocument/2006/relationships/image" Target="../media/image20.svg"/><Relationship Id="rId4" Type="http://schemas.openxmlformats.org/officeDocument/2006/relationships/image" Target="../media/image7.png"/><Relationship Id="rId9" Type="http://schemas.openxmlformats.org/officeDocument/2006/relationships/image" Target="../media/image6.svg"/><Relationship Id="rId14" Type="http://schemas.openxmlformats.org/officeDocument/2006/relationships/image" Target="../media/image15.png"/><Relationship Id="rId22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91C3D712-B9AD-4606-A80C-2267A678809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6514497" y="1144815"/>
            <a:ext cx="5324853" cy="479451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bg>
      <p:bgPr>
        <a:solidFill>
          <a:srgbClr val="E8F6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8ACC71A5-2B25-4526-97A7-C99F1077109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769177" y="3537617"/>
            <a:ext cx="2322366" cy="26094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240579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5C8EA87E-AF61-4355-B312-7D4549FBAAE1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112000" y="0"/>
            <a:ext cx="5080000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972000" anchor="b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3639819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1C62BFE2-7E95-47C0-856F-3F056B0C3CA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579243" y="2033779"/>
            <a:ext cx="2361772" cy="236177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9B309887-A8C5-413A-B420-BE11AF7D3C5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915114" y="2033779"/>
            <a:ext cx="2361772" cy="236177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B405EB53-AE7D-42A0-8FCC-6569299BEB6C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250985" y="2033779"/>
            <a:ext cx="2361772" cy="236177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7981615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11">
            <a:extLst>
              <a:ext uri="{FF2B5EF4-FFF2-40B4-BE49-F238E27FC236}">
                <a16:creationId xmlns:a16="http://schemas.microsoft.com/office/drawing/2014/main" id="{7B6F0FB8-FB87-4EDE-83E0-92F062DEB93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041389" y="1057917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anchor="b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0378399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A78648E7-EAB2-433D-9D67-2BDD16B3616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959917" y="871536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062058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8">
            <a:extLst>
              <a:ext uri="{FF2B5EF4-FFF2-40B4-BE49-F238E27FC236}">
                <a16:creationId xmlns:a16="http://schemas.microsoft.com/office/drawing/2014/main" id="{1BD0ACCF-54CD-458C-9D39-13A6D232727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60578" y="768350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1185143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래픽 5">
            <a:extLst>
              <a:ext uri="{FF2B5EF4-FFF2-40B4-BE49-F238E27FC236}">
                <a16:creationId xmlns:a16="http://schemas.microsoft.com/office/drawing/2014/main" id="{C8989BEF-9555-49D9-8015-A22548B0EBE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728353" y="2525904"/>
            <a:ext cx="2012934" cy="1812454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8500CDC9-B046-4062-9F74-AB52B35BD915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779778" y="2536597"/>
            <a:ext cx="2224724" cy="1791069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20D3FCD3-127A-4C24-AD9D-89BE36464E98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319889" y="350549"/>
            <a:ext cx="1840851" cy="1847522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CD16A91-52F3-455D-AFC4-41114B99AA4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5196037" y="350549"/>
            <a:ext cx="1644249" cy="1847522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BDA6D85C-2ABF-4147-B4D0-308A78D64DA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7438895" y="350549"/>
            <a:ext cx="1787924" cy="184752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82921707-4CF1-4504-8D09-EE964CB2F895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7546703" y="2508370"/>
            <a:ext cx="2032725" cy="184752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C79480C5-FA71-4951-80CB-BBEED99D86C1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2728353" y="4643474"/>
            <a:ext cx="2138586" cy="184752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92ED5EAA-BD36-46E0-935B-A97CDD219099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062803" y="4643474"/>
            <a:ext cx="2009396" cy="1847522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28476C98-D2B9-4E38-92D0-9FE5E5D4DAA5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7268064" y="4643474"/>
            <a:ext cx="2298548" cy="1847522"/>
          </a:xfrm>
          <a:prstGeom prst="rect">
            <a:avLst/>
          </a:prstGeom>
        </p:spPr>
      </p:pic>
      <p:pic>
        <p:nvPicPr>
          <p:cNvPr id="14" name="Graphic 3">
            <a:hlinkClick r:id="rId20"/>
            <a:extLst>
              <a:ext uri="{FF2B5EF4-FFF2-40B4-BE49-F238E27FC236}">
                <a16:creationId xmlns:a16="http://schemas.microsoft.com/office/drawing/2014/main" id="{60DCF85E-EF4C-47E7-BFA8-F56688C06170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15" name="TextBox 14">
            <a:extLst>
              <a:ext uri="{FF2B5EF4-FFF2-40B4-BE49-F238E27FC236}">
                <a16:creationId xmlns:a16="http://schemas.microsoft.com/office/drawing/2014/main" id="{79BB9CE1-EEF3-4A21-B134-E5982C7FAA00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8AB1E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2" r:id="rId8"/>
    <p:sldLayoutId id="2147483664" r:id="rId9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9.png"/><Relationship Id="rId3" Type="http://schemas.openxmlformats.org/officeDocument/2006/relationships/image" Target="../media/image8.svg"/><Relationship Id="rId7" Type="http://schemas.openxmlformats.org/officeDocument/2006/relationships/image" Target="../media/image16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15.png"/><Relationship Id="rId5" Type="http://schemas.openxmlformats.org/officeDocument/2006/relationships/image" Target="../media/image10.svg"/><Relationship Id="rId4" Type="http://schemas.openxmlformats.org/officeDocument/2006/relationships/image" Target="../media/image9.png"/><Relationship Id="rId9" Type="http://schemas.openxmlformats.org/officeDocument/2006/relationships/image" Target="../media/image20.svg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7.png"/><Relationship Id="rId3" Type="http://schemas.openxmlformats.org/officeDocument/2006/relationships/image" Target="../media/image22.svg"/><Relationship Id="rId7" Type="http://schemas.openxmlformats.org/officeDocument/2006/relationships/image" Target="../media/image26.sv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25.png"/><Relationship Id="rId5" Type="http://schemas.openxmlformats.org/officeDocument/2006/relationships/image" Target="../media/image24.svg"/><Relationship Id="rId4" Type="http://schemas.openxmlformats.org/officeDocument/2006/relationships/image" Target="../media/image23.png"/><Relationship Id="rId9" Type="http://schemas.openxmlformats.org/officeDocument/2006/relationships/image" Target="../media/image28.sv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0.svg"/><Relationship Id="rId2" Type="http://schemas.openxmlformats.org/officeDocument/2006/relationships/image" Target="../media/image29.png"/><Relationship Id="rId1" Type="http://schemas.openxmlformats.org/officeDocument/2006/relationships/slideLayout" Target="../slideLayouts/slideLayout9.xml"/><Relationship Id="rId5" Type="http://schemas.openxmlformats.org/officeDocument/2006/relationships/image" Target="../media/image32.svg"/><Relationship Id="rId4" Type="http://schemas.openxmlformats.org/officeDocument/2006/relationships/image" Target="../media/image31.png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svg"/><Relationship Id="rId7" Type="http://schemas.openxmlformats.org/officeDocument/2006/relationships/image" Target="../media/image4.sv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3.png"/><Relationship Id="rId5" Type="http://schemas.openxmlformats.org/officeDocument/2006/relationships/image" Target="../media/image14.svg"/><Relationship Id="rId4" Type="http://schemas.openxmlformats.org/officeDocument/2006/relationships/image" Target="../media/image13.png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4.svg"/><Relationship Id="rId2" Type="http://schemas.openxmlformats.org/officeDocument/2006/relationships/image" Target="../media/image33.png"/><Relationship Id="rId1" Type="http://schemas.openxmlformats.org/officeDocument/2006/relationships/slideLayout" Target="../slideLayouts/slideLayout5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6.svg"/><Relationship Id="rId2" Type="http://schemas.openxmlformats.org/officeDocument/2006/relationships/image" Target="../media/image35.png"/><Relationship Id="rId1" Type="http://schemas.openxmlformats.org/officeDocument/2006/relationships/slideLayout" Target="../slideLayouts/slideLayout6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8.svg"/><Relationship Id="rId2" Type="http://schemas.openxmlformats.org/officeDocument/2006/relationships/image" Target="../media/image37.png"/><Relationship Id="rId1" Type="http://schemas.openxmlformats.org/officeDocument/2006/relationships/slideLayout" Target="../slideLayouts/slideLayout7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9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DFFFBEE1-083C-4223-BD05-8B41B8C984F8}"/>
              </a:ext>
            </a:extLst>
          </p:cNvPr>
          <p:cNvSpPr txBox="1"/>
          <p:nvPr/>
        </p:nvSpPr>
        <p:spPr>
          <a:xfrm>
            <a:off x="744270" y="2466896"/>
            <a:ext cx="5671043" cy="14465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44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Digital</a:t>
            </a:r>
            <a:r>
              <a:rPr lang="ko-KR" altLang="en-US" sz="44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</a:t>
            </a:r>
            <a:r>
              <a:rPr lang="en-US" altLang="ko-KR" sz="44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marketing strategy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5C8A174-3F01-422F-8DA6-6C520152C975}"/>
              </a:ext>
            </a:extLst>
          </p:cNvPr>
          <p:cNvSpPr txBox="1"/>
          <p:nvPr/>
        </p:nvSpPr>
        <p:spPr>
          <a:xfrm>
            <a:off x="744269" y="4047100"/>
            <a:ext cx="567104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20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the</a:t>
            </a:r>
            <a:r>
              <a:rPr lang="ko-KR" altLang="en-US" sz="20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sub</a:t>
            </a:r>
            <a:r>
              <a:rPr lang="ko-KR" altLang="en-US" sz="20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20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of</a:t>
            </a:r>
            <a:r>
              <a:rPr lang="ko-KR" altLang="en-US" sz="20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your</a:t>
            </a:r>
            <a:r>
              <a:rPr lang="ko-KR" altLang="en-US" sz="20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presentation</a:t>
            </a:r>
            <a:endParaRPr lang="ko-KR" altLang="en-US" sz="20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3E4AF3C3-0CA0-4489-910A-5025E0C8E639}"/>
              </a:ext>
            </a:extLst>
          </p:cNvPr>
          <p:cNvSpPr txBox="1"/>
          <p:nvPr/>
        </p:nvSpPr>
        <p:spPr>
          <a:xfrm>
            <a:off x="744269" y="4539673"/>
            <a:ext cx="567104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49AE0277-C384-45EB-BBDB-91000A19184B}"/>
              </a:ext>
            </a:extLst>
          </p:cNvPr>
          <p:cNvSpPr/>
          <p:nvPr/>
        </p:nvSpPr>
        <p:spPr>
          <a:xfrm>
            <a:off x="744269" y="5414342"/>
            <a:ext cx="5671043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COMPANYNAME    </a:t>
            </a:r>
            <a:r>
              <a:rPr lang="ko-KR" altLang="en-US" sz="1400" dirty="0">
                <a:solidFill>
                  <a:schemeClr val="bg1"/>
                </a:solidFill>
              </a:rPr>
              <a:t>｜    </a:t>
            </a:r>
            <a:r>
              <a:rPr lang="en-US" altLang="ko-KR" sz="1400" dirty="0">
                <a:solidFill>
                  <a:schemeClr val="bg1"/>
                </a:solidFill>
              </a:rPr>
              <a:t>00. 00. 20xx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1A6962D0-740A-45E3-9F00-E96C3F620204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Contents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6E5179B8-FEB0-4B44-B239-ECB4354942F8}"/>
              </a:ext>
            </a:extLst>
          </p:cNvPr>
          <p:cNvSpPr txBox="1"/>
          <p:nvPr/>
        </p:nvSpPr>
        <p:spPr>
          <a:xfrm>
            <a:off x="1704661" y="3067348"/>
            <a:ext cx="386233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16366D7B-370D-4F49-BB98-A0D995C3AE13}"/>
              </a:ext>
            </a:extLst>
          </p:cNvPr>
          <p:cNvSpPr/>
          <p:nvPr/>
        </p:nvSpPr>
        <p:spPr>
          <a:xfrm>
            <a:off x="1704662" y="2106375"/>
            <a:ext cx="874567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01.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2A1D185-4DEB-4EAA-BDAE-DC5913871978}"/>
              </a:ext>
            </a:extLst>
          </p:cNvPr>
          <p:cNvSpPr/>
          <p:nvPr/>
        </p:nvSpPr>
        <p:spPr>
          <a:xfrm>
            <a:off x="1704662" y="2728787"/>
            <a:ext cx="386233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8E9107-5771-4CD9-8B0D-38E77B42DF39}"/>
              </a:ext>
            </a:extLst>
          </p:cNvPr>
          <p:cNvSpPr txBox="1"/>
          <p:nvPr/>
        </p:nvSpPr>
        <p:spPr>
          <a:xfrm>
            <a:off x="6625004" y="3067348"/>
            <a:ext cx="386233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EB8C8831-131D-4D90-A89C-FF7378E79A7B}"/>
              </a:ext>
            </a:extLst>
          </p:cNvPr>
          <p:cNvSpPr/>
          <p:nvPr/>
        </p:nvSpPr>
        <p:spPr>
          <a:xfrm>
            <a:off x="6625005" y="2106375"/>
            <a:ext cx="874567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03.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640E71A0-8A72-404C-8F19-3EA75F3650C6}"/>
              </a:ext>
            </a:extLst>
          </p:cNvPr>
          <p:cNvSpPr/>
          <p:nvPr/>
        </p:nvSpPr>
        <p:spPr>
          <a:xfrm>
            <a:off x="6625005" y="2728787"/>
            <a:ext cx="386233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2C067D5-B0C7-4597-A9C0-2C3F757F4CA8}"/>
              </a:ext>
            </a:extLst>
          </p:cNvPr>
          <p:cNvSpPr txBox="1"/>
          <p:nvPr/>
        </p:nvSpPr>
        <p:spPr>
          <a:xfrm>
            <a:off x="1704661" y="5180632"/>
            <a:ext cx="386233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CD4001D1-D1F9-47BF-9AAD-B1D3F0574E78}"/>
              </a:ext>
            </a:extLst>
          </p:cNvPr>
          <p:cNvSpPr/>
          <p:nvPr/>
        </p:nvSpPr>
        <p:spPr>
          <a:xfrm>
            <a:off x="1704662" y="4219659"/>
            <a:ext cx="874567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02.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9388349C-B091-453E-8BE8-DBE75FF71D72}"/>
              </a:ext>
            </a:extLst>
          </p:cNvPr>
          <p:cNvSpPr/>
          <p:nvPr/>
        </p:nvSpPr>
        <p:spPr>
          <a:xfrm>
            <a:off x="1704662" y="4842071"/>
            <a:ext cx="386233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FF9DCCC4-2772-4307-9226-6796F62C8A20}"/>
              </a:ext>
            </a:extLst>
          </p:cNvPr>
          <p:cNvSpPr txBox="1"/>
          <p:nvPr/>
        </p:nvSpPr>
        <p:spPr>
          <a:xfrm>
            <a:off x="6625004" y="5180632"/>
            <a:ext cx="386233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9CF2DCC0-AAD1-454B-AE34-6CE70DAD4757}"/>
              </a:ext>
            </a:extLst>
          </p:cNvPr>
          <p:cNvSpPr/>
          <p:nvPr/>
        </p:nvSpPr>
        <p:spPr>
          <a:xfrm>
            <a:off x="6625005" y="4219659"/>
            <a:ext cx="874567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04.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454E0FD6-89DB-4784-807D-16D041959AF0}"/>
              </a:ext>
            </a:extLst>
          </p:cNvPr>
          <p:cNvSpPr/>
          <p:nvPr/>
        </p:nvSpPr>
        <p:spPr>
          <a:xfrm>
            <a:off x="6625005" y="4842071"/>
            <a:ext cx="386233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1A6962D0-740A-45E3-9F00-E96C3F620204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Agenda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E1CC7EA2-3B20-4B41-BDE8-D99EEF9A5203}"/>
              </a:ext>
            </a:extLst>
          </p:cNvPr>
          <p:cNvSpPr txBox="1"/>
          <p:nvPr/>
        </p:nvSpPr>
        <p:spPr>
          <a:xfrm>
            <a:off x="1378857" y="4717490"/>
            <a:ext cx="280290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9CB30DEE-0616-4245-B6C6-8AAB1EEB302E}"/>
              </a:ext>
            </a:extLst>
          </p:cNvPr>
          <p:cNvSpPr/>
          <p:nvPr/>
        </p:nvSpPr>
        <p:spPr>
          <a:xfrm>
            <a:off x="1378858" y="4233428"/>
            <a:ext cx="280290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27" name="타원 26">
            <a:extLst>
              <a:ext uri="{FF2B5EF4-FFF2-40B4-BE49-F238E27FC236}">
                <a16:creationId xmlns:a16="http://schemas.microsoft.com/office/drawing/2014/main" id="{A8589006-3E49-4B94-916E-A0B004DE77CD}"/>
              </a:ext>
            </a:extLst>
          </p:cNvPr>
          <p:cNvSpPr/>
          <p:nvPr/>
        </p:nvSpPr>
        <p:spPr>
          <a:xfrm>
            <a:off x="2105738" y="2374087"/>
            <a:ext cx="1349140" cy="134914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DCB5DED5-1E90-430A-970F-5499B7A0A992}"/>
              </a:ext>
            </a:extLst>
          </p:cNvPr>
          <p:cNvGrpSpPr/>
          <p:nvPr/>
        </p:nvGrpSpPr>
        <p:grpSpPr>
          <a:xfrm>
            <a:off x="2568409" y="2779353"/>
            <a:ext cx="491202" cy="490602"/>
            <a:chOff x="2090919" y="902017"/>
            <a:chExt cx="388715" cy="388239"/>
          </a:xfrm>
          <a:solidFill>
            <a:srgbClr val="8AB1EC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AAC13965-2603-4AFE-9EAE-95967EC9A8CD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E496826-74A4-4E5B-BD94-DB2808FB39BC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F6E9C4AA-E5D3-45F2-8969-E9D19860D3E5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AB860D0D-47B7-4F45-B140-3CE69B26CBA7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0A684D9B-6AA3-4EF8-8890-872CDEE536AA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B2ADDE43-D377-40D8-A899-074235F0B76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05027596-F73D-4851-ACD9-C968265D9133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9" name="타원 38">
            <a:extLst>
              <a:ext uri="{FF2B5EF4-FFF2-40B4-BE49-F238E27FC236}">
                <a16:creationId xmlns:a16="http://schemas.microsoft.com/office/drawing/2014/main" id="{560E0EB6-6891-4B8E-83B5-A6B7813F3EB6}"/>
              </a:ext>
            </a:extLst>
          </p:cNvPr>
          <p:cNvSpPr/>
          <p:nvPr/>
        </p:nvSpPr>
        <p:spPr>
          <a:xfrm>
            <a:off x="8737122" y="2374087"/>
            <a:ext cx="1349140" cy="134914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17F72892-924A-494C-A344-9F9D2EC3ACA7}"/>
              </a:ext>
            </a:extLst>
          </p:cNvPr>
          <p:cNvGrpSpPr/>
          <p:nvPr/>
        </p:nvGrpSpPr>
        <p:grpSpPr>
          <a:xfrm>
            <a:off x="9164945" y="2771546"/>
            <a:ext cx="493490" cy="493490"/>
            <a:chOff x="752656" y="1562597"/>
            <a:chExt cx="390525" cy="390525"/>
          </a:xfrm>
          <a:solidFill>
            <a:srgbClr val="8AB1EC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0988F577-9F3C-4786-B4C1-3E6C4CB39ED8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396F75E0-F587-408B-9BF4-9C55D2BC6C40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B5B8096C-197D-4A44-8435-7C5246154EFB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97EFD647-E04A-4811-9717-3E61AAB6679A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B114ECEC-0BDA-4029-B04D-A26E969E3FD5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6" name="타원 45">
            <a:extLst>
              <a:ext uri="{FF2B5EF4-FFF2-40B4-BE49-F238E27FC236}">
                <a16:creationId xmlns:a16="http://schemas.microsoft.com/office/drawing/2014/main" id="{4C0219E5-8A15-48F0-9DC8-336107CFD69D}"/>
              </a:ext>
            </a:extLst>
          </p:cNvPr>
          <p:cNvSpPr/>
          <p:nvPr/>
        </p:nvSpPr>
        <p:spPr>
          <a:xfrm>
            <a:off x="5421115" y="2374087"/>
            <a:ext cx="1349140" cy="134914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grpSp>
        <p:nvGrpSpPr>
          <p:cNvPr id="47" name="그룹 46">
            <a:extLst>
              <a:ext uri="{FF2B5EF4-FFF2-40B4-BE49-F238E27FC236}">
                <a16:creationId xmlns:a16="http://schemas.microsoft.com/office/drawing/2014/main" id="{ABD7CD0D-1B92-42CD-BF9D-6E9A86EFDDAD}"/>
              </a:ext>
            </a:extLst>
          </p:cNvPr>
          <p:cNvGrpSpPr/>
          <p:nvPr/>
        </p:nvGrpSpPr>
        <p:grpSpPr>
          <a:xfrm>
            <a:off x="5867533" y="2812323"/>
            <a:ext cx="493130" cy="472668"/>
            <a:chOff x="6793030" y="2235612"/>
            <a:chExt cx="390240" cy="374047"/>
          </a:xfrm>
          <a:solidFill>
            <a:srgbClr val="8AB1EC"/>
          </a:solidFill>
        </p:grpSpPr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383A326-7620-49FB-BE6A-9C0D547D6156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AAE663D-EF69-47F4-B64A-8221496F8B27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42B2A970-766F-4BB2-B931-EDE9E93B6B83}"/>
              </a:ext>
            </a:extLst>
          </p:cNvPr>
          <p:cNvSpPr txBox="1"/>
          <p:nvPr/>
        </p:nvSpPr>
        <p:spPr>
          <a:xfrm>
            <a:off x="4694234" y="4717490"/>
            <a:ext cx="280290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2180F529-B7AB-4AE9-916B-2DFC1E7C2FE9}"/>
              </a:ext>
            </a:extLst>
          </p:cNvPr>
          <p:cNvSpPr/>
          <p:nvPr/>
        </p:nvSpPr>
        <p:spPr>
          <a:xfrm>
            <a:off x="4694235" y="4233428"/>
            <a:ext cx="280290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5F2E8B61-ACF2-4B63-B361-8FFF91E399A8}"/>
              </a:ext>
            </a:extLst>
          </p:cNvPr>
          <p:cNvSpPr txBox="1"/>
          <p:nvPr/>
        </p:nvSpPr>
        <p:spPr>
          <a:xfrm>
            <a:off x="8010241" y="4717490"/>
            <a:ext cx="280290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E160EDE7-0DAF-42D6-BEAB-916021F89A6D}"/>
              </a:ext>
            </a:extLst>
          </p:cNvPr>
          <p:cNvSpPr/>
          <p:nvPr/>
        </p:nvSpPr>
        <p:spPr>
          <a:xfrm>
            <a:off x="8010242" y="4233428"/>
            <a:ext cx="280290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3208476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57754DA7-480C-4EBC-9A4E-7389ACE736AC}"/>
              </a:ext>
            </a:extLst>
          </p:cNvPr>
          <p:cNvSpPr txBox="1"/>
          <p:nvPr/>
        </p:nvSpPr>
        <p:spPr>
          <a:xfrm>
            <a:off x="3338286" y="2482457"/>
            <a:ext cx="5515428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CF6DB468-85E3-4099-AC6F-68F905324596}"/>
              </a:ext>
            </a:extLst>
          </p:cNvPr>
          <p:cNvSpPr txBox="1"/>
          <p:nvPr/>
        </p:nvSpPr>
        <p:spPr>
          <a:xfrm>
            <a:off x="3345506" y="3797086"/>
            <a:ext cx="550098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17C7136A-6F64-4412-BB33-D23BE1BFA7E5}"/>
              </a:ext>
            </a:extLst>
          </p:cNvPr>
          <p:cNvSpPr/>
          <p:nvPr/>
        </p:nvSpPr>
        <p:spPr>
          <a:xfrm>
            <a:off x="2873829" y="1799771"/>
            <a:ext cx="6444342" cy="3258458"/>
          </a:xfrm>
          <a:prstGeom prst="roundRect">
            <a:avLst>
              <a:gd name="adj" fmla="val 6422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7363755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extBox 27">
            <a:extLst>
              <a:ext uri="{FF2B5EF4-FFF2-40B4-BE49-F238E27FC236}">
                <a16:creationId xmlns:a16="http://schemas.microsoft.com/office/drawing/2014/main" id="{117E29AE-6CF6-4DF4-8B81-7F2E753812D9}"/>
              </a:ext>
            </a:extLst>
          </p:cNvPr>
          <p:cNvSpPr txBox="1"/>
          <p:nvPr/>
        </p:nvSpPr>
        <p:spPr>
          <a:xfrm>
            <a:off x="1172033" y="1549827"/>
            <a:ext cx="40440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A3559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r>
              <a:rPr lang="en-US" altLang="ko-KR" sz="2800" dirty="0">
                <a:solidFill>
                  <a:srgbClr val="0A3559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2800" dirty="0">
              <a:solidFill>
                <a:srgbClr val="0A35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2F34936A-46A4-4F00-90BC-49A090769F73}"/>
              </a:ext>
            </a:extLst>
          </p:cNvPr>
          <p:cNvSpPr txBox="1"/>
          <p:nvPr/>
        </p:nvSpPr>
        <p:spPr>
          <a:xfrm>
            <a:off x="1172033" y="2542034"/>
            <a:ext cx="403345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incididunt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ut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labore</a:t>
            </a:r>
            <a:endParaRPr lang="en-US" altLang="ko-KR" sz="1400" dirty="0">
              <a:solidFill>
                <a:srgbClr val="0A3559"/>
              </a:solidFill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91963CD3-7B47-4F21-9CA8-C8250676DFF2}"/>
              </a:ext>
            </a:extLst>
          </p:cNvPr>
          <p:cNvSpPr txBox="1"/>
          <p:nvPr/>
        </p:nvSpPr>
        <p:spPr>
          <a:xfrm>
            <a:off x="6105072" y="2626515"/>
            <a:ext cx="243165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4DEDB444-FAD9-4B46-975A-19C2205B0EEE}"/>
              </a:ext>
            </a:extLst>
          </p:cNvPr>
          <p:cNvSpPr/>
          <p:nvPr/>
        </p:nvSpPr>
        <p:spPr>
          <a:xfrm>
            <a:off x="6105071" y="2113514"/>
            <a:ext cx="243165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A3559"/>
                </a:solidFill>
                <a:latin typeface="+mj-lt"/>
              </a:rPr>
              <a:t>Lorem ipsum</a:t>
            </a: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DB376970-D938-465A-927F-7DAEC5C7FBDF}"/>
              </a:ext>
            </a:extLst>
          </p:cNvPr>
          <p:cNvSpPr/>
          <p:nvPr/>
        </p:nvSpPr>
        <p:spPr>
          <a:xfrm>
            <a:off x="6105071" y="1549827"/>
            <a:ext cx="243165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A3559"/>
                </a:solidFill>
                <a:latin typeface="+mj-lt"/>
              </a:rPr>
              <a:t>01.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DCF07D9B-BB09-404E-83B0-FF942DDE3AD8}"/>
              </a:ext>
            </a:extLst>
          </p:cNvPr>
          <p:cNvSpPr txBox="1"/>
          <p:nvPr/>
        </p:nvSpPr>
        <p:spPr>
          <a:xfrm>
            <a:off x="8794236" y="2626515"/>
            <a:ext cx="243165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7BB6D0A8-3CC5-4413-9AE8-DB2D6FA953DB}"/>
              </a:ext>
            </a:extLst>
          </p:cNvPr>
          <p:cNvSpPr/>
          <p:nvPr/>
        </p:nvSpPr>
        <p:spPr>
          <a:xfrm>
            <a:off x="8794235" y="2113514"/>
            <a:ext cx="243165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A3559"/>
                </a:solidFill>
                <a:latin typeface="+mj-lt"/>
              </a:rPr>
              <a:t>Lorem ipsum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F5ABA9F8-8B63-4355-9D1B-9B8604762DB9}"/>
              </a:ext>
            </a:extLst>
          </p:cNvPr>
          <p:cNvSpPr/>
          <p:nvPr/>
        </p:nvSpPr>
        <p:spPr>
          <a:xfrm>
            <a:off x="8794235" y="1549827"/>
            <a:ext cx="243165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A3559"/>
                </a:solidFill>
                <a:latin typeface="+mj-lt"/>
              </a:rPr>
              <a:t>02.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A3BC6570-B099-43B9-93B2-941997614F39}"/>
              </a:ext>
            </a:extLst>
          </p:cNvPr>
          <p:cNvSpPr txBox="1"/>
          <p:nvPr/>
        </p:nvSpPr>
        <p:spPr>
          <a:xfrm>
            <a:off x="6105072" y="4898556"/>
            <a:ext cx="243165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A0207D20-F8CD-4070-83C0-02D19B2EB8CA}"/>
              </a:ext>
            </a:extLst>
          </p:cNvPr>
          <p:cNvSpPr/>
          <p:nvPr/>
        </p:nvSpPr>
        <p:spPr>
          <a:xfrm>
            <a:off x="6105071" y="4385555"/>
            <a:ext cx="243165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A3559"/>
                </a:solidFill>
                <a:latin typeface="+mj-lt"/>
              </a:rPr>
              <a:t>Lorem ipsum</a:t>
            </a: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A517CC65-6550-4F1F-ADB2-53442BFC5199}"/>
              </a:ext>
            </a:extLst>
          </p:cNvPr>
          <p:cNvSpPr/>
          <p:nvPr/>
        </p:nvSpPr>
        <p:spPr>
          <a:xfrm>
            <a:off x="6105071" y="3821868"/>
            <a:ext cx="243165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A3559"/>
                </a:solidFill>
                <a:latin typeface="+mj-lt"/>
              </a:rPr>
              <a:t>03.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4A927E7-E29A-448B-A7A5-8EF304BF0018}"/>
              </a:ext>
            </a:extLst>
          </p:cNvPr>
          <p:cNvSpPr txBox="1"/>
          <p:nvPr/>
        </p:nvSpPr>
        <p:spPr>
          <a:xfrm>
            <a:off x="8794236" y="4898556"/>
            <a:ext cx="243165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4CA02585-2CAA-4C4D-9762-D2BF1221DF93}"/>
              </a:ext>
            </a:extLst>
          </p:cNvPr>
          <p:cNvSpPr/>
          <p:nvPr/>
        </p:nvSpPr>
        <p:spPr>
          <a:xfrm>
            <a:off x="8794235" y="4385555"/>
            <a:ext cx="243165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A3559"/>
                </a:solidFill>
                <a:latin typeface="+mj-lt"/>
              </a:rPr>
              <a:t>Lorem ipsum</a:t>
            </a: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016AAB1F-B7EB-4DAF-93DE-2F80A7C10BA1}"/>
              </a:ext>
            </a:extLst>
          </p:cNvPr>
          <p:cNvSpPr/>
          <p:nvPr/>
        </p:nvSpPr>
        <p:spPr>
          <a:xfrm>
            <a:off x="8794235" y="3821868"/>
            <a:ext cx="243165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A3559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787216197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TextBox 71">
            <a:extLst>
              <a:ext uri="{FF2B5EF4-FFF2-40B4-BE49-F238E27FC236}">
                <a16:creationId xmlns:a16="http://schemas.microsoft.com/office/drawing/2014/main" id="{4ADF66FA-A591-44B1-8D23-716959442DB0}"/>
              </a:ext>
            </a:extLst>
          </p:cNvPr>
          <p:cNvSpPr txBox="1"/>
          <p:nvPr/>
        </p:nvSpPr>
        <p:spPr>
          <a:xfrm>
            <a:off x="1211945" y="2488363"/>
            <a:ext cx="488405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2AF7D463-3481-4F44-BBE7-E219293D7AC5}"/>
              </a:ext>
            </a:extLst>
          </p:cNvPr>
          <p:cNvSpPr txBox="1"/>
          <p:nvPr/>
        </p:nvSpPr>
        <p:spPr>
          <a:xfrm>
            <a:off x="1211945" y="2948083"/>
            <a:ext cx="488405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3B362A74-C635-427E-90A5-9A5E8C227509}"/>
              </a:ext>
            </a:extLst>
          </p:cNvPr>
          <p:cNvSpPr txBox="1"/>
          <p:nvPr/>
        </p:nvSpPr>
        <p:spPr>
          <a:xfrm>
            <a:off x="1211945" y="4825882"/>
            <a:ext cx="488405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DOLOR SIT AMET</a:t>
            </a: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86C4C1F7-7A15-428A-89E7-1CD416A8F8EA}"/>
              </a:ext>
            </a:extLst>
          </p:cNvPr>
          <p:cNvSpPr txBox="1"/>
          <p:nvPr/>
        </p:nvSpPr>
        <p:spPr>
          <a:xfrm>
            <a:off x="1211945" y="5285602"/>
            <a:ext cx="488405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182E064-B0D2-4B01-8A4A-0C165BD2A9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A7CE1B6C-0710-4104-8822-FA7E06921378}"/>
              </a:ext>
            </a:extLst>
          </p:cNvPr>
          <p:cNvSpPr/>
          <p:nvPr/>
        </p:nvSpPr>
        <p:spPr>
          <a:xfrm>
            <a:off x="508000" y="504767"/>
            <a:ext cx="6037943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Introduction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6349925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9FDD742F-6E9C-4747-B6BF-FB2DCD90EA99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Our company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cxnSp>
        <p:nvCxnSpPr>
          <p:cNvPr id="26" name="직선 연결선 25">
            <a:extLst>
              <a:ext uri="{FF2B5EF4-FFF2-40B4-BE49-F238E27FC236}">
                <a16:creationId xmlns:a16="http://schemas.microsoft.com/office/drawing/2014/main" id="{73763F29-7839-4F55-9CFF-66726D111E0F}"/>
              </a:ext>
            </a:extLst>
          </p:cNvPr>
          <p:cNvCxnSpPr>
            <a:cxnSpLocks/>
            <a:stCxn id="27" idx="6"/>
            <a:endCxn id="29" idx="2"/>
          </p:cNvCxnSpPr>
          <p:nvPr/>
        </p:nvCxnSpPr>
        <p:spPr>
          <a:xfrm>
            <a:off x="2725420" y="3038566"/>
            <a:ext cx="6741160" cy="0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7" name="타원 26">
            <a:extLst>
              <a:ext uri="{FF2B5EF4-FFF2-40B4-BE49-F238E27FC236}">
                <a16:creationId xmlns:a16="http://schemas.microsoft.com/office/drawing/2014/main" id="{4D8AB958-BFB3-4D99-8EC9-16FB4EF8B308}"/>
              </a:ext>
            </a:extLst>
          </p:cNvPr>
          <p:cNvSpPr/>
          <p:nvPr/>
        </p:nvSpPr>
        <p:spPr>
          <a:xfrm>
            <a:off x="2176780" y="2764246"/>
            <a:ext cx="548640" cy="548640"/>
          </a:xfrm>
          <a:prstGeom prst="ellipse">
            <a:avLst/>
          </a:prstGeom>
          <a:solidFill>
            <a:srgbClr val="8AB1EC"/>
          </a:solidFill>
          <a:ln w="1270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83EFE0F1-F4A1-4A0F-97C6-A44F228B5F8D}"/>
              </a:ext>
            </a:extLst>
          </p:cNvPr>
          <p:cNvSpPr/>
          <p:nvPr/>
        </p:nvSpPr>
        <p:spPr>
          <a:xfrm>
            <a:off x="5821680" y="2764246"/>
            <a:ext cx="548640" cy="548640"/>
          </a:xfrm>
          <a:prstGeom prst="ellipse">
            <a:avLst/>
          </a:prstGeom>
          <a:solidFill>
            <a:srgbClr val="8AB1EC"/>
          </a:solidFill>
          <a:ln w="1270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29" name="타원 28">
            <a:extLst>
              <a:ext uri="{FF2B5EF4-FFF2-40B4-BE49-F238E27FC236}">
                <a16:creationId xmlns:a16="http://schemas.microsoft.com/office/drawing/2014/main" id="{95142795-EB24-4A13-BACD-0CEAB6F31413}"/>
              </a:ext>
            </a:extLst>
          </p:cNvPr>
          <p:cNvSpPr/>
          <p:nvPr/>
        </p:nvSpPr>
        <p:spPr>
          <a:xfrm>
            <a:off x="9466580" y="2764246"/>
            <a:ext cx="548640" cy="548640"/>
          </a:xfrm>
          <a:prstGeom prst="ellipse">
            <a:avLst/>
          </a:prstGeom>
          <a:solidFill>
            <a:srgbClr val="8AB1EC"/>
          </a:solidFill>
          <a:ln w="1270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6CDCBE05-6FFA-4B47-80E5-7D2F01A3C1D8}"/>
              </a:ext>
            </a:extLst>
          </p:cNvPr>
          <p:cNvSpPr txBox="1"/>
          <p:nvPr/>
        </p:nvSpPr>
        <p:spPr>
          <a:xfrm>
            <a:off x="1333866" y="4164539"/>
            <a:ext cx="2222134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14E0B0C4-51A4-4302-B574-9BB5A2B59182}"/>
              </a:ext>
            </a:extLst>
          </p:cNvPr>
          <p:cNvSpPr/>
          <p:nvPr/>
        </p:nvSpPr>
        <p:spPr>
          <a:xfrm>
            <a:off x="1333866" y="3749766"/>
            <a:ext cx="222213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>
                <a:solidFill>
                  <a:schemeClr val="bg1"/>
                </a:solidFill>
                <a:latin typeface="+mj-lt"/>
              </a:rPr>
              <a:t>20XX</a:t>
            </a:r>
            <a:endParaRPr lang="en-US" altLang="ko-KR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7040C12E-1A34-48D3-B20A-89698134ECA1}"/>
              </a:ext>
            </a:extLst>
          </p:cNvPr>
          <p:cNvSpPr txBox="1"/>
          <p:nvPr/>
        </p:nvSpPr>
        <p:spPr>
          <a:xfrm>
            <a:off x="4984933" y="4164539"/>
            <a:ext cx="2222134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endParaRPr lang="en-US" altLang="ko-KR" sz="1600" dirty="0">
              <a:solidFill>
                <a:schemeClr val="bg1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E5BA1C63-CA2E-4E36-A060-B08830B2D750}"/>
              </a:ext>
            </a:extLst>
          </p:cNvPr>
          <p:cNvSpPr/>
          <p:nvPr/>
        </p:nvSpPr>
        <p:spPr>
          <a:xfrm>
            <a:off x="4984933" y="3749766"/>
            <a:ext cx="222213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DC2F38E-799B-4518-9277-030A8211798B}"/>
              </a:ext>
            </a:extLst>
          </p:cNvPr>
          <p:cNvSpPr txBox="1"/>
          <p:nvPr/>
        </p:nvSpPr>
        <p:spPr>
          <a:xfrm>
            <a:off x="8636002" y="4164539"/>
            <a:ext cx="2222134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Ut </a:t>
            </a:r>
            <a:r>
              <a:rPr lang="en-US" altLang="ko-KR" sz="1600" dirty="0" err="1">
                <a:solidFill>
                  <a:schemeClr val="bg1"/>
                </a:solidFill>
              </a:rPr>
              <a:t>enim</a:t>
            </a:r>
            <a:r>
              <a:rPr lang="en-US" altLang="ko-KR" sz="1600" dirty="0">
                <a:solidFill>
                  <a:schemeClr val="bg1"/>
                </a:solidFill>
              </a:rPr>
              <a:t> ad minim </a:t>
            </a:r>
            <a:r>
              <a:rPr lang="en-US" altLang="ko-KR" sz="1600" dirty="0" err="1">
                <a:solidFill>
                  <a:schemeClr val="bg1"/>
                </a:solidFill>
              </a:rPr>
              <a:t>veniam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quis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nostrud</a:t>
            </a:r>
            <a:r>
              <a:rPr lang="en-US" altLang="ko-KR" sz="1600" dirty="0">
                <a:solidFill>
                  <a:schemeClr val="bg1"/>
                </a:solidFill>
              </a:rPr>
              <a:t> exercitation </a:t>
            </a:r>
            <a:r>
              <a:rPr lang="en-US" altLang="ko-KR" sz="1600" dirty="0" err="1">
                <a:solidFill>
                  <a:schemeClr val="bg1"/>
                </a:solidFill>
              </a:rPr>
              <a:t>ullamco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1F7C8148-A13A-4C1C-BCA4-4DB075DBB44B}"/>
              </a:ext>
            </a:extLst>
          </p:cNvPr>
          <p:cNvSpPr/>
          <p:nvPr/>
        </p:nvSpPr>
        <p:spPr>
          <a:xfrm>
            <a:off x="8636002" y="3749766"/>
            <a:ext cx="222213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</p:spTree>
    <p:extLst>
      <p:ext uri="{BB962C8B-B14F-4D97-AF65-F5344CB8AC3E}">
        <p14:creationId xmlns:p14="http://schemas.microsoft.com/office/powerpoint/2010/main" val="3103433492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8F6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9FDD742F-6E9C-4747-B6BF-FB2DCD90EA99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rgbClr val="0A3559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rgbClr val="0A3559"/>
                </a:solidFill>
              </a:rPr>
              <a:t>About the product</a:t>
            </a:r>
            <a:endParaRPr lang="ko-KR" altLang="en-US" sz="2400" dirty="0">
              <a:solidFill>
                <a:srgbClr val="0A3559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5892EAB3-4851-4497-97BE-5EA3B4B3E141}"/>
              </a:ext>
            </a:extLst>
          </p:cNvPr>
          <p:cNvSpPr/>
          <p:nvPr/>
        </p:nvSpPr>
        <p:spPr>
          <a:xfrm>
            <a:off x="383091" y="4460385"/>
            <a:ext cx="274807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A3559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0A3559"/>
              </a:solidFill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3DA9AA37-15BD-4CE5-9C07-3B3FF94C0287}"/>
              </a:ext>
            </a:extLst>
          </p:cNvPr>
          <p:cNvSpPr/>
          <p:nvPr/>
        </p:nvSpPr>
        <p:spPr>
          <a:xfrm>
            <a:off x="383091" y="4889844"/>
            <a:ext cx="2748078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incididunt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ut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labore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edsafsdat</a:t>
            </a:r>
            <a:r>
              <a:rPr lang="en-US" altLang="ko-KR" sz="1400" dirty="0">
                <a:solidFill>
                  <a:srgbClr val="0A3559"/>
                </a:solidFill>
              </a:rPr>
              <a:t> dolore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F8848D48-9147-4882-BB73-7CAD6C4A6FB8}"/>
              </a:ext>
            </a:extLst>
          </p:cNvPr>
          <p:cNvSpPr/>
          <p:nvPr/>
        </p:nvSpPr>
        <p:spPr>
          <a:xfrm>
            <a:off x="3275671" y="4460385"/>
            <a:ext cx="274807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A3559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0A3559"/>
              </a:solidFill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736B73DE-CDD9-4BBC-A6DE-DD07EFA33AC6}"/>
              </a:ext>
            </a:extLst>
          </p:cNvPr>
          <p:cNvSpPr/>
          <p:nvPr/>
        </p:nvSpPr>
        <p:spPr>
          <a:xfrm>
            <a:off x="3275671" y="4889844"/>
            <a:ext cx="2748078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incididunt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ut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labore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edsafsdat</a:t>
            </a:r>
            <a:r>
              <a:rPr lang="en-US" altLang="ko-KR" sz="1400" dirty="0">
                <a:solidFill>
                  <a:srgbClr val="0A3559"/>
                </a:solidFill>
              </a:rPr>
              <a:t> dolore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475B5854-B938-41E4-AAE4-04C2E7FEF0F8}"/>
              </a:ext>
            </a:extLst>
          </p:cNvPr>
          <p:cNvSpPr/>
          <p:nvPr/>
        </p:nvSpPr>
        <p:spPr>
          <a:xfrm>
            <a:off x="6168251" y="4460385"/>
            <a:ext cx="274807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A3559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0A3559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21C192C8-2F7E-4AB4-BB80-053631F87A34}"/>
              </a:ext>
            </a:extLst>
          </p:cNvPr>
          <p:cNvSpPr/>
          <p:nvPr/>
        </p:nvSpPr>
        <p:spPr>
          <a:xfrm>
            <a:off x="6168251" y="4889844"/>
            <a:ext cx="2748078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incididunt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ut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labore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edsafsdat</a:t>
            </a:r>
            <a:r>
              <a:rPr lang="en-US" altLang="ko-KR" sz="1400" dirty="0">
                <a:solidFill>
                  <a:srgbClr val="0A3559"/>
                </a:solidFill>
              </a:rPr>
              <a:t> dolore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CCBB7C3F-AD4E-4938-94AC-10EDB4E12A21}"/>
              </a:ext>
            </a:extLst>
          </p:cNvPr>
          <p:cNvSpPr/>
          <p:nvPr/>
        </p:nvSpPr>
        <p:spPr>
          <a:xfrm>
            <a:off x="9060831" y="4460385"/>
            <a:ext cx="274807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A3559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0A3559"/>
              </a:solidFill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33F3ECCB-74C4-4B5D-8A44-C2525EBC9527}"/>
              </a:ext>
            </a:extLst>
          </p:cNvPr>
          <p:cNvSpPr/>
          <p:nvPr/>
        </p:nvSpPr>
        <p:spPr>
          <a:xfrm>
            <a:off x="9060831" y="4889844"/>
            <a:ext cx="2748078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incididunt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ut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labore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edsafsdat</a:t>
            </a:r>
            <a:r>
              <a:rPr lang="en-US" altLang="ko-KR" sz="1400" dirty="0">
                <a:solidFill>
                  <a:srgbClr val="0A3559"/>
                </a:solidFill>
              </a:rPr>
              <a:t> dolore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pic>
        <p:nvPicPr>
          <p:cNvPr id="28" name="그래픽 27">
            <a:extLst>
              <a:ext uri="{FF2B5EF4-FFF2-40B4-BE49-F238E27FC236}">
                <a16:creationId xmlns:a16="http://schemas.microsoft.com/office/drawing/2014/main" id="{0B2CB23B-3EB7-4B6B-B3DD-CCC2ECFC0C7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537347" y="2116725"/>
            <a:ext cx="2224724" cy="1791069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844585EC-CAD9-4702-AD10-24FF4F828D31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36703" y="2088498"/>
            <a:ext cx="1840851" cy="1847522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1DD16C92-4B7C-42BD-8C81-54C641C8BB22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472996" y="2088498"/>
            <a:ext cx="2138586" cy="1847522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0C5A6F3A-DED0-4639-AE7F-5A53DC42419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9285595" y="2088498"/>
            <a:ext cx="2298548" cy="184752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17464068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AE280DF3-70E9-471C-A464-1D80445ECB16}"/>
              </a:ext>
            </a:extLst>
          </p:cNvPr>
          <p:cNvSpPr txBox="1"/>
          <p:nvPr/>
        </p:nvSpPr>
        <p:spPr>
          <a:xfrm>
            <a:off x="2126547" y="4540592"/>
            <a:ext cx="31404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629C9B68-674C-4E67-B65B-0AC43D16D9D4}"/>
              </a:ext>
            </a:extLst>
          </p:cNvPr>
          <p:cNvSpPr/>
          <p:nvPr/>
        </p:nvSpPr>
        <p:spPr>
          <a:xfrm>
            <a:off x="2129949" y="4049631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82122D0A-C30D-474F-B42C-496595BA300D}"/>
              </a:ext>
            </a:extLst>
          </p:cNvPr>
          <p:cNvSpPr txBox="1"/>
          <p:nvPr/>
        </p:nvSpPr>
        <p:spPr>
          <a:xfrm>
            <a:off x="6925045" y="4540592"/>
            <a:ext cx="31404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FEF5F013-13C7-4086-A233-C1C731035C2B}"/>
              </a:ext>
            </a:extLst>
          </p:cNvPr>
          <p:cNvSpPr/>
          <p:nvPr/>
        </p:nvSpPr>
        <p:spPr>
          <a:xfrm>
            <a:off x="6928447" y="4049631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그래픽 13">
            <a:extLst>
              <a:ext uri="{FF2B5EF4-FFF2-40B4-BE49-F238E27FC236}">
                <a16:creationId xmlns:a16="http://schemas.microsoft.com/office/drawing/2014/main" id="{E8B635BA-C8A3-4192-8D86-33C954CCD1DC}"/>
              </a:ext>
            </a:extLst>
          </p:cNvPr>
          <p:cNvSpPr/>
          <p:nvPr/>
        </p:nvSpPr>
        <p:spPr>
          <a:xfrm>
            <a:off x="3184049" y="24569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chemeClr val="bg1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rgbClr val="8AB1EC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8AB1EC"/>
              </a:solidFill>
              <a:latin typeface="+mj-lt"/>
            </a:endParaRPr>
          </a:p>
        </p:txBody>
      </p:sp>
      <p:sp>
        <p:nvSpPr>
          <p:cNvPr id="7" name="그래픽 13">
            <a:extLst>
              <a:ext uri="{FF2B5EF4-FFF2-40B4-BE49-F238E27FC236}">
                <a16:creationId xmlns:a16="http://schemas.microsoft.com/office/drawing/2014/main" id="{B2F320BA-E3EF-4675-8354-ABB087D9A385}"/>
              </a:ext>
            </a:extLst>
          </p:cNvPr>
          <p:cNvSpPr/>
          <p:nvPr/>
        </p:nvSpPr>
        <p:spPr>
          <a:xfrm>
            <a:off x="7982548" y="24569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chemeClr val="bg1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rgbClr val="8AB1EC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8AB1EC"/>
              </a:solidFill>
              <a:latin typeface="+mj-lt"/>
            </a:endParaRP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3D07B5F5-DE0E-4615-AF88-E8D7C2CF9AF1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Our goals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333205134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46BBB72-5A9B-49AF-B71E-B5F4754FA82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135D32B3-3379-4601-8444-1DFBBA4BC2C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4B72229F-DE87-4CA5-B1A8-F853034263D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E9EFF7E3-984B-44E4-90E2-E8CF4BFA680A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Core Values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913912DD-5556-4BFD-8AD3-E2411F945B39}"/>
              </a:ext>
            </a:extLst>
          </p:cNvPr>
          <p:cNvSpPr txBox="1"/>
          <p:nvPr/>
        </p:nvSpPr>
        <p:spPr>
          <a:xfrm>
            <a:off x="1350770" y="5149759"/>
            <a:ext cx="28170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F91A2947-004A-43F9-B72C-EF0537AF4EA7}"/>
              </a:ext>
            </a:extLst>
          </p:cNvPr>
          <p:cNvSpPr/>
          <p:nvPr/>
        </p:nvSpPr>
        <p:spPr>
          <a:xfrm>
            <a:off x="1354660" y="4658798"/>
            <a:ext cx="281094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576F403-E1DB-4C07-8B5C-D69BBE47F495}"/>
              </a:ext>
            </a:extLst>
          </p:cNvPr>
          <p:cNvSpPr txBox="1"/>
          <p:nvPr/>
        </p:nvSpPr>
        <p:spPr>
          <a:xfrm>
            <a:off x="4684914" y="5149759"/>
            <a:ext cx="28170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2162043-944E-420E-A9F8-A97F32276AB2}"/>
              </a:ext>
            </a:extLst>
          </p:cNvPr>
          <p:cNvSpPr/>
          <p:nvPr/>
        </p:nvSpPr>
        <p:spPr>
          <a:xfrm>
            <a:off x="4688804" y="4658798"/>
            <a:ext cx="281094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2EA7C4E-7190-4CA6-B43A-481E99F4E5B3}"/>
              </a:ext>
            </a:extLst>
          </p:cNvPr>
          <p:cNvSpPr txBox="1"/>
          <p:nvPr/>
        </p:nvSpPr>
        <p:spPr>
          <a:xfrm>
            <a:off x="8015656" y="5149759"/>
            <a:ext cx="28170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6A34A4B5-6702-4087-AD07-E9819E97EB7C}"/>
              </a:ext>
            </a:extLst>
          </p:cNvPr>
          <p:cNvSpPr/>
          <p:nvPr/>
        </p:nvSpPr>
        <p:spPr>
          <a:xfrm>
            <a:off x="8019546" y="4658798"/>
            <a:ext cx="281094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856264253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ED87F357-B011-44E0-8692-F86470BEBF78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What sets us apart?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0121BA18-4DAF-4D8E-8DC9-0CB325F93683}"/>
              </a:ext>
            </a:extLst>
          </p:cNvPr>
          <p:cNvSpPr/>
          <p:nvPr/>
        </p:nvSpPr>
        <p:spPr>
          <a:xfrm>
            <a:off x="4233377" y="1995278"/>
            <a:ext cx="3892322" cy="3892321"/>
          </a:xfrm>
          <a:custGeom>
            <a:avLst/>
            <a:gdLst>
              <a:gd name="connsiteX0" fmla="*/ 4337330 w 5075645"/>
              <a:gd name="connsiteY0" fmla="*/ 807980 h 5075645"/>
              <a:gd name="connsiteX1" fmla="*/ 2625569 w 5075645"/>
              <a:gd name="connsiteY1" fmla="*/ 52470 h 5075645"/>
              <a:gd name="connsiteX2" fmla="*/ 2625315 w 5075645"/>
              <a:gd name="connsiteY2" fmla="*/ 52470 h 5075645"/>
              <a:gd name="connsiteX3" fmla="*/ 2624807 w 5075645"/>
              <a:gd name="connsiteY3" fmla="*/ 52470 h 5075645"/>
              <a:gd name="connsiteX4" fmla="*/ 2611611 w 5075645"/>
              <a:gd name="connsiteY4" fmla="*/ 51963 h 5075645"/>
              <a:gd name="connsiteX5" fmla="*/ 2546642 w 5075645"/>
              <a:gd name="connsiteY5" fmla="*/ 50694 h 5075645"/>
              <a:gd name="connsiteX6" fmla="*/ 50694 w 5075645"/>
              <a:gd name="connsiteY6" fmla="*/ 2546389 h 5075645"/>
              <a:gd name="connsiteX7" fmla="*/ 2546642 w 5075645"/>
              <a:gd name="connsiteY7" fmla="*/ 5042083 h 5075645"/>
              <a:gd name="connsiteX8" fmla="*/ 2611611 w 5075645"/>
              <a:gd name="connsiteY8" fmla="*/ 5040814 h 5075645"/>
              <a:gd name="connsiteX9" fmla="*/ 2624807 w 5075645"/>
              <a:gd name="connsiteY9" fmla="*/ 5040307 h 5075645"/>
              <a:gd name="connsiteX10" fmla="*/ 2625315 w 5075645"/>
              <a:gd name="connsiteY10" fmla="*/ 5040307 h 5075645"/>
              <a:gd name="connsiteX11" fmla="*/ 2625569 w 5075645"/>
              <a:gd name="connsiteY11" fmla="*/ 5040307 h 5075645"/>
              <a:gd name="connsiteX12" fmla="*/ 4337330 w 5075645"/>
              <a:gd name="connsiteY12" fmla="*/ 4284797 h 5075645"/>
              <a:gd name="connsiteX13" fmla="*/ 5042591 w 5075645"/>
              <a:gd name="connsiteY13" fmla="*/ 2546389 h 5075645"/>
              <a:gd name="connsiteX14" fmla="*/ 4337330 w 5075645"/>
              <a:gd name="connsiteY14" fmla="*/ 807980 h 5075645"/>
              <a:gd name="connsiteX15" fmla="*/ 2591816 w 5075645"/>
              <a:gd name="connsiteY15" fmla="*/ 3949551 h 5075645"/>
              <a:gd name="connsiteX16" fmla="*/ 2575066 w 5075645"/>
              <a:gd name="connsiteY16" fmla="*/ 3950058 h 5075645"/>
              <a:gd name="connsiteX17" fmla="*/ 2546896 w 5075645"/>
              <a:gd name="connsiteY17" fmla="*/ 3950820 h 5075645"/>
              <a:gd name="connsiteX18" fmla="*/ 1142211 w 5075645"/>
              <a:gd name="connsiteY18" fmla="*/ 2546389 h 5075645"/>
              <a:gd name="connsiteX19" fmla="*/ 2546896 w 5075645"/>
              <a:gd name="connsiteY19" fmla="*/ 1141957 h 5075645"/>
              <a:gd name="connsiteX20" fmla="*/ 2575066 w 5075645"/>
              <a:gd name="connsiteY20" fmla="*/ 1142719 h 5075645"/>
              <a:gd name="connsiteX21" fmla="*/ 2591816 w 5075645"/>
              <a:gd name="connsiteY21" fmla="*/ 1143226 h 5075645"/>
              <a:gd name="connsiteX22" fmla="*/ 3951328 w 5075645"/>
              <a:gd name="connsiteY22" fmla="*/ 2546389 h 5075645"/>
              <a:gd name="connsiteX23" fmla="*/ 2591816 w 5075645"/>
              <a:gd name="connsiteY23" fmla="*/ 3949551 h 50756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5075645" h="5075645">
                <a:moveTo>
                  <a:pt x="4337330" y="807980"/>
                </a:moveTo>
                <a:cubicBezTo>
                  <a:pt x="3883567" y="341021"/>
                  <a:pt x="3275759" y="72773"/>
                  <a:pt x="2625569" y="52470"/>
                </a:cubicBezTo>
                <a:cubicBezTo>
                  <a:pt x="2625569" y="52470"/>
                  <a:pt x="2625569" y="52470"/>
                  <a:pt x="2625315" y="52470"/>
                </a:cubicBezTo>
                <a:cubicBezTo>
                  <a:pt x="2625061" y="52470"/>
                  <a:pt x="2625061" y="52470"/>
                  <a:pt x="2624807" y="52470"/>
                </a:cubicBezTo>
                <a:lnTo>
                  <a:pt x="2611611" y="51963"/>
                </a:lnTo>
                <a:cubicBezTo>
                  <a:pt x="2590039" y="51201"/>
                  <a:pt x="2568468" y="50694"/>
                  <a:pt x="2546642" y="50694"/>
                </a:cubicBezTo>
                <a:cubicBezTo>
                  <a:pt x="1170381" y="50694"/>
                  <a:pt x="50694" y="1170381"/>
                  <a:pt x="50694" y="2546389"/>
                </a:cubicBezTo>
                <a:cubicBezTo>
                  <a:pt x="50694" y="3922396"/>
                  <a:pt x="1170381" y="5042083"/>
                  <a:pt x="2546642" y="5042083"/>
                </a:cubicBezTo>
                <a:cubicBezTo>
                  <a:pt x="2568468" y="5042083"/>
                  <a:pt x="2590039" y="5041576"/>
                  <a:pt x="2611611" y="5040814"/>
                </a:cubicBezTo>
                <a:lnTo>
                  <a:pt x="2624807" y="5040307"/>
                </a:lnTo>
                <a:cubicBezTo>
                  <a:pt x="2625061" y="5040307"/>
                  <a:pt x="2625061" y="5040307"/>
                  <a:pt x="2625315" y="5040307"/>
                </a:cubicBezTo>
                <a:cubicBezTo>
                  <a:pt x="2625315" y="5040307"/>
                  <a:pt x="2625315" y="5040307"/>
                  <a:pt x="2625569" y="5040307"/>
                </a:cubicBezTo>
                <a:cubicBezTo>
                  <a:pt x="3275759" y="5020004"/>
                  <a:pt x="3883567" y="4751756"/>
                  <a:pt x="4337330" y="4284797"/>
                </a:cubicBezTo>
                <a:cubicBezTo>
                  <a:pt x="4792108" y="3816569"/>
                  <a:pt x="5042591" y="3199370"/>
                  <a:pt x="5042591" y="2546389"/>
                </a:cubicBezTo>
                <a:cubicBezTo>
                  <a:pt x="5042591" y="1893407"/>
                  <a:pt x="4792108" y="1275954"/>
                  <a:pt x="4337330" y="807980"/>
                </a:cubicBezTo>
                <a:close/>
                <a:moveTo>
                  <a:pt x="2591816" y="3949551"/>
                </a:moveTo>
                <a:lnTo>
                  <a:pt x="2575066" y="3950058"/>
                </a:lnTo>
                <a:cubicBezTo>
                  <a:pt x="2565676" y="3950312"/>
                  <a:pt x="2556286" y="3950820"/>
                  <a:pt x="2546896" y="3950820"/>
                </a:cubicBezTo>
                <a:cubicBezTo>
                  <a:pt x="1772353" y="3950820"/>
                  <a:pt x="1142211" y="3320678"/>
                  <a:pt x="1142211" y="2546389"/>
                </a:cubicBezTo>
                <a:cubicBezTo>
                  <a:pt x="1142211" y="1772099"/>
                  <a:pt x="1772353" y="1141957"/>
                  <a:pt x="2546896" y="1141957"/>
                </a:cubicBezTo>
                <a:cubicBezTo>
                  <a:pt x="2556286" y="1141957"/>
                  <a:pt x="2565676" y="1142465"/>
                  <a:pt x="2575066" y="1142719"/>
                </a:cubicBezTo>
                <a:lnTo>
                  <a:pt x="2591816" y="1143226"/>
                </a:lnTo>
                <a:cubicBezTo>
                  <a:pt x="3354178" y="1167082"/>
                  <a:pt x="3951328" y="1783519"/>
                  <a:pt x="3951328" y="2546389"/>
                </a:cubicBezTo>
                <a:cubicBezTo>
                  <a:pt x="3951328" y="3309258"/>
                  <a:pt x="3354178" y="3925695"/>
                  <a:pt x="2591816" y="3949551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253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288E5209-FE97-49B0-94C6-24B8EAECA600}"/>
              </a:ext>
            </a:extLst>
          </p:cNvPr>
          <p:cNvSpPr/>
          <p:nvPr/>
        </p:nvSpPr>
        <p:spPr>
          <a:xfrm>
            <a:off x="4984547" y="2707135"/>
            <a:ext cx="2179701" cy="2179700"/>
          </a:xfrm>
          <a:custGeom>
            <a:avLst/>
            <a:gdLst>
              <a:gd name="connsiteX0" fmla="*/ 1468384 w 2842361"/>
              <a:gd name="connsiteY0" fmla="*/ 20303 h 2842361"/>
              <a:gd name="connsiteX1" fmla="*/ 1468384 w 2842361"/>
              <a:gd name="connsiteY1" fmla="*/ 20303 h 2842361"/>
              <a:gd name="connsiteX2" fmla="*/ 1452396 w 2842361"/>
              <a:gd name="connsiteY2" fmla="*/ 19795 h 2842361"/>
              <a:gd name="connsiteX3" fmla="*/ 1423719 w 2842361"/>
              <a:gd name="connsiteY3" fmla="*/ 19034 h 2842361"/>
              <a:gd name="connsiteX4" fmla="*/ 19034 w 2842361"/>
              <a:gd name="connsiteY4" fmla="*/ 1423718 h 2842361"/>
              <a:gd name="connsiteX5" fmla="*/ 1423719 w 2842361"/>
              <a:gd name="connsiteY5" fmla="*/ 2828150 h 2842361"/>
              <a:gd name="connsiteX6" fmla="*/ 1452650 w 2842361"/>
              <a:gd name="connsiteY6" fmla="*/ 2827388 h 2842361"/>
              <a:gd name="connsiteX7" fmla="*/ 1468384 w 2842361"/>
              <a:gd name="connsiteY7" fmla="*/ 2826881 h 2842361"/>
              <a:gd name="connsiteX8" fmla="*/ 1468384 w 2842361"/>
              <a:gd name="connsiteY8" fmla="*/ 2826881 h 2842361"/>
              <a:gd name="connsiteX9" fmla="*/ 2828150 w 2842361"/>
              <a:gd name="connsiteY9" fmla="*/ 1423718 h 2842361"/>
              <a:gd name="connsiteX10" fmla="*/ 1468384 w 2842361"/>
              <a:gd name="connsiteY10" fmla="*/ 20303 h 2842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42361" h="2842361">
                <a:moveTo>
                  <a:pt x="1468384" y="20303"/>
                </a:moveTo>
                <a:cubicBezTo>
                  <a:pt x="1468384" y="20303"/>
                  <a:pt x="1468384" y="20303"/>
                  <a:pt x="1468384" y="20303"/>
                </a:cubicBezTo>
                <a:lnTo>
                  <a:pt x="1452396" y="19795"/>
                </a:lnTo>
                <a:cubicBezTo>
                  <a:pt x="1442752" y="19541"/>
                  <a:pt x="1433362" y="19034"/>
                  <a:pt x="1423719" y="19034"/>
                </a:cubicBezTo>
                <a:cubicBezTo>
                  <a:pt x="649175" y="19034"/>
                  <a:pt x="19034" y="649175"/>
                  <a:pt x="19034" y="1423718"/>
                </a:cubicBezTo>
                <a:cubicBezTo>
                  <a:pt x="19034" y="2198262"/>
                  <a:pt x="649175" y="2828150"/>
                  <a:pt x="1423719" y="2828150"/>
                </a:cubicBezTo>
                <a:cubicBezTo>
                  <a:pt x="1433362" y="2828150"/>
                  <a:pt x="1443006" y="2827642"/>
                  <a:pt x="1452650" y="2827388"/>
                </a:cubicBezTo>
                <a:lnTo>
                  <a:pt x="1468384" y="2826881"/>
                </a:lnTo>
                <a:cubicBezTo>
                  <a:pt x="1468384" y="2826881"/>
                  <a:pt x="1468384" y="2826881"/>
                  <a:pt x="1468384" y="2826881"/>
                </a:cubicBezTo>
                <a:cubicBezTo>
                  <a:pt x="2231000" y="2803025"/>
                  <a:pt x="2828150" y="2186842"/>
                  <a:pt x="2828150" y="1423718"/>
                </a:cubicBezTo>
                <a:cubicBezTo>
                  <a:pt x="2828150" y="660595"/>
                  <a:pt x="2230746" y="44158"/>
                  <a:pt x="1468384" y="20303"/>
                </a:cubicBezTo>
                <a:close/>
              </a:path>
            </a:pathLst>
          </a:custGeom>
          <a:noFill/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D337304F-6010-499D-BB22-639055F61EB0}"/>
              </a:ext>
            </a:extLst>
          </p:cNvPr>
          <p:cNvSpPr/>
          <p:nvPr/>
        </p:nvSpPr>
        <p:spPr>
          <a:xfrm>
            <a:off x="5690602" y="3784335"/>
            <a:ext cx="2296470" cy="1926699"/>
          </a:xfrm>
          <a:custGeom>
            <a:avLst/>
            <a:gdLst>
              <a:gd name="connsiteX0" fmla="*/ 2453076 w 2994630"/>
              <a:gd name="connsiteY0" fmla="*/ 564666 h 2512444"/>
              <a:gd name="connsiteX1" fmla="*/ 1907444 w 2994630"/>
              <a:gd name="connsiteY1" fmla="*/ 19034 h 2512444"/>
              <a:gd name="connsiteX2" fmla="*/ 547679 w 2994630"/>
              <a:gd name="connsiteY2" fmla="*/ 1422196 h 2512444"/>
              <a:gd name="connsiteX3" fmla="*/ 547679 w 2994630"/>
              <a:gd name="connsiteY3" fmla="*/ 1422196 h 2512444"/>
              <a:gd name="connsiteX4" fmla="*/ 19304 w 2994630"/>
              <a:gd name="connsiteY4" fmla="*/ 1984577 h 2512444"/>
              <a:gd name="connsiteX5" fmla="*/ 564428 w 2994630"/>
              <a:gd name="connsiteY5" fmla="*/ 2513206 h 2512444"/>
              <a:gd name="connsiteX6" fmla="*/ 581685 w 2994630"/>
              <a:gd name="connsiteY6" fmla="*/ 2512952 h 2512444"/>
              <a:gd name="connsiteX7" fmla="*/ 582193 w 2994630"/>
              <a:gd name="connsiteY7" fmla="*/ 2512952 h 2512444"/>
              <a:gd name="connsiteX8" fmla="*/ 2293447 w 2994630"/>
              <a:gd name="connsiteY8" fmla="*/ 1757442 h 2512444"/>
              <a:gd name="connsiteX9" fmla="*/ 2998708 w 2994630"/>
              <a:gd name="connsiteY9" fmla="*/ 19034 h 2512444"/>
              <a:gd name="connsiteX10" fmla="*/ 2453076 w 2994630"/>
              <a:gd name="connsiteY10" fmla="*/ 564666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994630" h="2512444">
                <a:moveTo>
                  <a:pt x="2453076" y="564666"/>
                </a:moveTo>
                <a:cubicBezTo>
                  <a:pt x="2151837" y="564666"/>
                  <a:pt x="1907444" y="320273"/>
                  <a:pt x="1907444" y="19034"/>
                </a:cubicBezTo>
                <a:cubicBezTo>
                  <a:pt x="1907444" y="782157"/>
                  <a:pt x="1310040" y="1398594"/>
                  <a:pt x="547679" y="1422196"/>
                </a:cubicBezTo>
                <a:cubicBezTo>
                  <a:pt x="547679" y="1422196"/>
                  <a:pt x="547679" y="1422196"/>
                  <a:pt x="547679" y="1422196"/>
                </a:cubicBezTo>
                <a:cubicBezTo>
                  <a:pt x="246439" y="1431586"/>
                  <a:pt x="9914" y="1683338"/>
                  <a:pt x="19304" y="1984577"/>
                </a:cubicBezTo>
                <a:cubicBezTo>
                  <a:pt x="28440" y="2279980"/>
                  <a:pt x="270802" y="2513206"/>
                  <a:pt x="564428" y="2513206"/>
                </a:cubicBezTo>
                <a:cubicBezTo>
                  <a:pt x="570265" y="2513206"/>
                  <a:pt x="575848" y="2513206"/>
                  <a:pt x="581685" y="2512952"/>
                </a:cubicBezTo>
                <a:cubicBezTo>
                  <a:pt x="581939" y="2512952"/>
                  <a:pt x="581939" y="2512952"/>
                  <a:pt x="582193" y="2512952"/>
                </a:cubicBezTo>
                <a:cubicBezTo>
                  <a:pt x="1232129" y="2492650"/>
                  <a:pt x="1839938" y="2224148"/>
                  <a:pt x="2293447" y="1757442"/>
                </a:cubicBezTo>
                <a:cubicBezTo>
                  <a:pt x="2748225" y="1289214"/>
                  <a:pt x="2998708" y="672016"/>
                  <a:pt x="2998708" y="19034"/>
                </a:cubicBezTo>
                <a:cubicBezTo>
                  <a:pt x="2998708" y="320273"/>
                  <a:pt x="2754315" y="564666"/>
                  <a:pt x="2453076" y="564666"/>
                </a:cubicBezTo>
                <a:close/>
              </a:path>
            </a:pathLst>
          </a:custGeom>
          <a:solidFill>
            <a:schemeClr val="bg1"/>
          </a:solidFill>
          <a:ln w="44768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EDD08FD1-5F40-4172-8B7B-8CFA8582415B}"/>
              </a:ext>
            </a:extLst>
          </p:cNvPr>
          <p:cNvSpPr/>
          <p:nvPr/>
        </p:nvSpPr>
        <p:spPr>
          <a:xfrm>
            <a:off x="6096000" y="1884349"/>
            <a:ext cx="1907237" cy="2354854"/>
          </a:xfrm>
          <a:custGeom>
            <a:avLst/>
            <a:gdLst>
              <a:gd name="connsiteX0" fmla="*/ 1764802 w 2487066"/>
              <a:gd name="connsiteY0" fmla="*/ 774543 h 3070765"/>
              <a:gd name="connsiteX1" fmla="*/ 53548 w 2487066"/>
              <a:gd name="connsiteY1" fmla="*/ 19034 h 3070765"/>
              <a:gd name="connsiteX2" fmla="*/ 581415 w 2487066"/>
              <a:gd name="connsiteY2" fmla="*/ 581415 h 3070765"/>
              <a:gd name="connsiteX3" fmla="*/ 19034 w 2487066"/>
              <a:gd name="connsiteY3" fmla="*/ 1109790 h 3070765"/>
              <a:gd name="connsiteX4" fmla="*/ 1378799 w 2487066"/>
              <a:gd name="connsiteY4" fmla="*/ 2512952 h 3070765"/>
              <a:gd name="connsiteX5" fmla="*/ 1924431 w 2487066"/>
              <a:gd name="connsiteY5" fmla="*/ 3058584 h 3070765"/>
              <a:gd name="connsiteX6" fmla="*/ 2470063 w 2487066"/>
              <a:gd name="connsiteY6" fmla="*/ 2512952 h 3070765"/>
              <a:gd name="connsiteX7" fmla="*/ 1764802 w 2487066"/>
              <a:gd name="connsiteY7" fmla="*/ 774543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487066" h="3070765">
                <a:moveTo>
                  <a:pt x="1764802" y="774543"/>
                </a:moveTo>
                <a:cubicBezTo>
                  <a:pt x="1311293" y="307584"/>
                  <a:pt x="703485" y="39336"/>
                  <a:pt x="53548" y="19034"/>
                </a:cubicBezTo>
                <a:cubicBezTo>
                  <a:pt x="354534" y="28677"/>
                  <a:pt x="590805" y="280429"/>
                  <a:pt x="581415" y="581415"/>
                </a:cubicBezTo>
                <a:cubicBezTo>
                  <a:pt x="572025" y="882655"/>
                  <a:pt x="320781" y="1119687"/>
                  <a:pt x="19034" y="1109790"/>
                </a:cubicBezTo>
                <a:cubicBezTo>
                  <a:pt x="781650" y="1133645"/>
                  <a:pt x="1378799" y="1750082"/>
                  <a:pt x="1378799" y="2512952"/>
                </a:cubicBezTo>
                <a:cubicBezTo>
                  <a:pt x="1378799" y="2814192"/>
                  <a:pt x="1623192" y="3058584"/>
                  <a:pt x="1924431" y="3058584"/>
                </a:cubicBezTo>
                <a:cubicBezTo>
                  <a:pt x="2225671" y="3058584"/>
                  <a:pt x="2470063" y="2814192"/>
                  <a:pt x="2470063" y="2512952"/>
                </a:cubicBezTo>
                <a:cubicBezTo>
                  <a:pt x="2470063" y="1860224"/>
                  <a:pt x="2219580" y="1242772"/>
                  <a:pt x="1764802" y="774543"/>
                </a:cubicBezTo>
                <a:close/>
              </a:path>
            </a:pathLst>
          </a:custGeom>
          <a:solidFill>
            <a:srgbClr val="D3EDF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89751C3F-FB68-47ED-95D3-5BACE1E8EA47}"/>
              </a:ext>
            </a:extLst>
          </p:cNvPr>
          <p:cNvSpPr/>
          <p:nvPr/>
        </p:nvSpPr>
        <p:spPr>
          <a:xfrm>
            <a:off x="4160398" y="3365911"/>
            <a:ext cx="1985084" cy="2354854"/>
          </a:xfrm>
          <a:custGeom>
            <a:avLst/>
            <a:gdLst>
              <a:gd name="connsiteX0" fmla="*/ 2593655 w 2588579"/>
              <a:gd name="connsiteY0" fmla="*/ 3058584 h 3070765"/>
              <a:gd name="connsiteX1" fmla="*/ 2576398 w 2588579"/>
              <a:gd name="connsiteY1" fmla="*/ 3058838 h 3070765"/>
              <a:gd name="connsiteX2" fmla="*/ 2031273 w 2588579"/>
              <a:gd name="connsiteY2" fmla="*/ 2530209 h 3070765"/>
              <a:gd name="connsiteX3" fmla="*/ 2559648 w 2588579"/>
              <a:gd name="connsiteY3" fmla="*/ 1967828 h 3070765"/>
              <a:gd name="connsiteX4" fmla="*/ 2559648 w 2588579"/>
              <a:gd name="connsiteY4" fmla="*/ 1967828 h 3070765"/>
              <a:gd name="connsiteX5" fmla="*/ 2559648 w 2588579"/>
              <a:gd name="connsiteY5" fmla="*/ 1967828 h 3070765"/>
              <a:gd name="connsiteX6" fmla="*/ 2543914 w 2588579"/>
              <a:gd name="connsiteY6" fmla="*/ 1968335 h 3070765"/>
              <a:gd name="connsiteX7" fmla="*/ 2514982 w 2588579"/>
              <a:gd name="connsiteY7" fmla="*/ 1969097 h 3070765"/>
              <a:gd name="connsiteX8" fmla="*/ 1110298 w 2588579"/>
              <a:gd name="connsiteY8" fmla="*/ 564666 h 3070765"/>
              <a:gd name="connsiteX9" fmla="*/ 564666 w 2588579"/>
              <a:gd name="connsiteY9" fmla="*/ 19034 h 3070765"/>
              <a:gd name="connsiteX10" fmla="*/ 19034 w 2588579"/>
              <a:gd name="connsiteY10" fmla="*/ 564666 h 3070765"/>
              <a:gd name="connsiteX11" fmla="*/ 2514982 w 2588579"/>
              <a:gd name="connsiteY11" fmla="*/ 3060360 h 3070765"/>
              <a:gd name="connsiteX12" fmla="*/ 2581473 w 2588579"/>
              <a:gd name="connsiteY12" fmla="*/ 3058838 h 3070765"/>
              <a:gd name="connsiteX13" fmla="*/ 2593655 w 2588579"/>
              <a:gd name="connsiteY13" fmla="*/ 3058584 h 3070765"/>
              <a:gd name="connsiteX14" fmla="*/ 2594163 w 2588579"/>
              <a:gd name="connsiteY14" fmla="*/ 3058584 h 3070765"/>
              <a:gd name="connsiteX15" fmla="*/ 2593655 w 2588579"/>
              <a:gd name="connsiteY15" fmla="*/ 3058584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588579" h="3070765">
                <a:moveTo>
                  <a:pt x="2593655" y="3058584"/>
                </a:moveTo>
                <a:cubicBezTo>
                  <a:pt x="2587818" y="3058838"/>
                  <a:pt x="2581981" y="3058838"/>
                  <a:pt x="2576398" y="3058838"/>
                </a:cubicBezTo>
                <a:cubicBezTo>
                  <a:pt x="2283025" y="3058838"/>
                  <a:pt x="2040663" y="2825612"/>
                  <a:pt x="2031273" y="2530209"/>
                </a:cubicBezTo>
                <a:cubicBezTo>
                  <a:pt x="2021883" y="2228970"/>
                  <a:pt x="2258409" y="197721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lnTo>
                  <a:pt x="2543914" y="1968335"/>
                </a:lnTo>
                <a:cubicBezTo>
                  <a:pt x="2534270" y="1968589"/>
                  <a:pt x="2524626" y="1969097"/>
                  <a:pt x="2514982" y="1969097"/>
                </a:cubicBezTo>
                <a:cubicBezTo>
                  <a:pt x="1740439" y="1969097"/>
                  <a:pt x="1110298" y="1338955"/>
                  <a:pt x="1110298" y="564666"/>
                </a:cubicBezTo>
                <a:cubicBezTo>
                  <a:pt x="1110298" y="263426"/>
                  <a:pt x="865905" y="19034"/>
                  <a:pt x="564666" y="19034"/>
                </a:cubicBezTo>
                <a:cubicBezTo>
                  <a:pt x="263426" y="19034"/>
                  <a:pt x="19034" y="263172"/>
                  <a:pt x="19034" y="564666"/>
                </a:cubicBezTo>
                <a:cubicBezTo>
                  <a:pt x="19034" y="1940927"/>
                  <a:pt x="1138721" y="3060360"/>
                  <a:pt x="2514982" y="3060360"/>
                </a:cubicBezTo>
                <a:cubicBezTo>
                  <a:pt x="2537315" y="3060360"/>
                  <a:pt x="2559394" y="3059599"/>
                  <a:pt x="2581473" y="3058838"/>
                </a:cubicBezTo>
                <a:lnTo>
                  <a:pt x="2593655" y="3058584"/>
                </a:lnTo>
                <a:cubicBezTo>
                  <a:pt x="2593909" y="3058584"/>
                  <a:pt x="2593909" y="3058584"/>
                  <a:pt x="2594163" y="3058584"/>
                </a:cubicBezTo>
                <a:cubicBezTo>
                  <a:pt x="2593909" y="3058584"/>
                  <a:pt x="2593655" y="3058584"/>
                  <a:pt x="2593655" y="3058584"/>
                </a:cubicBezTo>
                <a:close/>
              </a:path>
            </a:pathLst>
          </a:custGeom>
          <a:solidFill>
            <a:srgbClr val="D3EDF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6A36278C-2D4C-4FE8-88C6-60A047A536B6}"/>
              </a:ext>
            </a:extLst>
          </p:cNvPr>
          <p:cNvSpPr/>
          <p:nvPr/>
        </p:nvSpPr>
        <p:spPr>
          <a:xfrm>
            <a:off x="4160398" y="1870286"/>
            <a:ext cx="2393778" cy="1926699"/>
          </a:xfrm>
          <a:custGeom>
            <a:avLst/>
            <a:gdLst>
              <a:gd name="connsiteX0" fmla="*/ 2593909 w 3121522"/>
              <a:gd name="connsiteY0" fmla="*/ 20810 h 2512444"/>
              <a:gd name="connsiteX1" fmla="*/ 2593655 w 3121522"/>
              <a:gd name="connsiteY1" fmla="*/ 20810 h 2512444"/>
              <a:gd name="connsiteX2" fmla="*/ 2581220 w 3121522"/>
              <a:gd name="connsiteY2" fmla="*/ 20303 h 2512444"/>
              <a:gd name="connsiteX3" fmla="*/ 2514982 w 3121522"/>
              <a:gd name="connsiteY3" fmla="*/ 19034 h 2512444"/>
              <a:gd name="connsiteX4" fmla="*/ 19034 w 3121522"/>
              <a:gd name="connsiteY4" fmla="*/ 2514982 h 2512444"/>
              <a:gd name="connsiteX5" fmla="*/ 564666 w 3121522"/>
              <a:gd name="connsiteY5" fmla="*/ 1969350 h 2512444"/>
              <a:gd name="connsiteX6" fmla="*/ 1110298 w 3121522"/>
              <a:gd name="connsiteY6" fmla="*/ 2514982 h 2512444"/>
              <a:gd name="connsiteX7" fmla="*/ 2514982 w 3121522"/>
              <a:gd name="connsiteY7" fmla="*/ 1110297 h 2512444"/>
              <a:gd name="connsiteX8" fmla="*/ 2543914 w 3121522"/>
              <a:gd name="connsiteY8" fmla="*/ 1111059 h 2512444"/>
              <a:gd name="connsiteX9" fmla="*/ 2559648 w 3121522"/>
              <a:gd name="connsiteY9" fmla="*/ 1111566 h 2512444"/>
              <a:gd name="connsiteX10" fmla="*/ 2559648 w 3121522"/>
              <a:gd name="connsiteY10" fmla="*/ 1111566 h 2512444"/>
              <a:gd name="connsiteX11" fmla="*/ 3122030 w 3121522"/>
              <a:gd name="connsiteY11" fmla="*/ 583192 h 2512444"/>
              <a:gd name="connsiteX12" fmla="*/ 2593909 w 3121522"/>
              <a:gd name="connsiteY12" fmla="*/ 20810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121522" h="2512444">
                <a:moveTo>
                  <a:pt x="2593909" y="20810"/>
                </a:moveTo>
                <a:cubicBezTo>
                  <a:pt x="2593909" y="20810"/>
                  <a:pt x="2593655" y="20810"/>
                  <a:pt x="2593655" y="20810"/>
                </a:cubicBezTo>
                <a:lnTo>
                  <a:pt x="2581220" y="20303"/>
                </a:lnTo>
                <a:cubicBezTo>
                  <a:pt x="2559141" y="19795"/>
                  <a:pt x="2537062" y="19034"/>
                  <a:pt x="2514982" y="19034"/>
                </a:cubicBezTo>
                <a:cubicBezTo>
                  <a:pt x="1138721" y="19034"/>
                  <a:pt x="19034" y="1138721"/>
                  <a:pt x="19034" y="2514982"/>
                </a:cubicBezTo>
                <a:cubicBezTo>
                  <a:pt x="19034" y="2213743"/>
                  <a:pt x="263426" y="1969350"/>
                  <a:pt x="564666" y="1969350"/>
                </a:cubicBezTo>
                <a:cubicBezTo>
                  <a:pt x="865905" y="1969350"/>
                  <a:pt x="1110298" y="2213489"/>
                  <a:pt x="1110298" y="2514982"/>
                </a:cubicBezTo>
                <a:cubicBezTo>
                  <a:pt x="1110298" y="1740439"/>
                  <a:pt x="1740439" y="1110297"/>
                  <a:pt x="2514982" y="1110297"/>
                </a:cubicBezTo>
                <a:cubicBezTo>
                  <a:pt x="2524626" y="1110297"/>
                  <a:pt x="2534270" y="1110805"/>
                  <a:pt x="2543914" y="1111059"/>
                </a:cubicBezTo>
                <a:lnTo>
                  <a:pt x="2559648" y="1111566"/>
                </a:lnTo>
                <a:cubicBezTo>
                  <a:pt x="2559648" y="1111566"/>
                  <a:pt x="2559648" y="1111566"/>
                  <a:pt x="2559648" y="1111566"/>
                </a:cubicBezTo>
                <a:cubicBezTo>
                  <a:pt x="2861395" y="1121464"/>
                  <a:pt x="3112640" y="884431"/>
                  <a:pt x="3122030" y="583192"/>
                </a:cubicBezTo>
                <a:cubicBezTo>
                  <a:pt x="3131420" y="282206"/>
                  <a:pt x="2895148" y="30454"/>
                  <a:pt x="2593909" y="2081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FFBE22EB-9041-4C63-800B-D349B9ED190A}"/>
              </a:ext>
            </a:extLst>
          </p:cNvPr>
          <p:cNvSpPr/>
          <p:nvPr/>
        </p:nvSpPr>
        <p:spPr>
          <a:xfrm>
            <a:off x="5146011" y="3420194"/>
            <a:ext cx="1885900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D3DB0182-F8BB-495A-8C80-ADB94EB12EA9}"/>
              </a:ext>
            </a:extLst>
          </p:cNvPr>
          <p:cNvSpPr/>
          <p:nvPr/>
        </p:nvSpPr>
        <p:spPr>
          <a:xfrm>
            <a:off x="8308745" y="2131113"/>
            <a:ext cx="211585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>
                <a:solidFill>
                  <a:schemeClr val="bg1"/>
                </a:solidFill>
                <a:latin typeface="+mj-lt"/>
              </a:rPr>
              <a:t>Option </a:t>
            </a:r>
            <a:r>
              <a:rPr lang="en-US" altLang="ko-KR" dirty="0">
                <a:solidFill>
                  <a:schemeClr val="bg1"/>
                </a:solidFill>
                <a:latin typeface="+mj-lt"/>
              </a:rPr>
              <a:t>02.</a:t>
            </a:r>
          </a:p>
          <a:p>
            <a:pPr algn="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53990957-CAFA-42B4-9D81-B3A815E36C8F}"/>
              </a:ext>
            </a:extLst>
          </p:cNvPr>
          <p:cNvSpPr/>
          <p:nvPr/>
        </p:nvSpPr>
        <p:spPr>
          <a:xfrm>
            <a:off x="8308744" y="2840764"/>
            <a:ext cx="24455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2E075F08-378F-4659-9E9D-2C1CB7D07D2A}"/>
              </a:ext>
            </a:extLst>
          </p:cNvPr>
          <p:cNvSpPr/>
          <p:nvPr/>
        </p:nvSpPr>
        <p:spPr>
          <a:xfrm>
            <a:off x="8308745" y="4337944"/>
            <a:ext cx="211585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>
                <a:solidFill>
                  <a:schemeClr val="bg1"/>
                </a:solidFill>
                <a:latin typeface="+mj-lt"/>
              </a:rPr>
              <a:t>Option </a:t>
            </a:r>
            <a:r>
              <a:rPr lang="en-US" altLang="ko-KR" dirty="0">
                <a:solidFill>
                  <a:schemeClr val="bg1"/>
                </a:solidFill>
                <a:latin typeface="+mj-lt"/>
              </a:rPr>
              <a:t>03.</a:t>
            </a:r>
          </a:p>
          <a:p>
            <a:pPr algn="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DB7F4B1B-44B0-4BD8-AC91-E4C6AF3ECEDE}"/>
              </a:ext>
            </a:extLst>
          </p:cNvPr>
          <p:cNvSpPr/>
          <p:nvPr/>
        </p:nvSpPr>
        <p:spPr>
          <a:xfrm>
            <a:off x="8308744" y="5047595"/>
            <a:ext cx="24455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C86E9097-0D5B-4E6C-8763-84D411DF3D15}"/>
              </a:ext>
            </a:extLst>
          </p:cNvPr>
          <p:cNvGrpSpPr/>
          <p:nvPr/>
        </p:nvGrpSpPr>
        <p:grpSpPr>
          <a:xfrm>
            <a:off x="7375195" y="3699379"/>
            <a:ext cx="415296" cy="312029"/>
            <a:chOff x="5449053" y="2279808"/>
            <a:chExt cx="392238" cy="294704"/>
          </a:xfrm>
          <a:solidFill>
            <a:srgbClr val="8AB1EC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B5342813-811D-4D9B-AAF0-14323ADD826D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832D60A1-8536-4351-BC6E-CEC67CFB9263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BA38A1F7-6D9B-4947-BA6B-896023E2BDA8}"/>
              </a:ext>
            </a:extLst>
          </p:cNvPr>
          <p:cNvGrpSpPr/>
          <p:nvPr/>
        </p:nvGrpSpPr>
        <p:grpSpPr>
          <a:xfrm>
            <a:off x="5982766" y="2075163"/>
            <a:ext cx="409044" cy="414389"/>
            <a:chOff x="2767384" y="4895564"/>
            <a:chExt cx="386334" cy="391382"/>
          </a:xfrm>
          <a:solidFill>
            <a:srgbClr val="8AB1EC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C6FC01EF-065D-40EE-B4FA-E1A115834840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4AD9B521-3357-407C-9C96-6C390132D47C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0170DD2E-9616-4F4F-8859-26C88CDC29F8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E455318C-4944-4244-9C23-0E91D6360E9B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679960F-AD24-4149-9D8B-73E5D858092C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C6519C1C-187B-49C2-8DA8-86124656C2DA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00312A18-B78B-44CD-AE74-7DBEF0ADD875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19694F7F-D8AA-4C5C-939D-C6177B10D9AE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D2A300A6-9F78-4E9C-95CE-D4E5574088E2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2617F5A3-DCF8-42B6-90B0-1FBE92E79416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95F51E1F-AF1A-46D7-BA0A-7CB75B36CF9B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" name="그룹 28">
            <a:extLst>
              <a:ext uri="{FF2B5EF4-FFF2-40B4-BE49-F238E27FC236}">
                <a16:creationId xmlns:a16="http://schemas.microsoft.com/office/drawing/2014/main" id="{19499B91-187A-492F-998F-CA0041E1DD92}"/>
              </a:ext>
            </a:extLst>
          </p:cNvPr>
          <p:cNvGrpSpPr/>
          <p:nvPr/>
        </p:nvGrpSpPr>
        <p:grpSpPr>
          <a:xfrm>
            <a:off x="4357372" y="3594220"/>
            <a:ext cx="412626" cy="403095"/>
            <a:chOff x="7463066" y="2241184"/>
            <a:chExt cx="389716" cy="380715"/>
          </a:xfrm>
          <a:solidFill>
            <a:srgbClr val="8AB1EC"/>
          </a:solidFill>
        </p:grpSpPr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717915E7-83C4-4BD4-9BEA-291AA5A64348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617502F9-0309-4C62-BA56-983D65A9D07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4D793054-BB5D-44EC-86D4-D2006DEE0570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2CCA55FE-6D68-4040-8103-9DED6DCDCF80}"/>
              </a:ext>
            </a:extLst>
          </p:cNvPr>
          <p:cNvGrpSpPr/>
          <p:nvPr/>
        </p:nvGrpSpPr>
        <p:grpSpPr>
          <a:xfrm>
            <a:off x="5883491" y="5075778"/>
            <a:ext cx="431078" cy="425464"/>
            <a:chOff x="4107647" y="4896992"/>
            <a:chExt cx="394132" cy="389001"/>
          </a:xfrm>
          <a:solidFill>
            <a:srgbClr val="8AB1EC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8DF314A2-8192-4A33-A602-F684D8F4A34D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E6138E7F-5FD6-4BD3-9B3E-CF553879C174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02A9B0B3-FF93-4605-8F68-2DE7684D5477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6104607-1D93-4592-BD30-E4501B1860AC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2008A984-EFE2-48E3-BB0E-6E1CF514DAAF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936EACFF-CFCF-4696-852D-364628282B1D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C1E806B8-30DE-48DA-AADC-156DEFA437B5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B401208E-D99B-4DE0-9797-D46FE38CC6D6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87D52F5E-9048-40CC-9F68-1C654FC7003B}"/>
              </a:ext>
            </a:extLst>
          </p:cNvPr>
          <p:cNvSpPr/>
          <p:nvPr/>
        </p:nvSpPr>
        <p:spPr>
          <a:xfrm>
            <a:off x="1866711" y="2131113"/>
            <a:ext cx="211585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>
                <a:solidFill>
                  <a:schemeClr val="bg1"/>
                </a:solidFill>
                <a:latin typeface="+mj-lt"/>
              </a:rPr>
              <a:t>Option </a:t>
            </a:r>
            <a:r>
              <a:rPr lang="en-US" altLang="ko-KR" dirty="0">
                <a:solidFill>
                  <a:schemeClr val="bg1"/>
                </a:solidFill>
                <a:latin typeface="+mj-lt"/>
              </a:rPr>
              <a:t>01.</a:t>
            </a:r>
          </a:p>
          <a:p>
            <a:pPr algn="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C426F6AB-3E52-4FDA-8C6B-328A504CF781}"/>
              </a:ext>
            </a:extLst>
          </p:cNvPr>
          <p:cNvSpPr/>
          <p:nvPr/>
        </p:nvSpPr>
        <p:spPr>
          <a:xfrm>
            <a:off x="1537030" y="2840764"/>
            <a:ext cx="24455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58A9CB31-F090-435F-A2EF-1B210D18A634}"/>
              </a:ext>
            </a:extLst>
          </p:cNvPr>
          <p:cNvSpPr/>
          <p:nvPr/>
        </p:nvSpPr>
        <p:spPr>
          <a:xfrm>
            <a:off x="1866711" y="4337944"/>
            <a:ext cx="211585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>
                <a:solidFill>
                  <a:schemeClr val="bg1"/>
                </a:solidFill>
                <a:latin typeface="+mj-lt"/>
              </a:rPr>
              <a:t>Option </a:t>
            </a:r>
            <a:r>
              <a:rPr lang="en-US" altLang="ko-KR" dirty="0">
                <a:solidFill>
                  <a:schemeClr val="bg1"/>
                </a:solidFill>
                <a:latin typeface="+mj-lt"/>
              </a:rPr>
              <a:t>04.</a:t>
            </a:r>
          </a:p>
          <a:p>
            <a:pPr algn="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CAD64D16-5C8D-4650-86C3-BC0CFE97111D}"/>
              </a:ext>
            </a:extLst>
          </p:cNvPr>
          <p:cNvSpPr/>
          <p:nvPr/>
        </p:nvSpPr>
        <p:spPr>
          <a:xfrm>
            <a:off x="1537030" y="5047595"/>
            <a:ext cx="24455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05504274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4F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ED87F357-B011-44E0-8692-F86470BEBF78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rgbClr val="0A3559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>
                <a:solidFill>
                  <a:srgbClr val="0A3559"/>
                </a:solidFill>
              </a:rPr>
              <a:t>Slide title here</a:t>
            </a:r>
            <a:endParaRPr lang="ko-KR" altLang="en-US" sz="2400" dirty="0">
              <a:solidFill>
                <a:srgbClr val="0A3559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6B9561FA-0AED-402E-AE39-A74359ED957E}"/>
              </a:ext>
            </a:extLst>
          </p:cNvPr>
          <p:cNvSpPr txBox="1"/>
          <p:nvPr/>
        </p:nvSpPr>
        <p:spPr>
          <a:xfrm>
            <a:off x="8511864" y="2333982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EEE552B0-D36D-4CA2-B0C0-137CF160BB01}"/>
              </a:ext>
            </a:extLst>
          </p:cNvPr>
          <p:cNvSpPr txBox="1"/>
          <p:nvPr/>
        </p:nvSpPr>
        <p:spPr>
          <a:xfrm>
            <a:off x="8511864" y="4485722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5613101F-D906-4649-8365-96334E2B3DCF}"/>
              </a:ext>
            </a:extLst>
          </p:cNvPr>
          <p:cNvSpPr txBox="1"/>
          <p:nvPr/>
        </p:nvSpPr>
        <p:spPr>
          <a:xfrm>
            <a:off x="1244515" y="2333982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C9330D01-6742-4C2E-84BE-DB53558328DE}"/>
              </a:ext>
            </a:extLst>
          </p:cNvPr>
          <p:cNvSpPr txBox="1"/>
          <p:nvPr/>
        </p:nvSpPr>
        <p:spPr>
          <a:xfrm>
            <a:off x="1244515" y="4485722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endParaRPr lang="en-US" altLang="ko-KR" sz="1400" dirty="0">
              <a:solidFill>
                <a:srgbClr val="0A3559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0A3559"/>
                </a:solidFill>
              </a:rPr>
              <a:t>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8248A17C-BC5F-4AD8-B746-9D51F7913912}"/>
              </a:ext>
            </a:extLst>
          </p:cNvPr>
          <p:cNvSpPr/>
          <p:nvPr/>
        </p:nvSpPr>
        <p:spPr>
          <a:xfrm>
            <a:off x="4281714" y="2466767"/>
            <a:ext cx="1708806" cy="1314659"/>
          </a:xfrm>
          <a:prstGeom prst="roundRect">
            <a:avLst>
              <a:gd name="adj" fmla="val 8448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A15A013F-15F9-4C8E-94F6-EF41EA87C0BB}"/>
              </a:ext>
            </a:extLst>
          </p:cNvPr>
          <p:cNvSpPr/>
          <p:nvPr/>
        </p:nvSpPr>
        <p:spPr>
          <a:xfrm>
            <a:off x="6201480" y="2466767"/>
            <a:ext cx="1708806" cy="1314659"/>
          </a:xfrm>
          <a:prstGeom prst="roundRect">
            <a:avLst>
              <a:gd name="adj" fmla="val 8448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1E5D29A2-7D9E-492E-AEE4-F87625F2A792}"/>
              </a:ext>
            </a:extLst>
          </p:cNvPr>
          <p:cNvSpPr/>
          <p:nvPr/>
        </p:nvSpPr>
        <p:spPr>
          <a:xfrm>
            <a:off x="4281714" y="3992386"/>
            <a:ext cx="1708806" cy="1314659"/>
          </a:xfrm>
          <a:prstGeom prst="roundRect">
            <a:avLst>
              <a:gd name="adj" fmla="val 8448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D247AD8C-CDB2-4A84-A28F-309B9BCEEC91}"/>
              </a:ext>
            </a:extLst>
          </p:cNvPr>
          <p:cNvSpPr/>
          <p:nvPr/>
        </p:nvSpPr>
        <p:spPr>
          <a:xfrm>
            <a:off x="6201480" y="3992386"/>
            <a:ext cx="1708806" cy="1314659"/>
          </a:xfrm>
          <a:prstGeom prst="roundRect">
            <a:avLst>
              <a:gd name="adj" fmla="val 8448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896C6590-75EC-4441-8492-9CB6F9C4881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950399" y="2768276"/>
            <a:ext cx="371436" cy="22286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C2A02BB8-48FF-45E0-81F0-487C4F48E471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920816" y="2768276"/>
            <a:ext cx="270135" cy="27013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F3C186C5-2F38-45FE-A125-8CC5D58AB823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50400" y="4262274"/>
            <a:ext cx="371435" cy="36082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5290F556-4904-4BCE-A01E-2084154A011F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920816" y="4311476"/>
            <a:ext cx="270135" cy="256629"/>
          </a:xfrm>
          <a:prstGeom prst="rect">
            <a:avLst/>
          </a:prstGeom>
        </p:spPr>
      </p:pic>
      <p:sp>
        <p:nvSpPr>
          <p:cNvPr id="15" name="직사각형 14">
            <a:extLst>
              <a:ext uri="{FF2B5EF4-FFF2-40B4-BE49-F238E27FC236}">
                <a16:creationId xmlns:a16="http://schemas.microsoft.com/office/drawing/2014/main" id="{FB9B3E78-DE4C-4174-BF28-E8E01E742FA0}"/>
              </a:ext>
            </a:extLst>
          </p:cNvPr>
          <p:cNvSpPr/>
          <p:nvPr/>
        </p:nvSpPr>
        <p:spPr>
          <a:xfrm>
            <a:off x="4281714" y="4719021"/>
            <a:ext cx="17088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OPPORTUNITIES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1E1E6D6B-625A-449F-BD0B-12947F223DDD}"/>
              </a:ext>
            </a:extLst>
          </p:cNvPr>
          <p:cNvSpPr/>
          <p:nvPr/>
        </p:nvSpPr>
        <p:spPr>
          <a:xfrm>
            <a:off x="6201480" y="4719021"/>
            <a:ext cx="17088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THREATS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E44C4F8D-59E3-4CD7-B93E-FE45514FB18B}"/>
              </a:ext>
            </a:extLst>
          </p:cNvPr>
          <p:cNvSpPr/>
          <p:nvPr/>
        </p:nvSpPr>
        <p:spPr>
          <a:xfrm>
            <a:off x="4281714" y="3189327"/>
            <a:ext cx="17088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STRENGTHS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1756F1A9-0A6F-40BC-876E-EA9AC2F89D10}"/>
              </a:ext>
            </a:extLst>
          </p:cNvPr>
          <p:cNvSpPr/>
          <p:nvPr/>
        </p:nvSpPr>
        <p:spPr>
          <a:xfrm>
            <a:off x="6201480" y="3189327"/>
            <a:ext cx="17088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A3559"/>
                </a:solidFill>
              </a:rPr>
              <a:t>WEAKNESS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3023214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ED87F357-B011-44E0-8692-F86470BEBF78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Market share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8F3A5765-BB71-48E9-B4EA-154A76917E4D}"/>
              </a:ext>
            </a:extLst>
          </p:cNvPr>
          <p:cNvSpPr/>
          <p:nvPr/>
        </p:nvSpPr>
        <p:spPr>
          <a:xfrm>
            <a:off x="1752813" y="2074067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700B7380-2823-40A3-AFCB-AED7C855A249}"/>
              </a:ext>
            </a:extLst>
          </p:cNvPr>
          <p:cNvSpPr/>
          <p:nvPr/>
        </p:nvSpPr>
        <p:spPr>
          <a:xfrm>
            <a:off x="1752813" y="2074067"/>
            <a:ext cx="2380343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0A3559"/>
                </a:solidFill>
              </a:rPr>
              <a:t>50%</a:t>
            </a:r>
            <a:endParaRPr lang="ko-KR" altLang="en-US" sz="2000" dirty="0">
              <a:solidFill>
                <a:srgbClr val="0A3559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9286957D-0E13-4B7C-84CC-B61EA6EA9AD7}"/>
              </a:ext>
            </a:extLst>
          </p:cNvPr>
          <p:cNvSpPr txBox="1"/>
          <p:nvPr/>
        </p:nvSpPr>
        <p:spPr>
          <a:xfrm>
            <a:off x="6398080" y="1954851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F627BEE9-60B2-4B6C-9C34-38C70DBA8557}"/>
              </a:ext>
            </a:extLst>
          </p:cNvPr>
          <p:cNvSpPr txBox="1"/>
          <p:nvPr/>
        </p:nvSpPr>
        <p:spPr>
          <a:xfrm>
            <a:off x="6398080" y="2347611"/>
            <a:ext cx="418624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0A31711A-9833-40C2-9919-2FD3700F0038}"/>
              </a:ext>
            </a:extLst>
          </p:cNvPr>
          <p:cNvSpPr/>
          <p:nvPr/>
        </p:nvSpPr>
        <p:spPr>
          <a:xfrm>
            <a:off x="1752813" y="3079751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A2EF3D93-8187-4136-98B4-9A99420027D1}"/>
              </a:ext>
            </a:extLst>
          </p:cNvPr>
          <p:cNvSpPr/>
          <p:nvPr/>
        </p:nvSpPr>
        <p:spPr>
          <a:xfrm>
            <a:off x="1752814" y="3079751"/>
            <a:ext cx="1001486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0A3559"/>
                </a:solidFill>
              </a:rPr>
              <a:t>15%</a:t>
            </a:r>
            <a:endParaRPr lang="ko-KR" altLang="en-US" sz="2000" dirty="0">
              <a:solidFill>
                <a:srgbClr val="0A3559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8BB0B5B5-DD23-4C64-B968-A98FD632DF79}"/>
              </a:ext>
            </a:extLst>
          </p:cNvPr>
          <p:cNvSpPr txBox="1"/>
          <p:nvPr/>
        </p:nvSpPr>
        <p:spPr>
          <a:xfrm>
            <a:off x="6398080" y="2960535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8C5CDC57-F825-4DFE-A0AC-2FA7D2E6368B}"/>
              </a:ext>
            </a:extLst>
          </p:cNvPr>
          <p:cNvSpPr txBox="1"/>
          <p:nvPr/>
        </p:nvSpPr>
        <p:spPr>
          <a:xfrm>
            <a:off x="6398080" y="3353295"/>
            <a:ext cx="418624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C59232BE-D686-48E4-8B47-22DF92780181}"/>
              </a:ext>
            </a:extLst>
          </p:cNvPr>
          <p:cNvSpPr/>
          <p:nvPr/>
        </p:nvSpPr>
        <p:spPr>
          <a:xfrm>
            <a:off x="1752813" y="4085435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8B7BD7B0-9950-4043-A071-7F6609FAE0F3}"/>
              </a:ext>
            </a:extLst>
          </p:cNvPr>
          <p:cNvSpPr/>
          <p:nvPr/>
        </p:nvSpPr>
        <p:spPr>
          <a:xfrm>
            <a:off x="1752813" y="4085435"/>
            <a:ext cx="1001487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0A3559"/>
                </a:solidFill>
              </a:rPr>
              <a:t>15%</a:t>
            </a:r>
            <a:endParaRPr lang="ko-KR" altLang="en-US" sz="2000" dirty="0">
              <a:solidFill>
                <a:srgbClr val="0A3559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D49F06D-E7BD-462B-BEBD-04A0FED48208}"/>
              </a:ext>
            </a:extLst>
          </p:cNvPr>
          <p:cNvSpPr txBox="1"/>
          <p:nvPr/>
        </p:nvSpPr>
        <p:spPr>
          <a:xfrm>
            <a:off x="6398080" y="3966219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413DB674-4971-4CFF-B971-DD1A329636E8}"/>
              </a:ext>
            </a:extLst>
          </p:cNvPr>
          <p:cNvSpPr txBox="1"/>
          <p:nvPr/>
        </p:nvSpPr>
        <p:spPr>
          <a:xfrm>
            <a:off x="6398080" y="4358979"/>
            <a:ext cx="418624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383575ED-2CD3-4875-A327-F24F643C7A84}"/>
              </a:ext>
            </a:extLst>
          </p:cNvPr>
          <p:cNvSpPr/>
          <p:nvPr/>
        </p:nvSpPr>
        <p:spPr>
          <a:xfrm>
            <a:off x="1752813" y="5091119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999A52C1-9FAD-431F-8DD7-F2A2618ACEC7}"/>
              </a:ext>
            </a:extLst>
          </p:cNvPr>
          <p:cNvSpPr/>
          <p:nvPr/>
        </p:nvSpPr>
        <p:spPr>
          <a:xfrm>
            <a:off x="1752813" y="5091119"/>
            <a:ext cx="1364343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0A3559"/>
                </a:solidFill>
              </a:rPr>
              <a:t>20%</a:t>
            </a:r>
            <a:endParaRPr lang="ko-KR" altLang="en-US" sz="2000" dirty="0">
              <a:solidFill>
                <a:srgbClr val="0A3559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B059CAE-050D-48D0-8D71-2C07524A84BE}"/>
              </a:ext>
            </a:extLst>
          </p:cNvPr>
          <p:cNvSpPr txBox="1"/>
          <p:nvPr/>
        </p:nvSpPr>
        <p:spPr>
          <a:xfrm>
            <a:off x="6398080" y="4971903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FD723CAD-736C-41CF-9EE8-3437809CA8E7}"/>
              </a:ext>
            </a:extLst>
          </p:cNvPr>
          <p:cNvSpPr txBox="1"/>
          <p:nvPr/>
        </p:nvSpPr>
        <p:spPr>
          <a:xfrm>
            <a:off x="6398080" y="5364663"/>
            <a:ext cx="418624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5680552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ED87F357-B011-44E0-8692-F86470BEBF78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Core customer audiences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3" name="원형: 비어 있음 2">
            <a:extLst>
              <a:ext uri="{FF2B5EF4-FFF2-40B4-BE49-F238E27FC236}">
                <a16:creationId xmlns:a16="http://schemas.microsoft.com/office/drawing/2014/main" id="{BA02CCFA-A08F-484F-90BF-AEB45A813B3A}"/>
              </a:ext>
            </a:extLst>
          </p:cNvPr>
          <p:cNvSpPr/>
          <p:nvPr/>
        </p:nvSpPr>
        <p:spPr>
          <a:xfrm>
            <a:off x="1242098" y="2641600"/>
            <a:ext cx="1958302" cy="1958302"/>
          </a:xfrm>
          <a:prstGeom prst="donut">
            <a:avLst>
              <a:gd name="adj" fmla="val 17214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4" name="막힌 원호 3">
            <a:extLst>
              <a:ext uri="{FF2B5EF4-FFF2-40B4-BE49-F238E27FC236}">
                <a16:creationId xmlns:a16="http://schemas.microsoft.com/office/drawing/2014/main" id="{97A7A207-A3D2-4DEF-A4A9-4FC549C4BDDA}"/>
              </a:ext>
            </a:extLst>
          </p:cNvPr>
          <p:cNvSpPr/>
          <p:nvPr/>
        </p:nvSpPr>
        <p:spPr>
          <a:xfrm>
            <a:off x="1242098" y="2641600"/>
            <a:ext cx="1958302" cy="1958302"/>
          </a:xfrm>
          <a:prstGeom prst="blockArc">
            <a:avLst>
              <a:gd name="adj1" fmla="val 5401345"/>
              <a:gd name="adj2" fmla="val 12708"/>
              <a:gd name="adj3" fmla="val 1709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0A3559"/>
              </a:solidFill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1BF3AD0C-CCAF-4367-ABE8-9187FFBAAE8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089467" y="3310852"/>
            <a:ext cx="263821" cy="584775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012B1A2F-C7DF-4ABE-B6C8-616AAF8FAD6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343151" y="3310852"/>
            <a:ext cx="226852" cy="584775"/>
          </a:xfrm>
          <a:prstGeom prst="rect">
            <a:avLst/>
          </a:prstGeom>
        </p:spPr>
      </p:pic>
      <p:sp>
        <p:nvSpPr>
          <p:cNvPr id="7" name="원형: 비어 있음 6">
            <a:extLst>
              <a:ext uri="{FF2B5EF4-FFF2-40B4-BE49-F238E27FC236}">
                <a16:creationId xmlns:a16="http://schemas.microsoft.com/office/drawing/2014/main" id="{0BBC02E6-7DFE-4504-86C7-5907D2D201FD}"/>
              </a:ext>
            </a:extLst>
          </p:cNvPr>
          <p:cNvSpPr/>
          <p:nvPr/>
        </p:nvSpPr>
        <p:spPr>
          <a:xfrm>
            <a:off x="3477298" y="2641600"/>
            <a:ext cx="1958302" cy="1958302"/>
          </a:xfrm>
          <a:prstGeom prst="donut">
            <a:avLst>
              <a:gd name="adj" fmla="val 17214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8" name="막힌 원호 7">
            <a:extLst>
              <a:ext uri="{FF2B5EF4-FFF2-40B4-BE49-F238E27FC236}">
                <a16:creationId xmlns:a16="http://schemas.microsoft.com/office/drawing/2014/main" id="{2D682899-70C6-407A-B870-3F267E5794E6}"/>
              </a:ext>
            </a:extLst>
          </p:cNvPr>
          <p:cNvSpPr/>
          <p:nvPr/>
        </p:nvSpPr>
        <p:spPr>
          <a:xfrm rot="5400000">
            <a:off x="3477298" y="2641600"/>
            <a:ext cx="1958302" cy="1958302"/>
          </a:xfrm>
          <a:prstGeom prst="blockArc">
            <a:avLst>
              <a:gd name="adj1" fmla="val 16209380"/>
              <a:gd name="adj2" fmla="val 12708"/>
              <a:gd name="adj3" fmla="val 1709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0A3559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99C79E2F-5313-4B49-BCFC-5CDCC034DB3E}"/>
              </a:ext>
            </a:extLst>
          </p:cNvPr>
          <p:cNvSpPr txBox="1"/>
          <p:nvPr/>
        </p:nvSpPr>
        <p:spPr>
          <a:xfrm>
            <a:off x="1242098" y="5265738"/>
            <a:ext cx="1958302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Female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AB06985E-4B6D-4BC3-8A39-2B3BBD6564FB}"/>
              </a:ext>
            </a:extLst>
          </p:cNvPr>
          <p:cNvSpPr/>
          <p:nvPr/>
        </p:nvSpPr>
        <p:spPr>
          <a:xfrm>
            <a:off x="1242098" y="4762500"/>
            <a:ext cx="195830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75%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AD81226-B917-430B-8ECC-4CB1197EE413}"/>
              </a:ext>
            </a:extLst>
          </p:cNvPr>
          <p:cNvSpPr txBox="1"/>
          <p:nvPr/>
        </p:nvSpPr>
        <p:spPr>
          <a:xfrm>
            <a:off x="3477298" y="5265738"/>
            <a:ext cx="1958302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Male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016A018-F6DD-4A2E-A1A1-099B60D06548}"/>
              </a:ext>
            </a:extLst>
          </p:cNvPr>
          <p:cNvSpPr/>
          <p:nvPr/>
        </p:nvSpPr>
        <p:spPr>
          <a:xfrm>
            <a:off x="3477298" y="4762500"/>
            <a:ext cx="195830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25%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C6712337-0AA2-4117-A276-4AC2CFECAF48}"/>
              </a:ext>
            </a:extLst>
          </p:cNvPr>
          <p:cNvSpPr/>
          <p:nvPr/>
        </p:nvSpPr>
        <p:spPr>
          <a:xfrm>
            <a:off x="2221248" y="1979201"/>
            <a:ext cx="2236451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Gender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6426C2F2-34F1-4DD1-8A16-3B447E2B40BE}"/>
              </a:ext>
            </a:extLst>
          </p:cNvPr>
          <p:cNvSpPr/>
          <p:nvPr/>
        </p:nvSpPr>
        <p:spPr>
          <a:xfrm>
            <a:off x="6756402" y="2641600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CC403396-33FA-455B-B9F8-368CDC1D76AF}"/>
              </a:ext>
            </a:extLst>
          </p:cNvPr>
          <p:cNvSpPr/>
          <p:nvPr/>
        </p:nvSpPr>
        <p:spPr>
          <a:xfrm>
            <a:off x="6756402" y="2641600"/>
            <a:ext cx="2284831" cy="31115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rgbClr val="0A3559"/>
                </a:solidFill>
              </a:rPr>
              <a:t>15-25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B9E3E554-C3B5-4F3C-A30F-F837E390AE5E}"/>
              </a:ext>
            </a:extLst>
          </p:cNvPr>
          <p:cNvSpPr/>
          <p:nvPr/>
        </p:nvSpPr>
        <p:spPr>
          <a:xfrm>
            <a:off x="6756402" y="3217992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7FF734C2-78C5-4B52-B015-FD7C6BD8367F}"/>
              </a:ext>
            </a:extLst>
          </p:cNvPr>
          <p:cNvSpPr/>
          <p:nvPr/>
        </p:nvSpPr>
        <p:spPr>
          <a:xfrm>
            <a:off x="6756402" y="3217992"/>
            <a:ext cx="3346124" cy="31115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rgbClr val="0A3559"/>
                </a:solidFill>
              </a:rPr>
              <a:t>26-35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543BF51E-7A45-45B7-AC29-01553293EB86}"/>
              </a:ext>
            </a:extLst>
          </p:cNvPr>
          <p:cNvSpPr/>
          <p:nvPr/>
        </p:nvSpPr>
        <p:spPr>
          <a:xfrm>
            <a:off x="6756402" y="3794384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4D988320-9754-4544-BA8A-4C2FDF2CEED6}"/>
              </a:ext>
            </a:extLst>
          </p:cNvPr>
          <p:cNvSpPr/>
          <p:nvPr/>
        </p:nvSpPr>
        <p:spPr>
          <a:xfrm>
            <a:off x="6756402" y="3794384"/>
            <a:ext cx="2768598" cy="31115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rgbClr val="0A3559"/>
                </a:solidFill>
              </a:rPr>
              <a:t>36-45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5BBDDFB3-E0D0-4802-8CE1-E4D8E1EE6429}"/>
              </a:ext>
            </a:extLst>
          </p:cNvPr>
          <p:cNvSpPr/>
          <p:nvPr/>
        </p:nvSpPr>
        <p:spPr>
          <a:xfrm>
            <a:off x="6756402" y="4370776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5DB9706D-7030-4F9C-A4D2-4C9BBD78270D}"/>
              </a:ext>
            </a:extLst>
          </p:cNvPr>
          <p:cNvSpPr/>
          <p:nvPr/>
        </p:nvSpPr>
        <p:spPr>
          <a:xfrm>
            <a:off x="6756402" y="4370776"/>
            <a:ext cx="1311273" cy="31115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rgbClr val="0A3559"/>
                </a:solidFill>
              </a:rPr>
              <a:t>46-55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00444DE4-3781-4865-803C-47B8A6CCEAE7}"/>
              </a:ext>
            </a:extLst>
          </p:cNvPr>
          <p:cNvSpPr/>
          <p:nvPr/>
        </p:nvSpPr>
        <p:spPr>
          <a:xfrm>
            <a:off x="6756402" y="4947166"/>
            <a:ext cx="4193500" cy="311150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12320902-3F45-41A8-ADB6-21F1F32DC336}"/>
              </a:ext>
            </a:extLst>
          </p:cNvPr>
          <p:cNvSpPr/>
          <p:nvPr/>
        </p:nvSpPr>
        <p:spPr>
          <a:xfrm>
            <a:off x="6756403" y="4947166"/>
            <a:ext cx="1673222" cy="31115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rgbClr val="0A3559"/>
                </a:solidFill>
              </a:rPr>
              <a:t>56-65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1C437039-6451-4005-8585-1E7920D97EB7}"/>
              </a:ext>
            </a:extLst>
          </p:cNvPr>
          <p:cNvSpPr/>
          <p:nvPr/>
        </p:nvSpPr>
        <p:spPr>
          <a:xfrm>
            <a:off x="7734301" y="1979201"/>
            <a:ext cx="2236451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Age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cxnSp>
        <p:nvCxnSpPr>
          <p:cNvPr id="25" name="직선 연결선 24">
            <a:extLst>
              <a:ext uri="{FF2B5EF4-FFF2-40B4-BE49-F238E27FC236}">
                <a16:creationId xmlns:a16="http://schemas.microsoft.com/office/drawing/2014/main" id="{2042F110-9312-4669-84AB-4D09F53DDEB7}"/>
              </a:ext>
            </a:extLst>
          </p:cNvPr>
          <p:cNvCxnSpPr>
            <a:cxnSpLocks/>
          </p:cNvCxnSpPr>
          <p:nvPr/>
        </p:nvCxnSpPr>
        <p:spPr>
          <a:xfrm>
            <a:off x="6096000" y="2567902"/>
            <a:ext cx="0" cy="2828925"/>
          </a:xfrm>
          <a:prstGeom prst="line">
            <a:avLst/>
          </a:prstGeom>
          <a:ln w="9525" cap="rnd">
            <a:solidFill>
              <a:schemeClr val="bg1">
                <a:lumMod val="85000"/>
              </a:schemeClr>
            </a:solidFill>
            <a:prstDash val="dash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24693049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ED87F357-B011-44E0-8692-F86470BEBF78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>
                <a:solidFill>
                  <a:schemeClr val="bg1"/>
                </a:solidFill>
              </a:rPr>
              <a:t>Slide title here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C6529240-AE9B-41D1-BC5E-89D198AA4619}"/>
              </a:ext>
            </a:extLst>
          </p:cNvPr>
          <p:cNvSpPr/>
          <p:nvPr/>
        </p:nvSpPr>
        <p:spPr>
          <a:xfrm>
            <a:off x="6634078" y="2207091"/>
            <a:ext cx="3302000" cy="4079151"/>
          </a:xfrm>
          <a:prstGeom prst="roundRect">
            <a:avLst>
              <a:gd name="adj" fmla="val 5828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A901BE51-7754-40F8-AB05-ED620CEFEF71}"/>
              </a:ext>
            </a:extLst>
          </p:cNvPr>
          <p:cNvSpPr txBox="1"/>
          <p:nvPr/>
        </p:nvSpPr>
        <p:spPr>
          <a:xfrm>
            <a:off x="2463799" y="1485900"/>
            <a:ext cx="28862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Them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34B3001D-9987-482A-8303-ABCEDAD44F9E}"/>
              </a:ext>
            </a:extLst>
          </p:cNvPr>
          <p:cNvSpPr/>
          <p:nvPr/>
        </p:nvSpPr>
        <p:spPr>
          <a:xfrm>
            <a:off x="2255923" y="2207091"/>
            <a:ext cx="3302000" cy="4079151"/>
          </a:xfrm>
          <a:prstGeom prst="roundRect">
            <a:avLst>
              <a:gd name="adj" fmla="val 5828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E8821AA9-15B6-4BCA-825C-CE39B28C58E4}"/>
              </a:ext>
            </a:extLst>
          </p:cNvPr>
          <p:cNvSpPr txBox="1"/>
          <p:nvPr/>
        </p:nvSpPr>
        <p:spPr>
          <a:xfrm>
            <a:off x="6841952" y="1485900"/>
            <a:ext cx="28862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Us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3E8BF93-B956-4098-A99A-8AB3373CD0CB}"/>
              </a:ext>
            </a:extLst>
          </p:cNvPr>
          <p:cNvSpPr txBox="1"/>
          <p:nvPr/>
        </p:nvSpPr>
        <p:spPr>
          <a:xfrm>
            <a:off x="2560723" y="2738756"/>
            <a:ext cx="26670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DOLOR SIT AMET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B6A0CA1-BAC9-428F-9782-26F900BFFA2D}"/>
              </a:ext>
            </a:extLst>
          </p:cNvPr>
          <p:cNvSpPr txBox="1"/>
          <p:nvPr/>
        </p:nvSpPr>
        <p:spPr>
          <a:xfrm>
            <a:off x="2560723" y="3138306"/>
            <a:ext cx="26670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F8DA3F9-040C-4603-9D30-5B83E44E6DB3}"/>
              </a:ext>
            </a:extLst>
          </p:cNvPr>
          <p:cNvSpPr txBox="1"/>
          <p:nvPr/>
        </p:nvSpPr>
        <p:spPr>
          <a:xfrm>
            <a:off x="2560723" y="4525540"/>
            <a:ext cx="26670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DOLOR SIT AMET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3BD6ABD-F082-44DA-9479-D48EAA6030BD}"/>
              </a:ext>
            </a:extLst>
          </p:cNvPr>
          <p:cNvSpPr txBox="1"/>
          <p:nvPr/>
        </p:nvSpPr>
        <p:spPr>
          <a:xfrm>
            <a:off x="2560723" y="4925090"/>
            <a:ext cx="26670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588DEFF-8AA8-4E8B-98E1-614EC1934FAC}"/>
              </a:ext>
            </a:extLst>
          </p:cNvPr>
          <p:cNvSpPr txBox="1"/>
          <p:nvPr/>
        </p:nvSpPr>
        <p:spPr>
          <a:xfrm>
            <a:off x="6964274" y="2738756"/>
            <a:ext cx="26670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DOLOR SIT AMET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769AE37-3051-42A9-BEA9-27562AAF76EA}"/>
              </a:ext>
            </a:extLst>
          </p:cNvPr>
          <p:cNvSpPr txBox="1"/>
          <p:nvPr/>
        </p:nvSpPr>
        <p:spPr>
          <a:xfrm>
            <a:off x="6964274" y="3138306"/>
            <a:ext cx="26670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7C0783A-7F75-4454-986F-C4D9F8DEE823}"/>
              </a:ext>
            </a:extLst>
          </p:cNvPr>
          <p:cNvSpPr txBox="1"/>
          <p:nvPr/>
        </p:nvSpPr>
        <p:spPr>
          <a:xfrm>
            <a:off x="6964274" y="4525540"/>
            <a:ext cx="26670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DOLOR SIT AMET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57B3F61-D6A2-46A1-84FE-D46E54700BC8}"/>
              </a:ext>
            </a:extLst>
          </p:cNvPr>
          <p:cNvSpPr txBox="1"/>
          <p:nvPr/>
        </p:nvSpPr>
        <p:spPr>
          <a:xfrm>
            <a:off x="6964274" y="4925090"/>
            <a:ext cx="26670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</a:t>
            </a:r>
          </a:p>
        </p:txBody>
      </p:sp>
    </p:spTree>
    <p:extLst>
      <p:ext uri="{BB962C8B-B14F-4D97-AF65-F5344CB8AC3E}">
        <p14:creationId xmlns:p14="http://schemas.microsoft.com/office/powerpoint/2010/main" val="2270840675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8F6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ED87F357-B011-44E0-8692-F86470BEBF78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rgbClr val="0A3559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rgbClr val="0A3559"/>
                </a:solidFill>
              </a:rPr>
              <a:t>PR and Crisis Management</a:t>
            </a:r>
            <a:endParaRPr lang="ko-KR" altLang="en-US" sz="2400" dirty="0">
              <a:solidFill>
                <a:srgbClr val="0A3559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101BA7F9-72F9-4C1A-8DBE-4641E0660763}"/>
              </a:ext>
            </a:extLst>
          </p:cNvPr>
          <p:cNvSpPr txBox="1"/>
          <p:nvPr/>
        </p:nvSpPr>
        <p:spPr>
          <a:xfrm>
            <a:off x="1772476" y="4457455"/>
            <a:ext cx="23859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A3559"/>
                </a:solidFill>
              </a:rPr>
              <a:t>APPROACH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FFE8EB74-0CF0-43C0-AF08-32AD5E2F3836}"/>
              </a:ext>
            </a:extLst>
          </p:cNvPr>
          <p:cNvSpPr txBox="1"/>
          <p:nvPr/>
        </p:nvSpPr>
        <p:spPr>
          <a:xfrm>
            <a:off x="1772476" y="4977085"/>
            <a:ext cx="238594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B11EEE8-0225-4837-AE28-3AD36E441A6E}"/>
              </a:ext>
            </a:extLst>
          </p:cNvPr>
          <p:cNvSpPr txBox="1"/>
          <p:nvPr/>
        </p:nvSpPr>
        <p:spPr>
          <a:xfrm>
            <a:off x="4903026" y="4457455"/>
            <a:ext cx="23859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A3559"/>
                </a:solidFill>
              </a:rPr>
              <a:t>STRATEGY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81C7C152-1EBF-454F-8AE8-CFBF1FA48E91}"/>
              </a:ext>
            </a:extLst>
          </p:cNvPr>
          <p:cNvSpPr txBox="1"/>
          <p:nvPr/>
        </p:nvSpPr>
        <p:spPr>
          <a:xfrm>
            <a:off x="4903026" y="4977085"/>
            <a:ext cx="238594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C12C5F45-43AC-4DD7-B447-7EDE3B7C586B}"/>
              </a:ext>
            </a:extLst>
          </p:cNvPr>
          <p:cNvSpPr txBox="1"/>
          <p:nvPr/>
        </p:nvSpPr>
        <p:spPr>
          <a:xfrm>
            <a:off x="8033576" y="4457455"/>
            <a:ext cx="23859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A3559"/>
                </a:solidFill>
              </a:rPr>
              <a:t>TEAM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55159AF1-FDC6-424A-9733-9913AC527A8B}"/>
              </a:ext>
            </a:extLst>
          </p:cNvPr>
          <p:cNvSpPr txBox="1"/>
          <p:nvPr/>
        </p:nvSpPr>
        <p:spPr>
          <a:xfrm>
            <a:off x="8033575" y="4977085"/>
            <a:ext cx="238594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A35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A3559"/>
                </a:solidFill>
              </a:rPr>
              <a:t>amet</a:t>
            </a:r>
            <a:r>
              <a:rPr lang="en-US" altLang="ko-KR" sz="1400" dirty="0">
                <a:solidFill>
                  <a:srgbClr val="0A3559"/>
                </a:solidFill>
              </a:rPr>
              <a:t>, </a:t>
            </a:r>
            <a:r>
              <a:rPr lang="en-US" altLang="ko-KR" sz="1400" dirty="0" err="1">
                <a:solidFill>
                  <a:srgbClr val="0A3559"/>
                </a:solidFill>
              </a:rPr>
              <a:t>consectetur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adipisicing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elit</a:t>
            </a:r>
            <a:r>
              <a:rPr lang="en-US" altLang="ko-KR" sz="1400" dirty="0">
                <a:solidFill>
                  <a:srgbClr val="0A3559"/>
                </a:solidFill>
              </a:rPr>
              <a:t>, sed do </a:t>
            </a:r>
            <a:r>
              <a:rPr lang="en-US" altLang="ko-KR" sz="1400" dirty="0" err="1">
                <a:solidFill>
                  <a:srgbClr val="0A3559"/>
                </a:solidFill>
              </a:rPr>
              <a:t>eiusmod</a:t>
            </a:r>
            <a:r>
              <a:rPr lang="en-US" altLang="ko-KR" sz="1400" dirty="0">
                <a:solidFill>
                  <a:srgbClr val="0A3559"/>
                </a:solidFill>
              </a:rPr>
              <a:t> </a:t>
            </a:r>
            <a:r>
              <a:rPr lang="en-US" altLang="ko-KR" sz="1400" dirty="0" err="1">
                <a:solidFill>
                  <a:srgbClr val="0A3559"/>
                </a:solidFill>
              </a:rPr>
              <a:t>tempor</a:t>
            </a:r>
            <a:endParaRPr lang="ko-KR" altLang="en-US" sz="1400" dirty="0">
              <a:solidFill>
                <a:srgbClr val="0A3559"/>
              </a:solidFill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46E04856-B57E-4684-907B-657AE85E8C3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772476" y="2217911"/>
            <a:ext cx="1787924" cy="184752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0E66DE76-B495-45D9-B0F0-CB6E6F5A85C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903026" y="2217911"/>
            <a:ext cx="2032725" cy="184752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51ACEB9A-25AD-4668-8355-6E0CCE89339F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8033575" y="2235445"/>
            <a:ext cx="2012934" cy="181245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9209295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ED87F357-B011-44E0-8692-F86470BEBF78}"/>
              </a:ext>
            </a:extLst>
          </p:cNvPr>
          <p:cNvSpPr/>
          <p:nvPr/>
        </p:nvSpPr>
        <p:spPr>
          <a:xfrm>
            <a:off x="508000" y="504767"/>
            <a:ext cx="11176000" cy="569288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88000" tIns="36000" rIns="28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Promotion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cxnSp>
        <p:nvCxnSpPr>
          <p:cNvPr id="3" name="직선 연결선 2">
            <a:extLst>
              <a:ext uri="{FF2B5EF4-FFF2-40B4-BE49-F238E27FC236}">
                <a16:creationId xmlns:a16="http://schemas.microsoft.com/office/drawing/2014/main" id="{E53EA1FE-9AE6-4F04-B87F-76412427ADF3}"/>
              </a:ext>
            </a:extLst>
          </p:cNvPr>
          <p:cNvCxnSpPr>
            <a:cxnSpLocks/>
          </p:cNvCxnSpPr>
          <p:nvPr/>
        </p:nvCxnSpPr>
        <p:spPr>
          <a:xfrm>
            <a:off x="1154113" y="3390900"/>
            <a:ext cx="9883775" cy="0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" name="타원 3">
            <a:extLst>
              <a:ext uri="{FF2B5EF4-FFF2-40B4-BE49-F238E27FC236}">
                <a16:creationId xmlns:a16="http://schemas.microsoft.com/office/drawing/2014/main" id="{941219C7-0220-46F5-AF0A-70B6584EB9D0}"/>
              </a:ext>
            </a:extLst>
          </p:cNvPr>
          <p:cNvSpPr/>
          <p:nvPr/>
        </p:nvSpPr>
        <p:spPr>
          <a:xfrm>
            <a:off x="1855787" y="3230562"/>
            <a:ext cx="346076" cy="346076"/>
          </a:xfrm>
          <a:prstGeom prst="ellipse">
            <a:avLst/>
          </a:prstGeom>
          <a:solidFill>
            <a:srgbClr val="8AB1EC"/>
          </a:solidFill>
          <a:ln w="889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A2AC221E-824D-434A-BF40-AE5D499ACCF5}"/>
              </a:ext>
            </a:extLst>
          </p:cNvPr>
          <p:cNvSpPr txBox="1"/>
          <p:nvPr/>
        </p:nvSpPr>
        <p:spPr>
          <a:xfrm>
            <a:off x="958850" y="4263746"/>
            <a:ext cx="213995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CCC7E6DC-8E50-416D-9EBB-2C2A05C099C4}"/>
              </a:ext>
            </a:extLst>
          </p:cNvPr>
          <p:cNvSpPr/>
          <p:nvPr/>
        </p:nvSpPr>
        <p:spPr>
          <a:xfrm>
            <a:off x="958849" y="3815904"/>
            <a:ext cx="213995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0D763FBF-7F84-4D34-993B-C97B3A379694}"/>
              </a:ext>
            </a:extLst>
          </p:cNvPr>
          <p:cNvSpPr/>
          <p:nvPr/>
        </p:nvSpPr>
        <p:spPr>
          <a:xfrm>
            <a:off x="1110762" y="2423849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27439684-FED7-4FEF-B473-0D5B78E9DFF9}"/>
              </a:ext>
            </a:extLst>
          </p:cNvPr>
          <p:cNvSpPr/>
          <p:nvPr/>
        </p:nvSpPr>
        <p:spPr>
          <a:xfrm>
            <a:off x="4567237" y="3230562"/>
            <a:ext cx="346076" cy="346076"/>
          </a:xfrm>
          <a:prstGeom prst="ellipse">
            <a:avLst/>
          </a:prstGeom>
          <a:solidFill>
            <a:srgbClr val="8AB1EC"/>
          </a:solidFill>
          <a:ln w="889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F10FD06-970A-4065-B52B-B3E3DBC78EDB}"/>
              </a:ext>
            </a:extLst>
          </p:cNvPr>
          <p:cNvSpPr txBox="1"/>
          <p:nvPr/>
        </p:nvSpPr>
        <p:spPr>
          <a:xfrm>
            <a:off x="3670300" y="4263746"/>
            <a:ext cx="213995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408C2AE0-FD70-4C9B-9428-B19B32460B9D}"/>
              </a:ext>
            </a:extLst>
          </p:cNvPr>
          <p:cNvSpPr/>
          <p:nvPr/>
        </p:nvSpPr>
        <p:spPr>
          <a:xfrm>
            <a:off x="3670299" y="3815904"/>
            <a:ext cx="213995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F691BF25-6C4E-48FF-B680-668D2936B3A6}"/>
              </a:ext>
            </a:extLst>
          </p:cNvPr>
          <p:cNvSpPr/>
          <p:nvPr/>
        </p:nvSpPr>
        <p:spPr>
          <a:xfrm>
            <a:off x="3822212" y="2423849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B0B55459-CE86-4803-8306-ADB4A51EDBC2}"/>
              </a:ext>
            </a:extLst>
          </p:cNvPr>
          <p:cNvSpPr/>
          <p:nvPr/>
        </p:nvSpPr>
        <p:spPr>
          <a:xfrm>
            <a:off x="7278687" y="3230562"/>
            <a:ext cx="346076" cy="346076"/>
          </a:xfrm>
          <a:prstGeom prst="ellipse">
            <a:avLst/>
          </a:prstGeom>
          <a:solidFill>
            <a:srgbClr val="8AB1EC"/>
          </a:solidFill>
          <a:ln w="889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C866E0C7-6306-4BD5-9FD8-48E62D4AD276}"/>
              </a:ext>
            </a:extLst>
          </p:cNvPr>
          <p:cNvSpPr txBox="1"/>
          <p:nvPr/>
        </p:nvSpPr>
        <p:spPr>
          <a:xfrm>
            <a:off x="6381750" y="4263746"/>
            <a:ext cx="213995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2B1DAF93-9823-4EEA-85A0-392B22738EC8}"/>
              </a:ext>
            </a:extLst>
          </p:cNvPr>
          <p:cNvSpPr/>
          <p:nvPr/>
        </p:nvSpPr>
        <p:spPr>
          <a:xfrm>
            <a:off x="6381749" y="3815904"/>
            <a:ext cx="213995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8473DFCF-2A1D-42BA-8FC1-2AB37DC7DDCF}"/>
              </a:ext>
            </a:extLst>
          </p:cNvPr>
          <p:cNvSpPr/>
          <p:nvPr/>
        </p:nvSpPr>
        <p:spPr>
          <a:xfrm>
            <a:off x="6533662" y="2423849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CF3EA16B-1481-4227-BEDE-FBF061C3AAFB}"/>
              </a:ext>
            </a:extLst>
          </p:cNvPr>
          <p:cNvSpPr/>
          <p:nvPr/>
        </p:nvSpPr>
        <p:spPr>
          <a:xfrm>
            <a:off x="9990137" y="3230562"/>
            <a:ext cx="346076" cy="346076"/>
          </a:xfrm>
          <a:prstGeom prst="ellipse">
            <a:avLst/>
          </a:prstGeom>
          <a:solidFill>
            <a:srgbClr val="8AB1EC"/>
          </a:solidFill>
          <a:ln w="889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713E1F93-7E80-487D-8ABE-479C3A697B82}"/>
              </a:ext>
            </a:extLst>
          </p:cNvPr>
          <p:cNvSpPr txBox="1"/>
          <p:nvPr/>
        </p:nvSpPr>
        <p:spPr>
          <a:xfrm>
            <a:off x="9093200" y="4263746"/>
            <a:ext cx="213995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61928319-D06E-4E80-A83E-B1F8036590BA}"/>
              </a:ext>
            </a:extLst>
          </p:cNvPr>
          <p:cNvSpPr/>
          <p:nvPr/>
        </p:nvSpPr>
        <p:spPr>
          <a:xfrm>
            <a:off x="9093199" y="3815904"/>
            <a:ext cx="213995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A8837E94-9AD5-492A-A40A-328051689723}"/>
              </a:ext>
            </a:extLst>
          </p:cNvPr>
          <p:cNvSpPr/>
          <p:nvPr/>
        </p:nvSpPr>
        <p:spPr>
          <a:xfrm>
            <a:off x="9245112" y="2423849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</p:spTree>
    <p:extLst>
      <p:ext uri="{BB962C8B-B14F-4D97-AF65-F5344CB8AC3E}">
        <p14:creationId xmlns:p14="http://schemas.microsoft.com/office/powerpoint/2010/main" val="2570574752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175000" y="3530598"/>
            <a:ext cx="58420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242935" y="4200384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241462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201499"/>
            <a:ext cx="11082618" cy="5461000"/>
            <a:chOff x="1311832" y="1528784"/>
            <a:chExt cx="9568336" cy="4714832"/>
          </a:xfrm>
          <a:solidFill>
            <a:srgbClr val="D3EDFB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8AB1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5928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A35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502186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A35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48029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A35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B9E78018-FBE9-47B6-94DD-5FCD01944A6E}"/>
              </a:ext>
            </a:extLst>
          </p:cNvPr>
          <p:cNvSpPr txBox="1"/>
          <p:nvPr/>
        </p:nvSpPr>
        <p:spPr>
          <a:xfrm>
            <a:off x="2484726" y="363112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WORLD MAP INFOGRAPHIC SLIDES</a:t>
            </a:r>
            <a:endParaRPr lang="ko-KR" altLang="en-US" sz="24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" name="그룹 19">
            <a:extLst>
              <a:ext uri="{FF2B5EF4-FFF2-40B4-BE49-F238E27FC236}">
                <a16:creationId xmlns:a16="http://schemas.microsoft.com/office/drawing/2014/main" id="{C3D2DF0A-7E6F-4AF6-A39F-9F846AD158C6}"/>
              </a:ext>
            </a:extLst>
          </p:cNvPr>
          <p:cNvGrpSpPr/>
          <p:nvPr/>
        </p:nvGrpSpPr>
        <p:grpSpPr>
          <a:xfrm>
            <a:off x="7892799" y="895661"/>
            <a:ext cx="2476500" cy="5039389"/>
            <a:chOff x="7892799" y="1060761"/>
            <a:chExt cx="2476500" cy="5039389"/>
          </a:xfrm>
        </p:grpSpPr>
        <p:sp>
          <p:nvSpPr>
            <p:cNvPr id="21" name="사각형: 둥근 모서리 20">
              <a:extLst>
                <a:ext uri="{FF2B5EF4-FFF2-40B4-BE49-F238E27FC236}">
                  <a16:creationId xmlns:a16="http://schemas.microsoft.com/office/drawing/2014/main" id="{341F7826-898F-4867-AF69-AA4883002F25}"/>
                </a:ext>
              </a:extLst>
            </p:cNvPr>
            <p:cNvSpPr/>
            <p:nvPr/>
          </p:nvSpPr>
          <p:spPr>
            <a:xfrm>
              <a:off x="8000749" y="1162693"/>
              <a:ext cx="2260600" cy="4835525"/>
            </a:xfrm>
            <a:prstGeom prst="roundRect">
              <a:avLst>
                <a:gd name="adj" fmla="val 950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23" name="그래픽 22">
              <a:extLst>
                <a:ext uri="{FF2B5EF4-FFF2-40B4-BE49-F238E27FC236}">
                  <a16:creationId xmlns:a16="http://schemas.microsoft.com/office/drawing/2014/main" id="{1A1CE337-3E3C-42A7-9842-869364C5B01A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892799" y="1060761"/>
              <a:ext cx="2476500" cy="5039389"/>
            </a:xfrm>
            <a:prstGeom prst="rect">
              <a:avLst/>
            </a:prstGeom>
          </p:spPr>
        </p:pic>
      </p:grp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3F91AF0-0534-4D3D-9F22-D546E11F333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0135875-59F5-45FA-A4E2-AFC1389E7087}"/>
              </a:ext>
            </a:extLst>
          </p:cNvPr>
          <p:cNvSpPr txBox="1"/>
          <p:nvPr/>
        </p:nvSpPr>
        <p:spPr>
          <a:xfrm>
            <a:off x="1243405" y="2544006"/>
            <a:ext cx="501769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3200" b="0" dirty="0">
                <a:solidFill>
                  <a:schemeClr val="bg1"/>
                </a:solidFill>
              </a:rPr>
              <a:t>Mobile project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E196CBC-6311-411B-9E49-B96561B87131}"/>
              </a:ext>
            </a:extLst>
          </p:cNvPr>
          <p:cNvSpPr txBox="1"/>
          <p:nvPr/>
        </p:nvSpPr>
        <p:spPr>
          <a:xfrm>
            <a:off x="1243405" y="3621224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600" dirty="0">
                <a:solidFill>
                  <a:schemeClr val="bg1"/>
                </a:solidFill>
              </a:rPr>
              <a:t>Ut </a:t>
            </a:r>
            <a:r>
              <a:rPr lang="en-US" altLang="ko-KR" sz="1600" dirty="0" err="1">
                <a:solidFill>
                  <a:schemeClr val="bg1"/>
                </a:solidFill>
              </a:rPr>
              <a:t>enim</a:t>
            </a:r>
            <a:r>
              <a:rPr lang="en-US" altLang="ko-KR" sz="1600" dirty="0">
                <a:solidFill>
                  <a:schemeClr val="bg1"/>
                </a:solidFill>
              </a:rPr>
              <a:t> ad minim </a:t>
            </a:r>
            <a:r>
              <a:rPr lang="en-US" altLang="ko-KR" sz="1600" dirty="0" err="1">
                <a:solidFill>
                  <a:schemeClr val="bg1"/>
                </a:solidFill>
              </a:rPr>
              <a:t>veniam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quis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nostrud</a:t>
            </a:r>
            <a:r>
              <a:rPr lang="en-US" altLang="ko-KR" sz="1600" dirty="0">
                <a:solidFill>
                  <a:schemeClr val="bg1"/>
                </a:solidFill>
              </a:rPr>
              <a:t> exercitation </a:t>
            </a:r>
            <a:r>
              <a:rPr lang="en-US" altLang="ko-KR" sz="1600" dirty="0" err="1">
                <a:solidFill>
                  <a:schemeClr val="bg1"/>
                </a:solidFill>
              </a:rPr>
              <a:t>ullamco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laboris</a:t>
            </a:r>
            <a:r>
              <a:rPr lang="en-US" altLang="ko-KR" sz="1600" dirty="0">
                <a:solidFill>
                  <a:schemeClr val="bg1"/>
                </a:solidFill>
              </a:rPr>
              <a:t> nisi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aliquip</a:t>
            </a:r>
            <a:r>
              <a:rPr lang="en-US" altLang="ko-KR" sz="1600" dirty="0">
                <a:solidFill>
                  <a:schemeClr val="bg1"/>
                </a:solidFill>
              </a:rPr>
              <a:t> ex </a:t>
            </a:r>
            <a:r>
              <a:rPr lang="en-US" altLang="ko-KR" sz="1600" dirty="0" err="1">
                <a:solidFill>
                  <a:schemeClr val="bg1"/>
                </a:solidFill>
              </a:rPr>
              <a:t>ea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commodo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consequat</a:t>
            </a:r>
            <a:r>
              <a:rPr lang="en-US" altLang="ko-KR" sz="1600" dirty="0">
                <a:solidFill>
                  <a:schemeClr val="bg1"/>
                </a:solidFill>
              </a:rPr>
              <a:t>. Duis </a:t>
            </a:r>
            <a:r>
              <a:rPr lang="en-US" altLang="ko-KR" sz="1600" dirty="0" err="1">
                <a:solidFill>
                  <a:schemeClr val="bg1"/>
                </a:solidFill>
              </a:rPr>
              <a:t>aute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irure</a:t>
            </a:r>
            <a:r>
              <a:rPr lang="en-US" altLang="ko-KR" sz="1600" dirty="0">
                <a:solidFill>
                  <a:schemeClr val="bg1"/>
                </a:solidFill>
              </a:rPr>
              <a:t> dolor in </a:t>
            </a:r>
            <a:r>
              <a:rPr lang="en-US" altLang="ko-KR" sz="16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600" dirty="0">
                <a:solidFill>
                  <a:schemeClr val="bg1"/>
                </a:solidFill>
              </a:rPr>
              <a:t> in </a:t>
            </a:r>
            <a:r>
              <a:rPr lang="en-US" altLang="ko-KR" sz="1600" dirty="0" err="1">
                <a:solidFill>
                  <a:schemeClr val="bg1"/>
                </a:solidFill>
              </a:rPr>
              <a:t>voluptate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velit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esse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cillum</a:t>
            </a:r>
            <a:r>
              <a:rPr lang="en-US" altLang="ko-KR" sz="1600" dirty="0">
                <a:solidFill>
                  <a:schemeClr val="bg1"/>
                </a:solidFill>
              </a:rPr>
              <a:t> dolore </a:t>
            </a:r>
            <a:r>
              <a:rPr lang="en-US" altLang="ko-KR" sz="1600" dirty="0" err="1">
                <a:solidFill>
                  <a:schemeClr val="bg1"/>
                </a:solidFill>
              </a:rPr>
              <a:t>eu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fugiat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nulla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pariatur</a:t>
            </a:r>
            <a:r>
              <a:rPr lang="en-US" altLang="ko-KR" sz="16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chemeClr val="bg1"/>
                </a:solidFill>
              </a:rPr>
              <a:t>Excepteur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sint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occaecat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cupidatat</a:t>
            </a:r>
            <a:r>
              <a:rPr lang="en-US" altLang="ko-KR" sz="1600" dirty="0">
                <a:solidFill>
                  <a:schemeClr val="bg1"/>
                </a:solidFill>
              </a:rPr>
              <a:t> non </a:t>
            </a:r>
            <a:r>
              <a:rPr lang="en-US" altLang="ko-KR" sz="1600" dirty="0" err="1">
                <a:solidFill>
                  <a:schemeClr val="bg1"/>
                </a:solidFill>
              </a:rPr>
              <a:t>proident</a:t>
            </a:r>
            <a:r>
              <a:rPr lang="en-US" altLang="ko-KR" sz="1600" dirty="0">
                <a:solidFill>
                  <a:schemeClr val="bg1"/>
                </a:solidFill>
              </a:rPr>
              <a:t>!</a:t>
            </a:r>
          </a:p>
        </p:txBody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22137A0-BE52-4432-B764-1D90AEFB6C1B}"/>
              </a:ext>
            </a:extLst>
          </p:cNvPr>
          <p:cNvGrpSpPr/>
          <p:nvPr/>
        </p:nvGrpSpPr>
        <p:grpSpPr>
          <a:xfrm>
            <a:off x="6784975" y="690189"/>
            <a:ext cx="4175125" cy="5477621"/>
            <a:chOff x="7077075" y="724005"/>
            <a:chExt cx="4175125" cy="5477621"/>
          </a:xfrm>
        </p:grpSpPr>
        <p:sp>
          <p:nvSpPr>
            <p:cNvPr id="3" name="사각형: 둥근 모서리 2">
              <a:extLst>
                <a:ext uri="{FF2B5EF4-FFF2-40B4-BE49-F238E27FC236}">
                  <a16:creationId xmlns:a16="http://schemas.microsoft.com/office/drawing/2014/main" id="{53A4C568-E66C-4393-BB61-BBBECD7C6B94}"/>
                </a:ext>
              </a:extLst>
            </p:cNvPr>
            <p:cNvSpPr/>
            <p:nvPr/>
          </p:nvSpPr>
          <p:spPr>
            <a:xfrm>
              <a:off x="7197725" y="810155"/>
              <a:ext cx="3933825" cy="5305320"/>
            </a:xfrm>
            <a:prstGeom prst="roundRect">
              <a:avLst>
                <a:gd name="adj" fmla="val 383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4" name="그래픽 3">
              <a:extLst>
                <a:ext uri="{FF2B5EF4-FFF2-40B4-BE49-F238E27FC236}">
                  <a16:creationId xmlns:a16="http://schemas.microsoft.com/office/drawing/2014/main" id="{8B917174-D526-4372-8A56-5D391FF1F397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077075" y="724005"/>
              <a:ext cx="4175125" cy="5477621"/>
            </a:xfrm>
            <a:prstGeom prst="rect">
              <a:avLst/>
            </a:prstGeom>
          </p:spPr>
        </p:pic>
      </p:grp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E0A56CE8-EBF9-4AA6-8B5F-8553F233BCC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959917" y="871536"/>
            <a:ext cx="3825240" cy="5114925"/>
          </a:xfrm>
        </p:spPr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A7B6C00-A1D6-4960-9E42-CE0FE5145051}"/>
              </a:ext>
            </a:extLst>
          </p:cNvPr>
          <p:cNvSpPr txBox="1"/>
          <p:nvPr/>
        </p:nvSpPr>
        <p:spPr>
          <a:xfrm>
            <a:off x="990600" y="2544006"/>
            <a:ext cx="501769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3200" b="0" dirty="0">
                <a:solidFill>
                  <a:schemeClr val="bg1"/>
                </a:solidFill>
              </a:rPr>
              <a:t>Tablet project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9A5D68D4-0107-4C6D-A38F-AFBF0E2B57A0}"/>
              </a:ext>
            </a:extLst>
          </p:cNvPr>
          <p:cNvSpPr txBox="1"/>
          <p:nvPr/>
        </p:nvSpPr>
        <p:spPr>
          <a:xfrm>
            <a:off x="990600" y="3621224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600" dirty="0">
                <a:solidFill>
                  <a:schemeClr val="bg1"/>
                </a:solidFill>
              </a:rPr>
              <a:t>Ut </a:t>
            </a:r>
            <a:r>
              <a:rPr lang="en-US" altLang="ko-KR" sz="1600" dirty="0" err="1">
                <a:solidFill>
                  <a:schemeClr val="bg1"/>
                </a:solidFill>
              </a:rPr>
              <a:t>enim</a:t>
            </a:r>
            <a:r>
              <a:rPr lang="en-US" altLang="ko-KR" sz="1600" dirty="0">
                <a:solidFill>
                  <a:schemeClr val="bg1"/>
                </a:solidFill>
              </a:rPr>
              <a:t> ad minim </a:t>
            </a:r>
            <a:r>
              <a:rPr lang="en-US" altLang="ko-KR" sz="1600" dirty="0" err="1">
                <a:solidFill>
                  <a:schemeClr val="bg1"/>
                </a:solidFill>
              </a:rPr>
              <a:t>veniam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quis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nostrud</a:t>
            </a:r>
            <a:r>
              <a:rPr lang="en-US" altLang="ko-KR" sz="1600" dirty="0">
                <a:solidFill>
                  <a:schemeClr val="bg1"/>
                </a:solidFill>
              </a:rPr>
              <a:t> exercitation </a:t>
            </a:r>
            <a:r>
              <a:rPr lang="en-US" altLang="ko-KR" sz="1600" dirty="0" err="1">
                <a:solidFill>
                  <a:schemeClr val="bg1"/>
                </a:solidFill>
              </a:rPr>
              <a:t>ullamco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laboris</a:t>
            </a:r>
            <a:r>
              <a:rPr lang="en-US" altLang="ko-KR" sz="1600" dirty="0">
                <a:solidFill>
                  <a:schemeClr val="bg1"/>
                </a:solidFill>
              </a:rPr>
              <a:t> nisi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aliquip</a:t>
            </a:r>
            <a:r>
              <a:rPr lang="en-US" altLang="ko-KR" sz="1600" dirty="0">
                <a:solidFill>
                  <a:schemeClr val="bg1"/>
                </a:solidFill>
              </a:rPr>
              <a:t> ex </a:t>
            </a:r>
            <a:r>
              <a:rPr lang="en-US" altLang="ko-KR" sz="1600" dirty="0" err="1">
                <a:solidFill>
                  <a:schemeClr val="bg1"/>
                </a:solidFill>
              </a:rPr>
              <a:t>ea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commodo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consequat</a:t>
            </a:r>
            <a:r>
              <a:rPr lang="en-US" altLang="ko-KR" sz="1600" dirty="0">
                <a:solidFill>
                  <a:schemeClr val="bg1"/>
                </a:solidFill>
              </a:rPr>
              <a:t>. Duis </a:t>
            </a:r>
            <a:r>
              <a:rPr lang="en-US" altLang="ko-KR" sz="1600" dirty="0" err="1">
                <a:solidFill>
                  <a:schemeClr val="bg1"/>
                </a:solidFill>
              </a:rPr>
              <a:t>aute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irure</a:t>
            </a:r>
            <a:r>
              <a:rPr lang="en-US" altLang="ko-KR" sz="1600" dirty="0">
                <a:solidFill>
                  <a:schemeClr val="bg1"/>
                </a:solidFill>
              </a:rPr>
              <a:t> dolor in </a:t>
            </a:r>
            <a:r>
              <a:rPr lang="en-US" altLang="ko-KR" sz="16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600" dirty="0">
                <a:solidFill>
                  <a:schemeClr val="bg1"/>
                </a:solidFill>
              </a:rPr>
              <a:t> in </a:t>
            </a:r>
            <a:r>
              <a:rPr lang="en-US" altLang="ko-KR" sz="1600" dirty="0" err="1">
                <a:solidFill>
                  <a:schemeClr val="bg1"/>
                </a:solidFill>
              </a:rPr>
              <a:t>voluptate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velit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esse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cillum</a:t>
            </a:r>
            <a:r>
              <a:rPr lang="en-US" altLang="ko-KR" sz="1600" dirty="0">
                <a:solidFill>
                  <a:schemeClr val="bg1"/>
                </a:solidFill>
              </a:rPr>
              <a:t> dolore </a:t>
            </a:r>
            <a:r>
              <a:rPr lang="en-US" altLang="ko-KR" sz="1600" dirty="0" err="1">
                <a:solidFill>
                  <a:schemeClr val="bg1"/>
                </a:solidFill>
              </a:rPr>
              <a:t>eu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fugiat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nulla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pariatur</a:t>
            </a:r>
            <a:r>
              <a:rPr lang="en-US" altLang="ko-KR" sz="16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chemeClr val="bg1"/>
                </a:solidFill>
              </a:rPr>
              <a:t>Excepteur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sint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occaecat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cupidatat</a:t>
            </a:r>
            <a:r>
              <a:rPr lang="en-US" altLang="ko-KR" sz="1600" dirty="0">
                <a:solidFill>
                  <a:schemeClr val="bg1"/>
                </a:solidFill>
              </a:rPr>
              <a:t> non </a:t>
            </a:r>
            <a:r>
              <a:rPr lang="en-US" altLang="ko-KR" sz="1600" dirty="0" err="1">
                <a:solidFill>
                  <a:schemeClr val="bg1"/>
                </a:solidFill>
              </a:rPr>
              <a:t>proident</a:t>
            </a:r>
            <a:r>
              <a:rPr lang="en-US" altLang="ko-KR" sz="1600" dirty="0">
                <a:solidFill>
                  <a:schemeClr val="bg1"/>
                </a:solidFill>
              </a:rPr>
              <a:t>!</a:t>
            </a:r>
          </a:p>
        </p:txBody>
      </p:sp>
    </p:spTree>
    <p:extLst>
      <p:ext uri="{BB962C8B-B14F-4D97-AF65-F5344CB8AC3E}">
        <p14:creationId xmlns:p14="http://schemas.microsoft.com/office/powerpoint/2010/main" val="1306336350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B856FDB9-B420-4E90-9851-DD5C565D2C75}"/>
              </a:ext>
            </a:extLst>
          </p:cNvPr>
          <p:cNvGrpSpPr/>
          <p:nvPr/>
        </p:nvGrpSpPr>
        <p:grpSpPr>
          <a:xfrm>
            <a:off x="4290203" y="490086"/>
            <a:ext cx="6814550" cy="5654862"/>
            <a:chOff x="4665181" y="845686"/>
            <a:chExt cx="6814550" cy="5654862"/>
          </a:xfrm>
        </p:grpSpPr>
        <p:sp>
          <p:nvSpPr>
            <p:cNvPr id="3" name="직사각형 2">
              <a:extLst>
                <a:ext uri="{FF2B5EF4-FFF2-40B4-BE49-F238E27FC236}">
                  <a16:creationId xmlns:a16="http://schemas.microsoft.com/office/drawing/2014/main" id="{7BA6FC84-585D-4FBC-9962-57DEA88F506D}"/>
                </a:ext>
              </a:extLst>
            </p:cNvPr>
            <p:cNvSpPr/>
            <p:nvPr/>
          </p:nvSpPr>
          <p:spPr>
            <a:xfrm>
              <a:off x="4848225" y="1066800"/>
              <a:ext cx="6467475" cy="4000500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4" name="그래픽 3">
              <a:extLst>
                <a:ext uri="{FF2B5EF4-FFF2-40B4-BE49-F238E27FC236}">
                  <a16:creationId xmlns:a16="http://schemas.microsoft.com/office/drawing/2014/main" id="{0192CD52-CEC2-43C8-8478-2A9F4FFFDB45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4665181" y="845686"/>
              <a:ext cx="6814550" cy="5654862"/>
            </a:xfrm>
            <a:prstGeom prst="rect">
              <a:avLst/>
            </a:prstGeom>
          </p:spPr>
        </p:pic>
      </p:grp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BD5BDD6E-07ED-4588-B8BE-3677630E162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4715697E-25D2-4DB5-B5A8-DA07D06C8750}"/>
              </a:ext>
            </a:extLst>
          </p:cNvPr>
          <p:cNvSpPr txBox="1"/>
          <p:nvPr/>
        </p:nvSpPr>
        <p:spPr>
          <a:xfrm>
            <a:off x="508000" y="2598003"/>
            <a:ext cx="3276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1DAA298-593D-48BE-B266-75F0B889F919}"/>
              </a:ext>
            </a:extLst>
          </p:cNvPr>
          <p:cNvSpPr txBox="1"/>
          <p:nvPr/>
        </p:nvSpPr>
        <p:spPr>
          <a:xfrm>
            <a:off x="508000" y="3429000"/>
            <a:ext cx="3276599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 Duis </a:t>
            </a:r>
            <a:r>
              <a:rPr lang="en-US" altLang="ko-KR" sz="1200" dirty="0" err="1">
                <a:solidFill>
                  <a:schemeClr val="bg1"/>
                </a:solidFill>
              </a:rPr>
              <a:t>aute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irure</a:t>
            </a:r>
            <a:r>
              <a:rPr lang="en-US" altLang="ko-KR" sz="1200" dirty="0">
                <a:solidFill>
                  <a:schemeClr val="bg1"/>
                </a:solidFill>
              </a:rPr>
              <a:t> dolor in </a:t>
            </a:r>
            <a:r>
              <a:rPr lang="en-US" altLang="ko-KR" sz="12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200" dirty="0">
                <a:solidFill>
                  <a:schemeClr val="bg1"/>
                </a:solidFill>
              </a:rPr>
              <a:t> in </a:t>
            </a:r>
            <a:r>
              <a:rPr lang="en-US" altLang="ko-KR" sz="1200" dirty="0" err="1">
                <a:solidFill>
                  <a:schemeClr val="bg1"/>
                </a:solidFill>
              </a:rPr>
              <a:t>voluptate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velit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esse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cillum</a:t>
            </a:r>
            <a:r>
              <a:rPr lang="en-US" altLang="ko-KR" sz="1200" dirty="0">
                <a:solidFill>
                  <a:schemeClr val="bg1"/>
                </a:solidFill>
              </a:rPr>
              <a:t> dolore </a:t>
            </a:r>
            <a:r>
              <a:rPr lang="en-US" altLang="ko-KR" sz="1200" dirty="0" err="1">
                <a:solidFill>
                  <a:schemeClr val="bg1"/>
                </a:solidFill>
              </a:rPr>
              <a:t>eu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fugiat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nulla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pariatur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chemeClr val="bg1"/>
                </a:solidFill>
              </a:rPr>
              <a:t>Excepteur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sint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occaecat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cupidatat</a:t>
            </a:r>
            <a:r>
              <a:rPr lang="en-US" altLang="ko-KR" sz="1200" dirty="0">
                <a:solidFill>
                  <a:schemeClr val="bg1"/>
                </a:solidFill>
              </a:rPr>
              <a:t> non </a:t>
            </a:r>
            <a:r>
              <a:rPr lang="en-US" altLang="ko-KR" sz="1200" dirty="0" err="1">
                <a:solidFill>
                  <a:schemeClr val="bg1"/>
                </a:solidFill>
              </a:rPr>
              <a:t>proident</a:t>
            </a:r>
            <a:r>
              <a:rPr lang="en-US" altLang="ko-KR" sz="1200" dirty="0">
                <a:solidFill>
                  <a:schemeClr val="bg1"/>
                </a:solidFill>
              </a:rPr>
              <a:t>!</a:t>
            </a:r>
          </a:p>
        </p:txBody>
      </p:sp>
    </p:spTree>
    <p:extLst>
      <p:ext uri="{BB962C8B-B14F-4D97-AF65-F5344CB8AC3E}">
        <p14:creationId xmlns:p14="http://schemas.microsoft.com/office/powerpoint/2010/main" val="3221928860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26820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b="0" dirty="0">
                <a:solidFill>
                  <a:srgbClr val="8AB1EC"/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rgbClr val="8AB1EC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rgbClr val="8AB1EC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rgbClr val="8AB1EC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rgbClr val="8AB1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rgbClr val="8AB1EC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rgbClr val="8AB1EC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rgbClr val="8AB1EC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rgbClr val="8AB1E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rgbClr val="8AB1EC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rgbClr val="8AB1EC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rgbClr val="8AB1EC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rgbClr val="8AB1EC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rgbClr val="8AB1EC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rgbClr val="8AB1EC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rgbClr val="8AB1EC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rgbClr val="8AB1EC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rgbClr val="8AB1EC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rgbClr val="8AB1EC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rgbClr val="8AB1E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rgbClr val="8AB1EC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rgbClr val="8AB1EC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rgbClr val="8AB1E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rgbClr val="8AB1EC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rgbClr val="8AB1EC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rgbClr val="8AB1EC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rgbClr val="8AB1EC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rgbClr val="8AB1EC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rgbClr val="8AB1EC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rgbClr val="8AB1EC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rgbClr val="8AB1EC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rgbClr val="8AB1EC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rgbClr val="8AB1EC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rgbClr val="8AB1EC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rgbClr val="8AB1EC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rgbClr val="8AB1EC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rgbClr val="8AB1EC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rgbClr val="8AB1E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rgbClr val="8AB1EC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rgbClr val="8AB1EC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rgbClr val="8AB1EC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rgbClr val="8AB1EC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rgbClr val="8AB1EC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rgbClr val="8AB1EC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rgbClr val="8AB1EC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rgbClr val="8AB1EC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rgbClr val="8AB1EC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rgbClr val="8AB1EC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rgbClr val="8AB1EC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rgbClr val="8AB1EC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rgbClr val="8AB1EC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rgbClr val="8AB1E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rgbClr val="8AB1EC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rgbClr val="8AB1E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rgbClr val="8AB1EC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rgbClr val="8AB1EC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rgbClr val="8AB1EC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rgbClr val="8AB1EC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rgbClr val="8AB1EC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rgbClr val="8AB1EC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rgbClr val="8AB1E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rgbClr val="8AB1EC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rgbClr val="8AB1EC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rgbClr val="8AB1EC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rgbClr val="8AB1EC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rgbClr val="8AB1EC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rgbClr val="8AB1EC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rgbClr val="8AB1EC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rgbClr val="8AB1EC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rgbClr val="8AB1EC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rgbClr val="8AB1E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rgbClr val="8AB1E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rgbClr val="8AB1EC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rgbClr val="8AB1EC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rgbClr val="8AB1EC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rgbClr val="8AB1EC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rgbClr val="8AB1E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rgbClr val="8AB1EC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rgbClr val="8AB1EC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rgbClr val="8AB1EC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rgbClr val="8AB1EC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rgbClr val="8AB1EC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rgbClr val="8AB1EC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rgbClr val="8AB1EC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rgbClr val="8AB1EC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rgbClr val="8AB1EC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8AB1EC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8AB1EC"/>
              </a:solidFill>
            </a:endParaRPr>
          </a:p>
          <a:p>
            <a:r>
              <a:rPr lang="en-US" altLang="ko-KR" sz="1600" dirty="0">
                <a:solidFill>
                  <a:srgbClr val="8AB1EC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rgbClr val="8AB1EC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rgbClr val="8AB1EC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rgbClr val="8AB1EC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rgbClr val="8AB1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rgbClr val="8AB1EC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rgbClr val="8AB1E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rgbClr val="8AB1EC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rgbClr val="8AB1EC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rgbClr val="8AB1EC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rgbClr val="8AB1EC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rgbClr val="8AB1EC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rgbClr val="8AB1EC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rgbClr val="8AB1EC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rgbClr val="8AB1EC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rgbClr val="8AB1EC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rgbClr val="8AB1E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rgbClr val="8AB1EC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rgbClr val="8AB1E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rgbClr val="8AB1EC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rgbClr val="8AB1EC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rgbClr val="8AB1EC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rgbClr val="8AB1EC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rgbClr val="8AB1EC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rgbClr val="8AB1EC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rgbClr val="8AB1EC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rgbClr val="8AB1EC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rgbClr val="8AB1EC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rgbClr val="8AB1EC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rgbClr val="8AB1EC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rgbClr val="8AB1EC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rgbClr val="8AB1EC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rgbClr val="8AB1EC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rgbClr val="8AB1E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rgbClr val="8AB1EC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rgbClr val="8AB1EC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rgbClr val="8AB1EC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rgbClr val="8AB1EC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rgbClr val="8AB1EC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rgbClr val="8AB1EC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rgbClr val="8AB1EC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rgbClr val="8AB1EC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rgbClr val="8AB1EC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rgbClr val="8AB1EC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rgbClr val="8AB1EC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rgbClr val="8AB1EC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rgbClr val="8AB1EC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rgbClr val="8AB1EC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rgbClr val="8AB1EC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rgbClr val="8AB1EC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rgbClr val="8AB1EC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rgbClr val="8AB1E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rgbClr val="8AB1E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rgbClr val="8AB1EC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rgbClr val="8AB1EC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rgbClr val="8AB1EC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rgbClr val="8AB1EC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rgbClr val="8AB1E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rgbClr val="8AB1EC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rgbClr val="8AB1EC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rgbClr val="8AB1EC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rgbClr val="8AB1EC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rgbClr val="8AB1EC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rgbClr val="8AB1EC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rgbClr val="8AB1E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rgbClr val="8AB1EC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rgbClr val="8AB1EC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rgbClr val="8AB1E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rgbClr val="8AB1EC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rgbClr val="8AB1EC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rgbClr val="8AB1EC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rgbClr val="8AB1E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rgbClr val="8AB1EC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8AB1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rgbClr val="8AB1EC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9" name="TextBox 448">
            <a:extLst>
              <a:ext uri="{FF2B5EF4-FFF2-40B4-BE49-F238E27FC236}">
                <a16:creationId xmlns:a16="http://schemas.microsoft.com/office/drawing/2014/main" id="{B8778434-53D5-4AA2-B669-7136DB0CB7AC}"/>
              </a:ext>
            </a:extLst>
          </p:cNvPr>
          <p:cNvSpPr txBox="1"/>
          <p:nvPr/>
        </p:nvSpPr>
        <p:spPr>
          <a:xfrm>
            <a:off x="8978000" y="3655123"/>
            <a:ext cx="278219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b="0" dirty="0">
                <a:solidFill>
                  <a:srgbClr val="8AB1EC"/>
                </a:solidFill>
              </a:rPr>
              <a:t>Icon</a:t>
            </a:r>
          </a:p>
        </p:txBody>
      </p:sp>
      <p:sp>
        <p:nvSpPr>
          <p:cNvPr id="450" name="TextBox 449">
            <a:extLst>
              <a:ext uri="{FF2B5EF4-FFF2-40B4-BE49-F238E27FC236}">
                <a16:creationId xmlns:a16="http://schemas.microsoft.com/office/drawing/2014/main" id="{C2F685E1-30E0-40BC-B77C-981AD3D4204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8AB1EC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8AB1EC"/>
              </a:solidFill>
            </a:endParaRPr>
          </a:p>
          <a:p>
            <a:r>
              <a:rPr lang="en-US" altLang="ko-KR" sz="1600" dirty="0">
                <a:solidFill>
                  <a:srgbClr val="8AB1EC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38DEFEF2-0C7B-4BE2-8ACB-738938241BED}"/>
              </a:ext>
            </a:extLst>
          </p:cNvPr>
          <p:cNvSpPr txBox="1"/>
          <p:nvPr/>
        </p:nvSpPr>
        <p:spPr>
          <a:xfrm>
            <a:off x="3873500" y="2699261"/>
            <a:ext cx="44450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4800" b="0" dirty="0">
                <a:solidFill>
                  <a:schemeClr val="bg1"/>
                </a:solidFill>
              </a:rPr>
              <a:t>Thanks !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69FAB71E-FF89-4704-ABF8-0CE708CE204D}"/>
              </a:ext>
            </a:extLst>
          </p:cNvPr>
          <p:cNvSpPr txBox="1"/>
          <p:nvPr/>
        </p:nvSpPr>
        <p:spPr>
          <a:xfrm>
            <a:off x="3873077" y="3565017"/>
            <a:ext cx="444584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. </a:t>
            </a:r>
            <a:r>
              <a:rPr lang="en-US" altLang="ko-KR" sz="1600" dirty="0" err="1">
                <a:solidFill>
                  <a:schemeClr val="bg1"/>
                </a:solidFill>
              </a:rPr>
              <a:t>Etiam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aliquet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eu</a:t>
            </a:r>
            <a:r>
              <a:rPr lang="en-US" altLang="ko-KR" sz="1600" dirty="0">
                <a:solidFill>
                  <a:schemeClr val="bg1"/>
                </a:solidFill>
              </a:rPr>
              <a:t> mi </a:t>
            </a:r>
            <a:r>
              <a:rPr lang="en-US" altLang="ko-KR" sz="1600" dirty="0" err="1">
                <a:solidFill>
                  <a:schemeClr val="bg1"/>
                </a:solidFill>
              </a:rPr>
              <a:t>quis</a:t>
            </a:r>
            <a:r>
              <a:rPr lang="en-US" altLang="ko-KR" sz="1600" dirty="0">
                <a:solidFill>
                  <a:schemeClr val="bg1"/>
                </a:solidFill>
              </a:rPr>
              <a:t> lacinia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66904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chemeClr val="bg1"/>
                </a:solidFill>
              </a:rPr>
              <a:t>Presentation template by 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614462" y="3570863"/>
            <a:ext cx="306526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/>
                </a:solidFill>
              </a:rPr>
              <a:t> Ctrl + Click</a:t>
            </a:r>
            <a:r>
              <a:rPr lang="ko-KR" altLang="en-US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>
                <a:solidFill>
                  <a:schemeClr val="bg1"/>
                </a:solidFill>
              </a:rPr>
              <a:t>to follow link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rial Black - Calibri Light">
      <a:majorFont>
        <a:latin typeface="Arial Black"/>
        <a:ea typeface="Arial Unicode MS"/>
        <a:cs typeface=""/>
      </a:majorFont>
      <a:minorFont>
        <a:latin typeface="Calibri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1"/>
        </a:solidFill>
        <a:ln>
          <a:noFill/>
        </a:ln>
      </a:spPr>
      <a:bodyPr rtlCol="0" anchor="ctr"/>
      <a:lstStyle>
        <a:defPPr algn="ctr">
          <a:defRPr sz="1600">
            <a:solidFill>
              <a:schemeClr val="bg1"/>
            </a:solidFill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2725</TotalTime>
  <Words>1275</Words>
  <Application>Microsoft Office PowerPoint</Application>
  <PresentationFormat>와이드스크린</PresentationFormat>
  <Paragraphs>197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5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2" baseType="lpstr">
      <vt:lpstr>Arial Unicode MS</vt:lpstr>
      <vt:lpstr>맑은 고딕</vt:lpstr>
      <vt:lpstr>Arial</vt:lpstr>
      <vt:lpstr>Arial Black</vt:lpstr>
      <vt:lpstr>Calibri Light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272</cp:revision>
  <dcterms:created xsi:type="dcterms:W3CDTF">2019-04-06T05:20:47Z</dcterms:created>
  <dcterms:modified xsi:type="dcterms:W3CDTF">2020-07-22T07:07:35Z</dcterms:modified>
</cp:coreProperties>
</file>