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png" ContentType="image/png"/>
  <Default Extension="rels" ContentType="application/vnd.openxmlformats-package.relationships+xml"/>
  <Default Extension="svg" ContentType="image/svg+xml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 autoCompressPictures="0">
  <p:sldMasterIdLst>
    <p:sldMasterId id="2147483648" r:id="rId1"/>
  </p:sldMasterIdLst>
  <p:sldIdLst>
    <p:sldId id="256" r:id="rId2"/>
    <p:sldId id="1265" r:id="rId3"/>
    <p:sldId id="259" r:id="rId4"/>
    <p:sldId id="267" r:id="rId5"/>
    <p:sldId id="261" r:id="rId6"/>
    <p:sldId id="265" r:id="rId7"/>
    <p:sldId id="270" r:id="rId8"/>
    <p:sldId id="260" r:id="rId9"/>
    <p:sldId id="262" r:id="rId10"/>
    <p:sldId id="263" r:id="rId11"/>
    <p:sldId id="264" r:id="rId12"/>
    <p:sldId id="1268" r:id="rId13"/>
    <p:sldId id="1271" r:id="rId14"/>
    <p:sldId id="1272" r:id="rId15"/>
    <p:sldId id="1266" r:id="rId16"/>
    <p:sldId id="258" r:id="rId17"/>
    <p:sldId id="266" r:id="rId18"/>
    <p:sldId id="1274" r:id="rId19"/>
    <p:sldId id="1276" r:id="rId20"/>
    <p:sldId id="1270" r:id="rId21"/>
    <p:sldId id="1267" r:id="rId22"/>
    <p:sldId id="269" r:id="rId23"/>
    <p:sldId id="271" r:id="rId24"/>
    <p:sldId id="268" r:id="rId25"/>
    <p:sldId id="1275" r:id="rId26"/>
    <p:sldId id="1249" r:id="rId27"/>
    <p:sldId id="1248" r:id="rId28"/>
  </p:sldIdLst>
  <p:sldSz cx="12192000" cy="6858000"/>
  <p:notesSz cx="6858000" cy="9144000"/>
  <p:embeddedFontLst>
    <p:embeddedFont>
      <p:font typeface="Century Gothic" panose="020B0502020202020204" pitchFamily="34" charset="0"/>
      <p:regular r:id="rId29"/>
      <p:bold r:id="rId30"/>
      <p:italic r:id="rId31"/>
      <p:boldItalic r:id="rId32"/>
    </p:embeddedFont>
    <p:embeddedFont>
      <p:font typeface="Oswald" pitchFamily="2" charset="77"/>
      <p:regular r:id="rId33"/>
      <p:bold r:id="rId34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C7C7C5"/>
    <a:srgbClr val="BCBBB9"/>
    <a:srgbClr val="BEBAB9"/>
    <a:srgbClr val="BBBBB8"/>
    <a:srgbClr val="F6F6F9"/>
    <a:srgbClr val="0D0A17"/>
    <a:srgbClr val="0D0A2E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8971"/>
    <p:restoredTop sz="94674"/>
  </p:normalViewPr>
  <p:slideViewPr>
    <p:cSldViewPr snapToGrid="0" snapToObjects="1">
      <p:cViewPr varScale="1">
        <p:scale>
          <a:sx n="113" d="100"/>
          <a:sy n="113" d="100"/>
        </p:scale>
        <p:origin x="184" y="472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21" Type="http://schemas.openxmlformats.org/officeDocument/2006/relationships/slide" Target="slides/slide20.xml"/><Relationship Id="rId34" Type="http://schemas.openxmlformats.org/officeDocument/2006/relationships/font" Target="fonts/font6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5.fntdata"/><Relationship Id="rId38" Type="http://schemas.openxmlformats.org/officeDocument/2006/relationships/tableStyles" Target="tableStyle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font" Target="fonts/font1.fntdata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4.fntdata"/><Relationship Id="rId37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viewProps" Target="view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3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2.fntdata"/><Relationship Id="rId35" Type="http://schemas.openxmlformats.org/officeDocument/2006/relationships/presProps" Target="presProps.xml"/><Relationship Id="rId8" Type="http://schemas.openxmlformats.org/officeDocument/2006/relationships/slide" Target="slides/slide7.xml"/><Relationship Id="rId3" Type="http://schemas.openxmlformats.org/officeDocument/2006/relationships/slide" Target="slides/slide2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5512363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Marcador de posición de imagen 10">
            <a:extLst>
              <a:ext uri="{FF2B5EF4-FFF2-40B4-BE49-F238E27FC236}">
                <a16:creationId xmlns:a16="http://schemas.microsoft.com/office/drawing/2014/main" id="{2CB6219E-B5DD-1441-8BC4-2F8A46A139A6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44500" y="1511300"/>
            <a:ext cx="2603500" cy="5346700"/>
          </a:xfrm>
          <a:solidFill>
            <a:schemeClr val="tx2">
              <a:lumMod val="20000"/>
              <a:lumOff val="80000"/>
            </a:schemeClr>
          </a:solidFill>
        </p:spPr>
        <p:txBody>
          <a:bodyPr anchor="t">
            <a:normAutofit/>
          </a:bodyPr>
          <a:lstStyle>
            <a:lvl1pPr marL="0" indent="0" algn="ctr">
              <a:lnSpc>
                <a:spcPct val="200000"/>
              </a:lnSpc>
              <a:buNone/>
              <a:defRPr sz="2000"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2" name="Marcador de posición de imagen 10">
            <a:extLst>
              <a:ext uri="{FF2B5EF4-FFF2-40B4-BE49-F238E27FC236}">
                <a16:creationId xmlns:a16="http://schemas.microsoft.com/office/drawing/2014/main" id="{3E2CFE80-0723-FA44-BABF-527D82EB22EC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3341608" y="-629"/>
            <a:ext cx="2603500" cy="5346700"/>
          </a:xfrm>
          <a:solidFill>
            <a:schemeClr val="tx2">
              <a:lumMod val="20000"/>
              <a:lumOff val="80000"/>
            </a:schemeClr>
          </a:solidFill>
        </p:spPr>
        <p:txBody>
          <a:bodyPr anchor="t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20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endParaRPr lang="es-ES" dirty="0"/>
          </a:p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  <a:p>
            <a:endParaRPr lang="es-ES" dirty="0"/>
          </a:p>
        </p:txBody>
      </p:sp>
      <p:sp>
        <p:nvSpPr>
          <p:cNvPr id="13" name="Marcador de posición de imagen 10">
            <a:extLst>
              <a:ext uri="{FF2B5EF4-FFF2-40B4-BE49-F238E27FC236}">
                <a16:creationId xmlns:a16="http://schemas.microsoft.com/office/drawing/2014/main" id="{D3AEA922-C9C0-FF4F-BEC3-9372C6ECCF8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220611" y="1511300"/>
            <a:ext cx="2603500" cy="5346700"/>
          </a:xfrm>
          <a:solidFill>
            <a:schemeClr val="tx2">
              <a:lumMod val="20000"/>
              <a:lumOff val="80000"/>
            </a:schemeClr>
          </a:solidFill>
        </p:spPr>
        <p:txBody>
          <a:bodyPr anchor="t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20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endParaRPr lang="es-ES" dirty="0"/>
          </a:p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  <a:p>
            <a:endParaRPr lang="es-ES" dirty="0"/>
          </a:p>
        </p:txBody>
      </p:sp>
      <p:sp>
        <p:nvSpPr>
          <p:cNvPr id="14" name="Marcador de posición de imagen 10">
            <a:extLst>
              <a:ext uri="{FF2B5EF4-FFF2-40B4-BE49-F238E27FC236}">
                <a16:creationId xmlns:a16="http://schemas.microsoft.com/office/drawing/2014/main" id="{F059A7B0-D4E1-BF40-B144-C66C77FD15B7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117719" y="-629"/>
            <a:ext cx="2603500" cy="5346700"/>
          </a:xfrm>
          <a:solidFill>
            <a:schemeClr val="tx2">
              <a:lumMod val="20000"/>
              <a:lumOff val="80000"/>
            </a:schemeClr>
          </a:solidFill>
        </p:spPr>
        <p:txBody>
          <a:bodyPr anchor="t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20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endParaRPr lang="es-ES" dirty="0"/>
          </a:p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  <a:p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1884235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Mosaic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Marcador de posición de imagen 11">
            <a:extLst>
              <a:ext uri="{FF2B5EF4-FFF2-40B4-BE49-F238E27FC236}">
                <a16:creationId xmlns:a16="http://schemas.microsoft.com/office/drawing/2014/main" id="{40FC83BF-15B4-3848-B099-FF15DC856F5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-14288" y="-9525"/>
            <a:ext cx="4016376" cy="3446463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  <p:sp>
        <p:nvSpPr>
          <p:cNvPr id="13" name="Marcador de posición de imagen 11">
            <a:extLst>
              <a:ext uri="{FF2B5EF4-FFF2-40B4-BE49-F238E27FC236}">
                <a16:creationId xmlns:a16="http://schemas.microsoft.com/office/drawing/2014/main" id="{641D9F93-4808-0040-8556-DD215376E700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002088" y="-9525"/>
            <a:ext cx="4016376" cy="3446463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  <p:sp>
        <p:nvSpPr>
          <p:cNvPr id="14" name="Marcador de posición de imagen 11">
            <a:extLst>
              <a:ext uri="{FF2B5EF4-FFF2-40B4-BE49-F238E27FC236}">
                <a16:creationId xmlns:a16="http://schemas.microsoft.com/office/drawing/2014/main" id="{8B7E1543-6FFD-4147-A911-78CBA72CFA67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-14288" y="3436040"/>
            <a:ext cx="4016376" cy="3446463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  <p:sp>
        <p:nvSpPr>
          <p:cNvPr id="15" name="Marcador de posición de imagen 11">
            <a:extLst>
              <a:ext uri="{FF2B5EF4-FFF2-40B4-BE49-F238E27FC236}">
                <a16:creationId xmlns:a16="http://schemas.microsoft.com/office/drawing/2014/main" id="{B2288907-4262-5D46-AEA3-AAEAAFB05AC1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4002088" y="3436040"/>
            <a:ext cx="4016376" cy="3446463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</p:spTree>
    <p:extLst>
      <p:ext uri="{BB962C8B-B14F-4D97-AF65-F5344CB8AC3E}">
        <p14:creationId xmlns:p14="http://schemas.microsoft.com/office/powerpoint/2010/main" val="3608400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11">
            <a:extLst>
              <a:ext uri="{FF2B5EF4-FFF2-40B4-BE49-F238E27FC236}">
                <a16:creationId xmlns:a16="http://schemas.microsoft.com/office/drawing/2014/main" id="{3E58AD6F-D8C2-6E42-8B9C-28EFB4A5096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6135993" cy="3446463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  <p:sp>
        <p:nvSpPr>
          <p:cNvPr id="9" name="Marcador de posición de imagen 11">
            <a:extLst>
              <a:ext uri="{FF2B5EF4-FFF2-40B4-BE49-F238E27FC236}">
                <a16:creationId xmlns:a16="http://schemas.microsoft.com/office/drawing/2014/main" id="{77E5C6FC-887C-E248-9846-79164CADAAB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135993" y="3446463"/>
            <a:ext cx="6056007" cy="3411537"/>
          </a:xfrm>
        </p:spPr>
        <p:txBody>
          <a:bodyPr/>
          <a:lstStyle>
            <a:lvl1pPr marL="0" indent="0">
              <a:buNone/>
              <a:defRPr/>
            </a:lvl1pPr>
          </a:lstStyle>
          <a:p>
            <a:r>
              <a:rPr lang="es-ES" dirty="0"/>
              <a:t> </a:t>
            </a:r>
          </a:p>
        </p:txBody>
      </p:sp>
    </p:spTree>
    <p:extLst>
      <p:ext uri="{BB962C8B-B14F-4D97-AF65-F5344CB8AC3E}">
        <p14:creationId xmlns:p14="http://schemas.microsoft.com/office/powerpoint/2010/main" val="35806187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A148C6DB-5F47-AA45-9AE9-A9F430175778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D442A6D2-9F45-C446-97E9-BF5065EFC868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34F042C0-E939-1140-9167-0B75A291613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0D80AB1-4B09-1D42-A52E-64CA0C44E212}" type="datetimeFigureOut">
              <a:rPr lang="es-ES" smtClean="0"/>
              <a:t>8/3/20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87425688-D9B7-A840-A09D-2154F9E4B42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7E2CF4E7-1038-B54C-B8F2-4E3D5FE5955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AD33914B-DA90-6B49-8ECA-95D6497C3F0A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6109803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9491164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777">
          <p15:clr>
            <a:srgbClr val="FBAE40"/>
          </p15:clr>
        </p15:guide>
        <p15:guide id="2" pos="325">
          <p15:clr>
            <a:srgbClr val="FBAE40"/>
          </p15:clr>
        </p15:guide>
        <p15:guide id="3" pos="960">
          <p15:clr>
            <a:srgbClr val="FBAE40"/>
          </p15:clr>
        </p15:guide>
        <p15:guide id="4" pos="1595">
          <p15:clr>
            <a:srgbClr val="FBAE40"/>
          </p15:clr>
        </p15:guide>
        <p15:guide id="5" pos="2230">
          <p15:clr>
            <a:srgbClr val="FBAE40"/>
          </p15:clr>
        </p15:guide>
        <p15:guide id="6" pos="2887">
          <p15:clr>
            <a:srgbClr val="FBAE40"/>
          </p15:clr>
        </p15:guide>
        <p15:guide id="7" pos="3522">
          <p15:clr>
            <a:srgbClr val="FBAE40"/>
          </p15:clr>
        </p15:guide>
        <p15:guide id="8" pos="4158">
          <p15:clr>
            <a:srgbClr val="FBAE40"/>
          </p15:clr>
        </p15:guide>
        <p15:guide id="9" pos="4793">
          <p15:clr>
            <a:srgbClr val="FBAE40"/>
          </p15:clr>
        </p15:guide>
        <p15:guide id="10" pos="5428">
          <p15:clr>
            <a:srgbClr val="FBAE40"/>
          </p15:clr>
        </p15:guide>
        <p15:guide id="11" pos="6063">
          <p15:clr>
            <a:srgbClr val="FBAE40"/>
          </p15:clr>
        </p15:guide>
        <p15:guide id="12" pos="6720">
          <p15:clr>
            <a:srgbClr val="FBAE40"/>
          </p15:clr>
        </p15:guide>
        <p15:guide id="13" pos="7355">
          <p15:clr>
            <a:srgbClr val="FBAE40"/>
          </p15:clr>
        </p15:guide>
        <p15:guide id="14" orient="horz" pos="1185">
          <p15:clr>
            <a:srgbClr val="FBAE40"/>
          </p15:clr>
        </p15:guide>
        <p15:guide id="15" orient="horz" pos="1593">
          <p15:clr>
            <a:srgbClr val="FBAE40"/>
          </p15:clr>
        </p15:guide>
        <p15:guide id="16" orient="horz" pos="1979">
          <p15:clr>
            <a:srgbClr val="FBAE40"/>
          </p15:clr>
        </p15:guide>
        <p15:guide id="17" orient="horz" pos="2387">
          <p15:clr>
            <a:srgbClr val="FBAE40"/>
          </p15:clr>
        </p15:guide>
        <p15:guide id="18" orient="horz" pos="2795">
          <p15:clr>
            <a:srgbClr val="FBAE40"/>
          </p15:clr>
        </p15:guide>
        <p15:guide id="19" orient="horz" pos="3203">
          <p15:clr>
            <a:srgbClr val="FBAE40"/>
          </p15:clr>
        </p15:guide>
        <p15:guide id="20" orient="horz" pos="3589">
          <p15:clr>
            <a:srgbClr val="FBAE40"/>
          </p15:clr>
        </p15:guide>
        <p15:guide id="21" orient="horz" pos="3997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1538350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2D6E37F3-8D38-BB4F-8E52-BDFFC9AD82C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4C0986CE-70BE-174C-BFA7-DEAFEBAB35D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4549D8C0-AB3B-6140-8DA4-C191236BBFE3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0D80AB1-4B09-1D42-A52E-64CA0C44E212}" type="datetimeFigureOut">
              <a:rPr lang="es-ES" smtClean="0"/>
              <a:t>8/3/20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9AEA3822-7CFF-F54E-9E6E-EF28B2680E2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99996EA7-8A48-5D40-829B-BC1679BBFBEB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AD33914B-DA90-6B49-8ECA-95D6497C3F0A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71959517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0" r:id="rId1"/>
    <p:sldLayoutId id="2147483651" r:id="rId2"/>
    <p:sldLayoutId id="2147483654" r:id="rId3"/>
    <p:sldLayoutId id="2147483655" r:id="rId4"/>
    <p:sldLayoutId id="2147483649" r:id="rId5"/>
    <p:sldLayoutId id="2147483652" r:id="rId6"/>
    <p:sldLayoutId id="2147483653" r:id="rId7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5.jpeg"/><Relationship Id="rId5" Type="http://schemas.openxmlformats.org/officeDocument/2006/relationships/image" Target="../media/image4.jpeg"/><Relationship Id="rId4" Type="http://schemas.openxmlformats.org/officeDocument/2006/relationships/image" Target="../media/image3.jpeg"/></Relationships>
</file>

<file path=ppt/slides/_rels/slide4.xml.rels><?xml version="1.0" encoding="UTF-8" standalone="yes"?>
<Relationships xmlns="http://schemas.openxmlformats.org/package/2006/relationships"><Relationship Id="rId3" Type="http://schemas.microsoft.com/office/2007/relationships/hdphoto" Target="../media/hdphoto2.wdp"/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3" Type="http://schemas.microsoft.com/office/2007/relationships/hdphoto" Target="../media/hdphoto3.wdp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eg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microsoft.com/office/2007/relationships/hdphoto" Target="../media/hdphoto4.wdp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eg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jpeg"/><Relationship Id="rId2" Type="http://schemas.openxmlformats.org/officeDocument/2006/relationships/image" Target="../media/image11.jpeg"/><Relationship Id="rId1" Type="http://schemas.openxmlformats.org/officeDocument/2006/relationships/slideLayout" Target="../slideLayouts/slideLayout3.xml"/><Relationship Id="rId5" Type="http://schemas.openxmlformats.org/officeDocument/2006/relationships/image" Target="../media/image14.jpeg"/><Relationship Id="rId4" Type="http://schemas.openxmlformats.org/officeDocument/2006/relationships/image" Target="../media/image13.jpeg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eg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eg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eg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jpeg"/><Relationship Id="rId2" Type="http://schemas.openxmlformats.org/officeDocument/2006/relationships/image" Target="../media/image18.jpeg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jpeg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3" Type="http://schemas.microsoft.com/office/2007/relationships/hdphoto" Target="../media/hdphoto5.wdp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22.jpeg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7" Type="http://schemas.openxmlformats.org/officeDocument/2006/relationships/image" Target="../media/image28.png"/><Relationship Id="rId2" Type="http://schemas.openxmlformats.org/officeDocument/2006/relationships/image" Target="../media/image23.jpeg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27.png"/><Relationship Id="rId5" Type="http://schemas.openxmlformats.org/officeDocument/2006/relationships/image" Target="../media/image26.jpeg"/><Relationship Id="rId4" Type="http://schemas.openxmlformats.org/officeDocument/2006/relationships/image" Target="../media/image25.jpeg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29.jpeg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30.jpeg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jpeg"/><Relationship Id="rId2" Type="http://schemas.openxmlformats.org/officeDocument/2006/relationships/image" Target="../media/image31.jpeg"/><Relationship Id="rId1" Type="http://schemas.openxmlformats.org/officeDocument/2006/relationships/slideLayout" Target="../slideLayouts/slideLayout4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33.jpeg"/><Relationship Id="rId1" Type="http://schemas.openxmlformats.org/officeDocument/2006/relationships/slideLayout" Target="../slideLayouts/slideLayout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4.jpeg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5.jpeg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5.xml"/></Relationships>
</file>

<file path=ppt/slides/_rels/slide2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3.png"/><Relationship Id="rId13" Type="http://schemas.openxmlformats.org/officeDocument/2006/relationships/image" Target="../media/image48.svg"/><Relationship Id="rId18" Type="http://schemas.openxmlformats.org/officeDocument/2006/relationships/image" Target="../media/image53.png"/><Relationship Id="rId26" Type="http://schemas.openxmlformats.org/officeDocument/2006/relationships/image" Target="../media/image61.png"/><Relationship Id="rId3" Type="http://schemas.openxmlformats.org/officeDocument/2006/relationships/image" Target="../media/image38.svg"/><Relationship Id="rId21" Type="http://schemas.openxmlformats.org/officeDocument/2006/relationships/image" Target="../media/image56.svg"/><Relationship Id="rId7" Type="http://schemas.openxmlformats.org/officeDocument/2006/relationships/image" Target="../media/image42.svg"/><Relationship Id="rId12" Type="http://schemas.openxmlformats.org/officeDocument/2006/relationships/image" Target="../media/image47.png"/><Relationship Id="rId17" Type="http://schemas.openxmlformats.org/officeDocument/2006/relationships/image" Target="../media/image52.svg"/><Relationship Id="rId25" Type="http://schemas.openxmlformats.org/officeDocument/2006/relationships/image" Target="../media/image60.svg"/><Relationship Id="rId2" Type="http://schemas.openxmlformats.org/officeDocument/2006/relationships/image" Target="../media/image37.png"/><Relationship Id="rId16" Type="http://schemas.openxmlformats.org/officeDocument/2006/relationships/image" Target="../media/image51.png"/><Relationship Id="rId20" Type="http://schemas.openxmlformats.org/officeDocument/2006/relationships/image" Target="../media/image55.png"/><Relationship Id="rId29" Type="http://schemas.openxmlformats.org/officeDocument/2006/relationships/image" Target="../media/image64.sv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41.png"/><Relationship Id="rId11" Type="http://schemas.openxmlformats.org/officeDocument/2006/relationships/image" Target="../media/image46.svg"/><Relationship Id="rId24" Type="http://schemas.openxmlformats.org/officeDocument/2006/relationships/image" Target="../media/image59.png"/><Relationship Id="rId5" Type="http://schemas.openxmlformats.org/officeDocument/2006/relationships/image" Target="../media/image40.svg"/><Relationship Id="rId15" Type="http://schemas.openxmlformats.org/officeDocument/2006/relationships/image" Target="../media/image50.svg"/><Relationship Id="rId23" Type="http://schemas.openxmlformats.org/officeDocument/2006/relationships/image" Target="../media/image58.svg"/><Relationship Id="rId28" Type="http://schemas.openxmlformats.org/officeDocument/2006/relationships/image" Target="../media/image63.png"/><Relationship Id="rId10" Type="http://schemas.openxmlformats.org/officeDocument/2006/relationships/image" Target="../media/image45.png"/><Relationship Id="rId19" Type="http://schemas.openxmlformats.org/officeDocument/2006/relationships/image" Target="../media/image54.svg"/><Relationship Id="rId31" Type="http://schemas.openxmlformats.org/officeDocument/2006/relationships/image" Target="../media/image66.svg"/><Relationship Id="rId4" Type="http://schemas.openxmlformats.org/officeDocument/2006/relationships/image" Target="../media/image39.png"/><Relationship Id="rId9" Type="http://schemas.openxmlformats.org/officeDocument/2006/relationships/image" Target="../media/image44.svg"/><Relationship Id="rId14" Type="http://schemas.openxmlformats.org/officeDocument/2006/relationships/image" Target="../media/image49.png"/><Relationship Id="rId22" Type="http://schemas.openxmlformats.org/officeDocument/2006/relationships/image" Target="../media/image57.png"/><Relationship Id="rId27" Type="http://schemas.openxmlformats.org/officeDocument/2006/relationships/image" Target="../media/image62.svg"/><Relationship Id="rId30" Type="http://schemas.openxmlformats.org/officeDocument/2006/relationships/image" Target="../media/image65.png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6.xml"/><Relationship Id="rId5" Type="http://schemas.openxmlformats.org/officeDocument/2006/relationships/image" Target="../media/image67.png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5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Rectángulo 74">
            <a:extLst>
              <a:ext uri="{FF2B5EF4-FFF2-40B4-BE49-F238E27FC236}">
                <a16:creationId xmlns:a16="http://schemas.microsoft.com/office/drawing/2014/main" id="{AD8C1904-53A9-0C4B-95A3-2D06F35BE331}"/>
              </a:ext>
            </a:extLst>
          </p:cNvPr>
          <p:cNvSpPr/>
          <p:nvPr/>
        </p:nvSpPr>
        <p:spPr>
          <a:xfrm>
            <a:off x="-1" y="0"/>
            <a:ext cx="12192001" cy="6858000"/>
          </a:xfrm>
          <a:prstGeom prst="rect">
            <a:avLst/>
          </a:prstGeom>
          <a:solidFill>
            <a:srgbClr val="0D0A1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B95F579-3E71-9843-B651-C49113DDE5DB}"/>
              </a:ext>
            </a:extLst>
          </p:cNvPr>
          <p:cNvSpPr/>
          <p:nvPr/>
        </p:nvSpPr>
        <p:spPr>
          <a:xfrm>
            <a:off x="554636" y="509666"/>
            <a:ext cx="11062741" cy="5726242"/>
          </a:xfrm>
          <a:prstGeom prst="rect">
            <a:avLst/>
          </a:prstGeom>
          <a:noFill/>
          <a:ln w="25400">
            <a:solidFill>
              <a:schemeClr val="accent5">
                <a:lumMod val="7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B565ECC9-E8F6-E749-B09B-740872548112}"/>
              </a:ext>
            </a:extLst>
          </p:cNvPr>
          <p:cNvSpPr txBox="1"/>
          <p:nvPr/>
        </p:nvSpPr>
        <p:spPr>
          <a:xfrm>
            <a:off x="0" y="1744490"/>
            <a:ext cx="12177009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400" spc="40" dirty="0">
                <a:solidFill>
                  <a:schemeClr val="bg1"/>
                </a:solidFill>
                <a:latin typeface="Oswald" pitchFamily="2" charset="77"/>
              </a:rPr>
              <a:t>MAKE EARTH GREAT AGAIN</a:t>
            </a:r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042EDF56-D420-3C47-A832-CCE5DA5C1866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3"/>
          <a:stretch/>
        </p:blipFill>
        <p:spPr>
          <a:xfrm>
            <a:off x="830278" y="2773180"/>
            <a:ext cx="10531444" cy="4084821"/>
          </a:xfrm>
          <a:prstGeom prst="rect">
            <a:avLst/>
          </a:prstGeom>
        </p:spPr>
      </p:pic>
      <p:sp>
        <p:nvSpPr>
          <p:cNvPr id="7" name="CuadroTexto 6">
            <a:extLst>
              <a:ext uri="{FF2B5EF4-FFF2-40B4-BE49-F238E27FC236}">
                <a16:creationId xmlns:a16="http://schemas.microsoft.com/office/drawing/2014/main" id="{88163E8C-27EE-3D44-8995-DAFCA00767FB}"/>
              </a:ext>
            </a:extLst>
          </p:cNvPr>
          <p:cNvSpPr txBox="1"/>
          <p:nvPr/>
        </p:nvSpPr>
        <p:spPr>
          <a:xfrm>
            <a:off x="0" y="1031636"/>
            <a:ext cx="12192000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600" spc="300" dirty="0">
                <a:solidFill>
                  <a:schemeClr val="bg1">
                    <a:alpha val="58000"/>
                  </a:schemeClr>
                </a:solidFill>
                <a:latin typeface="Oswald" pitchFamily="2" charset="77"/>
              </a:rPr>
              <a:t>A PRESENTATION BY SLIDECORE</a:t>
            </a:r>
          </a:p>
        </p:txBody>
      </p:sp>
    </p:spTree>
    <p:extLst>
      <p:ext uri="{BB962C8B-B14F-4D97-AF65-F5344CB8AC3E}">
        <p14:creationId xmlns:p14="http://schemas.microsoft.com/office/powerpoint/2010/main" val="10175692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1"/>
            <a:ext cx="4489184" cy="2259375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467" dirty="0">
                <a:solidFill>
                  <a:schemeClr val="tx2">
                    <a:lumMod val="50000"/>
                  </a:schemeClr>
                </a:solidFill>
                <a:latin typeface="Oswald" pitchFamily="2" charset="77"/>
                <a:cs typeface="Arial" panose="020B0604020202020204" pitchFamily="34" charset="0"/>
              </a:rPr>
              <a:t>EDIT AS A POWER POINT </a:t>
            </a:r>
            <a:br>
              <a:rPr lang="en" sz="1467" dirty="0">
                <a:solidFill>
                  <a:schemeClr val="tx2">
                    <a:lumMod val="50000"/>
                  </a:schemeClr>
                </a:solidFill>
                <a:latin typeface="Oswald" pitchFamily="2" charset="77"/>
                <a:cs typeface="Arial" panose="020B0604020202020204" pitchFamily="34" charset="0"/>
              </a:rPr>
            </a:br>
            <a:endParaRPr lang="en" sz="1467" dirty="0">
              <a:solidFill>
                <a:schemeClr val="tx2">
                  <a:lumMod val="50000"/>
                </a:schemeClr>
              </a:solidFill>
              <a:latin typeface="Oswald" pitchFamily="2" charset="77"/>
              <a:cs typeface="Arial" panose="020B0604020202020204" pitchFamily="34" charset="0"/>
            </a:endParaRP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Click the “Edit in Power Point” button below the template preview.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 .pptx file will be downloaded in your computer.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solidFill>
                <a:schemeClr val="tx2">
                  <a:lumMod val="50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7" cy="2259371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r>
              <a:rPr lang="es-ES" sz="1467" dirty="0">
                <a:solidFill>
                  <a:schemeClr val="tx2">
                    <a:lumMod val="50000"/>
                  </a:schemeClr>
                </a:solidFill>
                <a:latin typeface="Oswald" pitchFamily="2" charset="77"/>
                <a:cs typeface="Arial" panose="020B0604020202020204" pitchFamily="34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solidFill>
                <a:schemeClr val="tx2">
                  <a:lumMod val="50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Make sure to be logged in your Google account.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Click the “Edit in Google Slides “ button below the template preview.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solidFill>
                  <a:schemeClr val="tx2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6" y="297690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dirty="0">
                <a:solidFill>
                  <a:schemeClr val="tx2">
                    <a:lumMod val="75000"/>
                  </a:schemeClr>
                </a:solidFill>
                <a:latin typeface="Oswald" pitchFamily="2" charset="77"/>
                <a:cs typeface="Arial" panose="020B0604020202020204" pitchFamily="34" charset="0"/>
              </a:rPr>
              <a:t>INSTRUCTIONS FOR USE</a:t>
            </a:r>
          </a:p>
          <a:p>
            <a:pPr>
              <a:lnSpc>
                <a:spcPts val="4880"/>
              </a:lnSpc>
            </a:pPr>
            <a:r>
              <a:rPr lang="en" sz="2000" dirty="0">
                <a:latin typeface="Arial" panose="020B0604020202020204" pitchFamily="34" charset="0"/>
                <a:cs typeface="Arial" panose="020B0604020202020204" pitchFamily="34" charset="0"/>
              </a:rPr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6" y="5870077"/>
            <a:ext cx="10485575" cy="776863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You are free to use this presentation under </a:t>
            </a:r>
            <a:r>
              <a:rPr lang="en" sz="1100" dirty="0">
                <a:solidFill>
                  <a:schemeClr val="accent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Creative Commons Attribution License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But please, either keep the Credits Slide or mention </a:t>
            </a:r>
            <a:r>
              <a:rPr lang="en" sz="1100" dirty="0" err="1">
                <a:solidFill>
                  <a:schemeClr val="accent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Slidecore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1860"/>
              </a:lnSpc>
            </a:pPr>
            <a:b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</a:br>
            <a:endParaRPr lang="en" sz="11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104872" y="1739195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4194475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Marcador de posición de imagen 26">
            <a:extLst>
              <a:ext uri="{FF2B5EF4-FFF2-40B4-BE49-F238E27FC236}">
                <a16:creationId xmlns:a16="http://schemas.microsoft.com/office/drawing/2014/main" id="{EBF6D153-3D81-FB49-B4AD-B6D6B4275BEF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2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7" name="Marcador de posición de imagen 6">
            <a:extLst>
              <a:ext uri="{FF2B5EF4-FFF2-40B4-BE49-F238E27FC236}">
                <a16:creationId xmlns:a16="http://schemas.microsoft.com/office/drawing/2014/main" id="{CA694D63-B8F2-E743-B907-4BC0124A914C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44500" y="1511300"/>
            <a:ext cx="2603500" cy="5346700"/>
          </a:xfrm>
        </p:spPr>
      </p:pic>
      <p:pic>
        <p:nvPicPr>
          <p:cNvPr id="13" name="Marcador de posición de imagen 12">
            <a:extLst>
              <a:ext uri="{FF2B5EF4-FFF2-40B4-BE49-F238E27FC236}">
                <a16:creationId xmlns:a16="http://schemas.microsoft.com/office/drawing/2014/main" id="{F7C58379-D018-AC41-8B6E-2282C6A473BC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9" name="Marcador de posición de imagen 18">
            <a:extLst>
              <a:ext uri="{FF2B5EF4-FFF2-40B4-BE49-F238E27FC236}">
                <a16:creationId xmlns:a16="http://schemas.microsoft.com/office/drawing/2014/main" id="{188B7E35-70BF-7743-A755-1234887DEC9D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2DCA20EB-1ED9-0848-847F-B6E886EEA6D5}"/>
              </a:ext>
            </a:extLst>
          </p:cNvPr>
          <p:cNvSpPr txBox="1"/>
          <p:nvPr/>
        </p:nvSpPr>
        <p:spPr>
          <a:xfrm>
            <a:off x="461394" y="2384227"/>
            <a:ext cx="2586605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01</a:t>
            </a:r>
            <a:endParaRPr lang="es-ES" sz="54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46F93365-0DFF-3F4C-A254-E8D29210752C}"/>
              </a:ext>
            </a:extLst>
          </p:cNvPr>
          <p:cNvSpPr txBox="1"/>
          <p:nvPr/>
        </p:nvSpPr>
        <p:spPr>
          <a:xfrm>
            <a:off x="461394" y="3642848"/>
            <a:ext cx="258660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spc="3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Arial" panose="020B0604020202020204" pitchFamily="34" charset="0"/>
              </a:rPr>
              <a:t>INTRODUCTION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A4A55A9C-98DF-8F46-B5D7-B22535AC2DD2}"/>
              </a:ext>
            </a:extLst>
          </p:cNvPr>
          <p:cNvSpPr txBox="1"/>
          <p:nvPr/>
        </p:nvSpPr>
        <p:spPr>
          <a:xfrm>
            <a:off x="3338703" y="2384227"/>
            <a:ext cx="260349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02</a:t>
            </a:r>
            <a:endParaRPr lang="es-ES" sz="54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75C7023E-0378-B14F-BD0D-FC9108C05516}"/>
              </a:ext>
            </a:extLst>
          </p:cNvPr>
          <p:cNvSpPr txBox="1"/>
          <p:nvPr/>
        </p:nvSpPr>
        <p:spPr>
          <a:xfrm>
            <a:off x="3338702" y="3642848"/>
            <a:ext cx="260349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spc="3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Arial" panose="020B0604020202020204" pitchFamily="34" charset="0"/>
              </a:rPr>
              <a:t>FACTS TO KNOW</a:t>
            </a: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226724FB-E0D4-1444-97D6-9EBD332E4993}"/>
              </a:ext>
            </a:extLst>
          </p:cNvPr>
          <p:cNvSpPr txBox="1"/>
          <p:nvPr/>
        </p:nvSpPr>
        <p:spPr>
          <a:xfrm>
            <a:off x="6232904" y="2384227"/>
            <a:ext cx="2603499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03</a:t>
            </a:r>
            <a:endParaRPr lang="es-ES" sz="54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85C770C5-BC00-E84C-A4C1-51A7537A5D21}"/>
              </a:ext>
            </a:extLst>
          </p:cNvPr>
          <p:cNvSpPr txBox="1"/>
          <p:nvPr/>
        </p:nvSpPr>
        <p:spPr>
          <a:xfrm>
            <a:off x="6249800" y="3642848"/>
            <a:ext cx="2586603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spc="3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Arial" panose="020B0604020202020204" pitchFamily="34" charset="0"/>
              </a:rPr>
              <a:t>SOLUTIONS</a:t>
            </a: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855F9D61-CA41-0B47-B78B-F7A951DCEEFA}"/>
              </a:ext>
            </a:extLst>
          </p:cNvPr>
          <p:cNvSpPr txBox="1"/>
          <p:nvPr/>
        </p:nvSpPr>
        <p:spPr>
          <a:xfrm>
            <a:off x="9127106" y="2384227"/>
            <a:ext cx="2603499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04</a:t>
            </a:r>
            <a:endParaRPr lang="es-ES" sz="54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A5741D54-F732-234D-A0A3-58856FF073E4}"/>
              </a:ext>
            </a:extLst>
          </p:cNvPr>
          <p:cNvSpPr txBox="1"/>
          <p:nvPr/>
        </p:nvSpPr>
        <p:spPr>
          <a:xfrm>
            <a:off x="9127107" y="3642848"/>
            <a:ext cx="260349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spc="3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Arial" panose="020B0604020202020204" pitchFamily="34" charset="0"/>
              </a:rPr>
              <a:t>CONCLUSION</a:t>
            </a:r>
          </a:p>
        </p:txBody>
      </p:sp>
    </p:spTree>
    <p:extLst>
      <p:ext uri="{BB962C8B-B14F-4D97-AF65-F5344CB8AC3E}">
        <p14:creationId xmlns:p14="http://schemas.microsoft.com/office/powerpoint/2010/main" val="32166794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2F38954A-BDB7-C24B-9725-F8C295B062F8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1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CuadroTexto 7">
            <a:extLst>
              <a:ext uri="{FF2B5EF4-FFF2-40B4-BE49-F238E27FC236}">
                <a16:creationId xmlns:a16="http://schemas.microsoft.com/office/drawing/2014/main" id="{C30410DF-D6CF-9F48-ABD1-5EA95554B39B}"/>
              </a:ext>
            </a:extLst>
          </p:cNvPr>
          <p:cNvSpPr txBox="1"/>
          <p:nvPr/>
        </p:nvSpPr>
        <p:spPr>
          <a:xfrm>
            <a:off x="0" y="3159399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spc="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INTRODUCTION</a:t>
            </a:r>
            <a:endParaRPr lang="es-ES" sz="4400" spc="6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BC51C414-CF5B-C441-A768-BCDE2AE02728}"/>
              </a:ext>
            </a:extLst>
          </p:cNvPr>
          <p:cNvSpPr txBox="1"/>
          <p:nvPr/>
        </p:nvSpPr>
        <p:spPr>
          <a:xfrm>
            <a:off x="0" y="1357312"/>
            <a:ext cx="1219200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9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01</a:t>
            </a:r>
            <a:endParaRPr lang="es-ES" sz="72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F9D24210-80D9-F948-A517-CA0739E4D2D4}"/>
              </a:ext>
            </a:extLst>
          </p:cNvPr>
          <p:cNvSpPr/>
          <p:nvPr/>
        </p:nvSpPr>
        <p:spPr>
          <a:xfrm>
            <a:off x="4750984" y="869429"/>
            <a:ext cx="2690032" cy="4751179"/>
          </a:xfrm>
          <a:prstGeom prst="rect">
            <a:avLst/>
          </a:prstGeom>
          <a:noFill/>
          <a:ln w="38100">
            <a:solidFill>
              <a:schemeClr val="bg1">
                <a:alpha val="42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583BE631-B2C9-CD42-86B9-D7677E455403}"/>
              </a:ext>
            </a:extLst>
          </p:cNvPr>
          <p:cNvSpPr/>
          <p:nvPr/>
        </p:nvSpPr>
        <p:spPr>
          <a:xfrm>
            <a:off x="2393325" y="4662305"/>
            <a:ext cx="1079500" cy="1371600"/>
          </a:xfrm>
          <a:custGeom>
            <a:avLst/>
            <a:gdLst>
              <a:gd name="connsiteX0" fmla="*/ 0 w 1079500"/>
              <a:gd name="connsiteY0" fmla="*/ 0 h 1371600"/>
              <a:gd name="connsiteX1" fmla="*/ 1079500 w 1079500"/>
              <a:gd name="connsiteY1" fmla="*/ 0 h 1371600"/>
              <a:gd name="connsiteX2" fmla="*/ 1079500 w 1079500"/>
              <a:gd name="connsiteY2" fmla="*/ 1371600 h 1371600"/>
              <a:gd name="connsiteX3" fmla="*/ 0 w 1079500"/>
              <a:gd name="connsiteY3" fmla="*/ 1371600 h 1371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79500" h="1371600">
                <a:moveTo>
                  <a:pt x="0" y="0"/>
                </a:moveTo>
                <a:lnTo>
                  <a:pt x="1079500" y="0"/>
                </a:lnTo>
                <a:lnTo>
                  <a:pt x="1079500" y="1371600"/>
                </a:lnTo>
                <a:lnTo>
                  <a:pt x="0" y="1371600"/>
                </a:lnTo>
                <a:close/>
              </a:path>
            </a:pathLst>
          </a:custGeom>
          <a:noFill/>
          <a:ln w="944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50A7A102-17B2-E945-8F25-0904CAA93E19}"/>
              </a:ext>
            </a:extLst>
          </p:cNvPr>
          <p:cNvSpPr/>
          <p:nvPr/>
        </p:nvSpPr>
        <p:spPr>
          <a:xfrm>
            <a:off x="5846817" y="4662305"/>
            <a:ext cx="497539" cy="49753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41511555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3">
            <a:extLst>
              <a:ext uri="{FF2B5EF4-FFF2-40B4-BE49-F238E27FC236}">
                <a16:creationId xmlns:a16="http://schemas.microsoft.com/office/drawing/2014/main" id="{59A64F34-F960-F74E-9908-E8981D4D6F25}"/>
              </a:ext>
            </a:extLst>
          </p:cNvPr>
          <p:cNvSpPr/>
          <p:nvPr/>
        </p:nvSpPr>
        <p:spPr>
          <a:xfrm>
            <a:off x="6096000" y="0"/>
            <a:ext cx="6096000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3C9B133B-2B07-3F4D-9C43-7B2AA8114F58}"/>
              </a:ext>
            </a:extLst>
          </p:cNvPr>
          <p:cNvSpPr txBox="1"/>
          <p:nvPr/>
        </p:nvSpPr>
        <p:spPr>
          <a:xfrm>
            <a:off x="775474" y="3064250"/>
            <a:ext cx="4390415" cy="29608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Global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warming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long-term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rise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in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average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temperature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of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Earth's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climate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system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 </a:t>
            </a:r>
          </a:p>
          <a:p>
            <a:pPr>
              <a:lnSpc>
                <a:spcPct val="150000"/>
              </a:lnSpc>
            </a:pPr>
            <a:endParaRPr lang="es-ES" sz="1400" dirty="0">
              <a:solidFill>
                <a:schemeClr val="tx2"/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  <a:p>
            <a:pPr>
              <a:lnSpc>
                <a:spcPct val="150000"/>
              </a:lnSpc>
            </a:pP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Intergovernmental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Panel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Climate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Change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(IPCC)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Fifth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Assessment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Report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concluded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"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extremely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likely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that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human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influence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has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been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 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dominant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cause of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observed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warming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since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mid-20th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century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".</a:t>
            </a:r>
          </a:p>
          <a:p>
            <a:pPr>
              <a:lnSpc>
                <a:spcPct val="150000"/>
              </a:lnSpc>
            </a:pPr>
            <a:endParaRPr lang="es-ES" sz="1400" dirty="0">
              <a:solidFill>
                <a:schemeClr val="tx2"/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C822B87C-C6E4-DE49-9B82-F76E28FB5EC3}"/>
              </a:ext>
            </a:extLst>
          </p:cNvPr>
          <p:cNvSpPr txBox="1"/>
          <p:nvPr/>
        </p:nvSpPr>
        <p:spPr>
          <a:xfrm>
            <a:off x="775474" y="1214584"/>
            <a:ext cx="4390414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600" dirty="0">
                <a:solidFill>
                  <a:schemeClr val="tx2"/>
                </a:solidFill>
                <a:latin typeface="Oswald" pitchFamily="2" charset="77"/>
              </a:rPr>
              <a:t>GLOBAL WARMING PROBLEM</a:t>
            </a:r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8E198D20-455B-8842-8419-2B2EF641451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2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6096000" y="0"/>
            <a:ext cx="6096000" cy="685800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C9BEF5EE-6E21-8748-AE76-CA2332A149F1}"/>
              </a:ext>
            </a:extLst>
          </p:cNvPr>
          <p:cNvSpPr/>
          <p:nvPr/>
        </p:nvSpPr>
        <p:spPr>
          <a:xfrm>
            <a:off x="-154637" y="747948"/>
            <a:ext cx="4871780" cy="1930400"/>
          </a:xfrm>
          <a:prstGeom prst="rect">
            <a:avLst/>
          </a:prstGeom>
          <a:noFill/>
          <a:ln w="38100">
            <a:solidFill>
              <a:schemeClr val="accent2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3732397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4D840B65-80D6-064B-9D03-AFAD4C9793D0}"/>
              </a:ext>
            </a:extLst>
          </p:cNvPr>
          <p:cNvSpPr/>
          <p:nvPr/>
        </p:nvSpPr>
        <p:spPr>
          <a:xfrm>
            <a:off x="9563724" y="0"/>
            <a:ext cx="2628275" cy="6858000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0" name="Imagen 29">
            <a:extLst>
              <a:ext uri="{FF2B5EF4-FFF2-40B4-BE49-F238E27FC236}">
                <a16:creationId xmlns:a16="http://schemas.microsoft.com/office/drawing/2014/main" id="{3ADF6000-46AF-0947-98CF-7F2308C7DB9D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543800" y="517316"/>
            <a:ext cx="3899323" cy="5811667"/>
          </a:xfrm>
          <a:prstGeom prst="rect">
            <a:avLst/>
          </a:prstGeom>
        </p:spPr>
      </p:pic>
      <p:sp>
        <p:nvSpPr>
          <p:cNvPr id="5" name="CuadroTexto 4">
            <a:extLst>
              <a:ext uri="{FF2B5EF4-FFF2-40B4-BE49-F238E27FC236}">
                <a16:creationId xmlns:a16="http://schemas.microsoft.com/office/drawing/2014/main" id="{52A6AFCA-BC7C-A841-9F86-74DA8D19D28C}"/>
              </a:ext>
            </a:extLst>
          </p:cNvPr>
          <p:cNvSpPr txBox="1"/>
          <p:nvPr/>
        </p:nvSpPr>
        <p:spPr>
          <a:xfrm>
            <a:off x="1168987" y="2095707"/>
            <a:ext cx="1899946" cy="3047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Parts</a:t>
            </a:r>
            <a:r>
              <a:rPr lang="es-ES" sz="1050" dirty="0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 per </a:t>
            </a: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million</a:t>
            </a:r>
            <a:endParaRPr lang="es-ES" sz="1050" dirty="0">
              <a:solidFill>
                <a:schemeClr val="tx2">
                  <a:lumMod val="60000"/>
                  <a:lumOff val="40000"/>
                </a:schemeClr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31A7CDE9-FDF5-5648-ABED-7E6CB7DC36E1}"/>
              </a:ext>
            </a:extLst>
          </p:cNvPr>
          <p:cNvSpPr/>
          <p:nvPr/>
        </p:nvSpPr>
        <p:spPr>
          <a:xfrm>
            <a:off x="1150484" y="1221818"/>
            <a:ext cx="1228221" cy="101566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6000" dirty="0">
                <a:solidFill>
                  <a:schemeClr val="tx2"/>
                </a:solidFill>
                <a:latin typeface="Oswald" pitchFamily="2" charset="77"/>
              </a:rPr>
              <a:t>413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53761776-EDE4-B347-8CC1-03D0E6EF3736}"/>
              </a:ext>
            </a:extLst>
          </p:cNvPr>
          <p:cNvSpPr/>
          <p:nvPr/>
        </p:nvSpPr>
        <p:spPr>
          <a:xfrm>
            <a:off x="3950079" y="1221818"/>
            <a:ext cx="2899745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6000" dirty="0">
                <a:solidFill>
                  <a:schemeClr val="tx2"/>
                </a:solidFill>
                <a:latin typeface="Oswald" pitchFamily="2" charset="77"/>
              </a:rPr>
              <a:t>1.9</a:t>
            </a: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21913A53-ECA8-C643-B357-2B69D9FA4C49}"/>
              </a:ext>
            </a:extLst>
          </p:cNvPr>
          <p:cNvSpPr/>
          <p:nvPr/>
        </p:nvSpPr>
        <p:spPr>
          <a:xfrm>
            <a:off x="1150484" y="3679010"/>
            <a:ext cx="1500732" cy="1015663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6000" dirty="0">
                <a:solidFill>
                  <a:schemeClr val="tx2"/>
                </a:solidFill>
                <a:latin typeface="Oswald" pitchFamily="2" charset="77"/>
              </a:rPr>
              <a:t>12.</a:t>
            </a:r>
            <a:r>
              <a:rPr lang="es-ES" sz="4000" dirty="0">
                <a:solidFill>
                  <a:schemeClr val="tx2"/>
                </a:solidFill>
                <a:latin typeface="Oswald" pitchFamily="2" charset="77"/>
              </a:rPr>
              <a:t>85</a:t>
            </a:r>
            <a:endParaRPr lang="es-ES" sz="6000" dirty="0">
              <a:solidFill>
                <a:schemeClr val="tx2"/>
              </a:solidFill>
              <a:latin typeface="Oswald" pitchFamily="2" charset="77"/>
            </a:endParaRPr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B2AA075-46C7-A94D-81F6-FAFD19885598}"/>
              </a:ext>
            </a:extLst>
          </p:cNvPr>
          <p:cNvSpPr/>
          <p:nvPr/>
        </p:nvSpPr>
        <p:spPr>
          <a:xfrm>
            <a:off x="3950080" y="3679010"/>
            <a:ext cx="2476120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6000" dirty="0">
                <a:solidFill>
                  <a:schemeClr val="tx2"/>
                </a:solidFill>
                <a:latin typeface="Oswald" pitchFamily="2" charset="77"/>
              </a:rPr>
              <a:t>3.</a:t>
            </a:r>
            <a:r>
              <a:rPr lang="es-ES" sz="3600" dirty="0">
                <a:solidFill>
                  <a:schemeClr val="tx2"/>
                </a:solidFill>
                <a:latin typeface="Oswald" pitchFamily="2" charset="77"/>
              </a:rPr>
              <a:t>3</a:t>
            </a:r>
            <a:endParaRPr lang="es-ES" sz="6000" dirty="0">
              <a:solidFill>
                <a:schemeClr val="tx2"/>
              </a:solidFill>
              <a:latin typeface="Oswald" pitchFamily="2" charset="77"/>
            </a:endParaRP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244CC2F3-C290-344E-AFDC-5D3DF08DD9C1}"/>
              </a:ext>
            </a:extLst>
          </p:cNvPr>
          <p:cNvSpPr/>
          <p:nvPr/>
        </p:nvSpPr>
        <p:spPr>
          <a:xfrm>
            <a:off x="1181582" y="2455618"/>
            <a:ext cx="1589050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dirty="0">
                <a:solidFill>
                  <a:schemeClr val="tx2"/>
                </a:solidFill>
                <a:latin typeface="Oswald" pitchFamily="2" charset="77"/>
              </a:rPr>
              <a:t>CARBON DIOXIDE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D4E0F10E-AB4D-A048-8E0C-5F7A489E5CB3}"/>
              </a:ext>
            </a:extLst>
          </p:cNvPr>
          <p:cNvSpPr txBox="1"/>
          <p:nvPr/>
        </p:nvSpPr>
        <p:spPr>
          <a:xfrm>
            <a:off x="3962674" y="2095707"/>
            <a:ext cx="1899946" cy="3047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ºF</a:t>
            </a:r>
            <a:r>
              <a:rPr lang="es-ES" sz="1050" dirty="0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since</a:t>
            </a:r>
            <a:r>
              <a:rPr lang="es-ES" sz="1050" dirty="0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 1880</a:t>
            </a:r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5421046D-881C-2641-B84C-F3FE3190FBA5}"/>
              </a:ext>
            </a:extLst>
          </p:cNvPr>
          <p:cNvSpPr/>
          <p:nvPr/>
        </p:nvSpPr>
        <p:spPr>
          <a:xfrm>
            <a:off x="3975269" y="2455618"/>
            <a:ext cx="1899946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dirty="0">
                <a:solidFill>
                  <a:schemeClr val="tx2"/>
                </a:solidFill>
                <a:latin typeface="Oswald" pitchFamily="2" charset="77"/>
              </a:rPr>
              <a:t>GLOBAL TEMPLERATURE</a:t>
            </a:r>
          </a:p>
        </p:txBody>
      </p:sp>
      <p:sp>
        <p:nvSpPr>
          <p:cNvPr id="19" name="Gráfico 17">
            <a:extLst>
              <a:ext uri="{FF2B5EF4-FFF2-40B4-BE49-F238E27FC236}">
                <a16:creationId xmlns:a16="http://schemas.microsoft.com/office/drawing/2014/main" id="{043ECAD4-0C7B-D74C-A6D0-693BE8E46983}"/>
              </a:ext>
            </a:extLst>
          </p:cNvPr>
          <p:cNvSpPr/>
          <p:nvPr/>
        </p:nvSpPr>
        <p:spPr>
          <a:xfrm rot="5400000">
            <a:off x="2337910" y="1765725"/>
            <a:ext cx="331706" cy="163530"/>
          </a:xfrm>
          <a:custGeom>
            <a:avLst/>
            <a:gdLst>
              <a:gd name="connsiteX0" fmla="*/ 403739 w 403739"/>
              <a:gd name="connsiteY0" fmla="*/ 88102 h 199042"/>
              <a:gd name="connsiteX1" fmla="*/ 49223 w 403739"/>
              <a:gd name="connsiteY1" fmla="*/ 88102 h 199042"/>
              <a:gd name="connsiteX2" fmla="*/ 130156 w 403739"/>
              <a:gd name="connsiteY2" fmla="*/ 16162 h 199042"/>
              <a:gd name="connsiteX3" fmla="*/ 111974 w 403739"/>
              <a:gd name="connsiteY3" fmla="*/ 0 h 199042"/>
              <a:gd name="connsiteX4" fmla="*/ 0 w 403739"/>
              <a:gd name="connsiteY4" fmla="*/ 99532 h 199042"/>
              <a:gd name="connsiteX5" fmla="*/ 111974 w 403739"/>
              <a:gd name="connsiteY5" fmla="*/ 199042 h 199042"/>
              <a:gd name="connsiteX6" fmla="*/ 130156 w 403739"/>
              <a:gd name="connsiteY6" fmla="*/ 182880 h 199042"/>
              <a:gd name="connsiteX7" fmla="*/ 49223 w 403739"/>
              <a:gd name="connsiteY7" fmla="*/ 110962 h 199042"/>
              <a:gd name="connsiteX8" fmla="*/ 403739 w 403739"/>
              <a:gd name="connsiteY8" fmla="*/ 110962 h 199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03739" h="199042">
                <a:moveTo>
                  <a:pt x="403739" y="88102"/>
                </a:moveTo>
                <a:lnTo>
                  <a:pt x="49223" y="88102"/>
                </a:lnTo>
                <a:lnTo>
                  <a:pt x="130156" y="16162"/>
                </a:lnTo>
                <a:lnTo>
                  <a:pt x="111974" y="0"/>
                </a:lnTo>
                <a:lnTo>
                  <a:pt x="0" y="99532"/>
                </a:lnTo>
                <a:lnTo>
                  <a:pt x="111974" y="199042"/>
                </a:lnTo>
                <a:lnTo>
                  <a:pt x="130156" y="182880"/>
                </a:lnTo>
                <a:lnTo>
                  <a:pt x="49223" y="110962"/>
                </a:lnTo>
                <a:lnTo>
                  <a:pt x="403739" y="110962"/>
                </a:lnTo>
                <a:close/>
              </a:path>
            </a:pathLst>
          </a:custGeom>
          <a:solidFill>
            <a:srgbClr val="C00000"/>
          </a:solidFill>
          <a:ln w="25598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1" name="Gráfico 17">
            <a:extLst>
              <a:ext uri="{FF2B5EF4-FFF2-40B4-BE49-F238E27FC236}">
                <a16:creationId xmlns:a16="http://schemas.microsoft.com/office/drawing/2014/main" id="{E6F1B0D7-164D-0B46-BE5E-4826ABCF4661}"/>
              </a:ext>
            </a:extLst>
          </p:cNvPr>
          <p:cNvSpPr/>
          <p:nvPr/>
        </p:nvSpPr>
        <p:spPr>
          <a:xfrm rot="5400000">
            <a:off x="4943950" y="1765725"/>
            <a:ext cx="331706" cy="163530"/>
          </a:xfrm>
          <a:custGeom>
            <a:avLst/>
            <a:gdLst>
              <a:gd name="connsiteX0" fmla="*/ 403739 w 403739"/>
              <a:gd name="connsiteY0" fmla="*/ 88102 h 199042"/>
              <a:gd name="connsiteX1" fmla="*/ 49223 w 403739"/>
              <a:gd name="connsiteY1" fmla="*/ 88102 h 199042"/>
              <a:gd name="connsiteX2" fmla="*/ 130156 w 403739"/>
              <a:gd name="connsiteY2" fmla="*/ 16162 h 199042"/>
              <a:gd name="connsiteX3" fmla="*/ 111974 w 403739"/>
              <a:gd name="connsiteY3" fmla="*/ 0 h 199042"/>
              <a:gd name="connsiteX4" fmla="*/ 0 w 403739"/>
              <a:gd name="connsiteY4" fmla="*/ 99532 h 199042"/>
              <a:gd name="connsiteX5" fmla="*/ 111974 w 403739"/>
              <a:gd name="connsiteY5" fmla="*/ 199042 h 199042"/>
              <a:gd name="connsiteX6" fmla="*/ 130156 w 403739"/>
              <a:gd name="connsiteY6" fmla="*/ 182880 h 199042"/>
              <a:gd name="connsiteX7" fmla="*/ 49223 w 403739"/>
              <a:gd name="connsiteY7" fmla="*/ 110962 h 199042"/>
              <a:gd name="connsiteX8" fmla="*/ 403739 w 403739"/>
              <a:gd name="connsiteY8" fmla="*/ 110962 h 199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03739" h="199042">
                <a:moveTo>
                  <a:pt x="403739" y="88102"/>
                </a:moveTo>
                <a:lnTo>
                  <a:pt x="49223" y="88102"/>
                </a:lnTo>
                <a:lnTo>
                  <a:pt x="130156" y="16162"/>
                </a:lnTo>
                <a:lnTo>
                  <a:pt x="111974" y="0"/>
                </a:lnTo>
                <a:lnTo>
                  <a:pt x="0" y="99532"/>
                </a:lnTo>
                <a:lnTo>
                  <a:pt x="111974" y="199042"/>
                </a:lnTo>
                <a:lnTo>
                  <a:pt x="130156" y="182880"/>
                </a:lnTo>
                <a:lnTo>
                  <a:pt x="49223" y="110962"/>
                </a:lnTo>
                <a:lnTo>
                  <a:pt x="403739" y="110962"/>
                </a:lnTo>
                <a:close/>
              </a:path>
            </a:pathLst>
          </a:custGeom>
          <a:solidFill>
            <a:srgbClr val="C00000"/>
          </a:solidFill>
          <a:ln w="25598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2" name="CuadroTexto 21">
            <a:extLst>
              <a:ext uri="{FF2B5EF4-FFF2-40B4-BE49-F238E27FC236}">
                <a16:creationId xmlns:a16="http://schemas.microsoft.com/office/drawing/2014/main" id="{5C6094B5-6CDE-EF49-A986-99DB9EC9A210}"/>
              </a:ext>
            </a:extLst>
          </p:cNvPr>
          <p:cNvSpPr txBox="1"/>
          <p:nvPr/>
        </p:nvSpPr>
        <p:spPr>
          <a:xfrm>
            <a:off x="1168987" y="4550499"/>
            <a:ext cx="1899946" cy="3047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Percent</a:t>
            </a:r>
            <a:r>
              <a:rPr lang="es-ES" sz="1050" dirty="0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 per </a:t>
            </a: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decade</a:t>
            </a:r>
            <a:endParaRPr lang="es-ES" sz="1050" dirty="0">
              <a:solidFill>
                <a:schemeClr val="tx2">
                  <a:lumMod val="60000"/>
                  <a:lumOff val="40000"/>
                </a:schemeClr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23" name="Rectángulo 22">
            <a:extLst>
              <a:ext uri="{FF2B5EF4-FFF2-40B4-BE49-F238E27FC236}">
                <a16:creationId xmlns:a16="http://schemas.microsoft.com/office/drawing/2014/main" id="{CD9B8244-D0C3-BF4E-949E-9C14BD05120A}"/>
              </a:ext>
            </a:extLst>
          </p:cNvPr>
          <p:cNvSpPr/>
          <p:nvPr/>
        </p:nvSpPr>
        <p:spPr>
          <a:xfrm>
            <a:off x="1181582" y="4932182"/>
            <a:ext cx="1589050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dirty="0">
                <a:solidFill>
                  <a:schemeClr val="tx2"/>
                </a:solidFill>
                <a:latin typeface="Oswald" pitchFamily="2" charset="77"/>
              </a:rPr>
              <a:t>ARTIC ICE MINIMUM</a:t>
            </a:r>
          </a:p>
        </p:txBody>
      </p:sp>
      <p:sp>
        <p:nvSpPr>
          <p:cNvPr id="24" name="CuadroTexto 23">
            <a:extLst>
              <a:ext uri="{FF2B5EF4-FFF2-40B4-BE49-F238E27FC236}">
                <a16:creationId xmlns:a16="http://schemas.microsoft.com/office/drawing/2014/main" id="{5D703899-4AC5-5740-84EB-47E4E3BA5059}"/>
              </a:ext>
            </a:extLst>
          </p:cNvPr>
          <p:cNvSpPr txBox="1"/>
          <p:nvPr/>
        </p:nvSpPr>
        <p:spPr>
          <a:xfrm>
            <a:off x="3962674" y="4550499"/>
            <a:ext cx="1899946" cy="3047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Milimeters</a:t>
            </a:r>
            <a:r>
              <a:rPr lang="es-ES" sz="1050" dirty="0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 per </a:t>
            </a:r>
            <a:r>
              <a:rPr lang="es-ES" sz="1050" dirty="0" err="1">
                <a:solidFill>
                  <a:schemeClr val="tx2">
                    <a:lumMod val="60000"/>
                    <a:lumOff val="40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</a:rPr>
              <a:t>year</a:t>
            </a:r>
            <a:endParaRPr lang="es-ES" sz="1050" dirty="0">
              <a:solidFill>
                <a:schemeClr val="tx2">
                  <a:lumMod val="60000"/>
                  <a:lumOff val="40000"/>
                </a:schemeClr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25" name="Rectángulo 24">
            <a:extLst>
              <a:ext uri="{FF2B5EF4-FFF2-40B4-BE49-F238E27FC236}">
                <a16:creationId xmlns:a16="http://schemas.microsoft.com/office/drawing/2014/main" id="{B6B367A7-8A34-CF47-9AB5-C6B60B99908E}"/>
              </a:ext>
            </a:extLst>
          </p:cNvPr>
          <p:cNvSpPr/>
          <p:nvPr/>
        </p:nvSpPr>
        <p:spPr>
          <a:xfrm>
            <a:off x="3975269" y="4932182"/>
            <a:ext cx="189994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dirty="0">
                <a:solidFill>
                  <a:schemeClr val="tx2"/>
                </a:solidFill>
                <a:latin typeface="Oswald" pitchFamily="2" charset="77"/>
              </a:rPr>
              <a:t>SEA LEVEL</a:t>
            </a:r>
          </a:p>
        </p:txBody>
      </p:sp>
      <p:sp>
        <p:nvSpPr>
          <p:cNvPr id="26" name="Gráfico 17">
            <a:extLst>
              <a:ext uri="{FF2B5EF4-FFF2-40B4-BE49-F238E27FC236}">
                <a16:creationId xmlns:a16="http://schemas.microsoft.com/office/drawing/2014/main" id="{EF0296D8-9BBD-6E4E-A88B-71713BB668DF}"/>
              </a:ext>
            </a:extLst>
          </p:cNvPr>
          <p:cNvSpPr/>
          <p:nvPr/>
        </p:nvSpPr>
        <p:spPr>
          <a:xfrm rot="16200000">
            <a:off x="2556143" y="4196257"/>
            <a:ext cx="331706" cy="163530"/>
          </a:xfrm>
          <a:custGeom>
            <a:avLst/>
            <a:gdLst>
              <a:gd name="connsiteX0" fmla="*/ 403739 w 403739"/>
              <a:gd name="connsiteY0" fmla="*/ 88102 h 199042"/>
              <a:gd name="connsiteX1" fmla="*/ 49223 w 403739"/>
              <a:gd name="connsiteY1" fmla="*/ 88102 h 199042"/>
              <a:gd name="connsiteX2" fmla="*/ 130156 w 403739"/>
              <a:gd name="connsiteY2" fmla="*/ 16162 h 199042"/>
              <a:gd name="connsiteX3" fmla="*/ 111974 w 403739"/>
              <a:gd name="connsiteY3" fmla="*/ 0 h 199042"/>
              <a:gd name="connsiteX4" fmla="*/ 0 w 403739"/>
              <a:gd name="connsiteY4" fmla="*/ 99532 h 199042"/>
              <a:gd name="connsiteX5" fmla="*/ 111974 w 403739"/>
              <a:gd name="connsiteY5" fmla="*/ 199042 h 199042"/>
              <a:gd name="connsiteX6" fmla="*/ 130156 w 403739"/>
              <a:gd name="connsiteY6" fmla="*/ 182880 h 199042"/>
              <a:gd name="connsiteX7" fmla="*/ 49223 w 403739"/>
              <a:gd name="connsiteY7" fmla="*/ 110962 h 199042"/>
              <a:gd name="connsiteX8" fmla="*/ 403739 w 403739"/>
              <a:gd name="connsiteY8" fmla="*/ 110962 h 199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03739" h="199042">
                <a:moveTo>
                  <a:pt x="403739" y="88102"/>
                </a:moveTo>
                <a:lnTo>
                  <a:pt x="49223" y="88102"/>
                </a:lnTo>
                <a:lnTo>
                  <a:pt x="130156" y="16162"/>
                </a:lnTo>
                <a:lnTo>
                  <a:pt x="111974" y="0"/>
                </a:lnTo>
                <a:lnTo>
                  <a:pt x="0" y="99532"/>
                </a:lnTo>
                <a:lnTo>
                  <a:pt x="111974" y="199042"/>
                </a:lnTo>
                <a:lnTo>
                  <a:pt x="130156" y="182880"/>
                </a:lnTo>
                <a:lnTo>
                  <a:pt x="49223" y="110962"/>
                </a:lnTo>
                <a:lnTo>
                  <a:pt x="403739" y="110962"/>
                </a:lnTo>
                <a:close/>
              </a:path>
            </a:pathLst>
          </a:custGeom>
          <a:solidFill>
            <a:srgbClr val="C00000"/>
          </a:solidFill>
          <a:ln w="25598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" name="Gráfico 17">
            <a:extLst>
              <a:ext uri="{FF2B5EF4-FFF2-40B4-BE49-F238E27FC236}">
                <a16:creationId xmlns:a16="http://schemas.microsoft.com/office/drawing/2014/main" id="{610B4B0D-7EAB-ED41-9FB4-CC762248E83A}"/>
              </a:ext>
            </a:extLst>
          </p:cNvPr>
          <p:cNvSpPr/>
          <p:nvPr/>
        </p:nvSpPr>
        <p:spPr>
          <a:xfrm rot="5400000">
            <a:off x="4885453" y="4196257"/>
            <a:ext cx="331706" cy="163530"/>
          </a:xfrm>
          <a:custGeom>
            <a:avLst/>
            <a:gdLst>
              <a:gd name="connsiteX0" fmla="*/ 403739 w 403739"/>
              <a:gd name="connsiteY0" fmla="*/ 88102 h 199042"/>
              <a:gd name="connsiteX1" fmla="*/ 49223 w 403739"/>
              <a:gd name="connsiteY1" fmla="*/ 88102 h 199042"/>
              <a:gd name="connsiteX2" fmla="*/ 130156 w 403739"/>
              <a:gd name="connsiteY2" fmla="*/ 16162 h 199042"/>
              <a:gd name="connsiteX3" fmla="*/ 111974 w 403739"/>
              <a:gd name="connsiteY3" fmla="*/ 0 h 199042"/>
              <a:gd name="connsiteX4" fmla="*/ 0 w 403739"/>
              <a:gd name="connsiteY4" fmla="*/ 99532 h 199042"/>
              <a:gd name="connsiteX5" fmla="*/ 111974 w 403739"/>
              <a:gd name="connsiteY5" fmla="*/ 199042 h 199042"/>
              <a:gd name="connsiteX6" fmla="*/ 130156 w 403739"/>
              <a:gd name="connsiteY6" fmla="*/ 182880 h 199042"/>
              <a:gd name="connsiteX7" fmla="*/ 49223 w 403739"/>
              <a:gd name="connsiteY7" fmla="*/ 110962 h 199042"/>
              <a:gd name="connsiteX8" fmla="*/ 403739 w 403739"/>
              <a:gd name="connsiteY8" fmla="*/ 110962 h 19904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403739" h="199042">
                <a:moveTo>
                  <a:pt x="403739" y="88102"/>
                </a:moveTo>
                <a:lnTo>
                  <a:pt x="49223" y="88102"/>
                </a:lnTo>
                <a:lnTo>
                  <a:pt x="130156" y="16162"/>
                </a:lnTo>
                <a:lnTo>
                  <a:pt x="111974" y="0"/>
                </a:lnTo>
                <a:lnTo>
                  <a:pt x="0" y="99532"/>
                </a:lnTo>
                <a:lnTo>
                  <a:pt x="111974" y="199042"/>
                </a:lnTo>
                <a:lnTo>
                  <a:pt x="130156" y="182880"/>
                </a:lnTo>
                <a:lnTo>
                  <a:pt x="49223" y="110962"/>
                </a:lnTo>
                <a:lnTo>
                  <a:pt x="403739" y="110962"/>
                </a:lnTo>
                <a:close/>
              </a:path>
            </a:pathLst>
          </a:custGeom>
          <a:solidFill>
            <a:srgbClr val="C00000"/>
          </a:solidFill>
          <a:ln w="25598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7A91427F-9126-7142-8355-348911E92896}"/>
              </a:ext>
            </a:extLst>
          </p:cNvPr>
          <p:cNvSpPr/>
          <p:nvPr/>
        </p:nvSpPr>
        <p:spPr>
          <a:xfrm>
            <a:off x="-116114" y="517316"/>
            <a:ext cx="6911038" cy="5811666"/>
          </a:xfrm>
          <a:prstGeom prst="rect">
            <a:avLst/>
          </a:prstGeom>
          <a:noFill/>
          <a:ln w="38100">
            <a:solidFill>
              <a:schemeClr val="accent2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7948507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AF5CB22D-FCC3-C64F-9511-CE197BFC190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1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8" name="CuadroTexto 7">
            <a:extLst>
              <a:ext uri="{FF2B5EF4-FFF2-40B4-BE49-F238E27FC236}">
                <a16:creationId xmlns:a16="http://schemas.microsoft.com/office/drawing/2014/main" id="{C30410DF-D6CF-9F48-ABD1-5EA95554B39B}"/>
              </a:ext>
            </a:extLst>
          </p:cNvPr>
          <p:cNvSpPr txBox="1"/>
          <p:nvPr/>
        </p:nvSpPr>
        <p:spPr>
          <a:xfrm>
            <a:off x="0" y="3159399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spc="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FACTS TO KNOW</a:t>
            </a:r>
            <a:endParaRPr lang="es-ES" sz="4400" spc="6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BC51C414-CF5B-C441-A768-BCDE2AE02728}"/>
              </a:ext>
            </a:extLst>
          </p:cNvPr>
          <p:cNvSpPr txBox="1"/>
          <p:nvPr/>
        </p:nvSpPr>
        <p:spPr>
          <a:xfrm>
            <a:off x="0" y="1357312"/>
            <a:ext cx="1219200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9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02</a:t>
            </a:r>
            <a:endParaRPr lang="es-ES" sz="72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F9D24210-80D9-F948-A517-CA0739E4D2D4}"/>
              </a:ext>
            </a:extLst>
          </p:cNvPr>
          <p:cNvSpPr/>
          <p:nvPr/>
        </p:nvSpPr>
        <p:spPr>
          <a:xfrm>
            <a:off x="4750984" y="869429"/>
            <a:ext cx="2690032" cy="4751179"/>
          </a:xfrm>
          <a:prstGeom prst="rect">
            <a:avLst/>
          </a:prstGeom>
          <a:noFill/>
          <a:ln w="38100">
            <a:solidFill>
              <a:schemeClr val="bg1">
                <a:alpha val="42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583BE631-B2C9-CD42-86B9-D7677E455403}"/>
              </a:ext>
            </a:extLst>
          </p:cNvPr>
          <p:cNvSpPr/>
          <p:nvPr/>
        </p:nvSpPr>
        <p:spPr>
          <a:xfrm>
            <a:off x="2393325" y="4662305"/>
            <a:ext cx="1079500" cy="1371600"/>
          </a:xfrm>
          <a:custGeom>
            <a:avLst/>
            <a:gdLst>
              <a:gd name="connsiteX0" fmla="*/ 0 w 1079500"/>
              <a:gd name="connsiteY0" fmla="*/ 0 h 1371600"/>
              <a:gd name="connsiteX1" fmla="*/ 1079500 w 1079500"/>
              <a:gd name="connsiteY1" fmla="*/ 0 h 1371600"/>
              <a:gd name="connsiteX2" fmla="*/ 1079500 w 1079500"/>
              <a:gd name="connsiteY2" fmla="*/ 1371600 h 1371600"/>
              <a:gd name="connsiteX3" fmla="*/ 0 w 1079500"/>
              <a:gd name="connsiteY3" fmla="*/ 1371600 h 1371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79500" h="1371600">
                <a:moveTo>
                  <a:pt x="0" y="0"/>
                </a:moveTo>
                <a:lnTo>
                  <a:pt x="1079500" y="0"/>
                </a:lnTo>
                <a:lnTo>
                  <a:pt x="1079500" y="1371600"/>
                </a:lnTo>
                <a:lnTo>
                  <a:pt x="0" y="1371600"/>
                </a:lnTo>
                <a:close/>
              </a:path>
            </a:pathLst>
          </a:custGeom>
          <a:noFill/>
          <a:ln w="944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7" name="Forma libre 6">
            <a:extLst>
              <a:ext uri="{FF2B5EF4-FFF2-40B4-BE49-F238E27FC236}">
                <a16:creationId xmlns:a16="http://schemas.microsoft.com/office/drawing/2014/main" id="{1F141CB7-D33A-B548-AE6F-00DDAEB9DB4D}"/>
              </a:ext>
            </a:extLst>
          </p:cNvPr>
          <p:cNvSpPr/>
          <p:nvPr/>
        </p:nvSpPr>
        <p:spPr>
          <a:xfrm>
            <a:off x="5846817" y="4662305"/>
            <a:ext cx="497539" cy="49753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894568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Imagen 5">
            <a:extLst>
              <a:ext uri="{FF2B5EF4-FFF2-40B4-BE49-F238E27FC236}">
                <a16:creationId xmlns:a16="http://schemas.microsoft.com/office/drawing/2014/main" id="{343BD412-F0CB-7542-8237-DA87AC9CB69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467069" y="0"/>
            <a:ext cx="7724931" cy="685800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5661CF8B-A04A-5940-895D-3AD97D9024D6}"/>
              </a:ext>
            </a:extLst>
          </p:cNvPr>
          <p:cNvSpPr/>
          <p:nvPr/>
        </p:nvSpPr>
        <p:spPr>
          <a:xfrm>
            <a:off x="0" y="0"/>
            <a:ext cx="4467069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C335E4E2-4D93-F94A-92EA-88D027DE3EA6}"/>
              </a:ext>
            </a:extLst>
          </p:cNvPr>
          <p:cNvSpPr txBox="1"/>
          <p:nvPr/>
        </p:nvSpPr>
        <p:spPr>
          <a:xfrm>
            <a:off x="519560" y="3282759"/>
            <a:ext cx="3272952" cy="15240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concentration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of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carbon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dioxide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(CO2)​​​​​​​ in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our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atmosphere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as of 2018,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highest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has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been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in 3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million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years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C20A1777-2063-9E4C-BCAD-6D8D8263B9EA}"/>
              </a:ext>
            </a:extLst>
          </p:cNvPr>
          <p:cNvSpPr txBox="1"/>
          <p:nvPr/>
        </p:nvSpPr>
        <p:spPr>
          <a:xfrm>
            <a:off x="519559" y="1678315"/>
            <a:ext cx="327295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2"/>
                </a:solidFill>
                <a:latin typeface="Oswald" pitchFamily="2" charset="77"/>
              </a:rPr>
              <a:t>408 PART​S PER MILLION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8099F5BB-6398-044D-9149-C1F87893D56F}"/>
              </a:ext>
            </a:extLst>
          </p:cNvPr>
          <p:cNvSpPr txBox="1"/>
          <p:nvPr/>
        </p:nvSpPr>
        <p:spPr>
          <a:xfrm>
            <a:off x="519559" y="860077"/>
            <a:ext cx="259329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spc="300" dirty="0">
                <a:solidFill>
                  <a:schemeClr val="tx2">
                    <a:lumMod val="60000"/>
                    <a:lumOff val="40000"/>
                  </a:schemeClr>
                </a:solidFill>
                <a:latin typeface="Oswald" pitchFamily="2" charset="77"/>
              </a:rPr>
              <a:t>FACTS TO KNOW</a:t>
            </a:r>
          </a:p>
        </p:txBody>
      </p:sp>
    </p:spTree>
    <p:extLst>
      <p:ext uri="{BB962C8B-B14F-4D97-AF65-F5344CB8AC3E}">
        <p14:creationId xmlns:p14="http://schemas.microsoft.com/office/powerpoint/2010/main" val="7880288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CuadroTexto 8">
            <a:extLst>
              <a:ext uri="{FF2B5EF4-FFF2-40B4-BE49-F238E27FC236}">
                <a16:creationId xmlns:a16="http://schemas.microsoft.com/office/drawing/2014/main" id="{D3CB1C3F-6494-AE4C-AA34-41C2062DE0A7}"/>
              </a:ext>
            </a:extLst>
          </p:cNvPr>
          <p:cNvSpPr txBox="1"/>
          <p:nvPr/>
        </p:nvSpPr>
        <p:spPr>
          <a:xfrm>
            <a:off x="8524308" y="3427620"/>
            <a:ext cx="3272952" cy="337066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NASA and NOAA data show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that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global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averages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in 2016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were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1.78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degrees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F (0.99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degrees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C)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warmer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than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mid-20th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century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average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Seventeen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of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18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warmest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years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have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occurred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since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2000.</a:t>
            </a:r>
          </a:p>
          <a:p>
            <a:pPr>
              <a:lnSpc>
                <a:spcPct val="150000"/>
              </a:lnSpc>
            </a:pPr>
            <a:b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</a:br>
            <a:endParaRPr lang="es-ES" sz="1600" dirty="0">
              <a:solidFill>
                <a:schemeClr val="tx2"/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5DB71F0E-7C0A-8F47-BE54-5899899830AA}"/>
              </a:ext>
            </a:extLst>
          </p:cNvPr>
          <p:cNvSpPr txBox="1"/>
          <p:nvPr/>
        </p:nvSpPr>
        <p:spPr>
          <a:xfrm>
            <a:off x="8524307" y="1678315"/>
            <a:ext cx="3272952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2"/>
                </a:solidFill>
                <a:latin typeface="Oswald" pitchFamily="2" charset="77"/>
              </a:rPr>
              <a:t>2016 ​WAS THE WARMEST YEAR ON RECORD</a:t>
            </a: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E4B4308C-0FE2-6345-8455-AE8B5B4AF66F}"/>
              </a:ext>
            </a:extLst>
          </p:cNvPr>
          <p:cNvSpPr txBox="1"/>
          <p:nvPr/>
        </p:nvSpPr>
        <p:spPr>
          <a:xfrm>
            <a:off x="8524307" y="860077"/>
            <a:ext cx="259329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spc="300" dirty="0">
                <a:solidFill>
                  <a:schemeClr val="tx2">
                    <a:lumMod val="60000"/>
                    <a:lumOff val="40000"/>
                  </a:schemeClr>
                </a:solidFill>
                <a:latin typeface="Oswald" pitchFamily="2" charset="77"/>
              </a:rPr>
              <a:t>FACTS TO KNOW</a:t>
            </a:r>
          </a:p>
        </p:txBody>
      </p:sp>
      <p:pic>
        <p:nvPicPr>
          <p:cNvPr id="15" name="Marcador de posición de imagen 14">
            <a:extLst>
              <a:ext uri="{FF2B5EF4-FFF2-40B4-BE49-F238E27FC236}">
                <a16:creationId xmlns:a16="http://schemas.microsoft.com/office/drawing/2014/main" id="{24C51820-F362-9347-90CE-12E2D6772E87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9" name="Marcador de posición de imagen 18">
            <a:extLst>
              <a:ext uri="{FF2B5EF4-FFF2-40B4-BE49-F238E27FC236}">
                <a16:creationId xmlns:a16="http://schemas.microsoft.com/office/drawing/2014/main" id="{90A10CD5-ADF4-A148-8372-7952D68FF395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9" name="Marcador de posición de imagen 28">
            <a:extLst>
              <a:ext uri="{FF2B5EF4-FFF2-40B4-BE49-F238E27FC236}">
                <a16:creationId xmlns:a16="http://schemas.microsoft.com/office/drawing/2014/main" id="{D0772C65-9B4E-014C-9FF0-D3E9A4C1419B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3" name="Marcador de posición de imagen 32">
            <a:extLst>
              <a:ext uri="{FF2B5EF4-FFF2-40B4-BE49-F238E27FC236}">
                <a16:creationId xmlns:a16="http://schemas.microsoft.com/office/drawing/2014/main" id="{63F2D8A1-1350-EA4A-8FC0-52A0DF6F6D0A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4324460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37184020-D001-F04C-9D8C-41155DA86029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grpSp>
        <p:nvGrpSpPr>
          <p:cNvPr id="9" name="Grupo 8">
            <a:extLst>
              <a:ext uri="{FF2B5EF4-FFF2-40B4-BE49-F238E27FC236}">
                <a16:creationId xmlns:a16="http://schemas.microsoft.com/office/drawing/2014/main" id="{EE7A4030-B7CF-4A44-AB40-4E648240E4C5}"/>
              </a:ext>
            </a:extLst>
          </p:cNvPr>
          <p:cNvGrpSpPr/>
          <p:nvPr/>
        </p:nvGrpSpPr>
        <p:grpSpPr>
          <a:xfrm>
            <a:off x="2027102" y="1156617"/>
            <a:ext cx="4627085" cy="3558575"/>
            <a:chOff x="2159304" y="826111"/>
            <a:chExt cx="4627085" cy="3558575"/>
          </a:xfrm>
        </p:grpSpPr>
        <p:sp>
          <p:nvSpPr>
            <p:cNvPr id="8" name="Forma libre 7">
              <a:extLst>
                <a:ext uri="{FF2B5EF4-FFF2-40B4-BE49-F238E27FC236}">
                  <a16:creationId xmlns:a16="http://schemas.microsoft.com/office/drawing/2014/main" id="{51A1F534-E37C-D544-861A-8C41DA088327}"/>
                </a:ext>
              </a:extLst>
            </p:cNvPr>
            <p:cNvSpPr/>
            <p:nvPr/>
          </p:nvSpPr>
          <p:spPr>
            <a:xfrm rot="10800000">
              <a:off x="2159304" y="826111"/>
              <a:ext cx="4627085" cy="3558575"/>
            </a:xfrm>
            <a:custGeom>
              <a:avLst/>
              <a:gdLst>
                <a:gd name="connsiteX0" fmla="*/ 5181600 w 5181600"/>
                <a:gd name="connsiteY0" fmla="*/ 3130445 h 3130445"/>
                <a:gd name="connsiteX1" fmla="*/ 0 w 5181600"/>
                <a:gd name="connsiteY1" fmla="*/ 3130445 h 3130445"/>
                <a:gd name="connsiteX2" fmla="*/ 0 w 5181600"/>
                <a:gd name="connsiteY2" fmla="*/ 405983 h 3130445"/>
                <a:gd name="connsiteX3" fmla="*/ 935962 w 5181600"/>
                <a:gd name="connsiteY3" fmla="*/ 405983 h 3130445"/>
                <a:gd name="connsiteX4" fmla="*/ 1171432 w 5181600"/>
                <a:gd name="connsiteY4" fmla="*/ 0 h 3130445"/>
                <a:gd name="connsiteX5" fmla="*/ 1406902 w 5181600"/>
                <a:gd name="connsiteY5" fmla="*/ 405983 h 3130445"/>
                <a:gd name="connsiteX6" fmla="*/ 5181600 w 5181600"/>
                <a:gd name="connsiteY6" fmla="*/ 405983 h 3130445"/>
                <a:gd name="connsiteX0" fmla="*/ 5190653 w 5190653"/>
                <a:gd name="connsiteY0" fmla="*/ 3945257 h 3945257"/>
                <a:gd name="connsiteX1" fmla="*/ 0 w 5190653"/>
                <a:gd name="connsiteY1" fmla="*/ 3130445 h 3945257"/>
                <a:gd name="connsiteX2" fmla="*/ 0 w 5190653"/>
                <a:gd name="connsiteY2" fmla="*/ 405983 h 3945257"/>
                <a:gd name="connsiteX3" fmla="*/ 935962 w 5190653"/>
                <a:gd name="connsiteY3" fmla="*/ 405983 h 3945257"/>
                <a:gd name="connsiteX4" fmla="*/ 1171432 w 5190653"/>
                <a:gd name="connsiteY4" fmla="*/ 0 h 3945257"/>
                <a:gd name="connsiteX5" fmla="*/ 1406902 w 5190653"/>
                <a:gd name="connsiteY5" fmla="*/ 405983 h 3945257"/>
                <a:gd name="connsiteX6" fmla="*/ 5181600 w 5190653"/>
                <a:gd name="connsiteY6" fmla="*/ 405983 h 3945257"/>
                <a:gd name="connsiteX7" fmla="*/ 5190653 w 5190653"/>
                <a:gd name="connsiteY7" fmla="*/ 3945257 h 3945257"/>
                <a:gd name="connsiteX0" fmla="*/ 5181599 w 5181600"/>
                <a:gd name="connsiteY0" fmla="*/ 4153486 h 4153486"/>
                <a:gd name="connsiteX1" fmla="*/ 0 w 5181600"/>
                <a:gd name="connsiteY1" fmla="*/ 3130445 h 4153486"/>
                <a:gd name="connsiteX2" fmla="*/ 0 w 5181600"/>
                <a:gd name="connsiteY2" fmla="*/ 405983 h 4153486"/>
                <a:gd name="connsiteX3" fmla="*/ 935962 w 5181600"/>
                <a:gd name="connsiteY3" fmla="*/ 405983 h 4153486"/>
                <a:gd name="connsiteX4" fmla="*/ 1171432 w 5181600"/>
                <a:gd name="connsiteY4" fmla="*/ 0 h 4153486"/>
                <a:gd name="connsiteX5" fmla="*/ 1406902 w 5181600"/>
                <a:gd name="connsiteY5" fmla="*/ 405983 h 4153486"/>
                <a:gd name="connsiteX6" fmla="*/ 5181600 w 5181600"/>
                <a:gd name="connsiteY6" fmla="*/ 405983 h 4153486"/>
                <a:gd name="connsiteX7" fmla="*/ 5181599 w 5181600"/>
                <a:gd name="connsiteY7" fmla="*/ 4153486 h 4153486"/>
                <a:gd name="connsiteX0" fmla="*/ 5190652 w 5190653"/>
                <a:gd name="connsiteY0" fmla="*/ 4153486 h 4153486"/>
                <a:gd name="connsiteX1" fmla="*/ 0 w 5190653"/>
                <a:gd name="connsiteY1" fmla="*/ 3501637 h 4153486"/>
                <a:gd name="connsiteX2" fmla="*/ 9053 w 5190653"/>
                <a:gd name="connsiteY2" fmla="*/ 405983 h 4153486"/>
                <a:gd name="connsiteX3" fmla="*/ 945015 w 5190653"/>
                <a:gd name="connsiteY3" fmla="*/ 405983 h 4153486"/>
                <a:gd name="connsiteX4" fmla="*/ 1180485 w 5190653"/>
                <a:gd name="connsiteY4" fmla="*/ 0 h 4153486"/>
                <a:gd name="connsiteX5" fmla="*/ 1415955 w 5190653"/>
                <a:gd name="connsiteY5" fmla="*/ 405983 h 4153486"/>
                <a:gd name="connsiteX6" fmla="*/ 5190653 w 5190653"/>
                <a:gd name="connsiteY6" fmla="*/ 405983 h 4153486"/>
                <a:gd name="connsiteX7" fmla="*/ 5190652 w 5190653"/>
                <a:gd name="connsiteY7" fmla="*/ 4153486 h 4153486"/>
                <a:gd name="connsiteX0" fmla="*/ 5190652 w 5190653"/>
                <a:gd name="connsiteY0" fmla="*/ 3668744 h 3668744"/>
                <a:gd name="connsiteX1" fmla="*/ 0 w 5190653"/>
                <a:gd name="connsiteY1" fmla="*/ 3501637 h 3668744"/>
                <a:gd name="connsiteX2" fmla="*/ 9053 w 5190653"/>
                <a:gd name="connsiteY2" fmla="*/ 405983 h 3668744"/>
                <a:gd name="connsiteX3" fmla="*/ 945015 w 5190653"/>
                <a:gd name="connsiteY3" fmla="*/ 405983 h 3668744"/>
                <a:gd name="connsiteX4" fmla="*/ 1180485 w 5190653"/>
                <a:gd name="connsiteY4" fmla="*/ 0 h 3668744"/>
                <a:gd name="connsiteX5" fmla="*/ 1415955 w 5190653"/>
                <a:gd name="connsiteY5" fmla="*/ 405983 h 3668744"/>
                <a:gd name="connsiteX6" fmla="*/ 5190653 w 5190653"/>
                <a:gd name="connsiteY6" fmla="*/ 405983 h 3668744"/>
                <a:gd name="connsiteX7" fmla="*/ 5190652 w 5190653"/>
                <a:gd name="connsiteY7" fmla="*/ 3668744 h 3668744"/>
                <a:gd name="connsiteX0" fmla="*/ 5190652 w 5190653"/>
                <a:gd name="connsiteY0" fmla="*/ 3668744 h 3668744"/>
                <a:gd name="connsiteX1" fmla="*/ 0 w 5190653"/>
                <a:gd name="connsiteY1" fmla="*/ 3082996 h 3668744"/>
                <a:gd name="connsiteX2" fmla="*/ 9053 w 5190653"/>
                <a:gd name="connsiteY2" fmla="*/ 405983 h 3668744"/>
                <a:gd name="connsiteX3" fmla="*/ 945015 w 5190653"/>
                <a:gd name="connsiteY3" fmla="*/ 405983 h 3668744"/>
                <a:gd name="connsiteX4" fmla="*/ 1180485 w 5190653"/>
                <a:gd name="connsiteY4" fmla="*/ 0 h 3668744"/>
                <a:gd name="connsiteX5" fmla="*/ 1415955 w 5190653"/>
                <a:gd name="connsiteY5" fmla="*/ 405983 h 3668744"/>
                <a:gd name="connsiteX6" fmla="*/ 5190653 w 5190653"/>
                <a:gd name="connsiteY6" fmla="*/ 405983 h 3668744"/>
                <a:gd name="connsiteX7" fmla="*/ 5190652 w 5190653"/>
                <a:gd name="connsiteY7" fmla="*/ 3668744 h 3668744"/>
                <a:gd name="connsiteX0" fmla="*/ 5190652 w 5190653"/>
                <a:gd name="connsiteY0" fmla="*/ 3558575 h 3558575"/>
                <a:gd name="connsiteX1" fmla="*/ 0 w 5190653"/>
                <a:gd name="connsiteY1" fmla="*/ 2972827 h 3558575"/>
                <a:gd name="connsiteX2" fmla="*/ 9053 w 5190653"/>
                <a:gd name="connsiteY2" fmla="*/ 295814 h 3558575"/>
                <a:gd name="connsiteX3" fmla="*/ 945015 w 5190653"/>
                <a:gd name="connsiteY3" fmla="*/ 295814 h 3558575"/>
                <a:gd name="connsiteX4" fmla="*/ 1180485 w 5190653"/>
                <a:gd name="connsiteY4" fmla="*/ 0 h 3558575"/>
                <a:gd name="connsiteX5" fmla="*/ 1415955 w 5190653"/>
                <a:gd name="connsiteY5" fmla="*/ 295814 h 3558575"/>
                <a:gd name="connsiteX6" fmla="*/ 5190653 w 5190653"/>
                <a:gd name="connsiteY6" fmla="*/ 295814 h 3558575"/>
                <a:gd name="connsiteX7" fmla="*/ 5190652 w 5190653"/>
                <a:gd name="connsiteY7" fmla="*/ 3558575 h 355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190653" h="3558575">
                  <a:moveTo>
                    <a:pt x="5190652" y="3558575"/>
                  </a:moveTo>
                  <a:lnTo>
                    <a:pt x="0" y="2972827"/>
                  </a:lnTo>
                  <a:cubicBezTo>
                    <a:pt x="3018" y="1940942"/>
                    <a:pt x="6035" y="1327699"/>
                    <a:pt x="9053" y="295814"/>
                  </a:cubicBezTo>
                  <a:lnTo>
                    <a:pt x="945015" y="295814"/>
                  </a:lnTo>
                  <a:lnTo>
                    <a:pt x="1180485" y="0"/>
                  </a:lnTo>
                  <a:lnTo>
                    <a:pt x="1415955" y="295814"/>
                  </a:lnTo>
                  <a:lnTo>
                    <a:pt x="5190653" y="295814"/>
                  </a:lnTo>
                  <a:cubicBezTo>
                    <a:pt x="5190653" y="1203968"/>
                    <a:pt x="5190652" y="2650421"/>
                    <a:pt x="5190652" y="3558575"/>
                  </a:cubicBezTo>
                  <a:close/>
                </a:path>
              </a:pathLst>
            </a:custGeom>
            <a:solidFill>
              <a:schemeClr val="bg1">
                <a:alpha val="91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" name="CuadroTexto 4">
              <a:extLst>
                <a:ext uri="{FF2B5EF4-FFF2-40B4-BE49-F238E27FC236}">
                  <a16:creationId xmlns:a16="http://schemas.microsoft.com/office/drawing/2014/main" id="{B58C1F8A-0A44-BC46-AC61-89E9FE230565}"/>
                </a:ext>
              </a:extLst>
            </p:cNvPr>
            <p:cNvSpPr txBox="1"/>
            <p:nvPr/>
          </p:nvSpPr>
          <p:spPr>
            <a:xfrm>
              <a:off x="2524316" y="2400752"/>
              <a:ext cx="3952388" cy="134504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Eleven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percent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of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all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global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greenhouse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gas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emissions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caused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by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humans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are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caused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by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deforestation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— comparable to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emissions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from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all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of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cars and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trucks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on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planet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.</a:t>
              </a:r>
            </a:p>
          </p:txBody>
        </p:sp>
        <p:sp>
          <p:nvSpPr>
            <p:cNvPr id="6" name="CuadroTexto 5">
              <a:extLst>
                <a:ext uri="{FF2B5EF4-FFF2-40B4-BE49-F238E27FC236}">
                  <a16:creationId xmlns:a16="http://schemas.microsoft.com/office/drawing/2014/main" id="{F5794392-D80E-9B4E-B8B6-906C668F8892}"/>
                </a:ext>
              </a:extLst>
            </p:cNvPr>
            <p:cNvSpPr txBox="1"/>
            <p:nvPr/>
          </p:nvSpPr>
          <p:spPr>
            <a:xfrm>
              <a:off x="2524316" y="1751968"/>
              <a:ext cx="3272952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3200" dirty="0">
                  <a:solidFill>
                    <a:schemeClr val="tx2"/>
                  </a:solidFill>
                  <a:latin typeface="Oswald" pitchFamily="2" charset="77"/>
                </a:rPr>
                <a:t>11% OF EMISSIONS.</a:t>
              </a:r>
            </a:p>
          </p:txBody>
        </p:sp>
        <p:sp>
          <p:nvSpPr>
            <p:cNvPr id="7" name="CuadroTexto 6">
              <a:extLst>
                <a:ext uri="{FF2B5EF4-FFF2-40B4-BE49-F238E27FC236}">
                  <a16:creationId xmlns:a16="http://schemas.microsoft.com/office/drawing/2014/main" id="{AA169276-A52B-4A46-8280-BB31DCEB9DAA}"/>
                </a:ext>
              </a:extLst>
            </p:cNvPr>
            <p:cNvSpPr txBox="1"/>
            <p:nvPr/>
          </p:nvSpPr>
          <p:spPr>
            <a:xfrm>
              <a:off x="2524316" y="1300627"/>
              <a:ext cx="1838363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4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FACTS TO KNOW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7549130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2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ángulo 10">
            <a:extLst>
              <a:ext uri="{FF2B5EF4-FFF2-40B4-BE49-F238E27FC236}">
                <a16:creationId xmlns:a16="http://schemas.microsoft.com/office/drawing/2014/main" id="{FF848730-AB66-ED49-85EE-0CE02168737C}"/>
              </a:ext>
            </a:extLst>
          </p:cNvPr>
          <p:cNvSpPr/>
          <p:nvPr/>
        </p:nvSpPr>
        <p:spPr>
          <a:xfrm>
            <a:off x="0" y="0"/>
            <a:ext cx="4656463" cy="6858000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64FF214E-8867-1E4E-9473-D24122A44134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905918" y="0"/>
            <a:ext cx="10286083" cy="6857999"/>
          </a:xfrm>
          <a:prstGeom prst="rect">
            <a:avLst/>
          </a:prstGeom>
        </p:spPr>
      </p:pic>
      <p:grpSp>
        <p:nvGrpSpPr>
          <p:cNvPr id="10" name="Grupo 9">
            <a:extLst>
              <a:ext uri="{FF2B5EF4-FFF2-40B4-BE49-F238E27FC236}">
                <a16:creationId xmlns:a16="http://schemas.microsoft.com/office/drawing/2014/main" id="{013E8D4A-308B-ED45-84FD-3738FDCE9C8D}"/>
              </a:ext>
            </a:extLst>
          </p:cNvPr>
          <p:cNvGrpSpPr/>
          <p:nvPr/>
        </p:nvGrpSpPr>
        <p:grpSpPr>
          <a:xfrm>
            <a:off x="546100" y="1795749"/>
            <a:ext cx="5072502" cy="3310568"/>
            <a:chOff x="546100" y="1608464"/>
            <a:chExt cx="5072502" cy="3310568"/>
          </a:xfrm>
        </p:grpSpPr>
        <p:sp>
          <p:nvSpPr>
            <p:cNvPr id="5" name="Rectángulo 4">
              <a:extLst>
                <a:ext uri="{FF2B5EF4-FFF2-40B4-BE49-F238E27FC236}">
                  <a16:creationId xmlns:a16="http://schemas.microsoft.com/office/drawing/2014/main" id="{81EB1C08-F9FC-CC41-9835-3A5B9146117F}"/>
                </a:ext>
              </a:extLst>
            </p:cNvPr>
            <p:cNvSpPr/>
            <p:nvPr/>
          </p:nvSpPr>
          <p:spPr>
            <a:xfrm>
              <a:off x="546100" y="1608464"/>
              <a:ext cx="5072502" cy="3310568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" name="CuadroTexto 5">
              <a:extLst>
                <a:ext uri="{FF2B5EF4-FFF2-40B4-BE49-F238E27FC236}">
                  <a16:creationId xmlns:a16="http://schemas.microsoft.com/office/drawing/2014/main" id="{634CF86F-2201-3C4C-B36C-5296A85671D0}"/>
                </a:ext>
              </a:extLst>
            </p:cNvPr>
            <p:cNvSpPr txBox="1"/>
            <p:nvPr/>
          </p:nvSpPr>
          <p:spPr>
            <a:xfrm>
              <a:off x="954186" y="3652614"/>
              <a:ext cx="3655146" cy="785343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In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Amazon, 1% of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tree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species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sequester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50% of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region’s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6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carbon</a:t>
              </a:r>
              <a:r>
                <a: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.</a:t>
              </a:r>
            </a:p>
          </p:txBody>
        </p:sp>
        <p:sp>
          <p:nvSpPr>
            <p:cNvPr id="7" name="CuadroTexto 6">
              <a:extLst>
                <a:ext uri="{FF2B5EF4-FFF2-40B4-BE49-F238E27FC236}">
                  <a16:creationId xmlns:a16="http://schemas.microsoft.com/office/drawing/2014/main" id="{455BA21F-15F8-B94A-AB15-8A0DB1DBD003}"/>
                </a:ext>
              </a:extLst>
            </p:cNvPr>
            <p:cNvSpPr txBox="1"/>
            <p:nvPr/>
          </p:nvSpPr>
          <p:spPr>
            <a:xfrm>
              <a:off x="954186" y="2423483"/>
              <a:ext cx="4492428" cy="107721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3200" dirty="0">
                  <a:solidFill>
                    <a:schemeClr val="tx2"/>
                  </a:solidFill>
                  <a:latin typeface="Oswald" pitchFamily="2" charset="77"/>
                </a:rPr>
                <a:t>THE AMAZON IS A CARBON-STORING POWERHOUSE</a:t>
              </a:r>
            </a:p>
          </p:txBody>
        </p:sp>
        <p:sp>
          <p:nvSpPr>
            <p:cNvPr id="9" name="CuadroTexto 8">
              <a:extLst>
                <a:ext uri="{FF2B5EF4-FFF2-40B4-BE49-F238E27FC236}">
                  <a16:creationId xmlns:a16="http://schemas.microsoft.com/office/drawing/2014/main" id="{D5E6AB36-3160-1D40-B820-1CA0747CDFF3}"/>
                </a:ext>
              </a:extLst>
            </p:cNvPr>
            <p:cNvSpPr txBox="1"/>
            <p:nvPr/>
          </p:nvSpPr>
          <p:spPr>
            <a:xfrm>
              <a:off x="954186" y="1963793"/>
              <a:ext cx="1838363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4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FACTS TO KNOW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223256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Imagen 5">
            <a:extLst>
              <a:ext uri="{FF2B5EF4-FFF2-40B4-BE49-F238E27FC236}">
                <a16:creationId xmlns:a16="http://schemas.microsoft.com/office/drawing/2014/main" id="{7188F3B0-4753-254E-AB4E-3E2802F6CB4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986628" y="0"/>
            <a:ext cx="7205372" cy="685800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5661CF8B-A04A-5940-895D-3AD97D9024D6}"/>
              </a:ext>
            </a:extLst>
          </p:cNvPr>
          <p:cNvSpPr/>
          <p:nvPr/>
        </p:nvSpPr>
        <p:spPr>
          <a:xfrm>
            <a:off x="0" y="0"/>
            <a:ext cx="4467069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C335E4E2-4D93-F94A-92EA-88D027DE3EA6}"/>
              </a:ext>
            </a:extLst>
          </p:cNvPr>
          <p:cNvSpPr txBox="1"/>
          <p:nvPr/>
        </p:nvSpPr>
        <p:spPr>
          <a:xfrm>
            <a:off x="519560" y="2909841"/>
            <a:ext cx="3272952" cy="30013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Eleven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percent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of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world’s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population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currently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vulnerable to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climate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change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impacts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such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as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droughts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floods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heat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waves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extreme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weather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events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and sea-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level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rise</a:t>
            </a:r>
            <a: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</a:t>
            </a:r>
          </a:p>
          <a:p>
            <a:pPr>
              <a:lnSpc>
                <a:spcPct val="150000"/>
              </a:lnSpc>
            </a:pPr>
            <a:br>
              <a:rPr lang="es-ES" sz="16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</a:br>
            <a:endParaRPr lang="es-ES" sz="1600" dirty="0">
              <a:solidFill>
                <a:schemeClr val="tx2"/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C20A1777-2063-9E4C-BCAD-6D8D8263B9EA}"/>
              </a:ext>
            </a:extLst>
          </p:cNvPr>
          <p:cNvSpPr txBox="1"/>
          <p:nvPr/>
        </p:nvSpPr>
        <p:spPr>
          <a:xfrm>
            <a:off x="519559" y="1678315"/>
            <a:ext cx="327295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2"/>
                </a:solidFill>
                <a:latin typeface="Oswald" pitchFamily="2" charset="77"/>
              </a:rPr>
              <a:t>800 MILLION PEOPLE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8099F5BB-6398-044D-9149-C1F87893D56F}"/>
              </a:ext>
            </a:extLst>
          </p:cNvPr>
          <p:cNvSpPr txBox="1"/>
          <p:nvPr/>
        </p:nvSpPr>
        <p:spPr>
          <a:xfrm>
            <a:off x="519559" y="860077"/>
            <a:ext cx="259329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spc="300" dirty="0">
                <a:solidFill>
                  <a:schemeClr val="tx2">
                    <a:lumMod val="60000"/>
                    <a:lumOff val="40000"/>
                  </a:schemeClr>
                </a:solidFill>
                <a:latin typeface="Oswald" pitchFamily="2" charset="77"/>
              </a:rPr>
              <a:t>FACTS TO KNOW</a:t>
            </a:r>
          </a:p>
        </p:txBody>
      </p:sp>
    </p:spTree>
    <p:extLst>
      <p:ext uri="{BB962C8B-B14F-4D97-AF65-F5344CB8AC3E}">
        <p14:creationId xmlns:p14="http://schemas.microsoft.com/office/powerpoint/2010/main" val="9324940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Imagen 5">
            <a:extLst>
              <a:ext uri="{FF2B5EF4-FFF2-40B4-BE49-F238E27FC236}">
                <a16:creationId xmlns:a16="http://schemas.microsoft.com/office/drawing/2014/main" id="{7188F3B0-4753-254E-AB4E-3E2802F6CB4C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7716838" cy="685800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5661CF8B-A04A-5940-895D-3AD97D9024D6}"/>
              </a:ext>
            </a:extLst>
          </p:cNvPr>
          <p:cNvSpPr/>
          <p:nvPr/>
        </p:nvSpPr>
        <p:spPr>
          <a:xfrm>
            <a:off x="7724931" y="0"/>
            <a:ext cx="4467069" cy="6858000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C335E4E2-4D93-F94A-92EA-88D027DE3EA6}"/>
              </a:ext>
            </a:extLst>
          </p:cNvPr>
          <p:cNvSpPr txBox="1"/>
          <p:nvPr/>
        </p:nvSpPr>
        <p:spPr>
          <a:xfrm>
            <a:off x="8244491" y="2909841"/>
            <a:ext cx="3272952" cy="29608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Conserving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ecosystems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​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often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more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cost-effective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than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human-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made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interventions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 In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Maldives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building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a sea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wall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for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coastal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protection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cost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about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US$ 2.2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billion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Even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after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10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years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of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maintenance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costs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,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it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is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still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four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times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cheaper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to preserve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natural </a:t>
            </a:r>
            <a:r>
              <a:rPr lang="es-ES" sz="1400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reef</a:t>
            </a:r>
            <a: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</a:t>
            </a:r>
            <a:br>
              <a:rPr lang="es-ES" sz="1400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</a:br>
            <a:endParaRPr lang="es-ES" sz="1400" dirty="0">
              <a:solidFill>
                <a:schemeClr val="tx2"/>
              </a:solidFill>
              <a:latin typeface="Arial" panose="020B0604020202020204" pitchFamily="34" charset="0"/>
              <a:ea typeface="Roboto" panose="02000000000000000000" pitchFamily="2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C20A1777-2063-9E4C-BCAD-6D8D8263B9EA}"/>
              </a:ext>
            </a:extLst>
          </p:cNvPr>
          <p:cNvSpPr txBox="1"/>
          <p:nvPr/>
        </p:nvSpPr>
        <p:spPr>
          <a:xfrm>
            <a:off x="8244490" y="1678315"/>
            <a:ext cx="3272952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2"/>
                </a:solidFill>
                <a:latin typeface="Oswald" pitchFamily="2" charset="77"/>
              </a:rPr>
              <a:t>SAVE NATURE. </a:t>
            </a:r>
          </a:p>
          <a:p>
            <a:r>
              <a:rPr lang="es-ES" sz="3200" dirty="0">
                <a:solidFill>
                  <a:schemeClr val="tx2"/>
                </a:solidFill>
                <a:latin typeface="Oswald" pitchFamily="2" charset="77"/>
              </a:rPr>
              <a:t>IT’S CHEAPER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8099F5BB-6398-044D-9149-C1F87893D56F}"/>
              </a:ext>
            </a:extLst>
          </p:cNvPr>
          <p:cNvSpPr txBox="1"/>
          <p:nvPr/>
        </p:nvSpPr>
        <p:spPr>
          <a:xfrm>
            <a:off x="8244490" y="860077"/>
            <a:ext cx="259329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spc="300" dirty="0">
                <a:solidFill>
                  <a:schemeClr val="tx2">
                    <a:lumMod val="60000"/>
                    <a:lumOff val="40000"/>
                  </a:schemeClr>
                </a:solidFill>
                <a:latin typeface="Oswald" pitchFamily="2" charset="77"/>
              </a:rPr>
              <a:t>FACTS TO KNOW</a:t>
            </a:r>
          </a:p>
        </p:txBody>
      </p:sp>
      <p:pic>
        <p:nvPicPr>
          <p:cNvPr id="10" name="Imagen 9">
            <a:extLst>
              <a:ext uri="{FF2B5EF4-FFF2-40B4-BE49-F238E27FC236}">
                <a16:creationId xmlns:a16="http://schemas.microsoft.com/office/drawing/2014/main" id="{C190F655-FCE0-E241-8573-947C0E14ED64}"/>
              </a:ext>
            </a:extLst>
          </p:cNvPr>
          <p:cNvPicPr>
            <a:picLocks noChangeAspect="1"/>
          </p:cNvPicPr>
          <p:nvPr/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7716838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052766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ángulo 9">
            <a:extLst>
              <a:ext uri="{FF2B5EF4-FFF2-40B4-BE49-F238E27FC236}">
                <a16:creationId xmlns:a16="http://schemas.microsoft.com/office/drawing/2014/main" id="{A63AFEAF-2819-2049-93C6-77EB326705DF}"/>
              </a:ext>
            </a:extLst>
          </p:cNvPr>
          <p:cNvSpPr/>
          <p:nvPr/>
        </p:nvSpPr>
        <p:spPr>
          <a:xfrm>
            <a:off x="0" y="0"/>
            <a:ext cx="4656463" cy="6858000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2" name="Imagen 11">
            <a:extLst>
              <a:ext uri="{FF2B5EF4-FFF2-40B4-BE49-F238E27FC236}">
                <a16:creationId xmlns:a16="http://schemas.microsoft.com/office/drawing/2014/main" id="{F7BFE7CE-8F63-8C4C-AFFB-805316AC0E32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855"/>
          <a:stretch/>
        </p:blipFill>
        <p:spPr>
          <a:xfrm>
            <a:off x="1817104" y="528811"/>
            <a:ext cx="10374895" cy="5794872"/>
          </a:xfrm>
          <a:prstGeom prst="rect">
            <a:avLst/>
          </a:prstGeom>
        </p:spPr>
      </p:pic>
      <p:grpSp>
        <p:nvGrpSpPr>
          <p:cNvPr id="4" name="Grupo 3">
            <a:extLst>
              <a:ext uri="{FF2B5EF4-FFF2-40B4-BE49-F238E27FC236}">
                <a16:creationId xmlns:a16="http://schemas.microsoft.com/office/drawing/2014/main" id="{E58C18BC-26AA-4340-8577-3B3010928E9D}"/>
              </a:ext>
            </a:extLst>
          </p:cNvPr>
          <p:cNvGrpSpPr/>
          <p:nvPr/>
        </p:nvGrpSpPr>
        <p:grpSpPr>
          <a:xfrm>
            <a:off x="546099" y="1547872"/>
            <a:ext cx="5226739" cy="3756750"/>
            <a:chOff x="546099" y="1189823"/>
            <a:chExt cx="5226739" cy="3756750"/>
          </a:xfrm>
        </p:grpSpPr>
        <p:grpSp>
          <p:nvGrpSpPr>
            <p:cNvPr id="2" name="Grupo 1">
              <a:extLst>
                <a:ext uri="{FF2B5EF4-FFF2-40B4-BE49-F238E27FC236}">
                  <a16:creationId xmlns:a16="http://schemas.microsoft.com/office/drawing/2014/main" id="{8BA3B70D-DF88-B04D-8DBB-166B49775831}"/>
                </a:ext>
              </a:extLst>
            </p:cNvPr>
            <p:cNvGrpSpPr/>
            <p:nvPr/>
          </p:nvGrpSpPr>
          <p:grpSpPr>
            <a:xfrm>
              <a:off x="546099" y="1189823"/>
              <a:ext cx="5226739" cy="3756750"/>
              <a:chOff x="546099" y="1578167"/>
              <a:chExt cx="5226739" cy="3756750"/>
            </a:xfrm>
          </p:grpSpPr>
          <p:sp>
            <p:nvSpPr>
              <p:cNvPr id="5" name="Rectángulo 4">
                <a:extLst>
                  <a:ext uri="{FF2B5EF4-FFF2-40B4-BE49-F238E27FC236}">
                    <a16:creationId xmlns:a16="http://schemas.microsoft.com/office/drawing/2014/main" id="{81EB1C08-F9FC-CC41-9835-3A5B9146117F}"/>
                  </a:ext>
                </a:extLst>
              </p:cNvPr>
              <p:cNvSpPr/>
              <p:nvPr/>
            </p:nvSpPr>
            <p:spPr>
              <a:xfrm>
                <a:off x="546099" y="1578167"/>
                <a:ext cx="5226739" cy="3756750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" name="CuadroTexto 5">
                <a:extLst>
                  <a:ext uri="{FF2B5EF4-FFF2-40B4-BE49-F238E27FC236}">
                    <a16:creationId xmlns:a16="http://schemas.microsoft.com/office/drawing/2014/main" id="{634CF86F-2201-3C4C-B36C-5296A85671D0}"/>
                  </a:ext>
                </a:extLst>
              </p:cNvPr>
              <p:cNvSpPr txBox="1"/>
              <p:nvPr/>
            </p:nvSpPr>
            <p:spPr>
              <a:xfrm>
                <a:off x="954185" y="3586512"/>
                <a:ext cx="4492429" cy="134504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An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area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of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coastal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ecosystems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larger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than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New York City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is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destroyed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every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year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,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removing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an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important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buffer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from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extreme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weather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for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coastal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communities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and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releasing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carbon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dioxide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into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atmosphere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</a:t>
                </a:r>
              </a:p>
            </p:txBody>
          </p:sp>
          <p:sp>
            <p:nvSpPr>
              <p:cNvPr id="7" name="CuadroTexto 6">
                <a:extLst>
                  <a:ext uri="{FF2B5EF4-FFF2-40B4-BE49-F238E27FC236}">
                    <a16:creationId xmlns:a16="http://schemas.microsoft.com/office/drawing/2014/main" id="{455BA21F-15F8-B94A-AB15-8A0DB1DBD003}"/>
                  </a:ext>
                </a:extLst>
              </p:cNvPr>
              <p:cNvSpPr txBox="1"/>
              <p:nvPr/>
            </p:nvSpPr>
            <p:spPr>
              <a:xfrm>
                <a:off x="954186" y="2423483"/>
                <a:ext cx="4201708" cy="107721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es-ES" sz="3200" dirty="0">
                    <a:solidFill>
                      <a:schemeClr val="tx2"/>
                    </a:solidFill>
                    <a:latin typeface="Oswald" pitchFamily="2" charset="77"/>
                  </a:rPr>
                  <a:t>NEARLY 1 MILLION HECTARES LOST</a:t>
                </a:r>
              </a:p>
            </p:txBody>
          </p:sp>
        </p:grpSp>
        <p:sp>
          <p:nvSpPr>
            <p:cNvPr id="9" name="CuadroTexto 8">
              <a:extLst>
                <a:ext uri="{FF2B5EF4-FFF2-40B4-BE49-F238E27FC236}">
                  <a16:creationId xmlns:a16="http://schemas.microsoft.com/office/drawing/2014/main" id="{100F9703-65DA-AF47-88C3-2C02C3EC3FDA}"/>
                </a:ext>
              </a:extLst>
            </p:cNvPr>
            <p:cNvSpPr txBox="1"/>
            <p:nvPr/>
          </p:nvSpPr>
          <p:spPr>
            <a:xfrm>
              <a:off x="954185" y="1507721"/>
              <a:ext cx="2593298" cy="3385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6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FACTS TO KNOW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0972940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13381084-45FF-E74F-89CD-1804A8A9DCEA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3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16200000">
            <a:off x="2667000" y="-2667001"/>
            <a:ext cx="6857999" cy="12192000"/>
          </a:xfrm>
          <a:prstGeom prst="rect">
            <a:avLst/>
          </a:prstGeom>
        </p:spPr>
      </p:pic>
      <p:sp>
        <p:nvSpPr>
          <p:cNvPr id="8" name="CuadroTexto 7">
            <a:extLst>
              <a:ext uri="{FF2B5EF4-FFF2-40B4-BE49-F238E27FC236}">
                <a16:creationId xmlns:a16="http://schemas.microsoft.com/office/drawing/2014/main" id="{C30410DF-D6CF-9F48-ABD1-5EA95554B39B}"/>
              </a:ext>
            </a:extLst>
          </p:cNvPr>
          <p:cNvSpPr txBox="1"/>
          <p:nvPr/>
        </p:nvSpPr>
        <p:spPr>
          <a:xfrm>
            <a:off x="0" y="3159399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spc="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SOLUTIONS</a:t>
            </a:r>
            <a:endParaRPr lang="es-ES" sz="4400" spc="6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BC51C414-CF5B-C441-A768-BCDE2AE02728}"/>
              </a:ext>
            </a:extLst>
          </p:cNvPr>
          <p:cNvSpPr txBox="1"/>
          <p:nvPr/>
        </p:nvSpPr>
        <p:spPr>
          <a:xfrm>
            <a:off x="0" y="1357312"/>
            <a:ext cx="1219200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9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03</a:t>
            </a:r>
            <a:endParaRPr lang="es-ES" sz="72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F9D24210-80D9-F948-A517-CA0739E4D2D4}"/>
              </a:ext>
            </a:extLst>
          </p:cNvPr>
          <p:cNvSpPr/>
          <p:nvPr/>
        </p:nvSpPr>
        <p:spPr>
          <a:xfrm>
            <a:off x="4750984" y="869429"/>
            <a:ext cx="2690032" cy="4751179"/>
          </a:xfrm>
          <a:prstGeom prst="rect">
            <a:avLst/>
          </a:prstGeom>
          <a:noFill/>
          <a:ln w="38100">
            <a:solidFill>
              <a:schemeClr val="bg1">
                <a:alpha val="42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583BE631-B2C9-CD42-86B9-D7677E455403}"/>
              </a:ext>
            </a:extLst>
          </p:cNvPr>
          <p:cNvSpPr/>
          <p:nvPr/>
        </p:nvSpPr>
        <p:spPr>
          <a:xfrm>
            <a:off x="2393325" y="4662305"/>
            <a:ext cx="1079500" cy="1371600"/>
          </a:xfrm>
          <a:custGeom>
            <a:avLst/>
            <a:gdLst>
              <a:gd name="connsiteX0" fmla="*/ 0 w 1079500"/>
              <a:gd name="connsiteY0" fmla="*/ 0 h 1371600"/>
              <a:gd name="connsiteX1" fmla="*/ 1079500 w 1079500"/>
              <a:gd name="connsiteY1" fmla="*/ 0 h 1371600"/>
              <a:gd name="connsiteX2" fmla="*/ 1079500 w 1079500"/>
              <a:gd name="connsiteY2" fmla="*/ 1371600 h 1371600"/>
              <a:gd name="connsiteX3" fmla="*/ 0 w 1079500"/>
              <a:gd name="connsiteY3" fmla="*/ 1371600 h 1371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79500" h="1371600">
                <a:moveTo>
                  <a:pt x="0" y="0"/>
                </a:moveTo>
                <a:lnTo>
                  <a:pt x="1079500" y="0"/>
                </a:lnTo>
                <a:lnTo>
                  <a:pt x="1079500" y="1371600"/>
                </a:lnTo>
                <a:lnTo>
                  <a:pt x="0" y="1371600"/>
                </a:lnTo>
                <a:close/>
              </a:path>
            </a:pathLst>
          </a:custGeom>
          <a:noFill/>
          <a:ln w="944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7" name="Forma libre 6">
            <a:extLst>
              <a:ext uri="{FF2B5EF4-FFF2-40B4-BE49-F238E27FC236}">
                <a16:creationId xmlns:a16="http://schemas.microsoft.com/office/drawing/2014/main" id="{6B12656E-40B8-1440-B6D1-2211AD183A1E}"/>
              </a:ext>
            </a:extLst>
          </p:cNvPr>
          <p:cNvSpPr/>
          <p:nvPr/>
        </p:nvSpPr>
        <p:spPr>
          <a:xfrm>
            <a:off x="5846817" y="4662305"/>
            <a:ext cx="497539" cy="49753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0452840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AC3CD3B9-CF14-6047-BF40-5759DB975D68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CuadroTexto 5">
            <a:extLst>
              <a:ext uri="{FF2B5EF4-FFF2-40B4-BE49-F238E27FC236}">
                <a16:creationId xmlns:a16="http://schemas.microsoft.com/office/drawing/2014/main" id="{28F10DE6-F04F-944A-B647-71B675B0A8FD}"/>
              </a:ext>
            </a:extLst>
          </p:cNvPr>
          <p:cNvSpPr txBox="1"/>
          <p:nvPr/>
        </p:nvSpPr>
        <p:spPr>
          <a:xfrm>
            <a:off x="1521943" y="710897"/>
            <a:ext cx="5546514" cy="20801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3860"/>
              </a:lnSpc>
            </a:pP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“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We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can't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save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world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by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playing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by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rules,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because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rules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have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to be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changed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. 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Everything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needs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to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change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 - and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it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has to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start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s-ES" sz="2200" dirty="0" err="1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today</a:t>
            </a:r>
            <a:r>
              <a:rPr lang="es-ES" sz="2200" dirty="0">
                <a:solidFill>
                  <a:schemeClr val="bg1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99C8DCD2-3F83-CC4D-9696-458CCCE72D01}"/>
              </a:ext>
            </a:extLst>
          </p:cNvPr>
          <p:cNvSpPr txBox="1"/>
          <p:nvPr/>
        </p:nvSpPr>
        <p:spPr>
          <a:xfrm>
            <a:off x="606401" y="490323"/>
            <a:ext cx="902841" cy="240065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5000" dirty="0">
                <a:solidFill>
                  <a:schemeClr val="bg1">
                    <a:alpha val="49000"/>
                  </a:schemeClr>
                </a:solidFill>
                <a:latin typeface="Oswald" pitchFamily="2" charset="77"/>
              </a:rPr>
              <a:t>“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33F06F51-45E1-B94A-8125-7E69D17A56E6}"/>
              </a:ext>
            </a:extLst>
          </p:cNvPr>
          <p:cNvSpPr txBox="1"/>
          <p:nvPr/>
        </p:nvSpPr>
        <p:spPr>
          <a:xfrm>
            <a:off x="1521942" y="3090446"/>
            <a:ext cx="5650038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600" spc="300" dirty="0">
                <a:solidFill>
                  <a:schemeClr val="bg1"/>
                </a:solidFill>
                <a:latin typeface="Oswald" pitchFamily="2" charset="77"/>
              </a:rPr>
              <a:t>GRETA THUMBERG</a:t>
            </a:r>
          </a:p>
        </p:txBody>
      </p:sp>
    </p:spTree>
    <p:extLst>
      <p:ext uri="{BB962C8B-B14F-4D97-AF65-F5344CB8AC3E}">
        <p14:creationId xmlns:p14="http://schemas.microsoft.com/office/powerpoint/2010/main" val="54370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Rectángulo 31">
            <a:extLst>
              <a:ext uri="{FF2B5EF4-FFF2-40B4-BE49-F238E27FC236}">
                <a16:creationId xmlns:a16="http://schemas.microsoft.com/office/drawing/2014/main" id="{EE9261FE-7A2F-224E-9AB0-31FB1068CBAB}"/>
              </a:ext>
            </a:extLst>
          </p:cNvPr>
          <p:cNvSpPr/>
          <p:nvPr/>
        </p:nvSpPr>
        <p:spPr>
          <a:xfrm>
            <a:off x="890685" y="1311690"/>
            <a:ext cx="2745568" cy="3840773"/>
          </a:xfrm>
          <a:prstGeom prst="rect">
            <a:avLst/>
          </a:prstGeom>
          <a:noFill/>
          <a:ln w="38100">
            <a:solidFill>
              <a:schemeClr val="accent2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4" name="Gráfico 10">
            <a:extLst>
              <a:ext uri="{FF2B5EF4-FFF2-40B4-BE49-F238E27FC236}">
                <a16:creationId xmlns:a16="http://schemas.microsoft.com/office/drawing/2014/main" id="{829F959F-9C80-2E41-91B6-1BEDC83F364E}"/>
              </a:ext>
            </a:extLst>
          </p:cNvPr>
          <p:cNvSpPr/>
          <p:nvPr/>
        </p:nvSpPr>
        <p:spPr>
          <a:xfrm>
            <a:off x="1553066" y="2094611"/>
            <a:ext cx="1552476" cy="1689223"/>
          </a:xfrm>
          <a:custGeom>
            <a:avLst/>
            <a:gdLst>
              <a:gd name="connsiteX0" fmla="*/ 736524 w 1552476"/>
              <a:gd name="connsiteY0" fmla="*/ 1240372 h 1689223"/>
              <a:gd name="connsiteX1" fmla="*/ 476574 w 1552476"/>
              <a:gd name="connsiteY1" fmla="*/ 1240372 h 1689223"/>
              <a:gd name="connsiteX2" fmla="*/ 476574 w 1552476"/>
              <a:gd name="connsiteY2" fmla="*/ 1689223 h 1689223"/>
              <a:gd name="connsiteX3" fmla="*/ 0 w 1552476"/>
              <a:gd name="connsiteY3" fmla="*/ 1689223 h 1689223"/>
              <a:gd name="connsiteX4" fmla="*/ 0 w 1552476"/>
              <a:gd name="connsiteY4" fmla="*/ 0 h 1689223"/>
              <a:gd name="connsiteX5" fmla="*/ 770221 w 1552476"/>
              <a:gd name="connsiteY5" fmla="*/ 0 h 1689223"/>
              <a:gd name="connsiteX6" fmla="*/ 1518779 w 1552476"/>
              <a:gd name="connsiteY6" fmla="*/ 625013 h 1689223"/>
              <a:gd name="connsiteX7" fmla="*/ 1189028 w 1552476"/>
              <a:gd name="connsiteY7" fmla="*/ 1158324 h 1689223"/>
              <a:gd name="connsiteX8" fmla="*/ 1552476 w 1552476"/>
              <a:gd name="connsiteY8" fmla="*/ 1689223 h 1689223"/>
              <a:gd name="connsiteX9" fmla="*/ 1042205 w 1552476"/>
              <a:gd name="connsiteY9" fmla="*/ 1689223 h 1689223"/>
              <a:gd name="connsiteX10" fmla="*/ 736524 w 1552476"/>
              <a:gd name="connsiteY10" fmla="*/ 1240372 h 1689223"/>
              <a:gd name="connsiteX11" fmla="*/ 741337 w 1552476"/>
              <a:gd name="connsiteY11" fmla="*/ 376455 h 1689223"/>
              <a:gd name="connsiteX12" fmla="*/ 476574 w 1552476"/>
              <a:gd name="connsiteY12" fmla="*/ 376455 h 1689223"/>
              <a:gd name="connsiteX13" fmla="*/ 476574 w 1552476"/>
              <a:gd name="connsiteY13" fmla="*/ 871156 h 1689223"/>
              <a:gd name="connsiteX14" fmla="*/ 741337 w 1552476"/>
              <a:gd name="connsiteY14" fmla="*/ 871156 h 1689223"/>
              <a:gd name="connsiteX15" fmla="*/ 1037391 w 1552476"/>
              <a:gd name="connsiteY15" fmla="*/ 625013 h 1689223"/>
              <a:gd name="connsiteX16" fmla="*/ 741337 w 1552476"/>
              <a:gd name="connsiteY16" fmla="*/ 376455 h 1689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1552476" h="1689223">
                <a:moveTo>
                  <a:pt x="736524" y="1240372"/>
                </a:moveTo>
                <a:lnTo>
                  <a:pt x="476574" y="1240372"/>
                </a:lnTo>
                <a:lnTo>
                  <a:pt x="476574" y="1689223"/>
                </a:lnTo>
                <a:lnTo>
                  <a:pt x="0" y="1689223"/>
                </a:lnTo>
                <a:lnTo>
                  <a:pt x="0" y="0"/>
                </a:lnTo>
                <a:lnTo>
                  <a:pt x="770221" y="0"/>
                </a:lnTo>
                <a:cubicBezTo>
                  <a:pt x="1229946" y="0"/>
                  <a:pt x="1518779" y="238904"/>
                  <a:pt x="1518779" y="625013"/>
                </a:cubicBezTo>
                <a:cubicBezTo>
                  <a:pt x="1518779" y="873570"/>
                  <a:pt x="1398432" y="1056971"/>
                  <a:pt x="1189028" y="1158324"/>
                </a:cubicBezTo>
                <a:lnTo>
                  <a:pt x="1552476" y="1689223"/>
                </a:lnTo>
                <a:lnTo>
                  <a:pt x="1042205" y="1689223"/>
                </a:lnTo>
                <a:lnTo>
                  <a:pt x="736524" y="1240372"/>
                </a:lnTo>
                <a:close/>
                <a:moveTo>
                  <a:pt x="741337" y="376455"/>
                </a:moveTo>
                <a:lnTo>
                  <a:pt x="476574" y="376455"/>
                </a:lnTo>
                <a:lnTo>
                  <a:pt x="476574" y="871156"/>
                </a:lnTo>
                <a:lnTo>
                  <a:pt x="741337" y="871156"/>
                </a:lnTo>
                <a:cubicBezTo>
                  <a:pt x="938706" y="871156"/>
                  <a:pt x="1037391" y="779456"/>
                  <a:pt x="1037391" y="625013"/>
                </a:cubicBezTo>
                <a:cubicBezTo>
                  <a:pt x="1037391" y="468156"/>
                  <a:pt x="938706" y="376455"/>
                  <a:pt x="741337" y="376455"/>
                </a:cubicBezTo>
                <a:close/>
              </a:path>
            </a:pathLst>
          </a:custGeom>
          <a:blipFill dpi="0" rotWithShape="0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59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pic>
        <p:nvPicPr>
          <p:cNvPr id="22" name="Imagen 21">
            <a:extLst>
              <a:ext uri="{FF2B5EF4-FFF2-40B4-BE49-F238E27FC236}">
                <a16:creationId xmlns:a16="http://schemas.microsoft.com/office/drawing/2014/main" id="{2C7FDC63-5B17-3B4D-8CC8-4FA6DFB6B06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12157300">
            <a:off x="117023" y="128591"/>
            <a:ext cx="3268398" cy="2798937"/>
          </a:xfrm>
          <a:prstGeom prst="rect">
            <a:avLst/>
          </a:prstGeom>
        </p:spPr>
      </p:pic>
      <p:sp>
        <p:nvSpPr>
          <p:cNvPr id="7" name="CuadroTexto 6">
            <a:extLst>
              <a:ext uri="{FF2B5EF4-FFF2-40B4-BE49-F238E27FC236}">
                <a16:creationId xmlns:a16="http://schemas.microsoft.com/office/drawing/2014/main" id="{1280DABA-AE1F-9343-8731-644B8A337F89}"/>
              </a:ext>
            </a:extLst>
          </p:cNvPr>
          <p:cNvSpPr txBox="1"/>
          <p:nvPr/>
        </p:nvSpPr>
        <p:spPr>
          <a:xfrm>
            <a:off x="1421397" y="4271618"/>
            <a:ext cx="168414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800" dirty="0">
                <a:solidFill>
                  <a:schemeClr val="tx2"/>
                </a:solidFill>
                <a:latin typeface="Oswald" pitchFamily="2" charset="77"/>
              </a:rPr>
              <a:t>REDUCE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3103BB13-08DF-234E-9FFE-9EE35A989BFB}"/>
              </a:ext>
            </a:extLst>
          </p:cNvPr>
          <p:cNvSpPr txBox="1"/>
          <p:nvPr/>
        </p:nvSpPr>
        <p:spPr>
          <a:xfrm>
            <a:off x="5208296" y="4271618"/>
            <a:ext cx="168414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800" dirty="0">
                <a:solidFill>
                  <a:schemeClr val="tx2"/>
                </a:solidFill>
                <a:latin typeface="Oswald" pitchFamily="2" charset="77"/>
              </a:rPr>
              <a:t>REUSE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EAA62BB4-E785-CA4C-8BF7-977A02232D86}"/>
              </a:ext>
            </a:extLst>
          </p:cNvPr>
          <p:cNvSpPr txBox="1"/>
          <p:nvPr/>
        </p:nvSpPr>
        <p:spPr>
          <a:xfrm>
            <a:off x="9057452" y="4271618"/>
            <a:ext cx="168414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800" dirty="0">
                <a:solidFill>
                  <a:schemeClr val="tx2"/>
                </a:solidFill>
                <a:latin typeface="Oswald" pitchFamily="2" charset="77"/>
              </a:rPr>
              <a:t>RECYCLE</a:t>
            </a:r>
          </a:p>
        </p:txBody>
      </p:sp>
      <p:sp>
        <p:nvSpPr>
          <p:cNvPr id="15" name="Gráfico 11">
            <a:extLst>
              <a:ext uri="{FF2B5EF4-FFF2-40B4-BE49-F238E27FC236}">
                <a16:creationId xmlns:a16="http://schemas.microsoft.com/office/drawing/2014/main" id="{A0CF91E8-5CFA-9641-A203-2ABC81E816A0}"/>
              </a:ext>
            </a:extLst>
          </p:cNvPr>
          <p:cNvSpPr/>
          <p:nvPr/>
        </p:nvSpPr>
        <p:spPr>
          <a:xfrm>
            <a:off x="5339965" y="2094611"/>
            <a:ext cx="1552476" cy="1689223"/>
          </a:xfrm>
          <a:custGeom>
            <a:avLst/>
            <a:gdLst>
              <a:gd name="connsiteX0" fmla="*/ 736524 w 1552476"/>
              <a:gd name="connsiteY0" fmla="*/ 1240372 h 1689223"/>
              <a:gd name="connsiteX1" fmla="*/ 476574 w 1552476"/>
              <a:gd name="connsiteY1" fmla="*/ 1240372 h 1689223"/>
              <a:gd name="connsiteX2" fmla="*/ 476574 w 1552476"/>
              <a:gd name="connsiteY2" fmla="*/ 1689223 h 1689223"/>
              <a:gd name="connsiteX3" fmla="*/ 0 w 1552476"/>
              <a:gd name="connsiteY3" fmla="*/ 1689223 h 1689223"/>
              <a:gd name="connsiteX4" fmla="*/ 0 w 1552476"/>
              <a:gd name="connsiteY4" fmla="*/ 0 h 1689223"/>
              <a:gd name="connsiteX5" fmla="*/ 770221 w 1552476"/>
              <a:gd name="connsiteY5" fmla="*/ 0 h 1689223"/>
              <a:gd name="connsiteX6" fmla="*/ 1518779 w 1552476"/>
              <a:gd name="connsiteY6" fmla="*/ 625013 h 1689223"/>
              <a:gd name="connsiteX7" fmla="*/ 1189028 w 1552476"/>
              <a:gd name="connsiteY7" fmla="*/ 1158324 h 1689223"/>
              <a:gd name="connsiteX8" fmla="*/ 1552476 w 1552476"/>
              <a:gd name="connsiteY8" fmla="*/ 1689223 h 1689223"/>
              <a:gd name="connsiteX9" fmla="*/ 1042205 w 1552476"/>
              <a:gd name="connsiteY9" fmla="*/ 1689223 h 1689223"/>
              <a:gd name="connsiteX10" fmla="*/ 736524 w 1552476"/>
              <a:gd name="connsiteY10" fmla="*/ 1240372 h 1689223"/>
              <a:gd name="connsiteX11" fmla="*/ 741337 w 1552476"/>
              <a:gd name="connsiteY11" fmla="*/ 376455 h 1689223"/>
              <a:gd name="connsiteX12" fmla="*/ 476574 w 1552476"/>
              <a:gd name="connsiteY12" fmla="*/ 376455 h 1689223"/>
              <a:gd name="connsiteX13" fmla="*/ 476574 w 1552476"/>
              <a:gd name="connsiteY13" fmla="*/ 871156 h 1689223"/>
              <a:gd name="connsiteX14" fmla="*/ 741337 w 1552476"/>
              <a:gd name="connsiteY14" fmla="*/ 871156 h 1689223"/>
              <a:gd name="connsiteX15" fmla="*/ 1037391 w 1552476"/>
              <a:gd name="connsiteY15" fmla="*/ 625013 h 1689223"/>
              <a:gd name="connsiteX16" fmla="*/ 741337 w 1552476"/>
              <a:gd name="connsiteY16" fmla="*/ 376455 h 1689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1552476" h="1689223">
                <a:moveTo>
                  <a:pt x="736524" y="1240372"/>
                </a:moveTo>
                <a:lnTo>
                  <a:pt x="476574" y="1240372"/>
                </a:lnTo>
                <a:lnTo>
                  <a:pt x="476574" y="1689223"/>
                </a:lnTo>
                <a:lnTo>
                  <a:pt x="0" y="1689223"/>
                </a:lnTo>
                <a:lnTo>
                  <a:pt x="0" y="0"/>
                </a:lnTo>
                <a:lnTo>
                  <a:pt x="770221" y="0"/>
                </a:lnTo>
                <a:cubicBezTo>
                  <a:pt x="1229946" y="0"/>
                  <a:pt x="1518779" y="238904"/>
                  <a:pt x="1518779" y="625013"/>
                </a:cubicBezTo>
                <a:cubicBezTo>
                  <a:pt x="1518779" y="873570"/>
                  <a:pt x="1398432" y="1056971"/>
                  <a:pt x="1189028" y="1158324"/>
                </a:cubicBezTo>
                <a:lnTo>
                  <a:pt x="1552476" y="1689223"/>
                </a:lnTo>
                <a:lnTo>
                  <a:pt x="1042205" y="1689223"/>
                </a:lnTo>
                <a:lnTo>
                  <a:pt x="736524" y="1240372"/>
                </a:lnTo>
                <a:close/>
                <a:moveTo>
                  <a:pt x="741337" y="376455"/>
                </a:moveTo>
                <a:lnTo>
                  <a:pt x="476574" y="376455"/>
                </a:lnTo>
                <a:lnTo>
                  <a:pt x="476574" y="871156"/>
                </a:lnTo>
                <a:lnTo>
                  <a:pt x="741337" y="871156"/>
                </a:lnTo>
                <a:cubicBezTo>
                  <a:pt x="938706" y="871156"/>
                  <a:pt x="1037391" y="779456"/>
                  <a:pt x="1037391" y="625013"/>
                </a:cubicBezTo>
                <a:cubicBezTo>
                  <a:pt x="1037391" y="468156"/>
                  <a:pt x="938706" y="376455"/>
                  <a:pt x="741337" y="376455"/>
                </a:cubicBezTo>
                <a:close/>
              </a:path>
            </a:pathLst>
          </a:custGeom>
          <a:blipFill dpi="0" rotWithShape="1"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59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6" name="Gráfico 12">
            <a:extLst>
              <a:ext uri="{FF2B5EF4-FFF2-40B4-BE49-F238E27FC236}">
                <a16:creationId xmlns:a16="http://schemas.microsoft.com/office/drawing/2014/main" id="{5D982685-8912-F048-9DA6-D1DEFD498855}"/>
              </a:ext>
            </a:extLst>
          </p:cNvPr>
          <p:cNvSpPr/>
          <p:nvPr/>
        </p:nvSpPr>
        <p:spPr>
          <a:xfrm>
            <a:off x="9186990" y="2094611"/>
            <a:ext cx="1552476" cy="1689223"/>
          </a:xfrm>
          <a:custGeom>
            <a:avLst/>
            <a:gdLst>
              <a:gd name="connsiteX0" fmla="*/ 736524 w 1552476"/>
              <a:gd name="connsiteY0" fmla="*/ 1240372 h 1689223"/>
              <a:gd name="connsiteX1" fmla="*/ 476574 w 1552476"/>
              <a:gd name="connsiteY1" fmla="*/ 1240372 h 1689223"/>
              <a:gd name="connsiteX2" fmla="*/ 476574 w 1552476"/>
              <a:gd name="connsiteY2" fmla="*/ 1689223 h 1689223"/>
              <a:gd name="connsiteX3" fmla="*/ 0 w 1552476"/>
              <a:gd name="connsiteY3" fmla="*/ 1689223 h 1689223"/>
              <a:gd name="connsiteX4" fmla="*/ 0 w 1552476"/>
              <a:gd name="connsiteY4" fmla="*/ 0 h 1689223"/>
              <a:gd name="connsiteX5" fmla="*/ 770221 w 1552476"/>
              <a:gd name="connsiteY5" fmla="*/ 0 h 1689223"/>
              <a:gd name="connsiteX6" fmla="*/ 1518779 w 1552476"/>
              <a:gd name="connsiteY6" fmla="*/ 625013 h 1689223"/>
              <a:gd name="connsiteX7" fmla="*/ 1189028 w 1552476"/>
              <a:gd name="connsiteY7" fmla="*/ 1158324 h 1689223"/>
              <a:gd name="connsiteX8" fmla="*/ 1552476 w 1552476"/>
              <a:gd name="connsiteY8" fmla="*/ 1689223 h 1689223"/>
              <a:gd name="connsiteX9" fmla="*/ 1042205 w 1552476"/>
              <a:gd name="connsiteY9" fmla="*/ 1689223 h 1689223"/>
              <a:gd name="connsiteX10" fmla="*/ 736524 w 1552476"/>
              <a:gd name="connsiteY10" fmla="*/ 1240372 h 1689223"/>
              <a:gd name="connsiteX11" fmla="*/ 741337 w 1552476"/>
              <a:gd name="connsiteY11" fmla="*/ 376455 h 1689223"/>
              <a:gd name="connsiteX12" fmla="*/ 476574 w 1552476"/>
              <a:gd name="connsiteY12" fmla="*/ 376455 h 1689223"/>
              <a:gd name="connsiteX13" fmla="*/ 476574 w 1552476"/>
              <a:gd name="connsiteY13" fmla="*/ 871156 h 1689223"/>
              <a:gd name="connsiteX14" fmla="*/ 741337 w 1552476"/>
              <a:gd name="connsiteY14" fmla="*/ 871156 h 1689223"/>
              <a:gd name="connsiteX15" fmla="*/ 1037391 w 1552476"/>
              <a:gd name="connsiteY15" fmla="*/ 625013 h 1689223"/>
              <a:gd name="connsiteX16" fmla="*/ 741337 w 1552476"/>
              <a:gd name="connsiteY16" fmla="*/ 376455 h 168922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1552476" h="1689223">
                <a:moveTo>
                  <a:pt x="736524" y="1240372"/>
                </a:moveTo>
                <a:lnTo>
                  <a:pt x="476574" y="1240372"/>
                </a:lnTo>
                <a:lnTo>
                  <a:pt x="476574" y="1689223"/>
                </a:lnTo>
                <a:lnTo>
                  <a:pt x="0" y="1689223"/>
                </a:lnTo>
                <a:lnTo>
                  <a:pt x="0" y="0"/>
                </a:lnTo>
                <a:lnTo>
                  <a:pt x="770221" y="0"/>
                </a:lnTo>
                <a:cubicBezTo>
                  <a:pt x="1229946" y="0"/>
                  <a:pt x="1518779" y="238904"/>
                  <a:pt x="1518779" y="625013"/>
                </a:cubicBezTo>
                <a:cubicBezTo>
                  <a:pt x="1518779" y="873570"/>
                  <a:pt x="1398432" y="1056971"/>
                  <a:pt x="1189028" y="1158324"/>
                </a:cubicBezTo>
                <a:lnTo>
                  <a:pt x="1552476" y="1689223"/>
                </a:lnTo>
                <a:lnTo>
                  <a:pt x="1042205" y="1689223"/>
                </a:lnTo>
                <a:lnTo>
                  <a:pt x="736524" y="1240372"/>
                </a:lnTo>
                <a:close/>
                <a:moveTo>
                  <a:pt x="741337" y="376455"/>
                </a:moveTo>
                <a:lnTo>
                  <a:pt x="476574" y="376455"/>
                </a:lnTo>
                <a:lnTo>
                  <a:pt x="476574" y="871156"/>
                </a:lnTo>
                <a:lnTo>
                  <a:pt x="741337" y="871156"/>
                </a:lnTo>
                <a:cubicBezTo>
                  <a:pt x="938706" y="871156"/>
                  <a:pt x="1037391" y="779456"/>
                  <a:pt x="1037391" y="625013"/>
                </a:cubicBezTo>
                <a:cubicBezTo>
                  <a:pt x="1037391" y="468156"/>
                  <a:pt x="938706" y="376455"/>
                  <a:pt x="741337" y="376455"/>
                </a:cubicBezTo>
                <a:close/>
              </a:path>
            </a:pathLst>
          </a:custGeom>
          <a:blipFill dpi="0" rotWithShape="1">
            <a:blip r:embed="rId5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>
              <a:fillRect/>
            </a:stretch>
          </a:blipFill>
          <a:ln w="59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" name="CuadroTexto 30">
            <a:extLst>
              <a:ext uri="{FF2B5EF4-FFF2-40B4-BE49-F238E27FC236}">
                <a16:creationId xmlns:a16="http://schemas.microsoft.com/office/drawing/2014/main" id="{7DAC72D1-9CCC-4A4D-A5A7-3D72BB1B5CF6}"/>
              </a:ext>
            </a:extLst>
          </p:cNvPr>
          <p:cNvSpPr txBox="1"/>
          <p:nvPr/>
        </p:nvSpPr>
        <p:spPr>
          <a:xfrm>
            <a:off x="2854661" y="5632709"/>
            <a:ext cx="6482678" cy="78534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Cut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down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on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what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you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throw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away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.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Follow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the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three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"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R's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" to conserve natural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resources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landfill</a:t>
            </a:r>
            <a:r>
              <a:rPr lang="es-ES" sz="1600" dirty="0">
                <a:solidFill>
                  <a:schemeClr val="tx2">
                    <a:lumMod val="7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2">
                    <a:lumMod val="75000"/>
                  </a:schemeClr>
                </a:solidFill>
              </a:rPr>
              <a:t>space</a:t>
            </a:r>
            <a:endParaRPr lang="es-ES" sz="1600" dirty="0">
              <a:solidFill>
                <a:schemeClr val="tx2">
                  <a:lumMod val="75000"/>
                </a:schemeClr>
              </a:solidFill>
            </a:endParaRPr>
          </a:p>
        </p:txBody>
      </p:sp>
      <p:sp>
        <p:nvSpPr>
          <p:cNvPr id="33" name="Rectángulo 32">
            <a:extLst>
              <a:ext uri="{FF2B5EF4-FFF2-40B4-BE49-F238E27FC236}">
                <a16:creationId xmlns:a16="http://schemas.microsoft.com/office/drawing/2014/main" id="{8F609E32-A939-474A-A506-B1D81ADE6ACB}"/>
              </a:ext>
            </a:extLst>
          </p:cNvPr>
          <p:cNvSpPr/>
          <p:nvPr/>
        </p:nvSpPr>
        <p:spPr>
          <a:xfrm>
            <a:off x="4679398" y="1331328"/>
            <a:ext cx="2745568" cy="3840773"/>
          </a:xfrm>
          <a:prstGeom prst="rect">
            <a:avLst/>
          </a:prstGeom>
          <a:noFill/>
          <a:ln w="38100">
            <a:solidFill>
              <a:schemeClr val="accent2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A246EA83-04D4-1F42-87C2-D361CC3E4D79}"/>
              </a:ext>
            </a:extLst>
          </p:cNvPr>
          <p:cNvSpPr/>
          <p:nvPr/>
        </p:nvSpPr>
        <p:spPr>
          <a:xfrm>
            <a:off x="8539713" y="1331328"/>
            <a:ext cx="2745568" cy="3840773"/>
          </a:xfrm>
          <a:prstGeom prst="rect">
            <a:avLst/>
          </a:prstGeom>
          <a:noFill/>
          <a:ln w="38100">
            <a:solidFill>
              <a:schemeClr val="accent2">
                <a:lumMod val="60000"/>
                <a:lumOff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0" name="Imagen 29">
            <a:extLst>
              <a:ext uri="{FF2B5EF4-FFF2-40B4-BE49-F238E27FC236}">
                <a16:creationId xmlns:a16="http://schemas.microsoft.com/office/drawing/2014/main" id="{02CAF102-3816-E242-AACE-6F2AF0F1D841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750461" y="1523320"/>
            <a:ext cx="1101708" cy="908909"/>
          </a:xfrm>
          <a:prstGeom prst="rect">
            <a:avLst/>
          </a:prstGeom>
        </p:spPr>
      </p:pic>
      <p:pic>
        <p:nvPicPr>
          <p:cNvPr id="28" name="Imagen 27">
            <a:extLst>
              <a:ext uri="{FF2B5EF4-FFF2-40B4-BE49-F238E27FC236}">
                <a16:creationId xmlns:a16="http://schemas.microsoft.com/office/drawing/2014/main" id="{CA7DE4E9-6C76-4944-9EC6-EC1546C2DC92}"/>
              </a:ext>
            </a:extLst>
          </p:cNvPr>
          <p:cNvPicPr>
            <a:picLocks noChangeAspect="1"/>
          </p:cNvPicPr>
          <p:nvPr/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698055">
            <a:off x="7313401" y="316093"/>
            <a:ext cx="1796049" cy="8348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401937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3">
            <a:extLst>
              <a:ext uri="{FF2B5EF4-FFF2-40B4-BE49-F238E27FC236}">
                <a16:creationId xmlns:a16="http://schemas.microsoft.com/office/drawing/2014/main" id="{7F763CE2-E0DB-7147-9DAA-B4CCED74C394}"/>
              </a:ext>
            </a:extLst>
          </p:cNvPr>
          <p:cNvSpPr/>
          <p:nvPr/>
        </p:nvSpPr>
        <p:spPr>
          <a:xfrm>
            <a:off x="7535537" y="0"/>
            <a:ext cx="4656463" cy="6858000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D70F36FE-64B5-7A40-8436-301DCBB8AFAE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39826" y="528811"/>
            <a:ext cx="9000781" cy="5794873"/>
          </a:xfrm>
          <a:prstGeom prst="rect">
            <a:avLst/>
          </a:prstGeom>
        </p:spPr>
      </p:pic>
      <p:grpSp>
        <p:nvGrpSpPr>
          <p:cNvPr id="9" name="Grupo 8">
            <a:extLst>
              <a:ext uri="{FF2B5EF4-FFF2-40B4-BE49-F238E27FC236}">
                <a16:creationId xmlns:a16="http://schemas.microsoft.com/office/drawing/2014/main" id="{190CFA29-8EBA-FC40-B672-33CC929C50E7}"/>
              </a:ext>
            </a:extLst>
          </p:cNvPr>
          <p:cNvGrpSpPr/>
          <p:nvPr/>
        </p:nvGrpSpPr>
        <p:grpSpPr>
          <a:xfrm>
            <a:off x="6550524" y="1866671"/>
            <a:ext cx="4900514" cy="3119152"/>
            <a:chOff x="6550524" y="1535441"/>
            <a:chExt cx="4900514" cy="3119152"/>
          </a:xfrm>
        </p:grpSpPr>
        <p:grpSp>
          <p:nvGrpSpPr>
            <p:cNvPr id="2" name="Grupo 1">
              <a:extLst>
                <a:ext uri="{FF2B5EF4-FFF2-40B4-BE49-F238E27FC236}">
                  <a16:creationId xmlns:a16="http://schemas.microsoft.com/office/drawing/2014/main" id="{8BA3B70D-DF88-B04D-8DBB-166B49775831}"/>
                </a:ext>
              </a:extLst>
            </p:cNvPr>
            <p:cNvGrpSpPr/>
            <p:nvPr/>
          </p:nvGrpSpPr>
          <p:grpSpPr>
            <a:xfrm>
              <a:off x="6550524" y="1535441"/>
              <a:ext cx="4900514" cy="3119152"/>
              <a:chOff x="546100" y="1448682"/>
              <a:chExt cx="4900514" cy="3119152"/>
            </a:xfrm>
          </p:grpSpPr>
          <p:sp>
            <p:nvSpPr>
              <p:cNvPr id="5" name="Rectángulo 4">
                <a:extLst>
                  <a:ext uri="{FF2B5EF4-FFF2-40B4-BE49-F238E27FC236}">
                    <a16:creationId xmlns:a16="http://schemas.microsoft.com/office/drawing/2014/main" id="{81EB1C08-F9FC-CC41-9835-3A5B9146117F}"/>
                  </a:ext>
                </a:extLst>
              </p:cNvPr>
              <p:cNvSpPr/>
              <p:nvPr/>
            </p:nvSpPr>
            <p:spPr>
              <a:xfrm>
                <a:off x="546100" y="1448682"/>
                <a:ext cx="4900514" cy="3119152"/>
              </a:xfrm>
              <a:prstGeom prst="rect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" name="CuadroTexto 5">
                <a:extLst>
                  <a:ext uri="{FF2B5EF4-FFF2-40B4-BE49-F238E27FC236}">
                    <a16:creationId xmlns:a16="http://schemas.microsoft.com/office/drawing/2014/main" id="{634CF86F-2201-3C4C-B36C-5296A85671D0}"/>
                  </a:ext>
                </a:extLst>
              </p:cNvPr>
              <p:cNvSpPr txBox="1"/>
              <p:nvPr/>
            </p:nvSpPr>
            <p:spPr>
              <a:xfrm>
                <a:off x="954186" y="3195964"/>
                <a:ext cx="3970124" cy="1021883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Volunteer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for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cleanups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in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your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community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You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can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get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involved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in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protecting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your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watershed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, </a:t>
                </a:r>
                <a:r>
                  <a:rPr lang="es-ES" sz="14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too</a:t>
                </a:r>
                <a:r>
                  <a:rPr lang="es-ES" sz="14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</a:t>
                </a:r>
              </a:p>
            </p:txBody>
          </p:sp>
          <p:sp>
            <p:nvSpPr>
              <p:cNvPr id="7" name="CuadroTexto 6">
                <a:extLst>
                  <a:ext uri="{FF2B5EF4-FFF2-40B4-BE49-F238E27FC236}">
                    <a16:creationId xmlns:a16="http://schemas.microsoft.com/office/drawing/2014/main" id="{455BA21F-15F8-B94A-AB15-8A0DB1DBD003}"/>
                  </a:ext>
                </a:extLst>
              </p:cNvPr>
              <p:cNvSpPr txBox="1"/>
              <p:nvPr/>
            </p:nvSpPr>
            <p:spPr>
              <a:xfrm>
                <a:off x="954186" y="2423483"/>
                <a:ext cx="4201708" cy="584775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es-ES" sz="3200" dirty="0">
                    <a:solidFill>
                      <a:schemeClr val="tx2"/>
                    </a:solidFill>
                    <a:latin typeface="Oswald" pitchFamily="2" charset="77"/>
                  </a:rPr>
                  <a:t>VOLUNTEER</a:t>
                </a:r>
              </a:p>
            </p:txBody>
          </p:sp>
        </p:grpSp>
        <p:sp>
          <p:nvSpPr>
            <p:cNvPr id="8" name="CuadroTexto 7">
              <a:extLst>
                <a:ext uri="{FF2B5EF4-FFF2-40B4-BE49-F238E27FC236}">
                  <a16:creationId xmlns:a16="http://schemas.microsoft.com/office/drawing/2014/main" id="{55C92CCA-0E76-2E4B-B4BA-FD784FB9E194}"/>
                </a:ext>
              </a:extLst>
            </p:cNvPr>
            <p:cNvSpPr txBox="1"/>
            <p:nvPr/>
          </p:nvSpPr>
          <p:spPr>
            <a:xfrm>
              <a:off x="6947309" y="1983982"/>
              <a:ext cx="2593298" cy="3385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6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SOLUTIONS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155332060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C7C7C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Imagen 11">
            <a:extLst>
              <a:ext uri="{FF2B5EF4-FFF2-40B4-BE49-F238E27FC236}">
                <a16:creationId xmlns:a16="http://schemas.microsoft.com/office/drawing/2014/main" id="{BBD219D7-FFD5-094F-AEEE-87E88716AE32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4277" t="17353" r="2302"/>
          <a:stretch/>
        </p:blipFill>
        <p:spPr>
          <a:xfrm>
            <a:off x="4332518" y="3690133"/>
            <a:ext cx="4122058" cy="3167866"/>
          </a:xfrm>
          <a:prstGeom prst="rect">
            <a:avLst/>
          </a:prstGeom>
          <a:solidFill>
            <a:srgbClr val="BEBAB9"/>
          </a:solidFill>
        </p:spPr>
      </p:pic>
      <p:grpSp>
        <p:nvGrpSpPr>
          <p:cNvPr id="9" name="Grupo 8">
            <a:extLst>
              <a:ext uri="{FF2B5EF4-FFF2-40B4-BE49-F238E27FC236}">
                <a16:creationId xmlns:a16="http://schemas.microsoft.com/office/drawing/2014/main" id="{EE7A4030-B7CF-4A44-AB40-4E648240E4C5}"/>
              </a:ext>
            </a:extLst>
          </p:cNvPr>
          <p:cNvGrpSpPr/>
          <p:nvPr/>
        </p:nvGrpSpPr>
        <p:grpSpPr>
          <a:xfrm>
            <a:off x="3158341" y="783771"/>
            <a:ext cx="4627085" cy="3120571"/>
            <a:chOff x="2159302" y="936937"/>
            <a:chExt cx="4627085" cy="3120571"/>
          </a:xfrm>
        </p:grpSpPr>
        <p:sp>
          <p:nvSpPr>
            <p:cNvPr id="8" name="Forma libre 7">
              <a:extLst>
                <a:ext uri="{FF2B5EF4-FFF2-40B4-BE49-F238E27FC236}">
                  <a16:creationId xmlns:a16="http://schemas.microsoft.com/office/drawing/2014/main" id="{51A1F534-E37C-D544-861A-8C41DA088327}"/>
                </a:ext>
              </a:extLst>
            </p:cNvPr>
            <p:cNvSpPr/>
            <p:nvPr/>
          </p:nvSpPr>
          <p:spPr>
            <a:xfrm rot="10800000">
              <a:off x="2159302" y="936937"/>
              <a:ext cx="4627085" cy="3120571"/>
            </a:xfrm>
            <a:custGeom>
              <a:avLst/>
              <a:gdLst>
                <a:gd name="connsiteX0" fmla="*/ 5181600 w 5181600"/>
                <a:gd name="connsiteY0" fmla="*/ 3130445 h 3130445"/>
                <a:gd name="connsiteX1" fmla="*/ 0 w 5181600"/>
                <a:gd name="connsiteY1" fmla="*/ 3130445 h 3130445"/>
                <a:gd name="connsiteX2" fmla="*/ 0 w 5181600"/>
                <a:gd name="connsiteY2" fmla="*/ 405983 h 3130445"/>
                <a:gd name="connsiteX3" fmla="*/ 935962 w 5181600"/>
                <a:gd name="connsiteY3" fmla="*/ 405983 h 3130445"/>
                <a:gd name="connsiteX4" fmla="*/ 1171432 w 5181600"/>
                <a:gd name="connsiteY4" fmla="*/ 0 h 3130445"/>
                <a:gd name="connsiteX5" fmla="*/ 1406902 w 5181600"/>
                <a:gd name="connsiteY5" fmla="*/ 405983 h 3130445"/>
                <a:gd name="connsiteX6" fmla="*/ 5181600 w 5181600"/>
                <a:gd name="connsiteY6" fmla="*/ 405983 h 3130445"/>
                <a:gd name="connsiteX0" fmla="*/ 5190653 w 5190653"/>
                <a:gd name="connsiteY0" fmla="*/ 3945257 h 3945257"/>
                <a:gd name="connsiteX1" fmla="*/ 0 w 5190653"/>
                <a:gd name="connsiteY1" fmla="*/ 3130445 h 3945257"/>
                <a:gd name="connsiteX2" fmla="*/ 0 w 5190653"/>
                <a:gd name="connsiteY2" fmla="*/ 405983 h 3945257"/>
                <a:gd name="connsiteX3" fmla="*/ 935962 w 5190653"/>
                <a:gd name="connsiteY3" fmla="*/ 405983 h 3945257"/>
                <a:gd name="connsiteX4" fmla="*/ 1171432 w 5190653"/>
                <a:gd name="connsiteY4" fmla="*/ 0 h 3945257"/>
                <a:gd name="connsiteX5" fmla="*/ 1406902 w 5190653"/>
                <a:gd name="connsiteY5" fmla="*/ 405983 h 3945257"/>
                <a:gd name="connsiteX6" fmla="*/ 5181600 w 5190653"/>
                <a:gd name="connsiteY6" fmla="*/ 405983 h 3945257"/>
                <a:gd name="connsiteX7" fmla="*/ 5190653 w 5190653"/>
                <a:gd name="connsiteY7" fmla="*/ 3945257 h 3945257"/>
                <a:gd name="connsiteX0" fmla="*/ 5181599 w 5181600"/>
                <a:gd name="connsiteY0" fmla="*/ 4153486 h 4153486"/>
                <a:gd name="connsiteX1" fmla="*/ 0 w 5181600"/>
                <a:gd name="connsiteY1" fmla="*/ 3130445 h 4153486"/>
                <a:gd name="connsiteX2" fmla="*/ 0 w 5181600"/>
                <a:gd name="connsiteY2" fmla="*/ 405983 h 4153486"/>
                <a:gd name="connsiteX3" fmla="*/ 935962 w 5181600"/>
                <a:gd name="connsiteY3" fmla="*/ 405983 h 4153486"/>
                <a:gd name="connsiteX4" fmla="*/ 1171432 w 5181600"/>
                <a:gd name="connsiteY4" fmla="*/ 0 h 4153486"/>
                <a:gd name="connsiteX5" fmla="*/ 1406902 w 5181600"/>
                <a:gd name="connsiteY5" fmla="*/ 405983 h 4153486"/>
                <a:gd name="connsiteX6" fmla="*/ 5181600 w 5181600"/>
                <a:gd name="connsiteY6" fmla="*/ 405983 h 4153486"/>
                <a:gd name="connsiteX7" fmla="*/ 5181599 w 5181600"/>
                <a:gd name="connsiteY7" fmla="*/ 4153486 h 4153486"/>
                <a:gd name="connsiteX0" fmla="*/ 5190652 w 5190653"/>
                <a:gd name="connsiteY0" fmla="*/ 4153486 h 4153486"/>
                <a:gd name="connsiteX1" fmla="*/ 0 w 5190653"/>
                <a:gd name="connsiteY1" fmla="*/ 3501637 h 4153486"/>
                <a:gd name="connsiteX2" fmla="*/ 9053 w 5190653"/>
                <a:gd name="connsiteY2" fmla="*/ 405983 h 4153486"/>
                <a:gd name="connsiteX3" fmla="*/ 945015 w 5190653"/>
                <a:gd name="connsiteY3" fmla="*/ 405983 h 4153486"/>
                <a:gd name="connsiteX4" fmla="*/ 1180485 w 5190653"/>
                <a:gd name="connsiteY4" fmla="*/ 0 h 4153486"/>
                <a:gd name="connsiteX5" fmla="*/ 1415955 w 5190653"/>
                <a:gd name="connsiteY5" fmla="*/ 405983 h 4153486"/>
                <a:gd name="connsiteX6" fmla="*/ 5190653 w 5190653"/>
                <a:gd name="connsiteY6" fmla="*/ 405983 h 4153486"/>
                <a:gd name="connsiteX7" fmla="*/ 5190652 w 5190653"/>
                <a:gd name="connsiteY7" fmla="*/ 4153486 h 4153486"/>
                <a:gd name="connsiteX0" fmla="*/ 5190652 w 5190653"/>
                <a:gd name="connsiteY0" fmla="*/ 3668744 h 3668744"/>
                <a:gd name="connsiteX1" fmla="*/ 0 w 5190653"/>
                <a:gd name="connsiteY1" fmla="*/ 3501637 h 3668744"/>
                <a:gd name="connsiteX2" fmla="*/ 9053 w 5190653"/>
                <a:gd name="connsiteY2" fmla="*/ 405983 h 3668744"/>
                <a:gd name="connsiteX3" fmla="*/ 945015 w 5190653"/>
                <a:gd name="connsiteY3" fmla="*/ 405983 h 3668744"/>
                <a:gd name="connsiteX4" fmla="*/ 1180485 w 5190653"/>
                <a:gd name="connsiteY4" fmla="*/ 0 h 3668744"/>
                <a:gd name="connsiteX5" fmla="*/ 1415955 w 5190653"/>
                <a:gd name="connsiteY5" fmla="*/ 405983 h 3668744"/>
                <a:gd name="connsiteX6" fmla="*/ 5190653 w 5190653"/>
                <a:gd name="connsiteY6" fmla="*/ 405983 h 3668744"/>
                <a:gd name="connsiteX7" fmla="*/ 5190652 w 5190653"/>
                <a:gd name="connsiteY7" fmla="*/ 3668744 h 3668744"/>
                <a:gd name="connsiteX0" fmla="*/ 5190652 w 5190653"/>
                <a:gd name="connsiteY0" fmla="*/ 3668744 h 3668744"/>
                <a:gd name="connsiteX1" fmla="*/ 0 w 5190653"/>
                <a:gd name="connsiteY1" fmla="*/ 3082996 h 3668744"/>
                <a:gd name="connsiteX2" fmla="*/ 9053 w 5190653"/>
                <a:gd name="connsiteY2" fmla="*/ 405983 h 3668744"/>
                <a:gd name="connsiteX3" fmla="*/ 945015 w 5190653"/>
                <a:gd name="connsiteY3" fmla="*/ 405983 h 3668744"/>
                <a:gd name="connsiteX4" fmla="*/ 1180485 w 5190653"/>
                <a:gd name="connsiteY4" fmla="*/ 0 h 3668744"/>
                <a:gd name="connsiteX5" fmla="*/ 1415955 w 5190653"/>
                <a:gd name="connsiteY5" fmla="*/ 405983 h 3668744"/>
                <a:gd name="connsiteX6" fmla="*/ 5190653 w 5190653"/>
                <a:gd name="connsiteY6" fmla="*/ 405983 h 3668744"/>
                <a:gd name="connsiteX7" fmla="*/ 5190652 w 5190653"/>
                <a:gd name="connsiteY7" fmla="*/ 3668744 h 3668744"/>
                <a:gd name="connsiteX0" fmla="*/ 5190652 w 5190653"/>
                <a:gd name="connsiteY0" fmla="*/ 3558575 h 3558575"/>
                <a:gd name="connsiteX1" fmla="*/ 0 w 5190653"/>
                <a:gd name="connsiteY1" fmla="*/ 2972827 h 3558575"/>
                <a:gd name="connsiteX2" fmla="*/ 9053 w 5190653"/>
                <a:gd name="connsiteY2" fmla="*/ 295814 h 3558575"/>
                <a:gd name="connsiteX3" fmla="*/ 945015 w 5190653"/>
                <a:gd name="connsiteY3" fmla="*/ 295814 h 3558575"/>
                <a:gd name="connsiteX4" fmla="*/ 1180485 w 5190653"/>
                <a:gd name="connsiteY4" fmla="*/ 0 h 3558575"/>
                <a:gd name="connsiteX5" fmla="*/ 1415955 w 5190653"/>
                <a:gd name="connsiteY5" fmla="*/ 295814 h 3558575"/>
                <a:gd name="connsiteX6" fmla="*/ 5190653 w 5190653"/>
                <a:gd name="connsiteY6" fmla="*/ 295814 h 3558575"/>
                <a:gd name="connsiteX7" fmla="*/ 5190652 w 5190653"/>
                <a:gd name="connsiteY7" fmla="*/ 3558575 h 355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5190653" h="3558575">
                  <a:moveTo>
                    <a:pt x="5190652" y="3558575"/>
                  </a:moveTo>
                  <a:lnTo>
                    <a:pt x="0" y="2972827"/>
                  </a:lnTo>
                  <a:cubicBezTo>
                    <a:pt x="3018" y="1940942"/>
                    <a:pt x="6035" y="1327699"/>
                    <a:pt x="9053" y="295814"/>
                  </a:cubicBezTo>
                  <a:lnTo>
                    <a:pt x="945015" y="295814"/>
                  </a:lnTo>
                  <a:lnTo>
                    <a:pt x="1180485" y="0"/>
                  </a:lnTo>
                  <a:lnTo>
                    <a:pt x="1415955" y="295814"/>
                  </a:lnTo>
                  <a:lnTo>
                    <a:pt x="5190653" y="295814"/>
                  </a:lnTo>
                  <a:cubicBezTo>
                    <a:pt x="5190653" y="1203968"/>
                    <a:pt x="5190652" y="2650421"/>
                    <a:pt x="5190652" y="3558575"/>
                  </a:cubicBezTo>
                  <a:close/>
                </a:path>
              </a:pathLst>
            </a:custGeom>
            <a:solidFill>
              <a:schemeClr val="bg1">
                <a:alpha val="91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" name="CuadroTexto 4">
              <a:extLst>
                <a:ext uri="{FF2B5EF4-FFF2-40B4-BE49-F238E27FC236}">
                  <a16:creationId xmlns:a16="http://schemas.microsoft.com/office/drawing/2014/main" id="{B58C1F8A-0A44-BC46-AC61-89E9FE230565}"/>
                </a:ext>
              </a:extLst>
            </p:cNvPr>
            <p:cNvSpPr txBox="1"/>
            <p:nvPr/>
          </p:nvSpPr>
          <p:spPr>
            <a:xfrm>
              <a:off x="2524316" y="2400752"/>
              <a:ext cx="3952388" cy="1021883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When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you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further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your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own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education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,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you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can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help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others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understand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the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importance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and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value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of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our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 natural </a:t>
              </a:r>
              <a:r>
                <a:rPr lang="es-ES" sz="1400" dirty="0" err="1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resources</a:t>
              </a:r>
              <a:r>
                <a:rPr lang="es-ES" sz="14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rPr>
                <a:t>.</a:t>
              </a:r>
            </a:p>
          </p:txBody>
        </p:sp>
        <p:sp>
          <p:nvSpPr>
            <p:cNvPr id="6" name="CuadroTexto 5">
              <a:extLst>
                <a:ext uri="{FF2B5EF4-FFF2-40B4-BE49-F238E27FC236}">
                  <a16:creationId xmlns:a16="http://schemas.microsoft.com/office/drawing/2014/main" id="{F5794392-D80E-9B4E-B8B6-906C668F8892}"/>
                </a:ext>
              </a:extLst>
            </p:cNvPr>
            <p:cNvSpPr txBox="1"/>
            <p:nvPr/>
          </p:nvSpPr>
          <p:spPr>
            <a:xfrm>
              <a:off x="2524316" y="1815977"/>
              <a:ext cx="3272952" cy="584775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3200" dirty="0">
                  <a:solidFill>
                    <a:schemeClr val="tx2"/>
                  </a:solidFill>
                  <a:latin typeface="Oswald" pitchFamily="2" charset="77"/>
                </a:rPr>
                <a:t>EDUCATE</a:t>
              </a:r>
            </a:p>
          </p:txBody>
        </p:sp>
        <p:sp>
          <p:nvSpPr>
            <p:cNvPr id="7" name="CuadroTexto 6">
              <a:extLst>
                <a:ext uri="{FF2B5EF4-FFF2-40B4-BE49-F238E27FC236}">
                  <a16:creationId xmlns:a16="http://schemas.microsoft.com/office/drawing/2014/main" id="{AA169276-A52B-4A46-8280-BB31DCEB9DAA}"/>
                </a:ext>
              </a:extLst>
            </p:cNvPr>
            <p:cNvSpPr txBox="1"/>
            <p:nvPr/>
          </p:nvSpPr>
          <p:spPr>
            <a:xfrm>
              <a:off x="2524316" y="1380182"/>
              <a:ext cx="1838363" cy="307777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4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SOLUTIONS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41482450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CuadroTexto 16">
            <a:extLst>
              <a:ext uri="{FF2B5EF4-FFF2-40B4-BE49-F238E27FC236}">
                <a16:creationId xmlns:a16="http://schemas.microsoft.com/office/drawing/2014/main" id="{0565F85C-B176-4848-B54E-BDFD5CADA734}"/>
              </a:ext>
            </a:extLst>
          </p:cNvPr>
          <p:cNvSpPr txBox="1"/>
          <p:nvPr/>
        </p:nvSpPr>
        <p:spPr>
          <a:xfrm>
            <a:off x="7184208" y="1079497"/>
            <a:ext cx="3959575" cy="128746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less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water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you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use,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less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runoff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and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wastewater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that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eventually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end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up in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ocean</a:t>
            </a:r>
            <a:r>
              <a:rPr lang="es-ES" dirty="0">
                <a:solidFill>
                  <a:schemeClr val="tx2"/>
                </a:solidFill>
                <a:latin typeface="Arial" panose="020B0604020202020204" pitchFamily="34" charset="0"/>
                <a:ea typeface="Roboto" panose="02000000000000000000" pitchFamily="2" charset="0"/>
              </a:rPr>
              <a:t>.</a:t>
            </a:r>
          </a:p>
        </p:txBody>
      </p:sp>
      <p:sp>
        <p:nvSpPr>
          <p:cNvPr id="18" name="CuadroTexto 17">
            <a:extLst>
              <a:ext uri="{FF2B5EF4-FFF2-40B4-BE49-F238E27FC236}">
                <a16:creationId xmlns:a16="http://schemas.microsoft.com/office/drawing/2014/main" id="{538CC9A2-7E55-3345-B52C-5375EE86F416}"/>
              </a:ext>
            </a:extLst>
          </p:cNvPr>
          <p:cNvSpPr txBox="1"/>
          <p:nvPr/>
        </p:nvSpPr>
        <p:spPr>
          <a:xfrm>
            <a:off x="1824368" y="4716383"/>
            <a:ext cx="3096859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4400" dirty="0">
                <a:solidFill>
                  <a:schemeClr val="tx2"/>
                </a:solidFill>
                <a:latin typeface="Oswald" pitchFamily="2" charset="77"/>
              </a:rPr>
              <a:t>CONSERVE WATER</a:t>
            </a:r>
          </a:p>
        </p:txBody>
      </p:sp>
      <p:pic>
        <p:nvPicPr>
          <p:cNvPr id="26" name="Marcador de posición de imagen 25">
            <a:extLst>
              <a:ext uri="{FF2B5EF4-FFF2-40B4-BE49-F238E27FC236}">
                <a16:creationId xmlns:a16="http://schemas.microsoft.com/office/drawing/2014/main" id="{8C0F3EDB-B25B-EC46-97DE-E5DB6C8C6728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0" name="Marcador de posición de imagen 29">
            <a:extLst>
              <a:ext uri="{FF2B5EF4-FFF2-40B4-BE49-F238E27FC236}">
                <a16:creationId xmlns:a16="http://schemas.microsoft.com/office/drawing/2014/main" id="{66643641-0DF5-0C48-97B6-0A5034CD6601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1" name="CuadroTexto 30">
            <a:extLst>
              <a:ext uri="{FF2B5EF4-FFF2-40B4-BE49-F238E27FC236}">
                <a16:creationId xmlns:a16="http://schemas.microsoft.com/office/drawing/2014/main" id="{A4421374-54A1-7F49-AD18-4945E43870D4}"/>
              </a:ext>
            </a:extLst>
          </p:cNvPr>
          <p:cNvSpPr txBox="1"/>
          <p:nvPr/>
        </p:nvSpPr>
        <p:spPr>
          <a:xfrm>
            <a:off x="1824368" y="4199586"/>
            <a:ext cx="3096859" cy="31435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400" spc="300" dirty="0">
                <a:solidFill>
                  <a:schemeClr val="tx2">
                    <a:lumMod val="60000"/>
                    <a:lumOff val="40000"/>
                  </a:schemeClr>
                </a:solidFill>
                <a:latin typeface="Oswald" pitchFamily="2" charset="77"/>
              </a:rPr>
              <a:t>SOLUTIONS</a:t>
            </a:r>
          </a:p>
        </p:txBody>
      </p:sp>
    </p:spTree>
    <p:extLst>
      <p:ext uri="{BB962C8B-B14F-4D97-AF65-F5344CB8AC3E}">
        <p14:creationId xmlns:p14="http://schemas.microsoft.com/office/powerpoint/2010/main" val="13791570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Imagen 6">
            <a:extLst>
              <a:ext uri="{FF2B5EF4-FFF2-40B4-BE49-F238E27FC236}">
                <a16:creationId xmlns:a16="http://schemas.microsoft.com/office/drawing/2014/main" id="{7A0A4B33-B51A-C84C-BC46-198131778A25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-1"/>
            <a:ext cx="12192000" cy="6858001"/>
          </a:xfrm>
          <a:prstGeom prst="rect">
            <a:avLst/>
          </a:prstGeom>
        </p:spPr>
      </p:pic>
      <p:sp>
        <p:nvSpPr>
          <p:cNvPr id="8" name="CuadroTexto 7">
            <a:extLst>
              <a:ext uri="{FF2B5EF4-FFF2-40B4-BE49-F238E27FC236}">
                <a16:creationId xmlns:a16="http://schemas.microsoft.com/office/drawing/2014/main" id="{C30410DF-D6CF-9F48-ABD1-5EA95554B39B}"/>
              </a:ext>
            </a:extLst>
          </p:cNvPr>
          <p:cNvSpPr txBox="1"/>
          <p:nvPr/>
        </p:nvSpPr>
        <p:spPr>
          <a:xfrm>
            <a:off x="0" y="3159399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spc="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CONCLUSION</a:t>
            </a:r>
            <a:endParaRPr lang="es-ES" sz="4400" spc="6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BC51C414-CF5B-C441-A768-BCDE2AE02728}"/>
              </a:ext>
            </a:extLst>
          </p:cNvPr>
          <p:cNvSpPr txBox="1"/>
          <p:nvPr/>
        </p:nvSpPr>
        <p:spPr>
          <a:xfrm>
            <a:off x="0" y="1357312"/>
            <a:ext cx="12192000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9600" dirty="0">
                <a:solidFill>
                  <a:schemeClr val="bg1"/>
                </a:solidFill>
                <a:latin typeface="Oswald" pitchFamily="2" charset="77"/>
                <a:ea typeface="Roboto" panose="02000000000000000000" pitchFamily="2" charset="0"/>
                <a:cs typeface="Roboto" panose="02000000000000000000" pitchFamily="2" charset="0"/>
              </a:rPr>
              <a:t>04</a:t>
            </a:r>
            <a:endParaRPr lang="es-ES" sz="7200" dirty="0">
              <a:solidFill>
                <a:schemeClr val="bg1"/>
              </a:solidFill>
              <a:latin typeface="Oswald" pitchFamily="2" charset="77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F9D24210-80D9-F948-A517-CA0739E4D2D4}"/>
              </a:ext>
            </a:extLst>
          </p:cNvPr>
          <p:cNvSpPr/>
          <p:nvPr/>
        </p:nvSpPr>
        <p:spPr>
          <a:xfrm>
            <a:off x="4750984" y="869429"/>
            <a:ext cx="2690032" cy="4751179"/>
          </a:xfrm>
          <a:prstGeom prst="rect">
            <a:avLst/>
          </a:prstGeom>
          <a:noFill/>
          <a:ln w="38100">
            <a:solidFill>
              <a:schemeClr val="bg1">
                <a:alpha val="42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583BE631-B2C9-CD42-86B9-D7677E455403}"/>
              </a:ext>
            </a:extLst>
          </p:cNvPr>
          <p:cNvSpPr/>
          <p:nvPr/>
        </p:nvSpPr>
        <p:spPr>
          <a:xfrm>
            <a:off x="2393325" y="4662305"/>
            <a:ext cx="1079500" cy="1371600"/>
          </a:xfrm>
          <a:custGeom>
            <a:avLst/>
            <a:gdLst>
              <a:gd name="connsiteX0" fmla="*/ 0 w 1079500"/>
              <a:gd name="connsiteY0" fmla="*/ 0 h 1371600"/>
              <a:gd name="connsiteX1" fmla="*/ 1079500 w 1079500"/>
              <a:gd name="connsiteY1" fmla="*/ 0 h 1371600"/>
              <a:gd name="connsiteX2" fmla="*/ 1079500 w 1079500"/>
              <a:gd name="connsiteY2" fmla="*/ 1371600 h 1371600"/>
              <a:gd name="connsiteX3" fmla="*/ 0 w 1079500"/>
              <a:gd name="connsiteY3" fmla="*/ 1371600 h 13716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079500" h="1371600">
                <a:moveTo>
                  <a:pt x="0" y="0"/>
                </a:moveTo>
                <a:lnTo>
                  <a:pt x="1079500" y="0"/>
                </a:lnTo>
                <a:lnTo>
                  <a:pt x="1079500" y="1371600"/>
                </a:lnTo>
                <a:lnTo>
                  <a:pt x="0" y="1371600"/>
                </a:lnTo>
                <a:close/>
              </a:path>
            </a:pathLst>
          </a:custGeom>
          <a:noFill/>
          <a:ln w="944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1008234-0C40-1A41-B4F9-6F26CBE8AD51}"/>
              </a:ext>
            </a:extLst>
          </p:cNvPr>
          <p:cNvSpPr/>
          <p:nvPr/>
        </p:nvSpPr>
        <p:spPr>
          <a:xfrm>
            <a:off x="5846817" y="4662305"/>
            <a:ext cx="497539" cy="49753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9901826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6F6F9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Imagen 6">
            <a:extLst>
              <a:ext uri="{FF2B5EF4-FFF2-40B4-BE49-F238E27FC236}">
                <a16:creationId xmlns:a16="http://schemas.microsoft.com/office/drawing/2014/main" id="{61858A63-1744-BC4D-8B2B-D86AEE0CF5DF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6374116" y="0"/>
            <a:ext cx="4574300" cy="6858000"/>
          </a:xfrm>
          <a:prstGeom prst="rect">
            <a:avLst/>
          </a:prstGeom>
          <a:solidFill>
            <a:srgbClr val="F6F6F9"/>
          </a:solidFill>
        </p:spPr>
      </p:pic>
      <p:grpSp>
        <p:nvGrpSpPr>
          <p:cNvPr id="3" name="Grupo 2">
            <a:extLst>
              <a:ext uri="{FF2B5EF4-FFF2-40B4-BE49-F238E27FC236}">
                <a16:creationId xmlns:a16="http://schemas.microsoft.com/office/drawing/2014/main" id="{4AB4E742-2C93-3445-9BD9-92C3156EE316}"/>
              </a:ext>
            </a:extLst>
          </p:cNvPr>
          <p:cNvGrpSpPr/>
          <p:nvPr/>
        </p:nvGrpSpPr>
        <p:grpSpPr>
          <a:xfrm>
            <a:off x="1603571" y="1865770"/>
            <a:ext cx="4492429" cy="3317507"/>
            <a:chOff x="954185" y="1507721"/>
            <a:chExt cx="4492429" cy="3317507"/>
          </a:xfrm>
        </p:grpSpPr>
        <p:grpSp>
          <p:nvGrpSpPr>
            <p:cNvPr id="4" name="Grupo 3">
              <a:extLst>
                <a:ext uri="{FF2B5EF4-FFF2-40B4-BE49-F238E27FC236}">
                  <a16:creationId xmlns:a16="http://schemas.microsoft.com/office/drawing/2014/main" id="{996F6077-9185-E043-8173-80EE71B6311E}"/>
                </a:ext>
              </a:extLst>
            </p:cNvPr>
            <p:cNvGrpSpPr/>
            <p:nvPr/>
          </p:nvGrpSpPr>
          <p:grpSpPr>
            <a:xfrm>
              <a:off x="954185" y="2047984"/>
              <a:ext cx="4492429" cy="2777244"/>
              <a:chOff x="954185" y="2436328"/>
              <a:chExt cx="4492429" cy="2777244"/>
            </a:xfrm>
          </p:grpSpPr>
          <p:sp>
            <p:nvSpPr>
              <p:cNvPr id="8" name="CuadroTexto 7">
                <a:extLst>
                  <a:ext uri="{FF2B5EF4-FFF2-40B4-BE49-F238E27FC236}">
                    <a16:creationId xmlns:a16="http://schemas.microsoft.com/office/drawing/2014/main" id="{D4EE3C52-F7C8-FC46-92DB-7664F8B42E30}"/>
                  </a:ext>
                </a:extLst>
              </p:cNvPr>
              <p:cNvSpPr txBox="1"/>
              <p:nvPr/>
            </p:nvSpPr>
            <p:spPr>
              <a:xfrm>
                <a:off x="954185" y="3689565"/>
                <a:ext cx="4492429" cy="1524007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>
                  <a:lnSpc>
                    <a:spcPct val="150000"/>
                  </a:lnSpc>
                </a:pP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Global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warming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is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major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challenge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for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our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global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society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There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is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very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little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doubt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that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global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warming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will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change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our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climate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in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next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century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 </a:t>
                </a:r>
              </a:p>
            </p:txBody>
          </p:sp>
          <p:sp>
            <p:nvSpPr>
              <p:cNvPr id="9" name="CuadroTexto 8">
                <a:extLst>
                  <a:ext uri="{FF2B5EF4-FFF2-40B4-BE49-F238E27FC236}">
                    <a16:creationId xmlns:a16="http://schemas.microsoft.com/office/drawing/2014/main" id="{9EDF9BA9-8F11-5C40-A2D7-77B81531C244}"/>
                  </a:ext>
                </a:extLst>
              </p:cNvPr>
              <p:cNvSpPr txBox="1"/>
              <p:nvPr/>
            </p:nvSpPr>
            <p:spPr>
              <a:xfrm>
                <a:off x="954186" y="2436328"/>
                <a:ext cx="4201708" cy="107721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es-ES" sz="3200" dirty="0">
                    <a:solidFill>
                      <a:schemeClr val="tx2"/>
                    </a:solidFill>
                    <a:latin typeface="Oswald" pitchFamily="2" charset="77"/>
                  </a:rPr>
                  <a:t>PROTECTING THE PLANET STARTS WITH YOU</a:t>
                </a:r>
              </a:p>
            </p:txBody>
          </p:sp>
        </p:grpSp>
        <p:sp>
          <p:nvSpPr>
            <p:cNvPr id="5" name="CuadroTexto 4">
              <a:extLst>
                <a:ext uri="{FF2B5EF4-FFF2-40B4-BE49-F238E27FC236}">
                  <a16:creationId xmlns:a16="http://schemas.microsoft.com/office/drawing/2014/main" id="{FEF42463-E78D-434B-81B8-C6A438176A84}"/>
                </a:ext>
              </a:extLst>
            </p:cNvPr>
            <p:cNvSpPr txBox="1"/>
            <p:nvPr/>
          </p:nvSpPr>
          <p:spPr>
            <a:xfrm>
              <a:off x="954185" y="1507721"/>
              <a:ext cx="2593298" cy="3385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6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CONCLUSION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7721510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Imagen 5">
            <a:extLst>
              <a:ext uri="{FF2B5EF4-FFF2-40B4-BE49-F238E27FC236}">
                <a16:creationId xmlns:a16="http://schemas.microsoft.com/office/drawing/2014/main" id="{F4996471-7732-C94C-A9C4-FAAD810D81A7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25402" y="0"/>
            <a:ext cx="6121402" cy="6858000"/>
          </a:xfrm>
          <a:prstGeom prst="rect">
            <a:avLst/>
          </a:prstGeom>
        </p:spPr>
      </p:pic>
      <p:grpSp>
        <p:nvGrpSpPr>
          <p:cNvPr id="9" name="Grupo 8">
            <a:extLst>
              <a:ext uri="{FF2B5EF4-FFF2-40B4-BE49-F238E27FC236}">
                <a16:creationId xmlns:a16="http://schemas.microsoft.com/office/drawing/2014/main" id="{46575BA9-8D1A-5949-B7F7-3631DF071AC2}"/>
              </a:ext>
            </a:extLst>
          </p:cNvPr>
          <p:cNvGrpSpPr/>
          <p:nvPr/>
        </p:nvGrpSpPr>
        <p:grpSpPr>
          <a:xfrm>
            <a:off x="6915800" y="1062360"/>
            <a:ext cx="4201709" cy="4733279"/>
            <a:chOff x="954185" y="1507721"/>
            <a:chExt cx="4201709" cy="4733279"/>
          </a:xfrm>
        </p:grpSpPr>
        <p:grpSp>
          <p:nvGrpSpPr>
            <p:cNvPr id="10" name="Grupo 9">
              <a:extLst>
                <a:ext uri="{FF2B5EF4-FFF2-40B4-BE49-F238E27FC236}">
                  <a16:creationId xmlns:a16="http://schemas.microsoft.com/office/drawing/2014/main" id="{0E424A86-C83B-674A-8043-EFEF9D301A7A}"/>
                </a:ext>
              </a:extLst>
            </p:cNvPr>
            <p:cNvGrpSpPr/>
            <p:nvPr/>
          </p:nvGrpSpPr>
          <p:grpSpPr>
            <a:xfrm>
              <a:off x="954185" y="2047984"/>
              <a:ext cx="4201709" cy="4193016"/>
              <a:chOff x="954185" y="2436328"/>
              <a:chExt cx="4201709" cy="4193016"/>
            </a:xfrm>
          </p:grpSpPr>
          <p:sp>
            <p:nvSpPr>
              <p:cNvPr id="12" name="CuadroTexto 11">
                <a:extLst>
                  <a:ext uri="{FF2B5EF4-FFF2-40B4-BE49-F238E27FC236}">
                    <a16:creationId xmlns:a16="http://schemas.microsoft.com/office/drawing/2014/main" id="{7F42967F-08E0-7D43-B144-D5CEF624048C}"/>
                  </a:ext>
                </a:extLst>
              </p:cNvPr>
              <p:cNvSpPr txBox="1"/>
              <p:nvPr/>
            </p:nvSpPr>
            <p:spPr>
              <a:xfrm>
                <a:off x="954185" y="3689565"/>
                <a:ext cx="4201709" cy="2939779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pPr marL="285750" indent="-285750">
                  <a:lnSpc>
                    <a:spcPct val="150000"/>
                  </a:lnSpc>
                  <a:spcAft>
                    <a:spcPts val="1200"/>
                  </a:spcAft>
                  <a:buFont typeface="Arial" panose="020B0604020202020204" pitchFamily="34" charset="0"/>
                  <a:buChar char="•"/>
                </a:pP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There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must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be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international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political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solution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. </a:t>
                </a:r>
              </a:p>
              <a:p>
                <a:pPr marL="285750" indent="-285750">
                  <a:lnSpc>
                    <a:spcPct val="150000"/>
                  </a:lnSpc>
                  <a:spcAft>
                    <a:spcPts val="1200"/>
                  </a:spcAft>
                  <a:buFont typeface="Arial" panose="020B0604020202020204" pitchFamily="34" charset="0"/>
                  <a:buChar char="•"/>
                </a:pP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Funding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for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developing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cheap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and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clean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energy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production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must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be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increased</a:t>
                </a:r>
                <a:endPara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endParaRPr>
              </a:p>
              <a:p>
                <a:pPr marL="285750" indent="-285750">
                  <a:lnSpc>
                    <a:spcPct val="150000"/>
                  </a:lnSpc>
                  <a:spcAft>
                    <a:spcPts val="1200"/>
                  </a:spcAft>
                  <a:buFont typeface="Arial" panose="020B0604020202020204" pitchFamily="34" charset="0"/>
                  <a:buChar char="•"/>
                </a:pP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must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not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pin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all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our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hopes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on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global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politics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and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clean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energy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technology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, so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must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prepare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for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the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worst</a:t>
                </a:r>
                <a:r>
                  <a:rPr lang="es-ES" sz="1600" dirty="0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 and </a:t>
                </a:r>
                <a:r>
                  <a:rPr lang="es-ES" sz="1600" dirty="0" err="1">
                    <a:solidFill>
                      <a:schemeClr val="tx2"/>
                    </a:solidFill>
                    <a:latin typeface="Arial" panose="020B0604020202020204" pitchFamily="34" charset="0"/>
                    <a:ea typeface="Roboto" panose="02000000000000000000" pitchFamily="2" charset="0"/>
                  </a:rPr>
                  <a:t>adapt</a:t>
                </a:r>
                <a:endParaRPr lang="es-ES" sz="1600" dirty="0">
                  <a:solidFill>
                    <a:schemeClr val="tx2"/>
                  </a:solidFill>
                  <a:latin typeface="Arial" panose="020B0604020202020204" pitchFamily="34" charset="0"/>
                  <a:ea typeface="Roboto" panose="02000000000000000000" pitchFamily="2" charset="0"/>
                </a:endParaRPr>
              </a:p>
            </p:txBody>
          </p:sp>
          <p:sp>
            <p:nvSpPr>
              <p:cNvPr id="13" name="CuadroTexto 12">
                <a:extLst>
                  <a:ext uri="{FF2B5EF4-FFF2-40B4-BE49-F238E27FC236}">
                    <a16:creationId xmlns:a16="http://schemas.microsoft.com/office/drawing/2014/main" id="{C41C1E69-4D98-4D47-8CE0-0C27C31AFE86}"/>
                  </a:ext>
                </a:extLst>
              </p:cNvPr>
              <p:cNvSpPr txBox="1"/>
              <p:nvPr/>
            </p:nvSpPr>
            <p:spPr>
              <a:xfrm>
                <a:off x="954186" y="2436328"/>
                <a:ext cx="4201708" cy="1077218"/>
              </a:xfrm>
              <a:prstGeom prst="rect">
                <a:avLst/>
              </a:prstGeom>
              <a:noFill/>
            </p:spPr>
            <p:txBody>
              <a:bodyPr wrap="square" rtlCol="0">
                <a:spAutoFit/>
              </a:bodyPr>
              <a:lstStyle/>
              <a:p>
                <a:r>
                  <a:rPr lang="es-ES" sz="3200" dirty="0">
                    <a:solidFill>
                      <a:schemeClr val="tx2"/>
                    </a:solidFill>
                    <a:latin typeface="Oswald" pitchFamily="2" charset="77"/>
                  </a:rPr>
                  <a:t>PROTECTING THE PLANET STARTS WITH YOU</a:t>
                </a:r>
              </a:p>
            </p:txBody>
          </p:sp>
        </p:grpSp>
        <p:sp>
          <p:nvSpPr>
            <p:cNvPr id="11" name="CuadroTexto 10">
              <a:extLst>
                <a:ext uri="{FF2B5EF4-FFF2-40B4-BE49-F238E27FC236}">
                  <a16:creationId xmlns:a16="http://schemas.microsoft.com/office/drawing/2014/main" id="{35A08B9C-3E2F-3C47-809F-E187FE5EC696}"/>
                </a:ext>
              </a:extLst>
            </p:cNvPr>
            <p:cNvSpPr txBox="1"/>
            <p:nvPr/>
          </p:nvSpPr>
          <p:spPr>
            <a:xfrm>
              <a:off x="954185" y="1507721"/>
              <a:ext cx="2593298" cy="3385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sz="1600" spc="300" dirty="0">
                  <a:solidFill>
                    <a:schemeClr val="tx2">
                      <a:lumMod val="60000"/>
                      <a:lumOff val="40000"/>
                    </a:schemeClr>
                  </a:solidFill>
                  <a:latin typeface="Oswald" pitchFamily="2" charset="77"/>
                </a:rPr>
                <a:t>CONCLUSION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37286226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ángulo 11">
            <a:extLst>
              <a:ext uri="{FF2B5EF4-FFF2-40B4-BE49-F238E27FC236}">
                <a16:creationId xmlns:a16="http://schemas.microsoft.com/office/drawing/2014/main" id="{5315C1D4-A722-2540-BCA7-3B9622419939}"/>
              </a:ext>
            </a:extLst>
          </p:cNvPr>
          <p:cNvSpPr/>
          <p:nvPr/>
        </p:nvSpPr>
        <p:spPr>
          <a:xfrm>
            <a:off x="8650515" y="0"/>
            <a:ext cx="3541486" cy="6858000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FA346D98-F1C3-0B4D-A122-A9981305DEEA}"/>
              </a:ext>
            </a:extLst>
          </p:cNvPr>
          <p:cNvSpPr/>
          <p:nvPr/>
        </p:nvSpPr>
        <p:spPr>
          <a:xfrm>
            <a:off x="707036" y="469692"/>
            <a:ext cx="10777927" cy="5918616"/>
          </a:xfrm>
          <a:prstGeom prst="rect">
            <a:avLst/>
          </a:prstGeom>
          <a:noFill/>
          <a:ln w="25400">
            <a:solidFill>
              <a:schemeClr val="accent2">
                <a:alpha val="56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B565ECC9-E8F6-E749-B09B-740872548112}"/>
              </a:ext>
            </a:extLst>
          </p:cNvPr>
          <p:cNvSpPr txBox="1"/>
          <p:nvPr/>
        </p:nvSpPr>
        <p:spPr>
          <a:xfrm>
            <a:off x="1250317" y="2514063"/>
            <a:ext cx="4731654" cy="230832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7200" spc="40" dirty="0">
                <a:solidFill>
                  <a:schemeClr val="accent2"/>
                </a:solidFill>
                <a:latin typeface="Oswald" pitchFamily="2" charset="77"/>
              </a:rPr>
              <a:t>THERE IS NO </a:t>
            </a:r>
            <a:r>
              <a:rPr lang="es-ES" sz="7200" spc="40" dirty="0">
                <a:solidFill>
                  <a:schemeClr val="tx2">
                    <a:lumMod val="75000"/>
                  </a:schemeClr>
                </a:solidFill>
                <a:latin typeface="Oswald" pitchFamily="2" charset="77"/>
              </a:rPr>
              <a:t>PLANET B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88163E8C-27EE-3D44-8995-DAFCA00767FB}"/>
              </a:ext>
            </a:extLst>
          </p:cNvPr>
          <p:cNvSpPr txBox="1"/>
          <p:nvPr/>
        </p:nvSpPr>
        <p:spPr>
          <a:xfrm>
            <a:off x="1250316" y="1725219"/>
            <a:ext cx="4845683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pc="300" dirty="0">
                <a:solidFill>
                  <a:schemeClr val="accent2">
                    <a:alpha val="58000"/>
                  </a:schemeClr>
                </a:solidFill>
                <a:latin typeface="Oswald" pitchFamily="2" charset="77"/>
              </a:rPr>
              <a:t>COVER PAGE 2</a:t>
            </a:r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1E9095A8-0C7A-8441-88DE-08BDE17F0B7B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923493" y="722918"/>
            <a:ext cx="5441192" cy="54411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578776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Gráfico 2">
            <a:extLst>
              <a:ext uri="{FF2B5EF4-FFF2-40B4-BE49-F238E27FC236}">
                <a16:creationId xmlns:a16="http://schemas.microsoft.com/office/drawing/2014/main" id="{6CADC529-10B8-CF4D-B397-6C07207DA404}"/>
              </a:ext>
            </a:extLst>
          </p:cNvPr>
          <p:cNvPicPr>
            <a:picLocks noChangeAspect="1"/>
          </p:cNvPicPr>
          <p:nvPr/>
        </p:nvPicPr>
        <p:blipFill>
          <a:blip r:embed="rId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272792" y="3506302"/>
            <a:ext cx="821864" cy="821864"/>
          </a:xfrm>
          <a:prstGeom prst="rect">
            <a:avLst/>
          </a:prstGeom>
        </p:spPr>
      </p:pic>
      <p:pic>
        <p:nvPicPr>
          <p:cNvPr id="5" name="Gráfico 4">
            <a:extLst>
              <a:ext uri="{FF2B5EF4-FFF2-40B4-BE49-F238E27FC236}">
                <a16:creationId xmlns:a16="http://schemas.microsoft.com/office/drawing/2014/main" id="{F1A62BD8-6008-EB4A-8A76-36B7F4A8377F}"/>
              </a:ext>
            </a:extLst>
          </p:cNvPr>
          <p:cNvPicPr>
            <a:picLocks noChangeAspect="1"/>
          </p:cNvPicPr>
          <p:nvPr/>
        </p:nvPicPr>
        <p:blipFill>
          <a:blip r:embed="rId4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4616267" y="3415987"/>
            <a:ext cx="641235" cy="1002494"/>
          </a:xfrm>
          <a:prstGeom prst="rect">
            <a:avLst/>
          </a:prstGeom>
        </p:spPr>
      </p:pic>
      <p:pic>
        <p:nvPicPr>
          <p:cNvPr id="7" name="Gráfico 6">
            <a:extLst>
              <a:ext uri="{FF2B5EF4-FFF2-40B4-BE49-F238E27FC236}">
                <a16:creationId xmlns:a16="http://schemas.microsoft.com/office/drawing/2014/main" id="{3A4FE6D6-D805-0B47-8038-72368DB49D10}"/>
              </a:ext>
            </a:extLst>
          </p:cNvPr>
          <p:cNvPicPr>
            <a:picLocks noChangeAspect="1"/>
          </p:cNvPicPr>
          <p:nvPr/>
        </p:nvPicPr>
        <p:blipFill>
          <a:blip r:embed="rId6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794096" y="3524365"/>
            <a:ext cx="559951" cy="785738"/>
          </a:xfrm>
          <a:prstGeom prst="rect">
            <a:avLst/>
          </a:prstGeom>
        </p:spPr>
      </p:pic>
      <p:pic>
        <p:nvPicPr>
          <p:cNvPr id="9" name="Gráfico 8">
            <a:extLst>
              <a:ext uri="{FF2B5EF4-FFF2-40B4-BE49-F238E27FC236}">
                <a16:creationId xmlns:a16="http://schemas.microsoft.com/office/drawing/2014/main" id="{2FF80116-BFFC-A94D-87EA-2DBBDF36872A}"/>
              </a:ext>
            </a:extLst>
          </p:cNvPr>
          <p:cNvPicPr>
            <a:picLocks noChangeAspect="1"/>
          </p:cNvPicPr>
          <p:nvPr/>
        </p:nvPicPr>
        <p:blipFill>
          <a:blip r:embed="rId8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169468" y="3560491"/>
            <a:ext cx="668330" cy="713487"/>
          </a:xfrm>
          <a:prstGeom prst="rect">
            <a:avLst/>
          </a:prstGeom>
        </p:spPr>
      </p:pic>
      <p:pic>
        <p:nvPicPr>
          <p:cNvPr id="11" name="Gráfico 10">
            <a:extLst>
              <a:ext uri="{FF2B5EF4-FFF2-40B4-BE49-F238E27FC236}">
                <a16:creationId xmlns:a16="http://schemas.microsoft.com/office/drawing/2014/main" id="{6DA1800C-FB2A-1C4C-B1DF-0F70B1C6CF1B}"/>
              </a:ext>
            </a:extLst>
          </p:cNvPr>
          <p:cNvPicPr>
            <a:picLocks noChangeAspect="1"/>
          </p:cNvPicPr>
          <p:nvPr/>
        </p:nvPicPr>
        <p:blipFill>
          <a:blip r:embed="rId10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1163886" y="2171094"/>
            <a:ext cx="731550" cy="695424"/>
          </a:xfrm>
          <a:prstGeom prst="rect">
            <a:avLst/>
          </a:prstGeom>
        </p:spPr>
      </p:pic>
      <p:pic>
        <p:nvPicPr>
          <p:cNvPr id="13" name="Gráfico 12">
            <a:extLst>
              <a:ext uri="{FF2B5EF4-FFF2-40B4-BE49-F238E27FC236}">
                <a16:creationId xmlns:a16="http://schemas.microsoft.com/office/drawing/2014/main" id="{319EE1E0-1380-C84C-9B04-AEC2966165F9}"/>
              </a:ext>
            </a:extLst>
          </p:cNvPr>
          <p:cNvPicPr>
            <a:picLocks noChangeAspect="1"/>
          </p:cNvPicPr>
          <p:nvPr/>
        </p:nvPicPr>
        <p:blipFill>
          <a:blip r:embed="rId1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8218694" y="1994981"/>
            <a:ext cx="839927" cy="930242"/>
          </a:xfrm>
          <a:prstGeom prst="rect">
            <a:avLst/>
          </a:prstGeom>
        </p:spPr>
      </p:pic>
      <p:pic>
        <p:nvPicPr>
          <p:cNvPr id="15" name="Gráfico 14">
            <a:extLst>
              <a:ext uri="{FF2B5EF4-FFF2-40B4-BE49-F238E27FC236}">
                <a16:creationId xmlns:a16="http://schemas.microsoft.com/office/drawing/2014/main" id="{D24C9D45-B889-1F46-AA5C-B8B602A98562}"/>
              </a:ext>
            </a:extLst>
          </p:cNvPr>
          <p:cNvPicPr>
            <a:picLocks noChangeAspect="1"/>
          </p:cNvPicPr>
          <p:nvPr/>
        </p:nvPicPr>
        <p:blipFill>
          <a:blip r:embed="rId14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8218694" y="3465660"/>
            <a:ext cx="767676" cy="903148"/>
          </a:xfrm>
          <a:prstGeom prst="rect">
            <a:avLst/>
          </a:prstGeom>
        </p:spPr>
      </p:pic>
      <p:pic>
        <p:nvPicPr>
          <p:cNvPr id="17" name="Gráfico 16">
            <a:extLst>
              <a:ext uri="{FF2B5EF4-FFF2-40B4-BE49-F238E27FC236}">
                <a16:creationId xmlns:a16="http://schemas.microsoft.com/office/drawing/2014/main" id="{B7D3BC88-8430-9348-8488-12A89C2275BE}"/>
              </a:ext>
            </a:extLst>
          </p:cNvPr>
          <p:cNvPicPr>
            <a:picLocks noChangeAspect="1"/>
          </p:cNvPicPr>
          <p:nvPr/>
        </p:nvPicPr>
        <p:blipFill>
          <a:blip r:embed="rId16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4481082" y="5028975"/>
            <a:ext cx="830896" cy="731550"/>
          </a:xfrm>
          <a:prstGeom prst="rect">
            <a:avLst/>
          </a:prstGeom>
        </p:spPr>
      </p:pic>
      <p:pic>
        <p:nvPicPr>
          <p:cNvPr id="19" name="Gráfico 18">
            <a:extLst>
              <a:ext uri="{FF2B5EF4-FFF2-40B4-BE49-F238E27FC236}">
                <a16:creationId xmlns:a16="http://schemas.microsoft.com/office/drawing/2014/main" id="{9B3873BE-3EDF-0E4C-A24D-CF399F970285}"/>
              </a:ext>
            </a:extLst>
          </p:cNvPr>
          <p:cNvPicPr>
            <a:picLocks noChangeAspect="1"/>
          </p:cNvPicPr>
          <p:nvPr/>
        </p:nvPicPr>
        <p:blipFill>
          <a:blip r:embed="rId18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2657723" y="4947692"/>
            <a:ext cx="776707" cy="894116"/>
          </a:xfrm>
          <a:prstGeom prst="rect">
            <a:avLst/>
          </a:prstGeom>
        </p:spPr>
      </p:pic>
      <p:pic>
        <p:nvPicPr>
          <p:cNvPr id="21" name="Gráfico 20">
            <a:extLst>
              <a:ext uri="{FF2B5EF4-FFF2-40B4-BE49-F238E27FC236}">
                <a16:creationId xmlns:a16="http://schemas.microsoft.com/office/drawing/2014/main" id="{E1B0C95A-5C10-A943-A37A-5ACCAF14E174}"/>
              </a:ext>
            </a:extLst>
          </p:cNvPr>
          <p:cNvPicPr>
            <a:picLocks noChangeAspect="1"/>
          </p:cNvPicPr>
          <p:nvPr/>
        </p:nvPicPr>
        <p:blipFill>
          <a:blip r:embed="rId20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1156524" y="5083164"/>
            <a:ext cx="758644" cy="758644"/>
          </a:xfrm>
          <a:prstGeom prst="rect">
            <a:avLst/>
          </a:prstGeom>
        </p:spPr>
      </p:pic>
      <p:pic>
        <p:nvPicPr>
          <p:cNvPr id="23" name="Gráfico 22">
            <a:extLst>
              <a:ext uri="{FF2B5EF4-FFF2-40B4-BE49-F238E27FC236}">
                <a16:creationId xmlns:a16="http://schemas.microsoft.com/office/drawing/2014/main" id="{59BEE914-E256-EE45-8DB7-EF40D78D5152}"/>
              </a:ext>
            </a:extLst>
          </p:cNvPr>
          <p:cNvPicPr>
            <a:picLocks noChangeAspect="1"/>
          </p:cNvPicPr>
          <p:nvPr/>
        </p:nvPicPr>
        <p:blipFill>
          <a:blip r:embed="rId22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10062527" y="2171094"/>
            <a:ext cx="867021" cy="785738"/>
          </a:xfrm>
          <a:prstGeom prst="rect">
            <a:avLst/>
          </a:prstGeom>
        </p:spPr>
      </p:pic>
      <p:pic>
        <p:nvPicPr>
          <p:cNvPr id="25" name="Gráfico 24">
            <a:extLst>
              <a:ext uri="{FF2B5EF4-FFF2-40B4-BE49-F238E27FC236}">
                <a16:creationId xmlns:a16="http://schemas.microsoft.com/office/drawing/2014/main" id="{602B6C24-944F-AB4C-8D3F-E3ECB12769C6}"/>
              </a:ext>
            </a:extLst>
          </p:cNvPr>
          <p:cNvPicPr>
            <a:picLocks noChangeAspect="1"/>
          </p:cNvPicPr>
          <p:nvPr/>
        </p:nvPicPr>
        <p:blipFill>
          <a:blip r:embed="rId24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10035774" y="3452113"/>
            <a:ext cx="731550" cy="930242"/>
          </a:xfrm>
          <a:prstGeom prst="rect">
            <a:avLst/>
          </a:prstGeom>
        </p:spPr>
      </p:pic>
      <p:pic>
        <p:nvPicPr>
          <p:cNvPr id="27" name="Gráfico 26">
            <a:extLst>
              <a:ext uri="{FF2B5EF4-FFF2-40B4-BE49-F238E27FC236}">
                <a16:creationId xmlns:a16="http://schemas.microsoft.com/office/drawing/2014/main" id="{0EE7245D-8E21-0B4D-ADA1-5E5DC806321D}"/>
              </a:ext>
            </a:extLst>
          </p:cNvPr>
          <p:cNvPicPr>
            <a:picLocks noChangeAspect="1"/>
          </p:cNvPicPr>
          <p:nvPr/>
        </p:nvPicPr>
        <p:blipFill>
          <a:blip r:embed="rId26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272792" y="2112390"/>
            <a:ext cx="749613" cy="812833"/>
          </a:xfrm>
          <a:prstGeom prst="rect">
            <a:avLst/>
          </a:prstGeom>
        </p:spPr>
      </p:pic>
      <p:pic>
        <p:nvPicPr>
          <p:cNvPr id="29" name="Gráfico 28">
            <a:extLst>
              <a:ext uri="{FF2B5EF4-FFF2-40B4-BE49-F238E27FC236}">
                <a16:creationId xmlns:a16="http://schemas.microsoft.com/office/drawing/2014/main" id="{F84B8C04-C4D0-1048-8DD0-B826D0F3A46E}"/>
              </a:ext>
            </a:extLst>
          </p:cNvPr>
          <p:cNvPicPr>
            <a:picLocks noChangeAspect="1"/>
          </p:cNvPicPr>
          <p:nvPr/>
        </p:nvPicPr>
        <p:blipFill>
          <a:blip r:embed="rId28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4476567" y="2216252"/>
            <a:ext cx="839927" cy="605109"/>
          </a:xfrm>
          <a:prstGeom prst="rect">
            <a:avLst/>
          </a:prstGeom>
        </p:spPr>
      </p:pic>
      <p:pic>
        <p:nvPicPr>
          <p:cNvPr id="31" name="Gráfico 30">
            <a:extLst>
              <a:ext uri="{FF2B5EF4-FFF2-40B4-BE49-F238E27FC236}">
                <a16:creationId xmlns:a16="http://schemas.microsoft.com/office/drawing/2014/main" id="{AB62E5F4-190F-894D-9F35-4BF9C71E5C23}"/>
              </a:ext>
            </a:extLst>
          </p:cNvPr>
          <p:cNvPicPr>
            <a:picLocks noChangeAspect="1"/>
          </p:cNvPicPr>
          <p:nvPr/>
        </p:nvPicPr>
        <p:blipFill>
          <a:blip r:embed="rId30">
            <a:duotone>
              <a:prstClr val="black"/>
              <a:schemeClr val="tx2">
                <a:tint val="45000"/>
                <a:satMod val="400000"/>
              </a:schemeClr>
            </a:duotone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788719" y="2094327"/>
            <a:ext cx="731550" cy="848959"/>
          </a:xfrm>
          <a:prstGeom prst="rect">
            <a:avLst/>
          </a:prstGeom>
        </p:spPr>
      </p:pic>
      <p:sp>
        <p:nvSpPr>
          <p:cNvPr id="82" name="CuadroTexto 81">
            <a:extLst>
              <a:ext uri="{FF2B5EF4-FFF2-40B4-BE49-F238E27FC236}">
                <a16:creationId xmlns:a16="http://schemas.microsoft.com/office/drawing/2014/main" id="{EB04C97C-4636-4147-87B8-4C4053F63387}"/>
              </a:ext>
            </a:extLst>
          </p:cNvPr>
          <p:cNvSpPr txBox="1"/>
          <p:nvPr/>
        </p:nvSpPr>
        <p:spPr>
          <a:xfrm>
            <a:off x="9129187" y="749544"/>
            <a:ext cx="2483318" cy="27699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s-ES" sz="1200" b="1" dirty="0" err="1">
                <a:solidFill>
                  <a:srgbClr val="006AF0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Icons</a:t>
            </a:r>
            <a:r>
              <a:rPr lang="es-ES" sz="1200" b="1" dirty="0">
                <a:solidFill>
                  <a:srgbClr val="006AF0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200" b="1" dirty="0" err="1">
                <a:solidFill>
                  <a:srgbClr val="006AF0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by</a:t>
            </a:r>
            <a:r>
              <a:rPr lang="es-ES" sz="1200" b="1" dirty="0">
                <a:solidFill>
                  <a:srgbClr val="006AF0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200" b="1" dirty="0" err="1">
                <a:solidFill>
                  <a:srgbClr val="006AF0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Peecheey</a:t>
            </a:r>
            <a:endParaRPr lang="es-ES" sz="1200" b="1" dirty="0">
              <a:solidFill>
                <a:srgbClr val="006AF0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83" name="Rectángulo 82">
            <a:extLst>
              <a:ext uri="{FF2B5EF4-FFF2-40B4-BE49-F238E27FC236}">
                <a16:creationId xmlns:a16="http://schemas.microsoft.com/office/drawing/2014/main" id="{760BB22E-36BE-2247-962C-9EA283EA0A10}"/>
              </a:ext>
            </a:extLst>
          </p:cNvPr>
          <p:cNvSpPr/>
          <p:nvPr/>
        </p:nvSpPr>
        <p:spPr>
          <a:xfrm>
            <a:off x="361973" y="443387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Ecology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</a:p>
        </p:txBody>
      </p:sp>
    </p:spTree>
    <p:extLst>
      <p:ext uri="{BB962C8B-B14F-4D97-AF65-F5344CB8AC3E}">
        <p14:creationId xmlns:p14="http://schemas.microsoft.com/office/powerpoint/2010/main" val="7876106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  <a:endParaRPr lang="es-ES" sz="32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501411" y="1714247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98790" y="3185871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516154" y="4555548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529668" y="5899195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2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611646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opacity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123705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498937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Things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you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can do: </a:t>
            </a:r>
            <a:endParaRPr lang="es-ES" sz="1600" b="1" dirty="0">
              <a:solidFill>
                <a:schemeClr val="accent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6640807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096000" y="0"/>
            <a:ext cx="6096000" cy="68961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4" y="1259483"/>
            <a:ext cx="4354605" cy="140525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31"/>
            <a:r>
              <a:rPr lang="en" sz="2133" dirty="0">
                <a:solidFill>
                  <a:schemeClr val="bg2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133" dirty="0">
              <a:solidFill>
                <a:schemeClr val="bg2"/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5" y="3206457"/>
            <a:ext cx="1881948" cy="7283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33" b="1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b="1" kern="0" dirty="0">
              <a:solidFill>
                <a:schemeClr val="accent2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kern="0" dirty="0" err="1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1100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kern="0" dirty="0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es-ES" sz="1100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7" y="1259483"/>
            <a:ext cx="4163788" cy="10770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/>
            <a:r>
              <a:rPr lang="en" sz="2133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941731"/>
            <a:r>
              <a:rPr lang="en-US" sz="2133" b="1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7" y="4998352"/>
            <a:ext cx="4140948" cy="8985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31">
              <a:lnSpc>
                <a:spcPts val="2220"/>
              </a:lnSpc>
            </a:pPr>
            <a:r>
              <a:rPr lang="en" sz="1067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067" dirty="0" err="1">
                <a:solidFill>
                  <a:schemeClr val="accent1">
                    <a:lumMod val="75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4"/>
              </a:rPr>
              <a:t>slidecoretemplates.com</a:t>
            </a:r>
            <a:r>
              <a:rPr lang="en" sz="1067" dirty="0">
                <a:solidFill>
                  <a:schemeClr val="accent1">
                    <a:lumMod val="75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n" sz="1067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editable premium presentations for free</a:t>
            </a:r>
          </a:p>
          <a:p>
            <a:pPr algn="ctr" defTabSz="941731">
              <a:lnSpc>
                <a:spcPts val="2220"/>
              </a:lnSpc>
            </a:pPr>
            <a:endParaRPr lang="en-US" sz="1067" dirty="0">
              <a:solidFill>
                <a:srgbClr val="011627"/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4428031"/>
            <a:ext cx="3012672" cy="151317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00" b="1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</a:p>
          <a:p>
            <a:pPr lvl="0" defTabSz="238105">
              <a:spcAft>
                <a:spcPts val="600"/>
              </a:spcAft>
              <a:defRPr/>
            </a:pPr>
            <a:r>
              <a:rPr lang="es-ES" kern="0" dirty="0" err="1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Ecology</a:t>
            </a:r>
            <a:r>
              <a:rPr lang="es-ES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Editable </a:t>
            </a:r>
            <a:r>
              <a:rPr lang="es-ES" kern="0" dirty="0" err="1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</a:t>
            </a:r>
            <a:r>
              <a:rPr lang="es-ES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Set</a:t>
            </a:r>
          </a:p>
          <a:p>
            <a:pPr defTabSz="238105">
              <a:spcAft>
                <a:spcPts val="600"/>
              </a:spcAft>
              <a:defRPr/>
            </a:pPr>
            <a:r>
              <a:rPr lang="es-ES" sz="900" dirty="0" err="1">
                <a:latin typeface="Century Gothic" panose="020B0502020202020204" pitchFamily="34" charset="0"/>
                <a:cs typeface="Arial" panose="020B0604020202020204" pitchFamily="34" charset="0"/>
              </a:rPr>
              <a:t>Peecheey</a:t>
            </a:r>
            <a:endParaRPr lang="es-ES" kern="0" dirty="0">
              <a:solidFill>
                <a:schemeClr val="accent2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kern="0" dirty="0" err="1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kern="0" dirty="0" err="1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kern="0" dirty="0">
              <a:solidFill>
                <a:schemeClr val="accent2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900" dirty="0">
                <a:latin typeface="Century Gothic" panose="020B0502020202020204" pitchFamily="34" charset="0"/>
                <a:cs typeface="Arial" panose="020B0604020202020204" pitchFamily="34" charset="0"/>
              </a:rPr>
              <a:t>Nice and Serious</a:t>
            </a:r>
          </a:p>
          <a:p>
            <a:pPr defTabSz="238105">
              <a:spcAft>
                <a:spcPts val="600"/>
              </a:spcAft>
              <a:defRPr/>
            </a:pPr>
            <a:endParaRPr lang="es-ES" sz="933" dirty="0">
              <a:latin typeface="Century Gothic" panose="020B0502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8" y="2573531"/>
            <a:ext cx="2303487" cy="2057869"/>
          </a:xfrm>
          <a:prstGeom prst="rect">
            <a:avLst/>
          </a:prstGeom>
        </p:spPr>
      </p:pic>
      <p:sp>
        <p:nvSpPr>
          <p:cNvPr id="9" name="TextBox 9">
            <a:extLst>
              <a:ext uri="{FF2B5EF4-FFF2-40B4-BE49-F238E27FC236}">
                <a16:creationId xmlns:a16="http://schemas.microsoft.com/office/drawing/2014/main" id="{C6AC7C42-8744-AB42-B8DA-862FC2901174}"/>
              </a:ext>
            </a:extLst>
          </p:cNvPr>
          <p:cNvSpPr txBox="1"/>
          <p:nvPr/>
        </p:nvSpPr>
        <p:spPr>
          <a:xfrm>
            <a:off x="9627184" y="3206457"/>
            <a:ext cx="2268807" cy="97456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05">
              <a:spcAft>
                <a:spcPts val="600"/>
              </a:spcAft>
              <a:defRPr/>
            </a:pPr>
            <a:r>
              <a:rPr lang="es-ES" sz="933" b="1" kern="0" dirty="0">
                <a:solidFill>
                  <a:schemeClr val="accent2"/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INFO SOURCES</a:t>
            </a:r>
            <a:endParaRPr lang="es-ES" b="1" kern="0" dirty="0">
              <a:solidFill>
                <a:schemeClr val="accent2"/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kern="0" dirty="0" err="1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Wikipedia.org</a:t>
            </a:r>
            <a:endParaRPr lang="es-ES" sz="1100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kern="0" dirty="0" err="1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oceanservice.noaa.gov</a:t>
            </a:r>
            <a:endParaRPr lang="es-ES" sz="1100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05">
              <a:spcAft>
                <a:spcPts val="600"/>
              </a:spcAft>
              <a:defRPr/>
            </a:pPr>
            <a:r>
              <a:rPr lang="es-ES" sz="1100" kern="0" dirty="0" err="1"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conservation.org</a:t>
            </a:r>
            <a:endParaRPr lang="es-ES" sz="1100" kern="0" dirty="0"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2317105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36">
      <a:dk1>
        <a:srgbClr val="0D0A0B"/>
      </a:dk1>
      <a:lt1>
        <a:srgbClr val="FFFFFF"/>
      </a:lt1>
      <a:dk2>
        <a:srgbClr val="454955"/>
      </a:dk2>
      <a:lt2>
        <a:srgbClr val="E7E6E6"/>
      </a:lt2>
      <a:accent1>
        <a:srgbClr val="0B0B0D"/>
      </a:accent1>
      <a:accent2>
        <a:srgbClr val="929AAB"/>
      </a:accent2>
      <a:accent3>
        <a:srgbClr val="F3EFF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">
      <a:maj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ajorFont>
      <a:min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{F7A11280-9757-C943-817C-A6F49E956FED}tf16401378</Template>
  <TotalTime>1125</TotalTime>
  <Words>858</Words>
  <Application>Microsoft Macintosh PowerPoint</Application>
  <PresentationFormat>Panorámica</PresentationFormat>
  <Paragraphs>121</Paragraphs>
  <Slides>27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3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27</vt:i4>
      </vt:variant>
    </vt:vector>
  </HeadingPairs>
  <TitlesOfParts>
    <vt:vector size="31" baseType="lpstr">
      <vt:lpstr>Arial</vt:lpstr>
      <vt:lpstr>Century Gothic</vt:lpstr>
      <vt:lpstr>Oswald</vt:lpstr>
      <vt:lpstr>Tema de Office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Microsoft Office User</cp:lastModifiedBy>
  <cp:revision>107</cp:revision>
  <dcterms:created xsi:type="dcterms:W3CDTF">2020-02-25T20:10:06Z</dcterms:created>
  <dcterms:modified xsi:type="dcterms:W3CDTF">2020-03-08T17:28:49Z</dcterms:modified>
</cp:coreProperties>
</file>