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5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5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</p:sldIdLst>
  <p:sldSz cy="9144000" cx="6858000"/>
  <p:notesSz cx="6858000" cy="9144000"/>
  <p:embeddedFontLst>
    <p:embeddedFont>
      <p:font typeface="Poppins"/>
      <p:regular r:id="rId12"/>
      <p:bold r:id="rId13"/>
      <p:italic r:id="rId14"/>
      <p:boldItalic r:id="rId15"/>
    </p:embeddedFont>
    <p:embeddedFont>
      <p:font typeface="Montserrat"/>
      <p:regular r:id="rId16"/>
      <p:bold r:id="rId17"/>
      <p:italic r:id="rId18"/>
      <p:boldItalic r:id="rId19"/>
    </p:embeddedFont>
    <p:embeddedFont>
      <p:font typeface="Homemade Apple"/>
      <p:regular r:id="rId2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880">
          <p15:clr>
            <a:srgbClr val="A4A3A4"/>
          </p15:clr>
        </p15:guide>
        <p15:guide id="2" pos="21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880" orient="horz"/>
        <p:guide pos="216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HomemadeApple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font" Target="fonts/Poppins-bold.fntdata"/><Relationship Id="rId12" Type="http://schemas.openxmlformats.org/officeDocument/2006/relationships/font" Target="fonts/Poppins-regular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15" Type="http://schemas.openxmlformats.org/officeDocument/2006/relationships/font" Target="fonts/Poppins-boldItalic.fntdata"/><Relationship Id="rId14" Type="http://schemas.openxmlformats.org/officeDocument/2006/relationships/font" Target="fonts/Poppins-italic.fntdata"/><Relationship Id="rId17" Type="http://schemas.openxmlformats.org/officeDocument/2006/relationships/font" Target="fonts/Montserrat-bold.fntdata"/><Relationship Id="rId16" Type="http://schemas.openxmlformats.org/officeDocument/2006/relationships/font" Target="fonts/Montserrat-regular.fntdata"/><Relationship Id="rId5" Type="http://schemas.openxmlformats.org/officeDocument/2006/relationships/notesMaster" Target="notesMasters/notesMaster1.xml"/><Relationship Id="rId19" Type="http://schemas.openxmlformats.org/officeDocument/2006/relationships/font" Target="fonts/Montserrat-boldItalic.fntdata"/><Relationship Id="rId6" Type="http://schemas.openxmlformats.org/officeDocument/2006/relationships/slide" Target="slides/slide1.xml"/><Relationship Id="rId18" Type="http://schemas.openxmlformats.org/officeDocument/2006/relationships/font" Target="fonts/Montserrat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8a3567c49e_0_1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8a3567c49e_0_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7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25_Resume_one_Template_SlidesMania_1">
  <p:cSld name="Diapositiva de título">
    <p:bg>
      <p:bgPr>
        <a:solidFill>
          <a:srgbClr val="F8F8F8"/>
        </a:soli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/>
          <p:nvPr/>
        </p:nvSpPr>
        <p:spPr>
          <a:xfrm>
            <a:off x="0" y="0"/>
            <a:ext cx="2279904" cy="9144000"/>
          </a:xfrm>
          <a:prstGeom prst="rect">
            <a:avLst/>
          </a:prstGeom>
          <a:solidFill>
            <a:srgbClr val="EBD2D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25_Resume_one_Template_SlidesMania_2">
  <p:cSld name="2_Diapositiva de título">
    <p:bg>
      <p:bgPr>
        <a:solidFill>
          <a:srgbClr val="F8F8F8"/>
        </a:solid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3"/>
          <p:cNvSpPr/>
          <p:nvPr/>
        </p:nvSpPr>
        <p:spPr>
          <a:xfrm>
            <a:off x="0" y="0"/>
            <a:ext cx="2279904" cy="9144000"/>
          </a:xfrm>
          <a:prstGeom prst="rect">
            <a:avLst/>
          </a:prstGeom>
          <a:solidFill>
            <a:srgbClr val="D6CDE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25_Resume_one_Template_SlidesMania_3">
  <p:cSld name="3_Diapositiva de título">
    <p:bg>
      <p:bgPr>
        <a:solidFill>
          <a:srgbClr val="F8F8F8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4"/>
          <p:cNvSpPr/>
          <p:nvPr/>
        </p:nvSpPr>
        <p:spPr>
          <a:xfrm>
            <a:off x="0" y="0"/>
            <a:ext cx="2279904" cy="9144000"/>
          </a:xfrm>
          <a:prstGeom prst="rect">
            <a:avLst/>
          </a:prstGeom>
          <a:solidFill>
            <a:srgbClr val="CBD7E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25_Resume_one_Template_SlidesMania_4">
  <p:cSld name="1_Diapositiva de título">
    <p:bg>
      <p:bgPr>
        <a:solidFill>
          <a:srgbClr val="F8F8F8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5"/>
          <p:cNvSpPr/>
          <p:nvPr/>
        </p:nvSpPr>
        <p:spPr>
          <a:xfrm>
            <a:off x="0" y="0"/>
            <a:ext cx="2279904" cy="9144000"/>
          </a:xfrm>
          <a:prstGeom prst="rect">
            <a:avLst/>
          </a:prstGeom>
          <a:solidFill>
            <a:srgbClr val="F5E4A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25_Resume_one_Template_SlidesMania_5">
  <p:cSld name="4_Diapositiva de título">
    <p:bg>
      <p:bgPr>
        <a:solidFill>
          <a:srgbClr val="F8F8F8"/>
        </a:solid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6"/>
          <p:cNvSpPr/>
          <p:nvPr/>
        </p:nvSpPr>
        <p:spPr>
          <a:xfrm>
            <a:off x="0" y="0"/>
            <a:ext cx="2279904" cy="9144000"/>
          </a:xfrm>
          <a:prstGeom prst="rect">
            <a:avLst/>
          </a:prstGeom>
          <a:solidFill>
            <a:srgbClr val="DAE0D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 1">
  <p:cSld name="CUSTOM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7"/>
          <p:cNvSpPr/>
          <p:nvPr/>
        </p:nvSpPr>
        <p:spPr>
          <a:xfrm>
            <a:off x="0" y="0"/>
            <a:ext cx="6858000" cy="9144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8" name="Google Shape;18;p7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9" name="Google Shape;19;p7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s-ES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s-ES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/>
              </a:rPr>
              <a:t>FAQ</a:t>
            </a:r>
            <a:r>
              <a:rPr lang="es-ES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20" name="Google Shape;20;p7"/>
          <p:cNvCxnSpPr/>
          <p:nvPr/>
        </p:nvCxnSpPr>
        <p:spPr>
          <a:xfrm>
            <a:off x="5446169" y="82948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21" name="Google Shape;21;p7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4469075" y="84521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22" name="Google Shape;22;p7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5003357" y="84554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23" name="Google Shape;23;p7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5563385" y="84571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24" name="Google Shape;24;p7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6042215" y="84655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25" name="Google Shape;25;p7"/>
          <p:cNvSpPr txBox="1"/>
          <p:nvPr/>
        </p:nvSpPr>
        <p:spPr>
          <a:xfrm>
            <a:off x="2936035" y="76389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0.jp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image" Target="../media/image5.png"/><Relationship Id="rId7" Type="http://schemas.openxmlformats.org/officeDocument/2006/relationships/image" Target="../media/image6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0.jp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image" Target="../media/image5.png"/><Relationship Id="rId7" Type="http://schemas.openxmlformats.org/officeDocument/2006/relationships/image" Target="../media/image6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0.jp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image" Target="../media/image5.png"/><Relationship Id="rId7" Type="http://schemas.openxmlformats.org/officeDocument/2006/relationships/image" Target="../media/image6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0.jp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image" Target="../media/image5.png"/><Relationship Id="rId7" Type="http://schemas.openxmlformats.org/officeDocument/2006/relationships/image" Target="../media/image6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0.jp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image" Target="../media/image5.png"/><Relationship Id="rId7" Type="http://schemas.openxmlformats.org/officeDocument/2006/relationships/image" Target="../media/image6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oogle Shape;30;p8"/>
          <p:cNvPicPr preferRelativeResize="0"/>
          <p:nvPr/>
        </p:nvPicPr>
        <p:blipFill rotWithShape="1">
          <a:blip r:embed="rId3">
            <a:alphaModFix/>
          </a:blip>
          <a:srcRect b="0" l="0" r="0" t="33601"/>
          <a:stretch/>
        </p:blipFill>
        <p:spPr>
          <a:xfrm>
            <a:off x="210312" y="402336"/>
            <a:ext cx="1764792" cy="1757733"/>
          </a:xfrm>
          <a:prstGeom prst="ellipse">
            <a:avLst/>
          </a:prstGeom>
          <a:noFill/>
          <a:ln>
            <a:noFill/>
          </a:ln>
        </p:spPr>
      </p:pic>
      <p:sp>
        <p:nvSpPr>
          <p:cNvPr id="31" name="Google Shape;31;p8"/>
          <p:cNvSpPr txBox="1"/>
          <p:nvPr/>
        </p:nvSpPr>
        <p:spPr>
          <a:xfrm>
            <a:off x="2854411" y="192267"/>
            <a:ext cx="3352200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2800" u="none" cap="none" strike="noStrike">
                <a:solidFill>
                  <a:schemeClr val="dk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Your Name Here</a:t>
            </a:r>
            <a:endParaRPr/>
          </a:p>
        </p:txBody>
      </p:sp>
      <p:sp>
        <p:nvSpPr>
          <p:cNvPr id="32" name="Google Shape;32;p8"/>
          <p:cNvSpPr txBox="1"/>
          <p:nvPr/>
        </p:nvSpPr>
        <p:spPr>
          <a:xfrm>
            <a:off x="3286897" y="715487"/>
            <a:ext cx="2273644" cy="369332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 TITLE HERE</a:t>
            </a:r>
            <a:endParaRPr/>
          </a:p>
        </p:txBody>
      </p:sp>
      <p:sp>
        <p:nvSpPr>
          <p:cNvPr id="33" name="Google Shape;33;p8"/>
          <p:cNvSpPr txBox="1"/>
          <p:nvPr/>
        </p:nvSpPr>
        <p:spPr>
          <a:xfrm>
            <a:off x="2360140" y="1370599"/>
            <a:ext cx="10038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PROFILE</a:t>
            </a:r>
            <a:endParaRPr/>
          </a:p>
        </p:txBody>
      </p:sp>
      <p:cxnSp>
        <p:nvCxnSpPr>
          <p:cNvPr id="34" name="Google Shape;34;p8"/>
          <p:cNvCxnSpPr/>
          <p:nvPr/>
        </p:nvCxnSpPr>
        <p:spPr>
          <a:xfrm>
            <a:off x="2347785" y="1739931"/>
            <a:ext cx="4361688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5" name="Google Shape;35;p8"/>
          <p:cNvSpPr txBox="1"/>
          <p:nvPr/>
        </p:nvSpPr>
        <p:spPr>
          <a:xfrm>
            <a:off x="2360140" y="1826202"/>
            <a:ext cx="4250478" cy="4308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Aenean massa. </a:t>
            </a:r>
            <a:endParaRPr/>
          </a:p>
        </p:txBody>
      </p:sp>
      <p:sp>
        <p:nvSpPr>
          <p:cNvPr id="36" name="Google Shape;36;p8"/>
          <p:cNvSpPr txBox="1"/>
          <p:nvPr/>
        </p:nvSpPr>
        <p:spPr>
          <a:xfrm>
            <a:off x="2347785" y="2374340"/>
            <a:ext cx="2068195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WORK EXPERIENCE</a:t>
            </a:r>
            <a:endParaRPr/>
          </a:p>
        </p:txBody>
      </p:sp>
      <p:cxnSp>
        <p:nvCxnSpPr>
          <p:cNvPr id="37" name="Google Shape;37;p8"/>
          <p:cNvCxnSpPr/>
          <p:nvPr/>
        </p:nvCxnSpPr>
        <p:spPr>
          <a:xfrm>
            <a:off x="2335430" y="2743672"/>
            <a:ext cx="4361688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8" name="Google Shape;38;p8"/>
          <p:cNvSpPr txBox="1"/>
          <p:nvPr/>
        </p:nvSpPr>
        <p:spPr>
          <a:xfrm>
            <a:off x="2360140" y="2883712"/>
            <a:ext cx="134684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39" name="Google Shape;39;p8"/>
          <p:cNvSpPr txBox="1"/>
          <p:nvPr/>
        </p:nvSpPr>
        <p:spPr>
          <a:xfrm>
            <a:off x="2360140" y="3160711"/>
            <a:ext cx="4250478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40" name="Google Shape;40;p8"/>
          <p:cNvSpPr txBox="1"/>
          <p:nvPr/>
        </p:nvSpPr>
        <p:spPr>
          <a:xfrm>
            <a:off x="2360140" y="3459049"/>
            <a:ext cx="4250478" cy="4308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41" name="Google Shape;41;p8"/>
          <p:cNvSpPr txBox="1"/>
          <p:nvPr/>
        </p:nvSpPr>
        <p:spPr>
          <a:xfrm>
            <a:off x="2607522" y="4048962"/>
            <a:ext cx="425047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2" name="Google Shape;42;p8"/>
          <p:cNvSpPr txBox="1"/>
          <p:nvPr/>
        </p:nvSpPr>
        <p:spPr>
          <a:xfrm>
            <a:off x="2360140" y="4859994"/>
            <a:ext cx="134684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43" name="Google Shape;43;p8"/>
          <p:cNvSpPr txBox="1"/>
          <p:nvPr/>
        </p:nvSpPr>
        <p:spPr>
          <a:xfrm>
            <a:off x="2360140" y="5136993"/>
            <a:ext cx="4250478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44" name="Google Shape;44;p8"/>
          <p:cNvSpPr txBox="1"/>
          <p:nvPr/>
        </p:nvSpPr>
        <p:spPr>
          <a:xfrm>
            <a:off x="2360140" y="5435331"/>
            <a:ext cx="4250478" cy="4308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45" name="Google Shape;45;p8"/>
          <p:cNvSpPr txBox="1"/>
          <p:nvPr/>
        </p:nvSpPr>
        <p:spPr>
          <a:xfrm>
            <a:off x="2607522" y="6025244"/>
            <a:ext cx="425047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6" name="Google Shape;46;p8"/>
          <p:cNvSpPr txBox="1"/>
          <p:nvPr/>
        </p:nvSpPr>
        <p:spPr>
          <a:xfrm>
            <a:off x="2360140" y="6836276"/>
            <a:ext cx="134684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47" name="Google Shape;47;p8"/>
          <p:cNvSpPr txBox="1"/>
          <p:nvPr/>
        </p:nvSpPr>
        <p:spPr>
          <a:xfrm>
            <a:off x="2360140" y="7113275"/>
            <a:ext cx="4250478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48" name="Google Shape;48;p8"/>
          <p:cNvSpPr txBox="1"/>
          <p:nvPr/>
        </p:nvSpPr>
        <p:spPr>
          <a:xfrm>
            <a:off x="2360140" y="7411613"/>
            <a:ext cx="4250478" cy="4308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49" name="Google Shape;49;p8"/>
          <p:cNvSpPr txBox="1"/>
          <p:nvPr/>
        </p:nvSpPr>
        <p:spPr>
          <a:xfrm>
            <a:off x="2607522" y="8001526"/>
            <a:ext cx="425047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50" name="Google Shape;50;p8"/>
          <p:cNvSpPr txBox="1"/>
          <p:nvPr/>
        </p:nvSpPr>
        <p:spPr>
          <a:xfrm>
            <a:off x="185598" y="2425596"/>
            <a:ext cx="1913318" cy="307777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CONTACT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descr="Auricular" id="51" name="Google Shape;51;p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12708" y="2839205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obre" id="52" name="Google Shape;52;p8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903573" y="3556998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net" id="53" name="Google Shape;53;p8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03573" y="4193091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rcador" id="54" name="Google Shape;54;p8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912708" y="4833532"/>
            <a:ext cx="360000" cy="360000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8"/>
          <p:cNvSpPr txBox="1"/>
          <p:nvPr/>
        </p:nvSpPr>
        <p:spPr>
          <a:xfrm>
            <a:off x="524027" y="3277163"/>
            <a:ext cx="1236459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987 654 321</a:t>
            </a:r>
            <a:endParaRPr/>
          </a:p>
        </p:txBody>
      </p:sp>
      <p:sp>
        <p:nvSpPr>
          <p:cNvPr id="56" name="Google Shape;56;p8"/>
          <p:cNvSpPr txBox="1"/>
          <p:nvPr/>
        </p:nvSpPr>
        <p:spPr>
          <a:xfrm>
            <a:off x="185598" y="3927260"/>
            <a:ext cx="1978482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yourname@mail.com</a:t>
            </a:r>
            <a:endParaRPr/>
          </a:p>
        </p:txBody>
      </p:sp>
      <p:sp>
        <p:nvSpPr>
          <p:cNvPr id="57" name="Google Shape;57;p8"/>
          <p:cNvSpPr txBox="1"/>
          <p:nvPr/>
        </p:nvSpPr>
        <p:spPr>
          <a:xfrm>
            <a:off x="120434" y="4564831"/>
            <a:ext cx="1978482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www.yoursite.com</a:t>
            </a:r>
            <a:endParaRPr/>
          </a:p>
        </p:txBody>
      </p:sp>
      <p:sp>
        <p:nvSpPr>
          <p:cNvPr id="58" name="Google Shape;58;p8"/>
          <p:cNvSpPr txBox="1"/>
          <p:nvPr/>
        </p:nvSpPr>
        <p:spPr>
          <a:xfrm>
            <a:off x="97840" y="5244854"/>
            <a:ext cx="1978482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123 Main St. 121212</a:t>
            </a:r>
            <a:endParaRPr/>
          </a:p>
        </p:txBody>
      </p:sp>
      <p:sp>
        <p:nvSpPr>
          <p:cNvPr id="59" name="Google Shape;59;p8"/>
          <p:cNvSpPr txBox="1"/>
          <p:nvPr/>
        </p:nvSpPr>
        <p:spPr>
          <a:xfrm>
            <a:off x="179502" y="5650401"/>
            <a:ext cx="1913318" cy="307777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EDUCATION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0" name="Google Shape;60;p8"/>
          <p:cNvSpPr txBox="1"/>
          <p:nvPr/>
        </p:nvSpPr>
        <p:spPr>
          <a:xfrm>
            <a:off x="182981" y="7309094"/>
            <a:ext cx="1913318" cy="307777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SKILLS</a:t>
            </a:r>
            <a:endParaRPr/>
          </a:p>
        </p:txBody>
      </p:sp>
      <p:sp>
        <p:nvSpPr>
          <p:cNvPr id="61" name="Google Shape;61;p8"/>
          <p:cNvSpPr txBox="1"/>
          <p:nvPr/>
        </p:nvSpPr>
        <p:spPr>
          <a:xfrm>
            <a:off x="149022" y="6116068"/>
            <a:ext cx="1978482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2" name="Google Shape;62;p8"/>
          <p:cNvSpPr txBox="1"/>
          <p:nvPr/>
        </p:nvSpPr>
        <p:spPr>
          <a:xfrm>
            <a:off x="179502" y="6355026"/>
            <a:ext cx="1866340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63" name="Google Shape;63;p8"/>
          <p:cNvSpPr txBox="1"/>
          <p:nvPr/>
        </p:nvSpPr>
        <p:spPr>
          <a:xfrm>
            <a:off x="141998" y="6643311"/>
            <a:ext cx="1978482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4" name="Google Shape;64;p8"/>
          <p:cNvSpPr txBox="1"/>
          <p:nvPr/>
        </p:nvSpPr>
        <p:spPr>
          <a:xfrm>
            <a:off x="157238" y="6882269"/>
            <a:ext cx="1866340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65" name="Google Shape;65;p8"/>
          <p:cNvSpPr txBox="1"/>
          <p:nvPr/>
        </p:nvSpPr>
        <p:spPr>
          <a:xfrm>
            <a:off x="436253" y="7808431"/>
            <a:ext cx="135966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ONE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TWO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THREE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FOUR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FIVE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0" name="Google Shape;70;p9"/>
          <p:cNvPicPr preferRelativeResize="0"/>
          <p:nvPr/>
        </p:nvPicPr>
        <p:blipFill rotWithShape="1">
          <a:blip r:embed="rId3">
            <a:alphaModFix/>
          </a:blip>
          <a:srcRect b="0" l="0" r="0" t="33598"/>
          <a:stretch/>
        </p:blipFill>
        <p:spPr>
          <a:xfrm>
            <a:off x="210312" y="402336"/>
            <a:ext cx="1764900" cy="1757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71" name="Google Shape;71;p9"/>
          <p:cNvSpPr txBox="1"/>
          <p:nvPr/>
        </p:nvSpPr>
        <p:spPr>
          <a:xfrm>
            <a:off x="2854411" y="192267"/>
            <a:ext cx="33522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2800" u="none" cap="none" strike="noStrike">
                <a:solidFill>
                  <a:schemeClr val="dk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Your Name Here</a:t>
            </a:r>
            <a:endParaRPr/>
          </a:p>
        </p:txBody>
      </p:sp>
      <p:sp>
        <p:nvSpPr>
          <p:cNvPr id="72" name="Google Shape;72;p9"/>
          <p:cNvSpPr txBox="1"/>
          <p:nvPr/>
        </p:nvSpPr>
        <p:spPr>
          <a:xfrm>
            <a:off x="3286897" y="715487"/>
            <a:ext cx="2273700" cy="36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 TITLE HERE</a:t>
            </a:r>
            <a:endParaRPr/>
          </a:p>
        </p:txBody>
      </p:sp>
      <p:sp>
        <p:nvSpPr>
          <p:cNvPr id="73" name="Google Shape;73;p9"/>
          <p:cNvSpPr txBox="1"/>
          <p:nvPr/>
        </p:nvSpPr>
        <p:spPr>
          <a:xfrm>
            <a:off x="2360140" y="1370599"/>
            <a:ext cx="10038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PROFILE</a:t>
            </a:r>
            <a:endParaRPr/>
          </a:p>
        </p:txBody>
      </p:sp>
      <p:cxnSp>
        <p:nvCxnSpPr>
          <p:cNvPr id="74" name="Google Shape;74;p9"/>
          <p:cNvCxnSpPr/>
          <p:nvPr/>
        </p:nvCxnSpPr>
        <p:spPr>
          <a:xfrm>
            <a:off x="2347785" y="1739931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75" name="Google Shape;75;p9"/>
          <p:cNvSpPr txBox="1"/>
          <p:nvPr/>
        </p:nvSpPr>
        <p:spPr>
          <a:xfrm>
            <a:off x="2360140" y="1826202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Aenean massa. </a:t>
            </a:r>
            <a:endParaRPr/>
          </a:p>
        </p:txBody>
      </p:sp>
      <p:sp>
        <p:nvSpPr>
          <p:cNvPr id="76" name="Google Shape;76;p9"/>
          <p:cNvSpPr txBox="1"/>
          <p:nvPr/>
        </p:nvSpPr>
        <p:spPr>
          <a:xfrm>
            <a:off x="2347785" y="2374340"/>
            <a:ext cx="2068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WORK EXPERIENCE</a:t>
            </a:r>
            <a:endParaRPr/>
          </a:p>
        </p:txBody>
      </p:sp>
      <p:cxnSp>
        <p:nvCxnSpPr>
          <p:cNvPr id="77" name="Google Shape;77;p9"/>
          <p:cNvCxnSpPr/>
          <p:nvPr/>
        </p:nvCxnSpPr>
        <p:spPr>
          <a:xfrm>
            <a:off x="2335430" y="2743672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78" name="Google Shape;78;p9"/>
          <p:cNvSpPr txBox="1"/>
          <p:nvPr/>
        </p:nvSpPr>
        <p:spPr>
          <a:xfrm>
            <a:off x="2360140" y="2883712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79" name="Google Shape;79;p9"/>
          <p:cNvSpPr txBox="1"/>
          <p:nvPr/>
        </p:nvSpPr>
        <p:spPr>
          <a:xfrm>
            <a:off x="2360140" y="3160711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80" name="Google Shape;80;p9"/>
          <p:cNvSpPr txBox="1"/>
          <p:nvPr/>
        </p:nvSpPr>
        <p:spPr>
          <a:xfrm>
            <a:off x="2360140" y="3459049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81" name="Google Shape;81;p9"/>
          <p:cNvSpPr txBox="1"/>
          <p:nvPr/>
        </p:nvSpPr>
        <p:spPr>
          <a:xfrm>
            <a:off x="2607522" y="4048962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82" name="Google Shape;82;p9"/>
          <p:cNvSpPr txBox="1"/>
          <p:nvPr/>
        </p:nvSpPr>
        <p:spPr>
          <a:xfrm>
            <a:off x="2360140" y="4859994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83" name="Google Shape;83;p9"/>
          <p:cNvSpPr txBox="1"/>
          <p:nvPr/>
        </p:nvSpPr>
        <p:spPr>
          <a:xfrm>
            <a:off x="2360140" y="5136993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84" name="Google Shape;84;p9"/>
          <p:cNvSpPr txBox="1"/>
          <p:nvPr/>
        </p:nvSpPr>
        <p:spPr>
          <a:xfrm>
            <a:off x="2360140" y="5435331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85" name="Google Shape;85;p9"/>
          <p:cNvSpPr txBox="1"/>
          <p:nvPr/>
        </p:nvSpPr>
        <p:spPr>
          <a:xfrm>
            <a:off x="2607522" y="6025244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86" name="Google Shape;86;p9"/>
          <p:cNvSpPr txBox="1"/>
          <p:nvPr/>
        </p:nvSpPr>
        <p:spPr>
          <a:xfrm>
            <a:off x="2360140" y="6836276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87" name="Google Shape;87;p9"/>
          <p:cNvSpPr txBox="1"/>
          <p:nvPr/>
        </p:nvSpPr>
        <p:spPr>
          <a:xfrm>
            <a:off x="2360140" y="7113275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88" name="Google Shape;88;p9"/>
          <p:cNvSpPr txBox="1"/>
          <p:nvPr/>
        </p:nvSpPr>
        <p:spPr>
          <a:xfrm>
            <a:off x="2360140" y="7411613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89" name="Google Shape;89;p9"/>
          <p:cNvSpPr txBox="1"/>
          <p:nvPr/>
        </p:nvSpPr>
        <p:spPr>
          <a:xfrm>
            <a:off x="2607522" y="8001526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90" name="Google Shape;90;p9"/>
          <p:cNvSpPr txBox="1"/>
          <p:nvPr/>
        </p:nvSpPr>
        <p:spPr>
          <a:xfrm>
            <a:off x="185598" y="2425596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CONTACT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descr="Auricular" id="91" name="Google Shape;91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12708" y="2839205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obre" id="92" name="Google Shape;92;p9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903573" y="3556998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net" id="93" name="Google Shape;93;p9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03573" y="4193091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rcador" id="94" name="Google Shape;94;p9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912708" y="4833532"/>
            <a:ext cx="360000" cy="360000"/>
          </a:xfrm>
          <a:prstGeom prst="rect">
            <a:avLst/>
          </a:prstGeom>
          <a:noFill/>
          <a:ln>
            <a:noFill/>
          </a:ln>
        </p:spPr>
      </p:pic>
      <p:sp>
        <p:nvSpPr>
          <p:cNvPr id="95" name="Google Shape;95;p9"/>
          <p:cNvSpPr txBox="1"/>
          <p:nvPr/>
        </p:nvSpPr>
        <p:spPr>
          <a:xfrm>
            <a:off x="524027" y="3277163"/>
            <a:ext cx="12366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987 654 321</a:t>
            </a:r>
            <a:endParaRPr/>
          </a:p>
        </p:txBody>
      </p:sp>
      <p:sp>
        <p:nvSpPr>
          <p:cNvPr id="96" name="Google Shape;96;p9"/>
          <p:cNvSpPr txBox="1"/>
          <p:nvPr/>
        </p:nvSpPr>
        <p:spPr>
          <a:xfrm>
            <a:off x="185598" y="3927260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yourname@mail.com</a:t>
            </a:r>
            <a:endParaRPr/>
          </a:p>
        </p:txBody>
      </p:sp>
      <p:sp>
        <p:nvSpPr>
          <p:cNvPr id="97" name="Google Shape;97;p9"/>
          <p:cNvSpPr txBox="1"/>
          <p:nvPr/>
        </p:nvSpPr>
        <p:spPr>
          <a:xfrm>
            <a:off x="120434" y="456483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www.yoursite.com</a:t>
            </a:r>
            <a:endParaRPr/>
          </a:p>
        </p:txBody>
      </p:sp>
      <p:sp>
        <p:nvSpPr>
          <p:cNvPr id="98" name="Google Shape;98;p9"/>
          <p:cNvSpPr txBox="1"/>
          <p:nvPr/>
        </p:nvSpPr>
        <p:spPr>
          <a:xfrm>
            <a:off x="97840" y="5244854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123 Main St. 121212</a:t>
            </a:r>
            <a:endParaRPr/>
          </a:p>
        </p:txBody>
      </p:sp>
      <p:sp>
        <p:nvSpPr>
          <p:cNvPr id="99" name="Google Shape;99;p9"/>
          <p:cNvSpPr txBox="1"/>
          <p:nvPr/>
        </p:nvSpPr>
        <p:spPr>
          <a:xfrm>
            <a:off x="179502" y="5650401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EDUCATION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0" name="Google Shape;100;p9"/>
          <p:cNvSpPr txBox="1"/>
          <p:nvPr/>
        </p:nvSpPr>
        <p:spPr>
          <a:xfrm>
            <a:off x="182981" y="7309094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SKILLS</a:t>
            </a:r>
            <a:endParaRPr/>
          </a:p>
        </p:txBody>
      </p:sp>
      <p:sp>
        <p:nvSpPr>
          <p:cNvPr id="101" name="Google Shape;101;p9"/>
          <p:cNvSpPr txBox="1"/>
          <p:nvPr/>
        </p:nvSpPr>
        <p:spPr>
          <a:xfrm>
            <a:off x="149022" y="6116068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2" name="Google Shape;102;p9"/>
          <p:cNvSpPr txBox="1"/>
          <p:nvPr/>
        </p:nvSpPr>
        <p:spPr>
          <a:xfrm>
            <a:off x="179502" y="6355026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03" name="Google Shape;103;p9"/>
          <p:cNvSpPr txBox="1"/>
          <p:nvPr/>
        </p:nvSpPr>
        <p:spPr>
          <a:xfrm>
            <a:off x="141998" y="664331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4" name="Google Shape;104;p9"/>
          <p:cNvSpPr txBox="1"/>
          <p:nvPr/>
        </p:nvSpPr>
        <p:spPr>
          <a:xfrm>
            <a:off x="157238" y="6882269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05" name="Google Shape;105;p9"/>
          <p:cNvSpPr txBox="1"/>
          <p:nvPr/>
        </p:nvSpPr>
        <p:spPr>
          <a:xfrm>
            <a:off x="436253" y="7808431"/>
            <a:ext cx="13596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ONE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TWO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THREE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FOUR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FIVE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" name="Google Shape;110;p10"/>
          <p:cNvPicPr preferRelativeResize="0"/>
          <p:nvPr/>
        </p:nvPicPr>
        <p:blipFill rotWithShape="1">
          <a:blip r:embed="rId3">
            <a:alphaModFix/>
          </a:blip>
          <a:srcRect b="0" l="0" r="0" t="33598"/>
          <a:stretch/>
        </p:blipFill>
        <p:spPr>
          <a:xfrm>
            <a:off x="210312" y="402336"/>
            <a:ext cx="1764900" cy="1757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11" name="Google Shape;111;p10"/>
          <p:cNvSpPr txBox="1"/>
          <p:nvPr/>
        </p:nvSpPr>
        <p:spPr>
          <a:xfrm>
            <a:off x="2854411" y="192267"/>
            <a:ext cx="33522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2800" u="none" cap="none" strike="noStrike">
                <a:solidFill>
                  <a:schemeClr val="dk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Your Name Here</a:t>
            </a:r>
            <a:endParaRPr/>
          </a:p>
        </p:txBody>
      </p:sp>
      <p:sp>
        <p:nvSpPr>
          <p:cNvPr id="112" name="Google Shape;112;p10"/>
          <p:cNvSpPr txBox="1"/>
          <p:nvPr/>
        </p:nvSpPr>
        <p:spPr>
          <a:xfrm>
            <a:off x="3286897" y="715487"/>
            <a:ext cx="2273700" cy="36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 TITLE HERE</a:t>
            </a:r>
            <a:endParaRPr/>
          </a:p>
        </p:txBody>
      </p:sp>
      <p:sp>
        <p:nvSpPr>
          <p:cNvPr id="113" name="Google Shape;113;p10"/>
          <p:cNvSpPr txBox="1"/>
          <p:nvPr/>
        </p:nvSpPr>
        <p:spPr>
          <a:xfrm>
            <a:off x="2360140" y="1370599"/>
            <a:ext cx="10038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PROFILE</a:t>
            </a:r>
            <a:endParaRPr/>
          </a:p>
        </p:txBody>
      </p:sp>
      <p:cxnSp>
        <p:nvCxnSpPr>
          <p:cNvPr id="114" name="Google Shape;114;p10"/>
          <p:cNvCxnSpPr/>
          <p:nvPr/>
        </p:nvCxnSpPr>
        <p:spPr>
          <a:xfrm>
            <a:off x="2347785" y="1739931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15" name="Google Shape;115;p10"/>
          <p:cNvSpPr txBox="1"/>
          <p:nvPr/>
        </p:nvSpPr>
        <p:spPr>
          <a:xfrm>
            <a:off x="2360140" y="1826202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Aenean massa. </a:t>
            </a:r>
            <a:endParaRPr/>
          </a:p>
        </p:txBody>
      </p:sp>
      <p:sp>
        <p:nvSpPr>
          <p:cNvPr id="116" name="Google Shape;116;p10"/>
          <p:cNvSpPr txBox="1"/>
          <p:nvPr/>
        </p:nvSpPr>
        <p:spPr>
          <a:xfrm>
            <a:off x="2347785" y="2374340"/>
            <a:ext cx="2068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WORK EXPERIENCE</a:t>
            </a:r>
            <a:endParaRPr/>
          </a:p>
        </p:txBody>
      </p:sp>
      <p:cxnSp>
        <p:nvCxnSpPr>
          <p:cNvPr id="117" name="Google Shape;117;p10"/>
          <p:cNvCxnSpPr/>
          <p:nvPr/>
        </p:nvCxnSpPr>
        <p:spPr>
          <a:xfrm>
            <a:off x="2335430" y="2743672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18" name="Google Shape;118;p10"/>
          <p:cNvSpPr txBox="1"/>
          <p:nvPr/>
        </p:nvSpPr>
        <p:spPr>
          <a:xfrm>
            <a:off x="2360140" y="2883712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19" name="Google Shape;119;p10"/>
          <p:cNvSpPr txBox="1"/>
          <p:nvPr/>
        </p:nvSpPr>
        <p:spPr>
          <a:xfrm>
            <a:off x="2360140" y="3160711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20" name="Google Shape;120;p10"/>
          <p:cNvSpPr txBox="1"/>
          <p:nvPr/>
        </p:nvSpPr>
        <p:spPr>
          <a:xfrm>
            <a:off x="2360140" y="3459049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21" name="Google Shape;121;p10"/>
          <p:cNvSpPr txBox="1"/>
          <p:nvPr/>
        </p:nvSpPr>
        <p:spPr>
          <a:xfrm>
            <a:off x="2607522" y="4048962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22" name="Google Shape;122;p10"/>
          <p:cNvSpPr txBox="1"/>
          <p:nvPr/>
        </p:nvSpPr>
        <p:spPr>
          <a:xfrm>
            <a:off x="2360140" y="4859994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23" name="Google Shape;123;p10"/>
          <p:cNvSpPr txBox="1"/>
          <p:nvPr/>
        </p:nvSpPr>
        <p:spPr>
          <a:xfrm>
            <a:off x="2360140" y="5136993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24" name="Google Shape;124;p10"/>
          <p:cNvSpPr txBox="1"/>
          <p:nvPr/>
        </p:nvSpPr>
        <p:spPr>
          <a:xfrm>
            <a:off x="2360140" y="5435331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25" name="Google Shape;125;p10"/>
          <p:cNvSpPr txBox="1"/>
          <p:nvPr/>
        </p:nvSpPr>
        <p:spPr>
          <a:xfrm>
            <a:off x="2607522" y="6025244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26" name="Google Shape;126;p10"/>
          <p:cNvSpPr txBox="1"/>
          <p:nvPr/>
        </p:nvSpPr>
        <p:spPr>
          <a:xfrm>
            <a:off x="2360140" y="6836276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27" name="Google Shape;127;p10"/>
          <p:cNvSpPr txBox="1"/>
          <p:nvPr/>
        </p:nvSpPr>
        <p:spPr>
          <a:xfrm>
            <a:off x="2360140" y="7113275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28" name="Google Shape;128;p10"/>
          <p:cNvSpPr txBox="1"/>
          <p:nvPr/>
        </p:nvSpPr>
        <p:spPr>
          <a:xfrm>
            <a:off x="2360140" y="7411613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29" name="Google Shape;129;p10"/>
          <p:cNvSpPr txBox="1"/>
          <p:nvPr/>
        </p:nvSpPr>
        <p:spPr>
          <a:xfrm>
            <a:off x="2607522" y="8001526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30" name="Google Shape;130;p10"/>
          <p:cNvSpPr txBox="1"/>
          <p:nvPr/>
        </p:nvSpPr>
        <p:spPr>
          <a:xfrm>
            <a:off x="185598" y="2425596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CONTACT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descr="Auricular" id="131" name="Google Shape;131;p10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12708" y="2839205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obre" id="132" name="Google Shape;132;p10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903573" y="3556998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net" id="133" name="Google Shape;133;p10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03573" y="4193091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rcador" id="134" name="Google Shape;134;p10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912708" y="4833532"/>
            <a:ext cx="360000" cy="360000"/>
          </a:xfrm>
          <a:prstGeom prst="rect">
            <a:avLst/>
          </a:prstGeom>
          <a:noFill/>
          <a:ln>
            <a:noFill/>
          </a:ln>
        </p:spPr>
      </p:pic>
      <p:sp>
        <p:nvSpPr>
          <p:cNvPr id="135" name="Google Shape;135;p10"/>
          <p:cNvSpPr txBox="1"/>
          <p:nvPr/>
        </p:nvSpPr>
        <p:spPr>
          <a:xfrm>
            <a:off x="524027" y="3277163"/>
            <a:ext cx="12366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987 654 321</a:t>
            </a:r>
            <a:endParaRPr/>
          </a:p>
        </p:txBody>
      </p:sp>
      <p:sp>
        <p:nvSpPr>
          <p:cNvPr id="136" name="Google Shape;136;p10"/>
          <p:cNvSpPr txBox="1"/>
          <p:nvPr/>
        </p:nvSpPr>
        <p:spPr>
          <a:xfrm>
            <a:off x="185598" y="3927260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yourname@mail.com</a:t>
            </a:r>
            <a:endParaRPr/>
          </a:p>
        </p:txBody>
      </p:sp>
      <p:sp>
        <p:nvSpPr>
          <p:cNvPr id="137" name="Google Shape;137;p10"/>
          <p:cNvSpPr txBox="1"/>
          <p:nvPr/>
        </p:nvSpPr>
        <p:spPr>
          <a:xfrm>
            <a:off x="120434" y="456483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www.yoursite.com</a:t>
            </a:r>
            <a:endParaRPr/>
          </a:p>
        </p:txBody>
      </p:sp>
      <p:sp>
        <p:nvSpPr>
          <p:cNvPr id="138" name="Google Shape;138;p10"/>
          <p:cNvSpPr txBox="1"/>
          <p:nvPr/>
        </p:nvSpPr>
        <p:spPr>
          <a:xfrm>
            <a:off x="97840" y="5244854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123 Main St. 121212</a:t>
            </a:r>
            <a:endParaRPr/>
          </a:p>
        </p:txBody>
      </p:sp>
      <p:sp>
        <p:nvSpPr>
          <p:cNvPr id="139" name="Google Shape;139;p10"/>
          <p:cNvSpPr txBox="1"/>
          <p:nvPr/>
        </p:nvSpPr>
        <p:spPr>
          <a:xfrm>
            <a:off x="179502" y="5650401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EDUCATION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40" name="Google Shape;140;p10"/>
          <p:cNvSpPr txBox="1"/>
          <p:nvPr/>
        </p:nvSpPr>
        <p:spPr>
          <a:xfrm>
            <a:off x="182981" y="7309094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SKILLS</a:t>
            </a:r>
            <a:endParaRPr/>
          </a:p>
        </p:txBody>
      </p:sp>
      <p:sp>
        <p:nvSpPr>
          <p:cNvPr id="141" name="Google Shape;141;p10"/>
          <p:cNvSpPr txBox="1"/>
          <p:nvPr/>
        </p:nvSpPr>
        <p:spPr>
          <a:xfrm>
            <a:off x="149022" y="6116068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42" name="Google Shape;142;p10"/>
          <p:cNvSpPr txBox="1"/>
          <p:nvPr/>
        </p:nvSpPr>
        <p:spPr>
          <a:xfrm>
            <a:off x="179502" y="6355026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43" name="Google Shape;143;p10"/>
          <p:cNvSpPr txBox="1"/>
          <p:nvPr/>
        </p:nvSpPr>
        <p:spPr>
          <a:xfrm>
            <a:off x="141998" y="664331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44" name="Google Shape;144;p10"/>
          <p:cNvSpPr txBox="1"/>
          <p:nvPr/>
        </p:nvSpPr>
        <p:spPr>
          <a:xfrm>
            <a:off x="157238" y="6882269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45" name="Google Shape;145;p10"/>
          <p:cNvSpPr txBox="1"/>
          <p:nvPr/>
        </p:nvSpPr>
        <p:spPr>
          <a:xfrm>
            <a:off x="436253" y="7808431"/>
            <a:ext cx="13596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ONE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TWO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THREE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FOUR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FIVE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0" name="Google Shape;150;p11"/>
          <p:cNvPicPr preferRelativeResize="0"/>
          <p:nvPr/>
        </p:nvPicPr>
        <p:blipFill rotWithShape="1">
          <a:blip r:embed="rId3">
            <a:alphaModFix/>
          </a:blip>
          <a:srcRect b="0" l="0" r="0" t="33598"/>
          <a:stretch/>
        </p:blipFill>
        <p:spPr>
          <a:xfrm>
            <a:off x="210312" y="402336"/>
            <a:ext cx="1764900" cy="1757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51" name="Google Shape;151;p11"/>
          <p:cNvSpPr txBox="1"/>
          <p:nvPr/>
        </p:nvSpPr>
        <p:spPr>
          <a:xfrm>
            <a:off x="2854411" y="192267"/>
            <a:ext cx="33522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2800" u="none" cap="none" strike="noStrike">
                <a:solidFill>
                  <a:schemeClr val="dk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Your Name Here</a:t>
            </a:r>
            <a:endParaRPr/>
          </a:p>
        </p:txBody>
      </p:sp>
      <p:sp>
        <p:nvSpPr>
          <p:cNvPr id="152" name="Google Shape;152;p11"/>
          <p:cNvSpPr txBox="1"/>
          <p:nvPr/>
        </p:nvSpPr>
        <p:spPr>
          <a:xfrm>
            <a:off x="3286897" y="715487"/>
            <a:ext cx="2273700" cy="36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 TITLE HERE</a:t>
            </a:r>
            <a:endParaRPr/>
          </a:p>
        </p:txBody>
      </p:sp>
      <p:sp>
        <p:nvSpPr>
          <p:cNvPr id="153" name="Google Shape;153;p11"/>
          <p:cNvSpPr txBox="1"/>
          <p:nvPr/>
        </p:nvSpPr>
        <p:spPr>
          <a:xfrm>
            <a:off x="2360140" y="1370599"/>
            <a:ext cx="10038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PROFILE</a:t>
            </a:r>
            <a:endParaRPr/>
          </a:p>
        </p:txBody>
      </p:sp>
      <p:cxnSp>
        <p:nvCxnSpPr>
          <p:cNvPr id="154" name="Google Shape;154;p11"/>
          <p:cNvCxnSpPr/>
          <p:nvPr/>
        </p:nvCxnSpPr>
        <p:spPr>
          <a:xfrm>
            <a:off x="2347785" y="1739931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55" name="Google Shape;155;p11"/>
          <p:cNvSpPr txBox="1"/>
          <p:nvPr/>
        </p:nvSpPr>
        <p:spPr>
          <a:xfrm>
            <a:off x="2360140" y="1826202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Aenean massa. </a:t>
            </a:r>
            <a:endParaRPr/>
          </a:p>
        </p:txBody>
      </p:sp>
      <p:sp>
        <p:nvSpPr>
          <p:cNvPr id="156" name="Google Shape;156;p11"/>
          <p:cNvSpPr txBox="1"/>
          <p:nvPr/>
        </p:nvSpPr>
        <p:spPr>
          <a:xfrm>
            <a:off x="2347785" y="2374340"/>
            <a:ext cx="2068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WORK EXPERIENCE</a:t>
            </a:r>
            <a:endParaRPr/>
          </a:p>
        </p:txBody>
      </p:sp>
      <p:cxnSp>
        <p:nvCxnSpPr>
          <p:cNvPr id="157" name="Google Shape;157;p11"/>
          <p:cNvCxnSpPr/>
          <p:nvPr/>
        </p:nvCxnSpPr>
        <p:spPr>
          <a:xfrm>
            <a:off x="2335430" y="2743672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58" name="Google Shape;158;p11"/>
          <p:cNvSpPr txBox="1"/>
          <p:nvPr/>
        </p:nvSpPr>
        <p:spPr>
          <a:xfrm>
            <a:off x="2360140" y="2883712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59" name="Google Shape;159;p11"/>
          <p:cNvSpPr txBox="1"/>
          <p:nvPr/>
        </p:nvSpPr>
        <p:spPr>
          <a:xfrm>
            <a:off x="2360140" y="3160711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60" name="Google Shape;160;p11"/>
          <p:cNvSpPr txBox="1"/>
          <p:nvPr/>
        </p:nvSpPr>
        <p:spPr>
          <a:xfrm>
            <a:off x="2360140" y="3459049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61" name="Google Shape;161;p11"/>
          <p:cNvSpPr txBox="1"/>
          <p:nvPr/>
        </p:nvSpPr>
        <p:spPr>
          <a:xfrm>
            <a:off x="2607522" y="4048962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2" name="Google Shape;162;p11"/>
          <p:cNvSpPr txBox="1"/>
          <p:nvPr/>
        </p:nvSpPr>
        <p:spPr>
          <a:xfrm>
            <a:off x="2360140" y="4859994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63" name="Google Shape;163;p11"/>
          <p:cNvSpPr txBox="1"/>
          <p:nvPr/>
        </p:nvSpPr>
        <p:spPr>
          <a:xfrm>
            <a:off x="2360140" y="5136993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64" name="Google Shape;164;p11"/>
          <p:cNvSpPr txBox="1"/>
          <p:nvPr/>
        </p:nvSpPr>
        <p:spPr>
          <a:xfrm>
            <a:off x="2360140" y="5435331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65" name="Google Shape;165;p11"/>
          <p:cNvSpPr txBox="1"/>
          <p:nvPr/>
        </p:nvSpPr>
        <p:spPr>
          <a:xfrm>
            <a:off x="2607522" y="6025244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6" name="Google Shape;166;p11"/>
          <p:cNvSpPr txBox="1"/>
          <p:nvPr/>
        </p:nvSpPr>
        <p:spPr>
          <a:xfrm>
            <a:off x="2360140" y="6836276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67" name="Google Shape;167;p11"/>
          <p:cNvSpPr txBox="1"/>
          <p:nvPr/>
        </p:nvSpPr>
        <p:spPr>
          <a:xfrm>
            <a:off x="2360140" y="7113275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168" name="Google Shape;168;p11"/>
          <p:cNvSpPr txBox="1"/>
          <p:nvPr/>
        </p:nvSpPr>
        <p:spPr>
          <a:xfrm>
            <a:off x="2360140" y="7411613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169" name="Google Shape;169;p11"/>
          <p:cNvSpPr txBox="1"/>
          <p:nvPr/>
        </p:nvSpPr>
        <p:spPr>
          <a:xfrm>
            <a:off x="2607522" y="8001526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70" name="Google Shape;170;p11"/>
          <p:cNvSpPr txBox="1"/>
          <p:nvPr/>
        </p:nvSpPr>
        <p:spPr>
          <a:xfrm>
            <a:off x="185598" y="2425596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CONTACT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descr="Auricular" id="171" name="Google Shape;171;p11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12708" y="2839205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obre" id="172" name="Google Shape;172;p11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903573" y="3556998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net" id="173" name="Google Shape;173;p11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03573" y="4193091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rcador" id="174" name="Google Shape;174;p11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912708" y="4833532"/>
            <a:ext cx="360000" cy="360000"/>
          </a:xfrm>
          <a:prstGeom prst="rect">
            <a:avLst/>
          </a:prstGeom>
          <a:noFill/>
          <a:ln>
            <a:noFill/>
          </a:ln>
        </p:spPr>
      </p:pic>
      <p:sp>
        <p:nvSpPr>
          <p:cNvPr id="175" name="Google Shape;175;p11"/>
          <p:cNvSpPr txBox="1"/>
          <p:nvPr/>
        </p:nvSpPr>
        <p:spPr>
          <a:xfrm>
            <a:off x="524027" y="3277163"/>
            <a:ext cx="12366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987 654 321</a:t>
            </a:r>
            <a:endParaRPr/>
          </a:p>
        </p:txBody>
      </p:sp>
      <p:sp>
        <p:nvSpPr>
          <p:cNvPr id="176" name="Google Shape;176;p11"/>
          <p:cNvSpPr txBox="1"/>
          <p:nvPr/>
        </p:nvSpPr>
        <p:spPr>
          <a:xfrm>
            <a:off x="185598" y="3927260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yourname@mail.com</a:t>
            </a:r>
            <a:endParaRPr/>
          </a:p>
        </p:txBody>
      </p:sp>
      <p:sp>
        <p:nvSpPr>
          <p:cNvPr id="177" name="Google Shape;177;p11"/>
          <p:cNvSpPr txBox="1"/>
          <p:nvPr/>
        </p:nvSpPr>
        <p:spPr>
          <a:xfrm>
            <a:off x="120434" y="456483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www.yoursite.com</a:t>
            </a:r>
            <a:endParaRPr/>
          </a:p>
        </p:txBody>
      </p:sp>
      <p:sp>
        <p:nvSpPr>
          <p:cNvPr id="178" name="Google Shape;178;p11"/>
          <p:cNvSpPr txBox="1"/>
          <p:nvPr/>
        </p:nvSpPr>
        <p:spPr>
          <a:xfrm>
            <a:off x="97840" y="5244854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123 Main St. 121212</a:t>
            </a:r>
            <a:endParaRPr/>
          </a:p>
        </p:txBody>
      </p:sp>
      <p:sp>
        <p:nvSpPr>
          <p:cNvPr id="179" name="Google Shape;179;p11"/>
          <p:cNvSpPr txBox="1"/>
          <p:nvPr/>
        </p:nvSpPr>
        <p:spPr>
          <a:xfrm>
            <a:off x="179502" y="5650401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EDUCATION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0" name="Google Shape;180;p11"/>
          <p:cNvSpPr txBox="1"/>
          <p:nvPr/>
        </p:nvSpPr>
        <p:spPr>
          <a:xfrm>
            <a:off x="182981" y="7309094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SKILLS</a:t>
            </a:r>
            <a:endParaRPr/>
          </a:p>
        </p:txBody>
      </p:sp>
      <p:sp>
        <p:nvSpPr>
          <p:cNvPr id="181" name="Google Shape;181;p11"/>
          <p:cNvSpPr txBox="1"/>
          <p:nvPr/>
        </p:nvSpPr>
        <p:spPr>
          <a:xfrm>
            <a:off x="149022" y="6116068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2" name="Google Shape;182;p11"/>
          <p:cNvSpPr txBox="1"/>
          <p:nvPr/>
        </p:nvSpPr>
        <p:spPr>
          <a:xfrm>
            <a:off x="179502" y="6355026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83" name="Google Shape;183;p11"/>
          <p:cNvSpPr txBox="1"/>
          <p:nvPr/>
        </p:nvSpPr>
        <p:spPr>
          <a:xfrm>
            <a:off x="141998" y="664331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4" name="Google Shape;184;p11"/>
          <p:cNvSpPr txBox="1"/>
          <p:nvPr/>
        </p:nvSpPr>
        <p:spPr>
          <a:xfrm>
            <a:off x="157238" y="6882269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185" name="Google Shape;185;p11"/>
          <p:cNvSpPr txBox="1"/>
          <p:nvPr/>
        </p:nvSpPr>
        <p:spPr>
          <a:xfrm>
            <a:off x="436253" y="7808431"/>
            <a:ext cx="13596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ONE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TWO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THREE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FOUR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FIVE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0" name="Google Shape;190;p12"/>
          <p:cNvPicPr preferRelativeResize="0"/>
          <p:nvPr/>
        </p:nvPicPr>
        <p:blipFill rotWithShape="1">
          <a:blip r:embed="rId3">
            <a:alphaModFix/>
          </a:blip>
          <a:srcRect b="0" l="0" r="0" t="33598"/>
          <a:stretch/>
        </p:blipFill>
        <p:spPr>
          <a:xfrm>
            <a:off x="210312" y="402336"/>
            <a:ext cx="1764900" cy="1757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91" name="Google Shape;191;p12"/>
          <p:cNvSpPr txBox="1"/>
          <p:nvPr/>
        </p:nvSpPr>
        <p:spPr>
          <a:xfrm>
            <a:off x="2854411" y="192267"/>
            <a:ext cx="33522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2800" u="none" cap="none" strike="noStrike">
                <a:solidFill>
                  <a:schemeClr val="dk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Your Name Here</a:t>
            </a:r>
            <a:endParaRPr/>
          </a:p>
        </p:txBody>
      </p:sp>
      <p:sp>
        <p:nvSpPr>
          <p:cNvPr id="192" name="Google Shape;192;p12"/>
          <p:cNvSpPr txBox="1"/>
          <p:nvPr/>
        </p:nvSpPr>
        <p:spPr>
          <a:xfrm>
            <a:off x="3286897" y="715487"/>
            <a:ext cx="2273700" cy="3693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 TITLE HERE</a:t>
            </a:r>
            <a:endParaRPr/>
          </a:p>
        </p:txBody>
      </p:sp>
      <p:sp>
        <p:nvSpPr>
          <p:cNvPr id="193" name="Google Shape;193;p12"/>
          <p:cNvSpPr txBox="1"/>
          <p:nvPr/>
        </p:nvSpPr>
        <p:spPr>
          <a:xfrm>
            <a:off x="2360140" y="1370599"/>
            <a:ext cx="10038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PROFILE</a:t>
            </a:r>
            <a:endParaRPr/>
          </a:p>
        </p:txBody>
      </p:sp>
      <p:cxnSp>
        <p:nvCxnSpPr>
          <p:cNvPr id="194" name="Google Shape;194;p12"/>
          <p:cNvCxnSpPr/>
          <p:nvPr/>
        </p:nvCxnSpPr>
        <p:spPr>
          <a:xfrm>
            <a:off x="2347785" y="1739931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95" name="Google Shape;195;p12"/>
          <p:cNvSpPr txBox="1"/>
          <p:nvPr/>
        </p:nvSpPr>
        <p:spPr>
          <a:xfrm>
            <a:off x="2360140" y="1826202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Aenean massa. </a:t>
            </a:r>
            <a:endParaRPr/>
          </a:p>
        </p:txBody>
      </p:sp>
      <p:sp>
        <p:nvSpPr>
          <p:cNvPr id="196" name="Google Shape;196;p12"/>
          <p:cNvSpPr txBox="1"/>
          <p:nvPr/>
        </p:nvSpPr>
        <p:spPr>
          <a:xfrm>
            <a:off x="2347785" y="2374340"/>
            <a:ext cx="2068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WORK EXPERIENCE</a:t>
            </a:r>
            <a:endParaRPr/>
          </a:p>
        </p:txBody>
      </p:sp>
      <p:cxnSp>
        <p:nvCxnSpPr>
          <p:cNvPr id="197" name="Google Shape;197;p12"/>
          <p:cNvCxnSpPr/>
          <p:nvPr/>
        </p:nvCxnSpPr>
        <p:spPr>
          <a:xfrm>
            <a:off x="2335430" y="2743672"/>
            <a:ext cx="43617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98" name="Google Shape;198;p12"/>
          <p:cNvSpPr txBox="1"/>
          <p:nvPr/>
        </p:nvSpPr>
        <p:spPr>
          <a:xfrm>
            <a:off x="2360140" y="2883712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199" name="Google Shape;199;p12"/>
          <p:cNvSpPr txBox="1"/>
          <p:nvPr/>
        </p:nvSpPr>
        <p:spPr>
          <a:xfrm>
            <a:off x="2360140" y="3160711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200" name="Google Shape;200;p12"/>
          <p:cNvSpPr txBox="1"/>
          <p:nvPr/>
        </p:nvSpPr>
        <p:spPr>
          <a:xfrm>
            <a:off x="2360140" y="3459049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201" name="Google Shape;201;p12"/>
          <p:cNvSpPr txBox="1"/>
          <p:nvPr/>
        </p:nvSpPr>
        <p:spPr>
          <a:xfrm>
            <a:off x="2607522" y="4048962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2" name="Google Shape;202;p12"/>
          <p:cNvSpPr txBox="1"/>
          <p:nvPr/>
        </p:nvSpPr>
        <p:spPr>
          <a:xfrm>
            <a:off x="2360140" y="4859994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203" name="Google Shape;203;p12"/>
          <p:cNvSpPr txBox="1"/>
          <p:nvPr/>
        </p:nvSpPr>
        <p:spPr>
          <a:xfrm>
            <a:off x="2360140" y="5136993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204" name="Google Shape;204;p12"/>
          <p:cNvSpPr txBox="1"/>
          <p:nvPr/>
        </p:nvSpPr>
        <p:spPr>
          <a:xfrm>
            <a:off x="2360140" y="5435331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205" name="Google Shape;205;p12"/>
          <p:cNvSpPr txBox="1"/>
          <p:nvPr/>
        </p:nvSpPr>
        <p:spPr>
          <a:xfrm>
            <a:off x="2607522" y="6025244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6" name="Google Shape;206;p12"/>
          <p:cNvSpPr txBox="1"/>
          <p:nvPr/>
        </p:nvSpPr>
        <p:spPr>
          <a:xfrm>
            <a:off x="2360140" y="6836276"/>
            <a:ext cx="1346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JOB POSITION</a:t>
            </a:r>
            <a:endParaRPr/>
          </a:p>
        </p:txBody>
      </p:sp>
      <p:sp>
        <p:nvSpPr>
          <p:cNvPr id="207" name="Google Shape;207;p12"/>
          <p:cNvSpPr txBox="1"/>
          <p:nvPr/>
        </p:nvSpPr>
        <p:spPr>
          <a:xfrm>
            <a:off x="2360140" y="7113275"/>
            <a:ext cx="42504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Company Name - Dates</a:t>
            </a:r>
            <a:endParaRPr/>
          </a:p>
        </p:txBody>
      </p:sp>
      <p:sp>
        <p:nvSpPr>
          <p:cNvPr id="208" name="Google Shape;208;p12"/>
          <p:cNvSpPr txBox="1"/>
          <p:nvPr/>
        </p:nvSpPr>
        <p:spPr>
          <a:xfrm>
            <a:off x="2360140" y="7411613"/>
            <a:ext cx="42504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 adipiscing elit. Aenean commodo ligula eget dolor. </a:t>
            </a:r>
            <a:endParaRPr/>
          </a:p>
        </p:txBody>
      </p:sp>
      <p:sp>
        <p:nvSpPr>
          <p:cNvPr id="209" name="Google Shape;209;p12"/>
          <p:cNvSpPr txBox="1"/>
          <p:nvPr/>
        </p:nvSpPr>
        <p:spPr>
          <a:xfrm>
            <a:off x="2607522" y="8001526"/>
            <a:ext cx="42504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Char char="•"/>
            </a:pPr>
            <a:r>
              <a:rPr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Lorem ipsum dolor sit amet, consectetuer.</a:t>
            </a:r>
            <a:endParaRPr/>
          </a:p>
          <a:p>
            <a:pPr indent="-10160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10" name="Google Shape;210;p12"/>
          <p:cNvSpPr txBox="1"/>
          <p:nvPr/>
        </p:nvSpPr>
        <p:spPr>
          <a:xfrm>
            <a:off x="185598" y="2425596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CONTACT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descr="Auricular" id="211" name="Google Shape;211;p1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12708" y="2839205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obre" id="212" name="Google Shape;212;p12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903573" y="3556998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net" id="213" name="Google Shape;213;p12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03573" y="4193091"/>
            <a:ext cx="360000" cy="360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rcador" id="214" name="Google Shape;214;p12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912708" y="4833532"/>
            <a:ext cx="360000" cy="360000"/>
          </a:xfrm>
          <a:prstGeom prst="rect">
            <a:avLst/>
          </a:prstGeom>
          <a:noFill/>
          <a:ln>
            <a:noFill/>
          </a:ln>
        </p:spPr>
      </p:pic>
      <p:sp>
        <p:nvSpPr>
          <p:cNvPr id="215" name="Google Shape;215;p12"/>
          <p:cNvSpPr txBox="1"/>
          <p:nvPr/>
        </p:nvSpPr>
        <p:spPr>
          <a:xfrm>
            <a:off x="524027" y="3277163"/>
            <a:ext cx="12366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987 654 321</a:t>
            </a:r>
            <a:endParaRPr/>
          </a:p>
        </p:txBody>
      </p:sp>
      <p:sp>
        <p:nvSpPr>
          <p:cNvPr id="216" name="Google Shape;216;p12"/>
          <p:cNvSpPr txBox="1"/>
          <p:nvPr/>
        </p:nvSpPr>
        <p:spPr>
          <a:xfrm>
            <a:off x="185598" y="3927260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yourname@mail.com</a:t>
            </a:r>
            <a:endParaRPr/>
          </a:p>
        </p:txBody>
      </p:sp>
      <p:sp>
        <p:nvSpPr>
          <p:cNvPr id="217" name="Google Shape;217;p12"/>
          <p:cNvSpPr txBox="1"/>
          <p:nvPr/>
        </p:nvSpPr>
        <p:spPr>
          <a:xfrm>
            <a:off x="120434" y="456483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www.yoursite.com</a:t>
            </a:r>
            <a:endParaRPr/>
          </a:p>
        </p:txBody>
      </p:sp>
      <p:sp>
        <p:nvSpPr>
          <p:cNvPr id="218" name="Google Shape;218;p12"/>
          <p:cNvSpPr txBox="1"/>
          <p:nvPr/>
        </p:nvSpPr>
        <p:spPr>
          <a:xfrm>
            <a:off x="97840" y="5244854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123 Main St. 121212</a:t>
            </a:r>
            <a:endParaRPr/>
          </a:p>
        </p:txBody>
      </p:sp>
      <p:sp>
        <p:nvSpPr>
          <p:cNvPr id="219" name="Google Shape;219;p12"/>
          <p:cNvSpPr txBox="1"/>
          <p:nvPr/>
        </p:nvSpPr>
        <p:spPr>
          <a:xfrm>
            <a:off x="179502" y="5650401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EDUCATION</a:t>
            </a:r>
            <a:endParaRPr sz="18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0" name="Google Shape;220;p12"/>
          <p:cNvSpPr txBox="1"/>
          <p:nvPr/>
        </p:nvSpPr>
        <p:spPr>
          <a:xfrm>
            <a:off x="182981" y="7309094"/>
            <a:ext cx="1913400" cy="3078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SKILLS</a:t>
            </a:r>
            <a:endParaRPr/>
          </a:p>
        </p:txBody>
      </p:sp>
      <p:sp>
        <p:nvSpPr>
          <p:cNvPr id="221" name="Google Shape;221;p12"/>
          <p:cNvSpPr txBox="1"/>
          <p:nvPr/>
        </p:nvSpPr>
        <p:spPr>
          <a:xfrm>
            <a:off x="149022" y="6116068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2" name="Google Shape;222;p12"/>
          <p:cNvSpPr txBox="1"/>
          <p:nvPr/>
        </p:nvSpPr>
        <p:spPr>
          <a:xfrm>
            <a:off x="179502" y="6355026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223" name="Google Shape;223;p12"/>
          <p:cNvSpPr txBox="1"/>
          <p:nvPr/>
        </p:nvSpPr>
        <p:spPr>
          <a:xfrm>
            <a:off x="141998" y="6643311"/>
            <a:ext cx="19785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University Lorem Ipsum</a:t>
            </a:r>
            <a:endParaRPr b="1" i="1" sz="11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4" name="Google Shape;224;p12"/>
          <p:cNvSpPr txBox="1"/>
          <p:nvPr/>
        </p:nvSpPr>
        <p:spPr>
          <a:xfrm>
            <a:off x="157238" y="6882269"/>
            <a:ext cx="1866300" cy="26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1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Title - Dates</a:t>
            </a:r>
            <a:endParaRPr/>
          </a:p>
        </p:txBody>
      </p:sp>
      <p:sp>
        <p:nvSpPr>
          <p:cNvPr id="225" name="Google Shape;225;p12"/>
          <p:cNvSpPr txBox="1"/>
          <p:nvPr/>
        </p:nvSpPr>
        <p:spPr>
          <a:xfrm>
            <a:off x="436253" y="7808431"/>
            <a:ext cx="13596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ONE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TWO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THREE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FOUR</a:t>
            </a:r>
            <a:endParaRPr/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Arial"/>
              <a:buChar char="•"/>
            </a:pPr>
            <a:r>
              <a:rPr lang="es-ES" sz="12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SKILL FIVE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25_Resume_one_Template_SlidesMania">
  <a:themeElements>
    <a:clrScheme name="Papel">
      <a:dk1>
        <a:srgbClr val="000000"/>
      </a:dk1>
      <a:lt1>
        <a:srgbClr val="FFFFFF"/>
      </a:lt1>
      <a:dk2>
        <a:srgbClr val="444D26"/>
      </a:dk2>
      <a:lt2>
        <a:srgbClr val="FEFAC9"/>
      </a:lt2>
      <a:accent1>
        <a:srgbClr val="A5B592"/>
      </a:accent1>
      <a:accent2>
        <a:srgbClr val="F3A447"/>
      </a:accent2>
      <a:accent3>
        <a:srgbClr val="E7BC29"/>
      </a:accent3>
      <a:accent4>
        <a:srgbClr val="D092A7"/>
      </a:accent4>
      <a:accent5>
        <a:srgbClr val="9C85C0"/>
      </a:accent5>
      <a:accent6>
        <a:srgbClr val="809EC2"/>
      </a:accent6>
      <a:hlink>
        <a:srgbClr val="8E58B6"/>
      </a:hlink>
      <a:folHlink>
        <a:srgbClr val="7F6F6F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