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58" r:id="rId2"/>
    <p:sldId id="407" r:id="rId3"/>
    <p:sldId id="451" r:id="rId4"/>
    <p:sldId id="448" r:id="rId5"/>
    <p:sldId id="449" r:id="rId6"/>
    <p:sldId id="450" r:id="rId7"/>
    <p:sldId id="452" r:id="rId8"/>
    <p:sldId id="453" r:id="rId9"/>
    <p:sldId id="454" r:id="rId10"/>
    <p:sldId id="455" r:id="rId11"/>
    <p:sldId id="456" r:id="rId12"/>
    <p:sldId id="457" r:id="rId13"/>
    <p:sldId id="460" r:id="rId14"/>
    <p:sldId id="459" r:id="rId15"/>
    <p:sldId id="461" r:id="rId16"/>
    <p:sldId id="458" r:id="rId17"/>
    <p:sldId id="462" r:id="rId18"/>
    <p:sldId id="292" r:id="rId19"/>
    <p:sldId id="287" r:id="rId20"/>
    <p:sldId id="288" r:id="rId21"/>
    <p:sldId id="463" r:id="rId22"/>
    <p:sldId id="464" r:id="rId23"/>
    <p:sldId id="291" r:id="rId24"/>
    <p:sldId id="294" r:id="rId25"/>
    <p:sldId id="293" r:id="rId26"/>
    <p:sldId id="465" r:id="rId27"/>
    <p:sldId id="295" r:id="rId28"/>
    <p:sldId id="447" r:id="rId29"/>
  </p:sldIdLst>
  <p:sldSz cx="12192000" cy="6858000"/>
  <p:notesSz cx="6858000" cy="9144000"/>
  <p:embeddedFontLst>
    <p:embeddedFont>
      <p:font typeface="맑은 고딕" panose="020B0503020000020004" pitchFamily="50" charset="-127"/>
      <p:regular r:id="rId31"/>
      <p:bold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Rozha One" panose="02000000000000000000" pitchFamily="2" charset="0"/>
      <p:regular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40A"/>
    <a:srgbClr val="FFFCF1"/>
    <a:srgbClr val="597D2F"/>
    <a:srgbClr val="F44D45"/>
    <a:srgbClr val="E3A95E"/>
    <a:srgbClr val="37401D"/>
    <a:srgbClr val="FA4E5A"/>
    <a:srgbClr val="FFC500"/>
    <a:srgbClr val="00207A"/>
    <a:srgbClr val="382A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64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pptmon.com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3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hyperlink" Target="http://pptmon.com/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0.png"/><Relationship Id="rId14" Type="http://schemas.openxmlformats.org/officeDocument/2006/relationships/hyperlink" Target="http://www.pptmon.com/" TargetMode="Externa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12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래픽 61">
            <a:extLst>
              <a:ext uri="{FF2B5EF4-FFF2-40B4-BE49-F238E27FC236}">
                <a16:creationId xmlns:a16="http://schemas.microsoft.com/office/drawing/2014/main" id="{37BFC6A8-F0B9-424C-9232-7B0A9AA52EF4}"/>
              </a:ext>
            </a:extLst>
          </p:cNvPr>
          <p:cNvSpPr/>
          <p:nvPr userDrawn="1"/>
        </p:nvSpPr>
        <p:spPr>
          <a:xfrm>
            <a:off x="1796313" y="713960"/>
            <a:ext cx="8595287" cy="5426029"/>
          </a:xfrm>
          <a:custGeom>
            <a:avLst/>
            <a:gdLst>
              <a:gd name="connsiteX0" fmla="*/ 8539241 w 8595287"/>
              <a:gd name="connsiteY0" fmla="*/ 3163625 h 5426029"/>
              <a:gd name="connsiteX1" fmla="*/ 7924292 w 8595287"/>
              <a:gd name="connsiteY1" fmla="*/ 4375194 h 5426029"/>
              <a:gd name="connsiteX2" fmla="*/ 6470344 w 8595287"/>
              <a:gd name="connsiteY2" fmla="*/ 4745239 h 5426029"/>
              <a:gd name="connsiteX3" fmla="*/ 4941686 w 8595287"/>
              <a:gd name="connsiteY3" fmla="*/ 4764304 h 5426029"/>
              <a:gd name="connsiteX4" fmla="*/ 3449854 w 8595287"/>
              <a:gd name="connsiteY4" fmla="*/ 5321327 h 5426029"/>
              <a:gd name="connsiteX5" fmla="*/ 652027 w 8595287"/>
              <a:gd name="connsiteY5" fmla="*/ 4493980 h 5426029"/>
              <a:gd name="connsiteX6" fmla="*/ 241490 w 8595287"/>
              <a:gd name="connsiteY6" fmla="*/ 1605556 h 5426029"/>
              <a:gd name="connsiteX7" fmla="*/ 772850 w 8595287"/>
              <a:gd name="connsiteY7" fmla="*/ 878175 h 5426029"/>
              <a:gd name="connsiteX8" fmla="*/ 1983848 w 8595287"/>
              <a:gd name="connsiteY8" fmla="*/ 308931 h 5426029"/>
              <a:gd name="connsiteX9" fmla="*/ 3640417 w 8595287"/>
              <a:gd name="connsiteY9" fmla="*/ 67448 h 5426029"/>
              <a:gd name="connsiteX10" fmla="*/ 4958469 w 8595287"/>
              <a:gd name="connsiteY10" fmla="*/ 530371 h 5426029"/>
              <a:gd name="connsiteX11" fmla="*/ 7423565 w 8595287"/>
              <a:gd name="connsiteY11" fmla="*/ 610051 h 5426029"/>
              <a:gd name="connsiteX12" fmla="*/ 8435772 w 8595287"/>
              <a:gd name="connsiteY12" fmla="*/ 1672933 h 5426029"/>
              <a:gd name="connsiteX13" fmla="*/ 8539241 w 8595287"/>
              <a:gd name="connsiteY13" fmla="*/ 3163625 h 5426029"/>
              <a:gd name="connsiteX14" fmla="*/ 8539241 w 8595287"/>
              <a:gd name="connsiteY14" fmla="*/ 3163625 h 5426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595287" h="5426029">
                <a:moveTo>
                  <a:pt x="8539241" y="3163625"/>
                </a:moveTo>
                <a:cubicBezTo>
                  <a:pt x="8459155" y="3619379"/>
                  <a:pt x="8283012" y="4082710"/>
                  <a:pt x="7924292" y="4375194"/>
                </a:cubicBezTo>
                <a:cubicBezTo>
                  <a:pt x="7528257" y="4698311"/>
                  <a:pt x="6981336" y="4758845"/>
                  <a:pt x="6470344" y="4745239"/>
                </a:cubicBezTo>
                <a:cubicBezTo>
                  <a:pt x="5959515" y="4731634"/>
                  <a:pt x="5441679" y="4657901"/>
                  <a:pt x="4941686" y="4764304"/>
                </a:cubicBezTo>
                <a:cubicBezTo>
                  <a:pt x="4421732" y="4874861"/>
                  <a:pt x="3960194" y="5172722"/>
                  <a:pt x="3449854" y="5321327"/>
                </a:cubicBezTo>
                <a:cubicBezTo>
                  <a:pt x="2463392" y="5608760"/>
                  <a:pt x="1323600" y="5271711"/>
                  <a:pt x="652027" y="4493980"/>
                </a:cubicBezTo>
                <a:cubicBezTo>
                  <a:pt x="-19465" y="3716330"/>
                  <a:pt x="-186727" y="2539550"/>
                  <a:pt x="241490" y="1605556"/>
                </a:cubicBezTo>
                <a:cubicBezTo>
                  <a:pt x="367201" y="1331322"/>
                  <a:pt x="547987" y="1079736"/>
                  <a:pt x="772850" y="878175"/>
                </a:cubicBezTo>
                <a:cubicBezTo>
                  <a:pt x="1133770" y="554813"/>
                  <a:pt x="1566468" y="508537"/>
                  <a:pt x="1983848" y="308931"/>
                </a:cubicBezTo>
                <a:cubicBezTo>
                  <a:pt x="2514475" y="55309"/>
                  <a:pt x="3054063" y="-80831"/>
                  <a:pt x="3640417" y="67448"/>
                </a:cubicBezTo>
                <a:cubicBezTo>
                  <a:pt x="4092341" y="181753"/>
                  <a:pt x="4501167" y="438878"/>
                  <a:pt x="4958469" y="530371"/>
                </a:cubicBezTo>
                <a:cubicBezTo>
                  <a:pt x="5770419" y="692745"/>
                  <a:pt x="6648767" y="317648"/>
                  <a:pt x="7423565" y="610051"/>
                </a:cubicBezTo>
                <a:cubicBezTo>
                  <a:pt x="7895288" y="788067"/>
                  <a:pt x="8256290" y="1201781"/>
                  <a:pt x="8435772" y="1672933"/>
                </a:cubicBezTo>
                <a:cubicBezTo>
                  <a:pt x="8615254" y="2144086"/>
                  <a:pt x="8626335" y="2666972"/>
                  <a:pt x="8539241" y="3163625"/>
                </a:cubicBezTo>
                <a:lnTo>
                  <a:pt x="8539241" y="3163625"/>
                </a:lnTo>
                <a:close/>
              </a:path>
            </a:pathLst>
          </a:custGeom>
          <a:solidFill>
            <a:srgbClr val="E3A95E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6E04DE05-F367-4D32-994F-D12A049385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254554B2-D9EE-4C48-BA05-3F694FB7DF1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1A3EAACE-DD7B-4DE2-A1CE-F52B06D75F3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7606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9F0E427A-DE89-439D-B3FE-A7398B0DCD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3"/>
          <a:stretch/>
        </p:blipFill>
        <p:spPr>
          <a:xfrm>
            <a:off x="-4087" y="3662870"/>
            <a:ext cx="5315389" cy="319513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BF737AAF-4169-4C97-816E-E907636E4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90"/>
          <a:stretch/>
        </p:blipFill>
        <p:spPr>
          <a:xfrm>
            <a:off x="7285173" y="3389375"/>
            <a:ext cx="4910914" cy="346862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43DB1853-02F7-4551-856A-ED0D9DEAA6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399" y="1945711"/>
            <a:ext cx="910667" cy="1728787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D54DB89-71D8-4D44-AD14-8E53164EA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50" b="16082"/>
          <a:stretch/>
        </p:blipFill>
        <p:spPr>
          <a:xfrm>
            <a:off x="251000" y="477199"/>
            <a:ext cx="1549400" cy="146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FA4533C-29DB-416B-8A8A-5EACD5315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8"/>
          <a:stretch/>
        </p:blipFill>
        <p:spPr>
          <a:xfrm>
            <a:off x="0" y="3244970"/>
            <a:ext cx="1694201" cy="361303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F93B598-4609-49FF-941D-BA2F1ED3D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60" b="1203"/>
          <a:stretch/>
        </p:blipFill>
        <p:spPr>
          <a:xfrm>
            <a:off x="10797713" y="3663416"/>
            <a:ext cx="1394287" cy="3194584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6C47C03-6B85-484B-B493-596E5AB293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50" b="16082"/>
          <a:stretch/>
        </p:blipFill>
        <p:spPr>
          <a:xfrm>
            <a:off x="9941358" y="5751621"/>
            <a:ext cx="1167320" cy="110637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D9606835-FB27-4E27-B20B-AC247D5A84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9" r="24931" b="9548"/>
          <a:stretch/>
        </p:blipFill>
        <p:spPr>
          <a:xfrm>
            <a:off x="164137" y="1197958"/>
            <a:ext cx="1131080" cy="119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891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6FBE0FF-92CF-4351-8A93-91D42EAEB3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7"/>
          <a:stretch/>
        </p:blipFill>
        <p:spPr>
          <a:xfrm>
            <a:off x="0" y="4048394"/>
            <a:ext cx="3510098" cy="280960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D1EF185-6FE0-4CA2-B234-44CAC4FB1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97"/>
          <a:stretch/>
        </p:blipFill>
        <p:spPr>
          <a:xfrm>
            <a:off x="9628225" y="3624507"/>
            <a:ext cx="2563775" cy="323349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E64C056-9C05-4BDF-89F1-56EB1A353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8377137" y="5972587"/>
            <a:ext cx="956820" cy="74740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3D32F68-BB8E-4FA8-B7DA-E4A20F05B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>
            <a:off x="221065" y="1301781"/>
            <a:ext cx="932638" cy="75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805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ABF5853-8FED-4D98-B167-EBC8857454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40"/>
          <a:stretch/>
        </p:blipFill>
        <p:spPr>
          <a:xfrm>
            <a:off x="9195705" y="4048394"/>
            <a:ext cx="2996295" cy="280960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7635568-25A4-40AF-BDD0-C29B62EC1E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7"/>
          <a:stretch/>
        </p:blipFill>
        <p:spPr>
          <a:xfrm>
            <a:off x="0" y="3624507"/>
            <a:ext cx="2680241" cy="323349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8FEE958-F442-4B3E-AE56-D2F2603A80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288" y="1361096"/>
            <a:ext cx="686098" cy="130247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4AAA06D-5C9A-4966-A861-9D4443235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r="50729"/>
          <a:stretch/>
        </p:blipFill>
        <p:spPr>
          <a:xfrm>
            <a:off x="258563" y="482289"/>
            <a:ext cx="1218820" cy="131838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18B0758-2126-422E-8E90-931FF79B9B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1" r="6623"/>
          <a:stretch/>
        </p:blipFill>
        <p:spPr>
          <a:xfrm>
            <a:off x="11445727" y="2965314"/>
            <a:ext cx="746273" cy="1318386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6DE5C92E-9979-4664-850D-5CB94F3587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91085" y="2007008"/>
            <a:ext cx="4542519" cy="2843984"/>
          </a:xfrm>
          <a:prstGeom prst="roundRect">
            <a:avLst>
              <a:gd name="adj" fmla="val 684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AAB6254-ADFD-4965-9870-C9383569999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89" y="5104934"/>
            <a:ext cx="5394047" cy="175306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DDFCF5-94CA-4B7D-8A72-A43AC51CFD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77" y="4840448"/>
            <a:ext cx="4455574" cy="201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208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0A66016-21F4-4E7A-861C-DD20F3C2A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0208"/>
          <a:stretch/>
        </p:blipFill>
        <p:spPr>
          <a:xfrm>
            <a:off x="10589430" y="3244970"/>
            <a:ext cx="1602570" cy="361303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9E573C3-D8F6-441D-80D9-A95ACCD12F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8" b="1203"/>
          <a:stretch/>
        </p:blipFill>
        <p:spPr>
          <a:xfrm>
            <a:off x="0" y="3663416"/>
            <a:ext cx="1551992" cy="319458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744848C-ECFA-4A1A-AD4B-AB8ED7E0CB0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063" y="1139938"/>
            <a:ext cx="706903" cy="134196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E943EDA-921F-454D-AEA4-F3348F4D7C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50" b="16082"/>
          <a:stretch/>
        </p:blipFill>
        <p:spPr>
          <a:xfrm>
            <a:off x="1210282" y="5612389"/>
            <a:ext cx="1202718" cy="1139929"/>
          </a:xfrm>
          <a:prstGeom prst="rect">
            <a:avLst/>
          </a:prstGeom>
        </p:spPr>
      </p:pic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B597B19C-6194-4606-85D1-9D94698554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oundRect">
            <a:avLst>
              <a:gd name="adj" fmla="val 76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C246BDCC-6AD4-4645-A550-76D8E547B2B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6630" y="1155123"/>
            <a:ext cx="1976212" cy="1976210"/>
          </a:xfrm>
          <a:prstGeom prst="roundRect">
            <a:avLst>
              <a:gd name="adj" fmla="val 76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86036F77-4C34-4B22-A4BF-A0823F6515B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03130" y="3726667"/>
            <a:ext cx="1976212" cy="1976210"/>
          </a:xfrm>
          <a:prstGeom prst="roundRect">
            <a:avLst>
              <a:gd name="adj" fmla="val 76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9459D7AD-D6B6-4EC0-ADE5-0C0CB3F7223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6630" y="3726667"/>
            <a:ext cx="1976212" cy="1976210"/>
          </a:xfrm>
          <a:prstGeom prst="roundRect">
            <a:avLst>
              <a:gd name="adj" fmla="val 76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8183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186C5F6-6301-4B1C-A441-7A6399D73B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4"/>
          <a:stretch/>
        </p:blipFill>
        <p:spPr>
          <a:xfrm>
            <a:off x="0" y="3244970"/>
            <a:ext cx="1476982" cy="361303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74F19AB-D950-4A38-AF93-285A93DE1B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24"/>
          <a:stretch/>
        </p:blipFill>
        <p:spPr>
          <a:xfrm>
            <a:off x="10480425" y="3244970"/>
            <a:ext cx="1711575" cy="361303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BA2CAC7-753D-4E3F-B816-3112750A6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11002966" y="1208321"/>
            <a:ext cx="985834" cy="77006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F406E2C-6C06-44DE-A2BE-76DCA051AD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 flipV="1">
            <a:off x="1624412" y="5886402"/>
            <a:ext cx="960918" cy="778127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8BE4908E-80CD-4EE5-A0C0-C221F4E606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89010" y="1079500"/>
            <a:ext cx="3860800" cy="4699000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6481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F93B598-4609-49FF-941D-BA2F1ED3D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60" b="1203"/>
          <a:stretch/>
        </p:blipFill>
        <p:spPr>
          <a:xfrm>
            <a:off x="10797713" y="3663416"/>
            <a:ext cx="1394287" cy="319458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D66688D-EC9D-4B6C-9232-76D45D9E5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7"/>
          <a:stretch/>
        </p:blipFill>
        <p:spPr>
          <a:xfrm>
            <a:off x="0" y="3624507"/>
            <a:ext cx="2680241" cy="323349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9AFC0D6-F417-4544-A8B8-D29D2248E9E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71" y="1216138"/>
            <a:ext cx="706903" cy="134196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6C47C03-6B85-484B-B493-596E5AB293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" t="-1438" r="78750" b="16081"/>
          <a:stretch/>
        </p:blipFill>
        <p:spPr>
          <a:xfrm>
            <a:off x="0" y="2643964"/>
            <a:ext cx="1054100" cy="1159494"/>
          </a:xfrm>
          <a:prstGeom prst="rect">
            <a:avLst/>
          </a:prstGeom>
        </p:spPr>
      </p:pic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C8223F7A-C84A-42CF-8A96-6BEF0F1A9C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347629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453DA8A3-F058-4A13-82F1-B2B04761A4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3770908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0" name="그림 개체 틀 17">
            <a:extLst>
              <a:ext uri="{FF2B5EF4-FFF2-40B4-BE49-F238E27FC236}">
                <a16:creationId xmlns:a16="http://schemas.microsoft.com/office/drawing/2014/main" id="{72D081D0-6CD9-4A15-898D-DE098AEBB30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347629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13429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EA98FDF-AEA9-4116-ACE1-3ED6B61314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7"/>
          <a:stretch/>
        </p:blipFill>
        <p:spPr>
          <a:xfrm flipH="1">
            <a:off x="9586686" y="4772614"/>
            <a:ext cx="2605314" cy="208538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0CE6DEF-543D-468D-9DE4-219C1E8B2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8" b="1203"/>
          <a:stretch/>
        </p:blipFill>
        <p:spPr>
          <a:xfrm>
            <a:off x="0" y="4048394"/>
            <a:ext cx="1364962" cy="280960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79A7DE6-744D-4F4C-B3FA-2F6F4378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9" r="24931" b="9548"/>
          <a:stretch/>
        </p:blipFill>
        <p:spPr>
          <a:xfrm>
            <a:off x="10878595" y="646859"/>
            <a:ext cx="1165379" cy="122865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A6CF9BE-D4D2-4602-B567-04F42457C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332186" y="1317654"/>
            <a:ext cx="442514" cy="34566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97D34D6-252A-4C9C-8511-3E22BCC2F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>
            <a:off x="1254924" y="6281554"/>
            <a:ext cx="459576" cy="372154"/>
          </a:xfrm>
          <a:prstGeom prst="rect">
            <a:avLst/>
          </a:prstGeom>
        </p:spPr>
      </p:pic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3924CAB4-5035-4CFE-ACFA-CB3016DEDE7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5069" y="1747918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6067D45C-D18B-4569-8810-49C6C611277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93343" y="1747918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46F89708-80EA-4E16-A521-9FD8FB34D1A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37353" y="1747918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AA849512-923E-4394-9D69-F2B08142BA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 rot="5400000">
            <a:off x="11461284" y="2085386"/>
            <a:ext cx="442514" cy="34566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BC5D27B-D0FC-4F28-90FA-6FFA1D4B15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 rot="7195670">
            <a:off x="9007360" y="6281553"/>
            <a:ext cx="459576" cy="3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725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A50F5C7-D316-44BE-9E1B-8B7B73D890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4"/>
          <a:stretch/>
        </p:blipFill>
        <p:spPr>
          <a:xfrm flipH="1">
            <a:off x="10715018" y="3244970"/>
            <a:ext cx="1476982" cy="361303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0A7B018-C15D-4B86-835F-5A6B5D053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24"/>
          <a:stretch/>
        </p:blipFill>
        <p:spPr>
          <a:xfrm flipH="1">
            <a:off x="0" y="3244970"/>
            <a:ext cx="1711575" cy="361303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3A8DE7F-2FC2-44DA-8F3F-1CC1D437A9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r="50729" b="29184"/>
          <a:stretch/>
        </p:blipFill>
        <p:spPr>
          <a:xfrm>
            <a:off x="1194286" y="5896060"/>
            <a:ext cx="1255779" cy="96194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B56E89E-2CF9-4E4F-98A5-BDE3A536E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1"/>
          <a:stretch/>
        </p:blipFill>
        <p:spPr>
          <a:xfrm>
            <a:off x="9571257" y="5271332"/>
            <a:ext cx="1143761" cy="1358364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AD2F4C3-C1D6-4D79-81F8-8E4AB832AC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5079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3299CBF-9C07-4AF4-90A3-D7CC47C81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8"/>
          <a:stretch/>
        </p:blipFill>
        <p:spPr>
          <a:xfrm flipH="1">
            <a:off x="10497799" y="3244970"/>
            <a:ext cx="1694201" cy="361303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FD3398E-D048-471F-A082-F3502FF662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97"/>
          <a:stretch/>
        </p:blipFill>
        <p:spPr>
          <a:xfrm flipH="1">
            <a:off x="0" y="3624507"/>
            <a:ext cx="2563775" cy="323349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1E5FA40-53EF-4D82-A59D-B29267F75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2"/>
          <a:stretch/>
        </p:blipFill>
        <p:spPr>
          <a:xfrm>
            <a:off x="2732761" y="5968179"/>
            <a:ext cx="706903" cy="88982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4CBE92C-C39B-42E1-9BD7-1F2F5E870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9" r="30804" b="9548"/>
          <a:stretch/>
        </p:blipFill>
        <p:spPr>
          <a:xfrm>
            <a:off x="11359055" y="1256459"/>
            <a:ext cx="832946" cy="1228659"/>
          </a:xfrm>
          <a:prstGeom prst="rect">
            <a:avLst/>
          </a:prstGeom>
        </p:spPr>
      </p:pic>
      <p:sp>
        <p:nvSpPr>
          <p:cNvPr id="15" name="그림 개체 틀 5">
            <a:extLst>
              <a:ext uri="{FF2B5EF4-FFF2-40B4-BE49-F238E27FC236}">
                <a16:creationId xmlns:a16="http://schemas.microsoft.com/office/drawing/2014/main" id="{0992D982-0699-45FB-ABBD-6BB2E5A33C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44951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2D3AF9D-EEE4-4599-A090-26DD0F7343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40"/>
          <a:stretch/>
        </p:blipFill>
        <p:spPr>
          <a:xfrm>
            <a:off x="9195705" y="4048394"/>
            <a:ext cx="2996295" cy="280960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DFDB7A0-98E0-467E-8DCD-02F2FC57EB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0208"/>
          <a:stretch/>
        </p:blipFill>
        <p:spPr>
          <a:xfrm flipH="1">
            <a:off x="0" y="3244970"/>
            <a:ext cx="1602570" cy="361303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069DB4A-B098-4C77-99B4-5F1B488D3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11206166" y="1068621"/>
            <a:ext cx="985834" cy="77006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B0F976C-FC95-4D74-A537-DC6BC479AB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>
            <a:off x="996523" y="6079873"/>
            <a:ext cx="960918" cy="778127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3A171372-CD2B-4171-ABD5-E2EF9DCF11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97827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6E04DE05-F367-4D32-994F-D12A049385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254554B2-D9EE-4C48-BA05-3F694FB7DF1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1A3EAACE-DD7B-4DE2-A1CE-F52B06D75F3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7606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ADD3D4F-4153-47E9-A9C0-55E53F8176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8" b="23949"/>
          <a:stretch/>
        </p:blipFill>
        <p:spPr>
          <a:xfrm>
            <a:off x="1" y="2692400"/>
            <a:ext cx="2605318" cy="41656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EA1A136-08CD-4099-90E6-36CB20593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8"/>
          <a:stretch/>
        </p:blipFill>
        <p:spPr>
          <a:xfrm flipH="1">
            <a:off x="7757024" y="3402208"/>
            <a:ext cx="4434976" cy="345579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F02C56A-D26D-4A47-8F1F-6DF18D0C2D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009" y="543715"/>
            <a:ext cx="5667982" cy="577057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BAFD37A-02E3-4F4C-95A7-C35980A385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10287001" y="1837444"/>
            <a:ext cx="1270000" cy="99203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2825660-3733-49E5-A8A2-E606B1D1B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>
            <a:off x="64758" y="1188768"/>
            <a:ext cx="1237902" cy="100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214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0B64F5C-4278-403E-8BAE-EAE0DF0A33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877" y="8626110"/>
            <a:ext cx="3878827" cy="495169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33117E0-B245-48F0-9C2F-3E0035E677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0101" y="4349568"/>
            <a:ext cx="8644940" cy="280960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A91B3B5-D198-44E5-BC53-015C429A30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337" y="8703898"/>
            <a:ext cx="2996295" cy="401909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C368CE9-58BF-4693-B12B-04D034B3EDD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372" y="8178518"/>
            <a:ext cx="3673297" cy="495169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0C41121-9FE8-4573-812A-9CA4682A5F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14067" y="8626110"/>
            <a:ext cx="7140867" cy="323349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3EE7840-9A1B-4061-B36C-97A720D1B17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288" y="3429000"/>
            <a:ext cx="910667" cy="172878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158D2C9F-A784-43B6-B84E-BCF55F2CFC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50" b="16082"/>
          <a:stretch/>
        </p:blipFill>
        <p:spPr>
          <a:xfrm>
            <a:off x="0" y="-1468512"/>
            <a:ext cx="1549400" cy="146851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3A34373-DB2F-43CB-8887-229A38A3F8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r="50729"/>
          <a:stretch/>
        </p:blipFill>
        <p:spPr>
          <a:xfrm>
            <a:off x="1905000" y="-1749912"/>
            <a:ext cx="1617756" cy="174991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8CC6B37-FC22-4B6D-9DB6-CD07EFAC66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9" r="24931" b="9548"/>
          <a:stretch/>
        </p:blipFill>
        <p:spPr>
          <a:xfrm>
            <a:off x="5508473" y="-1862220"/>
            <a:ext cx="1501298" cy="158281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46AF88A-4C77-4D17-9316-F5BF935DD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1"/>
          <a:stretch/>
        </p:blipFill>
        <p:spPr>
          <a:xfrm>
            <a:off x="8582794" y="-2444034"/>
            <a:ext cx="1473449" cy="174991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EBABB8E-71EA-457B-AD68-7BC285145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14097001" y="-851068"/>
            <a:ext cx="1270000" cy="99203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65BD032-006B-45FA-8015-9BB08EC12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>
            <a:off x="11991533" y="-2461811"/>
            <a:ext cx="1237902" cy="1002421"/>
          </a:xfrm>
          <a:prstGeom prst="rect">
            <a:avLst/>
          </a:prstGeom>
        </p:spPr>
      </p:pic>
      <p:pic>
        <p:nvPicPr>
          <p:cNvPr id="32" name="Graphic 3">
            <a:hlinkClick r:id="rId10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13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2449D321-6011-4BBF-A7FC-72AB4E075F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88575566-A653-47C5-8161-A04C89B068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래픽 61">
            <a:extLst>
              <a:ext uri="{FF2B5EF4-FFF2-40B4-BE49-F238E27FC236}">
                <a16:creationId xmlns:a16="http://schemas.microsoft.com/office/drawing/2014/main" id="{37BFC6A8-F0B9-424C-9232-7B0A9AA52EF4}"/>
              </a:ext>
            </a:extLst>
          </p:cNvPr>
          <p:cNvSpPr/>
          <p:nvPr userDrawn="1"/>
        </p:nvSpPr>
        <p:spPr>
          <a:xfrm>
            <a:off x="1796313" y="713960"/>
            <a:ext cx="8595287" cy="5426029"/>
          </a:xfrm>
          <a:custGeom>
            <a:avLst/>
            <a:gdLst>
              <a:gd name="connsiteX0" fmla="*/ 8539241 w 8595287"/>
              <a:gd name="connsiteY0" fmla="*/ 3163625 h 5426029"/>
              <a:gd name="connsiteX1" fmla="*/ 7924292 w 8595287"/>
              <a:gd name="connsiteY1" fmla="*/ 4375194 h 5426029"/>
              <a:gd name="connsiteX2" fmla="*/ 6470344 w 8595287"/>
              <a:gd name="connsiteY2" fmla="*/ 4745239 h 5426029"/>
              <a:gd name="connsiteX3" fmla="*/ 4941686 w 8595287"/>
              <a:gd name="connsiteY3" fmla="*/ 4764304 h 5426029"/>
              <a:gd name="connsiteX4" fmla="*/ 3449854 w 8595287"/>
              <a:gd name="connsiteY4" fmla="*/ 5321327 h 5426029"/>
              <a:gd name="connsiteX5" fmla="*/ 652027 w 8595287"/>
              <a:gd name="connsiteY5" fmla="*/ 4493980 h 5426029"/>
              <a:gd name="connsiteX6" fmla="*/ 241490 w 8595287"/>
              <a:gd name="connsiteY6" fmla="*/ 1605556 h 5426029"/>
              <a:gd name="connsiteX7" fmla="*/ 772850 w 8595287"/>
              <a:gd name="connsiteY7" fmla="*/ 878175 h 5426029"/>
              <a:gd name="connsiteX8" fmla="*/ 1983848 w 8595287"/>
              <a:gd name="connsiteY8" fmla="*/ 308931 h 5426029"/>
              <a:gd name="connsiteX9" fmla="*/ 3640417 w 8595287"/>
              <a:gd name="connsiteY9" fmla="*/ 67448 h 5426029"/>
              <a:gd name="connsiteX10" fmla="*/ 4958469 w 8595287"/>
              <a:gd name="connsiteY10" fmla="*/ 530371 h 5426029"/>
              <a:gd name="connsiteX11" fmla="*/ 7423565 w 8595287"/>
              <a:gd name="connsiteY11" fmla="*/ 610051 h 5426029"/>
              <a:gd name="connsiteX12" fmla="*/ 8435772 w 8595287"/>
              <a:gd name="connsiteY12" fmla="*/ 1672933 h 5426029"/>
              <a:gd name="connsiteX13" fmla="*/ 8539241 w 8595287"/>
              <a:gd name="connsiteY13" fmla="*/ 3163625 h 5426029"/>
              <a:gd name="connsiteX14" fmla="*/ 8539241 w 8595287"/>
              <a:gd name="connsiteY14" fmla="*/ 3163625 h 5426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595287" h="5426029">
                <a:moveTo>
                  <a:pt x="8539241" y="3163625"/>
                </a:moveTo>
                <a:cubicBezTo>
                  <a:pt x="8459155" y="3619379"/>
                  <a:pt x="8283012" y="4082710"/>
                  <a:pt x="7924292" y="4375194"/>
                </a:cubicBezTo>
                <a:cubicBezTo>
                  <a:pt x="7528257" y="4698311"/>
                  <a:pt x="6981336" y="4758845"/>
                  <a:pt x="6470344" y="4745239"/>
                </a:cubicBezTo>
                <a:cubicBezTo>
                  <a:pt x="5959515" y="4731634"/>
                  <a:pt x="5441679" y="4657901"/>
                  <a:pt x="4941686" y="4764304"/>
                </a:cubicBezTo>
                <a:cubicBezTo>
                  <a:pt x="4421732" y="4874861"/>
                  <a:pt x="3960194" y="5172722"/>
                  <a:pt x="3449854" y="5321327"/>
                </a:cubicBezTo>
                <a:cubicBezTo>
                  <a:pt x="2463392" y="5608760"/>
                  <a:pt x="1323600" y="5271711"/>
                  <a:pt x="652027" y="4493980"/>
                </a:cubicBezTo>
                <a:cubicBezTo>
                  <a:pt x="-19465" y="3716330"/>
                  <a:pt x="-186727" y="2539550"/>
                  <a:pt x="241490" y="1605556"/>
                </a:cubicBezTo>
                <a:cubicBezTo>
                  <a:pt x="367201" y="1331322"/>
                  <a:pt x="547987" y="1079736"/>
                  <a:pt x="772850" y="878175"/>
                </a:cubicBezTo>
                <a:cubicBezTo>
                  <a:pt x="1133770" y="554813"/>
                  <a:pt x="1566468" y="508537"/>
                  <a:pt x="1983848" y="308931"/>
                </a:cubicBezTo>
                <a:cubicBezTo>
                  <a:pt x="2514475" y="55309"/>
                  <a:pt x="3054063" y="-80831"/>
                  <a:pt x="3640417" y="67448"/>
                </a:cubicBezTo>
                <a:cubicBezTo>
                  <a:pt x="4092341" y="181753"/>
                  <a:pt x="4501167" y="438878"/>
                  <a:pt x="4958469" y="530371"/>
                </a:cubicBezTo>
                <a:cubicBezTo>
                  <a:pt x="5770419" y="692745"/>
                  <a:pt x="6648767" y="317648"/>
                  <a:pt x="7423565" y="610051"/>
                </a:cubicBezTo>
                <a:cubicBezTo>
                  <a:pt x="7895288" y="788067"/>
                  <a:pt x="8256290" y="1201781"/>
                  <a:pt x="8435772" y="1672933"/>
                </a:cubicBezTo>
                <a:cubicBezTo>
                  <a:pt x="8615254" y="2144086"/>
                  <a:pt x="8626335" y="2666972"/>
                  <a:pt x="8539241" y="3163625"/>
                </a:cubicBezTo>
                <a:lnTo>
                  <a:pt x="8539241" y="3163625"/>
                </a:lnTo>
                <a:close/>
              </a:path>
            </a:pathLst>
          </a:custGeom>
          <a:solidFill>
            <a:srgbClr val="E3A95E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6E04DE05-F367-4D32-994F-D12A049385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254554B2-D9EE-4C48-BA05-3F694FB7DF1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1A3EAACE-DD7B-4DE2-A1CE-F52B06D75F3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7606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C03FE48-7675-4101-84BC-0C3CC1CFE8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3"/>
          <a:stretch/>
        </p:blipFill>
        <p:spPr>
          <a:xfrm flipH="1">
            <a:off x="6880698" y="3662870"/>
            <a:ext cx="5315389" cy="319513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AE7DB06-F144-47CC-84E0-DA5183064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90"/>
          <a:stretch/>
        </p:blipFill>
        <p:spPr>
          <a:xfrm flipH="1">
            <a:off x="-4087" y="3389375"/>
            <a:ext cx="4910914" cy="346862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71B8D45-BF20-48F7-B33A-403339A660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r="50729"/>
          <a:stretch/>
        </p:blipFill>
        <p:spPr>
          <a:xfrm>
            <a:off x="484762" y="819732"/>
            <a:ext cx="1617756" cy="174991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C4731F5-BDAE-4A89-920B-09617E67D2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9" r="24931" b="9548"/>
          <a:stretch/>
        </p:blipFill>
        <p:spPr>
          <a:xfrm>
            <a:off x="10201853" y="1345795"/>
            <a:ext cx="1501298" cy="158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657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래픽 61">
            <a:extLst>
              <a:ext uri="{FF2B5EF4-FFF2-40B4-BE49-F238E27FC236}">
                <a16:creationId xmlns:a16="http://schemas.microsoft.com/office/drawing/2014/main" id="{37BFC6A8-F0B9-424C-9232-7B0A9AA52EF4}"/>
              </a:ext>
            </a:extLst>
          </p:cNvPr>
          <p:cNvSpPr/>
          <p:nvPr userDrawn="1"/>
        </p:nvSpPr>
        <p:spPr>
          <a:xfrm>
            <a:off x="1796313" y="713960"/>
            <a:ext cx="8595287" cy="5426029"/>
          </a:xfrm>
          <a:custGeom>
            <a:avLst/>
            <a:gdLst>
              <a:gd name="connsiteX0" fmla="*/ 8539241 w 8595287"/>
              <a:gd name="connsiteY0" fmla="*/ 3163625 h 5426029"/>
              <a:gd name="connsiteX1" fmla="*/ 7924292 w 8595287"/>
              <a:gd name="connsiteY1" fmla="*/ 4375194 h 5426029"/>
              <a:gd name="connsiteX2" fmla="*/ 6470344 w 8595287"/>
              <a:gd name="connsiteY2" fmla="*/ 4745239 h 5426029"/>
              <a:gd name="connsiteX3" fmla="*/ 4941686 w 8595287"/>
              <a:gd name="connsiteY3" fmla="*/ 4764304 h 5426029"/>
              <a:gd name="connsiteX4" fmla="*/ 3449854 w 8595287"/>
              <a:gd name="connsiteY4" fmla="*/ 5321327 h 5426029"/>
              <a:gd name="connsiteX5" fmla="*/ 652027 w 8595287"/>
              <a:gd name="connsiteY5" fmla="*/ 4493980 h 5426029"/>
              <a:gd name="connsiteX6" fmla="*/ 241490 w 8595287"/>
              <a:gd name="connsiteY6" fmla="*/ 1605556 h 5426029"/>
              <a:gd name="connsiteX7" fmla="*/ 772850 w 8595287"/>
              <a:gd name="connsiteY7" fmla="*/ 878175 h 5426029"/>
              <a:gd name="connsiteX8" fmla="*/ 1983848 w 8595287"/>
              <a:gd name="connsiteY8" fmla="*/ 308931 h 5426029"/>
              <a:gd name="connsiteX9" fmla="*/ 3640417 w 8595287"/>
              <a:gd name="connsiteY9" fmla="*/ 67448 h 5426029"/>
              <a:gd name="connsiteX10" fmla="*/ 4958469 w 8595287"/>
              <a:gd name="connsiteY10" fmla="*/ 530371 h 5426029"/>
              <a:gd name="connsiteX11" fmla="*/ 7423565 w 8595287"/>
              <a:gd name="connsiteY11" fmla="*/ 610051 h 5426029"/>
              <a:gd name="connsiteX12" fmla="*/ 8435772 w 8595287"/>
              <a:gd name="connsiteY12" fmla="*/ 1672933 h 5426029"/>
              <a:gd name="connsiteX13" fmla="*/ 8539241 w 8595287"/>
              <a:gd name="connsiteY13" fmla="*/ 3163625 h 5426029"/>
              <a:gd name="connsiteX14" fmla="*/ 8539241 w 8595287"/>
              <a:gd name="connsiteY14" fmla="*/ 3163625 h 5426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595287" h="5426029">
                <a:moveTo>
                  <a:pt x="8539241" y="3163625"/>
                </a:moveTo>
                <a:cubicBezTo>
                  <a:pt x="8459155" y="3619379"/>
                  <a:pt x="8283012" y="4082710"/>
                  <a:pt x="7924292" y="4375194"/>
                </a:cubicBezTo>
                <a:cubicBezTo>
                  <a:pt x="7528257" y="4698311"/>
                  <a:pt x="6981336" y="4758845"/>
                  <a:pt x="6470344" y="4745239"/>
                </a:cubicBezTo>
                <a:cubicBezTo>
                  <a:pt x="5959515" y="4731634"/>
                  <a:pt x="5441679" y="4657901"/>
                  <a:pt x="4941686" y="4764304"/>
                </a:cubicBezTo>
                <a:cubicBezTo>
                  <a:pt x="4421732" y="4874861"/>
                  <a:pt x="3960194" y="5172722"/>
                  <a:pt x="3449854" y="5321327"/>
                </a:cubicBezTo>
                <a:cubicBezTo>
                  <a:pt x="2463392" y="5608760"/>
                  <a:pt x="1323600" y="5271711"/>
                  <a:pt x="652027" y="4493980"/>
                </a:cubicBezTo>
                <a:cubicBezTo>
                  <a:pt x="-19465" y="3716330"/>
                  <a:pt x="-186727" y="2539550"/>
                  <a:pt x="241490" y="1605556"/>
                </a:cubicBezTo>
                <a:cubicBezTo>
                  <a:pt x="367201" y="1331322"/>
                  <a:pt x="547987" y="1079736"/>
                  <a:pt x="772850" y="878175"/>
                </a:cubicBezTo>
                <a:cubicBezTo>
                  <a:pt x="1133770" y="554813"/>
                  <a:pt x="1566468" y="508537"/>
                  <a:pt x="1983848" y="308931"/>
                </a:cubicBezTo>
                <a:cubicBezTo>
                  <a:pt x="2514475" y="55309"/>
                  <a:pt x="3054063" y="-80831"/>
                  <a:pt x="3640417" y="67448"/>
                </a:cubicBezTo>
                <a:cubicBezTo>
                  <a:pt x="4092341" y="181753"/>
                  <a:pt x="4501167" y="438878"/>
                  <a:pt x="4958469" y="530371"/>
                </a:cubicBezTo>
                <a:cubicBezTo>
                  <a:pt x="5770419" y="692745"/>
                  <a:pt x="6648767" y="317648"/>
                  <a:pt x="7423565" y="610051"/>
                </a:cubicBezTo>
                <a:cubicBezTo>
                  <a:pt x="7895288" y="788067"/>
                  <a:pt x="8256290" y="1201781"/>
                  <a:pt x="8435772" y="1672933"/>
                </a:cubicBezTo>
                <a:cubicBezTo>
                  <a:pt x="8615254" y="2144086"/>
                  <a:pt x="8626335" y="2666972"/>
                  <a:pt x="8539241" y="3163625"/>
                </a:cubicBezTo>
                <a:lnTo>
                  <a:pt x="8539241" y="3163625"/>
                </a:lnTo>
                <a:close/>
              </a:path>
            </a:pathLst>
          </a:custGeom>
          <a:solidFill>
            <a:srgbClr val="E3A95E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28" name="Graphic 3">
            <a:hlinkClick r:id="rId2"/>
            <a:extLst>
              <a:ext uri="{FF2B5EF4-FFF2-40B4-BE49-F238E27FC236}">
                <a16:creationId xmlns:a16="http://schemas.microsoft.com/office/drawing/2014/main" id="{6E04DE05-F367-4D32-994F-D12A049385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254554B2-D9EE-4C48-BA05-3F694FB7DF1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1A3EAACE-DD7B-4DE2-A1CE-F52B06D75F3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7606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D75C169-9011-439E-91AA-C3CD764C22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99"/>
          <a:stretch/>
        </p:blipFill>
        <p:spPr>
          <a:xfrm flipH="1">
            <a:off x="0" y="1868396"/>
            <a:ext cx="2317789" cy="498960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C28A554-39AF-4CEE-BFB5-3214A2448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43" b="6618"/>
          <a:stretch/>
        </p:blipFill>
        <p:spPr>
          <a:xfrm>
            <a:off x="9787660" y="2194569"/>
            <a:ext cx="2404340" cy="465938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D50E0B9-7862-49BC-88E4-5CB1224510A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184" y="4986217"/>
            <a:ext cx="910667" cy="172878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CC93E64-49A7-451B-A1A2-CF468952A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1"/>
          <a:stretch/>
        </p:blipFill>
        <p:spPr>
          <a:xfrm>
            <a:off x="2481264" y="4965093"/>
            <a:ext cx="1473449" cy="174991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6D8F2BE-CEAF-4D32-8DBD-F3C45EBBE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10205938" y="1372377"/>
            <a:ext cx="1270000" cy="99203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4A2AEC3-CF11-4D86-A290-A92488CB6E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>
            <a:off x="802666" y="0"/>
            <a:ext cx="1237902" cy="100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960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FA4533C-29DB-416B-8A8A-5EACD5315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8"/>
          <a:stretch/>
        </p:blipFill>
        <p:spPr>
          <a:xfrm>
            <a:off x="0" y="3244970"/>
            <a:ext cx="1694201" cy="361303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AFBB8BE-B0EA-497F-B0BC-E16A43E235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0208"/>
          <a:stretch/>
        </p:blipFill>
        <p:spPr>
          <a:xfrm>
            <a:off x="10589430" y="3244970"/>
            <a:ext cx="1602570" cy="361303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6C47C03-6B85-484B-B493-596E5AB293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50" b="41920"/>
          <a:stretch/>
        </p:blipFill>
        <p:spPr>
          <a:xfrm>
            <a:off x="976888" y="5841633"/>
            <a:ext cx="1549400" cy="1016367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6DAE46A0-185C-4330-957E-5BD0D5B61E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10240151" y="5841633"/>
            <a:ext cx="1270000" cy="9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584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BBDA726-66FC-4FE3-8108-FE4CA8B3B8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60" b="1203"/>
          <a:stretch/>
        </p:blipFill>
        <p:spPr>
          <a:xfrm>
            <a:off x="10797713" y="3663416"/>
            <a:ext cx="1394287" cy="319458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D290667-6891-490C-82BE-9BAD8845D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7"/>
          <a:stretch/>
        </p:blipFill>
        <p:spPr>
          <a:xfrm>
            <a:off x="0" y="4048394"/>
            <a:ext cx="3510098" cy="280960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F14BC34-316E-4B51-AF04-B13E57E7D0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94"/>
          <a:stretch/>
        </p:blipFill>
        <p:spPr>
          <a:xfrm>
            <a:off x="9598309" y="5666763"/>
            <a:ext cx="910667" cy="119123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5356F5F-BF92-48E4-A19B-1E9371A6E8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1"/>
          <a:stretch/>
        </p:blipFill>
        <p:spPr>
          <a:xfrm>
            <a:off x="124413" y="905640"/>
            <a:ext cx="992117" cy="117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182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CF0AA6A-FE27-4480-9DB2-445EDB13FE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7"/>
          <a:stretch/>
        </p:blipFill>
        <p:spPr>
          <a:xfrm>
            <a:off x="0" y="3624507"/>
            <a:ext cx="2680241" cy="323349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4EDB41B-C5C9-4870-857B-D1BACD7A6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97"/>
          <a:stretch/>
        </p:blipFill>
        <p:spPr>
          <a:xfrm>
            <a:off x="9628225" y="3624507"/>
            <a:ext cx="2563775" cy="323349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10B5F8F-4C1B-462C-84EF-D6A79D252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1" r="50729"/>
          <a:stretch/>
        </p:blipFill>
        <p:spPr>
          <a:xfrm>
            <a:off x="0" y="1075413"/>
            <a:ext cx="1015406" cy="133902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A578C1F-D440-496D-9A57-CC4521BF4C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9" r="29842" b="9548"/>
          <a:stretch/>
        </p:blipFill>
        <p:spPr>
          <a:xfrm>
            <a:off x="11317217" y="966895"/>
            <a:ext cx="874783" cy="121116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6A5114A-49FC-4916-BCF8-3558D2FEE4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56241"/>
          <a:stretch/>
        </p:blipFill>
        <p:spPr>
          <a:xfrm>
            <a:off x="0" y="3233493"/>
            <a:ext cx="1237902" cy="100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173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EB68EED-8DE5-48A6-8A1F-22FA80E68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40"/>
          <a:stretch/>
        </p:blipFill>
        <p:spPr>
          <a:xfrm>
            <a:off x="9195705" y="4048394"/>
            <a:ext cx="2996295" cy="280960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BD596F0-9A50-4824-B429-D9A3D8AAF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8" b="1203"/>
          <a:stretch/>
        </p:blipFill>
        <p:spPr>
          <a:xfrm>
            <a:off x="0" y="3663416"/>
            <a:ext cx="1551992" cy="319458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C2896EB-DFDE-487C-84A0-46F47F809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50" b="16082"/>
          <a:stretch/>
        </p:blipFill>
        <p:spPr>
          <a:xfrm>
            <a:off x="1103488" y="5926613"/>
            <a:ext cx="897008" cy="85017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5E5F3D6-9F39-4DB2-B2BB-7B238EE269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1"/>
          <a:stretch/>
        </p:blipFill>
        <p:spPr>
          <a:xfrm>
            <a:off x="11136996" y="3448785"/>
            <a:ext cx="853037" cy="101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375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">
            <a:hlinkClick r:id="rId2"/>
            <a:extLst>
              <a:ext uri="{FF2B5EF4-FFF2-40B4-BE49-F238E27FC236}">
                <a16:creationId xmlns:a16="http://schemas.microsoft.com/office/drawing/2014/main" id="{86FA8A31-A0E0-4FF5-82BD-49AD3C6B9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3" name="TextBox 32">
            <a:hlinkClick r:id="rId5"/>
            <a:extLst>
              <a:ext uri="{FF2B5EF4-FFF2-40B4-BE49-F238E27FC236}">
                <a16:creationId xmlns:a16="http://schemas.microsoft.com/office/drawing/2014/main" id="{CF8EDE4D-C67B-481A-84A7-AF52ED3AEEF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268623A-49AE-42E9-A3F0-9184975678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4"/>
          <a:stretch/>
        </p:blipFill>
        <p:spPr>
          <a:xfrm>
            <a:off x="0" y="3244970"/>
            <a:ext cx="1476982" cy="361303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5796607-E1CE-4D7D-A5A5-3B03FA8A2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24"/>
          <a:stretch/>
        </p:blipFill>
        <p:spPr>
          <a:xfrm>
            <a:off x="10480425" y="3244970"/>
            <a:ext cx="1711575" cy="361303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91D614F-686E-450A-9672-8AAAE7CDE5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861" y="5660723"/>
            <a:ext cx="527221" cy="10008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9BA72FB-E2D1-4149-AC7A-565B936B7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r="50729"/>
          <a:stretch/>
        </p:blipFill>
        <p:spPr>
          <a:xfrm>
            <a:off x="1476982" y="5844908"/>
            <a:ext cx="936582" cy="101309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B1CAB42-A88C-4097-9074-1AEED6813C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5"/>
          <a:stretch/>
        </p:blipFill>
        <p:spPr>
          <a:xfrm>
            <a:off x="10928515" y="1050391"/>
            <a:ext cx="1270000" cy="9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715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래픽 1">
            <a:extLst>
              <a:ext uri="{FF2B5EF4-FFF2-40B4-BE49-F238E27FC236}">
                <a16:creationId xmlns:a16="http://schemas.microsoft.com/office/drawing/2014/main" id="{A39D8CEA-C547-42D0-A317-D082F62615AA}"/>
              </a:ext>
            </a:extLst>
          </p:cNvPr>
          <p:cNvSpPr/>
          <p:nvPr userDrawn="1"/>
        </p:nvSpPr>
        <p:spPr>
          <a:xfrm>
            <a:off x="295137" y="282136"/>
            <a:ext cx="11708178" cy="6289914"/>
          </a:xfrm>
          <a:custGeom>
            <a:avLst/>
            <a:gdLst>
              <a:gd name="connsiteX0" fmla="*/ 10876236 w 10926825"/>
              <a:gd name="connsiteY0" fmla="*/ 3997478 h 6865662"/>
              <a:gd name="connsiteX1" fmla="*/ 10884128 w 10926825"/>
              <a:gd name="connsiteY1" fmla="*/ 4193639 h 6865662"/>
              <a:gd name="connsiteX2" fmla="*/ 10921138 w 10926825"/>
              <a:gd name="connsiteY2" fmla="*/ 6364369 h 6865662"/>
              <a:gd name="connsiteX3" fmla="*/ 10867959 w 10926825"/>
              <a:gd name="connsiteY3" fmla="*/ 6542294 h 6865662"/>
              <a:gd name="connsiteX4" fmla="*/ 10721988 w 10926825"/>
              <a:gd name="connsiteY4" fmla="*/ 6588423 h 6865662"/>
              <a:gd name="connsiteX5" fmla="*/ 4616682 w 10926825"/>
              <a:gd name="connsiteY5" fmla="*/ 6832629 h 6865662"/>
              <a:gd name="connsiteX6" fmla="*/ 3611276 w 10926825"/>
              <a:gd name="connsiteY6" fmla="*/ 6862436 h 6865662"/>
              <a:gd name="connsiteX7" fmla="*/ 2867011 w 10926825"/>
              <a:gd name="connsiteY7" fmla="*/ 6777841 h 6865662"/>
              <a:gd name="connsiteX8" fmla="*/ 651302 w 10926825"/>
              <a:gd name="connsiteY8" fmla="*/ 6698611 h 6865662"/>
              <a:gd name="connsiteX9" fmla="*/ 252005 w 10926825"/>
              <a:gd name="connsiteY9" fmla="*/ 6533175 h 6865662"/>
              <a:gd name="connsiteX10" fmla="*/ 132623 w 10926825"/>
              <a:gd name="connsiteY10" fmla="*/ 6214872 h 6865662"/>
              <a:gd name="connsiteX11" fmla="*/ 19370 w 10926825"/>
              <a:gd name="connsiteY11" fmla="*/ 3636418 h 6865662"/>
              <a:gd name="connsiteX12" fmla="*/ 98754 w 10926825"/>
              <a:gd name="connsiteY12" fmla="*/ 1864908 h 6865662"/>
              <a:gd name="connsiteX13" fmla="*/ 257982 w 10926825"/>
              <a:gd name="connsiteY13" fmla="*/ 304196 h 6865662"/>
              <a:gd name="connsiteX14" fmla="*/ 369013 w 10926825"/>
              <a:gd name="connsiteY14" fmla="*/ 124432 h 6865662"/>
              <a:gd name="connsiteX15" fmla="*/ 622414 w 10926825"/>
              <a:gd name="connsiteY15" fmla="*/ 60143 h 6865662"/>
              <a:gd name="connsiteX16" fmla="*/ 2634988 w 10926825"/>
              <a:gd name="connsiteY16" fmla="*/ 218145 h 6865662"/>
              <a:gd name="connsiteX17" fmla="*/ 4197923 w 10926825"/>
              <a:gd name="connsiteY17" fmla="*/ 28573 h 6865662"/>
              <a:gd name="connsiteX18" fmla="*/ 6160230 w 10926825"/>
              <a:gd name="connsiteY18" fmla="*/ 152170 h 6865662"/>
              <a:gd name="connsiteX19" fmla="*/ 8328201 w 10926825"/>
              <a:gd name="connsiteY19" fmla="*/ 158530 h 6865662"/>
              <a:gd name="connsiteX20" fmla="*/ 8967260 w 10926825"/>
              <a:gd name="connsiteY20" fmla="*/ 124432 h 6865662"/>
              <a:gd name="connsiteX21" fmla="*/ 9664630 w 10926825"/>
              <a:gd name="connsiteY21" fmla="*/ 11485 h 6865662"/>
              <a:gd name="connsiteX22" fmla="*/ 10726049 w 10926825"/>
              <a:gd name="connsiteY22" fmla="*/ 613610 h 6865662"/>
              <a:gd name="connsiteX23" fmla="*/ 10660918 w 10926825"/>
              <a:gd name="connsiteY23" fmla="*/ 1188609 h 6865662"/>
              <a:gd name="connsiteX24" fmla="*/ 10750109 w 10926825"/>
              <a:gd name="connsiteY24" fmla="*/ 2327880 h 6865662"/>
              <a:gd name="connsiteX25" fmla="*/ 10876236 w 10926825"/>
              <a:gd name="connsiteY25" fmla="*/ 3997478 h 686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0926825" h="6865662">
                <a:moveTo>
                  <a:pt x="10876236" y="3997478"/>
                </a:moveTo>
                <a:cubicBezTo>
                  <a:pt x="10877921" y="4064066"/>
                  <a:pt x="10880373" y="4129580"/>
                  <a:pt x="10884128" y="4193639"/>
                </a:cubicBezTo>
                <a:cubicBezTo>
                  <a:pt x="10926042" y="4916296"/>
                  <a:pt x="10938456" y="5640716"/>
                  <a:pt x="10921138" y="6364369"/>
                </a:cubicBezTo>
                <a:cubicBezTo>
                  <a:pt x="10919606" y="6428045"/>
                  <a:pt x="10914702" y="6499077"/>
                  <a:pt x="10867959" y="6542294"/>
                </a:cubicBezTo>
                <a:cubicBezTo>
                  <a:pt x="10829800" y="6577618"/>
                  <a:pt x="10773864" y="6584361"/>
                  <a:pt x="10721988" y="6588423"/>
                </a:cubicBezTo>
                <a:cubicBezTo>
                  <a:pt x="8694625" y="6748187"/>
                  <a:pt x="6659447" y="6834774"/>
                  <a:pt x="4616682" y="6832629"/>
                </a:cubicBezTo>
                <a:cubicBezTo>
                  <a:pt x="4281291" y="6832246"/>
                  <a:pt x="3946513" y="6856536"/>
                  <a:pt x="3611276" y="6862436"/>
                </a:cubicBezTo>
                <a:cubicBezTo>
                  <a:pt x="3347454" y="6867110"/>
                  <a:pt x="3122634" y="6794776"/>
                  <a:pt x="2867011" y="6777841"/>
                </a:cubicBezTo>
                <a:cubicBezTo>
                  <a:pt x="2123741" y="6728571"/>
                  <a:pt x="1398862" y="6813319"/>
                  <a:pt x="651302" y="6698611"/>
                </a:cubicBezTo>
                <a:cubicBezTo>
                  <a:pt x="505790" y="6676312"/>
                  <a:pt x="348860" y="6644053"/>
                  <a:pt x="252005" y="6533175"/>
                </a:cubicBezTo>
                <a:cubicBezTo>
                  <a:pt x="176529" y="6446665"/>
                  <a:pt x="152162" y="6328049"/>
                  <a:pt x="132623" y="6214872"/>
                </a:cubicBezTo>
                <a:cubicBezTo>
                  <a:pt x="-17641" y="5346933"/>
                  <a:pt x="27799" y="4507729"/>
                  <a:pt x="19370" y="3636418"/>
                </a:cubicBezTo>
                <a:cubicBezTo>
                  <a:pt x="13776" y="3053449"/>
                  <a:pt x="-36184" y="2436382"/>
                  <a:pt x="98754" y="1864908"/>
                </a:cubicBezTo>
                <a:cubicBezTo>
                  <a:pt x="219210" y="1354504"/>
                  <a:pt x="90861" y="795750"/>
                  <a:pt x="257982" y="304196"/>
                </a:cubicBezTo>
                <a:cubicBezTo>
                  <a:pt x="280970" y="236535"/>
                  <a:pt x="312463" y="168185"/>
                  <a:pt x="369013" y="124432"/>
                </a:cubicBezTo>
                <a:cubicBezTo>
                  <a:pt x="439125" y="70104"/>
                  <a:pt x="533835" y="63361"/>
                  <a:pt x="622414" y="60143"/>
                </a:cubicBezTo>
                <a:cubicBezTo>
                  <a:pt x="1309823" y="35086"/>
                  <a:pt x="1958843" y="190177"/>
                  <a:pt x="2634988" y="218145"/>
                </a:cubicBezTo>
                <a:cubicBezTo>
                  <a:pt x="3168456" y="240290"/>
                  <a:pt x="3646984" y="-80925"/>
                  <a:pt x="4197923" y="28573"/>
                </a:cubicBezTo>
                <a:cubicBezTo>
                  <a:pt x="4820736" y="152324"/>
                  <a:pt x="5527838" y="150714"/>
                  <a:pt x="6160230" y="152170"/>
                </a:cubicBezTo>
                <a:cubicBezTo>
                  <a:pt x="6882887" y="153856"/>
                  <a:pt x="7605544" y="156385"/>
                  <a:pt x="8328201" y="158530"/>
                </a:cubicBezTo>
                <a:cubicBezTo>
                  <a:pt x="8541833" y="159143"/>
                  <a:pt x="8756616" y="159680"/>
                  <a:pt x="8967260" y="124432"/>
                </a:cubicBezTo>
                <a:cubicBezTo>
                  <a:pt x="9196447" y="86042"/>
                  <a:pt x="9429849" y="2827"/>
                  <a:pt x="9664630" y="11485"/>
                </a:cubicBezTo>
                <a:cubicBezTo>
                  <a:pt x="10078868" y="26734"/>
                  <a:pt x="10677162" y="108647"/>
                  <a:pt x="10726049" y="613610"/>
                </a:cubicBezTo>
                <a:cubicBezTo>
                  <a:pt x="10744669" y="806324"/>
                  <a:pt x="10693789" y="997888"/>
                  <a:pt x="10660918" y="1188609"/>
                </a:cubicBezTo>
                <a:cubicBezTo>
                  <a:pt x="10588889" y="1606756"/>
                  <a:pt x="10630496" y="1933105"/>
                  <a:pt x="10750109" y="2327880"/>
                </a:cubicBezTo>
                <a:cubicBezTo>
                  <a:pt x="10902825" y="2832078"/>
                  <a:pt x="10862596" y="3451213"/>
                  <a:pt x="10876236" y="3997478"/>
                </a:cubicBezTo>
                <a:close/>
              </a:path>
            </a:pathLst>
          </a:custGeom>
          <a:solidFill>
            <a:srgbClr val="E3A95E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A3AE9A5-8485-4F50-A8E4-4AA47944B9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57"/>
          <a:stretch/>
        </p:blipFill>
        <p:spPr>
          <a:xfrm>
            <a:off x="0" y="0"/>
            <a:ext cx="3821229" cy="449594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4B92E36-081C-4B3A-892B-37B0173DF7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2"/>
          <a:stretch/>
        </p:blipFill>
        <p:spPr>
          <a:xfrm>
            <a:off x="8126930" y="0"/>
            <a:ext cx="4065070" cy="449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3" r:id="rId3"/>
    <p:sldLayoutId id="2147483684" r:id="rId4"/>
    <p:sldLayoutId id="2147483681" r:id="rId5"/>
    <p:sldLayoutId id="2147483682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79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ozha+One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A0F3518-2599-4922-B187-8152AA91FE13}"/>
              </a:ext>
            </a:extLst>
          </p:cNvPr>
          <p:cNvSpPr txBox="1"/>
          <p:nvPr/>
        </p:nvSpPr>
        <p:spPr>
          <a:xfrm>
            <a:off x="2311400" y="2087926"/>
            <a:ext cx="756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Merry Christmas</a:t>
            </a:r>
            <a:endParaRPr lang="ko-KR" altLang="en-US" sz="80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E3CD1AF-2786-47B6-B70E-FB15551B249D}"/>
              </a:ext>
            </a:extLst>
          </p:cNvPr>
          <p:cNvSpPr/>
          <p:nvPr/>
        </p:nvSpPr>
        <p:spPr>
          <a:xfrm>
            <a:off x="4491740" y="1347629"/>
            <a:ext cx="3208520" cy="1823811"/>
          </a:xfrm>
          <a:prstGeom prst="roundRect">
            <a:avLst>
              <a:gd name="adj" fmla="val 9529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0B0F2A-7D60-4E5C-AC12-FDD6364242CC}"/>
              </a:ext>
            </a:extLst>
          </p:cNvPr>
          <p:cNvSpPr txBox="1"/>
          <p:nvPr/>
        </p:nvSpPr>
        <p:spPr>
          <a:xfrm>
            <a:off x="4490928" y="2077512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r>
              <a:rPr lang="en-US" altLang="ko-KR" sz="1400" dirty="0">
                <a:solidFill>
                  <a:srgbClr val="26340A"/>
                </a:solidFill>
              </a:rPr>
              <a:t> et dolore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16D3E9C-1CED-4924-BC9E-BA81419E092F}"/>
              </a:ext>
            </a:extLst>
          </p:cNvPr>
          <p:cNvSpPr/>
          <p:nvPr/>
        </p:nvSpPr>
        <p:spPr>
          <a:xfrm>
            <a:off x="4490911" y="1634176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</a:rPr>
              <a:t>Lorem ipsum</a:t>
            </a:r>
            <a:endParaRPr lang="ko-KR" altLang="en-US" sz="2000" dirty="0">
              <a:solidFill>
                <a:srgbClr val="26340A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AD2E5752-E656-4571-B1F7-62FD45B46CE6}"/>
              </a:ext>
            </a:extLst>
          </p:cNvPr>
          <p:cNvSpPr/>
          <p:nvPr/>
        </p:nvSpPr>
        <p:spPr>
          <a:xfrm>
            <a:off x="864506" y="3770909"/>
            <a:ext cx="3208520" cy="1823811"/>
          </a:xfrm>
          <a:prstGeom prst="roundRect">
            <a:avLst>
              <a:gd name="adj" fmla="val 9529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D5B598-3FCB-4668-B7B0-DC9487A0855C}"/>
              </a:ext>
            </a:extLst>
          </p:cNvPr>
          <p:cNvSpPr txBox="1"/>
          <p:nvPr/>
        </p:nvSpPr>
        <p:spPr>
          <a:xfrm>
            <a:off x="863694" y="4500792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r>
              <a:rPr lang="en-US" altLang="ko-KR" sz="1400" dirty="0">
                <a:solidFill>
                  <a:srgbClr val="26340A"/>
                </a:solidFill>
              </a:rPr>
              <a:t> et dolore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57846E-8BF0-45A0-A2C6-E0AEA7C6D89E}"/>
              </a:ext>
            </a:extLst>
          </p:cNvPr>
          <p:cNvSpPr/>
          <p:nvPr/>
        </p:nvSpPr>
        <p:spPr>
          <a:xfrm>
            <a:off x="863677" y="4057456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</a:rPr>
              <a:t>Lorem ipsum</a:t>
            </a:r>
            <a:endParaRPr lang="ko-KR" altLang="en-US" sz="2000" dirty="0">
              <a:solidFill>
                <a:srgbClr val="26340A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FFC71D7-6185-4278-91DC-3248836142A5}"/>
              </a:ext>
            </a:extLst>
          </p:cNvPr>
          <p:cNvSpPr/>
          <p:nvPr/>
        </p:nvSpPr>
        <p:spPr>
          <a:xfrm>
            <a:off x="8118974" y="3770909"/>
            <a:ext cx="3208520" cy="1823811"/>
          </a:xfrm>
          <a:prstGeom prst="roundRect">
            <a:avLst>
              <a:gd name="adj" fmla="val 9529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3284E7-1F84-4223-91AD-D44D7E70C0A7}"/>
              </a:ext>
            </a:extLst>
          </p:cNvPr>
          <p:cNvSpPr txBox="1"/>
          <p:nvPr/>
        </p:nvSpPr>
        <p:spPr>
          <a:xfrm>
            <a:off x="8118162" y="4500792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r>
              <a:rPr lang="en-US" altLang="ko-KR" sz="1400" dirty="0">
                <a:solidFill>
                  <a:srgbClr val="26340A"/>
                </a:solidFill>
              </a:rPr>
              <a:t> et dolore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293E502-EA69-470B-B8AF-49BCBB427203}"/>
              </a:ext>
            </a:extLst>
          </p:cNvPr>
          <p:cNvSpPr/>
          <p:nvPr/>
        </p:nvSpPr>
        <p:spPr>
          <a:xfrm>
            <a:off x="8118145" y="4057456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</a:rPr>
              <a:t>Lorem ipsum</a:t>
            </a:r>
            <a:endParaRPr lang="ko-KR" altLang="en-US" sz="2000" dirty="0">
              <a:solidFill>
                <a:srgbClr val="26340A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4E88FA4-C397-4C69-B11B-F279AC1AEB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0C179E-1AE1-41CA-ADA4-619863C6EC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295136F-ECBE-401C-BD0E-04FAED508A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094473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4CF401-51B1-48AA-BA86-3E8D417896BA}"/>
              </a:ext>
            </a:extLst>
          </p:cNvPr>
          <p:cNvSpPr txBox="1"/>
          <p:nvPr/>
        </p:nvSpPr>
        <p:spPr>
          <a:xfrm>
            <a:off x="2998843" y="899333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C73B6C9E-70CD-424A-BF92-8221FC86DF3E}"/>
              </a:ext>
            </a:extLst>
          </p:cNvPr>
          <p:cNvSpPr/>
          <p:nvPr/>
        </p:nvSpPr>
        <p:spPr>
          <a:xfrm>
            <a:off x="6327128" y="42317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4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rgbClr val="26340A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C5F058-DAC1-447E-A826-5091C9474820}"/>
              </a:ext>
            </a:extLst>
          </p:cNvPr>
          <p:cNvSpPr txBox="1"/>
          <p:nvPr/>
        </p:nvSpPr>
        <p:spPr>
          <a:xfrm>
            <a:off x="2039375" y="2516333"/>
            <a:ext cx="3829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6340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329B49-4BC8-47B7-A4AC-E562BFBDBDFB}"/>
              </a:ext>
            </a:extLst>
          </p:cNvPr>
          <p:cNvSpPr txBox="1"/>
          <p:nvPr/>
        </p:nvSpPr>
        <p:spPr>
          <a:xfrm>
            <a:off x="2074011" y="2942292"/>
            <a:ext cx="3798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AB721F-129A-4011-ADA2-6B7673F512FC}"/>
              </a:ext>
            </a:extLst>
          </p:cNvPr>
          <p:cNvSpPr txBox="1"/>
          <p:nvPr/>
        </p:nvSpPr>
        <p:spPr>
          <a:xfrm>
            <a:off x="6943505" y="2516333"/>
            <a:ext cx="3829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6340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DF59FB-45CB-4AB1-8A0A-B49458E989CD}"/>
              </a:ext>
            </a:extLst>
          </p:cNvPr>
          <p:cNvSpPr txBox="1"/>
          <p:nvPr/>
        </p:nvSpPr>
        <p:spPr>
          <a:xfrm>
            <a:off x="6978141" y="2942292"/>
            <a:ext cx="3798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666F53-DCE2-443C-ADF5-2F67174CED7B}"/>
              </a:ext>
            </a:extLst>
          </p:cNvPr>
          <p:cNvSpPr txBox="1"/>
          <p:nvPr/>
        </p:nvSpPr>
        <p:spPr>
          <a:xfrm>
            <a:off x="2039375" y="4186041"/>
            <a:ext cx="3829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6340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16B50D-C011-4BA9-B987-2E2337E2164D}"/>
              </a:ext>
            </a:extLst>
          </p:cNvPr>
          <p:cNvSpPr txBox="1"/>
          <p:nvPr/>
        </p:nvSpPr>
        <p:spPr>
          <a:xfrm>
            <a:off x="2074011" y="4612000"/>
            <a:ext cx="3798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9FC841-2B89-4200-8D54-63B2173490E5}"/>
              </a:ext>
            </a:extLst>
          </p:cNvPr>
          <p:cNvSpPr txBox="1"/>
          <p:nvPr/>
        </p:nvSpPr>
        <p:spPr>
          <a:xfrm>
            <a:off x="6943505" y="4186041"/>
            <a:ext cx="3829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6340A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A47136-B660-4B2A-8D3D-635EB91CA144}"/>
              </a:ext>
            </a:extLst>
          </p:cNvPr>
          <p:cNvSpPr txBox="1"/>
          <p:nvPr/>
        </p:nvSpPr>
        <p:spPr>
          <a:xfrm>
            <a:off x="6978141" y="4612000"/>
            <a:ext cx="3798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30" name="그래픽 2">
            <a:extLst>
              <a:ext uri="{FF2B5EF4-FFF2-40B4-BE49-F238E27FC236}">
                <a16:creationId xmlns:a16="http://schemas.microsoft.com/office/drawing/2014/main" id="{0BA3CCE3-E0BF-4A2A-B95C-D34990F25A80}"/>
              </a:ext>
            </a:extLst>
          </p:cNvPr>
          <p:cNvSpPr/>
          <p:nvPr/>
        </p:nvSpPr>
        <p:spPr>
          <a:xfrm>
            <a:off x="1415762" y="25550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97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rgbClr val="26340A"/>
              </a:solidFill>
            </a:endParaRPr>
          </a:p>
        </p:txBody>
      </p:sp>
      <p:sp>
        <p:nvSpPr>
          <p:cNvPr id="31" name="그래픽 8">
            <a:extLst>
              <a:ext uri="{FF2B5EF4-FFF2-40B4-BE49-F238E27FC236}">
                <a16:creationId xmlns:a16="http://schemas.microsoft.com/office/drawing/2014/main" id="{996990F8-17A9-46DF-898E-509BAF7D9766}"/>
              </a:ext>
            </a:extLst>
          </p:cNvPr>
          <p:cNvSpPr/>
          <p:nvPr/>
        </p:nvSpPr>
        <p:spPr>
          <a:xfrm>
            <a:off x="1415762" y="422479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97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rgbClr val="26340A"/>
              </a:solidFill>
            </a:endParaRPr>
          </a:p>
        </p:txBody>
      </p:sp>
      <p:sp>
        <p:nvSpPr>
          <p:cNvPr id="32" name="그래픽 5">
            <a:extLst>
              <a:ext uri="{FF2B5EF4-FFF2-40B4-BE49-F238E27FC236}">
                <a16:creationId xmlns:a16="http://schemas.microsoft.com/office/drawing/2014/main" id="{CC9C9C20-5D94-4EB7-8F17-6BEB506CD3FF}"/>
              </a:ext>
            </a:extLst>
          </p:cNvPr>
          <p:cNvSpPr/>
          <p:nvPr/>
        </p:nvSpPr>
        <p:spPr>
          <a:xfrm>
            <a:off x="6319892" y="25550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97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rgbClr val="2634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078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7B9B72-F4DD-4047-9565-8976F3D476FA}"/>
              </a:ext>
            </a:extLst>
          </p:cNvPr>
          <p:cNvSpPr txBox="1"/>
          <p:nvPr/>
        </p:nvSpPr>
        <p:spPr>
          <a:xfrm>
            <a:off x="2998843" y="899333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028E627-9FF0-4C74-B740-A98A6B5BD43F}"/>
              </a:ext>
            </a:extLst>
          </p:cNvPr>
          <p:cNvSpPr/>
          <p:nvPr/>
        </p:nvSpPr>
        <p:spPr>
          <a:xfrm>
            <a:off x="1932713" y="3810002"/>
            <a:ext cx="4383860" cy="1040991"/>
          </a:xfrm>
          <a:prstGeom prst="rect">
            <a:avLst/>
          </a:prstGeom>
          <a:solidFill>
            <a:srgbClr val="F44D45"/>
          </a:solidFill>
          <a:ln w="31750" cap="flat">
            <a:solidFill>
              <a:srgbClr val="F44D4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B8461B2-BD3D-4055-8108-5573483137FC}"/>
              </a:ext>
            </a:extLst>
          </p:cNvPr>
          <p:cNvSpPr/>
          <p:nvPr/>
        </p:nvSpPr>
        <p:spPr>
          <a:xfrm>
            <a:off x="1932713" y="2007008"/>
            <a:ext cx="4383860" cy="1040991"/>
          </a:xfrm>
          <a:prstGeom prst="rect">
            <a:avLst/>
          </a:prstGeom>
          <a:solidFill>
            <a:srgbClr val="F44D45"/>
          </a:solidFill>
          <a:ln w="31750" cap="flat">
            <a:solidFill>
              <a:srgbClr val="F44D4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ED0D19C-7C48-402E-908A-12966C74A3AA}"/>
              </a:ext>
            </a:extLst>
          </p:cNvPr>
          <p:cNvSpPr/>
          <p:nvPr/>
        </p:nvSpPr>
        <p:spPr>
          <a:xfrm>
            <a:off x="891720" y="2007008"/>
            <a:ext cx="1040992" cy="1040992"/>
          </a:xfrm>
          <a:prstGeom prst="rect">
            <a:avLst/>
          </a:prstGeom>
          <a:solidFill>
            <a:srgbClr val="FFFCF1"/>
          </a:solidFill>
          <a:ln w="31750" cap="flat">
            <a:solidFill>
              <a:srgbClr val="F44D45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868E6-C702-4DB7-A67A-B9CB99A4439B}"/>
              </a:ext>
            </a:extLst>
          </p:cNvPr>
          <p:cNvSpPr txBox="1"/>
          <p:nvPr/>
        </p:nvSpPr>
        <p:spPr>
          <a:xfrm>
            <a:off x="2193379" y="2419813"/>
            <a:ext cx="412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6B4EF11-5BBB-4D0B-9633-6E606BAF1883}"/>
              </a:ext>
            </a:extLst>
          </p:cNvPr>
          <p:cNvSpPr/>
          <p:nvPr/>
        </p:nvSpPr>
        <p:spPr>
          <a:xfrm>
            <a:off x="2193376" y="2124794"/>
            <a:ext cx="41142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271CF22-333A-4B5D-939B-67C35420BB9B}"/>
              </a:ext>
            </a:extLst>
          </p:cNvPr>
          <p:cNvSpPr/>
          <p:nvPr/>
        </p:nvSpPr>
        <p:spPr>
          <a:xfrm>
            <a:off x="891720" y="3810001"/>
            <a:ext cx="1040992" cy="1040992"/>
          </a:xfrm>
          <a:prstGeom prst="rect">
            <a:avLst/>
          </a:prstGeom>
          <a:solidFill>
            <a:srgbClr val="FFFCF1"/>
          </a:solidFill>
          <a:ln w="31750" cap="flat">
            <a:solidFill>
              <a:srgbClr val="F44D45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A92AEA-F314-49B1-9136-1E2D703A113A}"/>
              </a:ext>
            </a:extLst>
          </p:cNvPr>
          <p:cNvSpPr txBox="1"/>
          <p:nvPr/>
        </p:nvSpPr>
        <p:spPr>
          <a:xfrm>
            <a:off x="2193379" y="4222806"/>
            <a:ext cx="412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A57A3BB-E46E-4886-8489-A90DEAFC70C5}"/>
              </a:ext>
            </a:extLst>
          </p:cNvPr>
          <p:cNvSpPr/>
          <p:nvPr/>
        </p:nvSpPr>
        <p:spPr>
          <a:xfrm>
            <a:off x="2193376" y="3927787"/>
            <a:ext cx="41142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8F3A86EB-5310-4FED-8BF7-28EBE4212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13" y="4572330"/>
            <a:ext cx="482982" cy="618722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BC7A1F2-E705-4C5D-A718-E66BD411F5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92608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A9E370-C2C5-4EFC-BCAB-176BD23FACAF}"/>
              </a:ext>
            </a:extLst>
          </p:cNvPr>
          <p:cNvSpPr txBox="1"/>
          <p:nvPr/>
        </p:nvSpPr>
        <p:spPr>
          <a:xfrm>
            <a:off x="2998843" y="899333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CED7C6-E81E-4ADC-B4AE-5B8EC9B06D6D}"/>
              </a:ext>
            </a:extLst>
          </p:cNvPr>
          <p:cNvSpPr txBox="1"/>
          <p:nvPr/>
        </p:nvSpPr>
        <p:spPr>
          <a:xfrm>
            <a:off x="874527" y="5042960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B6FC359-125D-447C-B1F4-159A304FC1E8}"/>
              </a:ext>
            </a:extLst>
          </p:cNvPr>
          <p:cNvSpPr/>
          <p:nvPr/>
        </p:nvSpPr>
        <p:spPr>
          <a:xfrm>
            <a:off x="874526" y="4617043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371E1A-98BF-414D-9BEE-C8C7E42357AA}"/>
              </a:ext>
            </a:extLst>
          </p:cNvPr>
          <p:cNvSpPr txBox="1"/>
          <p:nvPr/>
        </p:nvSpPr>
        <p:spPr>
          <a:xfrm>
            <a:off x="4622800" y="5042960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0DCA54B-4E38-45F8-A826-26B5C512C406}"/>
              </a:ext>
            </a:extLst>
          </p:cNvPr>
          <p:cNvSpPr/>
          <p:nvPr/>
        </p:nvSpPr>
        <p:spPr>
          <a:xfrm>
            <a:off x="4622799" y="4617043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9EA22F-314C-4F03-8336-FC723A50CBC6}"/>
              </a:ext>
            </a:extLst>
          </p:cNvPr>
          <p:cNvSpPr txBox="1"/>
          <p:nvPr/>
        </p:nvSpPr>
        <p:spPr>
          <a:xfrm>
            <a:off x="8366811" y="5042960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D259595-F05E-4701-9256-59A8D66D077D}"/>
              </a:ext>
            </a:extLst>
          </p:cNvPr>
          <p:cNvSpPr/>
          <p:nvPr/>
        </p:nvSpPr>
        <p:spPr>
          <a:xfrm>
            <a:off x="8366810" y="4617043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58BD76A-F211-408B-9CFC-AF8BBEFE24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5CF5B8E-7E10-45B6-BD43-67BE8DEA26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3A3D30-7615-4516-966B-73D9F213FD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186436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27729FB2-2ADD-473B-B5C6-96A33CCD1107}"/>
              </a:ext>
            </a:extLst>
          </p:cNvPr>
          <p:cNvSpPr/>
          <p:nvPr/>
        </p:nvSpPr>
        <p:spPr>
          <a:xfrm>
            <a:off x="6742299" y="2772859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597D2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FCF1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FFCF1"/>
              </a:solidFill>
              <a:latin typeface="+mj-lt"/>
            </a:endParaRP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2DEE8B6B-F86B-4D9F-B9BE-C21C6685B407}"/>
              </a:ext>
            </a:extLst>
          </p:cNvPr>
          <p:cNvSpPr/>
          <p:nvPr/>
        </p:nvSpPr>
        <p:spPr>
          <a:xfrm>
            <a:off x="4440677" y="2772859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597D2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FCF1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FFFCF1"/>
              </a:solidFill>
              <a:latin typeface="+mj-lt"/>
            </a:endParaRPr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04B5F5A2-B770-4EAC-AB22-AD04F80B6EE1}"/>
              </a:ext>
            </a:extLst>
          </p:cNvPr>
          <p:cNvSpPr/>
          <p:nvPr/>
        </p:nvSpPr>
        <p:spPr>
          <a:xfrm>
            <a:off x="5017411" y="4497768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FCF1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FFCF1"/>
              </a:solidFill>
              <a:latin typeface="+mj-lt"/>
            </a:endParaRP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15D9F1ED-301F-4784-BF6D-5DF343BBEDDF}"/>
              </a:ext>
            </a:extLst>
          </p:cNvPr>
          <p:cNvSpPr/>
          <p:nvPr/>
        </p:nvSpPr>
        <p:spPr>
          <a:xfrm>
            <a:off x="5017411" y="2196126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FCF1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FFCF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8754B4E-DA24-4E17-82BB-3F75A789E0C0}"/>
              </a:ext>
            </a:extLst>
          </p:cNvPr>
          <p:cNvSpPr txBox="1"/>
          <p:nvPr/>
        </p:nvSpPr>
        <p:spPr>
          <a:xfrm>
            <a:off x="8050452" y="2375777"/>
            <a:ext cx="2935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 </a:t>
            </a:r>
            <a:r>
              <a:rPr lang="en-US" altLang="ko-KR" sz="1600" dirty="0" err="1">
                <a:solidFill>
                  <a:srgbClr val="26340A"/>
                </a:solidFill>
              </a:rPr>
              <a:t>eiusmod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tempor</a:t>
            </a:r>
            <a:endParaRPr lang="en-US" altLang="ko-KR" sz="1600" dirty="0">
              <a:solidFill>
                <a:srgbClr val="26340A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D177224-83AC-4A53-9C32-A41BF390251E}"/>
              </a:ext>
            </a:extLst>
          </p:cNvPr>
          <p:cNvSpPr/>
          <p:nvPr/>
        </p:nvSpPr>
        <p:spPr>
          <a:xfrm>
            <a:off x="8050452" y="2030182"/>
            <a:ext cx="2935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4691937-B13C-4708-8A1C-DCA64D139E91}"/>
              </a:ext>
            </a:extLst>
          </p:cNvPr>
          <p:cNvSpPr txBox="1"/>
          <p:nvPr/>
        </p:nvSpPr>
        <p:spPr>
          <a:xfrm>
            <a:off x="8050452" y="5121600"/>
            <a:ext cx="2935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 </a:t>
            </a:r>
            <a:r>
              <a:rPr lang="en-US" altLang="ko-KR" sz="1600" dirty="0" err="1">
                <a:solidFill>
                  <a:srgbClr val="26340A"/>
                </a:solidFill>
              </a:rPr>
              <a:t>eiusmod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tempor</a:t>
            </a:r>
            <a:endParaRPr lang="en-US" altLang="ko-KR" sz="1600" dirty="0">
              <a:solidFill>
                <a:srgbClr val="26340A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ACA8866B-AD4E-4E1E-8D3B-565FC524BC53}"/>
              </a:ext>
            </a:extLst>
          </p:cNvPr>
          <p:cNvSpPr/>
          <p:nvPr/>
        </p:nvSpPr>
        <p:spPr>
          <a:xfrm>
            <a:off x="8050452" y="4776005"/>
            <a:ext cx="2935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B900987-C535-4915-9E9B-765188EFBCAC}"/>
              </a:ext>
            </a:extLst>
          </p:cNvPr>
          <p:cNvSpPr txBox="1"/>
          <p:nvPr/>
        </p:nvSpPr>
        <p:spPr>
          <a:xfrm>
            <a:off x="1208686" y="2375777"/>
            <a:ext cx="2935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 </a:t>
            </a:r>
            <a:r>
              <a:rPr lang="en-US" altLang="ko-KR" sz="1600" dirty="0" err="1">
                <a:solidFill>
                  <a:srgbClr val="26340A"/>
                </a:solidFill>
              </a:rPr>
              <a:t>eiusmod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tempor</a:t>
            </a:r>
            <a:endParaRPr lang="en-US" altLang="ko-KR" sz="1600" dirty="0">
              <a:solidFill>
                <a:srgbClr val="26340A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A2B1D3D-356D-45B2-8A7E-7E117E058C37}"/>
              </a:ext>
            </a:extLst>
          </p:cNvPr>
          <p:cNvSpPr/>
          <p:nvPr/>
        </p:nvSpPr>
        <p:spPr>
          <a:xfrm>
            <a:off x="1208686" y="2030182"/>
            <a:ext cx="2935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53669A-ADEE-453D-97D7-C8DC61F57D5B}"/>
              </a:ext>
            </a:extLst>
          </p:cNvPr>
          <p:cNvSpPr txBox="1"/>
          <p:nvPr/>
        </p:nvSpPr>
        <p:spPr>
          <a:xfrm>
            <a:off x="1208686" y="5121600"/>
            <a:ext cx="2935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 </a:t>
            </a:r>
            <a:r>
              <a:rPr lang="en-US" altLang="ko-KR" sz="1600" dirty="0" err="1">
                <a:solidFill>
                  <a:srgbClr val="26340A"/>
                </a:solidFill>
              </a:rPr>
              <a:t>eiusmod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tempor</a:t>
            </a:r>
            <a:endParaRPr lang="en-US" altLang="ko-KR" sz="1600" dirty="0">
              <a:solidFill>
                <a:srgbClr val="26340A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DB9FC3F-0D08-417E-80CC-064D6C5262A7}"/>
              </a:ext>
            </a:extLst>
          </p:cNvPr>
          <p:cNvSpPr/>
          <p:nvPr/>
        </p:nvSpPr>
        <p:spPr>
          <a:xfrm>
            <a:off x="1208686" y="4776005"/>
            <a:ext cx="2935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26E72E7-FBC6-4B01-8FC3-7EEB2CC219DC}"/>
              </a:ext>
            </a:extLst>
          </p:cNvPr>
          <p:cNvSpPr/>
          <p:nvPr/>
        </p:nvSpPr>
        <p:spPr>
          <a:xfrm>
            <a:off x="5256336" y="3433227"/>
            <a:ext cx="165914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3EEFD6-B3CF-4AA2-A6FB-9C62908CC76F}"/>
              </a:ext>
            </a:extLst>
          </p:cNvPr>
          <p:cNvSpPr txBox="1"/>
          <p:nvPr/>
        </p:nvSpPr>
        <p:spPr>
          <a:xfrm>
            <a:off x="2998843" y="9103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639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타원 12">
            <a:extLst>
              <a:ext uri="{FF2B5EF4-FFF2-40B4-BE49-F238E27FC236}">
                <a16:creationId xmlns:a16="http://schemas.microsoft.com/office/drawing/2014/main" id="{8DDEBDF7-7E0B-4123-887B-AACAA0DF41DF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rgbClr val="FFFCF1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FFFCF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F015B1-B627-46C9-8537-E64EF0F994FB}"/>
              </a:ext>
            </a:extLst>
          </p:cNvPr>
          <p:cNvSpPr txBox="1"/>
          <p:nvPr/>
        </p:nvSpPr>
        <p:spPr>
          <a:xfrm>
            <a:off x="1843163" y="3808433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 </a:t>
            </a:r>
            <a:r>
              <a:rPr lang="en-US" altLang="ko-KR" sz="1600" dirty="0" err="1">
                <a:solidFill>
                  <a:srgbClr val="26340A"/>
                </a:solidFill>
              </a:rPr>
              <a:t>eiusmod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tempor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incididunt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ut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labore</a:t>
            </a:r>
            <a:r>
              <a:rPr lang="en-US" altLang="ko-KR" sz="1600" dirty="0">
                <a:solidFill>
                  <a:srgbClr val="26340A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6340A"/>
                </a:solidFill>
              </a:rPr>
              <a:t>aliqua</a:t>
            </a:r>
            <a:r>
              <a:rPr lang="en-US" altLang="ko-KR" sz="1600" dirty="0">
                <a:solidFill>
                  <a:srgbClr val="26340A"/>
                </a:solidFill>
              </a:rPr>
              <a:t>.</a:t>
            </a:r>
            <a:endParaRPr lang="ko-KR" altLang="en-US" sz="1600" dirty="0">
              <a:solidFill>
                <a:srgbClr val="26340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8AB88DA-6472-4E9C-A9AE-B442062199E4}"/>
              </a:ext>
            </a:extLst>
          </p:cNvPr>
          <p:cNvSpPr/>
          <p:nvPr/>
        </p:nvSpPr>
        <p:spPr>
          <a:xfrm>
            <a:off x="1847249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F87E51EB-345A-4576-A991-0E304343316C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rgbClr val="FFFCF1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FFFCF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2F0F21-6BC8-488F-BC32-C5D2C0B81608}"/>
              </a:ext>
            </a:extLst>
          </p:cNvPr>
          <p:cNvSpPr txBox="1"/>
          <p:nvPr/>
        </p:nvSpPr>
        <p:spPr>
          <a:xfrm>
            <a:off x="6576966" y="3808433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 </a:t>
            </a:r>
            <a:r>
              <a:rPr lang="en-US" altLang="ko-KR" sz="1600" dirty="0" err="1">
                <a:solidFill>
                  <a:srgbClr val="26340A"/>
                </a:solidFill>
              </a:rPr>
              <a:t>eiusmod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tempor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incididunt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ut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labore</a:t>
            </a:r>
            <a:r>
              <a:rPr lang="en-US" altLang="ko-KR" sz="1600" dirty="0">
                <a:solidFill>
                  <a:srgbClr val="26340A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6340A"/>
                </a:solidFill>
              </a:rPr>
              <a:t>aliqua</a:t>
            </a:r>
            <a:r>
              <a:rPr lang="en-US" altLang="ko-KR" sz="1600" dirty="0">
                <a:solidFill>
                  <a:srgbClr val="26340A"/>
                </a:solidFill>
              </a:rPr>
              <a:t>.</a:t>
            </a:r>
            <a:endParaRPr lang="ko-KR" altLang="en-US" sz="1600" dirty="0">
              <a:solidFill>
                <a:srgbClr val="26340A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8B96129-C1D7-47CF-85A9-D66C2352499E}"/>
              </a:ext>
            </a:extLst>
          </p:cNvPr>
          <p:cNvSpPr/>
          <p:nvPr/>
        </p:nvSpPr>
        <p:spPr>
          <a:xfrm>
            <a:off x="6581052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26340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7015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378FAC8-C27B-4057-A30F-221E846F3AF3}"/>
              </a:ext>
            </a:extLst>
          </p:cNvPr>
          <p:cNvSpPr txBox="1"/>
          <p:nvPr/>
        </p:nvSpPr>
        <p:spPr>
          <a:xfrm>
            <a:off x="3365408" y="1888999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40A"/>
                </a:solidFill>
              </a:rPr>
              <a:t>amet</a:t>
            </a:r>
            <a:r>
              <a:rPr lang="en-US" altLang="ko-KR" sz="1200" dirty="0">
                <a:solidFill>
                  <a:srgbClr val="26340A"/>
                </a:solidFill>
              </a:rPr>
              <a:t>, </a:t>
            </a:r>
            <a:r>
              <a:rPr lang="en-US" altLang="ko-KR" sz="12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elit</a:t>
            </a:r>
            <a:r>
              <a:rPr lang="en-US" altLang="ko-KR" sz="1200" dirty="0">
                <a:solidFill>
                  <a:srgbClr val="26340A"/>
                </a:solidFill>
              </a:rPr>
              <a:t>, sed do </a:t>
            </a:r>
            <a:r>
              <a:rPr lang="en-US" altLang="ko-KR" sz="1200" dirty="0" err="1">
                <a:solidFill>
                  <a:srgbClr val="26340A"/>
                </a:solidFill>
              </a:rPr>
              <a:t>eiusmod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tempor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incididunt</a:t>
            </a:r>
            <a:endParaRPr lang="ko-KR" altLang="en-US" sz="1200" dirty="0">
              <a:solidFill>
                <a:srgbClr val="26340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6B1B0F4-6A4F-4F43-A927-7D224C712256}"/>
              </a:ext>
            </a:extLst>
          </p:cNvPr>
          <p:cNvSpPr/>
          <p:nvPr/>
        </p:nvSpPr>
        <p:spPr>
          <a:xfrm>
            <a:off x="3365406" y="1550438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6340A"/>
                </a:solidFill>
              </a:rPr>
              <a:t>Lorem ipsum</a:t>
            </a:r>
            <a:endParaRPr lang="ko-KR" altLang="en-US" sz="1600" dirty="0">
              <a:solidFill>
                <a:srgbClr val="26340A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E76446-AD37-404F-A812-C1CE34A2C29C}"/>
              </a:ext>
            </a:extLst>
          </p:cNvPr>
          <p:cNvSpPr txBox="1"/>
          <p:nvPr/>
        </p:nvSpPr>
        <p:spPr>
          <a:xfrm>
            <a:off x="8559708" y="1888999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40A"/>
                </a:solidFill>
              </a:rPr>
              <a:t>amet</a:t>
            </a:r>
            <a:r>
              <a:rPr lang="en-US" altLang="ko-KR" sz="1200" dirty="0">
                <a:solidFill>
                  <a:srgbClr val="26340A"/>
                </a:solidFill>
              </a:rPr>
              <a:t>, </a:t>
            </a:r>
            <a:r>
              <a:rPr lang="en-US" altLang="ko-KR" sz="12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elit</a:t>
            </a:r>
            <a:r>
              <a:rPr lang="en-US" altLang="ko-KR" sz="1200" dirty="0">
                <a:solidFill>
                  <a:srgbClr val="26340A"/>
                </a:solidFill>
              </a:rPr>
              <a:t>, sed do </a:t>
            </a:r>
            <a:r>
              <a:rPr lang="en-US" altLang="ko-KR" sz="1200" dirty="0" err="1">
                <a:solidFill>
                  <a:srgbClr val="26340A"/>
                </a:solidFill>
              </a:rPr>
              <a:t>eiusmod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tempor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incididunt</a:t>
            </a:r>
            <a:endParaRPr lang="ko-KR" altLang="en-US" sz="1200" dirty="0">
              <a:solidFill>
                <a:srgbClr val="26340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D8AFCE9-F6BD-4E0D-8260-2819922308FF}"/>
              </a:ext>
            </a:extLst>
          </p:cNvPr>
          <p:cNvSpPr/>
          <p:nvPr/>
        </p:nvSpPr>
        <p:spPr>
          <a:xfrm>
            <a:off x="8559706" y="1550438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6340A"/>
                </a:solidFill>
              </a:rPr>
              <a:t>Lorem ipsum</a:t>
            </a:r>
            <a:endParaRPr lang="ko-KR" altLang="en-US" sz="1600" dirty="0">
              <a:solidFill>
                <a:srgbClr val="26340A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B11F9D-D8D6-4FDA-94EA-336ED86FAD02}"/>
              </a:ext>
            </a:extLst>
          </p:cNvPr>
          <p:cNvSpPr txBox="1"/>
          <p:nvPr/>
        </p:nvSpPr>
        <p:spPr>
          <a:xfrm>
            <a:off x="3365408" y="4494438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40A"/>
                </a:solidFill>
              </a:rPr>
              <a:t>amet</a:t>
            </a:r>
            <a:r>
              <a:rPr lang="en-US" altLang="ko-KR" sz="1200" dirty="0">
                <a:solidFill>
                  <a:srgbClr val="26340A"/>
                </a:solidFill>
              </a:rPr>
              <a:t>, </a:t>
            </a:r>
            <a:r>
              <a:rPr lang="en-US" altLang="ko-KR" sz="12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elit</a:t>
            </a:r>
            <a:r>
              <a:rPr lang="en-US" altLang="ko-KR" sz="1200" dirty="0">
                <a:solidFill>
                  <a:srgbClr val="26340A"/>
                </a:solidFill>
              </a:rPr>
              <a:t>, sed do </a:t>
            </a:r>
            <a:r>
              <a:rPr lang="en-US" altLang="ko-KR" sz="1200" dirty="0" err="1">
                <a:solidFill>
                  <a:srgbClr val="26340A"/>
                </a:solidFill>
              </a:rPr>
              <a:t>eiusmod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tempor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incididunt</a:t>
            </a:r>
            <a:endParaRPr lang="ko-KR" altLang="en-US" sz="1200" dirty="0">
              <a:solidFill>
                <a:srgbClr val="26340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10F495A-A645-4A49-AEE8-12169DDE101D}"/>
              </a:ext>
            </a:extLst>
          </p:cNvPr>
          <p:cNvSpPr/>
          <p:nvPr/>
        </p:nvSpPr>
        <p:spPr>
          <a:xfrm>
            <a:off x="3365406" y="4155877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6340A"/>
                </a:solidFill>
              </a:rPr>
              <a:t>Lorem ipsum</a:t>
            </a:r>
            <a:endParaRPr lang="ko-KR" altLang="en-US" sz="1600" dirty="0">
              <a:solidFill>
                <a:srgbClr val="26340A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EF25E8-DA3C-441A-926E-E4D8113ED51E}"/>
              </a:ext>
            </a:extLst>
          </p:cNvPr>
          <p:cNvSpPr txBox="1"/>
          <p:nvPr/>
        </p:nvSpPr>
        <p:spPr>
          <a:xfrm>
            <a:off x="8559708" y="4494438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40A"/>
                </a:solidFill>
              </a:rPr>
              <a:t>amet</a:t>
            </a:r>
            <a:r>
              <a:rPr lang="en-US" altLang="ko-KR" sz="1200" dirty="0">
                <a:solidFill>
                  <a:srgbClr val="26340A"/>
                </a:solidFill>
              </a:rPr>
              <a:t>, </a:t>
            </a:r>
            <a:r>
              <a:rPr lang="en-US" altLang="ko-KR" sz="12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elit</a:t>
            </a:r>
            <a:r>
              <a:rPr lang="en-US" altLang="ko-KR" sz="1200" dirty="0">
                <a:solidFill>
                  <a:srgbClr val="26340A"/>
                </a:solidFill>
              </a:rPr>
              <a:t>, sed do </a:t>
            </a:r>
            <a:r>
              <a:rPr lang="en-US" altLang="ko-KR" sz="1200" dirty="0" err="1">
                <a:solidFill>
                  <a:srgbClr val="26340A"/>
                </a:solidFill>
              </a:rPr>
              <a:t>eiusmod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tempor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incididunt</a:t>
            </a:r>
            <a:endParaRPr lang="ko-KR" altLang="en-US" sz="1200" dirty="0">
              <a:solidFill>
                <a:srgbClr val="26340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BFFF2E3-8A17-4496-AF60-E63520F67F13}"/>
              </a:ext>
            </a:extLst>
          </p:cNvPr>
          <p:cNvSpPr/>
          <p:nvPr/>
        </p:nvSpPr>
        <p:spPr>
          <a:xfrm>
            <a:off x="8559706" y="4155877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6340A"/>
                </a:solidFill>
              </a:rPr>
              <a:t>Lorem ipsum</a:t>
            </a:r>
            <a:endParaRPr lang="ko-KR" altLang="en-US" sz="1600" dirty="0">
              <a:solidFill>
                <a:srgbClr val="26340A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797AD68-B625-4C38-9A69-267BB2A556B6}"/>
              </a:ext>
            </a:extLst>
          </p:cNvPr>
          <p:cNvSpPr/>
          <p:nvPr/>
        </p:nvSpPr>
        <p:spPr>
          <a:xfrm>
            <a:off x="3365406" y="1155123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19XX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E0510F4-EF6C-4C66-9CE6-40ED55AD1A40}"/>
              </a:ext>
            </a:extLst>
          </p:cNvPr>
          <p:cNvSpPr/>
          <p:nvPr/>
        </p:nvSpPr>
        <p:spPr>
          <a:xfrm>
            <a:off x="8559706" y="1155123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19XX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8BFEA57-500F-44EC-B81A-1E276C1F0834}"/>
              </a:ext>
            </a:extLst>
          </p:cNvPr>
          <p:cNvSpPr/>
          <p:nvPr/>
        </p:nvSpPr>
        <p:spPr>
          <a:xfrm>
            <a:off x="3365406" y="3760562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35D8DB7-1FD8-46E6-B074-16A86DBC0608}"/>
              </a:ext>
            </a:extLst>
          </p:cNvPr>
          <p:cNvSpPr/>
          <p:nvPr/>
        </p:nvSpPr>
        <p:spPr>
          <a:xfrm>
            <a:off x="8559706" y="3760562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20XX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DC2B743-0AD5-4442-9500-6D17116D71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0116906-D663-4B4D-910F-DE20F2DCD5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C87712D-4A06-46DF-B489-8484CB4956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DEA9404-BCCC-44A5-A061-3B5CEBB9412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8670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84186661-EC8E-4711-BBB6-1FBEE432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246098"/>
            <a:ext cx="417454" cy="30308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8197EC7-D7FB-45DD-81A4-0D288DB8E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246097"/>
            <a:ext cx="417454" cy="3030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4E2528D-786A-4E0C-9C57-9C75E871D4C3}"/>
              </a:ext>
            </a:extLst>
          </p:cNvPr>
          <p:cNvSpPr txBox="1"/>
          <p:nvPr/>
        </p:nvSpPr>
        <p:spPr>
          <a:xfrm>
            <a:off x="2545752" y="2397638"/>
            <a:ext cx="7100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26340A"/>
                </a:solidFill>
              </a:rPr>
              <a:t>amet</a:t>
            </a:r>
            <a:r>
              <a:rPr lang="en-US" altLang="ko-KR" sz="2400" dirty="0">
                <a:solidFill>
                  <a:srgbClr val="26340A"/>
                </a:solidFill>
              </a:rPr>
              <a:t>, </a:t>
            </a:r>
            <a:r>
              <a:rPr lang="en-US" altLang="ko-KR" sz="2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2400" dirty="0">
                <a:solidFill>
                  <a:srgbClr val="26340A"/>
                </a:solidFill>
              </a:rPr>
              <a:t> </a:t>
            </a:r>
            <a:r>
              <a:rPr lang="en-US" altLang="ko-KR" sz="2400" dirty="0" err="1">
                <a:solidFill>
                  <a:srgbClr val="26340A"/>
                </a:solidFill>
              </a:rPr>
              <a:t>adipiscing</a:t>
            </a:r>
            <a:r>
              <a:rPr lang="en-US" altLang="ko-KR" sz="2400" dirty="0">
                <a:solidFill>
                  <a:srgbClr val="26340A"/>
                </a:solidFill>
              </a:rPr>
              <a:t> </a:t>
            </a:r>
            <a:r>
              <a:rPr lang="en-US" altLang="ko-KR" sz="2400" dirty="0" err="1">
                <a:solidFill>
                  <a:srgbClr val="26340A"/>
                </a:solidFill>
              </a:rPr>
              <a:t>elit</a:t>
            </a:r>
            <a:r>
              <a:rPr lang="en-US" altLang="ko-KR" sz="2400" dirty="0">
                <a:solidFill>
                  <a:srgbClr val="26340A"/>
                </a:solidFill>
              </a:rPr>
              <a:t>, sed do </a:t>
            </a:r>
            <a:r>
              <a:rPr lang="en-US" altLang="ko-KR" sz="2400" dirty="0" err="1">
                <a:solidFill>
                  <a:srgbClr val="26340A"/>
                </a:solidFill>
              </a:rPr>
              <a:t>eiusmod</a:t>
            </a:r>
            <a:r>
              <a:rPr lang="en-US" altLang="ko-KR" sz="2400" dirty="0">
                <a:solidFill>
                  <a:srgbClr val="26340A"/>
                </a:solidFill>
              </a:rPr>
              <a:t> </a:t>
            </a:r>
            <a:r>
              <a:rPr lang="en-US" altLang="ko-KR" sz="2400" dirty="0" err="1">
                <a:solidFill>
                  <a:srgbClr val="26340A"/>
                </a:solidFill>
              </a:rPr>
              <a:t>tempor</a:t>
            </a:r>
            <a:r>
              <a:rPr lang="en-US" altLang="ko-KR" sz="2400" dirty="0">
                <a:solidFill>
                  <a:srgbClr val="26340A"/>
                </a:solidFill>
              </a:rPr>
              <a:t> </a:t>
            </a:r>
            <a:r>
              <a:rPr lang="en-US" altLang="ko-KR" sz="2400" dirty="0" err="1">
                <a:solidFill>
                  <a:srgbClr val="26340A"/>
                </a:solidFill>
              </a:rPr>
              <a:t>incididunt</a:t>
            </a:r>
            <a:r>
              <a:rPr lang="en-US" altLang="ko-KR" sz="2400" dirty="0">
                <a:solidFill>
                  <a:srgbClr val="26340A"/>
                </a:solidFill>
              </a:rPr>
              <a:t> </a:t>
            </a:r>
            <a:r>
              <a:rPr lang="en-US" altLang="ko-KR" sz="2400" dirty="0" err="1">
                <a:solidFill>
                  <a:srgbClr val="26340A"/>
                </a:solidFill>
              </a:rPr>
              <a:t>ut</a:t>
            </a:r>
            <a:r>
              <a:rPr lang="en-US" altLang="ko-KR" sz="2400" dirty="0">
                <a:solidFill>
                  <a:srgbClr val="26340A"/>
                </a:solidFill>
              </a:rPr>
              <a:t> </a:t>
            </a:r>
            <a:r>
              <a:rPr lang="en-US" altLang="ko-KR" sz="2400" dirty="0" err="1">
                <a:solidFill>
                  <a:srgbClr val="26340A"/>
                </a:solidFill>
              </a:rPr>
              <a:t>labore</a:t>
            </a:r>
            <a:r>
              <a:rPr lang="en-US" altLang="ko-KR" sz="2400" dirty="0">
                <a:solidFill>
                  <a:srgbClr val="26340A"/>
                </a:solidFill>
              </a:rPr>
              <a:t> et dolore magna </a:t>
            </a:r>
            <a:r>
              <a:rPr lang="en-US" altLang="ko-KR" sz="2400" dirty="0" err="1">
                <a:solidFill>
                  <a:srgbClr val="26340A"/>
                </a:solidFill>
              </a:rPr>
              <a:t>aliqua</a:t>
            </a:r>
            <a:r>
              <a:rPr lang="en-US" altLang="ko-KR" sz="2400" dirty="0">
                <a:solidFill>
                  <a:srgbClr val="26340A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53F2AE-2A08-476B-80F7-1DBB00E2976E}"/>
              </a:ext>
            </a:extLst>
          </p:cNvPr>
          <p:cNvSpPr txBox="1"/>
          <p:nvPr/>
        </p:nvSpPr>
        <p:spPr>
          <a:xfrm>
            <a:off x="2545752" y="4150238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26340A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895130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2A4C457-6B2A-4DAE-B593-EF27E68A2E3B}"/>
              </a:ext>
            </a:extLst>
          </p:cNvPr>
          <p:cNvSpPr txBox="1"/>
          <p:nvPr/>
        </p:nvSpPr>
        <p:spPr>
          <a:xfrm>
            <a:off x="3175000" y="3396342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0C1AB-2CDC-4C26-9A5A-33CB52B4FA76}"/>
              </a:ext>
            </a:extLst>
          </p:cNvPr>
          <p:cNvSpPr txBox="1"/>
          <p:nvPr/>
        </p:nvSpPr>
        <p:spPr>
          <a:xfrm>
            <a:off x="3242935" y="4104228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</a:rPr>
              <a:t>01:00pm ~ 01:30pm</a:t>
            </a:r>
            <a:endParaRPr lang="ko-KR" altLang="en-US" sz="2000" dirty="0">
              <a:solidFill>
                <a:srgbClr val="26340A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601F195-403F-43B5-A441-449607878B4F}"/>
              </a:ext>
            </a:extLst>
          </p:cNvPr>
          <p:cNvGrpSpPr/>
          <p:nvPr/>
        </p:nvGrpSpPr>
        <p:grpSpPr>
          <a:xfrm>
            <a:off x="5582308" y="2107206"/>
            <a:ext cx="1027384" cy="1170074"/>
            <a:chOff x="6830083" y="5571172"/>
            <a:chExt cx="342900" cy="390525"/>
          </a:xfrm>
          <a:solidFill>
            <a:srgbClr val="F44D45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D8194DB-475F-400E-BFCA-F196F87250F9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8C6D80E-011E-4AA6-8A62-75D6BE49891A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327643" y="1066261"/>
            <a:ext cx="11312814" cy="5587456"/>
            <a:chOff x="1311073" y="1527797"/>
            <a:chExt cx="9551982" cy="4717770"/>
          </a:xfrm>
          <a:solidFill>
            <a:srgbClr val="E3A95E">
              <a:alpha val="5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97D2F"/>
            </a:solidFill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97D2F"/>
            </a:solidFill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597D2F"/>
            </a:solidFill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C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30106" y="2725866"/>
            <a:ext cx="345870" cy="4726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84840" y="4937143"/>
            <a:ext cx="345870" cy="4726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952921" y="2793093"/>
            <a:ext cx="345870" cy="4726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B5C1100-BCE2-4192-BA6E-DC344CC33234}"/>
              </a:ext>
            </a:extLst>
          </p:cNvPr>
          <p:cNvSpPr txBox="1"/>
          <p:nvPr/>
        </p:nvSpPr>
        <p:spPr>
          <a:xfrm>
            <a:off x="2484726" y="398519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26340A"/>
                </a:solidFill>
                <a:latin typeface="+mj-lt"/>
              </a:rPr>
              <a:t>World Map Slide</a:t>
            </a:r>
            <a:endParaRPr lang="ko-KR" altLang="en-US" b="0" dirty="0">
              <a:solidFill>
                <a:srgbClr val="26340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204F0A6-3D9A-43C5-B009-118745E5FE39}"/>
              </a:ext>
            </a:extLst>
          </p:cNvPr>
          <p:cNvSpPr txBox="1"/>
          <p:nvPr/>
        </p:nvSpPr>
        <p:spPr>
          <a:xfrm>
            <a:off x="1739900" y="1067606"/>
            <a:ext cx="871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612BE1-D6F6-4238-9021-6F511601B77A}"/>
              </a:ext>
            </a:extLst>
          </p:cNvPr>
          <p:cNvSpPr txBox="1"/>
          <p:nvPr/>
        </p:nvSpPr>
        <p:spPr>
          <a:xfrm>
            <a:off x="2661870" y="2777202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5169DDF-50C1-4334-8BF9-7589218318B6}"/>
              </a:ext>
            </a:extLst>
          </p:cNvPr>
          <p:cNvSpPr/>
          <p:nvPr/>
        </p:nvSpPr>
        <p:spPr>
          <a:xfrm>
            <a:off x="1975519" y="23624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97530FD-F534-4B0F-AE5A-843A7BF2D5C9}"/>
              </a:ext>
            </a:extLst>
          </p:cNvPr>
          <p:cNvSpPr/>
          <p:nvPr/>
        </p:nvSpPr>
        <p:spPr>
          <a:xfrm>
            <a:off x="2641876" y="2381691"/>
            <a:ext cx="3003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C908E4-BFD7-4004-B6B2-618BA40D7719}"/>
              </a:ext>
            </a:extLst>
          </p:cNvPr>
          <p:cNvSpPr txBox="1"/>
          <p:nvPr/>
        </p:nvSpPr>
        <p:spPr>
          <a:xfrm>
            <a:off x="2661870" y="4644102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EEEE1B9-8866-4CCC-9F42-F31A0A8FA046}"/>
              </a:ext>
            </a:extLst>
          </p:cNvPr>
          <p:cNvSpPr/>
          <p:nvPr/>
        </p:nvSpPr>
        <p:spPr>
          <a:xfrm>
            <a:off x="1975519" y="42293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F0385B-DA3F-4045-8E61-79C53BB88201}"/>
              </a:ext>
            </a:extLst>
          </p:cNvPr>
          <p:cNvSpPr/>
          <p:nvPr/>
        </p:nvSpPr>
        <p:spPr>
          <a:xfrm>
            <a:off x="2641876" y="4248591"/>
            <a:ext cx="3003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2744EF-0524-4A95-9EEC-AAF4117E16D8}"/>
              </a:ext>
            </a:extLst>
          </p:cNvPr>
          <p:cNvSpPr txBox="1"/>
          <p:nvPr/>
        </p:nvSpPr>
        <p:spPr>
          <a:xfrm>
            <a:off x="7468704" y="2777202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42228B8-06EA-4D44-9736-4351594EE3D2}"/>
              </a:ext>
            </a:extLst>
          </p:cNvPr>
          <p:cNvSpPr/>
          <p:nvPr/>
        </p:nvSpPr>
        <p:spPr>
          <a:xfrm>
            <a:off x="6782353" y="23624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C0FE2DE-B26A-42CB-9DEF-E063C014D9B4}"/>
              </a:ext>
            </a:extLst>
          </p:cNvPr>
          <p:cNvSpPr/>
          <p:nvPr/>
        </p:nvSpPr>
        <p:spPr>
          <a:xfrm>
            <a:off x="7448710" y="2381691"/>
            <a:ext cx="3003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29359A-BAFA-4919-A675-D13B8924F0F4}"/>
              </a:ext>
            </a:extLst>
          </p:cNvPr>
          <p:cNvSpPr txBox="1"/>
          <p:nvPr/>
        </p:nvSpPr>
        <p:spPr>
          <a:xfrm>
            <a:off x="7468704" y="4644102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B549199-9BCC-4515-A339-11D01715F66A}"/>
              </a:ext>
            </a:extLst>
          </p:cNvPr>
          <p:cNvSpPr/>
          <p:nvPr/>
        </p:nvSpPr>
        <p:spPr>
          <a:xfrm>
            <a:off x="6782353" y="42293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289202A-5B5B-416A-924C-4CAEDCE966D6}"/>
              </a:ext>
            </a:extLst>
          </p:cNvPr>
          <p:cNvSpPr/>
          <p:nvPr/>
        </p:nvSpPr>
        <p:spPr>
          <a:xfrm>
            <a:off x="7448710" y="4248591"/>
            <a:ext cx="3003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8873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C3B925AE-C426-426D-9985-ABA6786864A1}"/>
              </a:ext>
            </a:extLst>
          </p:cNvPr>
          <p:cNvSpPr txBox="1"/>
          <p:nvPr/>
        </p:nvSpPr>
        <p:spPr>
          <a:xfrm>
            <a:off x="5567021" y="11445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6340A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26340A"/>
                </a:solidFill>
              </a:rPr>
              <a:t>Mobile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D91213-8995-473C-8350-DD6B12B403F1}"/>
              </a:ext>
            </a:extLst>
          </p:cNvPr>
          <p:cNvSpPr txBox="1"/>
          <p:nvPr/>
        </p:nvSpPr>
        <p:spPr>
          <a:xfrm>
            <a:off x="5567021" y="222180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r>
              <a:rPr lang="en-US" altLang="ko-KR" sz="1400" dirty="0">
                <a:solidFill>
                  <a:srgbClr val="26340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6340A"/>
                </a:solidFill>
              </a:rPr>
              <a:t>aliqua</a:t>
            </a:r>
            <a:r>
              <a:rPr lang="en-US" altLang="ko-KR" sz="1400" dirty="0">
                <a:solidFill>
                  <a:srgbClr val="26340A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6340A"/>
                </a:solidFill>
              </a:rPr>
              <a:t>Ut </a:t>
            </a:r>
            <a:r>
              <a:rPr lang="en-US" altLang="ko-KR" sz="1400" dirty="0" err="1">
                <a:solidFill>
                  <a:srgbClr val="26340A"/>
                </a:solidFill>
              </a:rPr>
              <a:t>enim</a:t>
            </a:r>
            <a:r>
              <a:rPr lang="en-US" altLang="ko-KR" sz="1400" dirty="0">
                <a:solidFill>
                  <a:srgbClr val="26340A"/>
                </a:solidFill>
              </a:rPr>
              <a:t> ad minim </a:t>
            </a:r>
            <a:r>
              <a:rPr lang="en-US" altLang="ko-KR" sz="1400" dirty="0" err="1">
                <a:solidFill>
                  <a:srgbClr val="26340A"/>
                </a:solidFill>
              </a:rPr>
              <a:t>veniam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quis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nostrud</a:t>
            </a:r>
            <a:r>
              <a:rPr lang="en-US" altLang="ko-KR" sz="1400" dirty="0">
                <a:solidFill>
                  <a:srgbClr val="26340A"/>
                </a:solidFill>
              </a:rPr>
              <a:t> exercitation </a:t>
            </a:r>
            <a:r>
              <a:rPr lang="en-US" altLang="ko-KR" sz="1400" dirty="0" err="1">
                <a:solidFill>
                  <a:srgbClr val="26340A"/>
                </a:solidFill>
              </a:rPr>
              <a:t>ullamco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laboris</a:t>
            </a:r>
            <a:r>
              <a:rPr lang="en-US" altLang="ko-KR" sz="1400" dirty="0">
                <a:solidFill>
                  <a:srgbClr val="26340A"/>
                </a:solidFill>
              </a:rPr>
              <a:t> nisi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aliquip</a:t>
            </a:r>
            <a:r>
              <a:rPr lang="en-US" altLang="ko-KR" sz="1400" dirty="0">
                <a:solidFill>
                  <a:srgbClr val="26340A"/>
                </a:solidFill>
              </a:rPr>
              <a:t> ex </a:t>
            </a:r>
            <a:r>
              <a:rPr lang="en-US" altLang="ko-KR" sz="1400" dirty="0" err="1">
                <a:solidFill>
                  <a:srgbClr val="26340A"/>
                </a:solidFill>
              </a:rPr>
              <a:t>ea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commodo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consequat</a:t>
            </a:r>
            <a:r>
              <a:rPr lang="en-US" altLang="ko-KR" sz="1400" dirty="0">
                <a:solidFill>
                  <a:srgbClr val="26340A"/>
                </a:solidFill>
              </a:rPr>
              <a:t>. Duis </a:t>
            </a:r>
            <a:r>
              <a:rPr lang="en-US" altLang="ko-KR" sz="1400" dirty="0" err="1">
                <a:solidFill>
                  <a:srgbClr val="26340A"/>
                </a:solidFill>
              </a:rPr>
              <a:t>aute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irure</a:t>
            </a:r>
            <a:r>
              <a:rPr lang="en-US" altLang="ko-KR" sz="1400" dirty="0">
                <a:solidFill>
                  <a:srgbClr val="26340A"/>
                </a:solidFill>
              </a:rPr>
              <a:t> dolor in </a:t>
            </a:r>
            <a:r>
              <a:rPr lang="en-US" altLang="ko-KR" sz="1400" dirty="0" err="1">
                <a:solidFill>
                  <a:srgbClr val="26340A"/>
                </a:solidFill>
              </a:rPr>
              <a:t>reprehenderit</a:t>
            </a:r>
            <a:r>
              <a:rPr lang="en-US" altLang="ko-KR" sz="1400" dirty="0">
                <a:solidFill>
                  <a:srgbClr val="26340A"/>
                </a:solidFill>
              </a:rPr>
              <a:t> in </a:t>
            </a:r>
            <a:r>
              <a:rPr lang="en-US" altLang="ko-KR" sz="1400" dirty="0" err="1">
                <a:solidFill>
                  <a:srgbClr val="26340A"/>
                </a:solidFill>
              </a:rPr>
              <a:t>voluptate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velit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esse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cillum</a:t>
            </a:r>
            <a:r>
              <a:rPr lang="en-US" altLang="ko-KR" sz="1400" dirty="0">
                <a:solidFill>
                  <a:srgbClr val="26340A"/>
                </a:solidFill>
              </a:rPr>
              <a:t> dolore </a:t>
            </a:r>
            <a:r>
              <a:rPr lang="en-US" altLang="ko-KR" sz="1400" dirty="0" err="1">
                <a:solidFill>
                  <a:srgbClr val="26340A"/>
                </a:solidFill>
              </a:rPr>
              <a:t>eu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fugiat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nulla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pariatur</a:t>
            </a:r>
            <a:r>
              <a:rPr lang="en-US" altLang="ko-KR" sz="1400" dirty="0">
                <a:solidFill>
                  <a:srgbClr val="26340A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26340A"/>
                </a:solidFill>
              </a:rPr>
              <a:t>Excepteur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sint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occaecat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cupidatat</a:t>
            </a:r>
            <a:r>
              <a:rPr lang="en-US" altLang="ko-KR" sz="1400" dirty="0">
                <a:solidFill>
                  <a:srgbClr val="26340A"/>
                </a:solidFill>
              </a:rPr>
              <a:t> non </a:t>
            </a:r>
            <a:r>
              <a:rPr lang="en-US" altLang="ko-KR" sz="1400" dirty="0" err="1">
                <a:solidFill>
                  <a:srgbClr val="26340A"/>
                </a:solidFill>
              </a:rPr>
              <a:t>proident</a:t>
            </a:r>
            <a:r>
              <a:rPr lang="en-US" altLang="ko-KR" sz="1400" dirty="0">
                <a:solidFill>
                  <a:srgbClr val="26340A"/>
                </a:solidFill>
              </a:rPr>
              <a:t>!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29D725E-3561-4B1E-B871-8EAF53FE7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32B41C0-3791-4B7F-A6E7-CD0FA03CE2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918F482B-92FC-4E99-B0DE-7E6D1B136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2D65724-D3FB-4187-8CC2-912BBE693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EBAD6D-E1EF-41C1-A5B9-D92FB62630B4}"/>
              </a:ext>
            </a:extLst>
          </p:cNvPr>
          <p:cNvSpPr txBox="1"/>
          <p:nvPr/>
        </p:nvSpPr>
        <p:spPr>
          <a:xfrm>
            <a:off x="6096001" y="2380446"/>
            <a:ext cx="421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6340A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26340A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587564-DB86-4DE8-A0D9-C0B3A4C15E86}"/>
              </a:ext>
            </a:extLst>
          </p:cNvPr>
          <p:cNvSpPr txBox="1"/>
          <p:nvPr/>
        </p:nvSpPr>
        <p:spPr>
          <a:xfrm>
            <a:off x="6096001" y="3457664"/>
            <a:ext cx="4216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r>
              <a:rPr lang="en-US" altLang="ko-KR" sz="1400" dirty="0">
                <a:solidFill>
                  <a:srgbClr val="26340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6340A"/>
                </a:solidFill>
              </a:rPr>
              <a:t>aliqua</a:t>
            </a:r>
            <a:r>
              <a:rPr lang="en-US" altLang="ko-KR" sz="1400" dirty="0">
                <a:solidFill>
                  <a:srgbClr val="26340A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6340A"/>
                </a:solidFill>
              </a:rPr>
              <a:t>Ut </a:t>
            </a:r>
            <a:r>
              <a:rPr lang="en-US" altLang="ko-KR" sz="1400" dirty="0" err="1">
                <a:solidFill>
                  <a:srgbClr val="26340A"/>
                </a:solidFill>
              </a:rPr>
              <a:t>enim</a:t>
            </a:r>
            <a:r>
              <a:rPr lang="en-US" altLang="ko-KR" sz="1400" dirty="0">
                <a:solidFill>
                  <a:srgbClr val="26340A"/>
                </a:solidFill>
              </a:rPr>
              <a:t> ad minim </a:t>
            </a:r>
            <a:r>
              <a:rPr lang="en-US" altLang="ko-KR" sz="1400" dirty="0" err="1">
                <a:solidFill>
                  <a:srgbClr val="26340A"/>
                </a:solidFill>
              </a:rPr>
              <a:t>veniam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quis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nostrud</a:t>
            </a:r>
            <a:r>
              <a:rPr lang="en-US" altLang="ko-KR" sz="1400" dirty="0">
                <a:solidFill>
                  <a:srgbClr val="26340A"/>
                </a:solidFill>
              </a:rPr>
              <a:t> exercitation </a:t>
            </a:r>
            <a:r>
              <a:rPr lang="en-US" altLang="ko-KR" sz="1400" dirty="0" err="1">
                <a:solidFill>
                  <a:srgbClr val="26340A"/>
                </a:solidFill>
              </a:rPr>
              <a:t>ullamco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laboris</a:t>
            </a:r>
            <a:r>
              <a:rPr lang="en-US" altLang="ko-KR" sz="1400" dirty="0">
                <a:solidFill>
                  <a:srgbClr val="26340A"/>
                </a:solidFill>
              </a:rPr>
              <a:t> nisi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aliquip</a:t>
            </a:r>
            <a:r>
              <a:rPr lang="en-US" altLang="ko-KR" sz="1400" dirty="0">
                <a:solidFill>
                  <a:srgbClr val="26340A"/>
                </a:solidFill>
              </a:rPr>
              <a:t> ex </a:t>
            </a:r>
            <a:r>
              <a:rPr lang="en-US" altLang="ko-KR" sz="1400" dirty="0" err="1">
                <a:solidFill>
                  <a:srgbClr val="26340A"/>
                </a:solidFill>
              </a:rPr>
              <a:t>ea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commodo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consequat</a:t>
            </a:r>
            <a:r>
              <a:rPr lang="en-US" altLang="ko-KR" sz="1400" dirty="0">
                <a:solidFill>
                  <a:srgbClr val="26340A"/>
                </a:solidFill>
              </a:rPr>
              <a:t>. Duis </a:t>
            </a:r>
            <a:r>
              <a:rPr lang="en-US" altLang="ko-KR" sz="1400" dirty="0" err="1">
                <a:solidFill>
                  <a:srgbClr val="26340A"/>
                </a:solidFill>
              </a:rPr>
              <a:t>aute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irure</a:t>
            </a:r>
            <a:r>
              <a:rPr lang="en-US" altLang="ko-KR" sz="1400" dirty="0">
                <a:solidFill>
                  <a:srgbClr val="26340A"/>
                </a:solidFill>
              </a:rPr>
              <a:t> dolor in </a:t>
            </a:r>
            <a:r>
              <a:rPr lang="en-US" altLang="ko-KR" sz="1400" dirty="0" err="1">
                <a:solidFill>
                  <a:srgbClr val="26340A"/>
                </a:solidFill>
              </a:rPr>
              <a:t>reprehenderit</a:t>
            </a:r>
            <a:r>
              <a:rPr lang="en-US" altLang="ko-KR" sz="1400" dirty="0">
                <a:solidFill>
                  <a:srgbClr val="26340A"/>
                </a:solidFill>
              </a:rPr>
              <a:t> in </a:t>
            </a:r>
            <a:r>
              <a:rPr lang="en-US" altLang="ko-KR" sz="1400" dirty="0" err="1">
                <a:solidFill>
                  <a:srgbClr val="26340A"/>
                </a:solidFill>
              </a:rPr>
              <a:t>voluptate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velit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esse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cillum</a:t>
            </a:r>
            <a:r>
              <a:rPr lang="en-US" altLang="ko-KR" sz="1400" dirty="0">
                <a:solidFill>
                  <a:srgbClr val="26340A"/>
                </a:solidFill>
              </a:rPr>
              <a:t> dolore </a:t>
            </a:r>
            <a:r>
              <a:rPr lang="en-US" altLang="ko-KR" sz="1400" dirty="0" err="1">
                <a:solidFill>
                  <a:srgbClr val="26340A"/>
                </a:solidFill>
              </a:rPr>
              <a:t>eu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fugiat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nulla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pariatur</a:t>
            </a:r>
            <a:r>
              <a:rPr lang="en-US" altLang="ko-KR" sz="1400" dirty="0">
                <a:solidFill>
                  <a:srgbClr val="26340A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26340A"/>
                </a:solidFill>
              </a:rPr>
              <a:t>Excepteur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sint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occaecat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cupidatat</a:t>
            </a:r>
            <a:r>
              <a:rPr lang="en-US" altLang="ko-KR" sz="1400" dirty="0">
                <a:solidFill>
                  <a:srgbClr val="26340A"/>
                </a:solidFill>
              </a:rPr>
              <a:t> non </a:t>
            </a:r>
            <a:r>
              <a:rPr lang="en-US" altLang="ko-KR" sz="1400" dirty="0" err="1">
                <a:solidFill>
                  <a:srgbClr val="26340A"/>
                </a:solidFill>
              </a:rPr>
              <a:t>proident</a:t>
            </a:r>
            <a:r>
              <a:rPr lang="en-US" altLang="ko-KR" sz="1400" dirty="0">
                <a:solidFill>
                  <a:srgbClr val="26340A"/>
                </a:solidFill>
              </a:rPr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9CDE897-069B-4A8D-B510-B9CE3B2A7F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23781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70D212-F4E0-442B-8BAD-D594B4296A9B}"/>
              </a:ext>
            </a:extLst>
          </p:cNvPr>
          <p:cNvSpPr txBox="1"/>
          <p:nvPr/>
        </p:nvSpPr>
        <p:spPr>
          <a:xfrm>
            <a:off x="7755557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6340A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6340A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A103F0-4CDA-4088-AE01-FF403BE96D91}"/>
              </a:ext>
            </a:extLst>
          </p:cNvPr>
          <p:cNvSpPr txBox="1"/>
          <p:nvPr/>
        </p:nvSpPr>
        <p:spPr>
          <a:xfrm>
            <a:off x="7755558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40A"/>
                </a:solidFill>
              </a:rPr>
              <a:t>amet</a:t>
            </a:r>
            <a:r>
              <a:rPr lang="en-US" altLang="ko-KR" sz="1200" dirty="0">
                <a:solidFill>
                  <a:srgbClr val="26340A"/>
                </a:solidFill>
              </a:rPr>
              <a:t>, </a:t>
            </a:r>
            <a:r>
              <a:rPr lang="en-US" altLang="ko-KR" sz="12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adipiscing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elit</a:t>
            </a:r>
            <a:r>
              <a:rPr lang="en-US" altLang="ko-KR" sz="1200" dirty="0">
                <a:solidFill>
                  <a:srgbClr val="26340A"/>
                </a:solidFill>
              </a:rPr>
              <a:t>, sed do </a:t>
            </a:r>
            <a:r>
              <a:rPr lang="en-US" altLang="ko-KR" sz="1200" dirty="0" err="1">
                <a:solidFill>
                  <a:srgbClr val="26340A"/>
                </a:solidFill>
              </a:rPr>
              <a:t>eiusmod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tempor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incididunt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ut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labore</a:t>
            </a:r>
            <a:r>
              <a:rPr lang="en-US" altLang="ko-KR" sz="1200" dirty="0">
                <a:solidFill>
                  <a:srgbClr val="26340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6340A"/>
                </a:solidFill>
              </a:rPr>
              <a:t>aliqua</a:t>
            </a:r>
            <a:r>
              <a:rPr lang="en-US" altLang="ko-KR" sz="1200" dirty="0">
                <a:solidFill>
                  <a:srgbClr val="26340A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6340A"/>
                </a:solidFill>
              </a:rPr>
              <a:t>Ut </a:t>
            </a:r>
            <a:r>
              <a:rPr lang="en-US" altLang="ko-KR" sz="1200" dirty="0" err="1">
                <a:solidFill>
                  <a:srgbClr val="26340A"/>
                </a:solidFill>
              </a:rPr>
              <a:t>enim</a:t>
            </a:r>
            <a:r>
              <a:rPr lang="en-US" altLang="ko-KR" sz="1200" dirty="0">
                <a:solidFill>
                  <a:srgbClr val="26340A"/>
                </a:solidFill>
              </a:rPr>
              <a:t> ad minim </a:t>
            </a:r>
            <a:r>
              <a:rPr lang="en-US" altLang="ko-KR" sz="1200" dirty="0" err="1">
                <a:solidFill>
                  <a:srgbClr val="26340A"/>
                </a:solidFill>
              </a:rPr>
              <a:t>veniam</a:t>
            </a:r>
            <a:r>
              <a:rPr lang="en-US" altLang="ko-KR" sz="1200" dirty="0">
                <a:solidFill>
                  <a:srgbClr val="26340A"/>
                </a:solidFill>
              </a:rPr>
              <a:t>, </a:t>
            </a:r>
            <a:r>
              <a:rPr lang="en-US" altLang="ko-KR" sz="1200" dirty="0" err="1">
                <a:solidFill>
                  <a:srgbClr val="26340A"/>
                </a:solidFill>
              </a:rPr>
              <a:t>quis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nostrud</a:t>
            </a:r>
            <a:r>
              <a:rPr lang="en-US" altLang="ko-KR" sz="1200" dirty="0">
                <a:solidFill>
                  <a:srgbClr val="26340A"/>
                </a:solidFill>
              </a:rPr>
              <a:t> exercitation </a:t>
            </a:r>
            <a:r>
              <a:rPr lang="en-US" altLang="ko-KR" sz="1200" dirty="0" err="1">
                <a:solidFill>
                  <a:srgbClr val="26340A"/>
                </a:solidFill>
              </a:rPr>
              <a:t>ullamco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laboris</a:t>
            </a:r>
            <a:r>
              <a:rPr lang="en-US" altLang="ko-KR" sz="1200" dirty="0">
                <a:solidFill>
                  <a:srgbClr val="26340A"/>
                </a:solidFill>
              </a:rPr>
              <a:t> nisi </a:t>
            </a:r>
            <a:r>
              <a:rPr lang="en-US" altLang="ko-KR" sz="1200" dirty="0" err="1">
                <a:solidFill>
                  <a:srgbClr val="26340A"/>
                </a:solidFill>
              </a:rPr>
              <a:t>ut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aliquip</a:t>
            </a:r>
            <a:r>
              <a:rPr lang="en-US" altLang="ko-KR" sz="1200" dirty="0">
                <a:solidFill>
                  <a:srgbClr val="26340A"/>
                </a:solidFill>
              </a:rPr>
              <a:t> ex </a:t>
            </a:r>
            <a:r>
              <a:rPr lang="en-US" altLang="ko-KR" sz="1200" dirty="0" err="1">
                <a:solidFill>
                  <a:srgbClr val="26340A"/>
                </a:solidFill>
              </a:rPr>
              <a:t>ea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commodo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consequat</a:t>
            </a:r>
            <a:r>
              <a:rPr lang="en-US" altLang="ko-KR" sz="1200" dirty="0">
                <a:solidFill>
                  <a:srgbClr val="26340A"/>
                </a:solidFill>
              </a:rPr>
              <a:t>. Duis </a:t>
            </a:r>
            <a:r>
              <a:rPr lang="en-US" altLang="ko-KR" sz="1200" dirty="0" err="1">
                <a:solidFill>
                  <a:srgbClr val="26340A"/>
                </a:solidFill>
              </a:rPr>
              <a:t>aute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irure</a:t>
            </a:r>
            <a:r>
              <a:rPr lang="en-US" altLang="ko-KR" sz="1200" dirty="0">
                <a:solidFill>
                  <a:srgbClr val="26340A"/>
                </a:solidFill>
              </a:rPr>
              <a:t> dolor in </a:t>
            </a:r>
            <a:r>
              <a:rPr lang="en-US" altLang="ko-KR" sz="1200" dirty="0" err="1">
                <a:solidFill>
                  <a:srgbClr val="26340A"/>
                </a:solidFill>
              </a:rPr>
              <a:t>reprehenderit</a:t>
            </a:r>
            <a:r>
              <a:rPr lang="en-US" altLang="ko-KR" sz="1200" dirty="0">
                <a:solidFill>
                  <a:srgbClr val="26340A"/>
                </a:solidFill>
              </a:rPr>
              <a:t> in </a:t>
            </a:r>
            <a:r>
              <a:rPr lang="en-US" altLang="ko-KR" sz="1200" dirty="0" err="1">
                <a:solidFill>
                  <a:srgbClr val="26340A"/>
                </a:solidFill>
              </a:rPr>
              <a:t>voluptate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velit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esse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cillum</a:t>
            </a:r>
            <a:r>
              <a:rPr lang="en-US" altLang="ko-KR" sz="1200" dirty="0">
                <a:solidFill>
                  <a:srgbClr val="26340A"/>
                </a:solidFill>
              </a:rPr>
              <a:t> dolore </a:t>
            </a:r>
            <a:r>
              <a:rPr lang="en-US" altLang="ko-KR" sz="1200" dirty="0" err="1">
                <a:solidFill>
                  <a:srgbClr val="26340A"/>
                </a:solidFill>
              </a:rPr>
              <a:t>eu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fugiat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nulla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pariatur</a:t>
            </a:r>
            <a:r>
              <a:rPr lang="en-US" altLang="ko-KR" sz="1200" dirty="0">
                <a:solidFill>
                  <a:srgbClr val="26340A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6340A"/>
                </a:solidFill>
              </a:rPr>
              <a:t>Excepteur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sint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occaecat</a:t>
            </a:r>
            <a:r>
              <a:rPr lang="en-US" altLang="ko-KR" sz="1200" dirty="0">
                <a:solidFill>
                  <a:srgbClr val="26340A"/>
                </a:solidFill>
              </a:rPr>
              <a:t> </a:t>
            </a:r>
            <a:r>
              <a:rPr lang="en-US" altLang="ko-KR" sz="1200" dirty="0" err="1">
                <a:solidFill>
                  <a:srgbClr val="26340A"/>
                </a:solidFill>
              </a:rPr>
              <a:t>cupidatat</a:t>
            </a:r>
            <a:r>
              <a:rPr lang="en-US" altLang="ko-KR" sz="1200" dirty="0">
                <a:solidFill>
                  <a:srgbClr val="26340A"/>
                </a:solidFill>
              </a:rPr>
              <a:t> non </a:t>
            </a:r>
            <a:r>
              <a:rPr lang="en-US" altLang="ko-KR" sz="1200" dirty="0" err="1">
                <a:solidFill>
                  <a:srgbClr val="26340A"/>
                </a:solidFill>
              </a:rPr>
              <a:t>proident</a:t>
            </a:r>
            <a:r>
              <a:rPr lang="en-US" altLang="ko-KR" sz="1200" dirty="0">
                <a:solidFill>
                  <a:srgbClr val="26340A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7907F09-DCCE-4461-9E7B-71689F07E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50D85D6-56BD-4F00-9487-1CA67C657F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05855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7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FFCF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FFCF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FFCF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FFCF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FFCF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FFCF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FFCF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FFCF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FFCF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FFCF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FFCF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FFCF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FFCF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FFCF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FFCF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FFCF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FFCF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FFCF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FFCF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FFCF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FFCF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FFCF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FFCF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FFCF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FFCF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FFCF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FFCF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FFCF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FFCF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FFCF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FFCF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FFCF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FFCF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FFCF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FFCF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FFCF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FFCF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FFCF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FFCF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FFCF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FFCF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FFCF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FFCF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FFCF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FFCF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FFCF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FFCF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FFCF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FFCF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FFCF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FFCF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FFCF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FFCF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FFCF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FFCF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FFCF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FFCF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FFCF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FFCF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FFCF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FFCF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FFCF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FFCF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FFCF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FFCF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FFCF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FFCF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FFCF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FFCF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FFCF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FFCF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FFCF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FFCF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FFCF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FFCF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FFCF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FFCF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FFCF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FFCF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FFCF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FFCF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FFCF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FFCF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FFCF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FFCF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BCA8E215-2719-403E-9363-800A4CE3F17A}"/>
              </a:ext>
            </a:extLst>
          </p:cNvPr>
          <p:cNvSpPr txBox="1"/>
          <p:nvPr/>
        </p:nvSpPr>
        <p:spPr>
          <a:xfrm>
            <a:off x="9046009" y="3872814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CF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4CD21F45-E245-44A1-A7AD-3AC2ED0D1AC6}"/>
              </a:ext>
            </a:extLst>
          </p:cNvPr>
          <p:cNvSpPr txBox="1"/>
          <p:nvPr/>
        </p:nvSpPr>
        <p:spPr>
          <a:xfrm>
            <a:off x="9105305" y="4456791"/>
            <a:ext cx="26227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CF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CF1"/>
              </a:solidFill>
            </a:endParaRPr>
          </a:p>
          <a:p>
            <a:r>
              <a:rPr lang="en-US" altLang="ko-KR" sz="1400" dirty="0">
                <a:solidFill>
                  <a:srgbClr val="FFFCF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7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FFCF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FFCF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FFCF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FFCF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FFCF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FFCF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FFCF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FFCF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FFCF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FFCF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FFCF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FFCF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FFCF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FFCF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FFCF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FFCF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FFCF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FFCF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FFCF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FFCF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FFCF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FFCF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FFCF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FFCF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FFCF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FFCF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FFCF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FFCF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FFCF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FFCF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FFCF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FFCF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FFCF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FFCF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FFCF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FFCF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FFCF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FFCF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FFCF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FFCF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FFCF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FFCF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FFCF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FFCF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FFCF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FFCF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FFCF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FFCF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FFCF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FFCF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FFCF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FFCF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FFCF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FFCF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FFCF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FFCF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FFCF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FFCF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FFCF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FFCF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FFCF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FFCF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FFCF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FFCF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FFCF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FFCF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FFCF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FFCF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FFCF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FFCF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FFCF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FFCF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FFC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FFCF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43E99626-7F48-492F-B192-763ADBD5D323}"/>
              </a:ext>
            </a:extLst>
          </p:cNvPr>
          <p:cNvSpPr txBox="1"/>
          <p:nvPr/>
        </p:nvSpPr>
        <p:spPr>
          <a:xfrm>
            <a:off x="9046009" y="3872814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CF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40E6B72-5C5B-4BCD-A3F0-5E4C38A0DE13}"/>
              </a:ext>
            </a:extLst>
          </p:cNvPr>
          <p:cNvSpPr txBox="1"/>
          <p:nvPr/>
        </p:nvSpPr>
        <p:spPr>
          <a:xfrm>
            <a:off x="9105305" y="4456791"/>
            <a:ext cx="26227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CF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CF1"/>
              </a:solidFill>
            </a:endParaRPr>
          </a:p>
          <a:p>
            <a:r>
              <a:rPr lang="en-US" altLang="ko-KR" sz="1400" dirty="0">
                <a:solidFill>
                  <a:srgbClr val="FFFCF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6C59BC-E541-47D5-B28E-0638A99140BF}"/>
              </a:ext>
            </a:extLst>
          </p:cNvPr>
          <p:cNvSpPr txBox="1"/>
          <p:nvPr/>
        </p:nvSpPr>
        <p:spPr>
          <a:xfrm>
            <a:off x="3937000" y="2921169"/>
            <a:ext cx="4318000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rgbClr val="26340A"/>
                </a:solidFill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38BEB2-3498-4AA4-BBCA-E0441AF792B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You are allowed to:</a:t>
            </a:r>
          </a:p>
          <a:p>
            <a:endParaRPr lang="en-US" altLang="ko-KR" sz="1400" dirty="0">
              <a:solidFill>
                <a:srgbClr val="26340A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>
                <a:solidFill>
                  <a:srgbClr val="26340A"/>
                </a:solidFill>
              </a:rPr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>
                <a:solidFill>
                  <a:srgbClr val="26340A"/>
                </a:solidFill>
              </a:rPr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>
                <a:solidFill>
                  <a:srgbClr val="26340A"/>
                </a:solidFill>
              </a:rPr>
              <a:t>Link a page to a presentation template on your website or your blog.</a:t>
            </a:r>
          </a:p>
          <a:p>
            <a:endParaRPr lang="en-US" altLang="ko-KR" sz="1400" dirty="0">
              <a:solidFill>
                <a:srgbClr val="26340A"/>
              </a:solidFill>
            </a:endParaRPr>
          </a:p>
          <a:p>
            <a:r>
              <a:rPr lang="en-US" altLang="ko-KR" sz="1400" dirty="0">
                <a:solidFill>
                  <a:srgbClr val="26340A"/>
                </a:solidFill>
              </a:rPr>
              <a:t>It cannot be used as any design derivative other than for presentation purposes.</a:t>
            </a:r>
          </a:p>
          <a:p>
            <a:r>
              <a:rPr lang="en-US" altLang="ko-KR" sz="1400" dirty="0">
                <a:solidFill>
                  <a:srgbClr val="26340A"/>
                </a:solidFill>
              </a:rPr>
              <a:t>(Example: brochure, catalog, business card, web, etc.)  </a:t>
            </a:r>
          </a:p>
          <a:p>
            <a:endParaRPr lang="en-US" altLang="ko-KR" sz="1400" dirty="0">
              <a:solidFill>
                <a:srgbClr val="26340A"/>
              </a:solidFill>
            </a:endParaRPr>
          </a:p>
          <a:p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You are not allowed to:</a:t>
            </a:r>
          </a:p>
          <a:p>
            <a:endParaRPr lang="en-US" altLang="ko-KR" sz="1400" dirty="0">
              <a:solidFill>
                <a:srgbClr val="26340A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>
                <a:solidFill>
                  <a:srgbClr val="26340A"/>
                </a:solidFill>
              </a:rPr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>
                <a:solidFill>
                  <a:srgbClr val="26340A"/>
                </a:solidFill>
              </a:rPr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>
                <a:solidFill>
                  <a:srgbClr val="26340A"/>
                </a:solidFill>
              </a:rPr>
              <a:t>Extract any part of the presentation templates (background, images …) in order to use your website or personal blog.    </a:t>
            </a:r>
          </a:p>
          <a:p>
            <a:endParaRPr lang="en-US" altLang="ko-KR" sz="1400" dirty="0">
              <a:solidFill>
                <a:srgbClr val="26340A"/>
              </a:solidFill>
            </a:endParaRPr>
          </a:p>
          <a:p>
            <a:r>
              <a:rPr lang="en-US" altLang="ko-KR" sz="1400" dirty="0">
                <a:solidFill>
                  <a:srgbClr val="26340A"/>
                </a:solidFill>
              </a:rPr>
              <a:t>by </a:t>
            </a:r>
            <a:r>
              <a:rPr lang="en-US" altLang="ko-KR" sz="1400" dirty="0">
                <a:solidFill>
                  <a:srgbClr val="26340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007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848A294D-9748-4825-A717-8EA95A51A6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35C65DE-7FA9-4D86-AA0E-599257F0ADB4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D1FCE64-144E-4BF1-ABE6-050C86D4EEE8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5006EFE-3AA7-41C4-BADC-E1C5EC919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30E10B9-7E3B-4BDF-9FB6-7964CD658A75}"/>
              </a:ext>
            </a:extLst>
          </p:cNvPr>
          <p:cNvSpPr/>
          <p:nvPr/>
        </p:nvSpPr>
        <p:spPr>
          <a:xfrm>
            <a:off x="3889953" y="338105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>
                <a:solidFill>
                  <a:srgbClr val="26340A"/>
                </a:solidFill>
              </a:rPr>
              <a:t>Rozha</a:t>
            </a:r>
            <a:r>
              <a:rPr lang="en-US" altLang="ko-KR" sz="1100" dirty="0">
                <a:solidFill>
                  <a:srgbClr val="26340A"/>
                </a:solidFill>
              </a:rPr>
              <a:t> One Font by </a:t>
            </a:r>
            <a:endParaRPr lang="ko-KR" altLang="en-US" sz="1100" dirty="0">
              <a:solidFill>
                <a:srgbClr val="26340A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DE9CA12-150B-491B-A3B8-574EF398632F}"/>
              </a:ext>
            </a:extLst>
          </p:cNvPr>
          <p:cNvSpPr/>
          <p:nvPr/>
        </p:nvSpPr>
        <p:spPr>
          <a:xfrm>
            <a:off x="3889954" y="364266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26340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https://fonts.google.com/specimen/Rozha+One</a:t>
            </a:r>
            <a:r>
              <a:rPr lang="en-US" altLang="ko-KR" sz="1100" dirty="0">
                <a:solidFill>
                  <a:srgbClr val="26340A"/>
                </a:solidFill>
              </a:rPr>
              <a:t> Ctrl + Click</a:t>
            </a:r>
            <a:r>
              <a:rPr lang="ko-KR" altLang="en-US" sz="1100" dirty="0">
                <a:solidFill>
                  <a:srgbClr val="26340A"/>
                </a:solidFill>
              </a:rPr>
              <a:t> </a:t>
            </a:r>
            <a:r>
              <a:rPr lang="en-US" altLang="ko-KR" sz="1100" dirty="0">
                <a:solidFill>
                  <a:srgbClr val="26340A"/>
                </a:solidFill>
              </a:rPr>
              <a:t>to follow link</a:t>
            </a:r>
            <a:endParaRPr lang="ko-KR" altLang="en-US" sz="1100" dirty="0">
              <a:solidFill>
                <a:srgbClr val="26340A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115E546F-457A-4740-B45E-64428D6BC617}"/>
              </a:ext>
            </a:extLst>
          </p:cNvPr>
          <p:cNvSpPr/>
          <p:nvPr/>
        </p:nvSpPr>
        <p:spPr>
          <a:xfrm>
            <a:off x="3889953" y="416588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26340A"/>
                </a:solidFill>
              </a:rPr>
              <a:t>Poppins Font download by </a:t>
            </a:r>
            <a:endParaRPr lang="ko-KR" altLang="en-US" sz="1100" dirty="0">
              <a:solidFill>
                <a:srgbClr val="26340A"/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E75D332-7210-4F67-A9C5-A224A4FB65B4}"/>
              </a:ext>
            </a:extLst>
          </p:cNvPr>
          <p:cNvSpPr/>
          <p:nvPr/>
        </p:nvSpPr>
        <p:spPr>
          <a:xfrm>
            <a:off x="3889954" y="442749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26340A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rgbClr val="26340A"/>
                </a:solidFill>
              </a:rPr>
              <a:t> Ctrl + Click</a:t>
            </a:r>
            <a:r>
              <a:rPr lang="ko-KR" altLang="en-US" sz="1100" dirty="0">
                <a:solidFill>
                  <a:srgbClr val="26340A"/>
                </a:solidFill>
              </a:rPr>
              <a:t> </a:t>
            </a:r>
            <a:r>
              <a:rPr lang="en-US" altLang="ko-KR" sz="1100" dirty="0">
                <a:solidFill>
                  <a:srgbClr val="26340A"/>
                </a:solidFill>
              </a:rPr>
              <a:t>to follow link</a:t>
            </a:r>
            <a:endParaRPr lang="ko-KR" altLang="en-US" sz="1100" dirty="0">
              <a:solidFill>
                <a:srgbClr val="2634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D83754F3-F7EF-49E7-8B56-AA44680ADB51}"/>
              </a:ext>
            </a:extLst>
          </p:cNvPr>
          <p:cNvSpPr txBox="1"/>
          <p:nvPr/>
        </p:nvSpPr>
        <p:spPr>
          <a:xfrm>
            <a:off x="1739900" y="1432532"/>
            <a:ext cx="871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2E5608-A3C6-48AC-BECB-F2D10561B7D4}"/>
              </a:ext>
            </a:extLst>
          </p:cNvPr>
          <p:cNvSpPr txBox="1"/>
          <p:nvPr/>
        </p:nvSpPr>
        <p:spPr>
          <a:xfrm>
            <a:off x="1516487" y="45015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854B8966-E00B-44FF-BC26-22E91E66AE2E}"/>
              </a:ext>
            </a:extLst>
          </p:cNvPr>
          <p:cNvSpPr/>
          <p:nvPr/>
        </p:nvSpPr>
        <p:spPr>
          <a:xfrm>
            <a:off x="1516488" y="4017528"/>
            <a:ext cx="2802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E8FA38E5-71DD-4CEB-8036-04C21E875ACC}"/>
              </a:ext>
            </a:extLst>
          </p:cNvPr>
          <p:cNvSpPr/>
          <p:nvPr/>
        </p:nvSpPr>
        <p:spPr>
          <a:xfrm>
            <a:off x="2355438" y="2638557"/>
            <a:ext cx="1125000" cy="1125000"/>
          </a:xfrm>
          <a:prstGeom prst="ellipse">
            <a:avLst/>
          </a:prstGeom>
          <a:solidFill>
            <a:srgbClr val="F4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116883A-7194-4B80-94D2-5CBD6CDAB749}"/>
              </a:ext>
            </a:extLst>
          </p:cNvPr>
          <p:cNvGrpSpPr/>
          <p:nvPr/>
        </p:nvGrpSpPr>
        <p:grpSpPr>
          <a:xfrm>
            <a:off x="2746842" y="2972506"/>
            <a:ext cx="409596" cy="409096"/>
            <a:chOff x="2090919" y="902017"/>
            <a:chExt cx="388715" cy="388239"/>
          </a:xfrm>
          <a:solidFill>
            <a:srgbClr val="FFFCF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EC03297-570D-45F1-B2EB-1D8858C17918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9C72644C-2ED3-45B5-84F2-94EA10CD963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FF1E6D0-7E7C-42FE-BFEF-626F61BD39F2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FD46691-1832-4353-B322-B8BBA0B9BAB3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B111351-B4D5-4C1D-963A-B88174CB850B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4B7B7F8-C664-4F3F-AE8D-7F78078066F4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947A44C-5DCF-4608-97BA-197341582DF2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</p:grpSp>
      <p:sp>
        <p:nvSpPr>
          <p:cNvPr id="55" name="타원 54">
            <a:extLst>
              <a:ext uri="{FF2B5EF4-FFF2-40B4-BE49-F238E27FC236}">
                <a16:creationId xmlns:a16="http://schemas.microsoft.com/office/drawing/2014/main" id="{F494D151-F618-4278-9AA1-3EE640A6230B}"/>
              </a:ext>
            </a:extLst>
          </p:cNvPr>
          <p:cNvSpPr/>
          <p:nvPr/>
        </p:nvSpPr>
        <p:spPr>
          <a:xfrm>
            <a:off x="8710932" y="2638557"/>
            <a:ext cx="1125000" cy="1125000"/>
          </a:xfrm>
          <a:prstGeom prst="ellipse">
            <a:avLst/>
          </a:prstGeom>
          <a:solidFill>
            <a:srgbClr val="F4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BD8F44BA-4B18-4D32-B06C-E42278241EB4}"/>
              </a:ext>
            </a:extLst>
          </p:cNvPr>
          <p:cNvGrpSpPr/>
          <p:nvPr/>
        </p:nvGrpSpPr>
        <p:grpSpPr>
          <a:xfrm>
            <a:off x="9067678" y="2964939"/>
            <a:ext cx="411504" cy="411504"/>
            <a:chOff x="752656" y="1562597"/>
            <a:chExt cx="390525" cy="390525"/>
          </a:xfrm>
          <a:solidFill>
            <a:srgbClr val="FFFCF1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6C251CE-DCB6-4E34-8F35-7354A0DCA07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DB59B3C-5174-457A-B177-C2D40AAE1E9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1C3B7537-9C64-4103-87D2-783C92AEBAA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D303894-660C-49C3-8B8B-8628EC34E60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9760F36-C44A-421A-96E1-2E58AAD3F8D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</p:grpSp>
      <p:sp>
        <p:nvSpPr>
          <p:cNvPr id="62" name="타원 61">
            <a:extLst>
              <a:ext uri="{FF2B5EF4-FFF2-40B4-BE49-F238E27FC236}">
                <a16:creationId xmlns:a16="http://schemas.microsoft.com/office/drawing/2014/main" id="{36355ABA-76DB-4845-9EEB-DD3F0F64B391}"/>
              </a:ext>
            </a:extLst>
          </p:cNvPr>
          <p:cNvSpPr/>
          <p:nvPr/>
        </p:nvSpPr>
        <p:spPr>
          <a:xfrm>
            <a:off x="5533185" y="2638557"/>
            <a:ext cx="1125000" cy="1125000"/>
          </a:xfrm>
          <a:prstGeom prst="ellipse">
            <a:avLst/>
          </a:prstGeom>
          <a:solidFill>
            <a:srgbClr val="F4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76FD0C41-B035-4E2B-B3B1-00AB7E5BF9C9}"/>
              </a:ext>
            </a:extLst>
          </p:cNvPr>
          <p:cNvGrpSpPr/>
          <p:nvPr/>
        </p:nvGrpSpPr>
        <p:grpSpPr>
          <a:xfrm>
            <a:off x="5908496" y="3003986"/>
            <a:ext cx="411204" cy="394142"/>
            <a:chOff x="6793030" y="2235612"/>
            <a:chExt cx="390240" cy="374047"/>
          </a:xfrm>
          <a:solidFill>
            <a:srgbClr val="FFFCF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68A8D137-93AF-433A-95EC-A4A8C78D9EF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26340A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4D15AF7-3B70-4807-9646-A7F163CD2F4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26340A"/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5F841F3-2EED-472B-8E53-A7CBFFEB1117}"/>
              </a:ext>
            </a:extLst>
          </p:cNvPr>
          <p:cNvSpPr txBox="1"/>
          <p:nvPr/>
        </p:nvSpPr>
        <p:spPr>
          <a:xfrm>
            <a:off x="4694234" y="45015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9AE3B3F-CFF8-4399-A128-53F179E8A342}"/>
              </a:ext>
            </a:extLst>
          </p:cNvPr>
          <p:cNvSpPr/>
          <p:nvPr/>
        </p:nvSpPr>
        <p:spPr>
          <a:xfrm>
            <a:off x="4694235" y="4017528"/>
            <a:ext cx="2802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72526BB-D786-4293-8F04-68E1C251DD18}"/>
              </a:ext>
            </a:extLst>
          </p:cNvPr>
          <p:cNvSpPr txBox="1"/>
          <p:nvPr/>
        </p:nvSpPr>
        <p:spPr>
          <a:xfrm>
            <a:off x="7871981" y="45015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CA35A5E0-2C71-411C-BFF8-3A1E98D8084F}"/>
              </a:ext>
            </a:extLst>
          </p:cNvPr>
          <p:cNvSpPr/>
          <p:nvPr/>
        </p:nvSpPr>
        <p:spPr>
          <a:xfrm>
            <a:off x="7871982" y="4017528"/>
            <a:ext cx="2802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0740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D056F4-CE54-4BA5-9719-F9FF31621FF7}"/>
              </a:ext>
            </a:extLst>
          </p:cNvPr>
          <p:cNvSpPr txBox="1"/>
          <p:nvPr/>
        </p:nvSpPr>
        <p:spPr>
          <a:xfrm>
            <a:off x="3632242" y="2644170"/>
            <a:ext cx="4927516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734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57F3765-FFFC-442D-A652-A87433659ED5}"/>
              </a:ext>
            </a:extLst>
          </p:cNvPr>
          <p:cNvSpPr txBox="1"/>
          <p:nvPr/>
        </p:nvSpPr>
        <p:spPr>
          <a:xfrm>
            <a:off x="2209800" y="1003172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AED2E9-C2CB-40C1-9898-39CA76A85BBB}"/>
              </a:ext>
            </a:extLst>
          </p:cNvPr>
          <p:cNvSpPr txBox="1"/>
          <p:nvPr/>
        </p:nvSpPr>
        <p:spPr>
          <a:xfrm>
            <a:off x="3074973" y="2645644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540BECA-E202-46B1-B798-BD22B7EA7BB0}"/>
              </a:ext>
            </a:extLst>
          </p:cNvPr>
          <p:cNvSpPr/>
          <p:nvPr/>
        </p:nvSpPr>
        <p:spPr>
          <a:xfrm>
            <a:off x="2998773" y="2229669"/>
            <a:ext cx="305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7AFED57-E42E-481E-AC2E-87F80E945AB8}"/>
              </a:ext>
            </a:extLst>
          </p:cNvPr>
          <p:cNvSpPr/>
          <p:nvPr/>
        </p:nvSpPr>
        <p:spPr>
          <a:xfrm>
            <a:off x="2343130" y="22156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5E689E-2C00-49A6-AC73-FF1333302103}"/>
              </a:ext>
            </a:extLst>
          </p:cNvPr>
          <p:cNvSpPr txBox="1"/>
          <p:nvPr/>
        </p:nvSpPr>
        <p:spPr>
          <a:xfrm>
            <a:off x="3074973" y="4786241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AF09890-5EF4-4B8F-B639-3EB52F813755}"/>
              </a:ext>
            </a:extLst>
          </p:cNvPr>
          <p:cNvSpPr/>
          <p:nvPr/>
        </p:nvSpPr>
        <p:spPr>
          <a:xfrm>
            <a:off x="2998773" y="4370266"/>
            <a:ext cx="305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F1A377A-5731-4264-BF9A-7FFDA2D7D87C}"/>
              </a:ext>
            </a:extLst>
          </p:cNvPr>
          <p:cNvSpPr/>
          <p:nvPr/>
        </p:nvSpPr>
        <p:spPr>
          <a:xfrm>
            <a:off x="2343130" y="43562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4DCADA5-F87D-4A98-9112-46111306ECD6}"/>
              </a:ext>
            </a:extLst>
          </p:cNvPr>
          <p:cNvSpPr txBox="1"/>
          <p:nvPr/>
        </p:nvSpPr>
        <p:spPr>
          <a:xfrm>
            <a:off x="6871386" y="2645644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A62FC28-B117-42D2-BDB2-DBDDE1F9FE08}"/>
              </a:ext>
            </a:extLst>
          </p:cNvPr>
          <p:cNvSpPr/>
          <p:nvPr/>
        </p:nvSpPr>
        <p:spPr>
          <a:xfrm>
            <a:off x="6795186" y="2229669"/>
            <a:ext cx="305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B2811EE-383B-458B-977D-197AA928B427}"/>
              </a:ext>
            </a:extLst>
          </p:cNvPr>
          <p:cNvSpPr/>
          <p:nvPr/>
        </p:nvSpPr>
        <p:spPr>
          <a:xfrm>
            <a:off x="6139543" y="22156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598DBC-3D48-494F-B222-9B7CF9479534}"/>
              </a:ext>
            </a:extLst>
          </p:cNvPr>
          <p:cNvSpPr txBox="1"/>
          <p:nvPr/>
        </p:nvSpPr>
        <p:spPr>
          <a:xfrm>
            <a:off x="6871386" y="4786241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endParaRPr lang="en-US" altLang="ko-KR" sz="1400" dirty="0">
              <a:solidFill>
                <a:srgbClr val="26340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C831B85-0A92-46B8-BA55-8254CEB855F5}"/>
              </a:ext>
            </a:extLst>
          </p:cNvPr>
          <p:cNvSpPr/>
          <p:nvPr/>
        </p:nvSpPr>
        <p:spPr>
          <a:xfrm>
            <a:off x="6795186" y="4370266"/>
            <a:ext cx="305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3C10E32-7BBC-4DCE-A4D5-0044CE5EDAB2}"/>
              </a:ext>
            </a:extLst>
          </p:cNvPr>
          <p:cNvSpPr/>
          <p:nvPr/>
        </p:nvSpPr>
        <p:spPr>
          <a:xfrm>
            <a:off x="6139543" y="43562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26340A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26340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387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358FBF-91CF-4BE4-977A-E9049E4546D0}"/>
              </a:ext>
            </a:extLst>
          </p:cNvPr>
          <p:cNvSpPr txBox="1"/>
          <p:nvPr/>
        </p:nvSpPr>
        <p:spPr>
          <a:xfrm>
            <a:off x="1215565" y="1694089"/>
            <a:ext cx="529590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26340A"/>
                </a:solidFill>
                <a:latin typeface="+mj-lt"/>
              </a:rPr>
              <a:t>Make Your Title</a:t>
            </a:r>
            <a:endParaRPr lang="ko-KR" altLang="en-US" b="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32FED5-868F-4BE4-AE89-5BD27E495B37}"/>
              </a:ext>
            </a:extLst>
          </p:cNvPr>
          <p:cNvSpPr txBox="1"/>
          <p:nvPr/>
        </p:nvSpPr>
        <p:spPr>
          <a:xfrm>
            <a:off x="1449654" y="2518306"/>
            <a:ext cx="481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6340A"/>
                </a:solidFill>
              </a:rPr>
              <a:t>Lorem ipsum dolor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8F46F-389C-4FCB-B347-78C03236835E}"/>
              </a:ext>
            </a:extLst>
          </p:cNvPr>
          <p:cNvSpPr txBox="1"/>
          <p:nvPr/>
        </p:nvSpPr>
        <p:spPr>
          <a:xfrm>
            <a:off x="1449654" y="2975451"/>
            <a:ext cx="48150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r>
              <a:rPr lang="en-US" altLang="ko-KR" sz="1400" dirty="0">
                <a:solidFill>
                  <a:srgbClr val="26340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6340A"/>
                </a:solidFill>
              </a:rPr>
              <a:t>aliqua</a:t>
            </a:r>
            <a:r>
              <a:rPr lang="en-US" altLang="ko-KR" sz="1400" dirty="0">
                <a:solidFill>
                  <a:srgbClr val="26340A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5F7437-FFFA-48B6-BD23-CCCC40000480}"/>
              </a:ext>
            </a:extLst>
          </p:cNvPr>
          <p:cNvSpPr txBox="1"/>
          <p:nvPr/>
        </p:nvSpPr>
        <p:spPr>
          <a:xfrm>
            <a:off x="1614754" y="3841315"/>
            <a:ext cx="4642285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  <a:p>
            <a:r>
              <a:rPr lang="en-US" altLang="ko-KR" sz="1400" dirty="0">
                <a:solidFill>
                  <a:srgbClr val="26340A"/>
                </a:solidFill>
              </a:rPr>
              <a:t>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incididunt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labore</a:t>
            </a:r>
            <a:r>
              <a:rPr lang="en-US" altLang="ko-KR" sz="1400" dirty="0">
                <a:solidFill>
                  <a:srgbClr val="26340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6340A"/>
                </a:solidFill>
              </a:rPr>
              <a:t>aliqua</a:t>
            </a:r>
            <a:endParaRPr lang="en-US" altLang="ko-KR" sz="1400" dirty="0">
              <a:solidFill>
                <a:srgbClr val="26340A"/>
              </a:solidFill>
            </a:endParaRPr>
          </a:p>
          <a:p>
            <a:r>
              <a:rPr lang="en-US" altLang="ko-KR" sz="1400" dirty="0">
                <a:solidFill>
                  <a:srgbClr val="26340A"/>
                </a:solidFill>
              </a:rPr>
              <a:t>Ut </a:t>
            </a:r>
            <a:r>
              <a:rPr lang="en-US" altLang="ko-KR" sz="1400" dirty="0" err="1">
                <a:solidFill>
                  <a:srgbClr val="26340A"/>
                </a:solidFill>
              </a:rPr>
              <a:t>enim</a:t>
            </a:r>
            <a:r>
              <a:rPr lang="en-US" altLang="ko-KR" sz="1400" dirty="0">
                <a:solidFill>
                  <a:srgbClr val="26340A"/>
                </a:solidFill>
              </a:rPr>
              <a:t> ad minim </a:t>
            </a:r>
            <a:r>
              <a:rPr lang="en-US" altLang="ko-KR" sz="1400" dirty="0" err="1">
                <a:solidFill>
                  <a:srgbClr val="26340A"/>
                </a:solidFill>
              </a:rPr>
              <a:t>veniam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quis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nostrud</a:t>
            </a:r>
            <a:r>
              <a:rPr lang="en-US" altLang="ko-KR" sz="1400" dirty="0">
                <a:solidFill>
                  <a:srgbClr val="26340A"/>
                </a:solidFill>
              </a:rPr>
              <a:t> exercitation </a:t>
            </a:r>
            <a:r>
              <a:rPr lang="en-US" altLang="ko-KR" sz="1400" dirty="0" err="1">
                <a:solidFill>
                  <a:srgbClr val="26340A"/>
                </a:solidFill>
              </a:rPr>
              <a:t>ullamco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laboris</a:t>
            </a:r>
            <a:r>
              <a:rPr lang="en-US" altLang="ko-KR" sz="1400" dirty="0">
                <a:solidFill>
                  <a:srgbClr val="26340A"/>
                </a:solidFill>
              </a:rPr>
              <a:t> nisi </a:t>
            </a:r>
            <a:r>
              <a:rPr lang="en-US" altLang="ko-KR" sz="1400" dirty="0" err="1">
                <a:solidFill>
                  <a:srgbClr val="26340A"/>
                </a:solidFill>
              </a:rPr>
              <a:t>ut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aliquip</a:t>
            </a:r>
            <a:r>
              <a:rPr lang="en-US" altLang="ko-KR" sz="1400" dirty="0">
                <a:solidFill>
                  <a:srgbClr val="26340A"/>
                </a:solidFill>
              </a:rPr>
              <a:t> ex </a:t>
            </a:r>
            <a:r>
              <a:rPr lang="en-US" altLang="ko-KR" sz="1400" dirty="0" err="1">
                <a:solidFill>
                  <a:srgbClr val="26340A"/>
                </a:solidFill>
              </a:rPr>
              <a:t>ea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commodo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consequat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F7652A4-EBAB-4A77-9F96-3DD5F6621A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38946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타원 5">
            <a:extLst>
              <a:ext uri="{FF2B5EF4-FFF2-40B4-BE49-F238E27FC236}">
                <a16:creationId xmlns:a16="http://schemas.microsoft.com/office/drawing/2014/main" id="{A1A71AF6-9AD4-423A-AD44-A1609214BE17}"/>
              </a:ext>
            </a:extLst>
          </p:cNvPr>
          <p:cNvSpPr/>
          <p:nvPr/>
        </p:nvSpPr>
        <p:spPr>
          <a:xfrm>
            <a:off x="1819637" y="1906722"/>
            <a:ext cx="1446078" cy="1446078"/>
          </a:xfrm>
          <a:prstGeom prst="ellipse">
            <a:avLst/>
          </a:pr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5D3D4-B08C-40CA-9D08-F01768585414}"/>
              </a:ext>
            </a:extLst>
          </p:cNvPr>
          <p:cNvSpPr txBox="1"/>
          <p:nvPr/>
        </p:nvSpPr>
        <p:spPr>
          <a:xfrm>
            <a:off x="1110252" y="4456178"/>
            <a:ext cx="286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C48A47F-8E88-4101-97B8-2BB6488D5E4D}"/>
              </a:ext>
            </a:extLst>
          </p:cNvPr>
          <p:cNvSpPr/>
          <p:nvPr/>
        </p:nvSpPr>
        <p:spPr>
          <a:xfrm>
            <a:off x="1110252" y="3625181"/>
            <a:ext cx="286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 dolor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9A1ABCF-EA15-40E3-9512-63CFF57CAA85}"/>
              </a:ext>
            </a:extLst>
          </p:cNvPr>
          <p:cNvGrpSpPr/>
          <p:nvPr/>
        </p:nvGrpSpPr>
        <p:grpSpPr>
          <a:xfrm>
            <a:off x="2282516" y="2245165"/>
            <a:ext cx="708404" cy="706165"/>
            <a:chOff x="4152034" y="5552122"/>
            <a:chExt cx="391763" cy="390525"/>
          </a:xfrm>
          <a:solidFill>
            <a:srgbClr val="FFFCF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6C90F0F-7F94-4483-81B2-A824CB3C1DB7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661126A-21D3-47BE-99C7-7DEEDC00F391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CC161A5-A5C0-4D6C-AFC3-5B91013DAB0B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0513D7A-F6C0-472D-8AD0-8337BCAE2329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32CD0602-1D1E-49AB-B532-A6032B1BE100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77BCEC9-81BF-4D3F-9974-FE889BDF2479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타원 19">
            <a:extLst>
              <a:ext uri="{FF2B5EF4-FFF2-40B4-BE49-F238E27FC236}">
                <a16:creationId xmlns:a16="http://schemas.microsoft.com/office/drawing/2014/main" id="{8EC111BC-632F-413E-BABF-08565A3E97D9}"/>
              </a:ext>
            </a:extLst>
          </p:cNvPr>
          <p:cNvSpPr/>
          <p:nvPr/>
        </p:nvSpPr>
        <p:spPr>
          <a:xfrm>
            <a:off x="8926285" y="1906722"/>
            <a:ext cx="1446078" cy="1446078"/>
          </a:xfrm>
          <a:prstGeom prst="ellipse">
            <a:avLst/>
          </a:pr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E34DA4-3AEB-4F3D-8614-D4AC1200391D}"/>
              </a:ext>
            </a:extLst>
          </p:cNvPr>
          <p:cNvSpPr txBox="1"/>
          <p:nvPr/>
        </p:nvSpPr>
        <p:spPr>
          <a:xfrm>
            <a:off x="8216900" y="4456178"/>
            <a:ext cx="286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B037D8D-FD59-4BDF-A6DB-EF953109E73C}"/>
              </a:ext>
            </a:extLst>
          </p:cNvPr>
          <p:cNvSpPr/>
          <p:nvPr/>
        </p:nvSpPr>
        <p:spPr>
          <a:xfrm>
            <a:off x="8216900" y="3625181"/>
            <a:ext cx="286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 dolor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A3BDD223-00A3-4682-99AA-5D7F48A65F6C}"/>
              </a:ext>
            </a:extLst>
          </p:cNvPr>
          <p:cNvGrpSpPr/>
          <p:nvPr/>
        </p:nvGrpSpPr>
        <p:grpSpPr>
          <a:xfrm>
            <a:off x="9299236" y="2294075"/>
            <a:ext cx="700173" cy="671373"/>
            <a:chOff x="2771338" y="5552146"/>
            <a:chExt cx="387211" cy="371284"/>
          </a:xfrm>
          <a:solidFill>
            <a:srgbClr val="FFFCF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A5E0F31-F9D5-435B-994E-DC196272CFE3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10B1FD7-8B45-4087-BE0B-F84CD96D9F71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7586868-0A8C-40E0-9799-145FA7D71716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D921429-7FE0-407A-817A-623DF86DA091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C7875C7-1318-43CF-997D-BA567AC2158F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945840B-B1D4-4AA0-8494-E0F6B45A79B9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3EAE833-3264-4AFB-9A8A-4DB1976B705B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08DAF7F-3853-4830-8EB2-3D2C3D70BEDC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03689C2-F124-4025-B998-B8CB25C02956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타원 32">
            <a:extLst>
              <a:ext uri="{FF2B5EF4-FFF2-40B4-BE49-F238E27FC236}">
                <a16:creationId xmlns:a16="http://schemas.microsoft.com/office/drawing/2014/main" id="{10FB9BDE-C9E2-49DA-9B2A-0910AA1B59A6}"/>
              </a:ext>
            </a:extLst>
          </p:cNvPr>
          <p:cNvSpPr/>
          <p:nvPr/>
        </p:nvSpPr>
        <p:spPr>
          <a:xfrm>
            <a:off x="5372961" y="1906722"/>
            <a:ext cx="1446078" cy="1446078"/>
          </a:xfrm>
          <a:prstGeom prst="ellipse">
            <a:avLst/>
          </a:prstGeom>
          <a:solidFill>
            <a:srgbClr val="F44D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3AD201-E5C8-4823-8789-07659F7443FE}"/>
              </a:ext>
            </a:extLst>
          </p:cNvPr>
          <p:cNvSpPr txBox="1"/>
          <p:nvPr/>
        </p:nvSpPr>
        <p:spPr>
          <a:xfrm>
            <a:off x="4663576" y="4456178"/>
            <a:ext cx="286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40A"/>
                </a:solidFill>
              </a:rPr>
              <a:t>amet</a:t>
            </a:r>
            <a:r>
              <a:rPr lang="en-US" altLang="ko-KR" sz="1600" dirty="0">
                <a:solidFill>
                  <a:srgbClr val="26340A"/>
                </a:solidFill>
              </a:rPr>
              <a:t>, </a:t>
            </a:r>
            <a:r>
              <a:rPr lang="en-US" altLang="ko-KR" sz="16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adipiscing</a:t>
            </a:r>
            <a:r>
              <a:rPr lang="en-US" altLang="ko-KR" sz="1600" dirty="0">
                <a:solidFill>
                  <a:srgbClr val="26340A"/>
                </a:solidFill>
              </a:rPr>
              <a:t> </a:t>
            </a:r>
            <a:r>
              <a:rPr lang="en-US" altLang="ko-KR" sz="1600" dirty="0" err="1">
                <a:solidFill>
                  <a:srgbClr val="26340A"/>
                </a:solidFill>
              </a:rPr>
              <a:t>elit</a:t>
            </a:r>
            <a:r>
              <a:rPr lang="en-US" altLang="ko-KR" sz="1600" dirty="0">
                <a:solidFill>
                  <a:srgbClr val="26340A"/>
                </a:solidFill>
              </a:rPr>
              <a:t>, sed do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D6C98A2-2013-49CF-AFEB-8132E0317B0B}"/>
              </a:ext>
            </a:extLst>
          </p:cNvPr>
          <p:cNvSpPr/>
          <p:nvPr/>
        </p:nvSpPr>
        <p:spPr>
          <a:xfrm>
            <a:off x="4663576" y="3625181"/>
            <a:ext cx="286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 dolor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C046E3E4-814E-4831-94AC-570D1382D95B}"/>
              </a:ext>
            </a:extLst>
          </p:cNvPr>
          <p:cNvGrpSpPr/>
          <p:nvPr/>
        </p:nvGrpSpPr>
        <p:grpSpPr>
          <a:xfrm>
            <a:off x="5742917" y="2211804"/>
            <a:ext cx="706165" cy="688942"/>
            <a:chOff x="4116315" y="3561492"/>
            <a:chExt cx="390525" cy="381000"/>
          </a:xfrm>
          <a:solidFill>
            <a:srgbClr val="FFFCF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B57E2A8-3D4B-4852-ABA9-C05EA920F73E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70BBCC-0D99-4C33-8918-496CA029C079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3362CB7-101B-4C0C-946D-158C96F920B8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12507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C5FCC18-507D-47AD-9046-F75C4E0C5C84}"/>
              </a:ext>
            </a:extLst>
          </p:cNvPr>
          <p:cNvSpPr txBox="1"/>
          <p:nvPr/>
        </p:nvSpPr>
        <p:spPr>
          <a:xfrm>
            <a:off x="1397000" y="1258071"/>
            <a:ext cx="93980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dirty="0">
                <a:solidFill>
                  <a:srgbClr val="26340A"/>
                </a:solidFill>
                <a:latin typeface="+mj-lt"/>
              </a:rPr>
              <a:t>Subject Title</a:t>
            </a:r>
            <a:endParaRPr lang="ko-KR" altLang="en-US" sz="3600" b="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9" name="그래픽 1">
            <a:extLst>
              <a:ext uri="{FF2B5EF4-FFF2-40B4-BE49-F238E27FC236}">
                <a16:creationId xmlns:a16="http://schemas.microsoft.com/office/drawing/2014/main" id="{6551F332-B47C-4EDC-BD2C-D4176EF069F0}"/>
              </a:ext>
            </a:extLst>
          </p:cNvPr>
          <p:cNvSpPr/>
          <p:nvPr/>
        </p:nvSpPr>
        <p:spPr>
          <a:xfrm>
            <a:off x="1781001" y="287969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noFill/>
          <a:ln w="25400" cap="rnd">
            <a:solidFill>
              <a:srgbClr val="F44D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>
              <a:solidFill>
                <a:srgbClr val="1D2F59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A4EB4A2D-E938-4393-B455-4EE79A89B663}"/>
              </a:ext>
            </a:extLst>
          </p:cNvPr>
          <p:cNvSpPr/>
          <p:nvPr/>
        </p:nvSpPr>
        <p:spPr>
          <a:xfrm>
            <a:off x="1612922" y="2153666"/>
            <a:ext cx="874692" cy="874692"/>
          </a:xfrm>
          <a:prstGeom prst="ellipse">
            <a:avLst/>
          </a:prstGeom>
          <a:solidFill>
            <a:srgbClr val="FFFCF1"/>
          </a:solidFill>
          <a:ln w="127000" cap="rnd">
            <a:solidFill>
              <a:srgbClr val="F44D4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0738EF0D-5061-4F97-A82F-0FFD627EEE50}"/>
              </a:ext>
            </a:extLst>
          </p:cNvPr>
          <p:cNvSpPr/>
          <p:nvPr/>
        </p:nvSpPr>
        <p:spPr>
          <a:xfrm>
            <a:off x="4284048" y="3280338"/>
            <a:ext cx="874692" cy="874692"/>
          </a:xfrm>
          <a:prstGeom prst="ellipse">
            <a:avLst/>
          </a:prstGeom>
          <a:solidFill>
            <a:srgbClr val="FFFCF1"/>
          </a:solidFill>
          <a:ln w="127000" cap="rnd">
            <a:solidFill>
              <a:srgbClr val="F44D4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475C50AB-01E9-43EE-AA27-31E662E17125}"/>
              </a:ext>
            </a:extLst>
          </p:cNvPr>
          <p:cNvSpPr/>
          <p:nvPr/>
        </p:nvSpPr>
        <p:spPr>
          <a:xfrm>
            <a:off x="6930590" y="2153666"/>
            <a:ext cx="874692" cy="874692"/>
          </a:xfrm>
          <a:prstGeom prst="ellipse">
            <a:avLst/>
          </a:prstGeom>
          <a:solidFill>
            <a:srgbClr val="FFFCF1"/>
          </a:solidFill>
          <a:ln w="127000" cap="rnd">
            <a:solidFill>
              <a:srgbClr val="F44D4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1A25B453-8063-422D-A283-6246989D3A44}"/>
              </a:ext>
            </a:extLst>
          </p:cNvPr>
          <p:cNvSpPr/>
          <p:nvPr/>
        </p:nvSpPr>
        <p:spPr>
          <a:xfrm>
            <a:off x="9515550" y="3280338"/>
            <a:ext cx="874692" cy="874692"/>
          </a:xfrm>
          <a:prstGeom prst="ellipse">
            <a:avLst/>
          </a:prstGeom>
          <a:solidFill>
            <a:srgbClr val="FFFCF1"/>
          </a:solidFill>
          <a:ln w="127000" cap="rnd">
            <a:solidFill>
              <a:srgbClr val="F44D4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5ED843-950A-462A-96B3-AD14AE0EAC67}"/>
              </a:ext>
            </a:extLst>
          </p:cNvPr>
          <p:cNvSpPr txBox="1"/>
          <p:nvPr/>
        </p:nvSpPr>
        <p:spPr>
          <a:xfrm>
            <a:off x="939597" y="410029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00E429A-D925-4C2B-8383-91FBF7723D98}"/>
              </a:ext>
            </a:extLst>
          </p:cNvPr>
          <p:cNvSpPr/>
          <p:nvPr/>
        </p:nvSpPr>
        <p:spPr>
          <a:xfrm>
            <a:off x="939597" y="3704595"/>
            <a:ext cx="222134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E0B5B2-A6A0-4474-9810-5C134AD6AD81}"/>
              </a:ext>
            </a:extLst>
          </p:cNvPr>
          <p:cNvSpPr txBox="1"/>
          <p:nvPr/>
        </p:nvSpPr>
        <p:spPr>
          <a:xfrm>
            <a:off x="3610723" y="4896113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7388504-07E0-44E2-8E11-3BB6D670F761}"/>
              </a:ext>
            </a:extLst>
          </p:cNvPr>
          <p:cNvSpPr/>
          <p:nvPr/>
        </p:nvSpPr>
        <p:spPr>
          <a:xfrm>
            <a:off x="3610723" y="4500409"/>
            <a:ext cx="222134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9FBAC2-CC2A-49B4-968F-744632F12152}"/>
              </a:ext>
            </a:extLst>
          </p:cNvPr>
          <p:cNvSpPr txBox="1"/>
          <p:nvPr/>
        </p:nvSpPr>
        <p:spPr>
          <a:xfrm>
            <a:off x="6257265" y="410029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01C9DD0-4F9C-4FB2-B67A-C086432BA509}"/>
              </a:ext>
            </a:extLst>
          </p:cNvPr>
          <p:cNvSpPr/>
          <p:nvPr/>
        </p:nvSpPr>
        <p:spPr>
          <a:xfrm>
            <a:off x="6257265" y="3704595"/>
            <a:ext cx="222134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CEFC20-F366-4C7C-BF94-0FA9490D86B7}"/>
              </a:ext>
            </a:extLst>
          </p:cNvPr>
          <p:cNvSpPr txBox="1"/>
          <p:nvPr/>
        </p:nvSpPr>
        <p:spPr>
          <a:xfrm>
            <a:off x="8842225" y="4896113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endParaRPr lang="en-US" altLang="ko-KR" sz="1400" dirty="0">
              <a:solidFill>
                <a:srgbClr val="26340A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03C274F-142D-4B77-A215-E5F7C1F06074}"/>
              </a:ext>
            </a:extLst>
          </p:cNvPr>
          <p:cNvSpPr/>
          <p:nvPr/>
        </p:nvSpPr>
        <p:spPr>
          <a:xfrm>
            <a:off x="8842225" y="4500409"/>
            <a:ext cx="222134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6340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669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1545B9-4753-4861-85AD-7CF694932A00}"/>
              </a:ext>
            </a:extLst>
          </p:cNvPr>
          <p:cNvSpPr txBox="1"/>
          <p:nvPr/>
        </p:nvSpPr>
        <p:spPr>
          <a:xfrm>
            <a:off x="2998843" y="899333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6340A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26340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B1C7BD7A-D57E-47D1-B734-17187A580DBA}"/>
              </a:ext>
            </a:extLst>
          </p:cNvPr>
          <p:cNvSpPr/>
          <p:nvPr/>
        </p:nvSpPr>
        <p:spPr>
          <a:xfrm>
            <a:off x="1219199" y="1858987"/>
            <a:ext cx="4081844" cy="4081844"/>
          </a:xfrm>
          <a:prstGeom prst="ellipse">
            <a:avLst/>
          </a:prstGeom>
          <a:solidFill>
            <a:srgbClr val="597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4CD8C3C3-AB31-4092-8AF7-967FAD9C7EB7}"/>
              </a:ext>
            </a:extLst>
          </p:cNvPr>
          <p:cNvSpPr/>
          <p:nvPr/>
        </p:nvSpPr>
        <p:spPr>
          <a:xfrm>
            <a:off x="2851930" y="1864401"/>
            <a:ext cx="3096571" cy="779556"/>
          </a:xfrm>
          <a:prstGeom prst="roundRect">
            <a:avLst>
              <a:gd name="adj" fmla="val 50000"/>
            </a:avLst>
          </a:prstGeom>
          <a:solidFill>
            <a:srgbClr val="597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649BD86-6404-47CB-ADD2-5153A87C66BC}"/>
              </a:ext>
            </a:extLst>
          </p:cNvPr>
          <p:cNvSpPr/>
          <p:nvPr/>
        </p:nvSpPr>
        <p:spPr>
          <a:xfrm>
            <a:off x="1480134" y="2119922"/>
            <a:ext cx="3559974" cy="3559974"/>
          </a:xfrm>
          <a:prstGeom prst="ellipse">
            <a:avLst/>
          </a:prstGeom>
          <a:solidFill>
            <a:srgbClr val="E3A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DE2682E-9A83-42BE-BD27-FE00461C7E1B}"/>
              </a:ext>
            </a:extLst>
          </p:cNvPr>
          <p:cNvSpPr/>
          <p:nvPr/>
        </p:nvSpPr>
        <p:spPr>
          <a:xfrm>
            <a:off x="2851930" y="4900340"/>
            <a:ext cx="3096571" cy="779556"/>
          </a:xfrm>
          <a:prstGeom prst="roundRect">
            <a:avLst>
              <a:gd name="adj" fmla="val 50000"/>
            </a:avLst>
          </a:prstGeom>
          <a:solidFill>
            <a:srgbClr val="E3A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417C2B6-E14D-4779-A8F6-050C3561DFFE}"/>
              </a:ext>
            </a:extLst>
          </p:cNvPr>
          <p:cNvSpPr/>
          <p:nvPr/>
        </p:nvSpPr>
        <p:spPr>
          <a:xfrm>
            <a:off x="2851930" y="3510131"/>
            <a:ext cx="4081844" cy="779556"/>
          </a:xfrm>
          <a:prstGeom prst="roundRect">
            <a:avLst>
              <a:gd name="adj" fmla="val 50000"/>
            </a:avLst>
          </a:prstGeom>
          <a:solidFill>
            <a:srgbClr val="F4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5BA6569-C682-467B-8CE9-79B26F7AED61}"/>
              </a:ext>
            </a:extLst>
          </p:cNvPr>
          <p:cNvSpPr/>
          <p:nvPr/>
        </p:nvSpPr>
        <p:spPr>
          <a:xfrm>
            <a:off x="2004169" y="2643957"/>
            <a:ext cx="2511904" cy="2511904"/>
          </a:xfrm>
          <a:prstGeom prst="ellipse">
            <a:avLst/>
          </a:prstGeom>
          <a:solidFill>
            <a:srgbClr val="F4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4524C2E-F61C-4AE5-989A-4EF45D1B2407}"/>
              </a:ext>
            </a:extLst>
          </p:cNvPr>
          <p:cNvSpPr/>
          <p:nvPr/>
        </p:nvSpPr>
        <p:spPr>
          <a:xfrm>
            <a:off x="6148804" y="1835373"/>
            <a:ext cx="38663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FF1B49B-D62A-4E39-8BD7-BB3347F33FA8}"/>
              </a:ext>
            </a:extLst>
          </p:cNvPr>
          <p:cNvSpPr/>
          <p:nvPr/>
        </p:nvSpPr>
        <p:spPr>
          <a:xfrm>
            <a:off x="6148805" y="2217796"/>
            <a:ext cx="3866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C1D4EF1-86D3-4E3B-BE0D-58964191FB13}"/>
              </a:ext>
            </a:extLst>
          </p:cNvPr>
          <p:cNvSpPr/>
          <p:nvPr/>
        </p:nvSpPr>
        <p:spPr>
          <a:xfrm>
            <a:off x="7179542" y="3481103"/>
            <a:ext cx="38663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EFEEF51-A95E-4D7E-B2B9-DE6D7CBA4203}"/>
              </a:ext>
            </a:extLst>
          </p:cNvPr>
          <p:cNvSpPr/>
          <p:nvPr/>
        </p:nvSpPr>
        <p:spPr>
          <a:xfrm>
            <a:off x="7179543" y="3863526"/>
            <a:ext cx="3866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0FB4FF4-5E7F-4B51-AF2D-FC819CAD0AB5}"/>
              </a:ext>
            </a:extLst>
          </p:cNvPr>
          <p:cNvSpPr/>
          <p:nvPr/>
        </p:nvSpPr>
        <p:spPr>
          <a:xfrm>
            <a:off x="6148804" y="4871312"/>
            <a:ext cx="38663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6340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6340A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6E26BEB-58CD-4666-A404-C72BBD4C52E5}"/>
              </a:ext>
            </a:extLst>
          </p:cNvPr>
          <p:cNvSpPr/>
          <p:nvPr/>
        </p:nvSpPr>
        <p:spPr>
          <a:xfrm>
            <a:off x="6148805" y="5253735"/>
            <a:ext cx="3866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26340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40A"/>
                </a:solidFill>
              </a:rPr>
              <a:t>amet</a:t>
            </a:r>
            <a:r>
              <a:rPr lang="en-US" altLang="ko-KR" sz="1400" dirty="0">
                <a:solidFill>
                  <a:srgbClr val="26340A"/>
                </a:solidFill>
              </a:rPr>
              <a:t>, </a:t>
            </a:r>
            <a:r>
              <a:rPr lang="en-US" altLang="ko-KR" sz="1400" dirty="0" err="1">
                <a:solidFill>
                  <a:srgbClr val="26340A"/>
                </a:solidFill>
              </a:rPr>
              <a:t>consectetur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adipisicing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elit</a:t>
            </a:r>
            <a:r>
              <a:rPr lang="en-US" altLang="ko-KR" sz="1400" dirty="0">
                <a:solidFill>
                  <a:srgbClr val="26340A"/>
                </a:solidFill>
              </a:rPr>
              <a:t>, sed do </a:t>
            </a:r>
            <a:r>
              <a:rPr lang="en-US" altLang="ko-KR" sz="1400" dirty="0" err="1">
                <a:solidFill>
                  <a:srgbClr val="26340A"/>
                </a:solidFill>
              </a:rPr>
              <a:t>eiusmod</a:t>
            </a:r>
            <a:r>
              <a:rPr lang="en-US" altLang="ko-KR" sz="1400" dirty="0">
                <a:solidFill>
                  <a:srgbClr val="26340A"/>
                </a:solidFill>
              </a:rPr>
              <a:t> </a:t>
            </a:r>
            <a:r>
              <a:rPr lang="en-US" altLang="ko-KR" sz="1400" dirty="0" err="1">
                <a:solidFill>
                  <a:srgbClr val="26340A"/>
                </a:solidFill>
              </a:rPr>
              <a:t>tempor</a:t>
            </a:r>
            <a:endParaRPr lang="ko-KR" altLang="en-US" sz="1400" dirty="0">
              <a:solidFill>
                <a:srgbClr val="2634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6203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zha One - Poppins Light">
      <a:majorFont>
        <a:latin typeface="Rozha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44D45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2855</TotalTime>
  <Words>1350</Words>
  <Application>Microsoft Office PowerPoint</Application>
  <PresentationFormat>와이드스크린</PresentationFormat>
  <Paragraphs>192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Rozha One</vt:lpstr>
      <vt:lpstr>Poppins Light</vt:lpstr>
      <vt:lpstr>Arial Unicode MS</vt:lpstr>
      <vt:lpstr>맑은 고딕</vt:lpstr>
      <vt:lpstr>Arial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225</cp:revision>
  <dcterms:created xsi:type="dcterms:W3CDTF">2019-04-06T05:20:47Z</dcterms:created>
  <dcterms:modified xsi:type="dcterms:W3CDTF">2021-12-09T08:18:54Z</dcterms:modified>
</cp:coreProperties>
</file>