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Lst>
  <p:sldSz cx="18288000" cy="10287000"/>
  <p:notesSz cx="6858000" cy="9144000"/>
  <p:embeddedFontLst>
    <p:embeddedFont>
      <p:font typeface="One Little Font" charset="1" panose="00000500000000000000"/>
      <p:regular r:id="rId23"/>
    </p:embeddedFont>
    <p:embeddedFont>
      <p:font typeface="Circe Bold" charset="1" panose="020B0602020203020203"/>
      <p:regular r:id="rId24"/>
    </p:embeddedFont>
    <p:embeddedFont>
      <p:font typeface="Circe" charset="1" panose="020B0502020203020203"/>
      <p:regular r:id="rId25"/>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slides/slide5.xml" Type="http://schemas.openxmlformats.org/officeDocument/2006/relationships/slide"/><Relationship Id="rId11" Target="slides/slide6.xml" Type="http://schemas.openxmlformats.org/officeDocument/2006/relationships/slide"/><Relationship Id="rId12" Target="slides/slide7.xml" Type="http://schemas.openxmlformats.org/officeDocument/2006/relationships/slide"/><Relationship Id="rId13" Target="slides/slide8.xml" Type="http://schemas.openxmlformats.org/officeDocument/2006/relationships/slide"/><Relationship Id="rId14" Target="slides/slide9.xml" Type="http://schemas.openxmlformats.org/officeDocument/2006/relationships/slide"/><Relationship Id="rId15" Target="slides/slide10.xml" Type="http://schemas.openxmlformats.org/officeDocument/2006/relationships/slide"/><Relationship Id="rId16" Target="slides/slide11.xml" Type="http://schemas.openxmlformats.org/officeDocument/2006/relationships/slide"/><Relationship Id="rId17" Target="slides/slide12.xml" Type="http://schemas.openxmlformats.org/officeDocument/2006/relationships/slide"/><Relationship Id="rId18" Target="slides/slide13.xml" Type="http://schemas.openxmlformats.org/officeDocument/2006/relationships/slide"/><Relationship Id="rId19" Target="slides/slide14.xml" Type="http://schemas.openxmlformats.org/officeDocument/2006/relationships/slide"/><Relationship Id="rId2" Target="presProps.xml" Type="http://schemas.openxmlformats.org/officeDocument/2006/relationships/presProps"/><Relationship Id="rId20" Target="slides/slide15.xml" Type="http://schemas.openxmlformats.org/officeDocument/2006/relationships/slide"/><Relationship Id="rId21" Target="slides/slide16.xml" Type="http://schemas.openxmlformats.org/officeDocument/2006/relationships/slide"/><Relationship Id="rId22" Target="slides/slide17.xml" Type="http://schemas.openxmlformats.org/officeDocument/2006/relationships/slide"/><Relationship Id="rId23" Target="fonts/font23.fntdata" Type="http://schemas.openxmlformats.org/officeDocument/2006/relationships/font"/><Relationship Id="rId24" Target="fonts/font24.fntdata" Type="http://schemas.openxmlformats.org/officeDocument/2006/relationships/font"/><Relationship Id="rId25" Target="fonts/font25.fntdata" Type="http://schemas.openxmlformats.org/officeDocument/2006/relationships/font"/><Relationship Id="rId3" Target="viewProps.xml" Type="http://schemas.openxmlformats.org/officeDocument/2006/relationships/viewProps"/><Relationship Id="rId4" Target="theme/theme1.xml" Type="http://schemas.openxmlformats.org/officeDocument/2006/relationships/theme"/><Relationship Id="rId5" Target="tableStyles.xml" Type="http://schemas.openxmlformats.org/officeDocument/2006/relationships/tableStyles"/><Relationship Id="rId6" Target="slides/slide1.xml" Type="http://schemas.openxmlformats.org/officeDocument/2006/relationships/slide"/><Relationship Id="rId7" Target="slides/slide2.xml" Type="http://schemas.openxmlformats.org/officeDocument/2006/relationships/slide"/><Relationship Id="rId8" Target="slides/slide3.xml" Type="http://schemas.openxmlformats.org/officeDocument/2006/relationships/slide"/><Relationship Id="rId9" Target="slides/slide4.xml" Type="http://schemas.openxmlformats.org/officeDocument/2006/relationships/slide"/></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5.pn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6.png" Type="http://schemas.openxmlformats.org/officeDocument/2006/relationships/image"/><Relationship Id="rId5" Target="../media/image7.sv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8.png"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9.png" Type="http://schemas.openxmlformats.org/officeDocument/2006/relationships/image"/><Relationship Id="rId5" Target="../media/image10.png" Type="http://schemas.openxmlformats.org/officeDocument/2006/relationships/image"/><Relationship Id="rId6" Target="../media/image11.svg" Type="http://schemas.openxmlformats.org/officeDocument/2006/relationships/image"/><Relationship Id="rId7" Target="../media/image12.png" Type="http://schemas.openxmlformats.org/officeDocument/2006/relationships/image"/><Relationship Id="rId8" Target="../media/image13.sv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14.png" Type="http://schemas.openxmlformats.org/officeDocument/2006/relationships/image"/><Relationship Id="rId5" Target="../media/image15.svg" Type="http://schemas.openxmlformats.org/officeDocument/2006/relationships/image"/><Relationship Id="rId6" Target="../media/image16.png" Type="http://schemas.openxmlformats.org/officeDocument/2006/relationships/image"/><Relationship Id="rId7" Target="../media/image17.png" Type="http://schemas.openxmlformats.org/officeDocument/2006/relationships/image"/><Relationship Id="rId8" Target="../media/image18.svg"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25.png" Type="http://schemas.openxmlformats.org/officeDocument/2006/relationships/image"/><Relationship Id="rId11" Target="../media/image26.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19.png" Type="http://schemas.openxmlformats.org/officeDocument/2006/relationships/image"/><Relationship Id="rId5" Target="../media/image20.svg" Type="http://schemas.openxmlformats.org/officeDocument/2006/relationships/image"/><Relationship Id="rId6" Target="../media/image21.png" Type="http://schemas.openxmlformats.org/officeDocument/2006/relationships/image"/><Relationship Id="rId7" Target="../media/image22.svg" Type="http://schemas.openxmlformats.org/officeDocument/2006/relationships/image"/><Relationship Id="rId8" Target="../media/image23.png" Type="http://schemas.openxmlformats.org/officeDocument/2006/relationships/image"/><Relationship Id="rId9" Target="../media/image24.svg" Type="http://schemas.openxmlformats.org/officeDocument/2006/relationships/image"/></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27.png" Type="http://schemas.openxmlformats.org/officeDocument/2006/relationships/image"/><Relationship Id="rId5" Target="../media/image28.png" Type="http://schemas.openxmlformats.org/officeDocument/2006/relationships/image"/><Relationship Id="rId6" Target="../media/image29.sv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30.jpeg" Type="http://schemas.openxmlformats.org/officeDocument/2006/relationships/image"/><Relationship Id="rId5" Target="../media/image31.jpeg" Type="http://schemas.openxmlformats.org/officeDocument/2006/relationships/image"/><Relationship Id="rId6" Target="../media/image32.png" Type="http://schemas.openxmlformats.org/officeDocument/2006/relationships/image"/><Relationship Id="rId7" Target="../media/image33.png" Type="http://schemas.openxmlformats.org/officeDocument/2006/relationships/image"/><Relationship Id="rId8" Target="../media/image34.sv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35.png" Type="http://schemas.openxmlformats.org/officeDocument/2006/relationships/image"/><Relationship Id="rId5" Target="../media/image36.pn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37.png" Type="http://schemas.openxmlformats.org/officeDocument/2006/relationships/image"/><Relationship Id="rId5" Target="../media/image38.svg" Type="http://schemas.openxmlformats.org/officeDocument/2006/relationships/image"/><Relationship Id="rId6" Target="../media/image39.pn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40.png" Type="http://schemas.openxmlformats.org/officeDocument/2006/relationships/image"/><Relationship Id="rId5" Target="../media/image36.pn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41.png" Type="http://schemas.openxmlformats.org/officeDocument/2006/relationships/image"/><Relationship Id="rId5" Target="../media/image42.png" Type="http://schemas.openxmlformats.org/officeDocument/2006/relationships/image"/><Relationship Id="rId6" Target="../media/image43.sv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50.svg" Type="http://schemas.openxmlformats.org/officeDocument/2006/relationships/image"/><Relationship Id="rId11" Target="../media/image51.png" Type="http://schemas.openxmlformats.org/officeDocument/2006/relationships/image"/><Relationship Id="rId12" Target="../media/image52.svg" Type="http://schemas.openxmlformats.org/officeDocument/2006/relationships/image"/><Relationship Id="rId13" Target="../media/image53.png" Type="http://schemas.openxmlformats.org/officeDocument/2006/relationships/image"/><Relationship Id="rId14" Target="../media/image54.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44.png" Type="http://schemas.openxmlformats.org/officeDocument/2006/relationships/image"/><Relationship Id="rId5" Target="../media/image45.png" Type="http://schemas.openxmlformats.org/officeDocument/2006/relationships/image"/><Relationship Id="rId6" Target="../media/image46.svg" Type="http://schemas.openxmlformats.org/officeDocument/2006/relationships/image"/><Relationship Id="rId7" Target="../media/image47.png" Type="http://schemas.openxmlformats.org/officeDocument/2006/relationships/image"/><Relationship Id="rId8" Target="../media/image48.svg" Type="http://schemas.openxmlformats.org/officeDocument/2006/relationships/image"/><Relationship Id="rId9" Target="../media/image49.pn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55.png" Type="http://schemas.openxmlformats.org/officeDocument/2006/relationships/image"/><Relationship Id="rId5" Target="../media/image56.svg" Type="http://schemas.openxmlformats.org/officeDocument/2006/relationships/image"/><Relationship Id="rId6" Target="../media/image57.png" Type="http://schemas.openxmlformats.org/officeDocument/2006/relationships/image"/><Relationship Id="rId7" Target="../media/image58.sv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59.png" Type="http://schemas.openxmlformats.org/officeDocument/2006/relationships/image"/></Relationships>
</file>

<file path=ppt/slides/_rels/slide16.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21.png" Type="http://schemas.openxmlformats.org/officeDocument/2006/relationships/image"/><Relationship Id="rId11" Target="../media/image22.svg" Type="http://schemas.openxmlformats.org/officeDocument/2006/relationships/image"/><Relationship Id="rId12" Target="../media/image23.png" Type="http://schemas.openxmlformats.org/officeDocument/2006/relationships/image"/><Relationship Id="rId13" Target="../media/image24.svg" Type="http://schemas.openxmlformats.org/officeDocument/2006/relationships/image"/><Relationship Id="rId14" Target="../media/image25.png" Type="http://schemas.openxmlformats.org/officeDocument/2006/relationships/image"/><Relationship Id="rId15" Target="../media/image26.svg" Type="http://schemas.openxmlformats.org/officeDocument/2006/relationships/image"/><Relationship Id="rId16" Target="../media/image60.png" Type="http://schemas.openxmlformats.org/officeDocument/2006/relationships/image"/><Relationship Id="rId17" Target="../media/image61.svg" Type="http://schemas.openxmlformats.org/officeDocument/2006/relationships/image"/><Relationship Id="rId18" Target="../media/image35.png" Type="http://schemas.openxmlformats.org/officeDocument/2006/relationships/image"/><Relationship Id="rId19" Target="../media/image62.png" Type="http://schemas.openxmlformats.org/officeDocument/2006/relationships/image"/><Relationship Id="rId2" Target="../media/image1.png" Type="http://schemas.openxmlformats.org/officeDocument/2006/relationships/image"/><Relationship Id="rId20" Target="../media/image63.svg" Type="http://schemas.openxmlformats.org/officeDocument/2006/relationships/image"/><Relationship Id="rId21" Target="../media/image42.png" Type="http://schemas.openxmlformats.org/officeDocument/2006/relationships/image"/><Relationship Id="rId22" Target="../media/image43.svg" Type="http://schemas.openxmlformats.org/officeDocument/2006/relationships/image"/><Relationship Id="rId23" Target="../media/image64.png" Type="http://schemas.openxmlformats.org/officeDocument/2006/relationships/image"/><Relationship Id="rId24" Target="../media/image65.svg" Type="http://schemas.openxmlformats.org/officeDocument/2006/relationships/image"/><Relationship Id="rId25" Target="../media/image66.png" Type="http://schemas.openxmlformats.org/officeDocument/2006/relationships/image"/><Relationship Id="rId26" Target="../media/image67.svg" Type="http://schemas.openxmlformats.org/officeDocument/2006/relationships/image"/><Relationship Id="rId27" Target="../media/image68.png" Type="http://schemas.openxmlformats.org/officeDocument/2006/relationships/image"/><Relationship Id="rId28" Target="../media/image69.svg" Type="http://schemas.openxmlformats.org/officeDocument/2006/relationships/image"/><Relationship Id="rId29" Target="../media/image70.png" Type="http://schemas.openxmlformats.org/officeDocument/2006/relationships/image"/><Relationship Id="rId3" Target="../media/image2.svg" Type="http://schemas.openxmlformats.org/officeDocument/2006/relationships/image"/><Relationship Id="rId30" Target="../media/image71.svg" Type="http://schemas.openxmlformats.org/officeDocument/2006/relationships/image"/><Relationship Id="rId31" Target="../media/image55.png" Type="http://schemas.openxmlformats.org/officeDocument/2006/relationships/image"/><Relationship Id="rId32" Target="../media/image56.svg" Type="http://schemas.openxmlformats.org/officeDocument/2006/relationships/image"/><Relationship Id="rId33" Target="../media/image5.png" Type="http://schemas.openxmlformats.org/officeDocument/2006/relationships/image"/><Relationship Id="rId34" Target="../media/image8.png" Type="http://schemas.openxmlformats.org/officeDocument/2006/relationships/image"/><Relationship Id="rId35" Target="../media/image9.png" Type="http://schemas.openxmlformats.org/officeDocument/2006/relationships/image"/><Relationship Id="rId36" Target="../media/image14.png" Type="http://schemas.openxmlformats.org/officeDocument/2006/relationships/image"/><Relationship Id="rId37" Target="../media/image15.svg" Type="http://schemas.openxmlformats.org/officeDocument/2006/relationships/image"/><Relationship Id="rId38" Target="../media/image27.png" Type="http://schemas.openxmlformats.org/officeDocument/2006/relationships/image"/><Relationship Id="rId39" Target="../media/image28.png" Type="http://schemas.openxmlformats.org/officeDocument/2006/relationships/image"/><Relationship Id="rId4" Target="../media/image3.png" Type="http://schemas.openxmlformats.org/officeDocument/2006/relationships/image"/><Relationship Id="rId40" Target="../media/image29.svg" Type="http://schemas.openxmlformats.org/officeDocument/2006/relationships/image"/><Relationship Id="rId41" Target="../media/image32.png" Type="http://schemas.openxmlformats.org/officeDocument/2006/relationships/image"/><Relationship Id="rId42" Target="../media/image33.png" Type="http://schemas.openxmlformats.org/officeDocument/2006/relationships/image"/><Relationship Id="rId43" Target="../media/image34.svg" Type="http://schemas.openxmlformats.org/officeDocument/2006/relationships/image"/><Relationship Id="rId44" Target="../media/image36.png" Type="http://schemas.openxmlformats.org/officeDocument/2006/relationships/image"/><Relationship Id="rId45" Target="../media/image39.png" Type="http://schemas.openxmlformats.org/officeDocument/2006/relationships/image"/><Relationship Id="rId46" Target="../media/image41.png" Type="http://schemas.openxmlformats.org/officeDocument/2006/relationships/image"/><Relationship Id="rId47" Target="../media/image59.png" Type="http://schemas.openxmlformats.org/officeDocument/2006/relationships/image"/><Relationship Id="rId5" Target="../media/image4.svg" Type="http://schemas.openxmlformats.org/officeDocument/2006/relationships/image"/><Relationship Id="rId6" Target="../media/image6.png" Type="http://schemas.openxmlformats.org/officeDocument/2006/relationships/image"/><Relationship Id="rId7" Target="../media/image7.svg" Type="http://schemas.openxmlformats.org/officeDocument/2006/relationships/image"/><Relationship Id="rId8" Target="../media/image12.png" Type="http://schemas.openxmlformats.org/officeDocument/2006/relationships/image"/><Relationship Id="rId9" Target="../media/image13.svg" Type="http://schemas.openxmlformats.org/officeDocument/2006/relationships/image"/></Relationships>
</file>

<file path=ppt/slides/_rels/slide1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72.png" Type="http://schemas.openxmlformats.org/officeDocument/2006/relationships/image"/><Relationship Id="rId5" Target="../media/image73.svg" Type="http://schemas.openxmlformats.org/officeDocument/2006/relationships/image"/><Relationship Id="rId6" Target="../media/image74.pn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538C4F"/>
        </a:solidFill>
      </p:bgPr>
    </p:bg>
    <p:spTree>
      <p:nvGrpSpPr>
        <p:cNvPr id="1" name=""/>
        <p:cNvGrpSpPr/>
        <p:nvPr/>
      </p:nvGrpSpPr>
      <p:grpSpPr>
        <a:xfrm>
          <a:off x="0" y="0"/>
          <a:ext cx="0" cy="0"/>
          <a:chOff x="0" y="0"/>
          <a:chExt cx="0" cy="0"/>
        </a:xfrm>
      </p:grpSpPr>
      <p:sp>
        <p:nvSpPr>
          <p:cNvPr name="Freeform 2" id="2"/>
          <p:cNvSpPr/>
          <p:nvPr/>
        </p:nvSpPr>
        <p:spPr>
          <a:xfrm flipH="false" flipV="false" rot="0">
            <a:off x="0" y="-162442"/>
            <a:ext cx="18288000" cy="10814020"/>
          </a:xfrm>
          <a:custGeom>
            <a:avLst/>
            <a:gdLst/>
            <a:ahLst/>
            <a:cxnLst/>
            <a:rect r="r" b="b" t="t" l="l"/>
            <a:pathLst>
              <a:path h="10814020" w="18288000">
                <a:moveTo>
                  <a:pt x="0" y="0"/>
                </a:moveTo>
                <a:lnTo>
                  <a:pt x="18288000" y="0"/>
                </a:lnTo>
                <a:lnTo>
                  <a:pt x="18288000" y="10814019"/>
                </a:lnTo>
                <a:lnTo>
                  <a:pt x="0" y="10814019"/>
                </a:lnTo>
                <a:lnTo>
                  <a:pt x="0" y="0"/>
                </a:lnTo>
                <a:close/>
              </a:path>
            </a:pathLst>
          </a:custGeom>
          <a:blipFill>
            <a:blip r:embed="rId2">
              <a:alphaModFix amt="59000"/>
              <a:extLst>
                <a:ext uri="{96DAC541-7B7A-43D3-8B79-37D633B846F1}">
                  <asvg:svgBlip xmlns:asvg="http://schemas.microsoft.com/office/drawing/2016/SVG/main" r:embed="rId3"/>
                </a:ext>
              </a:extLst>
            </a:blip>
            <a:stretch>
              <a:fillRect l="0" t="0" r="0" b="-22376"/>
            </a:stretch>
          </a:blipFill>
        </p:spPr>
      </p:sp>
      <p:grpSp>
        <p:nvGrpSpPr>
          <p:cNvPr name="Group 3" id="3"/>
          <p:cNvGrpSpPr/>
          <p:nvPr/>
        </p:nvGrpSpPr>
        <p:grpSpPr>
          <a:xfrm rot="0">
            <a:off x="-78824" y="8293137"/>
            <a:ext cx="18445648" cy="2282330"/>
            <a:chOff x="0" y="0"/>
            <a:chExt cx="4858113" cy="601107"/>
          </a:xfrm>
        </p:grpSpPr>
        <p:sp>
          <p:nvSpPr>
            <p:cNvPr name="Freeform 4" id="4"/>
            <p:cNvSpPr/>
            <p:nvPr/>
          </p:nvSpPr>
          <p:spPr>
            <a:xfrm flipH="false" flipV="false" rot="0">
              <a:off x="0" y="0"/>
              <a:ext cx="4858113" cy="601107"/>
            </a:xfrm>
            <a:custGeom>
              <a:avLst/>
              <a:gdLst/>
              <a:ahLst/>
              <a:cxnLst/>
              <a:rect r="r" b="b" t="t" l="l"/>
              <a:pathLst>
                <a:path h="601107" w="4858113">
                  <a:moveTo>
                    <a:pt x="0" y="0"/>
                  </a:moveTo>
                  <a:lnTo>
                    <a:pt x="4858113" y="0"/>
                  </a:lnTo>
                  <a:lnTo>
                    <a:pt x="4858113" y="601107"/>
                  </a:lnTo>
                  <a:lnTo>
                    <a:pt x="0" y="601107"/>
                  </a:lnTo>
                  <a:close/>
                </a:path>
              </a:pathLst>
            </a:custGeom>
            <a:solidFill>
              <a:srgbClr val="FCBF2F"/>
            </a:solidFill>
          </p:spPr>
        </p:sp>
        <p:sp>
          <p:nvSpPr>
            <p:cNvPr name="TextBox 5" id="5"/>
            <p:cNvSpPr txBox="true"/>
            <p:nvPr/>
          </p:nvSpPr>
          <p:spPr>
            <a:xfrm>
              <a:off x="0" y="-47625"/>
              <a:ext cx="4858113" cy="648732"/>
            </a:xfrm>
            <a:prstGeom prst="rect">
              <a:avLst/>
            </a:prstGeom>
          </p:spPr>
          <p:txBody>
            <a:bodyPr anchor="ctr" rtlCol="false" tIns="50800" lIns="50800" bIns="50800" rIns="50800"/>
            <a:lstStyle/>
            <a:p>
              <a:pPr algn="ctr">
                <a:lnSpc>
                  <a:spcPts val="3277"/>
                </a:lnSpc>
              </a:pPr>
            </a:p>
          </p:txBody>
        </p:sp>
      </p:grpSp>
      <p:sp>
        <p:nvSpPr>
          <p:cNvPr name="Freeform 6" id="6"/>
          <p:cNvSpPr/>
          <p:nvPr/>
        </p:nvSpPr>
        <p:spPr>
          <a:xfrm flipH="false" flipV="false" rot="0">
            <a:off x="6721065" y="586030"/>
            <a:ext cx="11566935" cy="10572012"/>
          </a:xfrm>
          <a:custGeom>
            <a:avLst/>
            <a:gdLst/>
            <a:ahLst/>
            <a:cxnLst/>
            <a:rect r="r" b="b" t="t" l="l"/>
            <a:pathLst>
              <a:path h="10572012" w="11566935">
                <a:moveTo>
                  <a:pt x="0" y="0"/>
                </a:moveTo>
                <a:lnTo>
                  <a:pt x="11566935" y="0"/>
                </a:lnTo>
                <a:lnTo>
                  <a:pt x="11566935" y="10572012"/>
                </a:lnTo>
                <a:lnTo>
                  <a:pt x="0" y="10572012"/>
                </a:lnTo>
                <a:lnTo>
                  <a:pt x="0" y="0"/>
                </a:lnTo>
                <a:close/>
              </a:path>
            </a:pathLst>
          </a:custGeom>
          <a:blipFill>
            <a:blip r:embed="rId4">
              <a:extLst>
                <a:ext uri="{96DAC541-7B7A-43D3-8B79-37D633B846F1}">
                  <asvg:svgBlip xmlns:asvg="http://schemas.microsoft.com/office/drawing/2016/SVG/main" r:embed="rId5"/>
                </a:ext>
              </a:extLst>
            </a:blip>
            <a:stretch>
              <a:fillRect l="0" t="0" r="0" b="-70470"/>
            </a:stretch>
          </a:blipFill>
        </p:spPr>
      </p:sp>
      <p:sp>
        <p:nvSpPr>
          <p:cNvPr name="Freeform 7" id="7"/>
          <p:cNvSpPr/>
          <p:nvPr/>
        </p:nvSpPr>
        <p:spPr>
          <a:xfrm flipH="false" flipV="false" rot="0">
            <a:off x="436494" y="936003"/>
            <a:ext cx="8594993" cy="8498299"/>
          </a:xfrm>
          <a:custGeom>
            <a:avLst/>
            <a:gdLst/>
            <a:ahLst/>
            <a:cxnLst/>
            <a:rect r="r" b="b" t="t" l="l"/>
            <a:pathLst>
              <a:path h="8498299" w="8594993">
                <a:moveTo>
                  <a:pt x="0" y="0"/>
                </a:moveTo>
                <a:lnTo>
                  <a:pt x="8594993" y="0"/>
                </a:lnTo>
                <a:lnTo>
                  <a:pt x="8594993" y="8498299"/>
                </a:lnTo>
                <a:lnTo>
                  <a:pt x="0" y="8498299"/>
                </a:lnTo>
                <a:lnTo>
                  <a:pt x="0" y="0"/>
                </a:lnTo>
                <a:close/>
              </a:path>
            </a:pathLst>
          </a:custGeom>
          <a:blipFill>
            <a:blip r:embed="rId6"/>
            <a:stretch>
              <a:fillRect l="0" t="0" r="0" b="0"/>
            </a:stretch>
          </a:blipFill>
        </p:spPr>
      </p:sp>
      <p:sp>
        <p:nvSpPr>
          <p:cNvPr name="TextBox 8" id="8"/>
          <p:cNvSpPr txBox="true"/>
          <p:nvPr/>
        </p:nvSpPr>
        <p:spPr>
          <a:xfrm rot="0">
            <a:off x="7553517" y="5415793"/>
            <a:ext cx="9829647" cy="4018509"/>
          </a:xfrm>
          <a:prstGeom prst="rect">
            <a:avLst/>
          </a:prstGeom>
        </p:spPr>
        <p:txBody>
          <a:bodyPr anchor="t" rtlCol="false" tIns="0" lIns="0" bIns="0" rIns="0">
            <a:spAutoFit/>
          </a:bodyPr>
          <a:lstStyle/>
          <a:p>
            <a:pPr algn="ctr">
              <a:lnSpc>
                <a:spcPts val="15600"/>
              </a:lnSpc>
            </a:pPr>
            <a:r>
              <a:rPr lang="en-US" sz="14579">
                <a:solidFill>
                  <a:srgbClr val="F091AD"/>
                </a:solidFill>
                <a:latin typeface="One Little Font"/>
                <a:ea typeface="One Little Font"/>
                <a:cs typeface="One Little Font"/>
                <a:sym typeface="One Little Font"/>
              </a:rPr>
              <a:t>Slides About</a:t>
            </a:r>
          </a:p>
          <a:p>
            <a:pPr algn="ctr">
              <a:lnSpc>
                <a:spcPts val="15600"/>
              </a:lnSpc>
            </a:pPr>
            <a:r>
              <a:rPr lang="en-US" sz="14579">
                <a:solidFill>
                  <a:srgbClr val="F091AD"/>
                </a:solidFill>
                <a:latin typeface="One Little Font"/>
                <a:ea typeface="One Little Font"/>
                <a:cs typeface="One Little Font"/>
                <a:sym typeface="One Little Font"/>
              </a:rPr>
              <a:t>The Brain</a:t>
            </a:r>
          </a:p>
        </p:txBody>
      </p:sp>
      <p:sp>
        <p:nvSpPr>
          <p:cNvPr name="TextBox 9" id="9"/>
          <p:cNvSpPr txBox="true"/>
          <p:nvPr/>
        </p:nvSpPr>
        <p:spPr>
          <a:xfrm rot="0">
            <a:off x="8449778" y="4098362"/>
            <a:ext cx="8037125" cy="630782"/>
          </a:xfrm>
          <a:prstGeom prst="rect">
            <a:avLst/>
          </a:prstGeom>
        </p:spPr>
        <p:txBody>
          <a:bodyPr anchor="t" rtlCol="false" tIns="0" lIns="0" bIns="0" rIns="0">
            <a:spAutoFit/>
          </a:bodyPr>
          <a:lstStyle/>
          <a:p>
            <a:pPr algn="ctr">
              <a:lnSpc>
                <a:spcPts val="5132"/>
              </a:lnSpc>
              <a:spcBef>
                <a:spcPct val="0"/>
              </a:spcBef>
            </a:pPr>
            <a:r>
              <a:rPr lang="en-US" b="true" sz="3666">
                <a:solidFill>
                  <a:srgbClr val="006FD3"/>
                </a:solidFill>
                <a:latin typeface="Circe Bold"/>
                <a:ea typeface="Circe Bold"/>
                <a:cs typeface="Circe Bold"/>
                <a:sym typeface="Circe Bold"/>
              </a:rPr>
              <a:t>Understanding the Human Brain</a:t>
            </a:r>
          </a:p>
        </p:txBody>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538C4F"/>
        </a:solidFill>
      </p:bgPr>
    </p:bg>
    <p:spTree>
      <p:nvGrpSpPr>
        <p:cNvPr id="1" name=""/>
        <p:cNvGrpSpPr/>
        <p:nvPr/>
      </p:nvGrpSpPr>
      <p:grpSpPr>
        <a:xfrm>
          <a:off x="0" y="0"/>
          <a:ext cx="0" cy="0"/>
          <a:chOff x="0" y="0"/>
          <a:chExt cx="0" cy="0"/>
        </a:xfrm>
      </p:grpSpPr>
      <p:sp>
        <p:nvSpPr>
          <p:cNvPr name="Freeform 2" id="2"/>
          <p:cNvSpPr/>
          <p:nvPr/>
        </p:nvSpPr>
        <p:spPr>
          <a:xfrm flipH="false" flipV="false" rot="0">
            <a:off x="0" y="-162442"/>
            <a:ext cx="18288000" cy="10814020"/>
          </a:xfrm>
          <a:custGeom>
            <a:avLst/>
            <a:gdLst/>
            <a:ahLst/>
            <a:cxnLst/>
            <a:rect r="r" b="b" t="t" l="l"/>
            <a:pathLst>
              <a:path h="10814020" w="18288000">
                <a:moveTo>
                  <a:pt x="0" y="0"/>
                </a:moveTo>
                <a:lnTo>
                  <a:pt x="18288000" y="0"/>
                </a:lnTo>
                <a:lnTo>
                  <a:pt x="18288000" y="10814019"/>
                </a:lnTo>
                <a:lnTo>
                  <a:pt x="0" y="10814019"/>
                </a:lnTo>
                <a:lnTo>
                  <a:pt x="0" y="0"/>
                </a:lnTo>
                <a:close/>
              </a:path>
            </a:pathLst>
          </a:custGeom>
          <a:blipFill>
            <a:blip r:embed="rId2">
              <a:alphaModFix amt="18000"/>
              <a:extLst>
                <a:ext uri="{96DAC541-7B7A-43D3-8B79-37D633B846F1}">
                  <asvg:svgBlip xmlns:asvg="http://schemas.microsoft.com/office/drawing/2016/SVG/main" r:embed="rId3"/>
                </a:ext>
              </a:extLst>
            </a:blip>
            <a:stretch>
              <a:fillRect l="0" t="0" r="0" b="-22376"/>
            </a:stretch>
          </a:blipFill>
          <a:ln cap="sq">
            <a:noFill/>
            <a:prstDash val="solid"/>
            <a:miter/>
          </a:ln>
        </p:spPr>
      </p:sp>
      <p:sp>
        <p:nvSpPr>
          <p:cNvPr name="Freeform 3" id="3"/>
          <p:cNvSpPr/>
          <p:nvPr/>
        </p:nvSpPr>
        <p:spPr>
          <a:xfrm flipH="false" flipV="false" rot="0">
            <a:off x="8831681" y="469948"/>
            <a:ext cx="8823645" cy="12348613"/>
          </a:xfrm>
          <a:custGeom>
            <a:avLst/>
            <a:gdLst/>
            <a:ahLst/>
            <a:cxnLst/>
            <a:rect r="r" b="b" t="t" l="l"/>
            <a:pathLst>
              <a:path h="12348613" w="8823645">
                <a:moveTo>
                  <a:pt x="0" y="0"/>
                </a:moveTo>
                <a:lnTo>
                  <a:pt x="8823645" y="0"/>
                </a:lnTo>
                <a:lnTo>
                  <a:pt x="8823645" y="12348613"/>
                </a:lnTo>
                <a:lnTo>
                  <a:pt x="0" y="12348613"/>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4" id="4"/>
          <p:cNvSpPr txBox="true"/>
          <p:nvPr/>
        </p:nvSpPr>
        <p:spPr>
          <a:xfrm rot="0">
            <a:off x="1123634" y="3193820"/>
            <a:ext cx="7218629" cy="4031665"/>
          </a:xfrm>
          <a:prstGeom prst="rect">
            <a:avLst/>
          </a:prstGeom>
        </p:spPr>
        <p:txBody>
          <a:bodyPr anchor="t" rtlCol="false" tIns="0" lIns="0" bIns="0" rIns="0">
            <a:spAutoFit/>
          </a:bodyPr>
          <a:lstStyle/>
          <a:p>
            <a:pPr algn="l">
              <a:lnSpc>
                <a:spcPts val="15600"/>
              </a:lnSpc>
            </a:pPr>
            <a:r>
              <a:rPr lang="en-US" sz="14579">
                <a:solidFill>
                  <a:srgbClr val="FCBF2F"/>
                </a:solidFill>
                <a:latin typeface="One Little Font"/>
                <a:ea typeface="One Little Font"/>
                <a:cs typeface="One Little Font"/>
                <a:sym typeface="One Little Font"/>
              </a:rPr>
              <a:t>Table of Contents</a:t>
            </a:r>
          </a:p>
        </p:txBody>
      </p:sp>
      <p:sp>
        <p:nvSpPr>
          <p:cNvPr name="TextBox 5" id="5"/>
          <p:cNvSpPr txBox="true"/>
          <p:nvPr/>
        </p:nvSpPr>
        <p:spPr>
          <a:xfrm rot="0">
            <a:off x="10278390" y="2463277"/>
            <a:ext cx="855105" cy="7892087"/>
          </a:xfrm>
          <a:prstGeom prst="rect">
            <a:avLst/>
          </a:prstGeom>
        </p:spPr>
        <p:txBody>
          <a:bodyPr anchor="t" rtlCol="false" tIns="0" lIns="0" bIns="0" rIns="0">
            <a:spAutoFit/>
          </a:bodyPr>
          <a:lstStyle/>
          <a:p>
            <a:pPr algn="ctr">
              <a:lnSpc>
                <a:spcPts val="15864"/>
              </a:lnSpc>
            </a:pPr>
            <a:r>
              <a:rPr lang="en-US" sz="9442">
                <a:solidFill>
                  <a:srgbClr val="F091AD"/>
                </a:solidFill>
                <a:latin typeface="One Little Font"/>
                <a:ea typeface="One Little Font"/>
                <a:cs typeface="One Little Font"/>
                <a:sym typeface="One Little Font"/>
              </a:rPr>
              <a:t>1</a:t>
            </a:r>
          </a:p>
          <a:p>
            <a:pPr algn="ctr">
              <a:lnSpc>
                <a:spcPts val="15864"/>
              </a:lnSpc>
            </a:pPr>
            <a:r>
              <a:rPr lang="en-US" sz="9442">
                <a:solidFill>
                  <a:srgbClr val="F091AD"/>
                </a:solidFill>
                <a:latin typeface="One Little Font"/>
                <a:ea typeface="One Little Font"/>
                <a:cs typeface="One Little Font"/>
                <a:sym typeface="One Little Font"/>
              </a:rPr>
              <a:t>2</a:t>
            </a:r>
          </a:p>
          <a:p>
            <a:pPr algn="ctr">
              <a:lnSpc>
                <a:spcPts val="15864"/>
              </a:lnSpc>
            </a:pPr>
            <a:r>
              <a:rPr lang="en-US" sz="9442">
                <a:solidFill>
                  <a:srgbClr val="F091AD"/>
                </a:solidFill>
                <a:latin typeface="One Little Font"/>
                <a:ea typeface="One Little Font"/>
                <a:cs typeface="One Little Font"/>
                <a:sym typeface="One Little Font"/>
              </a:rPr>
              <a:t>3</a:t>
            </a:r>
          </a:p>
          <a:p>
            <a:pPr algn="ctr">
              <a:lnSpc>
                <a:spcPts val="15864"/>
              </a:lnSpc>
            </a:pPr>
            <a:r>
              <a:rPr lang="en-US" sz="9442">
                <a:solidFill>
                  <a:srgbClr val="F091AD"/>
                </a:solidFill>
                <a:latin typeface="One Little Font"/>
                <a:ea typeface="One Little Font"/>
                <a:cs typeface="One Little Font"/>
                <a:sym typeface="One Little Font"/>
              </a:rPr>
              <a:t>4</a:t>
            </a:r>
          </a:p>
        </p:txBody>
      </p:sp>
      <p:sp>
        <p:nvSpPr>
          <p:cNvPr name="TextBox 6" id="6"/>
          <p:cNvSpPr txBox="true"/>
          <p:nvPr/>
        </p:nvSpPr>
        <p:spPr>
          <a:xfrm rot="0">
            <a:off x="11406012" y="3247436"/>
            <a:ext cx="3964241" cy="630782"/>
          </a:xfrm>
          <a:prstGeom prst="rect">
            <a:avLst/>
          </a:prstGeom>
        </p:spPr>
        <p:txBody>
          <a:bodyPr anchor="t" rtlCol="false" tIns="0" lIns="0" bIns="0" rIns="0">
            <a:spAutoFit/>
          </a:bodyPr>
          <a:lstStyle/>
          <a:p>
            <a:pPr algn="l">
              <a:lnSpc>
                <a:spcPts val="5132"/>
              </a:lnSpc>
              <a:spcBef>
                <a:spcPct val="0"/>
              </a:spcBef>
            </a:pPr>
            <a:r>
              <a:rPr lang="en-US" sz="3666">
                <a:solidFill>
                  <a:srgbClr val="000000"/>
                </a:solidFill>
                <a:latin typeface="Circe"/>
                <a:ea typeface="Circe"/>
                <a:cs typeface="Circe"/>
                <a:sym typeface="Circe"/>
              </a:rPr>
              <a:t>Introduction</a:t>
            </a:r>
          </a:p>
        </p:txBody>
      </p:sp>
      <p:sp>
        <p:nvSpPr>
          <p:cNvPr name="TextBox 7" id="7"/>
          <p:cNvSpPr txBox="true"/>
          <p:nvPr/>
        </p:nvSpPr>
        <p:spPr>
          <a:xfrm rot="0">
            <a:off x="11406012" y="5204052"/>
            <a:ext cx="3964241" cy="630782"/>
          </a:xfrm>
          <a:prstGeom prst="rect">
            <a:avLst/>
          </a:prstGeom>
        </p:spPr>
        <p:txBody>
          <a:bodyPr anchor="t" rtlCol="false" tIns="0" lIns="0" bIns="0" rIns="0">
            <a:spAutoFit/>
          </a:bodyPr>
          <a:lstStyle/>
          <a:p>
            <a:pPr algn="l">
              <a:lnSpc>
                <a:spcPts val="5132"/>
              </a:lnSpc>
              <a:spcBef>
                <a:spcPct val="0"/>
              </a:spcBef>
            </a:pPr>
            <a:r>
              <a:rPr lang="en-US" sz="3666">
                <a:solidFill>
                  <a:srgbClr val="000000"/>
                </a:solidFill>
                <a:latin typeface="Circe"/>
                <a:ea typeface="Circe"/>
                <a:cs typeface="Circe"/>
                <a:sym typeface="Circe"/>
              </a:rPr>
              <a:t>Brain Anatomy</a:t>
            </a:r>
          </a:p>
        </p:txBody>
      </p:sp>
      <p:sp>
        <p:nvSpPr>
          <p:cNvPr name="TextBox 8" id="8"/>
          <p:cNvSpPr txBox="true"/>
          <p:nvPr/>
        </p:nvSpPr>
        <p:spPr>
          <a:xfrm rot="0">
            <a:off x="11406012" y="7149284"/>
            <a:ext cx="3964241" cy="630782"/>
          </a:xfrm>
          <a:prstGeom prst="rect">
            <a:avLst/>
          </a:prstGeom>
        </p:spPr>
        <p:txBody>
          <a:bodyPr anchor="t" rtlCol="false" tIns="0" lIns="0" bIns="0" rIns="0">
            <a:spAutoFit/>
          </a:bodyPr>
          <a:lstStyle/>
          <a:p>
            <a:pPr algn="l">
              <a:lnSpc>
                <a:spcPts val="5132"/>
              </a:lnSpc>
              <a:spcBef>
                <a:spcPct val="0"/>
              </a:spcBef>
            </a:pPr>
            <a:r>
              <a:rPr lang="en-US" sz="3666">
                <a:solidFill>
                  <a:srgbClr val="000000"/>
                </a:solidFill>
                <a:latin typeface="Circe"/>
                <a:ea typeface="Circe"/>
                <a:cs typeface="Circe"/>
                <a:sym typeface="Circe"/>
              </a:rPr>
              <a:t>Brain Functions</a:t>
            </a:r>
          </a:p>
        </p:txBody>
      </p:sp>
      <p:sp>
        <p:nvSpPr>
          <p:cNvPr name="TextBox 9" id="9"/>
          <p:cNvSpPr txBox="true"/>
          <p:nvPr/>
        </p:nvSpPr>
        <p:spPr>
          <a:xfrm rot="0">
            <a:off x="11406012" y="9086850"/>
            <a:ext cx="5347977" cy="630782"/>
          </a:xfrm>
          <a:prstGeom prst="rect">
            <a:avLst/>
          </a:prstGeom>
        </p:spPr>
        <p:txBody>
          <a:bodyPr anchor="t" rtlCol="false" tIns="0" lIns="0" bIns="0" rIns="0">
            <a:spAutoFit/>
          </a:bodyPr>
          <a:lstStyle/>
          <a:p>
            <a:pPr algn="l">
              <a:lnSpc>
                <a:spcPts val="5132"/>
              </a:lnSpc>
              <a:spcBef>
                <a:spcPct val="0"/>
              </a:spcBef>
            </a:pPr>
            <a:r>
              <a:rPr lang="en-US" sz="3666">
                <a:solidFill>
                  <a:srgbClr val="000000"/>
                </a:solidFill>
                <a:latin typeface="Circe"/>
                <a:ea typeface="Circe"/>
                <a:cs typeface="Circe"/>
                <a:sym typeface="Circe"/>
              </a:rPr>
              <a:t>Brain Health &amp; Diseases</a:t>
            </a:r>
          </a:p>
        </p:txBody>
      </p:sp>
    </p:spTree>
  </p:cSld>
  <p:clrMapOvr>
    <a:masterClrMapping/>
  </p:clrMapOvr>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538C4F"/>
        </a:solidFill>
      </p:bgPr>
    </p:bg>
    <p:spTree>
      <p:nvGrpSpPr>
        <p:cNvPr id="1" name=""/>
        <p:cNvGrpSpPr/>
        <p:nvPr/>
      </p:nvGrpSpPr>
      <p:grpSpPr>
        <a:xfrm>
          <a:off x="0" y="0"/>
          <a:ext cx="0" cy="0"/>
          <a:chOff x="0" y="0"/>
          <a:chExt cx="0" cy="0"/>
        </a:xfrm>
      </p:grpSpPr>
      <p:sp>
        <p:nvSpPr>
          <p:cNvPr name="Freeform 2" id="2"/>
          <p:cNvSpPr/>
          <p:nvPr/>
        </p:nvSpPr>
        <p:spPr>
          <a:xfrm flipH="false" flipV="false" rot="0">
            <a:off x="0" y="-162442"/>
            <a:ext cx="18288000" cy="10814020"/>
          </a:xfrm>
          <a:custGeom>
            <a:avLst/>
            <a:gdLst/>
            <a:ahLst/>
            <a:cxnLst/>
            <a:rect r="r" b="b" t="t" l="l"/>
            <a:pathLst>
              <a:path h="10814020" w="18288000">
                <a:moveTo>
                  <a:pt x="0" y="0"/>
                </a:moveTo>
                <a:lnTo>
                  <a:pt x="18288000" y="0"/>
                </a:lnTo>
                <a:lnTo>
                  <a:pt x="18288000" y="10814019"/>
                </a:lnTo>
                <a:lnTo>
                  <a:pt x="0" y="10814019"/>
                </a:lnTo>
                <a:lnTo>
                  <a:pt x="0" y="0"/>
                </a:lnTo>
                <a:close/>
              </a:path>
            </a:pathLst>
          </a:custGeom>
          <a:blipFill>
            <a:blip r:embed="rId2">
              <a:alphaModFix amt="18000"/>
              <a:extLst>
                <a:ext uri="{96DAC541-7B7A-43D3-8B79-37D633B846F1}">
                  <asvg:svgBlip xmlns:asvg="http://schemas.microsoft.com/office/drawing/2016/SVG/main" r:embed="rId3"/>
                </a:ext>
              </a:extLst>
            </a:blip>
            <a:stretch>
              <a:fillRect l="0" t="0" r="0" b="-22376"/>
            </a:stretch>
          </a:blipFill>
        </p:spPr>
      </p:sp>
      <p:grpSp>
        <p:nvGrpSpPr>
          <p:cNvPr name="Group 3" id="3"/>
          <p:cNvGrpSpPr/>
          <p:nvPr/>
        </p:nvGrpSpPr>
        <p:grpSpPr>
          <a:xfrm rot="0">
            <a:off x="1458629" y="3354612"/>
            <a:ext cx="15370741" cy="15370741"/>
            <a:chOff x="0" y="0"/>
            <a:chExt cx="812800" cy="812800"/>
          </a:xfrm>
        </p:grpSpPr>
        <p:sp>
          <p:nvSpPr>
            <p:cNvPr name="Freeform 4" id="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6AAA66"/>
            </a:solidFill>
          </p:spPr>
        </p:sp>
        <p:sp>
          <p:nvSpPr>
            <p:cNvPr name="TextBox 5" id="5"/>
            <p:cNvSpPr txBox="true"/>
            <p:nvPr/>
          </p:nvSpPr>
          <p:spPr>
            <a:xfrm>
              <a:off x="76200" y="0"/>
              <a:ext cx="660400" cy="736600"/>
            </a:xfrm>
            <a:prstGeom prst="rect">
              <a:avLst/>
            </a:prstGeom>
          </p:spPr>
          <p:txBody>
            <a:bodyPr anchor="ctr" rtlCol="false" tIns="50800" lIns="50800" bIns="50800" rIns="50800"/>
            <a:lstStyle/>
            <a:p>
              <a:pPr algn="ctr">
                <a:lnSpc>
                  <a:spcPts val="3260"/>
                </a:lnSpc>
              </a:pPr>
            </a:p>
          </p:txBody>
        </p:sp>
      </p:grpSp>
      <p:sp>
        <p:nvSpPr>
          <p:cNvPr name="Freeform 6" id="6"/>
          <p:cNvSpPr/>
          <p:nvPr/>
        </p:nvSpPr>
        <p:spPr>
          <a:xfrm flipH="false" flipV="false" rot="0">
            <a:off x="5359727" y="3149302"/>
            <a:ext cx="7568547" cy="9229935"/>
          </a:xfrm>
          <a:custGeom>
            <a:avLst/>
            <a:gdLst/>
            <a:ahLst/>
            <a:cxnLst/>
            <a:rect r="r" b="b" t="t" l="l"/>
            <a:pathLst>
              <a:path h="9229935" w="7568547">
                <a:moveTo>
                  <a:pt x="0" y="0"/>
                </a:moveTo>
                <a:lnTo>
                  <a:pt x="7568546" y="0"/>
                </a:lnTo>
                <a:lnTo>
                  <a:pt x="7568546" y="9229935"/>
                </a:lnTo>
                <a:lnTo>
                  <a:pt x="0" y="9229935"/>
                </a:lnTo>
                <a:lnTo>
                  <a:pt x="0" y="0"/>
                </a:lnTo>
                <a:close/>
              </a:path>
            </a:pathLst>
          </a:custGeom>
          <a:blipFill>
            <a:blip r:embed="rId4"/>
            <a:stretch>
              <a:fillRect l="0" t="0" r="0" b="0"/>
            </a:stretch>
          </a:blipFill>
        </p:spPr>
      </p:sp>
      <p:sp>
        <p:nvSpPr>
          <p:cNvPr name="TextBox 7" id="7"/>
          <p:cNvSpPr txBox="true"/>
          <p:nvPr/>
        </p:nvSpPr>
        <p:spPr>
          <a:xfrm rot="147544">
            <a:off x="3125452" y="570235"/>
            <a:ext cx="12636889" cy="4084917"/>
          </a:xfrm>
          <a:prstGeom prst="rect">
            <a:avLst/>
          </a:prstGeom>
        </p:spPr>
        <p:txBody>
          <a:bodyPr anchor="t" rtlCol="false" tIns="0" lIns="0" bIns="0" rIns="0">
            <a:spAutoFit/>
          </a:bodyPr>
          <a:lstStyle/>
          <a:p>
            <a:pPr algn="ctr">
              <a:lnSpc>
                <a:spcPts val="20438"/>
              </a:lnSpc>
            </a:pPr>
            <a:r>
              <a:rPr lang="en-US" sz="19101">
                <a:solidFill>
                  <a:srgbClr val="F1F1F1"/>
                </a:solidFill>
                <a:latin typeface="One Little Font"/>
                <a:ea typeface="One Little Font"/>
                <a:cs typeface="One Little Font"/>
                <a:sym typeface="One Little Font"/>
              </a:rPr>
              <a:t>LET’S BEGIN!</a:t>
            </a:r>
          </a:p>
        </p:txBody>
      </p:sp>
    </p:spTree>
  </p:cSld>
  <p:clrMapOvr>
    <a:masterClrMapping/>
  </p:clrMapOvr>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538C4F"/>
        </a:solidFill>
      </p:bgPr>
    </p:bg>
    <p:spTree>
      <p:nvGrpSpPr>
        <p:cNvPr id="1" name=""/>
        <p:cNvGrpSpPr/>
        <p:nvPr/>
      </p:nvGrpSpPr>
      <p:grpSpPr>
        <a:xfrm>
          <a:off x="0" y="0"/>
          <a:ext cx="0" cy="0"/>
          <a:chOff x="0" y="0"/>
          <a:chExt cx="0" cy="0"/>
        </a:xfrm>
      </p:grpSpPr>
      <p:sp>
        <p:nvSpPr>
          <p:cNvPr name="Freeform 2" id="2"/>
          <p:cNvSpPr/>
          <p:nvPr/>
        </p:nvSpPr>
        <p:spPr>
          <a:xfrm flipH="false" flipV="false" rot="0">
            <a:off x="0" y="-162442"/>
            <a:ext cx="18288000" cy="10814020"/>
          </a:xfrm>
          <a:custGeom>
            <a:avLst/>
            <a:gdLst/>
            <a:ahLst/>
            <a:cxnLst/>
            <a:rect r="r" b="b" t="t" l="l"/>
            <a:pathLst>
              <a:path h="10814020" w="18288000">
                <a:moveTo>
                  <a:pt x="0" y="0"/>
                </a:moveTo>
                <a:lnTo>
                  <a:pt x="18288000" y="0"/>
                </a:lnTo>
                <a:lnTo>
                  <a:pt x="18288000" y="10814019"/>
                </a:lnTo>
                <a:lnTo>
                  <a:pt x="0" y="10814019"/>
                </a:lnTo>
                <a:lnTo>
                  <a:pt x="0" y="0"/>
                </a:lnTo>
                <a:close/>
              </a:path>
            </a:pathLst>
          </a:custGeom>
          <a:blipFill>
            <a:blip r:embed="rId2">
              <a:alphaModFix amt="19999"/>
              <a:extLst>
                <a:ext uri="{96DAC541-7B7A-43D3-8B79-37D633B846F1}">
                  <asvg:svgBlip xmlns:asvg="http://schemas.microsoft.com/office/drawing/2016/SVG/main" r:embed="rId3"/>
                </a:ext>
              </a:extLst>
            </a:blip>
            <a:stretch>
              <a:fillRect l="0" t="0" r="0" b="-22376"/>
            </a:stretch>
          </a:blipFill>
          <a:ln cap="sq">
            <a:noFill/>
            <a:prstDash val="solid"/>
            <a:miter/>
          </a:ln>
        </p:spPr>
      </p:sp>
      <p:grpSp>
        <p:nvGrpSpPr>
          <p:cNvPr name="Group 3" id="3"/>
          <p:cNvGrpSpPr/>
          <p:nvPr/>
        </p:nvGrpSpPr>
        <p:grpSpPr>
          <a:xfrm rot="0">
            <a:off x="10091466" y="3416378"/>
            <a:ext cx="7393912" cy="5640611"/>
            <a:chOff x="0" y="0"/>
            <a:chExt cx="1947368" cy="1485593"/>
          </a:xfrm>
        </p:grpSpPr>
        <p:sp>
          <p:nvSpPr>
            <p:cNvPr name="Freeform 4" id="4"/>
            <p:cNvSpPr/>
            <p:nvPr/>
          </p:nvSpPr>
          <p:spPr>
            <a:xfrm flipH="false" flipV="false" rot="0">
              <a:off x="0" y="0"/>
              <a:ext cx="1947368" cy="1485593"/>
            </a:xfrm>
            <a:custGeom>
              <a:avLst/>
              <a:gdLst/>
              <a:ahLst/>
              <a:cxnLst/>
              <a:rect r="r" b="b" t="t" l="l"/>
              <a:pathLst>
                <a:path h="1485593" w="1947368">
                  <a:moveTo>
                    <a:pt x="73295" y="0"/>
                  </a:moveTo>
                  <a:lnTo>
                    <a:pt x="1874073" y="0"/>
                  </a:lnTo>
                  <a:cubicBezTo>
                    <a:pt x="1914553" y="0"/>
                    <a:pt x="1947368" y="32815"/>
                    <a:pt x="1947368" y="73295"/>
                  </a:cubicBezTo>
                  <a:lnTo>
                    <a:pt x="1947368" y="1412298"/>
                  </a:lnTo>
                  <a:cubicBezTo>
                    <a:pt x="1947368" y="1431737"/>
                    <a:pt x="1939646" y="1450380"/>
                    <a:pt x="1925900" y="1464125"/>
                  </a:cubicBezTo>
                  <a:cubicBezTo>
                    <a:pt x="1912155" y="1477871"/>
                    <a:pt x="1893512" y="1485593"/>
                    <a:pt x="1874073" y="1485593"/>
                  </a:cubicBezTo>
                  <a:lnTo>
                    <a:pt x="73295" y="1485593"/>
                  </a:lnTo>
                  <a:cubicBezTo>
                    <a:pt x="32815" y="1485593"/>
                    <a:pt x="0" y="1452778"/>
                    <a:pt x="0" y="1412298"/>
                  </a:cubicBezTo>
                  <a:lnTo>
                    <a:pt x="0" y="73295"/>
                  </a:lnTo>
                  <a:cubicBezTo>
                    <a:pt x="0" y="53856"/>
                    <a:pt x="7722" y="35213"/>
                    <a:pt x="21468" y="21468"/>
                  </a:cubicBezTo>
                  <a:cubicBezTo>
                    <a:pt x="35213" y="7722"/>
                    <a:pt x="53856" y="0"/>
                    <a:pt x="73295" y="0"/>
                  </a:cubicBezTo>
                  <a:close/>
                </a:path>
              </a:pathLst>
            </a:custGeom>
            <a:solidFill>
              <a:srgbClr val="EE8D86"/>
            </a:solidFill>
          </p:spPr>
        </p:sp>
        <p:sp>
          <p:nvSpPr>
            <p:cNvPr name="TextBox 5" id="5"/>
            <p:cNvSpPr txBox="true"/>
            <p:nvPr/>
          </p:nvSpPr>
          <p:spPr>
            <a:xfrm>
              <a:off x="0" y="-47625"/>
              <a:ext cx="1947368" cy="1533218"/>
            </a:xfrm>
            <a:prstGeom prst="rect">
              <a:avLst/>
            </a:prstGeom>
          </p:spPr>
          <p:txBody>
            <a:bodyPr anchor="ctr" rtlCol="false" tIns="50800" lIns="50800" bIns="50800" rIns="50800"/>
            <a:lstStyle/>
            <a:p>
              <a:pPr algn="ctr">
                <a:lnSpc>
                  <a:spcPts val="3277"/>
                </a:lnSpc>
              </a:pPr>
            </a:p>
          </p:txBody>
        </p:sp>
      </p:grpSp>
      <p:sp>
        <p:nvSpPr>
          <p:cNvPr name="Freeform 6" id="6"/>
          <p:cNvSpPr/>
          <p:nvPr/>
        </p:nvSpPr>
        <p:spPr>
          <a:xfrm flipH="false" flipV="false" rot="0">
            <a:off x="1276023" y="3008518"/>
            <a:ext cx="7640628" cy="6456331"/>
          </a:xfrm>
          <a:custGeom>
            <a:avLst/>
            <a:gdLst/>
            <a:ahLst/>
            <a:cxnLst/>
            <a:rect r="r" b="b" t="t" l="l"/>
            <a:pathLst>
              <a:path h="6456331" w="7640628">
                <a:moveTo>
                  <a:pt x="0" y="0"/>
                </a:moveTo>
                <a:lnTo>
                  <a:pt x="7640629" y="0"/>
                </a:lnTo>
                <a:lnTo>
                  <a:pt x="7640629" y="6456331"/>
                </a:lnTo>
                <a:lnTo>
                  <a:pt x="0" y="6456331"/>
                </a:lnTo>
                <a:lnTo>
                  <a:pt x="0" y="0"/>
                </a:lnTo>
                <a:close/>
              </a:path>
            </a:pathLst>
          </a:custGeom>
          <a:blipFill>
            <a:blip r:embed="rId4"/>
            <a:stretch>
              <a:fillRect l="0" t="0" r="0" b="0"/>
            </a:stretch>
          </a:blipFill>
        </p:spPr>
      </p:sp>
      <p:grpSp>
        <p:nvGrpSpPr>
          <p:cNvPr name="Group 7" id="7"/>
          <p:cNvGrpSpPr/>
          <p:nvPr/>
        </p:nvGrpSpPr>
        <p:grpSpPr>
          <a:xfrm rot="0">
            <a:off x="9865388" y="3203970"/>
            <a:ext cx="7393912" cy="5640611"/>
            <a:chOff x="0" y="0"/>
            <a:chExt cx="1947368" cy="1485593"/>
          </a:xfrm>
        </p:grpSpPr>
        <p:sp>
          <p:nvSpPr>
            <p:cNvPr name="Freeform 8" id="8"/>
            <p:cNvSpPr/>
            <p:nvPr/>
          </p:nvSpPr>
          <p:spPr>
            <a:xfrm flipH="false" flipV="false" rot="0">
              <a:off x="0" y="0"/>
              <a:ext cx="1947368" cy="1485593"/>
            </a:xfrm>
            <a:custGeom>
              <a:avLst/>
              <a:gdLst/>
              <a:ahLst/>
              <a:cxnLst/>
              <a:rect r="r" b="b" t="t" l="l"/>
              <a:pathLst>
                <a:path h="1485593" w="1947368">
                  <a:moveTo>
                    <a:pt x="53400" y="0"/>
                  </a:moveTo>
                  <a:lnTo>
                    <a:pt x="1893968" y="0"/>
                  </a:lnTo>
                  <a:cubicBezTo>
                    <a:pt x="1923460" y="0"/>
                    <a:pt x="1947368" y="23908"/>
                    <a:pt x="1947368" y="53400"/>
                  </a:cubicBezTo>
                  <a:lnTo>
                    <a:pt x="1947368" y="1432193"/>
                  </a:lnTo>
                  <a:cubicBezTo>
                    <a:pt x="1947368" y="1461685"/>
                    <a:pt x="1923460" y="1485593"/>
                    <a:pt x="1893968" y="1485593"/>
                  </a:cubicBezTo>
                  <a:lnTo>
                    <a:pt x="53400" y="1485593"/>
                  </a:lnTo>
                  <a:cubicBezTo>
                    <a:pt x="23908" y="1485593"/>
                    <a:pt x="0" y="1461685"/>
                    <a:pt x="0" y="1432193"/>
                  </a:cubicBezTo>
                  <a:lnTo>
                    <a:pt x="0" y="53400"/>
                  </a:lnTo>
                  <a:cubicBezTo>
                    <a:pt x="0" y="23908"/>
                    <a:pt x="23908" y="0"/>
                    <a:pt x="53400" y="0"/>
                  </a:cubicBezTo>
                  <a:close/>
                </a:path>
              </a:pathLst>
            </a:custGeom>
            <a:solidFill>
              <a:srgbClr val="F1F1F1"/>
            </a:solidFill>
          </p:spPr>
        </p:sp>
        <p:sp>
          <p:nvSpPr>
            <p:cNvPr name="TextBox 9" id="9"/>
            <p:cNvSpPr txBox="true"/>
            <p:nvPr/>
          </p:nvSpPr>
          <p:spPr>
            <a:xfrm>
              <a:off x="0" y="-47625"/>
              <a:ext cx="1947368" cy="1533218"/>
            </a:xfrm>
            <a:prstGeom prst="rect">
              <a:avLst/>
            </a:prstGeom>
          </p:spPr>
          <p:txBody>
            <a:bodyPr anchor="ctr" rtlCol="false" tIns="50800" lIns="50800" bIns="50800" rIns="50800"/>
            <a:lstStyle/>
            <a:p>
              <a:pPr algn="ctr">
                <a:lnSpc>
                  <a:spcPts val="3277"/>
                </a:lnSpc>
              </a:pPr>
            </a:p>
          </p:txBody>
        </p:sp>
      </p:grpSp>
      <p:grpSp>
        <p:nvGrpSpPr>
          <p:cNvPr name="Group 10" id="10"/>
          <p:cNvGrpSpPr/>
          <p:nvPr/>
        </p:nvGrpSpPr>
        <p:grpSpPr>
          <a:xfrm rot="0">
            <a:off x="12264310" y="1888265"/>
            <a:ext cx="2672427" cy="2612361"/>
            <a:chOff x="0" y="0"/>
            <a:chExt cx="3563236" cy="3483147"/>
          </a:xfrm>
        </p:grpSpPr>
        <p:sp>
          <p:nvSpPr>
            <p:cNvPr name="Freeform 11" id="11"/>
            <p:cNvSpPr/>
            <p:nvPr/>
          </p:nvSpPr>
          <p:spPr>
            <a:xfrm flipH="false" flipV="false" rot="-2700000">
              <a:off x="961253" y="157850"/>
              <a:ext cx="1747440" cy="3140824"/>
            </a:xfrm>
            <a:custGeom>
              <a:avLst/>
              <a:gdLst/>
              <a:ahLst/>
              <a:cxnLst/>
              <a:rect r="r" b="b" t="t" l="l"/>
              <a:pathLst>
                <a:path h="3140824" w="1747440">
                  <a:moveTo>
                    <a:pt x="0" y="0"/>
                  </a:moveTo>
                  <a:lnTo>
                    <a:pt x="1747440" y="0"/>
                  </a:lnTo>
                  <a:lnTo>
                    <a:pt x="1747440" y="3140825"/>
                  </a:lnTo>
                  <a:lnTo>
                    <a:pt x="0" y="3140825"/>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12" id="12"/>
            <p:cNvSpPr/>
            <p:nvPr/>
          </p:nvSpPr>
          <p:spPr>
            <a:xfrm flipH="false" flipV="false" rot="-2700000">
              <a:off x="854542" y="184473"/>
              <a:ext cx="1747440" cy="3140824"/>
            </a:xfrm>
            <a:custGeom>
              <a:avLst/>
              <a:gdLst/>
              <a:ahLst/>
              <a:cxnLst/>
              <a:rect r="r" b="b" t="t" l="l"/>
              <a:pathLst>
                <a:path h="3140824" w="1747440">
                  <a:moveTo>
                    <a:pt x="0" y="0"/>
                  </a:moveTo>
                  <a:lnTo>
                    <a:pt x="1747441" y="0"/>
                  </a:lnTo>
                  <a:lnTo>
                    <a:pt x="1747441" y="3140824"/>
                  </a:lnTo>
                  <a:lnTo>
                    <a:pt x="0" y="314082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grpSp>
      <p:sp>
        <p:nvSpPr>
          <p:cNvPr name="TextBox 13" id="13"/>
          <p:cNvSpPr txBox="true"/>
          <p:nvPr/>
        </p:nvSpPr>
        <p:spPr>
          <a:xfrm rot="0">
            <a:off x="10426445" y="4031163"/>
            <a:ext cx="6271797" cy="4163390"/>
          </a:xfrm>
          <a:prstGeom prst="rect">
            <a:avLst/>
          </a:prstGeom>
        </p:spPr>
        <p:txBody>
          <a:bodyPr anchor="t" rtlCol="false" tIns="0" lIns="0" bIns="0" rIns="0">
            <a:spAutoFit/>
          </a:bodyPr>
          <a:lstStyle/>
          <a:p>
            <a:pPr algn="ctr" marL="0" indent="0" lvl="0">
              <a:lnSpc>
                <a:spcPts val="5617"/>
              </a:lnSpc>
            </a:pPr>
            <a:r>
              <a:rPr lang="en-US" sz="2624" strike="noStrike" u="none">
                <a:solidFill>
                  <a:srgbClr val="000000"/>
                </a:solidFill>
                <a:latin typeface="Circe"/>
                <a:ea typeface="Circe"/>
                <a:cs typeface="Circe"/>
                <a:sym typeface="Circe"/>
              </a:rPr>
              <a:t>Lorem ipsum dolor sit amet, consectetur adipiscing elit, sed do eiusmod tempor incididunt ut labore et dolore magna aliqua. Ut enim ad minim veniam, quis nostrud exercitation ullamco laboris nisi ut aliquip ex ea commodo consequat.</a:t>
            </a:r>
          </a:p>
        </p:txBody>
      </p:sp>
      <p:sp>
        <p:nvSpPr>
          <p:cNvPr name="TextBox 14" id="14"/>
          <p:cNvSpPr txBox="true"/>
          <p:nvPr/>
        </p:nvSpPr>
        <p:spPr>
          <a:xfrm rot="0">
            <a:off x="2792751" y="780690"/>
            <a:ext cx="12702498" cy="1816230"/>
          </a:xfrm>
          <a:prstGeom prst="rect">
            <a:avLst/>
          </a:prstGeom>
        </p:spPr>
        <p:txBody>
          <a:bodyPr anchor="t" rtlCol="false" tIns="0" lIns="0" bIns="0" rIns="0">
            <a:spAutoFit/>
          </a:bodyPr>
          <a:lstStyle/>
          <a:p>
            <a:pPr algn="ctr">
              <a:lnSpc>
                <a:spcPts val="13822"/>
              </a:lnSpc>
            </a:pPr>
            <a:r>
              <a:rPr lang="en-US" sz="12917">
                <a:solidFill>
                  <a:srgbClr val="FCBF2F"/>
                </a:solidFill>
                <a:latin typeface="One Little Font"/>
                <a:ea typeface="One Little Font"/>
                <a:cs typeface="One Little Font"/>
                <a:sym typeface="One Little Font"/>
              </a:rPr>
              <a:t>Brain Overview</a:t>
            </a:r>
          </a:p>
        </p:txBody>
      </p:sp>
    </p:spTree>
  </p:cSld>
  <p:clrMapOvr>
    <a:masterClrMapping/>
  </p:clrMapOvr>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538C4F"/>
        </a:solidFill>
      </p:bgPr>
    </p:bg>
    <p:spTree>
      <p:nvGrpSpPr>
        <p:cNvPr id="1" name=""/>
        <p:cNvGrpSpPr/>
        <p:nvPr/>
      </p:nvGrpSpPr>
      <p:grpSpPr>
        <a:xfrm>
          <a:off x="0" y="0"/>
          <a:ext cx="0" cy="0"/>
          <a:chOff x="0" y="0"/>
          <a:chExt cx="0" cy="0"/>
        </a:xfrm>
      </p:grpSpPr>
      <p:sp>
        <p:nvSpPr>
          <p:cNvPr name="Freeform 2" id="2"/>
          <p:cNvSpPr/>
          <p:nvPr/>
        </p:nvSpPr>
        <p:spPr>
          <a:xfrm flipH="false" flipV="false" rot="0">
            <a:off x="0" y="-162442"/>
            <a:ext cx="18288000" cy="10814020"/>
          </a:xfrm>
          <a:custGeom>
            <a:avLst/>
            <a:gdLst/>
            <a:ahLst/>
            <a:cxnLst/>
            <a:rect r="r" b="b" t="t" l="l"/>
            <a:pathLst>
              <a:path h="10814020" w="18288000">
                <a:moveTo>
                  <a:pt x="0" y="0"/>
                </a:moveTo>
                <a:lnTo>
                  <a:pt x="18288000" y="0"/>
                </a:lnTo>
                <a:lnTo>
                  <a:pt x="18288000" y="10814019"/>
                </a:lnTo>
                <a:lnTo>
                  <a:pt x="0" y="10814019"/>
                </a:lnTo>
                <a:lnTo>
                  <a:pt x="0" y="0"/>
                </a:lnTo>
                <a:close/>
              </a:path>
            </a:pathLst>
          </a:custGeom>
          <a:blipFill>
            <a:blip r:embed="rId2">
              <a:alphaModFix amt="18000"/>
              <a:extLst>
                <a:ext uri="{96DAC541-7B7A-43D3-8B79-37D633B846F1}">
                  <asvg:svgBlip xmlns:asvg="http://schemas.microsoft.com/office/drawing/2016/SVG/main" r:embed="rId3"/>
                </a:ext>
              </a:extLst>
            </a:blip>
            <a:stretch>
              <a:fillRect l="0" t="0" r="0" b="-22376"/>
            </a:stretch>
          </a:blipFill>
          <a:ln cap="sq">
            <a:noFill/>
            <a:prstDash val="solid"/>
            <a:miter/>
          </a:ln>
        </p:spPr>
      </p:sp>
      <p:sp>
        <p:nvSpPr>
          <p:cNvPr name="Freeform 3" id="3"/>
          <p:cNvSpPr/>
          <p:nvPr/>
        </p:nvSpPr>
        <p:spPr>
          <a:xfrm flipH="false" flipV="false" rot="0">
            <a:off x="14147437" y="5466918"/>
            <a:ext cx="3495839" cy="815696"/>
          </a:xfrm>
          <a:custGeom>
            <a:avLst/>
            <a:gdLst/>
            <a:ahLst/>
            <a:cxnLst/>
            <a:rect r="r" b="b" t="t" l="l"/>
            <a:pathLst>
              <a:path h="815696" w="3495839">
                <a:moveTo>
                  <a:pt x="0" y="0"/>
                </a:moveTo>
                <a:lnTo>
                  <a:pt x="3495839" y="0"/>
                </a:lnTo>
                <a:lnTo>
                  <a:pt x="3495839" y="815696"/>
                </a:lnTo>
                <a:lnTo>
                  <a:pt x="0" y="81569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Freeform 4" id="4"/>
          <p:cNvSpPr/>
          <p:nvPr/>
        </p:nvSpPr>
        <p:spPr>
          <a:xfrm flipH="false" flipV="false" rot="0">
            <a:off x="4523623" y="1269346"/>
            <a:ext cx="8917231" cy="9975024"/>
          </a:xfrm>
          <a:custGeom>
            <a:avLst/>
            <a:gdLst/>
            <a:ahLst/>
            <a:cxnLst/>
            <a:rect r="r" b="b" t="t" l="l"/>
            <a:pathLst>
              <a:path h="9975024" w="8917231">
                <a:moveTo>
                  <a:pt x="0" y="0"/>
                </a:moveTo>
                <a:lnTo>
                  <a:pt x="8917231" y="0"/>
                </a:lnTo>
                <a:lnTo>
                  <a:pt x="8917231" y="9975024"/>
                </a:lnTo>
                <a:lnTo>
                  <a:pt x="0" y="9975024"/>
                </a:lnTo>
                <a:lnTo>
                  <a:pt x="0" y="0"/>
                </a:lnTo>
                <a:close/>
              </a:path>
            </a:pathLst>
          </a:custGeom>
          <a:blipFill>
            <a:blip r:embed="rId6"/>
            <a:stretch>
              <a:fillRect l="-10051" t="-66072" r="-21286" b="-10043"/>
            </a:stretch>
          </a:blipFill>
        </p:spPr>
      </p:sp>
      <p:sp>
        <p:nvSpPr>
          <p:cNvPr name="TextBox 5" id="5"/>
          <p:cNvSpPr txBox="true"/>
          <p:nvPr/>
        </p:nvSpPr>
        <p:spPr>
          <a:xfrm rot="0">
            <a:off x="14415261" y="5640591"/>
            <a:ext cx="2960191" cy="529463"/>
          </a:xfrm>
          <a:prstGeom prst="rect">
            <a:avLst/>
          </a:prstGeom>
        </p:spPr>
        <p:txBody>
          <a:bodyPr anchor="t" rtlCol="false" tIns="0" lIns="0" bIns="0" rIns="0">
            <a:spAutoFit/>
          </a:bodyPr>
          <a:lstStyle/>
          <a:p>
            <a:pPr algn="ctr" marL="0" indent="0" lvl="0">
              <a:lnSpc>
                <a:spcPts val="4066"/>
              </a:lnSpc>
              <a:spcBef>
                <a:spcPct val="0"/>
              </a:spcBef>
            </a:pPr>
            <a:r>
              <a:rPr lang="en-US" sz="3800" strike="noStrike" u="none">
                <a:solidFill>
                  <a:srgbClr val="000000"/>
                </a:solidFill>
                <a:latin typeface="Circe"/>
                <a:ea typeface="Circe"/>
                <a:cs typeface="Circe"/>
                <a:sym typeface="Circe"/>
              </a:rPr>
              <a:t>Occipital lobe</a:t>
            </a:r>
          </a:p>
        </p:txBody>
      </p:sp>
      <p:sp>
        <p:nvSpPr>
          <p:cNvPr name="AutoShape 6" id="6"/>
          <p:cNvSpPr/>
          <p:nvPr/>
        </p:nvSpPr>
        <p:spPr>
          <a:xfrm flipV="true">
            <a:off x="4653205" y="5479335"/>
            <a:ext cx="3898234" cy="316785"/>
          </a:xfrm>
          <a:prstGeom prst="line">
            <a:avLst/>
          </a:prstGeom>
          <a:ln cap="rnd" w="57150">
            <a:solidFill>
              <a:srgbClr val="000000"/>
            </a:solidFill>
            <a:prstDash val="solid"/>
            <a:headEnd type="none" len="sm" w="sm"/>
            <a:tailEnd type="oval" len="lg" w="lg"/>
          </a:ln>
        </p:spPr>
      </p:sp>
      <p:sp>
        <p:nvSpPr>
          <p:cNvPr name="AutoShape 7" id="7"/>
          <p:cNvSpPr/>
          <p:nvPr/>
        </p:nvSpPr>
        <p:spPr>
          <a:xfrm>
            <a:off x="5084005" y="2873789"/>
            <a:ext cx="3187487" cy="730632"/>
          </a:xfrm>
          <a:prstGeom prst="line">
            <a:avLst/>
          </a:prstGeom>
          <a:ln cap="rnd" w="57150">
            <a:solidFill>
              <a:srgbClr val="000000"/>
            </a:solidFill>
            <a:prstDash val="solid"/>
            <a:headEnd type="none" len="sm" w="sm"/>
            <a:tailEnd type="oval" len="lg" w="lg"/>
          </a:ln>
        </p:spPr>
      </p:sp>
      <p:sp>
        <p:nvSpPr>
          <p:cNvPr name="AutoShape 8" id="8"/>
          <p:cNvSpPr/>
          <p:nvPr/>
        </p:nvSpPr>
        <p:spPr>
          <a:xfrm flipV="true">
            <a:off x="4653205" y="6793641"/>
            <a:ext cx="5534135" cy="1643191"/>
          </a:xfrm>
          <a:prstGeom prst="line">
            <a:avLst/>
          </a:prstGeom>
          <a:ln cap="rnd" w="57150">
            <a:solidFill>
              <a:srgbClr val="000000"/>
            </a:solidFill>
            <a:prstDash val="solid"/>
            <a:headEnd type="none" len="sm" w="sm"/>
            <a:tailEnd type="oval" len="lg" w="lg"/>
          </a:ln>
        </p:spPr>
      </p:sp>
      <p:sp>
        <p:nvSpPr>
          <p:cNvPr name="AutoShape 9" id="9"/>
          <p:cNvSpPr/>
          <p:nvPr/>
        </p:nvSpPr>
        <p:spPr>
          <a:xfrm flipH="true">
            <a:off x="10675336" y="2798258"/>
            <a:ext cx="4591370" cy="806163"/>
          </a:xfrm>
          <a:prstGeom prst="line">
            <a:avLst/>
          </a:prstGeom>
          <a:ln cap="rnd" w="57150">
            <a:solidFill>
              <a:srgbClr val="000000"/>
            </a:solidFill>
            <a:prstDash val="solid"/>
            <a:headEnd type="none" len="sm" w="sm"/>
            <a:tailEnd type="oval" len="lg" w="lg"/>
          </a:ln>
        </p:spPr>
      </p:sp>
      <p:sp>
        <p:nvSpPr>
          <p:cNvPr name="AutoShape 10" id="10"/>
          <p:cNvSpPr/>
          <p:nvPr/>
        </p:nvSpPr>
        <p:spPr>
          <a:xfrm flipH="true" flipV="true">
            <a:off x="10675336" y="6151005"/>
            <a:ext cx="4428523" cy="1963961"/>
          </a:xfrm>
          <a:prstGeom prst="line">
            <a:avLst/>
          </a:prstGeom>
          <a:ln cap="rnd" w="57150">
            <a:solidFill>
              <a:srgbClr val="000000"/>
            </a:solidFill>
            <a:prstDash val="solid"/>
            <a:headEnd type="none" len="sm" w="sm"/>
            <a:tailEnd type="oval" len="lg" w="lg"/>
          </a:ln>
        </p:spPr>
      </p:sp>
      <p:sp>
        <p:nvSpPr>
          <p:cNvPr name="AutoShape 11" id="11"/>
          <p:cNvSpPr/>
          <p:nvPr/>
        </p:nvSpPr>
        <p:spPr>
          <a:xfrm flipH="true" flipV="true">
            <a:off x="11422472" y="4724932"/>
            <a:ext cx="5341878" cy="732461"/>
          </a:xfrm>
          <a:prstGeom prst="line">
            <a:avLst/>
          </a:prstGeom>
          <a:ln cap="rnd" w="57150">
            <a:solidFill>
              <a:srgbClr val="000000"/>
            </a:solidFill>
            <a:prstDash val="solid"/>
            <a:headEnd type="none" len="sm" w="sm"/>
            <a:tailEnd type="oval" len="lg" w="lg"/>
          </a:ln>
        </p:spPr>
      </p:sp>
      <p:sp>
        <p:nvSpPr>
          <p:cNvPr name="Freeform 12" id="12"/>
          <p:cNvSpPr/>
          <p:nvPr/>
        </p:nvSpPr>
        <p:spPr>
          <a:xfrm flipH="false" flipV="false" rot="0">
            <a:off x="13518787" y="2082816"/>
            <a:ext cx="3495839" cy="815696"/>
          </a:xfrm>
          <a:custGeom>
            <a:avLst/>
            <a:gdLst/>
            <a:ahLst/>
            <a:cxnLst/>
            <a:rect r="r" b="b" t="t" l="l"/>
            <a:pathLst>
              <a:path h="815696" w="3495839">
                <a:moveTo>
                  <a:pt x="0" y="0"/>
                </a:moveTo>
                <a:lnTo>
                  <a:pt x="3495838" y="0"/>
                </a:lnTo>
                <a:lnTo>
                  <a:pt x="3495838" y="815695"/>
                </a:lnTo>
                <a:lnTo>
                  <a:pt x="0" y="815695"/>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3" id="13"/>
          <p:cNvSpPr txBox="true"/>
          <p:nvPr/>
        </p:nvSpPr>
        <p:spPr>
          <a:xfrm rot="0">
            <a:off x="3940166" y="586682"/>
            <a:ext cx="10407668" cy="1489153"/>
          </a:xfrm>
          <a:prstGeom prst="rect">
            <a:avLst/>
          </a:prstGeom>
        </p:spPr>
        <p:txBody>
          <a:bodyPr anchor="t" rtlCol="false" tIns="0" lIns="0" bIns="0" rIns="0">
            <a:spAutoFit/>
          </a:bodyPr>
          <a:lstStyle/>
          <a:p>
            <a:pPr algn="ctr">
              <a:lnSpc>
                <a:spcPts val="11325"/>
              </a:lnSpc>
            </a:pPr>
            <a:r>
              <a:rPr lang="en-US" sz="10584">
                <a:solidFill>
                  <a:srgbClr val="FCBF2F"/>
                </a:solidFill>
                <a:latin typeface="One Little Font"/>
                <a:ea typeface="One Little Font"/>
                <a:cs typeface="One Little Font"/>
                <a:sym typeface="One Little Font"/>
              </a:rPr>
              <a:t>Brain Anatomy</a:t>
            </a:r>
          </a:p>
        </p:txBody>
      </p:sp>
      <p:sp>
        <p:nvSpPr>
          <p:cNvPr name="Freeform 14" id="14"/>
          <p:cNvSpPr/>
          <p:nvPr/>
        </p:nvSpPr>
        <p:spPr>
          <a:xfrm flipH="false" flipV="false" rot="0">
            <a:off x="1491191" y="2437701"/>
            <a:ext cx="3495839" cy="815696"/>
          </a:xfrm>
          <a:custGeom>
            <a:avLst/>
            <a:gdLst/>
            <a:ahLst/>
            <a:cxnLst/>
            <a:rect r="r" b="b" t="t" l="l"/>
            <a:pathLst>
              <a:path h="815696" w="3495839">
                <a:moveTo>
                  <a:pt x="0" y="0"/>
                </a:moveTo>
                <a:lnTo>
                  <a:pt x="3495839" y="0"/>
                </a:lnTo>
                <a:lnTo>
                  <a:pt x="3495839" y="815695"/>
                </a:lnTo>
                <a:lnTo>
                  <a:pt x="0" y="815695"/>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15" id="15"/>
          <p:cNvSpPr txBox="true"/>
          <p:nvPr/>
        </p:nvSpPr>
        <p:spPr>
          <a:xfrm rot="0">
            <a:off x="2017998" y="2595104"/>
            <a:ext cx="2531641" cy="529463"/>
          </a:xfrm>
          <a:prstGeom prst="rect">
            <a:avLst/>
          </a:prstGeom>
        </p:spPr>
        <p:txBody>
          <a:bodyPr anchor="t" rtlCol="false" tIns="0" lIns="0" bIns="0" rIns="0">
            <a:spAutoFit/>
          </a:bodyPr>
          <a:lstStyle/>
          <a:p>
            <a:pPr algn="ctr">
              <a:lnSpc>
                <a:spcPts val="4066"/>
              </a:lnSpc>
              <a:spcBef>
                <a:spcPct val="0"/>
              </a:spcBef>
            </a:pPr>
            <a:r>
              <a:rPr lang="en-US" sz="3800">
                <a:solidFill>
                  <a:srgbClr val="000000"/>
                </a:solidFill>
                <a:latin typeface="Circe"/>
                <a:ea typeface="Circe"/>
                <a:cs typeface="Circe"/>
                <a:sym typeface="Circe"/>
              </a:rPr>
              <a:t>Frontal lobe</a:t>
            </a:r>
          </a:p>
        </p:txBody>
      </p:sp>
      <p:sp>
        <p:nvSpPr>
          <p:cNvPr name="TextBox 16" id="16"/>
          <p:cNvSpPr txBox="true"/>
          <p:nvPr/>
        </p:nvSpPr>
        <p:spPr>
          <a:xfrm rot="0">
            <a:off x="13954786" y="2268795"/>
            <a:ext cx="2623840" cy="529463"/>
          </a:xfrm>
          <a:prstGeom prst="rect">
            <a:avLst/>
          </a:prstGeom>
        </p:spPr>
        <p:txBody>
          <a:bodyPr anchor="t" rtlCol="false" tIns="0" lIns="0" bIns="0" rIns="0">
            <a:spAutoFit/>
          </a:bodyPr>
          <a:lstStyle/>
          <a:p>
            <a:pPr algn="ctr" marL="0" indent="0" lvl="0">
              <a:lnSpc>
                <a:spcPts val="4066"/>
              </a:lnSpc>
              <a:spcBef>
                <a:spcPct val="0"/>
              </a:spcBef>
            </a:pPr>
            <a:r>
              <a:rPr lang="en-US" sz="3800" strike="noStrike" u="none">
                <a:solidFill>
                  <a:srgbClr val="000000"/>
                </a:solidFill>
                <a:latin typeface="Circe"/>
                <a:ea typeface="Circe"/>
                <a:cs typeface="Circe"/>
                <a:sym typeface="Circe"/>
              </a:rPr>
              <a:t>Parietal lobe</a:t>
            </a:r>
          </a:p>
        </p:txBody>
      </p:sp>
      <p:sp>
        <p:nvSpPr>
          <p:cNvPr name="Freeform 17" id="17"/>
          <p:cNvSpPr/>
          <p:nvPr/>
        </p:nvSpPr>
        <p:spPr>
          <a:xfrm flipH="false" flipV="false" rot="0">
            <a:off x="879947" y="5369222"/>
            <a:ext cx="3495839" cy="815696"/>
          </a:xfrm>
          <a:custGeom>
            <a:avLst/>
            <a:gdLst/>
            <a:ahLst/>
            <a:cxnLst/>
            <a:rect r="r" b="b" t="t" l="l"/>
            <a:pathLst>
              <a:path h="815696" w="3495839">
                <a:moveTo>
                  <a:pt x="0" y="0"/>
                </a:moveTo>
                <a:lnTo>
                  <a:pt x="3495838" y="0"/>
                </a:lnTo>
                <a:lnTo>
                  <a:pt x="3495838" y="815696"/>
                </a:lnTo>
                <a:lnTo>
                  <a:pt x="0" y="815696"/>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18" id="18"/>
          <p:cNvSpPr txBox="true"/>
          <p:nvPr/>
        </p:nvSpPr>
        <p:spPr>
          <a:xfrm rot="0">
            <a:off x="1108732" y="5546010"/>
            <a:ext cx="3029694" cy="529463"/>
          </a:xfrm>
          <a:prstGeom prst="rect">
            <a:avLst/>
          </a:prstGeom>
        </p:spPr>
        <p:txBody>
          <a:bodyPr anchor="t" rtlCol="false" tIns="0" lIns="0" bIns="0" rIns="0">
            <a:spAutoFit/>
          </a:bodyPr>
          <a:lstStyle/>
          <a:p>
            <a:pPr algn="ctr" marL="0" indent="0" lvl="0">
              <a:lnSpc>
                <a:spcPts val="4066"/>
              </a:lnSpc>
              <a:spcBef>
                <a:spcPct val="0"/>
              </a:spcBef>
            </a:pPr>
            <a:r>
              <a:rPr lang="en-US" sz="3800" strike="noStrike" u="none">
                <a:solidFill>
                  <a:srgbClr val="000000"/>
                </a:solidFill>
                <a:latin typeface="Circe"/>
                <a:ea typeface="Circe"/>
                <a:cs typeface="Circe"/>
                <a:sym typeface="Circe"/>
              </a:rPr>
              <a:t>Temporal lobe</a:t>
            </a:r>
          </a:p>
        </p:txBody>
      </p:sp>
      <p:sp>
        <p:nvSpPr>
          <p:cNvPr name="Freeform 19" id="19"/>
          <p:cNvSpPr/>
          <p:nvPr/>
        </p:nvSpPr>
        <p:spPr>
          <a:xfrm flipH="false" flipV="false" rot="0">
            <a:off x="1424516" y="8028984"/>
            <a:ext cx="3495839" cy="815696"/>
          </a:xfrm>
          <a:custGeom>
            <a:avLst/>
            <a:gdLst/>
            <a:ahLst/>
            <a:cxnLst/>
            <a:rect r="r" b="b" t="t" l="l"/>
            <a:pathLst>
              <a:path h="815696" w="3495839">
                <a:moveTo>
                  <a:pt x="0" y="0"/>
                </a:moveTo>
                <a:lnTo>
                  <a:pt x="3495839" y="0"/>
                </a:lnTo>
                <a:lnTo>
                  <a:pt x="3495839" y="815696"/>
                </a:lnTo>
                <a:lnTo>
                  <a:pt x="0" y="815696"/>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a:ln cap="sq">
            <a:noFill/>
            <a:prstDash val="solid"/>
            <a:miter/>
          </a:ln>
        </p:spPr>
      </p:sp>
      <p:sp>
        <p:nvSpPr>
          <p:cNvPr name="TextBox 20" id="20"/>
          <p:cNvSpPr txBox="true"/>
          <p:nvPr/>
        </p:nvSpPr>
        <p:spPr>
          <a:xfrm rot="0">
            <a:off x="2003614" y="8192014"/>
            <a:ext cx="2337643" cy="529463"/>
          </a:xfrm>
          <a:prstGeom prst="rect">
            <a:avLst/>
          </a:prstGeom>
        </p:spPr>
        <p:txBody>
          <a:bodyPr anchor="t" rtlCol="false" tIns="0" lIns="0" bIns="0" rIns="0">
            <a:spAutoFit/>
          </a:bodyPr>
          <a:lstStyle/>
          <a:p>
            <a:pPr algn="ctr" marL="0" indent="0" lvl="0">
              <a:lnSpc>
                <a:spcPts val="4066"/>
              </a:lnSpc>
              <a:spcBef>
                <a:spcPct val="0"/>
              </a:spcBef>
            </a:pPr>
            <a:r>
              <a:rPr lang="en-US" sz="3800" strike="noStrike" u="none">
                <a:solidFill>
                  <a:srgbClr val="000000"/>
                </a:solidFill>
                <a:latin typeface="Circe"/>
                <a:ea typeface="Circe"/>
                <a:cs typeface="Circe"/>
                <a:sym typeface="Circe"/>
              </a:rPr>
              <a:t>Spinal cord</a:t>
            </a:r>
          </a:p>
        </p:txBody>
      </p:sp>
      <p:sp>
        <p:nvSpPr>
          <p:cNvPr name="Freeform 21" id="21"/>
          <p:cNvSpPr/>
          <p:nvPr/>
        </p:nvSpPr>
        <p:spPr>
          <a:xfrm flipH="false" flipV="false" rot="0">
            <a:off x="12824456" y="8125339"/>
            <a:ext cx="3495839" cy="815696"/>
          </a:xfrm>
          <a:custGeom>
            <a:avLst/>
            <a:gdLst/>
            <a:ahLst/>
            <a:cxnLst/>
            <a:rect r="r" b="b" t="t" l="l"/>
            <a:pathLst>
              <a:path h="815696" w="3495839">
                <a:moveTo>
                  <a:pt x="0" y="0"/>
                </a:moveTo>
                <a:lnTo>
                  <a:pt x="3495838" y="0"/>
                </a:lnTo>
                <a:lnTo>
                  <a:pt x="3495838" y="815695"/>
                </a:lnTo>
                <a:lnTo>
                  <a:pt x="0" y="815695"/>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22" id="22"/>
          <p:cNvSpPr txBox="true"/>
          <p:nvPr/>
        </p:nvSpPr>
        <p:spPr>
          <a:xfrm rot="0">
            <a:off x="13359128" y="8305466"/>
            <a:ext cx="2426494" cy="529463"/>
          </a:xfrm>
          <a:prstGeom prst="rect">
            <a:avLst/>
          </a:prstGeom>
        </p:spPr>
        <p:txBody>
          <a:bodyPr anchor="t" rtlCol="false" tIns="0" lIns="0" bIns="0" rIns="0">
            <a:spAutoFit/>
          </a:bodyPr>
          <a:lstStyle/>
          <a:p>
            <a:pPr algn="ctr" marL="0" indent="0" lvl="0">
              <a:lnSpc>
                <a:spcPts val="4066"/>
              </a:lnSpc>
              <a:spcBef>
                <a:spcPct val="0"/>
              </a:spcBef>
            </a:pPr>
            <a:r>
              <a:rPr lang="en-US" sz="3800" strike="noStrike" u="none">
                <a:solidFill>
                  <a:srgbClr val="000000"/>
                </a:solidFill>
                <a:latin typeface="Circe"/>
                <a:ea typeface="Circe"/>
                <a:cs typeface="Circe"/>
                <a:sym typeface="Circe"/>
              </a:rPr>
              <a:t>Cerebellum</a:t>
            </a:r>
          </a:p>
        </p:txBody>
      </p:sp>
    </p:spTree>
  </p:cSld>
  <p:clrMapOvr>
    <a:masterClrMapping/>
  </p:clrMapOvr>
</p:sld>
</file>

<file path=ppt/slides/slide6.xml><?xml version="1.0" encoding="utf-8"?>
<p:sld xmlns:p="http://schemas.openxmlformats.org/presentationml/2006/main" xmlns:a="http://schemas.openxmlformats.org/drawingml/2006/main" xmlns:r="http://schemas.openxmlformats.org/officeDocument/2006/relationships">
  <p:cSld>
    <p:bg>
      <p:bgPr>
        <a:solidFill>
          <a:srgbClr val="538C4F"/>
        </a:solidFill>
      </p:bgPr>
    </p:bg>
    <p:spTree>
      <p:nvGrpSpPr>
        <p:cNvPr id="1" name=""/>
        <p:cNvGrpSpPr/>
        <p:nvPr/>
      </p:nvGrpSpPr>
      <p:grpSpPr>
        <a:xfrm>
          <a:off x="0" y="0"/>
          <a:ext cx="0" cy="0"/>
          <a:chOff x="0" y="0"/>
          <a:chExt cx="0" cy="0"/>
        </a:xfrm>
      </p:grpSpPr>
      <p:sp>
        <p:nvSpPr>
          <p:cNvPr name="Freeform 2" id="2"/>
          <p:cNvSpPr/>
          <p:nvPr/>
        </p:nvSpPr>
        <p:spPr>
          <a:xfrm flipH="false" flipV="false" rot="0">
            <a:off x="0" y="-162442"/>
            <a:ext cx="18288000" cy="10814020"/>
          </a:xfrm>
          <a:custGeom>
            <a:avLst/>
            <a:gdLst/>
            <a:ahLst/>
            <a:cxnLst/>
            <a:rect r="r" b="b" t="t" l="l"/>
            <a:pathLst>
              <a:path h="10814020" w="18288000">
                <a:moveTo>
                  <a:pt x="0" y="0"/>
                </a:moveTo>
                <a:lnTo>
                  <a:pt x="18288000" y="0"/>
                </a:lnTo>
                <a:lnTo>
                  <a:pt x="18288000" y="10814019"/>
                </a:lnTo>
                <a:lnTo>
                  <a:pt x="0" y="10814019"/>
                </a:lnTo>
                <a:lnTo>
                  <a:pt x="0" y="0"/>
                </a:lnTo>
                <a:close/>
              </a:path>
            </a:pathLst>
          </a:custGeom>
          <a:blipFill>
            <a:blip r:embed="rId2">
              <a:alphaModFix amt="18000"/>
              <a:extLst>
                <a:ext uri="{96DAC541-7B7A-43D3-8B79-37D633B846F1}">
                  <asvg:svgBlip xmlns:asvg="http://schemas.microsoft.com/office/drawing/2016/SVG/main" r:embed="rId3"/>
                </a:ext>
              </a:extLst>
            </a:blip>
            <a:stretch>
              <a:fillRect l="0" t="0" r="0" b="-22376"/>
            </a:stretch>
          </a:blipFill>
          <a:ln cap="sq">
            <a:noFill/>
            <a:prstDash val="solid"/>
            <a:miter/>
          </a:ln>
        </p:spPr>
      </p:sp>
      <p:sp>
        <p:nvSpPr>
          <p:cNvPr name="Freeform 3" id="3"/>
          <p:cNvSpPr/>
          <p:nvPr/>
        </p:nvSpPr>
        <p:spPr>
          <a:xfrm flipH="false" flipV="false" rot="0">
            <a:off x="12358103" y="2818124"/>
            <a:ext cx="5441584" cy="5703734"/>
          </a:xfrm>
          <a:custGeom>
            <a:avLst/>
            <a:gdLst/>
            <a:ahLst/>
            <a:cxnLst/>
            <a:rect r="r" b="b" t="t" l="l"/>
            <a:pathLst>
              <a:path h="5703734" w="5441584">
                <a:moveTo>
                  <a:pt x="0" y="0"/>
                </a:moveTo>
                <a:lnTo>
                  <a:pt x="5441584" y="0"/>
                </a:lnTo>
                <a:lnTo>
                  <a:pt x="5441584" y="5703734"/>
                </a:lnTo>
                <a:lnTo>
                  <a:pt x="0" y="570373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488313" y="2818124"/>
            <a:ext cx="5441584" cy="5703734"/>
          </a:xfrm>
          <a:custGeom>
            <a:avLst/>
            <a:gdLst/>
            <a:ahLst/>
            <a:cxnLst/>
            <a:rect r="r" b="b" t="t" l="l"/>
            <a:pathLst>
              <a:path h="5703734" w="5441584">
                <a:moveTo>
                  <a:pt x="0" y="0"/>
                </a:moveTo>
                <a:lnTo>
                  <a:pt x="5441584" y="0"/>
                </a:lnTo>
                <a:lnTo>
                  <a:pt x="5441584" y="5703734"/>
                </a:lnTo>
                <a:lnTo>
                  <a:pt x="0" y="570373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5" id="5"/>
          <p:cNvSpPr/>
          <p:nvPr/>
        </p:nvSpPr>
        <p:spPr>
          <a:xfrm flipH="false" flipV="false" rot="0">
            <a:off x="6423208" y="2818124"/>
            <a:ext cx="5441584" cy="5703734"/>
          </a:xfrm>
          <a:custGeom>
            <a:avLst/>
            <a:gdLst/>
            <a:ahLst/>
            <a:cxnLst/>
            <a:rect r="r" b="b" t="t" l="l"/>
            <a:pathLst>
              <a:path h="5703734" w="5441584">
                <a:moveTo>
                  <a:pt x="0" y="0"/>
                </a:moveTo>
                <a:lnTo>
                  <a:pt x="5441584" y="0"/>
                </a:lnTo>
                <a:lnTo>
                  <a:pt x="5441584" y="5703734"/>
                </a:lnTo>
                <a:lnTo>
                  <a:pt x="0" y="570373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nvGrpSpPr>
          <p:cNvPr name="Group 6" id="6"/>
          <p:cNvGrpSpPr/>
          <p:nvPr/>
        </p:nvGrpSpPr>
        <p:grpSpPr>
          <a:xfrm rot="0">
            <a:off x="2748338" y="3631243"/>
            <a:ext cx="1562741" cy="1562741"/>
            <a:chOff x="0" y="0"/>
            <a:chExt cx="812800" cy="812800"/>
          </a:xfrm>
        </p:grpSpPr>
        <p:sp>
          <p:nvSpPr>
            <p:cNvPr name="Freeform 7" id="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091AD"/>
            </a:solidFill>
          </p:spPr>
        </p:sp>
        <p:sp>
          <p:nvSpPr>
            <p:cNvPr name="TextBox 8" id="8"/>
            <p:cNvSpPr txBox="true"/>
            <p:nvPr/>
          </p:nvSpPr>
          <p:spPr>
            <a:xfrm>
              <a:off x="76200" y="28575"/>
              <a:ext cx="660400" cy="708025"/>
            </a:xfrm>
            <a:prstGeom prst="rect">
              <a:avLst/>
            </a:prstGeom>
          </p:spPr>
          <p:txBody>
            <a:bodyPr anchor="ctr" rtlCol="false" tIns="50800" lIns="50800" bIns="50800" rIns="50800"/>
            <a:lstStyle/>
            <a:p>
              <a:pPr algn="ctr">
                <a:lnSpc>
                  <a:spcPts val="3277"/>
                </a:lnSpc>
              </a:pPr>
            </a:p>
          </p:txBody>
        </p:sp>
      </p:grpSp>
      <p:grpSp>
        <p:nvGrpSpPr>
          <p:cNvPr name="Group 9" id="9"/>
          <p:cNvGrpSpPr/>
          <p:nvPr/>
        </p:nvGrpSpPr>
        <p:grpSpPr>
          <a:xfrm rot="0">
            <a:off x="8612787" y="3631243"/>
            <a:ext cx="1562741" cy="1562741"/>
            <a:chOff x="0" y="0"/>
            <a:chExt cx="812800" cy="812800"/>
          </a:xfrm>
        </p:grpSpPr>
        <p:sp>
          <p:nvSpPr>
            <p:cNvPr name="Freeform 10" id="1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091AD"/>
            </a:solidFill>
            <a:ln cap="sq">
              <a:noFill/>
              <a:prstDash val="solid"/>
              <a:miter/>
            </a:ln>
          </p:spPr>
        </p:sp>
        <p:sp>
          <p:nvSpPr>
            <p:cNvPr name="TextBox 11" id="11"/>
            <p:cNvSpPr txBox="true"/>
            <p:nvPr/>
          </p:nvSpPr>
          <p:spPr>
            <a:xfrm>
              <a:off x="76200" y="28575"/>
              <a:ext cx="660400" cy="708025"/>
            </a:xfrm>
            <a:prstGeom prst="rect">
              <a:avLst/>
            </a:prstGeom>
          </p:spPr>
          <p:txBody>
            <a:bodyPr anchor="ctr" rtlCol="false" tIns="50800" lIns="50800" bIns="50800" rIns="50800"/>
            <a:lstStyle/>
            <a:p>
              <a:pPr algn="ctr" marL="0" indent="0" lvl="0">
                <a:lnSpc>
                  <a:spcPts val="3277"/>
                </a:lnSpc>
                <a:spcBef>
                  <a:spcPct val="0"/>
                </a:spcBef>
              </a:pPr>
            </a:p>
          </p:txBody>
        </p:sp>
      </p:grpSp>
      <p:grpSp>
        <p:nvGrpSpPr>
          <p:cNvPr name="Group 12" id="12"/>
          <p:cNvGrpSpPr/>
          <p:nvPr/>
        </p:nvGrpSpPr>
        <p:grpSpPr>
          <a:xfrm rot="0">
            <a:off x="14542794" y="3631243"/>
            <a:ext cx="1562741" cy="1562741"/>
            <a:chOff x="0" y="0"/>
            <a:chExt cx="812800" cy="812800"/>
          </a:xfrm>
        </p:grpSpPr>
        <p:sp>
          <p:nvSpPr>
            <p:cNvPr name="Freeform 13" id="1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091AD"/>
            </a:solidFill>
            <a:ln cap="sq">
              <a:noFill/>
              <a:prstDash val="solid"/>
              <a:miter/>
            </a:ln>
          </p:spPr>
        </p:sp>
        <p:sp>
          <p:nvSpPr>
            <p:cNvPr name="TextBox 14" id="14"/>
            <p:cNvSpPr txBox="true"/>
            <p:nvPr/>
          </p:nvSpPr>
          <p:spPr>
            <a:xfrm>
              <a:off x="76200" y="28575"/>
              <a:ext cx="660400" cy="708025"/>
            </a:xfrm>
            <a:prstGeom prst="rect">
              <a:avLst/>
            </a:prstGeom>
          </p:spPr>
          <p:txBody>
            <a:bodyPr anchor="ctr" rtlCol="false" tIns="50800" lIns="50800" bIns="50800" rIns="50800"/>
            <a:lstStyle/>
            <a:p>
              <a:pPr algn="ctr" marL="0" indent="0" lvl="0">
                <a:lnSpc>
                  <a:spcPts val="3277"/>
                </a:lnSpc>
                <a:spcBef>
                  <a:spcPct val="0"/>
                </a:spcBef>
              </a:pPr>
            </a:p>
          </p:txBody>
        </p:sp>
      </p:grpSp>
      <p:sp>
        <p:nvSpPr>
          <p:cNvPr name="Freeform 15" id="15"/>
          <p:cNvSpPr/>
          <p:nvPr/>
        </p:nvSpPr>
        <p:spPr>
          <a:xfrm flipH="false" flipV="false" rot="0">
            <a:off x="3007709" y="3890614"/>
            <a:ext cx="1043999" cy="1043999"/>
          </a:xfrm>
          <a:custGeom>
            <a:avLst/>
            <a:gdLst/>
            <a:ahLst/>
            <a:cxnLst/>
            <a:rect r="r" b="b" t="t" l="l"/>
            <a:pathLst>
              <a:path h="1043999" w="1043999">
                <a:moveTo>
                  <a:pt x="0" y="0"/>
                </a:moveTo>
                <a:lnTo>
                  <a:pt x="1043999" y="0"/>
                </a:lnTo>
                <a:lnTo>
                  <a:pt x="1043999" y="1043999"/>
                </a:lnTo>
                <a:lnTo>
                  <a:pt x="0" y="104399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6" id="16"/>
          <p:cNvSpPr/>
          <p:nvPr/>
        </p:nvSpPr>
        <p:spPr>
          <a:xfrm flipH="false" flipV="false" rot="0">
            <a:off x="8945567" y="3964023"/>
            <a:ext cx="897181" cy="897181"/>
          </a:xfrm>
          <a:custGeom>
            <a:avLst/>
            <a:gdLst/>
            <a:ahLst/>
            <a:cxnLst/>
            <a:rect r="r" b="b" t="t" l="l"/>
            <a:pathLst>
              <a:path h="897181" w="897181">
                <a:moveTo>
                  <a:pt x="0" y="0"/>
                </a:moveTo>
                <a:lnTo>
                  <a:pt x="897181" y="0"/>
                </a:lnTo>
                <a:lnTo>
                  <a:pt x="897181" y="897181"/>
                </a:lnTo>
                <a:lnTo>
                  <a:pt x="0" y="897181"/>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7" id="17"/>
          <p:cNvSpPr/>
          <p:nvPr/>
        </p:nvSpPr>
        <p:spPr>
          <a:xfrm flipH="false" flipV="false" rot="0">
            <a:off x="14818789" y="3927318"/>
            <a:ext cx="970590" cy="970590"/>
          </a:xfrm>
          <a:custGeom>
            <a:avLst/>
            <a:gdLst/>
            <a:ahLst/>
            <a:cxnLst/>
            <a:rect r="r" b="b" t="t" l="l"/>
            <a:pathLst>
              <a:path h="970590" w="970590">
                <a:moveTo>
                  <a:pt x="0" y="0"/>
                </a:moveTo>
                <a:lnTo>
                  <a:pt x="970590" y="0"/>
                </a:lnTo>
                <a:lnTo>
                  <a:pt x="970590" y="970590"/>
                </a:lnTo>
                <a:lnTo>
                  <a:pt x="0" y="970590"/>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TextBox 18" id="18"/>
          <p:cNvSpPr txBox="true"/>
          <p:nvPr/>
        </p:nvSpPr>
        <p:spPr>
          <a:xfrm rot="0">
            <a:off x="3359231" y="828954"/>
            <a:ext cx="11569539" cy="1640645"/>
          </a:xfrm>
          <a:prstGeom prst="rect">
            <a:avLst/>
          </a:prstGeom>
        </p:spPr>
        <p:txBody>
          <a:bodyPr anchor="t" rtlCol="false" tIns="0" lIns="0" bIns="0" rIns="0">
            <a:spAutoFit/>
          </a:bodyPr>
          <a:lstStyle/>
          <a:p>
            <a:pPr algn="ctr">
              <a:lnSpc>
                <a:spcPts val="12589"/>
              </a:lnSpc>
            </a:pPr>
            <a:r>
              <a:rPr lang="en-US" sz="11765">
                <a:solidFill>
                  <a:srgbClr val="FCBF2F"/>
                </a:solidFill>
                <a:latin typeface="One Little Font"/>
                <a:ea typeface="One Little Font"/>
                <a:cs typeface="One Little Font"/>
                <a:sym typeface="One Little Font"/>
              </a:rPr>
              <a:t>The Cerebrum</a:t>
            </a:r>
          </a:p>
        </p:txBody>
      </p:sp>
      <p:sp>
        <p:nvSpPr>
          <p:cNvPr name="TextBox 19" id="19"/>
          <p:cNvSpPr txBox="true"/>
          <p:nvPr/>
        </p:nvSpPr>
        <p:spPr>
          <a:xfrm rot="0">
            <a:off x="1529716" y="6005551"/>
            <a:ext cx="3999986" cy="828294"/>
          </a:xfrm>
          <a:prstGeom prst="rect">
            <a:avLst/>
          </a:prstGeom>
        </p:spPr>
        <p:txBody>
          <a:bodyPr anchor="t" rtlCol="false" tIns="0" lIns="0" bIns="0" rIns="0">
            <a:spAutoFit/>
          </a:bodyPr>
          <a:lstStyle/>
          <a:p>
            <a:pPr algn="ctr" marL="0" indent="0" lvl="0">
              <a:lnSpc>
                <a:spcPts val="3422"/>
              </a:lnSpc>
            </a:pPr>
            <a:r>
              <a:rPr lang="en-US" sz="2100">
                <a:solidFill>
                  <a:srgbClr val="000000"/>
                </a:solidFill>
                <a:latin typeface="Circe"/>
                <a:ea typeface="Circe"/>
                <a:cs typeface="Circe"/>
                <a:sym typeface="Circe"/>
              </a:rPr>
              <a:t>Lorem ipsum dolor sit amet, consectetur adipiscing elit.</a:t>
            </a:r>
          </a:p>
        </p:txBody>
      </p:sp>
      <p:sp>
        <p:nvSpPr>
          <p:cNvPr name="TextBox 20" id="20"/>
          <p:cNvSpPr txBox="true"/>
          <p:nvPr/>
        </p:nvSpPr>
        <p:spPr>
          <a:xfrm rot="0">
            <a:off x="7394164" y="6005551"/>
            <a:ext cx="3999986" cy="828294"/>
          </a:xfrm>
          <a:prstGeom prst="rect">
            <a:avLst/>
          </a:prstGeom>
        </p:spPr>
        <p:txBody>
          <a:bodyPr anchor="t" rtlCol="false" tIns="0" lIns="0" bIns="0" rIns="0">
            <a:spAutoFit/>
          </a:bodyPr>
          <a:lstStyle/>
          <a:p>
            <a:pPr algn="ctr" marL="0" indent="0" lvl="0">
              <a:lnSpc>
                <a:spcPts val="3422"/>
              </a:lnSpc>
            </a:pPr>
            <a:r>
              <a:rPr lang="en-US" sz="2100">
                <a:solidFill>
                  <a:srgbClr val="000000"/>
                </a:solidFill>
                <a:latin typeface="Circe"/>
                <a:ea typeface="Circe"/>
                <a:cs typeface="Circe"/>
                <a:sym typeface="Circe"/>
              </a:rPr>
              <a:t>Lorem ipsum dolor sit amet, consectetur adipiscing elit.</a:t>
            </a:r>
          </a:p>
        </p:txBody>
      </p:sp>
      <p:sp>
        <p:nvSpPr>
          <p:cNvPr name="TextBox 21" id="21"/>
          <p:cNvSpPr txBox="true"/>
          <p:nvPr/>
        </p:nvSpPr>
        <p:spPr>
          <a:xfrm rot="0">
            <a:off x="13324171" y="6005551"/>
            <a:ext cx="3999986" cy="828294"/>
          </a:xfrm>
          <a:prstGeom prst="rect">
            <a:avLst/>
          </a:prstGeom>
        </p:spPr>
        <p:txBody>
          <a:bodyPr anchor="t" rtlCol="false" tIns="0" lIns="0" bIns="0" rIns="0">
            <a:spAutoFit/>
          </a:bodyPr>
          <a:lstStyle/>
          <a:p>
            <a:pPr algn="ctr" marL="0" indent="0" lvl="0">
              <a:lnSpc>
                <a:spcPts val="3422"/>
              </a:lnSpc>
            </a:pPr>
            <a:r>
              <a:rPr lang="en-US" sz="2100">
                <a:solidFill>
                  <a:srgbClr val="000000"/>
                </a:solidFill>
                <a:latin typeface="Circe"/>
                <a:ea typeface="Circe"/>
                <a:cs typeface="Circe"/>
                <a:sym typeface="Circe"/>
              </a:rPr>
              <a:t>Lorem ipsum dolor sit amet, consectetur adipiscing elit.</a:t>
            </a:r>
          </a:p>
        </p:txBody>
      </p:sp>
      <p:sp>
        <p:nvSpPr>
          <p:cNvPr name="TextBox 22" id="22"/>
          <p:cNvSpPr txBox="true"/>
          <p:nvPr/>
        </p:nvSpPr>
        <p:spPr>
          <a:xfrm rot="0">
            <a:off x="1325330" y="5288792"/>
            <a:ext cx="4408758" cy="569701"/>
          </a:xfrm>
          <a:prstGeom prst="rect">
            <a:avLst/>
          </a:prstGeom>
        </p:spPr>
        <p:txBody>
          <a:bodyPr anchor="t" rtlCol="false" tIns="0" lIns="0" bIns="0" rIns="0">
            <a:spAutoFit/>
          </a:bodyPr>
          <a:lstStyle/>
          <a:p>
            <a:pPr algn="ctr" marL="0" indent="0" lvl="0">
              <a:lnSpc>
                <a:spcPts val="4848"/>
              </a:lnSpc>
              <a:spcBef>
                <a:spcPct val="0"/>
              </a:spcBef>
            </a:pPr>
            <a:r>
              <a:rPr lang="en-US" b="true" sz="2635">
                <a:solidFill>
                  <a:srgbClr val="000000"/>
                </a:solidFill>
                <a:latin typeface="Circe Bold"/>
                <a:ea typeface="Circe Bold"/>
                <a:cs typeface="Circe Bold"/>
                <a:sym typeface="Circe Bold"/>
              </a:rPr>
              <a:t>Write a main point here</a:t>
            </a:r>
          </a:p>
        </p:txBody>
      </p:sp>
      <p:sp>
        <p:nvSpPr>
          <p:cNvPr name="TextBox 23" id="23"/>
          <p:cNvSpPr txBox="true"/>
          <p:nvPr/>
        </p:nvSpPr>
        <p:spPr>
          <a:xfrm rot="0">
            <a:off x="7189778" y="5288792"/>
            <a:ext cx="4408758" cy="569701"/>
          </a:xfrm>
          <a:prstGeom prst="rect">
            <a:avLst/>
          </a:prstGeom>
        </p:spPr>
        <p:txBody>
          <a:bodyPr anchor="t" rtlCol="false" tIns="0" lIns="0" bIns="0" rIns="0">
            <a:spAutoFit/>
          </a:bodyPr>
          <a:lstStyle/>
          <a:p>
            <a:pPr algn="ctr" marL="0" indent="0" lvl="0">
              <a:lnSpc>
                <a:spcPts val="4848"/>
              </a:lnSpc>
              <a:spcBef>
                <a:spcPct val="0"/>
              </a:spcBef>
            </a:pPr>
            <a:r>
              <a:rPr lang="en-US" b="true" sz="2635">
                <a:solidFill>
                  <a:srgbClr val="000000"/>
                </a:solidFill>
                <a:latin typeface="Circe Bold"/>
                <a:ea typeface="Circe Bold"/>
                <a:cs typeface="Circe Bold"/>
                <a:sym typeface="Circe Bold"/>
              </a:rPr>
              <a:t>Write a main point here</a:t>
            </a:r>
          </a:p>
        </p:txBody>
      </p:sp>
      <p:sp>
        <p:nvSpPr>
          <p:cNvPr name="TextBox 24" id="24"/>
          <p:cNvSpPr txBox="true"/>
          <p:nvPr/>
        </p:nvSpPr>
        <p:spPr>
          <a:xfrm rot="0">
            <a:off x="13119785" y="5288792"/>
            <a:ext cx="4408758" cy="569701"/>
          </a:xfrm>
          <a:prstGeom prst="rect">
            <a:avLst/>
          </a:prstGeom>
        </p:spPr>
        <p:txBody>
          <a:bodyPr anchor="t" rtlCol="false" tIns="0" lIns="0" bIns="0" rIns="0">
            <a:spAutoFit/>
          </a:bodyPr>
          <a:lstStyle/>
          <a:p>
            <a:pPr algn="ctr" marL="0" indent="0" lvl="0">
              <a:lnSpc>
                <a:spcPts val="4848"/>
              </a:lnSpc>
              <a:spcBef>
                <a:spcPct val="0"/>
              </a:spcBef>
            </a:pPr>
            <a:r>
              <a:rPr lang="en-US" b="true" sz="2635">
                <a:solidFill>
                  <a:srgbClr val="000000"/>
                </a:solidFill>
                <a:latin typeface="Circe Bold"/>
                <a:ea typeface="Circe Bold"/>
                <a:cs typeface="Circe Bold"/>
                <a:sym typeface="Circe Bold"/>
              </a:rPr>
              <a:t>Write a main point here</a:t>
            </a:r>
          </a:p>
        </p:txBody>
      </p:sp>
      <p:sp>
        <p:nvSpPr>
          <p:cNvPr name="TextBox 25" id="25"/>
          <p:cNvSpPr txBox="true"/>
          <p:nvPr/>
        </p:nvSpPr>
        <p:spPr>
          <a:xfrm rot="0">
            <a:off x="6967885" y="16752992"/>
            <a:ext cx="3794828" cy="786129"/>
          </a:xfrm>
          <a:prstGeom prst="rect">
            <a:avLst/>
          </a:prstGeom>
        </p:spPr>
        <p:txBody>
          <a:bodyPr anchor="t" rtlCol="false" tIns="0" lIns="0" bIns="0" rIns="0">
            <a:spAutoFit/>
          </a:bodyPr>
          <a:lstStyle/>
          <a:p>
            <a:pPr algn="ctr" marL="0" indent="0" lvl="0">
              <a:lnSpc>
                <a:spcPts val="3260"/>
              </a:lnSpc>
            </a:pPr>
            <a:r>
              <a:rPr lang="en-US" sz="2000">
                <a:solidFill>
                  <a:srgbClr val="000000"/>
                </a:solidFill>
                <a:latin typeface="Circe"/>
                <a:ea typeface="Circe"/>
                <a:cs typeface="Circe"/>
                <a:sym typeface="Circe"/>
              </a:rPr>
              <a:t>Lorem ipsum dolor sit amet, consectetur adipiscing elit.</a:t>
            </a:r>
          </a:p>
        </p:txBody>
      </p:sp>
      <p:sp>
        <p:nvSpPr>
          <p:cNvPr name="TextBox 26" id="26"/>
          <p:cNvSpPr txBox="true"/>
          <p:nvPr/>
        </p:nvSpPr>
        <p:spPr>
          <a:xfrm rot="0">
            <a:off x="6773982" y="16087649"/>
            <a:ext cx="4182634" cy="520700"/>
          </a:xfrm>
          <a:prstGeom prst="rect">
            <a:avLst/>
          </a:prstGeom>
        </p:spPr>
        <p:txBody>
          <a:bodyPr anchor="t" rtlCol="false" tIns="0" lIns="0" bIns="0" rIns="0">
            <a:spAutoFit/>
          </a:bodyPr>
          <a:lstStyle/>
          <a:p>
            <a:pPr algn="ctr" marL="0" indent="0" lvl="0">
              <a:lnSpc>
                <a:spcPts val="4599"/>
              </a:lnSpc>
              <a:spcBef>
                <a:spcPct val="0"/>
              </a:spcBef>
            </a:pPr>
            <a:r>
              <a:rPr lang="en-US" b="true" sz="2499">
                <a:solidFill>
                  <a:srgbClr val="000000"/>
                </a:solidFill>
                <a:latin typeface="Circe Bold"/>
                <a:ea typeface="Circe Bold"/>
                <a:cs typeface="Circe Bold"/>
                <a:sym typeface="Circe Bold"/>
              </a:rPr>
              <a:t>Write a main point here</a:t>
            </a:r>
          </a:p>
        </p:txBody>
      </p:sp>
    </p:spTree>
  </p:cSld>
  <p:clrMapOvr>
    <a:masterClrMapping/>
  </p:clrMapOvr>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538C4F"/>
        </a:solidFill>
      </p:bgPr>
    </p:bg>
    <p:spTree>
      <p:nvGrpSpPr>
        <p:cNvPr id="1" name=""/>
        <p:cNvGrpSpPr/>
        <p:nvPr/>
      </p:nvGrpSpPr>
      <p:grpSpPr>
        <a:xfrm>
          <a:off x="0" y="0"/>
          <a:ext cx="0" cy="0"/>
          <a:chOff x="0" y="0"/>
          <a:chExt cx="0" cy="0"/>
        </a:xfrm>
      </p:grpSpPr>
      <p:sp>
        <p:nvSpPr>
          <p:cNvPr name="Freeform 2" id="2"/>
          <p:cNvSpPr/>
          <p:nvPr/>
        </p:nvSpPr>
        <p:spPr>
          <a:xfrm flipH="false" flipV="false" rot="0">
            <a:off x="0" y="-162442"/>
            <a:ext cx="18288000" cy="10814020"/>
          </a:xfrm>
          <a:custGeom>
            <a:avLst/>
            <a:gdLst/>
            <a:ahLst/>
            <a:cxnLst/>
            <a:rect r="r" b="b" t="t" l="l"/>
            <a:pathLst>
              <a:path h="10814020" w="18288000">
                <a:moveTo>
                  <a:pt x="0" y="0"/>
                </a:moveTo>
                <a:lnTo>
                  <a:pt x="18288000" y="0"/>
                </a:lnTo>
                <a:lnTo>
                  <a:pt x="18288000" y="10814019"/>
                </a:lnTo>
                <a:lnTo>
                  <a:pt x="0" y="10814019"/>
                </a:lnTo>
                <a:lnTo>
                  <a:pt x="0" y="0"/>
                </a:lnTo>
                <a:close/>
              </a:path>
            </a:pathLst>
          </a:custGeom>
          <a:blipFill>
            <a:blip r:embed="rId2">
              <a:alphaModFix amt="18000"/>
              <a:extLst>
                <a:ext uri="{96DAC541-7B7A-43D3-8B79-37D633B846F1}">
                  <asvg:svgBlip xmlns:asvg="http://schemas.microsoft.com/office/drawing/2016/SVG/main" r:embed="rId3"/>
                </a:ext>
              </a:extLst>
            </a:blip>
            <a:stretch>
              <a:fillRect l="0" t="0" r="0" b="-22376"/>
            </a:stretch>
          </a:blipFill>
          <a:ln cap="sq">
            <a:noFill/>
            <a:prstDash val="solid"/>
            <a:miter/>
          </a:ln>
        </p:spPr>
      </p:sp>
      <p:grpSp>
        <p:nvGrpSpPr>
          <p:cNvPr name="Group 3" id="3"/>
          <p:cNvGrpSpPr/>
          <p:nvPr/>
        </p:nvGrpSpPr>
        <p:grpSpPr>
          <a:xfrm rot="5400000">
            <a:off x="13479797" y="478297"/>
            <a:ext cx="1500298" cy="6160752"/>
            <a:chOff x="0" y="0"/>
            <a:chExt cx="660400" cy="2711835"/>
          </a:xfrm>
        </p:grpSpPr>
        <p:sp>
          <p:nvSpPr>
            <p:cNvPr name="Freeform 4" id="4"/>
            <p:cNvSpPr/>
            <p:nvPr/>
          </p:nvSpPr>
          <p:spPr>
            <a:xfrm flipH="false" flipV="false" rot="0">
              <a:off x="0" y="0"/>
              <a:ext cx="660400" cy="2711835"/>
            </a:xfrm>
            <a:custGeom>
              <a:avLst/>
              <a:gdLst/>
              <a:ahLst/>
              <a:cxnLst/>
              <a:rect r="r" b="b" t="t" l="l"/>
              <a:pathLst>
                <a:path h="2711835" w="660400">
                  <a:moveTo>
                    <a:pt x="220252" y="19070"/>
                  </a:moveTo>
                  <a:cubicBezTo>
                    <a:pt x="254000" y="7556"/>
                    <a:pt x="292600" y="0"/>
                    <a:pt x="330378" y="0"/>
                  </a:cubicBezTo>
                  <a:cubicBezTo>
                    <a:pt x="368157" y="0"/>
                    <a:pt x="404509" y="6476"/>
                    <a:pt x="438009" y="17990"/>
                  </a:cubicBezTo>
                  <a:cubicBezTo>
                    <a:pt x="438723" y="18350"/>
                    <a:pt x="439435" y="18350"/>
                    <a:pt x="440148" y="18710"/>
                  </a:cubicBezTo>
                  <a:cubicBezTo>
                    <a:pt x="565955" y="64765"/>
                    <a:pt x="658618" y="186379"/>
                    <a:pt x="660400" y="370685"/>
                  </a:cubicBezTo>
                  <a:lnTo>
                    <a:pt x="660400" y="2711835"/>
                  </a:lnTo>
                  <a:lnTo>
                    <a:pt x="0" y="2711835"/>
                  </a:lnTo>
                  <a:lnTo>
                    <a:pt x="0" y="372422"/>
                  </a:lnTo>
                  <a:cubicBezTo>
                    <a:pt x="1782" y="185660"/>
                    <a:pt x="93019" y="64045"/>
                    <a:pt x="220252" y="19070"/>
                  </a:cubicBezTo>
                  <a:close/>
                </a:path>
              </a:pathLst>
            </a:custGeom>
            <a:solidFill>
              <a:srgbClr val="F1F1F1"/>
            </a:solidFill>
          </p:spPr>
        </p:sp>
        <p:sp>
          <p:nvSpPr>
            <p:cNvPr name="TextBox 5" id="5"/>
            <p:cNvSpPr txBox="true"/>
            <p:nvPr/>
          </p:nvSpPr>
          <p:spPr>
            <a:xfrm>
              <a:off x="0" y="50800"/>
              <a:ext cx="660400" cy="2661035"/>
            </a:xfrm>
            <a:prstGeom prst="rect">
              <a:avLst/>
            </a:prstGeom>
          </p:spPr>
          <p:txBody>
            <a:bodyPr anchor="ctr" rtlCol="false" tIns="50800" lIns="50800" bIns="50800" rIns="50800"/>
            <a:lstStyle/>
            <a:p>
              <a:pPr algn="ctr">
                <a:lnSpc>
                  <a:spcPts val="3260"/>
                </a:lnSpc>
              </a:pPr>
            </a:p>
          </p:txBody>
        </p:sp>
      </p:grpSp>
      <p:grpSp>
        <p:nvGrpSpPr>
          <p:cNvPr name="Group 6" id="6"/>
          <p:cNvGrpSpPr/>
          <p:nvPr/>
        </p:nvGrpSpPr>
        <p:grpSpPr>
          <a:xfrm rot="5400000">
            <a:off x="13479797" y="2933391"/>
            <a:ext cx="1500298" cy="6160752"/>
            <a:chOff x="0" y="0"/>
            <a:chExt cx="660400" cy="2711835"/>
          </a:xfrm>
        </p:grpSpPr>
        <p:sp>
          <p:nvSpPr>
            <p:cNvPr name="Freeform 7" id="7"/>
            <p:cNvSpPr/>
            <p:nvPr/>
          </p:nvSpPr>
          <p:spPr>
            <a:xfrm flipH="false" flipV="false" rot="0">
              <a:off x="0" y="0"/>
              <a:ext cx="660400" cy="2711835"/>
            </a:xfrm>
            <a:custGeom>
              <a:avLst/>
              <a:gdLst/>
              <a:ahLst/>
              <a:cxnLst/>
              <a:rect r="r" b="b" t="t" l="l"/>
              <a:pathLst>
                <a:path h="2711835" w="660400">
                  <a:moveTo>
                    <a:pt x="220252" y="19070"/>
                  </a:moveTo>
                  <a:cubicBezTo>
                    <a:pt x="254000" y="7556"/>
                    <a:pt x="292600" y="0"/>
                    <a:pt x="330378" y="0"/>
                  </a:cubicBezTo>
                  <a:cubicBezTo>
                    <a:pt x="368157" y="0"/>
                    <a:pt x="404509" y="6476"/>
                    <a:pt x="438009" y="17990"/>
                  </a:cubicBezTo>
                  <a:cubicBezTo>
                    <a:pt x="438723" y="18350"/>
                    <a:pt x="439435" y="18350"/>
                    <a:pt x="440148" y="18710"/>
                  </a:cubicBezTo>
                  <a:cubicBezTo>
                    <a:pt x="565955" y="64765"/>
                    <a:pt x="658618" y="186379"/>
                    <a:pt x="660400" y="370685"/>
                  </a:cubicBezTo>
                  <a:lnTo>
                    <a:pt x="660400" y="2711835"/>
                  </a:lnTo>
                  <a:lnTo>
                    <a:pt x="0" y="2711835"/>
                  </a:lnTo>
                  <a:lnTo>
                    <a:pt x="0" y="372422"/>
                  </a:lnTo>
                  <a:cubicBezTo>
                    <a:pt x="1782" y="185660"/>
                    <a:pt x="93019" y="64045"/>
                    <a:pt x="220252" y="19070"/>
                  </a:cubicBezTo>
                  <a:close/>
                </a:path>
              </a:pathLst>
            </a:custGeom>
            <a:solidFill>
              <a:srgbClr val="F1F1F1"/>
            </a:solidFill>
          </p:spPr>
        </p:sp>
        <p:sp>
          <p:nvSpPr>
            <p:cNvPr name="TextBox 8" id="8"/>
            <p:cNvSpPr txBox="true"/>
            <p:nvPr/>
          </p:nvSpPr>
          <p:spPr>
            <a:xfrm>
              <a:off x="0" y="50800"/>
              <a:ext cx="660400" cy="2661035"/>
            </a:xfrm>
            <a:prstGeom prst="rect">
              <a:avLst/>
            </a:prstGeom>
          </p:spPr>
          <p:txBody>
            <a:bodyPr anchor="ctr" rtlCol="false" tIns="50800" lIns="50800" bIns="50800" rIns="50800"/>
            <a:lstStyle/>
            <a:p>
              <a:pPr algn="ctr">
                <a:lnSpc>
                  <a:spcPts val="3260"/>
                </a:lnSpc>
              </a:pPr>
            </a:p>
          </p:txBody>
        </p:sp>
      </p:grpSp>
      <p:grpSp>
        <p:nvGrpSpPr>
          <p:cNvPr name="Group 9" id="9"/>
          <p:cNvGrpSpPr/>
          <p:nvPr/>
        </p:nvGrpSpPr>
        <p:grpSpPr>
          <a:xfrm rot="5400000">
            <a:off x="13479797" y="5366520"/>
            <a:ext cx="1500298" cy="6160752"/>
            <a:chOff x="0" y="0"/>
            <a:chExt cx="660400" cy="2711835"/>
          </a:xfrm>
        </p:grpSpPr>
        <p:sp>
          <p:nvSpPr>
            <p:cNvPr name="Freeform 10" id="10"/>
            <p:cNvSpPr/>
            <p:nvPr/>
          </p:nvSpPr>
          <p:spPr>
            <a:xfrm flipH="false" flipV="false" rot="0">
              <a:off x="0" y="0"/>
              <a:ext cx="660400" cy="2711835"/>
            </a:xfrm>
            <a:custGeom>
              <a:avLst/>
              <a:gdLst/>
              <a:ahLst/>
              <a:cxnLst/>
              <a:rect r="r" b="b" t="t" l="l"/>
              <a:pathLst>
                <a:path h="2711835" w="660400">
                  <a:moveTo>
                    <a:pt x="220252" y="19070"/>
                  </a:moveTo>
                  <a:cubicBezTo>
                    <a:pt x="254000" y="7556"/>
                    <a:pt x="292600" y="0"/>
                    <a:pt x="330378" y="0"/>
                  </a:cubicBezTo>
                  <a:cubicBezTo>
                    <a:pt x="368157" y="0"/>
                    <a:pt x="404509" y="6476"/>
                    <a:pt x="438009" y="17990"/>
                  </a:cubicBezTo>
                  <a:cubicBezTo>
                    <a:pt x="438723" y="18350"/>
                    <a:pt x="439435" y="18350"/>
                    <a:pt x="440148" y="18710"/>
                  </a:cubicBezTo>
                  <a:cubicBezTo>
                    <a:pt x="565955" y="64765"/>
                    <a:pt x="658618" y="186379"/>
                    <a:pt x="660400" y="370685"/>
                  </a:cubicBezTo>
                  <a:lnTo>
                    <a:pt x="660400" y="2711835"/>
                  </a:lnTo>
                  <a:lnTo>
                    <a:pt x="0" y="2711835"/>
                  </a:lnTo>
                  <a:lnTo>
                    <a:pt x="0" y="372422"/>
                  </a:lnTo>
                  <a:cubicBezTo>
                    <a:pt x="1782" y="185660"/>
                    <a:pt x="93019" y="64045"/>
                    <a:pt x="220252" y="19070"/>
                  </a:cubicBezTo>
                  <a:close/>
                </a:path>
              </a:pathLst>
            </a:custGeom>
            <a:solidFill>
              <a:srgbClr val="F1F1F1"/>
            </a:solidFill>
          </p:spPr>
        </p:sp>
        <p:sp>
          <p:nvSpPr>
            <p:cNvPr name="TextBox 11" id="11"/>
            <p:cNvSpPr txBox="true"/>
            <p:nvPr/>
          </p:nvSpPr>
          <p:spPr>
            <a:xfrm>
              <a:off x="0" y="50800"/>
              <a:ext cx="660400" cy="2661035"/>
            </a:xfrm>
            <a:prstGeom prst="rect">
              <a:avLst/>
            </a:prstGeom>
          </p:spPr>
          <p:txBody>
            <a:bodyPr anchor="ctr" rtlCol="false" tIns="50800" lIns="50800" bIns="50800" rIns="50800"/>
            <a:lstStyle/>
            <a:p>
              <a:pPr algn="ctr">
                <a:lnSpc>
                  <a:spcPts val="3260"/>
                </a:lnSpc>
              </a:pPr>
            </a:p>
          </p:txBody>
        </p:sp>
      </p:grpSp>
      <p:sp>
        <p:nvSpPr>
          <p:cNvPr name="Freeform 12" id="12"/>
          <p:cNvSpPr/>
          <p:nvPr/>
        </p:nvSpPr>
        <p:spPr>
          <a:xfrm flipH="true" flipV="false" rot="0">
            <a:off x="763345" y="2900027"/>
            <a:ext cx="8380655" cy="6170257"/>
          </a:xfrm>
          <a:custGeom>
            <a:avLst/>
            <a:gdLst/>
            <a:ahLst/>
            <a:cxnLst/>
            <a:rect r="r" b="b" t="t" l="l"/>
            <a:pathLst>
              <a:path h="6170257" w="8380655">
                <a:moveTo>
                  <a:pt x="8380655" y="0"/>
                </a:moveTo>
                <a:lnTo>
                  <a:pt x="0" y="0"/>
                </a:lnTo>
                <a:lnTo>
                  <a:pt x="0" y="6170257"/>
                </a:lnTo>
                <a:lnTo>
                  <a:pt x="8380655" y="6170257"/>
                </a:lnTo>
                <a:lnTo>
                  <a:pt x="8380655" y="0"/>
                </a:lnTo>
                <a:close/>
              </a:path>
            </a:pathLst>
          </a:custGeom>
          <a:blipFill>
            <a:blip r:embed="rId4"/>
            <a:stretch>
              <a:fillRect l="0" t="0" r="0" b="0"/>
            </a:stretch>
          </a:blipFill>
        </p:spPr>
      </p:sp>
      <p:sp>
        <p:nvSpPr>
          <p:cNvPr name="Freeform 13" id="13"/>
          <p:cNvSpPr/>
          <p:nvPr/>
        </p:nvSpPr>
        <p:spPr>
          <a:xfrm flipH="false" flipV="false" rot="0">
            <a:off x="10323501" y="2628788"/>
            <a:ext cx="1970665" cy="1956332"/>
          </a:xfrm>
          <a:custGeom>
            <a:avLst/>
            <a:gdLst/>
            <a:ahLst/>
            <a:cxnLst/>
            <a:rect r="r" b="b" t="t" l="l"/>
            <a:pathLst>
              <a:path h="1956332" w="1970665">
                <a:moveTo>
                  <a:pt x="0" y="0"/>
                </a:moveTo>
                <a:lnTo>
                  <a:pt x="1970664" y="0"/>
                </a:lnTo>
                <a:lnTo>
                  <a:pt x="1970664" y="1956332"/>
                </a:lnTo>
                <a:lnTo>
                  <a:pt x="0" y="1956332"/>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4" id="14"/>
          <p:cNvSpPr/>
          <p:nvPr/>
        </p:nvSpPr>
        <p:spPr>
          <a:xfrm flipH="false" flipV="false" rot="0">
            <a:off x="10323501" y="5026039"/>
            <a:ext cx="1970665" cy="1956332"/>
          </a:xfrm>
          <a:custGeom>
            <a:avLst/>
            <a:gdLst/>
            <a:ahLst/>
            <a:cxnLst/>
            <a:rect r="r" b="b" t="t" l="l"/>
            <a:pathLst>
              <a:path h="1956332" w="1970665">
                <a:moveTo>
                  <a:pt x="0" y="0"/>
                </a:moveTo>
                <a:lnTo>
                  <a:pt x="1970664" y="0"/>
                </a:lnTo>
                <a:lnTo>
                  <a:pt x="1970664" y="1956332"/>
                </a:lnTo>
                <a:lnTo>
                  <a:pt x="0" y="1956332"/>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Freeform 15" id="15"/>
          <p:cNvSpPr/>
          <p:nvPr/>
        </p:nvSpPr>
        <p:spPr>
          <a:xfrm flipH="false" flipV="false" rot="0">
            <a:off x="10323501" y="7423290"/>
            <a:ext cx="1970665" cy="1956332"/>
          </a:xfrm>
          <a:custGeom>
            <a:avLst/>
            <a:gdLst/>
            <a:ahLst/>
            <a:cxnLst/>
            <a:rect r="r" b="b" t="t" l="l"/>
            <a:pathLst>
              <a:path h="1956332" w="1970665">
                <a:moveTo>
                  <a:pt x="0" y="0"/>
                </a:moveTo>
                <a:lnTo>
                  <a:pt x="1970664" y="0"/>
                </a:lnTo>
                <a:lnTo>
                  <a:pt x="1970664" y="1956333"/>
                </a:lnTo>
                <a:lnTo>
                  <a:pt x="0" y="1956333"/>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TextBox 16" id="16"/>
          <p:cNvSpPr txBox="true"/>
          <p:nvPr/>
        </p:nvSpPr>
        <p:spPr>
          <a:xfrm rot="0">
            <a:off x="1883866" y="723498"/>
            <a:ext cx="14520268" cy="1640645"/>
          </a:xfrm>
          <a:prstGeom prst="rect">
            <a:avLst/>
          </a:prstGeom>
        </p:spPr>
        <p:txBody>
          <a:bodyPr anchor="t" rtlCol="false" tIns="0" lIns="0" bIns="0" rIns="0">
            <a:spAutoFit/>
          </a:bodyPr>
          <a:lstStyle/>
          <a:p>
            <a:pPr algn="ctr">
              <a:lnSpc>
                <a:spcPts val="12589"/>
              </a:lnSpc>
            </a:pPr>
            <a:r>
              <a:rPr lang="en-US" sz="11765">
                <a:solidFill>
                  <a:srgbClr val="FCBF2F"/>
                </a:solidFill>
                <a:latin typeface="One Little Font"/>
                <a:ea typeface="One Little Font"/>
                <a:cs typeface="One Little Font"/>
                <a:sym typeface="One Little Font"/>
              </a:rPr>
              <a:t>About the brain</a:t>
            </a:r>
          </a:p>
        </p:txBody>
      </p:sp>
      <p:sp>
        <p:nvSpPr>
          <p:cNvPr name="TextBox 17" id="17"/>
          <p:cNvSpPr txBox="true"/>
          <p:nvPr/>
        </p:nvSpPr>
        <p:spPr>
          <a:xfrm rot="0">
            <a:off x="10380846" y="2948483"/>
            <a:ext cx="1855975" cy="1634465"/>
          </a:xfrm>
          <a:prstGeom prst="rect">
            <a:avLst/>
          </a:prstGeom>
        </p:spPr>
        <p:txBody>
          <a:bodyPr anchor="t" rtlCol="false" tIns="0" lIns="0" bIns="0" rIns="0">
            <a:spAutoFit/>
          </a:bodyPr>
          <a:lstStyle/>
          <a:p>
            <a:pPr algn="ctr" marL="0" indent="0" lvl="0">
              <a:lnSpc>
                <a:spcPts val="12589"/>
              </a:lnSpc>
              <a:spcBef>
                <a:spcPct val="0"/>
              </a:spcBef>
            </a:pPr>
            <a:r>
              <a:rPr lang="en-US" sz="11765" strike="noStrike" u="none">
                <a:solidFill>
                  <a:srgbClr val="538C4F"/>
                </a:solidFill>
                <a:latin typeface="One Little Font"/>
                <a:ea typeface="One Little Font"/>
                <a:cs typeface="One Little Font"/>
                <a:sym typeface="One Little Font"/>
              </a:rPr>
              <a:t>01</a:t>
            </a:r>
          </a:p>
        </p:txBody>
      </p:sp>
      <p:sp>
        <p:nvSpPr>
          <p:cNvPr name="TextBox 18" id="18"/>
          <p:cNvSpPr txBox="true"/>
          <p:nvPr/>
        </p:nvSpPr>
        <p:spPr>
          <a:xfrm rot="0">
            <a:off x="10380846" y="5345734"/>
            <a:ext cx="1855975" cy="1634465"/>
          </a:xfrm>
          <a:prstGeom prst="rect">
            <a:avLst/>
          </a:prstGeom>
        </p:spPr>
        <p:txBody>
          <a:bodyPr anchor="t" rtlCol="false" tIns="0" lIns="0" bIns="0" rIns="0">
            <a:spAutoFit/>
          </a:bodyPr>
          <a:lstStyle/>
          <a:p>
            <a:pPr algn="ctr" marL="0" indent="0" lvl="0">
              <a:lnSpc>
                <a:spcPts val="12589"/>
              </a:lnSpc>
              <a:spcBef>
                <a:spcPct val="0"/>
              </a:spcBef>
            </a:pPr>
            <a:r>
              <a:rPr lang="en-US" sz="11765">
                <a:solidFill>
                  <a:srgbClr val="538C4F"/>
                </a:solidFill>
                <a:latin typeface="One Little Font"/>
                <a:ea typeface="One Little Font"/>
                <a:cs typeface="One Little Font"/>
                <a:sym typeface="One Little Font"/>
              </a:rPr>
              <a:t>02</a:t>
            </a:r>
          </a:p>
        </p:txBody>
      </p:sp>
      <p:sp>
        <p:nvSpPr>
          <p:cNvPr name="TextBox 19" id="19"/>
          <p:cNvSpPr txBox="true"/>
          <p:nvPr/>
        </p:nvSpPr>
        <p:spPr>
          <a:xfrm rot="0">
            <a:off x="10380846" y="7742985"/>
            <a:ext cx="1855975" cy="1634465"/>
          </a:xfrm>
          <a:prstGeom prst="rect">
            <a:avLst/>
          </a:prstGeom>
        </p:spPr>
        <p:txBody>
          <a:bodyPr anchor="t" rtlCol="false" tIns="0" lIns="0" bIns="0" rIns="0">
            <a:spAutoFit/>
          </a:bodyPr>
          <a:lstStyle/>
          <a:p>
            <a:pPr algn="ctr" marL="0" indent="0" lvl="0">
              <a:lnSpc>
                <a:spcPts val="12589"/>
              </a:lnSpc>
              <a:spcBef>
                <a:spcPct val="0"/>
              </a:spcBef>
            </a:pPr>
            <a:r>
              <a:rPr lang="en-US" sz="11765">
                <a:solidFill>
                  <a:srgbClr val="538C4F"/>
                </a:solidFill>
                <a:latin typeface="One Little Font"/>
                <a:ea typeface="One Little Font"/>
                <a:cs typeface="One Little Font"/>
                <a:sym typeface="One Little Font"/>
              </a:rPr>
              <a:t>03</a:t>
            </a:r>
          </a:p>
        </p:txBody>
      </p:sp>
      <p:sp>
        <p:nvSpPr>
          <p:cNvPr name="TextBox 20" id="20"/>
          <p:cNvSpPr txBox="true"/>
          <p:nvPr/>
        </p:nvSpPr>
        <p:spPr>
          <a:xfrm rot="0">
            <a:off x="12692018" y="3427579"/>
            <a:ext cx="3628143" cy="654939"/>
          </a:xfrm>
          <a:prstGeom prst="rect">
            <a:avLst/>
          </a:prstGeom>
        </p:spPr>
        <p:txBody>
          <a:bodyPr anchor="t" rtlCol="false" tIns="0" lIns="0" bIns="0" rIns="0">
            <a:spAutoFit/>
          </a:bodyPr>
          <a:lstStyle/>
          <a:p>
            <a:pPr algn="l" marL="0" indent="0" lvl="0">
              <a:lnSpc>
                <a:spcPts val="2688"/>
              </a:lnSpc>
            </a:pPr>
            <a:r>
              <a:rPr lang="en-US" sz="2100" strike="noStrike" u="none">
                <a:solidFill>
                  <a:srgbClr val="000000"/>
                </a:solidFill>
                <a:latin typeface="Circe"/>
                <a:ea typeface="Circe"/>
                <a:cs typeface="Circe"/>
                <a:sym typeface="Circe"/>
              </a:rPr>
              <a:t>Lorem ipsum dolor sit amet, consectetur adipiscing elit.</a:t>
            </a:r>
          </a:p>
        </p:txBody>
      </p:sp>
      <p:sp>
        <p:nvSpPr>
          <p:cNvPr name="TextBox 21" id="21"/>
          <p:cNvSpPr txBox="true"/>
          <p:nvPr/>
        </p:nvSpPr>
        <p:spPr>
          <a:xfrm rot="0">
            <a:off x="12692018" y="3017843"/>
            <a:ext cx="3853025" cy="365125"/>
          </a:xfrm>
          <a:prstGeom prst="rect">
            <a:avLst/>
          </a:prstGeom>
        </p:spPr>
        <p:txBody>
          <a:bodyPr anchor="t" rtlCol="false" tIns="0" lIns="0" bIns="0" rIns="0">
            <a:spAutoFit/>
          </a:bodyPr>
          <a:lstStyle/>
          <a:p>
            <a:pPr algn="l" marL="0" indent="0" lvl="0">
              <a:lnSpc>
                <a:spcPts val="2974"/>
              </a:lnSpc>
              <a:spcBef>
                <a:spcPct val="0"/>
              </a:spcBef>
            </a:pPr>
            <a:r>
              <a:rPr lang="en-US" b="true" sz="2499">
                <a:solidFill>
                  <a:srgbClr val="000000"/>
                </a:solidFill>
                <a:latin typeface="Circe Bold"/>
                <a:ea typeface="Circe Bold"/>
                <a:cs typeface="Circe Bold"/>
                <a:sym typeface="Circe Bold"/>
              </a:rPr>
              <a:t>WEIGHT AND SIZE</a:t>
            </a:r>
          </a:p>
        </p:txBody>
      </p:sp>
      <p:sp>
        <p:nvSpPr>
          <p:cNvPr name="TextBox 22" id="22"/>
          <p:cNvSpPr txBox="true"/>
          <p:nvPr/>
        </p:nvSpPr>
        <p:spPr>
          <a:xfrm rot="0">
            <a:off x="12692018" y="5858863"/>
            <a:ext cx="3628143" cy="654939"/>
          </a:xfrm>
          <a:prstGeom prst="rect">
            <a:avLst/>
          </a:prstGeom>
        </p:spPr>
        <p:txBody>
          <a:bodyPr anchor="t" rtlCol="false" tIns="0" lIns="0" bIns="0" rIns="0">
            <a:spAutoFit/>
          </a:bodyPr>
          <a:lstStyle/>
          <a:p>
            <a:pPr algn="l" marL="0" indent="0" lvl="0">
              <a:lnSpc>
                <a:spcPts val="2688"/>
              </a:lnSpc>
            </a:pPr>
            <a:r>
              <a:rPr lang="en-US" sz="2100" strike="noStrike" u="none">
                <a:solidFill>
                  <a:srgbClr val="000000"/>
                </a:solidFill>
                <a:latin typeface="Circe"/>
                <a:ea typeface="Circe"/>
                <a:cs typeface="Circe"/>
                <a:sym typeface="Circe"/>
              </a:rPr>
              <a:t>Lorem ipsum dolor sit amet, consectetur adipiscing elit.</a:t>
            </a:r>
          </a:p>
        </p:txBody>
      </p:sp>
      <p:sp>
        <p:nvSpPr>
          <p:cNvPr name="TextBox 23" id="23"/>
          <p:cNvSpPr txBox="true"/>
          <p:nvPr/>
        </p:nvSpPr>
        <p:spPr>
          <a:xfrm rot="0">
            <a:off x="12692018" y="5449127"/>
            <a:ext cx="3853025" cy="365125"/>
          </a:xfrm>
          <a:prstGeom prst="rect">
            <a:avLst/>
          </a:prstGeom>
        </p:spPr>
        <p:txBody>
          <a:bodyPr anchor="t" rtlCol="false" tIns="0" lIns="0" bIns="0" rIns="0">
            <a:spAutoFit/>
          </a:bodyPr>
          <a:lstStyle/>
          <a:p>
            <a:pPr algn="l" marL="0" indent="0" lvl="0">
              <a:lnSpc>
                <a:spcPts val="2974"/>
              </a:lnSpc>
              <a:spcBef>
                <a:spcPct val="0"/>
              </a:spcBef>
            </a:pPr>
            <a:r>
              <a:rPr lang="en-US" b="true" sz="2499">
                <a:solidFill>
                  <a:srgbClr val="000000"/>
                </a:solidFill>
                <a:latin typeface="Circe Bold"/>
                <a:ea typeface="Circe Bold"/>
                <a:cs typeface="Circe Bold"/>
                <a:sym typeface="Circe Bold"/>
              </a:rPr>
              <a:t>STRUCTURE</a:t>
            </a:r>
          </a:p>
        </p:txBody>
      </p:sp>
      <p:sp>
        <p:nvSpPr>
          <p:cNvPr name="TextBox 24" id="24"/>
          <p:cNvSpPr txBox="true"/>
          <p:nvPr/>
        </p:nvSpPr>
        <p:spPr>
          <a:xfrm rot="0">
            <a:off x="12692018" y="8329056"/>
            <a:ext cx="3628143" cy="654939"/>
          </a:xfrm>
          <a:prstGeom prst="rect">
            <a:avLst/>
          </a:prstGeom>
        </p:spPr>
        <p:txBody>
          <a:bodyPr anchor="t" rtlCol="false" tIns="0" lIns="0" bIns="0" rIns="0">
            <a:spAutoFit/>
          </a:bodyPr>
          <a:lstStyle/>
          <a:p>
            <a:pPr algn="l" marL="0" indent="0" lvl="0">
              <a:lnSpc>
                <a:spcPts val="2688"/>
              </a:lnSpc>
            </a:pPr>
            <a:r>
              <a:rPr lang="en-US" sz="2100" strike="noStrike" u="none">
                <a:solidFill>
                  <a:srgbClr val="000000"/>
                </a:solidFill>
                <a:latin typeface="Circe"/>
                <a:ea typeface="Circe"/>
                <a:cs typeface="Circe"/>
                <a:sym typeface="Circe"/>
              </a:rPr>
              <a:t>Lorem ipsum dolor sit amet, consectetur adipiscing elit.</a:t>
            </a:r>
          </a:p>
        </p:txBody>
      </p:sp>
      <p:sp>
        <p:nvSpPr>
          <p:cNvPr name="TextBox 25" id="25"/>
          <p:cNvSpPr txBox="true"/>
          <p:nvPr/>
        </p:nvSpPr>
        <p:spPr>
          <a:xfrm rot="0">
            <a:off x="12692018" y="7919321"/>
            <a:ext cx="3853025" cy="365125"/>
          </a:xfrm>
          <a:prstGeom prst="rect">
            <a:avLst/>
          </a:prstGeom>
        </p:spPr>
        <p:txBody>
          <a:bodyPr anchor="t" rtlCol="false" tIns="0" lIns="0" bIns="0" rIns="0">
            <a:spAutoFit/>
          </a:bodyPr>
          <a:lstStyle/>
          <a:p>
            <a:pPr algn="l" marL="0" indent="0" lvl="0">
              <a:lnSpc>
                <a:spcPts val="2974"/>
              </a:lnSpc>
              <a:spcBef>
                <a:spcPct val="0"/>
              </a:spcBef>
            </a:pPr>
            <a:r>
              <a:rPr lang="en-US" b="true" sz="2499">
                <a:solidFill>
                  <a:srgbClr val="000000"/>
                </a:solidFill>
                <a:latin typeface="Circe Bold"/>
                <a:ea typeface="Circe Bold"/>
                <a:cs typeface="Circe Bold"/>
                <a:sym typeface="Circe Bold"/>
              </a:rPr>
              <a:t>FUNCTION</a:t>
            </a:r>
          </a:p>
        </p:txBody>
      </p:sp>
    </p:spTree>
  </p:cSld>
  <p:clrMapOvr>
    <a:masterClrMapping/>
  </p:clrMapOvr>
</p:sld>
</file>

<file path=ppt/slides/slide8.xml><?xml version="1.0" encoding="utf-8"?>
<p:sld xmlns:p="http://schemas.openxmlformats.org/presentationml/2006/main" xmlns:a="http://schemas.openxmlformats.org/drawingml/2006/main" xmlns:r="http://schemas.openxmlformats.org/officeDocument/2006/relationships">
  <p:cSld>
    <p:bg>
      <p:bgPr>
        <a:solidFill>
          <a:srgbClr val="538C4F"/>
        </a:solidFill>
      </p:bgPr>
    </p:bg>
    <p:spTree>
      <p:nvGrpSpPr>
        <p:cNvPr id="1" name=""/>
        <p:cNvGrpSpPr/>
        <p:nvPr/>
      </p:nvGrpSpPr>
      <p:grpSpPr>
        <a:xfrm>
          <a:off x="0" y="0"/>
          <a:ext cx="0" cy="0"/>
          <a:chOff x="0" y="0"/>
          <a:chExt cx="0" cy="0"/>
        </a:xfrm>
      </p:grpSpPr>
      <p:sp>
        <p:nvSpPr>
          <p:cNvPr name="Freeform 2" id="2"/>
          <p:cNvSpPr/>
          <p:nvPr/>
        </p:nvSpPr>
        <p:spPr>
          <a:xfrm flipH="false" flipV="false" rot="0">
            <a:off x="0" y="-162442"/>
            <a:ext cx="18288000" cy="10814020"/>
          </a:xfrm>
          <a:custGeom>
            <a:avLst/>
            <a:gdLst/>
            <a:ahLst/>
            <a:cxnLst/>
            <a:rect r="r" b="b" t="t" l="l"/>
            <a:pathLst>
              <a:path h="10814020" w="18288000">
                <a:moveTo>
                  <a:pt x="0" y="0"/>
                </a:moveTo>
                <a:lnTo>
                  <a:pt x="18288000" y="0"/>
                </a:lnTo>
                <a:lnTo>
                  <a:pt x="18288000" y="10814019"/>
                </a:lnTo>
                <a:lnTo>
                  <a:pt x="0" y="10814019"/>
                </a:lnTo>
                <a:lnTo>
                  <a:pt x="0" y="0"/>
                </a:lnTo>
                <a:close/>
              </a:path>
            </a:pathLst>
          </a:custGeom>
          <a:blipFill>
            <a:blip r:embed="rId2">
              <a:alphaModFix amt="18000"/>
              <a:extLst>
                <a:ext uri="{96DAC541-7B7A-43D3-8B79-37D633B846F1}">
                  <asvg:svgBlip xmlns:asvg="http://schemas.microsoft.com/office/drawing/2016/SVG/main" r:embed="rId3"/>
                </a:ext>
              </a:extLst>
            </a:blip>
            <a:stretch>
              <a:fillRect l="0" t="0" r="0" b="-22376"/>
            </a:stretch>
          </a:blipFill>
          <a:ln cap="sq">
            <a:noFill/>
            <a:prstDash val="solid"/>
            <a:miter/>
          </a:ln>
        </p:spPr>
      </p:sp>
      <p:grpSp>
        <p:nvGrpSpPr>
          <p:cNvPr name="Group 3" id="3"/>
          <p:cNvGrpSpPr/>
          <p:nvPr/>
        </p:nvGrpSpPr>
        <p:grpSpPr>
          <a:xfrm rot="0">
            <a:off x="10120261" y="1573258"/>
            <a:ext cx="6972687" cy="2078361"/>
            <a:chOff x="0" y="0"/>
            <a:chExt cx="1836428" cy="547387"/>
          </a:xfrm>
        </p:grpSpPr>
        <p:sp>
          <p:nvSpPr>
            <p:cNvPr name="Freeform 4" id="4"/>
            <p:cNvSpPr/>
            <p:nvPr/>
          </p:nvSpPr>
          <p:spPr>
            <a:xfrm flipH="false" flipV="false" rot="0">
              <a:off x="0" y="0"/>
              <a:ext cx="1836428" cy="547387"/>
            </a:xfrm>
            <a:custGeom>
              <a:avLst/>
              <a:gdLst/>
              <a:ahLst/>
              <a:cxnLst/>
              <a:rect r="r" b="b" t="t" l="l"/>
              <a:pathLst>
                <a:path h="547387" w="1836428">
                  <a:moveTo>
                    <a:pt x="26648" y="0"/>
                  </a:moveTo>
                  <a:lnTo>
                    <a:pt x="1809780" y="0"/>
                  </a:lnTo>
                  <a:cubicBezTo>
                    <a:pt x="1816848" y="0"/>
                    <a:pt x="1823626" y="2808"/>
                    <a:pt x="1828623" y="7805"/>
                  </a:cubicBezTo>
                  <a:cubicBezTo>
                    <a:pt x="1833620" y="12802"/>
                    <a:pt x="1836428" y="19580"/>
                    <a:pt x="1836428" y="26648"/>
                  </a:cubicBezTo>
                  <a:lnTo>
                    <a:pt x="1836428" y="520739"/>
                  </a:lnTo>
                  <a:cubicBezTo>
                    <a:pt x="1836428" y="527807"/>
                    <a:pt x="1833620" y="534585"/>
                    <a:pt x="1828623" y="539582"/>
                  </a:cubicBezTo>
                  <a:cubicBezTo>
                    <a:pt x="1823626" y="544580"/>
                    <a:pt x="1816848" y="547387"/>
                    <a:pt x="1809780" y="547387"/>
                  </a:cubicBezTo>
                  <a:lnTo>
                    <a:pt x="26648" y="547387"/>
                  </a:lnTo>
                  <a:cubicBezTo>
                    <a:pt x="19580" y="547387"/>
                    <a:pt x="12802" y="544580"/>
                    <a:pt x="7805" y="539582"/>
                  </a:cubicBezTo>
                  <a:cubicBezTo>
                    <a:pt x="2808" y="534585"/>
                    <a:pt x="0" y="527807"/>
                    <a:pt x="0" y="520739"/>
                  </a:cubicBezTo>
                  <a:lnTo>
                    <a:pt x="0" y="26648"/>
                  </a:lnTo>
                  <a:cubicBezTo>
                    <a:pt x="0" y="19580"/>
                    <a:pt x="2808" y="12802"/>
                    <a:pt x="7805" y="7805"/>
                  </a:cubicBezTo>
                  <a:cubicBezTo>
                    <a:pt x="12802" y="2808"/>
                    <a:pt x="19580" y="0"/>
                    <a:pt x="26648" y="0"/>
                  </a:cubicBezTo>
                  <a:close/>
                </a:path>
              </a:pathLst>
            </a:custGeom>
            <a:solidFill>
              <a:srgbClr val="F1F1F1"/>
            </a:solidFill>
            <a:ln cap="rnd">
              <a:noFill/>
              <a:prstDash val="solid"/>
              <a:round/>
            </a:ln>
          </p:spPr>
        </p:sp>
        <p:sp>
          <p:nvSpPr>
            <p:cNvPr name="TextBox 5" id="5"/>
            <p:cNvSpPr txBox="true"/>
            <p:nvPr/>
          </p:nvSpPr>
          <p:spPr>
            <a:xfrm>
              <a:off x="0" y="-76200"/>
              <a:ext cx="1836428" cy="623587"/>
            </a:xfrm>
            <a:prstGeom prst="rect">
              <a:avLst/>
            </a:prstGeom>
          </p:spPr>
          <p:txBody>
            <a:bodyPr anchor="ctr" rtlCol="false" tIns="50800" lIns="50800" bIns="50800" rIns="50800"/>
            <a:lstStyle/>
            <a:p>
              <a:pPr algn="ctr" marL="0" indent="0" lvl="0">
                <a:lnSpc>
                  <a:spcPts val="3260"/>
                </a:lnSpc>
                <a:spcBef>
                  <a:spcPct val="0"/>
                </a:spcBef>
              </a:pPr>
            </a:p>
          </p:txBody>
        </p:sp>
      </p:grpSp>
      <p:grpSp>
        <p:nvGrpSpPr>
          <p:cNvPr name="Group 6" id="6"/>
          <p:cNvGrpSpPr/>
          <p:nvPr/>
        </p:nvGrpSpPr>
        <p:grpSpPr>
          <a:xfrm rot="0">
            <a:off x="1195051" y="6889910"/>
            <a:ext cx="6972687" cy="2078361"/>
            <a:chOff x="0" y="0"/>
            <a:chExt cx="1836428" cy="547387"/>
          </a:xfrm>
        </p:grpSpPr>
        <p:sp>
          <p:nvSpPr>
            <p:cNvPr name="Freeform 7" id="7"/>
            <p:cNvSpPr/>
            <p:nvPr/>
          </p:nvSpPr>
          <p:spPr>
            <a:xfrm flipH="false" flipV="false" rot="0">
              <a:off x="0" y="0"/>
              <a:ext cx="1836428" cy="547387"/>
            </a:xfrm>
            <a:custGeom>
              <a:avLst/>
              <a:gdLst/>
              <a:ahLst/>
              <a:cxnLst/>
              <a:rect r="r" b="b" t="t" l="l"/>
              <a:pathLst>
                <a:path h="547387" w="1836428">
                  <a:moveTo>
                    <a:pt x="26648" y="0"/>
                  </a:moveTo>
                  <a:lnTo>
                    <a:pt x="1809780" y="0"/>
                  </a:lnTo>
                  <a:cubicBezTo>
                    <a:pt x="1816848" y="0"/>
                    <a:pt x="1823626" y="2808"/>
                    <a:pt x="1828623" y="7805"/>
                  </a:cubicBezTo>
                  <a:cubicBezTo>
                    <a:pt x="1833620" y="12802"/>
                    <a:pt x="1836428" y="19580"/>
                    <a:pt x="1836428" y="26648"/>
                  </a:cubicBezTo>
                  <a:lnTo>
                    <a:pt x="1836428" y="520739"/>
                  </a:lnTo>
                  <a:cubicBezTo>
                    <a:pt x="1836428" y="527807"/>
                    <a:pt x="1833620" y="534585"/>
                    <a:pt x="1828623" y="539582"/>
                  </a:cubicBezTo>
                  <a:cubicBezTo>
                    <a:pt x="1823626" y="544580"/>
                    <a:pt x="1816848" y="547387"/>
                    <a:pt x="1809780" y="547387"/>
                  </a:cubicBezTo>
                  <a:lnTo>
                    <a:pt x="26648" y="547387"/>
                  </a:lnTo>
                  <a:cubicBezTo>
                    <a:pt x="19580" y="547387"/>
                    <a:pt x="12802" y="544580"/>
                    <a:pt x="7805" y="539582"/>
                  </a:cubicBezTo>
                  <a:cubicBezTo>
                    <a:pt x="2808" y="534585"/>
                    <a:pt x="0" y="527807"/>
                    <a:pt x="0" y="520739"/>
                  </a:cubicBezTo>
                  <a:lnTo>
                    <a:pt x="0" y="26648"/>
                  </a:lnTo>
                  <a:cubicBezTo>
                    <a:pt x="0" y="19580"/>
                    <a:pt x="2808" y="12802"/>
                    <a:pt x="7805" y="7805"/>
                  </a:cubicBezTo>
                  <a:cubicBezTo>
                    <a:pt x="12802" y="2808"/>
                    <a:pt x="19580" y="0"/>
                    <a:pt x="26648" y="0"/>
                  </a:cubicBezTo>
                  <a:close/>
                </a:path>
              </a:pathLst>
            </a:custGeom>
            <a:solidFill>
              <a:srgbClr val="F1F1F1"/>
            </a:solidFill>
            <a:ln cap="rnd">
              <a:noFill/>
              <a:prstDash val="solid"/>
              <a:round/>
            </a:ln>
          </p:spPr>
        </p:sp>
        <p:sp>
          <p:nvSpPr>
            <p:cNvPr name="TextBox 8" id="8"/>
            <p:cNvSpPr txBox="true"/>
            <p:nvPr/>
          </p:nvSpPr>
          <p:spPr>
            <a:xfrm>
              <a:off x="0" y="-76200"/>
              <a:ext cx="1836428" cy="623587"/>
            </a:xfrm>
            <a:prstGeom prst="rect">
              <a:avLst/>
            </a:prstGeom>
          </p:spPr>
          <p:txBody>
            <a:bodyPr anchor="ctr" rtlCol="false" tIns="50800" lIns="50800" bIns="50800" rIns="50800"/>
            <a:lstStyle/>
            <a:p>
              <a:pPr algn="ctr" marL="0" indent="0" lvl="0">
                <a:lnSpc>
                  <a:spcPts val="3260"/>
                </a:lnSpc>
                <a:spcBef>
                  <a:spcPct val="0"/>
                </a:spcBef>
              </a:pPr>
            </a:p>
          </p:txBody>
        </p:sp>
      </p:grpSp>
      <p:grpSp>
        <p:nvGrpSpPr>
          <p:cNvPr name="Group 9" id="9"/>
          <p:cNvGrpSpPr/>
          <p:nvPr/>
        </p:nvGrpSpPr>
        <p:grpSpPr>
          <a:xfrm rot="0">
            <a:off x="626267" y="637184"/>
            <a:ext cx="8110256" cy="5246370"/>
            <a:chOff x="0" y="0"/>
            <a:chExt cx="1256491" cy="812800"/>
          </a:xfrm>
        </p:grpSpPr>
        <p:sp>
          <p:nvSpPr>
            <p:cNvPr name="Freeform 10" id="10"/>
            <p:cNvSpPr/>
            <p:nvPr/>
          </p:nvSpPr>
          <p:spPr>
            <a:xfrm flipH="false" flipV="false" rot="0">
              <a:off x="0" y="0"/>
              <a:ext cx="1256491" cy="812800"/>
            </a:xfrm>
            <a:custGeom>
              <a:avLst/>
              <a:gdLst/>
              <a:ahLst/>
              <a:cxnLst/>
              <a:rect r="r" b="b" t="t" l="l"/>
              <a:pathLst>
                <a:path h="812800" w="1256491">
                  <a:moveTo>
                    <a:pt x="55366" y="0"/>
                  </a:moveTo>
                  <a:lnTo>
                    <a:pt x="1201125" y="0"/>
                  </a:lnTo>
                  <a:cubicBezTo>
                    <a:pt x="1215809" y="0"/>
                    <a:pt x="1229891" y="5833"/>
                    <a:pt x="1240275" y="16216"/>
                  </a:cubicBezTo>
                  <a:cubicBezTo>
                    <a:pt x="1250658" y="26599"/>
                    <a:pt x="1256491" y="40682"/>
                    <a:pt x="1256491" y="55366"/>
                  </a:cubicBezTo>
                  <a:lnTo>
                    <a:pt x="1256491" y="757434"/>
                  </a:lnTo>
                  <a:cubicBezTo>
                    <a:pt x="1256491" y="788012"/>
                    <a:pt x="1231703" y="812800"/>
                    <a:pt x="1201125" y="812800"/>
                  </a:cubicBezTo>
                  <a:lnTo>
                    <a:pt x="55366" y="812800"/>
                  </a:lnTo>
                  <a:cubicBezTo>
                    <a:pt x="24788" y="812800"/>
                    <a:pt x="0" y="788012"/>
                    <a:pt x="0" y="757434"/>
                  </a:cubicBezTo>
                  <a:lnTo>
                    <a:pt x="0" y="55366"/>
                  </a:lnTo>
                  <a:cubicBezTo>
                    <a:pt x="0" y="24788"/>
                    <a:pt x="24788" y="0"/>
                    <a:pt x="55366" y="0"/>
                  </a:cubicBezTo>
                  <a:close/>
                </a:path>
              </a:pathLst>
            </a:custGeom>
            <a:blipFill>
              <a:blip r:embed="rId4"/>
              <a:stretch>
                <a:fillRect l="0" t="-1529" r="0" b="-1529"/>
              </a:stretch>
            </a:blipFill>
          </p:spPr>
        </p:sp>
      </p:grpSp>
      <p:grpSp>
        <p:nvGrpSpPr>
          <p:cNvPr name="Group 11" id="11"/>
          <p:cNvGrpSpPr/>
          <p:nvPr/>
        </p:nvGrpSpPr>
        <p:grpSpPr>
          <a:xfrm rot="0">
            <a:off x="9551477" y="4403446"/>
            <a:ext cx="8110256" cy="5246370"/>
            <a:chOff x="0" y="0"/>
            <a:chExt cx="1256491" cy="812800"/>
          </a:xfrm>
        </p:grpSpPr>
        <p:sp>
          <p:nvSpPr>
            <p:cNvPr name="Freeform 12" id="12"/>
            <p:cNvSpPr/>
            <p:nvPr/>
          </p:nvSpPr>
          <p:spPr>
            <a:xfrm flipH="false" flipV="false" rot="0">
              <a:off x="0" y="0"/>
              <a:ext cx="1256491" cy="812800"/>
            </a:xfrm>
            <a:custGeom>
              <a:avLst/>
              <a:gdLst/>
              <a:ahLst/>
              <a:cxnLst/>
              <a:rect r="r" b="b" t="t" l="l"/>
              <a:pathLst>
                <a:path h="812800" w="1256491">
                  <a:moveTo>
                    <a:pt x="55366" y="0"/>
                  </a:moveTo>
                  <a:lnTo>
                    <a:pt x="1201125" y="0"/>
                  </a:lnTo>
                  <a:cubicBezTo>
                    <a:pt x="1215809" y="0"/>
                    <a:pt x="1229891" y="5833"/>
                    <a:pt x="1240275" y="16216"/>
                  </a:cubicBezTo>
                  <a:cubicBezTo>
                    <a:pt x="1250658" y="26599"/>
                    <a:pt x="1256491" y="40682"/>
                    <a:pt x="1256491" y="55366"/>
                  </a:cubicBezTo>
                  <a:lnTo>
                    <a:pt x="1256491" y="757434"/>
                  </a:lnTo>
                  <a:cubicBezTo>
                    <a:pt x="1256491" y="788012"/>
                    <a:pt x="1231703" y="812800"/>
                    <a:pt x="1201125" y="812800"/>
                  </a:cubicBezTo>
                  <a:lnTo>
                    <a:pt x="55366" y="812800"/>
                  </a:lnTo>
                  <a:cubicBezTo>
                    <a:pt x="24788" y="812800"/>
                    <a:pt x="0" y="788012"/>
                    <a:pt x="0" y="757434"/>
                  </a:cubicBezTo>
                  <a:lnTo>
                    <a:pt x="0" y="55366"/>
                  </a:lnTo>
                  <a:cubicBezTo>
                    <a:pt x="0" y="24788"/>
                    <a:pt x="24788" y="0"/>
                    <a:pt x="55366" y="0"/>
                  </a:cubicBezTo>
                  <a:close/>
                </a:path>
              </a:pathLst>
            </a:custGeom>
            <a:blipFill>
              <a:blip r:embed="rId5"/>
              <a:stretch>
                <a:fillRect l="0" t="-3058" r="0" b="0"/>
              </a:stretch>
            </a:blipFill>
          </p:spPr>
        </p:sp>
      </p:grpSp>
      <p:sp>
        <p:nvSpPr>
          <p:cNvPr name="Freeform 13" id="13"/>
          <p:cNvSpPr/>
          <p:nvPr/>
        </p:nvSpPr>
        <p:spPr>
          <a:xfrm flipH="true" flipV="false" rot="0">
            <a:off x="14115566" y="5778103"/>
            <a:ext cx="4637291" cy="4873475"/>
          </a:xfrm>
          <a:custGeom>
            <a:avLst/>
            <a:gdLst/>
            <a:ahLst/>
            <a:cxnLst/>
            <a:rect r="r" b="b" t="t" l="l"/>
            <a:pathLst>
              <a:path h="4873475" w="4637291">
                <a:moveTo>
                  <a:pt x="4637291" y="0"/>
                </a:moveTo>
                <a:lnTo>
                  <a:pt x="0" y="0"/>
                </a:lnTo>
                <a:lnTo>
                  <a:pt x="0" y="4873474"/>
                </a:lnTo>
                <a:lnTo>
                  <a:pt x="4637291" y="4873474"/>
                </a:lnTo>
                <a:lnTo>
                  <a:pt x="4637291" y="0"/>
                </a:lnTo>
                <a:close/>
              </a:path>
            </a:pathLst>
          </a:custGeom>
          <a:blipFill>
            <a:blip r:embed="rId6"/>
            <a:stretch>
              <a:fillRect l="0" t="-23978" r="0" b="0"/>
            </a:stretch>
          </a:blipFill>
        </p:spPr>
      </p:sp>
      <p:grpSp>
        <p:nvGrpSpPr>
          <p:cNvPr name="Group 14" id="14"/>
          <p:cNvGrpSpPr/>
          <p:nvPr/>
        </p:nvGrpSpPr>
        <p:grpSpPr>
          <a:xfrm rot="0">
            <a:off x="10928583" y="1267039"/>
            <a:ext cx="5356043" cy="612437"/>
            <a:chOff x="0" y="0"/>
            <a:chExt cx="3554157" cy="406400"/>
          </a:xfrm>
        </p:grpSpPr>
        <p:sp>
          <p:nvSpPr>
            <p:cNvPr name="Freeform 15" id="15"/>
            <p:cNvSpPr/>
            <p:nvPr/>
          </p:nvSpPr>
          <p:spPr>
            <a:xfrm flipH="false" flipV="false" rot="0">
              <a:off x="0" y="0"/>
              <a:ext cx="3554157" cy="406400"/>
            </a:xfrm>
            <a:custGeom>
              <a:avLst/>
              <a:gdLst/>
              <a:ahLst/>
              <a:cxnLst/>
              <a:rect r="r" b="b" t="t" l="l"/>
              <a:pathLst>
                <a:path h="406400" w="3554157">
                  <a:moveTo>
                    <a:pt x="3350957" y="0"/>
                  </a:moveTo>
                  <a:cubicBezTo>
                    <a:pt x="3463181" y="0"/>
                    <a:pt x="3554157" y="90976"/>
                    <a:pt x="3554157" y="203200"/>
                  </a:cubicBezTo>
                  <a:cubicBezTo>
                    <a:pt x="3554157" y="315424"/>
                    <a:pt x="3463181" y="406400"/>
                    <a:pt x="3350957" y="406400"/>
                  </a:cubicBezTo>
                  <a:lnTo>
                    <a:pt x="203200" y="406400"/>
                  </a:lnTo>
                  <a:cubicBezTo>
                    <a:pt x="90976" y="406400"/>
                    <a:pt x="0" y="315424"/>
                    <a:pt x="0" y="203200"/>
                  </a:cubicBezTo>
                  <a:cubicBezTo>
                    <a:pt x="0" y="90976"/>
                    <a:pt x="90976" y="0"/>
                    <a:pt x="203200" y="0"/>
                  </a:cubicBezTo>
                  <a:close/>
                </a:path>
              </a:pathLst>
            </a:custGeom>
            <a:solidFill>
              <a:srgbClr val="F091AD"/>
            </a:solidFill>
          </p:spPr>
        </p:sp>
        <p:sp>
          <p:nvSpPr>
            <p:cNvPr name="TextBox 16" id="16"/>
            <p:cNvSpPr txBox="true"/>
            <p:nvPr/>
          </p:nvSpPr>
          <p:spPr>
            <a:xfrm>
              <a:off x="0" y="-76200"/>
              <a:ext cx="3554157" cy="482600"/>
            </a:xfrm>
            <a:prstGeom prst="rect">
              <a:avLst/>
            </a:prstGeom>
          </p:spPr>
          <p:txBody>
            <a:bodyPr anchor="ctr" rtlCol="false" tIns="50800" lIns="50800" bIns="50800" rIns="50800"/>
            <a:lstStyle/>
            <a:p>
              <a:pPr algn="ctr">
                <a:lnSpc>
                  <a:spcPts val="3260"/>
                </a:lnSpc>
              </a:pPr>
            </a:p>
          </p:txBody>
        </p:sp>
      </p:grpSp>
      <p:grpSp>
        <p:nvGrpSpPr>
          <p:cNvPr name="Group 17" id="17"/>
          <p:cNvGrpSpPr/>
          <p:nvPr/>
        </p:nvGrpSpPr>
        <p:grpSpPr>
          <a:xfrm rot="0">
            <a:off x="2003373" y="6646433"/>
            <a:ext cx="5356043" cy="612437"/>
            <a:chOff x="0" y="0"/>
            <a:chExt cx="3554157" cy="406400"/>
          </a:xfrm>
        </p:grpSpPr>
        <p:sp>
          <p:nvSpPr>
            <p:cNvPr name="Freeform 18" id="18"/>
            <p:cNvSpPr/>
            <p:nvPr/>
          </p:nvSpPr>
          <p:spPr>
            <a:xfrm flipH="false" flipV="false" rot="0">
              <a:off x="0" y="0"/>
              <a:ext cx="3554157" cy="406400"/>
            </a:xfrm>
            <a:custGeom>
              <a:avLst/>
              <a:gdLst/>
              <a:ahLst/>
              <a:cxnLst/>
              <a:rect r="r" b="b" t="t" l="l"/>
              <a:pathLst>
                <a:path h="406400" w="3554157">
                  <a:moveTo>
                    <a:pt x="3350957" y="0"/>
                  </a:moveTo>
                  <a:cubicBezTo>
                    <a:pt x="3463181" y="0"/>
                    <a:pt x="3554157" y="90976"/>
                    <a:pt x="3554157" y="203200"/>
                  </a:cubicBezTo>
                  <a:cubicBezTo>
                    <a:pt x="3554157" y="315424"/>
                    <a:pt x="3463181" y="406400"/>
                    <a:pt x="3350957" y="406400"/>
                  </a:cubicBezTo>
                  <a:lnTo>
                    <a:pt x="203200" y="406400"/>
                  </a:lnTo>
                  <a:cubicBezTo>
                    <a:pt x="90976" y="406400"/>
                    <a:pt x="0" y="315424"/>
                    <a:pt x="0" y="203200"/>
                  </a:cubicBezTo>
                  <a:cubicBezTo>
                    <a:pt x="0" y="90976"/>
                    <a:pt x="90976" y="0"/>
                    <a:pt x="203200" y="0"/>
                  </a:cubicBezTo>
                  <a:close/>
                </a:path>
              </a:pathLst>
            </a:custGeom>
            <a:solidFill>
              <a:srgbClr val="FCBF2F"/>
            </a:solidFill>
          </p:spPr>
        </p:sp>
        <p:sp>
          <p:nvSpPr>
            <p:cNvPr name="TextBox 19" id="19"/>
            <p:cNvSpPr txBox="true"/>
            <p:nvPr/>
          </p:nvSpPr>
          <p:spPr>
            <a:xfrm>
              <a:off x="0" y="-76200"/>
              <a:ext cx="3554157" cy="482600"/>
            </a:xfrm>
            <a:prstGeom prst="rect">
              <a:avLst/>
            </a:prstGeom>
          </p:spPr>
          <p:txBody>
            <a:bodyPr anchor="ctr" rtlCol="false" tIns="50800" lIns="50800" bIns="50800" rIns="50800"/>
            <a:lstStyle/>
            <a:p>
              <a:pPr algn="ctr">
                <a:lnSpc>
                  <a:spcPts val="3260"/>
                </a:lnSpc>
              </a:pPr>
            </a:p>
          </p:txBody>
        </p:sp>
      </p:grpSp>
      <p:sp>
        <p:nvSpPr>
          <p:cNvPr name="Freeform 20" id="20"/>
          <p:cNvSpPr/>
          <p:nvPr/>
        </p:nvSpPr>
        <p:spPr>
          <a:xfrm flipH="false" flipV="false" rot="904791">
            <a:off x="165135" y="215000"/>
            <a:ext cx="1727130" cy="2485079"/>
          </a:xfrm>
          <a:custGeom>
            <a:avLst/>
            <a:gdLst/>
            <a:ahLst/>
            <a:cxnLst/>
            <a:rect r="r" b="b" t="t" l="l"/>
            <a:pathLst>
              <a:path h="2485079" w="1727130">
                <a:moveTo>
                  <a:pt x="0" y="0"/>
                </a:moveTo>
                <a:lnTo>
                  <a:pt x="1727130" y="0"/>
                </a:lnTo>
                <a:lnTo>
                  <a:pt x="1727130" y="2485079"/>
                </a:lnTo>
                <a:lnTo>
                  <a:pt x="0" y="2485079"/>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TextBox 21" id="21"/>
          <p:cNvSpPr txBox="true"/>
          <p:nvPr/>
        </p:nvSpPr>
        <p:spPr>
          <a:xfrm rot="0">
            <a:off x="10928583" y="2032368"/>
            <a:ext cx="5356043" cy="1195704"/>
          </a:xfrm>
          <a:prstGeom prst="rect">
            <a:avLst/>
          </a:prstGeom>
        </p:spPr>
        <p:txBody>
          <a:bodyPr anchor="t" rtlCol="false" tIns="0" lIns="0" bIns="0" rIns="0">
            <a:spAutoFit/>
          </a:bodyPr>
          <a:lstStyle/>
          <a:p>
            <a:pPr algn="ctr" marL="0" indent="0" lvl="0">
              <a:lnSpc>
                <a:spcPts val="3260"/>
              </a:lnSpc>
            </a:pPr>
            <a:r>
              <a:rPr lang="en-US" sz="2000">
                <a:solidFill>
                  <a:srgbClr val="000000"/>
                </a:solidFill>
                <a:latin typeface="Circe"/>
                <a:ea typeface="Circe"/>
                <a:cs typeface="Circe"/>
                <a:sym typeface="Circe"/>
              </a:rPr>
              <a:t>Lorem ipsum dolor sit amet, consectetur adipiscing elit, sed do eiusmod tempor incididunt ut labore et dolore magna aliqua.</a:t>
            </a:r>
          </a:p>
        </p:txBody>
      </p:sp>
      <p:sp>
        <p:nvSpPr>
          <p:cNvPr name="TextBox 22" id="22"/>
          <p:cNvSpPr txBox="true"/>
          <p:nvPr/>
        </p:nvSpPr>
        <p:spPr>
          <a:xfrm rot="0">
            <a:off x="2003373" y="7429713"/>
            <a:ext cx="5356043" cy="1195704"/>
          </a:xfrm>
          <a:prstGeom prst="rect">
            <a:avLst/>
          </a:prstGeom>
        </p:spPr>
        <p:txBody>
          <a:bodyPr anchor="t" rtlCol="false" tIns="0" lIns="0" bIns="0" rIns="0">
            <a:spAutoFit/>
          </a:bodyPr>
          <a:lstStyle/>
          <a:p>
            <a:pPr algn="ctr" marL="0" indent="0" lvl="0">
              <a:lnSpc>
                <a:spcPts val="3260"/>
              </a:lnSpc>
            </a:pPr>
            <a:r>
              <a:rPr lang="en-US" sz="2000">
                <a:solidFill>
                  <a:srgbClr val="000000"/>
                </a:solidFill>
                <a:latin typeface="Circe"/>
                <a:ea typeface="Circe"/>
                <a:cs typeface="Circe"/>
                <a:sym typeface="Circe"/>
              </a:rPr>
              <a:t>Lorem ipsum dolor sit amet, consectetur adipiscing elit, sed do eiusmod tempor incididunt ut labore et dolore magna aliqua.</a:t>
            </a:r>
          </a:p>
        </p:txBody>
      </p:sp>
      <p:sp>
        <p:nvSpPr>
          <p:cNvPr name="TextBox 23" id="23"/>
          <p:cNvSpPr txBox="true"/>
          <p:nvPr/>
        </p:nvSpPr>
        <p:spPr>
          <a:xfrm rot="0">
            <a:off x="10533953" y="1241470"/>
            <a:ext cx="6145305" cy="520700"/>
          </a:xfrm>
          <a:prstGeom prst="rect">
            <a:avLst/>
          </a:prstGeom>
        </p:spPr>
        <p:txBody>
          <a:bodyPr anchor="t" rtlCol="false" tIns="0" lIns="0" bIns="0" rIns="0">
            <a:spAutoFit/>
          </a:bodyPr>
          <a:lstStyle/>
          <a:p>
            <a:pPr algn="ctr" marL="0" indent="0" lvl="0">
              <a:lnSpc>
                <a:spcPts val="4599"/>
              </a:lnSpc>
              <a:spcBef>
                <a:spcPct val="0"/>
              </a:spcBef>
            </a:pPr>
            <a:r>
              <a:rPr lang="en-US" b="true" sz="2499">
                <a:solidFill>
                  <a:srgbClr val="000000"/>
                </a:solidFill>
                <a:latin typeface="Circe Bold"/>
                <a:ea typeface="Circe Bold"/>
                <a:cs typeface="Circe Bold"/>
                <a:sym typeface="Circe Bold"/>
              </a:rPr>
              <a:t>The largest part of the brain</a:t>
            </a:r>
          </a:p>
        </p:txBody>
      </p:sp>
      <p:sp>
        <p:nvSpPr>
          <p:cNvPr name="TextBox 24" id="24"/>
          <p:cNvSpPr txBox="true"/>
          <p:nvPr/>
        </p:nvSpPr>
        <p:spPr>
          <a:xfrm rot="0">
            <a:off x="1608743" y="6620863"/>
            <a:ext cx="6145305" cy="520700"/>
          </a:xfrm>
          <a:prstGeom prst="rect">
            <a:avLst/>
          </a:prstGeom>
        </p:spPr>
        <p:txBody>
          <a:bodyPr anchor="t" rtlCol="false" tIns="0" lIns="0" bIns="0" rIns="0">
            <a:spAutoFit/>
          </a:bodyPr>
          <a:lstStyle/>
          <a:p>
            <a:pPr algn="ctr" marL="0" indent="0" lvl="0">
              <a:lnSpc>
                <a:spcPts val="4599"/>
              </a:lnSpc>
              <a:spcBef>
                <a:spcPct val="0"/>
              </a:spcBef>
            </a:pPr>
            <a:r>
              <a:rPr lang="en-US" b="true" sz="2499">
                <a:solidFill>
                  <a:srgbClr val="000000"/>
                </a:solidFill>
                <a:latin typeface="Circe Bold"/>
                <a:ea typeface="Circe Bold"/>
                <a:cs typeface="Circe Bold"/>
                <a:sym typeface="Circe Bold"/>
              </a:rPr>
              <a:t>Divided into two hemispheres</a:t>
            </a:r>
          </a:p>
        </p:txBody>
      </p:sp>
    </p:spTree>
  </p:cSld>
  <p:clrMapOvr>
    <a:masterClrMapping/>
  </p:clrMapOvr>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538C4F"/>
        </a:solidFill>
      </p:bgPr>
    </p:bg>
    <p:spTree>
      <p:nvGrpSpPr>
        <p:cNvPr id="1" name=""/>
        <p:cNvGrpSpPr/>
        <p:nvPr/>
      </p:nvGrpSpPr>
      <p:grpSpPr>
        <a:xfrm>
          <a:off x="0" y="0"/>
          <a:ext cx="0" cy="0"/>
          <a:chOff x="0" y="0"/>
          <a:chExt cx="0" cy="0"/>
        </a:xfrm>
      </p:grpSpPr>
      <p:sp>
        <p:nvSpPr>
          <p:cNvPr name="Freeform 2" id="2"/>
          <p:cNvSpPr/>
          <p:nvPr/>
        </p:nvSpPr>
        <p:spPr>
          <a:xfrm flipH="false" flipV="false" rot="0">
            <a:off x="0" y="-162442"/>
            <a:ext cx="18288000" cy="10814020"/>
          </a:xfrm>
          <a:custGeom>
            <a:avLst/>
            <a:gdLst/>
            <a:ahLst/>
            <a:cxnLst/>
            <a:rect r="r" b="b" t="t" l="l"/>
            <a:pathLst>
              <a:path h="10814020" w="18288000">
                <a:moveTo>
                  <a:pt x="0" y="0"/>
                </a:moveTo>
                <a:lnTo>
                  <a:pt x="18288000" y="0"/>
                </a:lnTo>
                <a:lnTo>
                  <a:pt x="18288000" y="10814019"/>
                </a:lnTo>
                <a:lnTo>
                  <a:pt x="0" y="10814019"/>
                </a:lnTo>
                <a:lnTo>
                  <a:pt x="0" y="0"/>
                </a:lnTo>
                <a:close/>
              </a:path>
            </a:pathLst>
          </a:custGeom>
          <a:blipFill>
            <a:blip r:embed="rId2">
              <a:alphaModFix amt="18000"/>
              <a:extLst>
                <a:ext uri="{96DAC541-7B7A-43D3-8B79-37D633B846F1}">
                  <asvg:svgBlip xmlns:asvg="http://schemas.microsoft.com/office/drawing/2016/SVG/main" r:embed="rId3"/>
                </a:ext>
              </a:extLst>
            </a:blip>
            <a:stretch>
              <a:fillRect l="0" t="0" r="0" b="-22376"/>
            </a:stretch>
          </a:blipFill>
        </p:spPr>
      </p:sp>
      <p:graphicFrame>
        <p:nvGraphicFramePr>
          <p:cNvPr name="Table 3" id="3"/>
          <p:cNvGraphicFramePr>
            <a:graphicFrameLocks noGrp="true"/>
          </p:cNvGraphicFramePr>
          <p:nvPr/>
        </p:nvGraphicFramePr>
        <p:xfrm>
          <a:off x="2059307" y="2541721"/>
          <a:ext cx="14169387" cy="6809615"/>
        </p:xfrm>
        <a:graphic>
          <a:graphicData uri="http://schemas.openxmlformats.org/drawingml/2006/table">
            <a:tbl>
              <a:tblPr/>
              <a:tblGrid>
                <a:gridCol w="4723129"/>
                <a:gridCol w="4723129"/>
                <a:gridCol w="4723129"/>
              </a:tblGrid>
              <a:tr h="916323">
                <a:tc>
                  <a:txBody>
                    <a:bodyPr anchor="t" rtlCol="false"/>
                    <a:lstStyle/>
                    <a:p>
                      <a:pPr algn="l">
                        <a:lnSpc>
                          <a:spcPts val="3779"/>
                        </a:lnSpc>
                        <a:defRPr/>
                      </a:pPr>
                      <a:r>
                        <a:rPr lang="en-US" sz="2699" b="true">
                          <a:solidFill>
                            <a:srgbClr val="000000"/>
                          </a:solidFill>
                          <a:latin typeface="Circe Bold"/>
                          <a:ea typeface="Circe Bold"/>
                          <a:cs typeface="Circe Bold"/>
                          <a:sym typeface="Circe Bold"/>
                        </a:rPr>
                        <a:t>Feature</a:t>
                      </a:r>
                      <a:endParaRPr lang="en-US" sz="1100"/>
                    </a:p>
                  </a:txBody>
                  <a:tcPr marL="171450" marR="171450" marT="171450" marB="1714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solidFill>
                      <a:srgbClr val="F091AD"/>
                    </a:solidFill>
                  </a:tcPr>
                </a:tc>
                <a:tc>
                  <a:txBody>
                    <a:bodyPr anchor="t" rtlCol="false"/>
                    <a:lstStyle/>
                    <a:p>
                      <a:pPr algn="l">
                        <a:lnSpc>
                          <a:spcPts val="3779"/>
                        </a:lnSpc>
                        <a:defRPr/>
                      </a:pPr>
                      <a:r>
                        <a:rPr lang="en-US" sz="2699" b="true">
                          <a:solidFill>
                            <a:srgbClr val="000000"/>
                          </a:solidFill>
                          <a:latin typeface="Circe Bold"/>
                          <a:ea typeface="Circe Bold"/>
                          <a:cs typeface="Circe Bold"/>
                          <a:sym typeface="Circe Bold"/>
                        </a:rPr>
                        <a:t>Left Hemisphere</a:t>
                      </a:r>
                      <a:endParaRPr lang="en-US" sz="1100"/>
                    </a:p>
                  </a:txBody>
                  <a:tcPr marL="171450" marR="171450" marT="171450" marB="1714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solidFill>
                      <a:srgbClr val="F091AD"/>
                    </a:solidFill>
                  </a:tcPr>
                </a:tc>
                <a:tc>
                  <a:txBody>
                    <a:bodyPr anchor="t" rtlCol="false"/>
                    <a:lstStyle/>
                    <a:p>
                      <a:pPr algn="l">
                        <a:lnSpc>
                          <a:spcPts val="3779"/>
                        </a:lnSpc>
                        <a:defRPr/>
                      </a:pPr>
                      <a:r>
                        <a:rPr lang="en-US" sz="2699" b="true">
                          <a:solidFill>
                            <a:srgbClr val="000000"/>
                          </a:solidFill>
                          <a:latin typeface="Circe Bold"/>
                          <a:ea typeface="Circe Bold"/>
                          <a:cs typeface="Circe Bold"/>
                          <a:sym typeface="Circe Bold"/>
                        </a:rPr>
                        <a:t>Right Hemisphere</a:t>
                      </a:r>
                      <a:endParaRPr lang="en-US" sz="1100"/>
                    </a:p>
                  </a:txBody>
                  <a:tcPr marL="171450" marR="171450" marT="171450" marB="1714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solidFill>
                      <a:srgbClr val="F091AD"/>
                    </a:solidFill>
                  </a:tcPr>
                </a:tc>
              </a:tr>
              <a:tr h="830417">
                <a:tc>
                  <a:txBody>
                    <a:bodyPr anchor="t" rtlCol="false"/>
                    <a:lstStyle/>
                    <a:p>
                      <a:pPr algn="l">
                        <a:lnSpc>
                          <a:spcPts val="3079"/>
                        </a:lnSpc>
                        <a:defRPr/>
                      </a:pPr>
                      <a:r>
                        <a:rPr lang="en-US" sz="2199">
                          <a:solidFill>
                            <a:srgbClr val="000000"/>
                          </a:solidFill>
                          <a:latin typeface="Circe"/>
                          <a:ea typeface="Circe"/>
                          <a:cs typeface="Circe"/>
                          <a:sym typeface="Circe"/>
                        </a:rPr>
                        <a:t>Controls</a:t>
                      </a:r>
                      <a:endParaRPr lang="en-US" sz="1100"/>
                    </a:p>
                  </a:txBody>
                  <a:tcPr marL="171450" marR="171450" marT="171450" marB="1714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solidFill>
                      <a:srgbClr val="FCBF2F"/>
                    </a:solidFill>
                  </a:tcPr>
                </a:tc>
                <a:tc>
                  <a:txBody>
                    <a:bodyPr anchor="t" rtlCol="false"/>
                    <a:lstStyle/>
                    <a:p>
                      <a:pPr algn="l">
                        <a:lnSpc>
                          <a:spcPts val="3079"/>
                        </a:lnSpc>
                        <a:defRPr/>
                      </a:pPr>
                      <a:r>
                        <a:rPr lang="en-US" sz="2199">
                          <a:solidFill>
                            <a:srgbClr val="000000"/>
                          </a:solidFill>
                          <a:latin typeface="Circe"/>
                          <a:ea typeface="Circe"/>
                          <a:cs typeface="Circe"/>
                          <a:sym typeface="Circe"/>
                        </a:rPr>
                        <a:t>Left side of the body</a:t>
                      </a:r>
                      <a:endParaRPr lang="en-US" sz="1100"/>
                    </a:p>
                  </a:txBody>
                  <a:tcPr marL="171450" marR="171450" marT="171450" marB="1714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28575">
                      <a:solidFill>
                        <a:srgbClr val="F091AD"/>
                      </a:solidFill>
                      <a:prstDash val="solid"/>
                      <a:round/>
                      <a:headEnd type="none" w="med" len="med"/>
                      <a:tailEnd type="none" w="med" len="med"/>
                    </a:lnB>
                    <a:solidFill>
                      <a:srgbClr val="F1F1F1"/>
                    </a:solidFill>
                  </a:tcPr>
                </a:tc>
                <a:tc>
                  <a:txBody>
                    <a:bodyPr anchor="t" rtlCol="false"/>
                    <a:lstStyle/>
                    <a:p>
                      <a:pPr algn="l">
                        <a:lnSpc>
                          <a:spcPts val="3079"/>
                        </a:lnSpc>
                        <a:defRPr/>
                      </a:pPr>
                      <a:r>
                        <a:rPr lang="en-US" sz="2199">
                          <a:solidFill>
                            <a:srgbClr val="000000"/>
                          </a:solidFill>
                          <a:latin typeface="Circe"/>
                          <a:ea typeface="Circe"/>
                          <a:cs typeface="Circe"/>
                          <a:sym typeface="Circe"/>
                        </a:rPr>
                        <a:t>Right side of the body</a:t>
                      </a:r>
                      <a:endParaRPr lang="en-US" sz="1100"/>
                    </a:p>
                  </a:txBody>
                  <a:tcPr marL="171450" marR="171450" marT="171450" marB="1714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28575">
                      <a:solidFill>
                        <a:srgbClr val="F091AD"/>
                      </a:solidFill>
                      <a:prstDash val="solid"/>
                      <a:round/>
                      <a:headEnd type="none" w="med" len="med"/>
                      <a:tailEnd type="none" w="med" len="med"/>
                    </a:lnB>
                    <a:solidFill>
                      <a:srgbClr val="F1F1F1"/>
                    </a:solidFill>
                  </a:tcPr>
                </a:tc>
              </a:tr>
              <a:tr h="1486257">
                <a:tc>
                  <a:txBody>
                    <a:bodyPr anchor="t" rtlCol="false"/>
                    <a:lstStyle/>
                    <a:p>
                      <a:pPr algn="l">
                        <a:lnSpc>
                          <a:spcPts val="3079"/>
                        </a:lnSpc>
                        <a:defRPr/>
                      </a:pPr>
                      <a:r>
                        <a:rPr lang="en-US" sz="2199">
                          <a:solidFill>
                            <a:srgbClr val="000000"/>
                          </a:solidFill>
                          <a:latin typeface="Circe"/>
                          <a:ea typeface="Circe"/>
                          <a:cs typeface="Circe"/>
                          <a:sym typeface="Circe"/>
                        </a:rPr>
                        <a:t>Specializes In</a:t>
                      </a:r>
                      <a:endParaRPr lang="en-US" sz="1100"/>
                    </a:p>
                    <a:p>
                      <a:pPr algn="l">
                        <a:lnSpc>
                          <a:spcPts val="3079"/>
                        </a:lnSpc>
                      </a:pPr>
                    </a:p>
                  </a:txBody>
                  <a:tcPr marL="171450" marR="171450" marT="171450" marB="1714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solidFill>
                      <a:srgbClr val="FCBF2F"/>
                    </a:solidFill>
                  </a:tcPr>
                </a:tc>
                <a:tc>
                  <a:txBody>
                    <a:bodyPr anchor="t" rtlCol="false"/>
                    <a:lstStyle/>
                    <a:p>
                      <a:pPr algn="l">
                        <a:lnSpc>
                          <a:spcPts val="3079"/>
                        </a:lnSpc>
                        <a:defRPr/>
                      </a:pPr>
                      <a:r>
                        <a:rPr lang="en-US" sz="2199">
                          <a:solidFill>
                            <a:srgbClr val="000000"/>
                          </a:solidFill>
                          <a:latin typeface="Circe"/>
                          <a:ea typeface="Circe"/>
                          <a:cs typeface="Circe"/>
                          <a:sym typeface="Circe"/>
                        </a:rPr>
                        <a:t>Spatial abilities, face recognition, processing music and visual imagery</a:t>
                      </a:r>
                      <a:endParaRPr lang="en-US" sz="1100"/>
                    </a:p>
                  </a:txBody>
                  <a:tcPr marL="171450" marR="171450" marT="171450" marB="1714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28575">
                      <a:solidFill>
                        <a:srgbClr val="F091AD"/>
                      </a:solidFill>
                      <a:prstDash val="solid"/>
                      <a:round/>
                      <a:headEnd type="none" w="med" len="med"/>
                      <a:tailEnd type="none" w="med" len="med"/>
                    </a:lnT>
                    <a:lnB cmpd="sng" algn="ctr" cap="flat" w="28575">
                      <a:solidFill>
                        <a:srgbClr val="F091AD"/>
                      </a:solidFill>
                      <a:prstDash val="solid"/>
                      <a:round/>
                      <a:headEnd type="none" w="med" len="med"/>
                      <a:tailEnd type="none" w="med" len="med"/>
                    </a:lnB>
                    <a:solidFill>
                      <a:srgbClr val="F1F1F1"/>
                    </a:solidFill>
                  </a:tcPr>
                </a:tc>
                <a:tc>
                  <a:txBody>
                    <a:bodyPr anchor="t" rtlCol="false"/>
                    <a:lstStyle/>
                    <a:p>
                      <a:pPr algn="l">
                        <a:lnSpc>
                          <a:spcPts val="3079"/>
                        </a:lnSpc>
                        <a:defRPr/>
                      </a:pPr>
                      <a:r>
                        <a:rPr lang="en-US" sz="2199">
                          <a:solidFill>
                            <a:srgbClr val="000000"/>
                          </a:solidFill>
                          <a:latin typeface="Circe"/>
                          <a:ea typeface="Circe"/>
                          <a:cs typeface="Circe"/>
                          <a:sym typeface="Circe"/>
                        </a:rPr>
                        <a:t>Language, logic, analytical thinking</a:t>
                      </a:r>
                      <a:endParaRPr lang="en-US" sz="1100"/>
                    </a:p>
                  </a:txBody>
                  <a:tcPr marL="171450" marR="171450" marT="171450" marB="1714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28575">
                      <a:solidFill>
                        <a:srgbClr val="F091AD"/>
                      </a:solidFill>
                      <a:prstDash val="solid"/>
                      <a:round/>
                      <a:headEnd type="none" w="med" len="med"/>
                      <a:tailEnd type="none" w="med" len="med"/>
                    </a:lnT>
                    <a:lnB cmpd="sng" algn="ctr" cap="flat" w="28575">
                      <a:solidFill>
                        <a:srgbClr val="F091AD"/>
                      </a:solidFill>
                      <a:prstDash val="solid"/>
                      <a:round/>
                      <a:headEnd type="none" w="med" len="med"/>
                      <a:tailEnd type="none" w="med" len="med"/>
                    </a:lnB>
                    <a:solidFill>
                      <a:srgbClr val="F1F1F1"/>
                    </a:solidFill>
                  </a:tcPr>
                </a:tc>
              </a:tr>
              <a:tr h="1240853">
                <a:tc>
                  <a:txBody>
                    <a:bodyPr anchor="t" rtlCol="false"/>
                    <a:lstStyle/>
                    <a:p>
                      <a:pPr algn="l">
                        <a:lnSpc>
                          <a:spcPts val="3079"/>
                        </a:lnSpc>
                        <a:defRPr/>
                      </a:pPr>
                      <a:r>
                        <a:rPr lang="en-US" sz="2199">
                          <a:solidFill>
                            <a:srgbClr val="000000"/>
                          </a:solidFill>
                          <a:latin typeface="Circe"/>
                          <a:ea typeface="Circe"/>
                          <a:cs typeface="Circe"/>
                          <a:sym typeface="Circe"/>
                        </a:rPr>
                        <a:t>Associated With</a:t>
                      </a:r>
                      <a:endParaRPr lang="en-US" sz="1100"/>
                    </a:p>
                  </a:txBody>
                  <a:tcPr marL="171450" marR="171450" marT="171450" marB="1714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solidFill>
                      <a:srgbClr val="FCBF2F"/>
                    </a:solidFill>
                  </a:tcPr>
                </a:tc>
                <a:tc>
                  <a:txBody>
                    <a:bodyPr anchor="t" rtlCol="false"/>
                    <a:lstStyle/>
                    <a:p>
                      <a:pPr algn="l">
                        <a:lnSpc>
                          <a:spcPts val="3079"/>
                        </a:lnSpc>
                        <a:defRPr/>
                      </a:pPr>
                      <a:r>
                        <a:rPr lang="en-US" sz="2199">
                          <a:solidFill>
                            <a:srgbClr val="000000"/>
                          </a:solidFill>
                          <a:latin typeface="Circe"/>
                          <a:ea typeface="Circe"/>
                          <a:cs typeface="Circe"/>
                          <a:sym typeface="Circe"/>
                        </a:rPr>
                        <a:t>Creativity, intuition</a:t>
                      </a:r>
                      <a:endParaRPr lang="en-US" sz="1100"/>
                    </a:p>
                  </a:txBody>
                  <a:tcPr marL="171450" marR="171450" marT="171450" marB="1714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28575">
                      <a:solidFill>
                        <a:srgbClr val="F091AD"/>
                      </a:solidFill>
                      <a:prstDash val="solid"/>
                      <a:round/>
                      <a:headEnd type="none" w="med" len="med"/>
                      <a:tailEnd type="none" w="med" len="med"/>
                    </a:lnT>
                    <a:lnB cmpd="sng" algn="ctr" cap="flat" w="28575">
                      <a:solidFill>
                        <a:srgbClr val="F091AD"/>
                      </a:solidFill>
                      <a:prstDash val="solid"/>
                      <a:round/>
                      <a:headEnd type="none" w="med" len="med"/>
                      <a:tailEnd type="none" w="med" len="med"/>
                    </a:lnB>
                    <a:solidFill>
                      <a:srgbClr val="F1F1F1"/>
                    </a:solidFill>
                  </a:tcPr>
                </a:tc>
                <a:tc>
                  <a:txBody>
                    <a:bodyPr anchor="t" rtlCol="false"/>
                    <a:lstStyle/>
                    <a:p>
                      <a:pPr algn="l">
                        <a:lnSpc>
                          <a:spcPts val="3079"/>
                        </a:lnSpc>
                        <a:defRPr/>
                      </a:pPr>
                      <a:r>
                        <a:rPr lang="en-US" sz="2199">
                          <a:solidFill>
                            <a:srgbClr val="000000"/>
                          </a:solidFill>
                          <a:latin typeface="Circe"/>
                          <a:ea typeface="Circe"/>
                          <a:cs typeface="Circe"/>
                          <a:sym typeface="Circe"/>
                        </a:rPr>
                        <a:t>Verbal communication, detail-oriented tasks</a:t>
                      </a:r>
                      <a:endParaRPr lang="en-US" sz="1100"/>
                    </a:p>
                  </a:txBody>
                  <a:tcPr marL="171450" marR="171450" marT="171450" marB="1714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28575">
                      <a:solidFill>
                        <a:srgbClr val="F091AD"/>
                      </a:solidFill>
                      <a:prstDash val="solid"/>
                      <a:round/>
                      <a:headEnd type="none" w="med" len="med"/>
                      <a:tailEnd type="none" w="med" len="med"/>
                    </a:lnT>
                    <a:lnB cmpd="sng" algn="ctr" cap="flat" w="28575">
                      <a:solidFill>
                        <a:srgbClr val="F091AD"/>
                      </a:solidFill>
                      <a:prstDash val="solid"/>
                      <a:round/>
                      <a:headEnd type="none" w="med" len="med"/>
                      <a:tailEnd type="none" w="med" len="med"/>
                    </a:lnB>
                    <a:solidFill>
                      <a:srgbClr val="F1F1F1"/>
                    </a:solidFill>
                  </a:tcPr>
                </a:tc>
              </a:tr>
              <a:tr h="1240853">
                <a:tc>
                  <a:txBody>
                    <a:bodyPr anchor="t" rtlCol="false"/>
                    <a:lstStyle/>
                    <a:p>
                      <a:pPr algn="l">
                        <a:lnSpc>
                          <a:spcPts val="3079"/>
                        </a:lnSpc>
                        <a:defRPr/>
                      </a:pPr>
                      <a:r>
                        <a:rPr lang="en-US" sz="2199">
                          <a:solidFill>
                            <a:srgbClr val="000000"/>
                          </a:solidFill>
                          <a:latin typeface="Circe"/>
                          <a:ea typeface="Circe"/>
                          <a:cs typeface="Circe"/>
                          <a:sym typeface="Circe"/>
                        </a:rPr>
                        <a:t>Strengths</a:t>
                      </a:r>
                      <a:endParaRPr lang="en-US" sz="1100"/>
                    </a:p>
                  </a:txBody>
                  <a:tcPr marL="171450" marR="171450" marT="171450" marB="1714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solidFill>
                      <a:srgbClr val="FCBF2F"/>
                    </a:solidFill>
                  </a:tcPr>
                </a:tc>
                <a:tc>
                  <a:txBody>
                    <a:bodyPr anchor="t" rtlCol="false"/>
                    <a:lstStyle/>
                    <a:p>
                      <a:pPr algn="l">
                        <a:lnSpc>
                          <a:spcPts val="3079"/>
                        </a:lnSpc>
                        <a:defRPr/>
                      </a:pPr>
                      <a:r>
                        <a:rPr lang="en-US" sz="2199">
                          <a:solidFill>
                            <a:srgbClr val="000000"/>
                          </a:solidFill>
                          <a:latin typeface="Circe"/>
                          <a:ea typeface="Circe"/>
                          <a:cs typeface="Circe"/>
                          <a:sym typeface="Circe"/>
                        </a:rPr>
                        <a:t>Artistic skills, Emotional expression, Holistic thinking</a:t>
                      </a:r>
                      <a:endParaRPr lang="en-US" sz="1100"/>
                    </a:p>
                  </a:txBody>
                  <a:tcPr marL="171450" marR="171450" marT="171450" marB="1714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28575">
                      <a:solidFill>
                        <a:srgbClr val="F091AD"/>
                      </a:solidFill>
                      <a:prstDash val="solid"/>
                      <a:round/>
                      <a:headEnd type="none" w="med" len="med"/>
                      <a:tailEnd type="none" w="med" len="med"/>
                    </a:lnT>
                    <a:lnB cmpd="sng" algn="ctr" cap="flat" w="28575">
                      <a:solidFill>
                        <a:srgbClr val="F091AD"/>
                      </a:solidFill>
                      <a:prstDash val="solid"/>
                      <a:round/>
                      <a:headEnd type="none" w="med" len="med"/>
                      <a:tailEnd type="none" w="med" len="med"/>
                    </a:lnB>
                    <a:solidFill>
                      <a:srgbClr val="F1F1F1"/>
                    </a:solidFill>
                  </a:tcPr>
                </a:tc>
                <a:tc>
                  <a:txBody>
                    <a:bodyPr anchor="t" rtlCol="false"/>
                    <a:lstStyle/>
                    <a:p>
                      <a:pPr algn="l">
                        <a:lnSpc>
                          <a:spcPts val="3079"/>
                        </a:lnSpc>
                        <a:defRPr/>
                      </a:pPr>
                      <a:r>
                        <a:rPr lang="en-US" sz="2199">
                          <a:solidFill>
                            <a:srgbClr val="000000"/>
                          </a:solidFill>
                          <a:latin typeface="Circe"/>
                          <a:ea typeface="Circe"/>
                          <a:cs typeface="Circe"/>
                          <a:sym typeface="Circe"/>
                        </a:rPr>
                        <a:t>Mathematical abilities, Logical reasoning, Language skills</a:t>
                      </a:r>
                      <a:endParaRPr lang="en-US" sz="1100"/>
                    </a:p>
                  </a:txBody>
                  <a:tcPr marL="171450" marR="171450" marT="171450" marB="1714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28575">
                      <a:solidFill>
                        <a:srgbClr val="F091AD"/>
                      </a:solidFill>
                      <a:prstDash val="solid"/>
                      <a:round/>
                      <a:headEnd type="none" w="med" len="med"/>
                      <a:tailEnd type="none" w="med" len="med"/>
                    </a:lnT>
                    <a:lnB cmpd="sng" algn="ctr" cap="flat" w="28575">
                      <a:solidFill>
                        <a:srgbClr val="F091AD"/>
                      </a:solidFill>
                      <a:prstDash val="solid"/>
                      <a:round/>
                      <a:headEnd type="none" w="med" len="med"/>
                      <a:tailEnd type="none" w="med" len="med"/>
                    </a:lnB>
                    <a:solidFill>
                      <a:srgbClr val="F1F1F1"/>
                    </a:solidFill>
                  </a:tcPr>
                </a:tc>
              </a:tr>
              <a:tr h="1094911">
                <a:tc>
                  <a:txBody>
                    <a:bodyPr anchor="t" rtlCol="false"/>
                    <a:lstStyle/>
                    <a:p>
                      <a:pPr algn="l">
                        <a:lnSpc>
                          <a:spcPts val="3079"/>
                        </a:lnSpc>
                        <a:defRPr/>
                      </a:pPr>
                      <a:r>
                        <a:rPr lang="en-US" sz="2199">
                          <a:solidFill>
                            <a:srgbClr val="000000"/>
                          </a:solidFill>
                          <a:latin typeface="Circe"/>
                          <a:ea typeface="Circe"/>
                          <a:cs typeface="Circe"/>
                          <a:sym typeface="Circe"/>
                        </a:rPr>
                        <a:t>Examples</a:t>
                      </a:r>
                      <a:endParaRPr lang="en-US" sz="1100"/>
                    </a:p>
                  </a:txBody>
                  <a:tcPr marL="171450" marR="171450" marT="171450" marB="1714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0">
                      <a:solidFill>
                        <a:srgbClr val="000000"/>
                      </a:solidFill>
                      <a:prstDash val="solid"/>
                      <a:round/>
                      <a:headEnd type="none" w="med" len="med"/>
                      <a:tailEnd type="none" w="med" len="med"/>
                    </a:lnT>
                    <a:lnB cmpd="sng" algn="ctr" cap="flat" w="0">
                      <a:solidFill>
                        <a:srgbClr val="000000"/>
                      </a:solidFill>
                      <a:prstDash val="solid"/>
                      <a:round/>
                      <a:headEnd type="none" w="med" len="med"/>
                      <a:tailEnd type="none" w="med" len="med"/>
                    </a:lnB>
                    <a:solidFill>
                      <a:srgbClr val="FCBF2F"/>
                    </a:solidFill>
                  </a:tcPr>
                </a:tc>
                <a:tc>
                  <a:txBody>
                    <a:bodyPr anchor="t" rtlCol="false"/>
                    <a:lstStyle/>
                    <a:p>
                      <a:pPr algn="l">
                        <a:lnSpc>
                          <a:spcPts val="3079"/>
                        </a:lnSpc>
                        <a:defRPr/>
                      </a:pPr>
                      <a:r>
                        <a:rPr lang="en-US" sz="2199">
                          <a:solidFill>
                            <a:srgbClr val="000000"/>
                          </a:solidFill>
                          <a:latin typeface="Circe"/>
                          <a:ea typeface="Circe"/>
                          <a:cs typeface="Circe"/>
                          <a:sym typeface="Circe"/>
                        </a:rPr>
                        <a:t>Understanding and creating music</a:t>
                      </a:r>
                      <a:endParaRPr lang="en-US" sz="1100"/>
                    </a:p>
                  </a:txBody>
                  <a:tcPr marL="171450" marR="171450" marT="171450" marB="1714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28575">
                      <a:solidFill>
                        <a:srgbClr val="F091AD"/>
                      </a:solidFill>
                      <a:prstDash val="solid"/>
                      <a:round/>
                      <a:headEnd type="none" w="med" len="med"/>
                      <a:tailEnd type="none" w="med" len="med"/>
                    </a:lnT>
                    <a:lnB cmpd="sng" algn="ctr" cap="flat" w="28575">
                      <a:solidFill>
                        <a:srgbClr val="F091AD"/>
                      </a:solidFill>
                      <a:prstDash val="solid"/>
                      <a:round/>
                      <a:headEnd type="none" w="med" len="med"/>
                      <a:tailEnd type="none" w="med" len="med"/>
                    </a:lnB>
                    <a:solidFill>
                      <a:srgbClr val="F1F1F1"/>
                    </a:solidFill>
                  </a:tcPr>
                </a:tc>
                <a:tc>
                  <a:txBody>
                    <a:bodyPr anchor="t" rtlCol="false"/>
                    <a:lstStyle/>
                    <a:p>
                      <a:pPr algn="l">
                        <a:lnSpc>
                          <a:spcPts val="3079"/>
                        </a:lnSpc>
                        <a:defRPr/>
                      </a:pPr>
                      <a:r>
                        <a:rPr lang="en-US" sz="2199">
                          <a:solidFill>
                            <a:srgbClr val="000000"/>
                          </a:solidFill>
                          <a:latin typeface="Circe"/>
                          <a:ea typeface="Circe"/>
                          <a:cs typeface="Circe"/>
                          <a:sym typeface="Circe"/>
                        </a:rPr>
                        <a:t>Solving mathematical problems</a:t>
                      </a:r>
                      <a:endParaRPr lang="en-US" sz="1100"/>
                    </a:p>
                  </a:txBody>
                  <a:tcPr marL="171450" marR="171450" marT="171450" marB="171450" anchor="ctr">
                    <a:lnL cmpd="sng" algn="ctr" cap="flat" w="0">
                      <a:solidFill>
                        <a:srgbClr val="000000"/>
                      </a:solidFill>
                      <a:prstDash val="solid"/>
                      <a:round/>
                      <a:headEnd type="none" w="med" len="med"/>
                      <a:tailEnd type="none" w="med" len="med"/>
                    </a:lnL>
                    <a:lnR cmpd="sng" algn="ctr" cap="flat" w="0">
                      <a:solidFill>
                        <a:srgbClr val="000000"/>
                      </a:solidFill>
                      <a:prstDash val="solid"/>
                      <a:round/>
                      <a:headEnd type="none" w="med" len="med"/>
                      <a:tailEnd type="none" w="med" len="med"/>
                    </a:lnR>
                    <a:lnT cmpd="sng" algn="ctr" cap="flat" w="28575">
                      <a:solidFill>
                        <a:srgbClr val="F091AD"/>
                      </a:solidFill>
                      <a:prstDash val="solid"/>
                      <a:round/>
                      <a:headEnd type="none" w="med" len="med"/>
                      <a:tailEnd type="none" w="med" len="med"/>
                    </a:lnT>
                    <a:lnB cmpd="sng" algn="ctr" cap="flat" w="28575">
                      <a:solidFill>
                        <a:srgbClr val="F091AD"/>
                      </a:solidFill>
                      <a:prstDash val="solid"/>
                      <a:round/>
                      <a:headEnd type="none" w="med" len="med"/>
                      <a:tailEnd type="none" w="med" len="med"/>
                    </a:lnB>
                    <a:solidFill>
                      <a:srgbClr val="F1F1F1"/>
                    </a:solidFill>
                  </a:tcPr>
                </a:tc>
              </a:tr>
            </a:tbl>
          </a:graphicData>
        </a:graphic>
      </p:graphicFrame>
      <p:sp>
        <p:nvSpPr>
          <p:cNvPr name="Freeform 4" id="4"/>
          <p:cNvSpPr/>
          <p:nvPr/>
        </p:nvSpPr>
        <p:spPr>
          <a:xfrm flipH="false" flipV="false" rot="997861">
            <a:off x="16266106" y="-3630670"/>
            <a:ext cx="3538728" cy="8229600"/>
          </a:xfrm>
          <a:custGeom>
            <a:avLst/>
            <a:gdLst/>
            <a:ahLst/>
            <a:cxnLst/>
            <a:rect r="r" b="b" t="t" l="l"/>
            <a:pathLst>
              <a:path h="8229600" w="3538728">
                <a:moveTo>
                  <a:pt x="0" y="0"/>
                </a:moveTo>
                <a:lnTo>
                  <a:pt x="3538728" y="0"/>
                </a:lnTo>
                <a:lnTo>
                  <a:pt x="3538728" y="8229600"/>
                </a:lnTo>
                <a:lnTo>
                  <a:pt x="0" y="8229600"/>
                </a:lnTo>
                <a:lnTo>
                  <a:pt x="0" y="0"/>
                </a:lnTo>
                <a:close/>
              </a:path>
            </a:pathLst>
          </a:custGeom>
          <a:blipFill>
            <a:blip r:embed="rId4"/>
            <a:stretch>
              <a:fillRect l="0" t="0" r="0" b="0"/>
            </a:stretch>
          </a:blipFill>
        </p:spPr>
      </p:sp>
      <p:sp>
        <p:nvSpPr>
          <p:cNvPr name="Freeform 5" id="5"/>
          <p:cNvSpPr/>
          <p:nvPr/>
        </p:nvSpPr>
        <p:spPr>
          <a:xfrm flipH="false" flipV="false" rot="1038039">
            <a:off x="-287845" y="8657055"/>
            <a:ext cx="3142244" cy="2301694"/>
          </a:xfrm>
          <a:custGeom>
            <a:avLst/>
            <a:gdLst/>
            <a:ahLst/>
            <a:cxnLst/>
            <a:rect r="r" b="b" t="t" l="l"/>
            <a:pathLst>
              <a:path h="2301694" w="3142244">
                <a:moveTo>
                  <a:pt x="0" y="0"/>
                </a:moveTo>
                <a:lnTo>
                  <a:pt x="3142244" y="0"/>
                </a:lnTo>
                <a:lnTo>
                  <a:pt x="3142244" y="2301694"/>
                </a:lnTo>
                <a:lnTo>
                  <a:pt x="0" y="2301694"/>
                </a:lnTo>
                <a:lnTo>
                  <a:pt x="0" y="0"/>
                </a:lnTo>
                <a:close/>
              </a:path>
            </a:pathLst>
          </a:custGeom>
          <a:blipFill>
            <a:blip r:embed="rId5"/>
            <a:stretch>
              <a:fillRect l="0" t="0" r="0" b="0"/>
            </a:stretch>
          </a:blipFill>
        </p:spPr>
      </p:sp>
      <p:sp>
        <p:nvSpPr>
          <p:cNvPr name="TextBox 6" id="6"/>
          <p:cNvSpPr txBox="true"/>
          <p:nvPr/>
        </p:nvSpPr>
        <p:spPr>
          <a:xfrm rot="0">
            <a:off x="3125563" y="636530"/>
            <a:ext cx="12036873" cy="1640645"/>
          </a:xfrm>
          <a:prstGeom prst="rect">
            <a:avLst/>
          </a:prstGeom>
        </p:spPr>
        <p:txBody>
          <a:bodyPr anchor="t" rtlCol="false" tIns="0" lIns="0" bIns="0" rIns="0">
            <a:spAutoFit/>
          </a:bodyPr>
          <a:lstStyle/>
          <a:p>
            <a:pPr algn="ctr">
              <a:lnSpc>
                <a:spcPts val="12589"/>
              </a:lnSpc>
            </a:pPr>
            <a:r>
              <a:rPr lang="en-US" sz="11765">
                <a:solidFill>
                  <a:srgbClr val="FCBF2F"/>
                </a:solidFill>
                <a:latin typeface="One Little Font"/>
                <a:ea typeface="One Little Font"/>
                <a:cs typeface="One Little Font"/>
                <a:sym typeface="One Little Font"/>
              </a:rPr>
              <a:t>Important Table</a:t>
            </a:r>
          </a:p>
        </p:txBody>
      </p:sp>
    </p:spTree>
  </p:cSld>
  <p:clrMapOvr>
    <a:masterClrMapping/>
  </p:clrMapOvr>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538C4F"/>
        </a:solidFill>
      </p:bgPr>
    </p:bg>
    <p:spTree>
      <p:nvGrpSpPr>
        <p:cNvPr id="1" name=""/>
        <p:cNvGrpSpPr/>
        <p:nvPr/>
      </p:nvGrpSpPr>
      <p:grpSpPr>
        <a:xfrm>
          <a:off x="0" y="0"/>
          <a:ext cx="0" cy="0"/>
          <a:chOff x="0" y="0"/>
          <a:chExt cx="0" cy="0"/>
        </a:xfrm>
      </p:grpSpPr>
      <p:sp>
        <p:nvSpPr>
          <p:cNvPr name="Freeform 2" id="2"/>
          <p:cNvSpPr/>
          <p:nvPr/>
        </p:nvSpPr>
        <p:spPr>
          <a:xfrm flipH="false" flipV="false" rot="0">
            <a:off x="0" y="-162442"/>
            <a:ext cx="18288000" cy="10814020"/>
          </a:xfrm>
          <a:custGeom>
            <a:avLst/>
            <a:gdLst/>
            <a:ahLst/>
            <a:cxnLst/>
            <a:rect r="r" b="b" t="t" l="l"/>
            <a:pathLst>
              <a:path h="10814020" w="18288000">
                <a:moveTo>
                  <a:pt x="0" y="0"/>
                </a:moveTo>
                <a:lnTo>
                  <a:pt x="18288000" y="0"/>
                </a:lnTo>
                <a:lnTo>
                  <a:pt x="18288000" y="10814019"/>
                </a:lnTo>
                <a:lnTo>
                  <a:pt x="0" y="10814019"/>
                </a:lnTo>
                <a:lnTo>
                  <a:pt x="0" y="0"/>
                </a:lnTo>
                <a:close/>
              </a:path>
            </a:pathLst>
          </a:custGeom>
          <a:blipFill>
            <a:blip r:embed="rId2">
              <a:alphaModFix amt="18000"/>
              <a:extLst>
                <a:ext uri="{96DAC541-7B7A-43D3-8B79-37D633B846F1}">
                  <asvg:svgBlip xmlns:asvg="http://schemas.microsoft.com/office/drawing/2016/SVG/main" r:embed="rId3"/>
                </a:ext>
              </a:extLst>
            </a:blip>
            <a:stretch>
              <a:fillRect l="0" t="0" r="0" b="-22376"/>
            </a:stretch>
          </a:blipFill>
          <a:ln cap="sq">
            <a:noFill/>
            <a:prstDash val="solid"/>
            <a:miter/>
          </a:ln>
        </p:spPr>
      </p:sp>
      <p:grpSp>
        <p:nvGrpSpPr>
          <p:cNvPr name="Group 3" id="3"/>
          <p:cNvGrpSpPr/>
          <p:nvPr/>
        </p:nvGrpSpPr>
        <p:grpSpPr>
          <a:xfrm rot="0">
            <a:off x="-78824" y="8746431"/>
            <a:ext cx="18445648" cy="1829036"/>
            <a:chOff x="0" y="0"/>
            <a:chExt cx="4858113" cy="481721"/>
          </a:xfrm>
        </p:grpSpPr>
        <p:sp>
          <p:nvSpPr>
            <p:cNvPr name="Freeform 4" id="4"/>
            <p:cNvSpPr/>
            <p:nvPr/>
          </p:nvSpPr>
          <p:spPr>
            <a:xfrm flipH="false" flipV="false" rot="0">
              <a:off x="0" y="0"/>
              <a:ext cx="4858113" cy="481721"/>
            </a:xfrm>
            <a:custGeom>
              <a:avLst/>
              <a:gdLst/>
              <a:ahLst/>
              <a:cxnLst/>
              <a:rect r="r" b="b" t="t" l="l"/>
              <a:pathLst>
                <a:path h="481721" w="4858113">
                  <a:moveTo>
                    <a:pt x="0" y="0"/>
                  </a:moveTo>
                  <a:lnTo>
                    <a:pt x="4858113" y="0"/>
                  </a:lnTo>
                  <a:lnTo>
                    <a:pt x="4858113" y="481721"/>
                  </a:lnTo>
                  <a:lnTo>
                    <a:pt x="0" y="481721"/>
                  </a:lnTo>
                  <a:close/>
                </a:path>
              </a:pathLst>
            </a:custGeom>
            <a:solidFill>
              <a:srgbClr val="FCBF2F"/>
            </a:solidFill>
          </p:spPr>
        </p:sp>
        <p:sp>
          <p:nvSpPr>
            <p:cNvPr name="TextBox 5" id="5"/>
            <p:cNvSpPr txBox="true"/>
            <p:nvPr/>
          </p:nvSpPr>
          <p:spPr>
            <a:xfrm>
              <a:off x="0" y="-47625"/>
              <a:ext cx="4858113" cy="529346"/>
            </a:xfrm>
            <a:prstGeom prst="rect">
              <a:avLst/>
            </a:prstGeom>
          </p:spPr>
          <p:txBody>
            <a:bodyPr anchor="ctr" rtlCol="false" tIns="50800" lIns="50800" bIns="50800" rIns="50800"/>
            <a:lstStyle/>
            <a:p>
              <a:pPr algn="ctr">
                <a:lnSpc>
                  <a:spcPts val="3277"/>
                </a:lnSpc>
              </a:pPr>
            </a:p>
          </p:txBody>
        </p:sp>
      </p:grpSp>
      <p:grpSp>
        <p:nvGrpSpPr>
          <p:cNvPr name="Group 6" id="6"/>
          <p:cNvGrpSpPr/>
          <p:nvPr/>
        </p:nvGrpSpPr>
        <p:grpSpPr>
          <a:xfrm rot="0">
            <a:off x="1257392" y="432589"/>
            <a:ext cx="15773217" cy="5789317"/>
            <a:chOff x="0" y="0"/>
            <a:chExt cx="21030956" cy="7719089"/>
          </a:xfrm>
        </p:grpSpPr>
        <p:sp>
          <p:nvSpPr>
            <p:cNvPr name="Freeform 7" id="7"/>
            <p:cNvSpPr/>
            <p:nvPr/>
          </p:nvSpPr>
          <p:spPr>
            <a:xfrm flipH="false" flipV="false" rot="0">
              <a:off x="4702114" y="0"/>
              <a:ext cx="16328842" cy="7719089"/>
            </a:xfrm>
            <a:custGeom>
              <a:avLst/>
              <a:gdLst/>
              <a:ahLst/>
              <a:cxnLst/>
              <a:rect r="r" b="b" t="t" l="l"/>
              <a:pathLst>
                <a:path h="7719089" w="16328842">
                  <a:moveTo>
                    <a:pt x="0" y="0"/>
                  </a:moveTo>
                  <a:lnTo>
                    <a:pt x="16328842" y="0"/>
                  </a:lnTo>
                  <a:lnTo>
                    <a:pt x="16328842" y="7719089"/>
                  </a:lnTo>
                  <a:lnTo>
                    <a:pt x="0" y="7719089"/>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8" id="8"/>
            <p:cNvSpPr/>
            <p:nvPr/>
          </p:nvSpPr>
          <p:spPr>
            <a:xfrm flipH="false" flipV="false" rot="0">
              <a:off x="0" y="0"/>
              <a:ext cx="7770419" cy="6363760"/>
            </a:xfrm>
            <a:custGeom>
              <a:avLst/>
              <a:gdLst/>
              <a:ahLst/>
              <a:cxnLst/>
              <a:rect r="r" b="b" t="t" l="l"/>
              <a:pathLst>
                <a:path h="6363760" w="7770419">
                  <a:moveTo>
                    <a:pt x="0" y="0"/>
                  </a:moveTo>
                  <a:lnTo>
                    <a:pt x="7770419" y="0"/>
                  </a:lnTo>
                  <a:lnTo>
                    <a:pt x="7770419" y="6363760"/>
                  </a:lnTo>
                  <a:lnTo>
                    <a:pt x="0" y="6363760"/>
                  </a:lnTo>
                  <a:lnTo>
                    <a:pt x="0" y="0"/>
                  </a:lnTo>
                  <a:close/>
                </a:path>
              </a:pathLst>
            </a:custGeom>
            <a:blipFill>
              <a:blip r:embed="rId4">
                <a:extLst>
                  <a:ext uri="{96DAC541-7B7A-43D3-8B79-37D633B846F1}">
                    <asvg:svgBlip xmlns:asvg="http://schemas.microsoft.com/office/drawing/2016/SVG/main" r:embed="rId5"/>
                  </a:ext>
                </a:extLst>
              </a:blip>
              <a:stretch>
                <a:fillRect l="0" t="0" r="-110141" b="-21297"/>
              </a:stretch>
            </a:blipFill>
            <a:ln cap="sq">
              <a:noFill/>
              <a:prstDash val="solid"/>
              <a:miter/>
            </a:ln>
          </p:spPr>
        </p:sp>
      </p:grpSp>
      <p:sp>
        <p:nvSpPr>
          <p:cNvPr name="Freeform 9" id="9"/>
          <p:cNvSpPr/>
          <p:nvPr/>
        </p:nvSpPr>
        <p:spPr>
          <a:xfrm flipH="false" flipV="false" rot="0">
            <a:off x="5180472" y="4894472"/>
            <a:ext cx="7927055" cy="4974227"/>
          </a:xfrm>
          <a:custGeom>
            <a:avLst/>
            <a:gdLst/>
            <a:ahLst/>
            <a:cxnLst/>
            <a:rect r="r" b="b" t="t" l="l"/>
            <a:pathLst>
              <a:path h="4974227" w="7927055">
                <a:moveTo>
                  <a:pt x="0" y="0"/>
                </a:moveTo>
                <a:lnTo>
                  <a:pt x="7927056" y="0"/>
                </a:lnTo>
                <a:lnTo>
                  <a:pt x="7927056" y="4974228"/>
                </a:lnTo>
                <a:lnTo>
                  <a:pt x="0" y="4974228"/>
                </a:lnTo>
                <a:lnTo>
                  <a:pt x="0" y="0"/>
                </a:lnTo>
                <a:close/>
              </a:path>
            </a:pathLst>
          </a:custGeom>
          <a:blipFill>
            <a:blip r:embed="rId6"/>
            <a:stretch>
              <a:fillRect l="0" t="0" r="0" b="0"/>
            </a:stretch>
          </a:blipFill>
        </p:spPr>
      </p:sp>
      <p:sp>
        <p:nvSpPr>
          <p:cNvPr name="TextBox 10" id="10"/>
          <p:cNvSpPr txBox="true"/>
          <p:nvPr/>
        </p:nvSpPr>
        <p:spPr>
          <a:xfrm rot="0">
            <a:off x="1349124" y="779874"/>
            <a:ext cx="15589753" cy="3241764"/>
          </a:xfrm>
          <a:prstGeom prst="rect">
            <a:avLst/>
          </a:prstGeom>
        </p:spPr>
        <p:txBody>
          <a:bodyPr anchor="t" rtlCol="false" tIns="0" lIns="0" bIns="0" rIns="0">
            <a:spAutoFit/>
          </a:bodyPr>
          <a:lstStyle/>
          <a:p>
            <a:pPr algn="ctr" marL="0" indent="0" lvl="0">
              <a:lnSpc>
                <a:spcPts val="8759"/>
              </a:lnSpc>
            </a:pPr>
            <a:r>
              <a:rPr lang="en-US" sz="5440" strike="noStrike" u="none">
                <a:solidFill>
                  <a:srgbClr val="346830"/>
                </a:solidFill>
                <a:latin typeface="One Little Font"/>
                <a:ea typeface="One Little Font"/>
                <a:cs typeface="One Little Font"/>
                <a:sym typeface="One Little Font"/>
              </a:rPr>
              <a:t>The brain has approximately 86 billion neurons, and each neuron can form thousands of synapses with other neurons, creating a vast and intricate network.</a:t>
            </a:r>
          </a:p>
        </p:txBody>
      </p:sp>
    </p:spTree>
  </p:cSld>
  <p:clrMapOvr>
    <a:masterClrMapping/>
  </p:clrMapOvr>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538C4F"/>
        </a:solidFill>
      </p:bgPr>
    </p:bg>
    <p:spTree>
      <p:nvGrpSpPr>
        <p:cNvPr id="1" name=""/>
        <p:cNvGrpSpPr/>
        <p:nvPr/>
      </p:nvGrpSpPr>
      <p:grpSpPr>
        <a:xfrm>
          <a:off x="0" y="0"/>
          <a:ext cx="0" cy="0"/>
          <a:chOff x="0" y="0"/>
          <a:chExt cx="0" cy="0"/>
        </a:xfrm>
      </p:grpSpPr>
      <p:sp>
        <p:nvSpPr>
          <p:cNvPr name="Freeform 2" id="2"/>
          <p:cNvSpPr/>
          <p:nvPr/>
        </p:nvSpPr>
        <p:spPr>
          <a:xfrm flipH="false" flipV="false" rot="0">
            <a:off x="0" y="-162442"/>
            <a:ext cx="18288000" cy="10814020"/>
          </a:xfrm>
          <a:custGeom>
            <a:avLst/>
            <a:gdLst/>
            <a:ahLst/>
            <a:cxnLst/>
            <a:rect r="r" b="b" t="t" l="l"/>
            <a:pathLst>
              <a:path h="10814020" w="18288000">
                <a:moveTo>
                  <a:pt x="0" y="0"/>
                </a:moveTo>
                <a:lnTo>
                  <a:pt x="18288000" y="0"/>
                </a:lnTo>
                <a:lnTo>
                  <a:pt x="18288000" y="10814019"/>
                </a:lnTo>
                <a:lnTo>
                  <a:pt x="0" y="10814019"/>
                </a:lnTo>
                <a:lnTo>
                  <a:pt x="0" y="0"/>
                </a:lnTo>
                <a:close/>
              </a:path>
            </a:pathLst>
          </a:custGeom>
          <a:blipFill>
            <a:blip r:embed="rId2">
              <a:alphaModFix amt="18000"/>
              <a:extLst>
                <a:ext uri="{96DAC541-7B7A-43D3-8B79-37D633B846F1}">
                  <asvg:svgBlip xmlns:asvg="http://schemas.microsoft.com/office/drawing/2016/SVG/main" r:embed="rId3"/>
                </a:ext>
              </a:extLst>
            </a:blip>
            <a:stretch>
              <a:fillRect l="0" t="0" r="0" b="-22376"/>
            </a:stretch>
          </a:blipFill>
        </p:spPr>
      </p:sp>
      <p:pic>
        <p:nvPicPr>
          <p:cNvPr name="Picture 3" id="3"/>
          <p:cNvPicPr>
            <a:picLocks noChangeAspect="true"/>
          </p:cNvPicPr>
          <p:nvPr/>
        </p:nvPicPr>
        <p:blipFill>
          <a:blip r:embed="rId4"/>
          <a:stretch>
            <a:fillRect/>
          </a:stretch>
        </p:blipFill>
        <p:spPr>
          <a:xfrm rot="0">
            <a:off x="300302" y="2196824"/>
            <a:ext cx="9156829" cy="8074155"/>
          </a:xfrm>
          <a:prstGeom prst="rect">
            <a:avLst/>
          </a:prstGeom>
        </p:spPr>
      </p:pic>
      <p:sp>
        <p:nvSpPr>
          <p:cNvPr name="Freeform 4" id="4"/>
          <p:cNvSpPr/>
          <p:nvPr/>
        </p:nvSpPr>
        <p:spPr>
          <a:xfrm flipH="false" flipV="false" rot="0">
            <a:off x="9575056" y="3580588"/>
            <a:ext cx="1465267" cy="1073308"/>
          </a:xfrm>
          <a:custGeom>
            <a:avLst/>
            <a:gdLst/>
            <a:ahLst/>
            <a:cxnLst/>
            <a:rect r="r" b="b" t="t" l="l"/>
            <a:pathLst>
              <a:path h="1073308" w="1465267">
                <a:moveTo>
                  <a:pt x="0" y="0"/>
                </a:moveTo>
                <a:lnTo>
                  <a:pt x="1465266" y="0"/>
                </a:lnTo>
                <a:lnTo>
                  <a:pt x="1465266" y="1073308"/>
                </a:lnTo>
                <a:lnTo>
                  <a:pt x="0" y="1073308"/>
                </a:lnTo>
                <a:lnTo>
                  <a:pt x="0" y="0"/>
                </a:lnTo>
                <a:close/>
              </a:path>
            </a:pathLst>
          </a:custGeom>
          <a:blipFill>
            <a:blip r:embed="rId5"/>
            <a:stretch>
              <a:fillRect l="0" t="0" r="0" b="0"/>
            </a:stretch>
          </a:blipFill>
        </p:spPr>
      </p:sp>
      <p:sp>
        <p:nvSpPr>
          <p:cNvPr name="Freeform 5" id="5"/>
          <p:cNvSpPr/>
          <p:nvPr/>
        </p:nvSpPr>
        <p:spPr>
          <a:xfrm flipH="false" flipV="false" rot="0">
            <a:off x="9575056" y="5143500"/>
            <a:ext cx="1465267" cy="1073308"/>
          </a:xfrm>
          <a:custGeom>
            <a:avLst/>
            <a:gdLst/>
            <a:ahLst/>
            <a:cxnLst/>
            <a:rect r="r" b="b" t="t" l="l"/>
            <a:pathLst>
              <a:path h="1073308" w="1465267">
                <a:moveTo>
                  <a:pt x="0" y="0"/>
                </a:moveTo>
                <a:lnTo>
                  <a:pt x="1465266" y="0"/>
                </a:lnTo>
                <a:lnTo>
                  <a:pt x="1465266" y="1073308"/>
                </a:lnTo>
                <a:lnTo>
                  <a:pt x="0" y="1073308"/>
                </a:lnTo>
                <a:lnTo>
                  <a:pt x="0" y="0"/>
                </a:lnTo>
                <a:close/>
              </a:path>
            </a:pathLst>
          </a:custGeom>
          <a:blipFill>
            <a:blip r:embed="rId5"/>
            <a:stretch>
              <a:fillRect l="0" t="0" r="0" b="0"/>
            </a:stretch>
          </a:blipFill>
        </p:spPr>
      </p:sp>
      <p:sp>
        <p:nvSpPr>
          <p:cNvPr name="Freeform 6" id="6"/>
          <p:cNvSpPr/>
          <p:nvPr/>
        </p:nvSpPr>
        <p:spPr>
          <a:xfrm flipH="false" flipV="false" rot="0">
            <a:off x="11201208" y="3580588"/>
            <a:ext cx="1465267" cy="1073308"/>
          </a:xfrm>
          <a:custGeom>
            <a:avLst/>
            <a:gdLst/>
            <a:ahLst/>
            <a:cxnLst/>
            <a:rect r="r" b="b" t="t" l="l"/>
            <a:pathLst>
              <a:path h="1073308" w="1465267">
                <a:moveTo>
                  <a:pt x="0" y="0"/>
                </a:moveTo>
                <a:lnTo>
                  <a:pt x="1465266" y="0"/>
                </a:lnTo>
                <a:lnTo>
                  <a:pt x="1465266" y="1073308"/>
                </a:lnTo>
                <a:lnTo>
                  <a:pt x="0" y="1073308"/>
                </a:lnTo>
                <a:lnTo>
                  <a:pt x="0" y="0"/>
                </a:lnTo>
                <a:close/>
              </a:path>
            </a:pathLst>
          </a:custGeom>
          <a:blipFill>
            <a:blip r:embed="rId5"/>
            <a:stretch>
              <a:fillRect l="0" t="0" r="0" b="0"/>
            </a:stretch>
          </a:blipFill>
        </p:spPr>
      </p:sp>
      <p:sp>
        <p:nvSpPr>
          <p:cNvPr name="Freeform 7" id="7"/>
          <p:cNvSpPr/>
          <p:nvPr/>
        </p:nvSpPr>
        <p:spPr>
          <a:xfrm flipH="false" flipV="false" rot="0">
            <a:off x="11201208" y="5143500"/>
            <a:ext cx="1465267" cy="1073308"/>
          </a:xfrm>
          <a:custGeom>
            <a:avLst/>
            <a:gdLst/>
            <a:ahLst/>
            <a:cxnLst/>
            <a:rect r="r" b="b" t="t" l="l"/>
            <a:pathLst>
              <a:path h="1073308" w="1465267">
                <a:moveTo>
                  <a:pt x="0" y="0"/>
                </a:moveTo>
                <a:lnTo>
                  <a:pt x="1465266" y="0"/>
                </a:lnTo>
                <a:lnTo>
                  <a:pt x="1465266" y="1073308"/>
                </a:lnTo>
                <a:lnTo>
                  <a:pt x="0" y="1073308"/>
                </a:lnTo>
                <a:lnTo>
                  <a:pt x="0" y="0"/>
                </a:lnTo>
                <a:close/>
              </a:path>
            </a:pathLst>
          </a:custGeom>
          <a:blipFill>
            <a:blip r:embed="rId5"/>
            <a:stretch>
              <a:fillRect l="0" t="0" r="0" b="0"/>
            </a:stretch>
          </a:blipFill>
        </p:spPr>
      </p:sp>
      <p:sp>
        <p:nvSpPr>
          <p:cNvPr name="Freeform 8" id="8"/>
          <p:cNvSpPr/>
          <p:nvPr/>
        </p:nvSpPr>
        <p:spPr>
          <a:xfrm flipH="false" flipV="false" rot="0">
            <a:off x="12827360" y="3580588"/>
            <a:ext cx="1465267" cy="1073308"/>
          </a:xfrm>
          <a:custGeom>
            <a:avLst/>
            <a:gdLst/>
            <a:ahLst/>
            <a:cxnLst/>
            <a:rect r="r" b="b" t="t" l="l"/>
            <a:pathLst>
              <a:path h="1073308" w="1465267">
                <a:moveTo>
                  <a:pt x="0" y="0"/>
                </a:moveTo>
                <a:lnTo>
                  <a:pt x="1465266" y="0"/>
                </a:lnTo>
                <a:lnTo>
                  <a:pt x="1465266" y="1073308"/>
                </a:lnTo>
                <a:lnTo>
                  <a:pt x="0" y="1073308"/>
                </a:lnTo>
                <a:lnTo>
                  <a:pt x="0" y="0"/>
                </a:lnTo>
                <a:close/>
              </a:path>
            </a:pathLst>
          </a:custGeom>
          <a:blipFill>
            <a:blip r:embed="rId5"/>
            <a:stretch>
              <a:fillRect l="0" t="0" r="0" b="0"/>
            </a:stretch>
          </a:blipFill>
        </p:spPr>
      </p:sp>
      <p:sp>
        <p:nvSpPr>
          <p:cNvPr name="Freeform 9" id="9"/>
          <p:cNvSpPr/>
          <p:nvPr/>
        </p:nvSpPr>
        <p:spPr>
          <a:xfrm flipH="false" flipV="false" rot="0">
            <a:off x="12827360" y="5143500"/>
            <a:ext cx="1465267" cy="1073308"/>
          </a:xfrm>
          <a:custGeom>
            <a:avLst/>
            <a:gdLst/>
            <a:ahLst/>
            <a:cxnLst/>
            <a:rect r="r" b="b" t="t" l="l"/>
            <a:pathLst>
              <a:path h="1073308" w="1465267">
                <a:moveTo>
                  <a:pt x="0" y="0"/>
                </a:moveTo>
                <a:lnTo>
                  <a:pt x="1465266" y="0"/>
                </a:lnTo>
                <a:lnTo>
                  <a:pt x="1465266" y="1073308"/>
                </a:lnTo>
                <a:lnTo>
                  <a:pt x="0" y="1073308"/>
                </a:lnTo>
                <a:lnTo>
                  <a:pt x="0" y="0"/>
                </a:lnTo>
                <a:close/>
              </a:path>
            </a:pathLst>
          </a:custGeom>
          <a:blipFill>
            <a:blip r:embed="rId5">
              <a:alphaModFix amt="43999"/>
            </a:blip>
            <a:stretch>
              <a:fillRect l="0" t="0" r="0" b="0"/>
            </a:stretch>
          </a:blipFill>
        </p:spPr>
      </p:sp>
      <p:sp>
        <p:nvSpPr>
          <p:cNvPr name="Freeform 10" id="10"/>
          <p:cNvSpPr/>
          <p:nvPr/>
        </p:nvSpPr>
        <p:spPr>
          <a:xfrm flipH="false" flipV="false" rot="0">
            <a:off x="14453511" y="3580588"/>
            <a:ext cx="1465267" cy="1073308"/>
          </a:xfrm>
          <a:custGeom>
            <a:avLst/>
            <a:gdLst/>
            <a:ahLst/>
            <a:cxnLst/>
            <a:rect r="r" b="b" t="t" l="l"/>
            <a:pathLst>
              <a:path h="1073308" w="1465267">
                <a:moveTo>
                  <a:pt x="0" y="0"/>
                </a:moveTo>
                <a:lnTo>
                  <a:pt x="1465267" y="0"/>
                </a:lnTo>
                <a:lnTo>
                  <a:pt x="1465267" y="1073308"/>
                </a:lnTo>
                <a:lnTo>
                  <a:pt x="0" y="1073308"/>
                </a:lnTo>
                <a:lnTo>
                  <a:pt x="0" y="0"/>
                </a:lnTo>
                <a:close/>
              </a:path>
            </a:pathLst>
          </a:custGeom>
          <a:blipFill>
            <a:blip r:embed="rId5"/>
            <a:stretch>
              <a:fillRect l="0" t="0" r="0" b="0"/>
            </a:stretch>
          </a:blipFill>
        </p:spPr>
      </p:sp>
      <p:sp>
        <p:nvSpPr>
          <p:cNvPr name="Freeform 11" id="11"/>
          <p:cNvSpPr/>
          <p:nvPr/>
        </p:nvSpPr>
        <p:spPr>
          <a:xfrm flipH="false" flipV="false" rot="0">
            <a:off x="14453511" y="5143500"/>
            <a:ext cx="1465267" cy="1073308"/>
          </a:xfrm>
          <a:custGeom>
            <a:avLst/>
            <a:gdLst/>
            <a:ahLst/>
            <a:cxnLst/>
            <a:rect r="r" b="b" t="t" l="l"/>
            <a:pathLst>
              <a:path h="1073308" w="1465267">
                <a:moveTo>
                  <a:pt x="0" y="0"/>
                </a:moveTo>
                <a:lnTo>
                  <a:pt x="1465267" y="0"/>
                </a:lnTo>
                <a:lnTo>
                  <a:pt x="1465267" y="1073308"/>
                </a:lnTo>
                <a:lnTo>
                  <a:pt x="0" y="1073308"/>
                </a:lnTo>
                <a:lnTo>
                  <a:pt x="0" y="0"/>
                </a:lnTo>
                <a:close/>
              </a:path>
            </a:pathLst>
          </a:custGeom>
          <a:blipFill>
            <a:blip r:embed="rId5">
              <a:alphaModFix amt="43999"/>
            </a:blip>
            <a:stretch>
              <a:fillRect l="0" t="0" r="0" b="0"/>
            </a:stretch>
          </a:blipFill>
        </p:spPr>
      </p:sp>
      <p:sp>
        <p:nvSpPr>
          <p:cNvPr name="Freeform 12" id="12"/>
          <p:cNvSpPr/>
          <p:nvPr/>
        </p:nvSpPr>
        <p:spPr>
          <a:xfrm flipH="false" flipV="false" rot="0">
            <a:off x="16079663" y="3580588"/>
            <a:ext cx="1465267" cy="1073308"/>
          </a:xfrm>
          <a:custGeom>
            <a:avLst/>
            <a:gdLst/>
            <a:ahLst/>
            <a:cxnLst/>
            <a:rect r="r" b="b" t="t" l="l"/>
            <a:pathLst>
              <a:path h="1073308" w="1465267">
                <a:moveTo>
                  <a:pt x="0" y="0"/>
                </a:moveTo>
                <a:lnTo>
                  <a:pt x="1465267" y="0"/>
                </a:lnTo>
                <a:lnTo>
                  <a:pt x="1465267" y="1073308"/>
                </a:lnTo>
                <a:lnTo>
                  <a:pt x="0" y="1073308"/>
                </a:lnTo>
                <a:lnTo>
                  <a:pt x="0" y="0"/>
                </a:lnTo>
                <a:close/>
              </a:path>
            </a:pathLst>
          </a:custGeom>
          <a:blipFill>
            <a:blip r:embed="rId5"/>
            <a:stretch>
              <a:fillRect l="0" t="0" r="0" b="0"/>
            </a:stretch>
          </a:blipFill>
        </p:spPr>
      </p:sp>
      <p:sp>
        <p:nvSpPr>
          <p:cNvPr name="Freeform 13" id="13"/>
          <p:cNvSpPr/>
          <p:nvPr/>
        </p:nvSpPr>
        <p:spPr>
          <a:xfrm flipH="false" flipV="false" rot="0">
            <a:off x="16079663" y="5143500"/>
            <a:ext cx="1465267" cy="1073308"/>
          </a:xfrm>
          <a:custGeom>
            <a:avLst/>
            <a:gdLst/>
            <a:ahLst/>
            <a:cxnLst/>
            <a:rect r="r" b="b" t="t" l="l"/>
            <a:pathLst>
              <a:path h="1073308" w="1465267">
                <a:moveTo>
                  <a:pt x="0" y="0"/>
                </a:moveTo>
                <a:lnTo>
                  <a:pt x="1465267" y="0"/>
                </a:lnTo>
                <a:lnTo>
                  <a:pt x="1465267" y="1073308"/>
                </a:lnTo>
                <a:lnTo>
                  <a:pt x="0" y="1073308"/>
                </a:lnTo>
                <a:lnTo>
                  <a:pt x="0" y="0"/>
                </a:lnTo>
                <a:close/>
              </a:path>
            </a:pathLst>
          </a:custGeom>
          <a:blipFill>
            <a:blip r:embed="rId5">
              <a:alphaModFix amt="43999"/>
            </a:blip>
            <a:stretch>
              <a:fillRect l="0" t="0" r="0" b="0"/>
            </a:stretch>
          </a:blipFill>
        </p:spPr>
      </p:sp>
      <p:sp>
        <p:nvSpPr>
          <p:cNvPr name="TextBox 14" id="14"/>
          <p:cNvSpPr txBox="true"/>
          <p:nvPr/>
        </p:nvSpPr>
        <p:spPr>
          <a:xfrm rot="0">
            <a:off x="2691611" y="838776"/>
            <a:ext cx="12904778" cy="1636570"/>
          </a:xfrm>
          <a:prstGeom prst="rect">
            <a:avLst/>
          </a:prstGeom>
        </p:spPr>
        <p:txBody>
          <a:bodyPr anchor="t" rtlCol="false" tIns="0" lIns="0" bIns="0" rIns="0">
            <a:spAutoFit/>
          </a:bodyPr>
          <a:lstStyle/>
          <a:p>
            <a:pPr algn="ctr" marL="0" indent="0" lvl="0">
              <a:lnSpc>
                <a:spcPts val="12589"/>
              </a:lnSpc>
              <a:spcBef>
                <a:spcPct val="0"/>
              </a:spcBef>
            </a:pPr>
            <a:r>
              <a:rPr lang="en-US" sz="11765" strike="noStrike" u="none">
                <a:solidFill>
                  <a:srgbClr val="FCBF2F"/>
                </a:solidFill>
                <a:latin typeface="One Little Font"/>
                <a:ea typeface="One Little Font"/>
                <a:cs typeface="One Little Font"/>
                <a:sym typeface="One Little Font"/>
              </a:rPr>
              <a:t>Important Charts</a:t>
            </a:r>
          </a:p>
        </p:txBody>
      </p:sp>
      <p:sp>
        <p:nvSpPr>
          <p:cNvPr name="TextBox 15" id="15"/>
          <p:cNvSpPr txBox="true"/>
          <p:nvPr/>
        </p:nvSpPr>
        <p:spPr>
          <a:xfrm rot="0">
            <a:off x="9860686" y="6426358"/>
            <a:ext cx="7398614" cy="2664586"/>
          </a:xfrm>
          <a:prstGeom prst="rect">
            <a:avLst/>
          </a:prstGeom>
        </p:spPr>
        <p:txBody>
          <a:bodyPr anchor="t" rtlCol="false" tIns="0" lIns="0" bIns="0" rIns="0">
            <a:spAutoFit/>
          </a:bodyPr>
          <a:lstStyle/>
          <a:p>
            <a:pPr algn="ctr" marL="0" indent="0" lvl="0">
              <a:lnSpc>
                <a:spcPts val="5434"/>
              </a:lnSpc>
            </a:pPr>
            <a:r>
              <a:rPr lang="en-US" sz="2200" strike="noStrike" u="none">
                <a:solidFill>
                  <a:srgbClr val="FFFFFF"/>
                </a:solidFill>
                <a:latin typeface="Circe"/>
                <a:ea typeface="Circe"/>
                <a:cs typeface="Circe"/>
                <a:sym typeface="Circe"/>
              </a:rPr>
              <a:t>Lorem ipsum dolor sit amet, consectetur adipiscing elit, sed do eiusmod tempor incididunt ut labore et dolore magna aliqua. Ut enim ad minim veniam, quis nostrud exercitation ullamco laboris nisi ut aliquip ex ea commodo consequat.</a:t>
            </a:r>
          </a:p>
        </p:txBody>
      </p:sp>
    </p:spTree>
  </p:cSld>
  <p:clrMapOvr>
    <a:masterClrMapping/>
  </p:clrMapOvr>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538C4F"/>
        </a:solidFill>
      </p:bgPr>
    </p:bg>
    <p:spTree>
      <p:nvGrpSpPr>
        <p:cNvPr id="1" name=""/>
        <p:cNvGrpSpPr/>
        <p:nvPr/>
      </p:nvGrpSpPr>
      <p:grpSpPr>
        <a:xfrm>
          <a:off x="0" y="0"/>
          <a:ext cx="0" cy="0"/>
          <a:chOff x="0" y="0"/>
          <a:chExt cx="0" cy="0"/>
        </a:xfrm>
      </p:grpSpPr>
      <p:sp>
        <p:nvSpPr>
          <p:cNvPr name="Freeform 2" id="2"/>
          <p:cNvSpPr/>
          <p:nvPr/>
        </p:nvSpPr>
        <p:spPr>
          <a:xfrm flipH="false" flipV="false" rot="0">
            <a:off x="0" y="-162442"/>
            <a:ext cx="18288000" cy="10814020"/>
          </a:xfrm>
          <a:custGeom>
            <a:avLst/>
            <a:gdLst/>
            <a:ahLst/>
            <a:cxnLst/>
            <a:rect r="r" b="b" t="t" l="l"/>
            <a:pathLst>
              <a:path h="10814020" w="18288000">
                <a:moveTo>
                  <a:pt x="0" y="0"/>
                </a:moveTo>
                <a:lnTo>
                  <a:pt x="18288000" y="0"/>
                </a:lnTo>
                <a:lnTo>
                  <a:pt x="18288000" y="10814019"/>
                </a:lnTo>
                <a:lnTo>
                  <a:pt x="0" y="10814019"/>
                </a:lnTo>
                <a:lnTo>
                  <a:pt x="0" y="0"/>
                </a:lnTo>
                <a:close/>
              </a:path>
            </a:pathLst>
          </a:custGeom>
          <a:blipFill>
            <a:blip r:embed="rId2">
              <a:alphaModFix amt="18000"/>
              <a:extLst>
                <a:ext uri="{96DAC541-7B7A-43D3-8B79-37D633B846F1}">
                  <asvg:svgBlip xmlns:asvg="http://schemas.microsoft.com/office/drawing/2016/SVG/main" r:embed="rId3"/>
                </a:ext>
              </a:extLst>
            </a:blip>
            <a:stretch>
              <a:fillRect l="0" t="0" r="0" b="-22376"/>
            </a:stretch>
          </a:blipFill>
        </p:spPr>
      </p:sp>
      <p:sp>
        <p:nvSpPr>
          <p:cNvPr name="Freeform 3" id="3"/>
          <p:cNvSpPr/>
          <p:nvPr/>
        </p:nvSpPr>
        <p:spPr>
          <a:xfrm flipH="false" flipV="false" rot="0">
            <a:off x="6249882" y="3089027"/>
            <a:ext cx="5845386" cy="6169273"/>
          </a:xfrm>
          <a:custGeom>
            <a:avLst/>
            <a:gdLst/>
            <a:ahLst/>
            <a:cxnLst/>
            <a:rect r="r" b="b" t="t" l="l"/>
            <a:pathLst>
              <a:path h="6169273" w="5845386">
                <a:moveTo>
                  <a:pt x="0" y="0"/>
                </a:moveTo>
                <a:lnTo>
                  <a:pt x="5845386" y="0"/>
                </a:lnTo>
                <a:lnTo>
                  <a:pt x="5845386" y="6169273"/>
                </a:lnTo>
                <a:lnTo>
                  <a:pt x="0" y="6169273"/>
                </a:lnTo>
                <a:lnTo>
                  <a:pt x="0" y="0"/>
                </a:lnTo>
                <a:close/>
              </a:path>
            </a:pathLst>
          </a:custGeom>
          <a:blipFill>
            <a:blip r:embed="rId4"/>
            <a:stretch>
              <a:fillRect l="0" t="0" r="0" b="0"/>
            </a:stretch>
          </a:blipFill>
        </p:spPr>
      </p:sp>
      <p:sp>
        <p:nvSpPr>
          <p:cNvPr name="Freeform 4" id="4"/>
          <p:cNvSpPr/>
          <p:nvPr/>
        </p:nvSpPr>
        <p:spPr>
          <a:xfrm flipH="false" flipV="false" rot="0">
            <a:off x="658055" y="3915710"/>
            <a:ext cx="5192045" cy="6519692"/>
          </a:xfrm>
          <a:custGeom>
            <a:avLst/>
            <a:gdLst/>
            <a:ahLst/>
            <a:cxnLst/>
            <a:rect r="r" b="b" t="t" l="l"/>
            <a:pathLst>
              <a:path h="6519692" w="5192045">
                <a:moveTo>
                  <a:pt x="0" y="0"/>
                </a:moveTo>
                <a:lnTo>
                  <a:pt x="5192045" y="0"/>
                </a:lnTo>
                <a:lnTo>
                  <a:pt x="5192045" y="6519692"/>
                </a:lnTo>
                <a:lnTo>
                  <a:pt x="0" y="6519692"/>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5" id="5"/>
          <p:cNvSpPr/>
          <p:nvPr/>
        </p:nvSpPr>
        <p:spPr>
          <a:xfrm flipH="false" flipV="false" rot="0">
            <a:off x="12437900" y="3915710"/>
            <a:ext cx="5192045" cy="6519692"/>
          </a:xfrm>
          <a:custGeom>
            <a:avLst/>
            <a:gdLst/>
            <a:ahLst/>
            <a:cxnLst/>
            <a:rect r="r" b="b" t="t" l="l"/>
            <a:pathLst>
              <a:path h="6519692" w="5192045">
                <a:moveTo>
                  <a:pt x="0" y="0"/>
                </a:moveTo>
                <a:lnTo>
                  <a:pt x="5192045" y="0"/>
                </a:lnTo>
                <a:lnTo>
                  <a:pt x="5192045" y="6519692"/>
                </a:lnTo>
                <a:lnTo>
                  <a:pt x="0" y="6519692"/>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TextBox 6" id="6"/>
          <p:cNvSpPr txBox="true"/>
          <p:nvPr/>
        </p:nvSpPr>
        <p:spPr>
          <a:xfrm rot="0">
            <a:off x="658055" y="755123"/>
            <a:ext cx="16971891" cy="1640645"/>
          </a:xfrm>
          <a:prstGeom prst="rect">
            <a:avLst/>
          </a:prstGeom>
        </p:spPr>
        <p:txBody>
          <a:bodyPr anchor="t" rtlCol="false" tIns="0" lIns="0" bIns="0" rIns="0">
            <a:spAutoFit/>
          </a:bodyPr>
          <a:lstStyle/>
          <a:p>
            <a:pPr algn="ctr">
              <a:lnSpc>
                <a:spcPts val="12589"/>
              </a:lnSpc>
            </a:pPr>
            <a:r>
              <a:rPr lang="en-US" sz="11765">
                <a:solidFill>
                  <a:srgbClr val="FCBF2F"/>
                </a:solidFill>
                <a:latin typeface="One Little Font"/>
                <a:ea typeface="One Little Font"/>
                <a:cs typeface="One Little Font"/>
                <a:sym typeface="One Little Font"/>
              </a:rPr>
              <a:t>Right vs. Left Hemisphere</a:t>
            </a:r>
          </a:p>
        </p:txBody>
      </p:sp>
      <p:sp>
        <p:nvSpPr>
          <p:cNvPr name="TextBox 7" id="7"/>
          <p:cNvSpPr txBox="true"/>
          <p:nvPr/>
        </p:nvSpPr>
        <p:spPr>
          <a:xfrm rot="0">
            <a:off x="2651795" y="2966443"/>
            <a:ext cx="1204564" cy="660140"/>
          </a:xfrm>
          <a:prstGeom prst="rect">
            <a:avLst/>
          </a:prstGeom>
        </p:spPr>
        <p:txBody>
          <a:bodyPr anchor="t" rtlCol="false" tIns="0" lIns="0" bIns="0" rIns="0">
            <a:spAutoFit/>
          </a:bodyPr>
          <a:lstStyle/>
          <a:p>
            <a:pPr algn="ctr" marL="0" indent="0" lvl="0">
              <a:lnSpc>
                <a:spcPts val="5059"/>
              </a:lnSpc>
              <a:spcBef>
                <a:spcPct val="0"/>
              </a:spcBef>
            </a:pPr>
            <a:r>
              <a:rPr lang="en-US" sz="4728" strike="noStrike" u="none">
                <a:solidFill>
                  <a:srgbClr val="F1F1F1"/>
                </a:solidFill>
                <a:latin typeface="One Little Font"/>
                <a:ea typeface="One Little Font"/>
                <a:cs typeface="One Little Font"/>
                <a:sym typeface="One Little Font"/>
              </a:rPr>
              <a:t>Right</a:t>
            </a:r>
          </a:p>
        </p:txBody>
      </p:sp>
      <p:sp>
        <p:nvSpPr>
          <p:cNvPr name="TextBox 8" id="8"/>
          <p:cNvSpPr txBox="true"/>
          <p:nvPr/>
        </p:nvSpPr>
        <p:spPr>
          <a:xfrm rot="0">
            <a:off x="14514206" y="2966443"/>
            <a:ext cx="1039434" cy="660140"/>
          </a:xfrm>
          <a:prstGeom prst="rect">
            <a:avLst/>
          </a:prstGeom>
        </p:spPr>
        <p:txBody>
          <a:bodyPr anchor="t" rtlCol="false" tIns="0" lIns="0" bIns="0" rIns="0">
            <a:spAutoFit/>
          </a:bodyPr>
          <a:lstStyle/>
          <a:p>
            <a:pPr algn="ctr" marL="0" indent="0" lvl="0">
              <a:lnSpc>
                <a:spcPts val="5059"/>
              </a:lnSpc>
              <a:spcBef>
                <a:spcPct val="0"/>
              </a:spcBef>
            </a:pPr>
            <a:r>
              <a:rPr lang="en-US" sz="4728">
                <a:solidFill>
                  <a:srgbClr val="F1F1F1"/>
                </a:solidFill>
                <a:latin typeface="One Little Font"/>
                <a:ea typeface="One Little Font"/>
                <a:cs typeface="One Little Font"/>
                <a:sym typeface="One Little Font"/>
              </a:rPr>
              <a:t>Left</a:t>
            </a:r>
          </a:p>
        </p:txBody>
      </p:sp>
      <p:sp>
        <p:nvSpPr>
          <p:cNvPr name="TextBox 9" id="9"/>
          <p:cNvSpPr txBox="true"/>
          <p:nvPr/>
        </p:nvSpPr>
        <p:spPr>
          <a:xfrm rot="0">
            <a:off x="2006947" y="4393452"/>
            <a:ext cx="3698825" cy="308610"/>
          </a:xfrm>
          <a:prstGeom prst="rect">
            <a:avLst/>
          </a:prstGeom>
        </p:spPr>
        <p:txBody>
          <a:bodyPr anchor="t" rtlCol="false" tIns="0" lIns="0" bIns="0" rIns="0">
            <a:spAutoFit/>
          </a:bodyPr>
          <a:lstStyle/>
          <a:p>
            <a:pPr algn="l">
              <a:lnSpc>
                <a:spcPts val="2520"/>
              </a:lnSpc>
            </a:pPr>
            <a:r>
              <a:rPr lang="en-US" b="true" sz="2000">
                <a:solidFill>
                  <a:srgbClr val="000000"/>
                </a:solidFill>
                <a:latin typeface="Circe Bold"/>
                <a:ea typeface="Circe Bold"/>
                <a:cs typeface="Circe Bold"/>
                <a:sym typeface="Circe Bold"/>
              </a:rPr>
              <a:t>Artistic skills</a:t>
            </a:r>
          </a:p>
        </p:txBody>
      </p:sp>
      <p:sp>
        <p:nvSpPr>
          <p:cNvPr name="TextBox 10" id="10"/>
          <p:cNvSpPr txBox="true"/>
          <p:nvPr/>
        </p:nvSpPr>
        <p:spPr>
          <a:xfrm rot="0">
            <a:off x="13704227" y="4393452"/>
            <a:ext cx="3698825" cy="308610"/>
          </a:xfrm>
          <a:prstGeom prst="rect">
            <a:avLst/>
          </a:prstGeom>
        </p:spPr>
        <p:txBody>
          <a:bodyPr anchor="t" rtlCol="false" tIns="0" lIns="0" bIns="0" rIns="0">
            <a:spAutoFit/>
          </a:bodyPr>
          <a:lstStyle/>
          <a:p>
            <a:pPr algn="l">
              <a:lnSpc>
                <a:spcPts val="2520"/>
              </a:lnSpc>
            </a:pPr>
            <a:r>
              <a:rPr lang="en-US" b="true" sz="2000">
                <a:solidFill>
                  <a:srgbClr val="000000"/>
                </a:solidFill>
                <a:latin typeface="Circe Bold"/>
                <a:ea typeface="Circe Bold"/>
                <a:cs typeface="Circe Bold"/>
                <a:sym typeface="Circe Bold"/>
              </a:rPr>
              <a:t>Mathematical Abilities</a:t>
            </a:r>
          </a:p>
        </p:txBody>
      </p:sp>
      <p:sp>
        <p:nvSpPr>
          <p:cNvPr name="TextBox 11" id="11"/>
          <p:cNvSpPr txBox="true"/>
          <p:nvPr/>
        </p:nvSpPr>
        <p:spPr>
          <a:xfrm rot="0">
            <a:off x="2006947" y="6276502"/>
            <a:ext cx="3698825" cy="308610"/>
          </a:xfrm>
          <a:prstGeom prst="rect">
            <a:avLst/>
          </a:prstGeom>
        </p:spPr>
        <p:txBody>
          <a:bodyPr anchor="t" rtlCol="false" tIns="0" lIns="0" bIns="0" rIns="0">
            <a:spAutoFit/>
          </a:bodyPr>
          <a:lstStyle/>
          <a:p>
            <a:pPr algn="l">
              <a:lnSpc>
                <a:spcPts val="2520"/>
              </a:lnSpc>
            </a:pPr>
            <a:r>
              <a:rPr lang="en-US" b="true" sz="2000">
                <a:solidFill>
                  <a:srgbClr val="000000"/>
                </a:solidFill>
                <a:latin typeface="Circe Bold"/>
                <a:ea typeface="Circe Bold"/>
                <a:cs typeface="Circe Bold"/>
                <a:sym typeface="Circe Bold"/>
              </a:rPr>
              <a:t>Recognizing Patterns</a:t>
            </a:r>
          </a:p>
        </p:txBody>
      </p:sp>
      <p:sp>
        <p:nvSpPr>
          <p:cNvPr name="TextBox 12" id="12"/>
          <p:cNvSpPr txBox="true"/>
          <p:nvPr/>
        </p:nvSpPr>
        <p:spPr>
          <a:xfrm rot="0">
            <a:off x="13704227" y="6276502"/>
            <a:ext cx="3698825" cy="308610"/>
          </a:xfrm>
          <a:prstGeom prst="rect">
            <a:avLst/>
          </a:prstGeom>
        </p:spPr>
        <p:txBody>
          <a:bodyPr anchor="t" rtlCol="false" tIns="0" lIns="0" bIns="0" rIns="0">
            <a:spAutoFit/>
          </a:bodyPr>
          <a:lstStyle/>
          <a:p>
            <a:pPr algn="l">
              <a:lnSpc>
                <a:spcPts val="2520"/>
              </a:lnSpc>
            </a:pPr>
            <a:r>
              <a:rPr lang="en-US" b="true" sz="2000">
                <a:solidFill>
                  <a:srgbClr val="000000"/>
                </a:solidFill>
                <a:latin typeface="Circe Bold"/>
                <a:ea typeface="Circe Bold"/>
                <a:cs typeface="Circe Bold"/>
                <a:sym typeface="Circe Bold"/>
              </a:rPr>
              <a:t>Logical Reasoning</a:t>
            </a:r>
          </a:p>
        </p:txBody>
      </p:sp>
      <p:sp>
        <p:nvSpPr>
          <p:cNvPr name="TextBox 13" id="13"/>
          <p:cNvSpPr txBox="true"/>
          <p:nvPr/>
        </p:nvSpPr>
        <p:spPr>
          <a:xfrm rot="0">
            <a:off x="2006947" y="8161500"/>
            <a:ext cx="3698825" cy="308610"/>
          </a:xfrm>
          <a:prstGeom prst="rect">
            <a:avLst/>
          </a:prstGeom>
        </p:spPr>
        <p:txBody>
          <a:bodyPr anchor="t" rtlCol="false" tIns="0" lIns="0" bIns="0" rIns="0">
            <a:spAutoFit/>
          </a:bodyPr>
          <a:lstStyle/>
          <a:p>
            <a:pPr algn="l">
              <a:lnSpc>
                <a:spcPts val="2520"/>
              </a:lnSpc>
            </a:pPr>
            <a:r>
              <a:rPr lang="en-US" b="true" sz="2000">
                <a:solidFill>
                  <a:srgbClr val="000000"/>
                </a:solidFill>
                <a:latin typeface="Circe Bold"/>
                <a:ea typeface="Circe Bold"/>
                <a:cs typeface="Circe Bold"/>
                <a:sym typeface="Circe Bold"/>
              </a:rPr>
              <a:t>Holistic Thinking</a:t>
            </a:r>
          </a:p>
        </p:txBody>
      </p:sp>
      <p:sp>
        <p:nvSpPr>
          <p:cNvPr name="TextBox 14" id="14"/>
          <p:cNvSpPr txBox="true"/>
          <p:nvPr/>
        </p:nvSpPr>
        <p:spPr>
          <a:xfrm rot="0">
            <a:off x="13704227" y="8161500"/>
            <a:ext cx="3698825" cy="308610"/>
          </a:xfrm>
          <a:prstGeom prst="rect">
            <a:avLst/>
          </a:prstGeom>
        </p:spPr>
        <p:txBody>
          <a:bodyPr anchor="t" rtlCol="false" tIns="0" lIns="0" bIns="0" rIns="0">
            <a:spAutoFit/>
          </a:bodyPr>
          <a:lstStyle/>
          <a:p>
            <a:pPr algn="l">
              <a:lnSpc>
                <a:spcPts val="2520"/>
              </a:lnSpc>
            </a:pPr>
            <a:r>
              <a:rPr lang="en-US" b="true" sz="2000">
                <a:solidFill>
                  <a:srgbClr val="000000"/>
                </a:solidFill>
                <a:latin typeface="Circe Bold"/>
                <a:ea typeface="Circe Bold"/>
                <a:cs typeface="Circe Bold"/>
                <a:sym typeface="Circe Bold"/>
              </a:rPr>
              <a:t>Sequential Processing</a:t>
            </a:r>
          </a:p>
        </p:txBody>
      </p:sp>
      <p:sp>
        <p:nvSpPr>
          <p:cNvPr name="TextBox 15" id="15"/>
          <p:cNvSpPr txBox="true"/>
          <p:nvPr/>
        </p:nvSpPr>
        <p:spPr>
          <a:xfrm rot="0">
            <a:off x="2006947" y="4864939"/>
            <a:ext cx="3698825" cy="622935"/>
          </a:xfrm>
          <a:prstGeom prst="rect">
            <a:avLst/>
          </a:prstGeom>
        </p:spPr>
        <p:txBody>
          <a:bodyPr anchor="t" rtlCol="false" tIns="0" lIns="0" bIns="0" rIns="0">
            <a:spAutoFit/>
          </a:bodyPr>
          <a:lstStyle/>
          <a:p>
            <a:pPr algn="l">
              <a:lnSpc>
                <a:spcPts val="2520"/>
              </a:lnSpc>
            </a:pPr>
            <a:r>
              <a:rPr lang="en-US" sz="2000">
                <a:solidFill>
                  <a:srgbClr val="000000"/>
                </a:solidFill>
                <a:latin typeface="Circe"/>
                <a:ea typeface="Circe"/>
                <a:cs typeface="Circe"/>
                <a:sym typeface="Circe"/>
              </a:rPr>
              <a:t>Drawing, painting, and other forms of artistic expression.</a:t>
            </a:r>
          </a:p>
        </p:txBody>
      </p:sp>
      <p:sp>
        <p:nvSpPr>
          <p:cNvPr name="TextBox 16" id="16"/>
          <p:cNvSpPr txBox="true"/>
          <p:nvPr/>
        </p:nvSpPr>
        <p:spPr>
          <a:xfrm rot="0">
            <a:off x="13704227" y="4864939"/>
            <a:ext cx="3698825" cy="622935"/>
          </a:xfrm>
          <a:prstGeom prst="rect">
            <a:avLst/>
          </a:prstGeom>
        </p:spPr>
        <p:txBody>
          <a:bodyPr anchor="t" rtlCol="false" tIns="0" lIns="0" bIns="0" rIns="0">
            <a:spAutoFit/>
          </a:bodyPr>
          <a:lstStyle/>
          <a:p>
            <a:pPr algn="l">
              <a:lnSpc>
                <a:spcPts val="2520"/>
              </a:lnSpc>
            </a:pPr>
            <a:r>
              <a:rPr lang="en-US" sz="2000">
                <a:solidFill>
                  <a:srgbClr val="000000"/>
                </a:solidFill>
                <a:latin typeface="Circe"/>
                <a:ea typeface="Circe"/>
                <a:cs typeface="Circe"/>
                <a:sym typeface="Circe"/>
              </a:rPr>
              <a:t>Solving mathematical problems, understanding numerical data.</a:t>
            </a:r>
          </a:p>
        </p:txBody>
      </p:sp>
      <p:sp>
        <p:nvSpPr>
          <p:cNvPr name="TextBox 17" id="17"/>
          <p:cNvSpPr txBox="true"/>
          <p:nvPr/>
        </p:nvSpPr>
        <p:spPr>
          <a:xfrm rot="0">
            <a:off x="2006947" y="6747990"/>
            <a:ext cx="3034572" cy="622935"/>
          </a:xfrm>
          <a:prstGeom prst="rect">
            <a:avLst/>
          </a:prstGeom>
        </p:spPr>
        <p:txBody>
          <a:bodyPr anchor="t" rtlCol="false" tIns="0" lIns="0" bIns="0" rIns="0">
            <a:spAutoFit/>
          </a:bodyPr>
          <a:lstStyle/>
          <a:p>
            <a:pPr algn="l">
              <a:lnSpc>
                <a:spcPts val="2520"/>
              </a:lnSpc>
            </a:pPr>
            <a:r>
              <a:rPr lang="en-US" sz="2000">
                <a:solidFill>
                  <a:srgbClr val="000000"/>
                </a:solidFill>
                <a:latin typeface="Circe"/>
                <a:ea typeface="Circe"/>
                <a:cs typeface="Circe"/>
                <a:sym typeface="Circe"/>
              </a:rPr>
              <a:t>Identifying patterns in data, art, and nature.</a:t>
            </a:r>
          </a:p>
        </p:txBody>
      </p:sp>
      <p:sp>
        <p:nvSpPr>
          <p:cNvPr name="TextBox 18" id="18"/>
          <p:cNvSpPr txBox="true"/>
          <p:nvPr/>
        </p:nvSpPr>
        <p:spPr>
          <a:xfrm rot="0">
            <a:off x="13704227" y="6747990"/>
            <a:ext cx="3555073" cy="622935"/>
          </a:xfrm>
          <a:prstGeom prst="rect">
            <a:avLst/>
          </a:prstGeom>
        </p:spPr>
        <p:txBody>
          <a:bodyPr anchor="t" rtlCol="false" tIns="0" lIns="0" bIns="0" rIns="0">
            <a:spAutoFit/>
          </a:bodyPr>
          <a:lstStyle/>
          <a:p>
            <a:pPr algn="l">
              <a:lnSpc>
                <a:spcPts val="2520"/>
              </a:lnSpc>
            </a:pPr>
            <a:r>
              <a:rPr lang="en-US" sz="2000">
                <a:solidFill>
                  <a:srgbClr val="000000"/>
                </a:solidFill>
                <a:latin typeface="Circe"/>
                <a:ea typeface="Circe"/>
                <a:cs typeface="Circe"/>
                <a:sym typeface="Circe"/>
              </a:rPr>
              <a:t>Making logical connections, problem-solving.</a:t>
            </a:r>
          </a:p>
        </p:txBody>
      </p:sp>
      <p:sp>
        <p:nvSpPr>
          <p:cNvPr name="TextBox 19" id="19"/>
          <p:cNvSpPr txBox="true"/>
          <p:nvPr/>
        </p:nvSpPr>
        <p:spPr>
          <a:xfrm rot="0">
            <a:off x="2006947" y="8632987"/>
            <a:ext cx="2741520" cy="937260"/>
          </a:xfrm>
          <a:prstGeom prst="rect">
            <a:avLst/>
          </a:prstGeom>
        </p:spPr>
        <p:txBody>
          <a:bodyPr anchor="t" rtlCol="false" tIns="0" lIns="0" bIns="0" rIns="0">
            <a:spAutoFit/>
          </a:bodyPr>
          <a:lstStyle/>
          <a:p>
            <a:pPr algn="l">
              <a:lnSpc>
                <a:spcPts val="2520"/>
              </a:lnSpc>
            </a:pPr>
            <a:r>
              <a:rPr lang="en-US" sz="2000">
                <a:solidFill>
                  <a:srgbClr val="000000"/>
                </a:solidFill>
                <a:latin typeface="Circe"/>
                <a:ea typeface="Circe"/>
                <a:cs typeface="Circe"/>
                <a:sym typeface="Circe"/>
              </a:rPr>
              <a:t>Seeing the big picture and making connections between concepts.</a:t>
            </a:r>
          </a:p>
        </p:txBody>
      </p:sp>
      <p:sp>
        <p:nvSpPr>
          <p:cNvPr name="TextBox 20" id="20"/>
          <p:cNvSpPr txBox="true"/>
          <p:nvPr/>
        </p:nvSpPr>
        <p:spPr>
          <a:xfrm rot="0">
            <a:off x="13704227" y="8632987"/>
            <a:ext cx="3555073" cy="937260"/>
          </a:xfrm>
          <a:prstGeom prst="rect">
            <a:avLst/>
          </a:prstGeom>
        </p:spPr>
        <p:txBody>
          <a:bodyPr anchor="t" rtlCol="false" tIns="0" lIns="0" bIns="0" rIns="0">
            <a:spAutoFit/>
          </a:bodyPr>
          <a:lstStyle/>
          <a:p>
            <a:pPr algn="l">
              <a:lnSpc>
                <a:spcPts val="2520"/>
              </a:lnSpc>
            </a:pPr>
            <a:r>
              <a:rPr lang="en-US" sz="2000">
                <a:solidFill>
                  <a:srgbClr val="000000"/>
                </a:solidFill>
                <a:latin typeface="Circe"/>
                <a:ea typeface="Circe"/>
                <a:cs typeface="Circe"/>
                <a:sym typeface="Circe"/>
              </a:rPr>
              <a:t>Understanding and organizing information in a sequential manner.</a:t>
            </a:r>
          </a:p>
        </p:txBody>
      </p:sp>
    </p:spTree>
  </p:cSld>
  <p:clrMapOvr>
    <a:masterClrMapping/>
  </p:clrMapOvr>
</p:sld>
</file>

<file path=ppt/slides/slide13.xml><?xml version="1.0" encoding="utf-8"?>
<p:sld xmlns:p="http://schemas.openxmlformats.org/presentationml/2006/main" xmlns:a="http://schemas.openxmlformats.org/drawingml/2006/main" xmlns:r="http://schemas.openxmlformats.org/officeDocument/2006/relationships">
  <p:cSld>
    <p:bg>
      <p:bgPr>
        <a:solidFill>
          <a:srgbClr val="538C4F"/>
        </a:solidFill>
      </p:bgPr>
    </p:bg>
    <p:spTree>
      <p:nvGrpSpPr>
        <p:cNvPr id="1" name=""/>
        <p:cNvGrpSpPr/>
        <p:nvPr/>
      </p:nvGrpSpPr>
      <p:grpSpPr>
        <a:xfrm>
          <a:off x="0" y="0"/>
          <a:ext cx="0" cy="0"/>
          <a:chOff x="0" y="0"/>
          <a:chExt cx="0" cy="0"/>
        </a:xfrm>
      </p:grpSpPr>
      <p:sp>
        <p:nvSpPr>
          <p:cNvPr name="Freeform 2" id="2"/>
          <p:cNvSpPr/>
          <p:nvPr/>
        </p:nvSpPr>
        <p:spPr>
          <a:xfrm flipH="false" flipV="false" rot="0">
            <a:off x="0" y="-162442"/>
            <a:ext cx="18288000" cy="10814020"/>
          </a:xfrm>
          <a:custGeom>
            <a:avLst/>
            <a:gdLst/>
            <a:ahLst/>
            <a:cxnLst/>
            <a:rect r="r" b="b" t="t" l="l"/>
            <a:pathLst>
              <a:path h="10814020" w="18288000">
                <a:moveTo>
                  <a:pt x="0" y="0"/>
                </a:moveTo>
                <a:lnTo>
                  <a:pt x="18288000" y="0"/>
                </a:lnTo>
                <a:lnTo>
                  <a:pt x="18288000" y="10814019"/>
                </a:lnTo>
                <a:lnTo>
                  <a:pt x="0" y="10814019"/>
                </a:lnTo>
                <a:lnTo>
                  <a:pt x="0" y="0"/>
                </a:lnTo>
                <a:close/>
              </a:path>
            </a:pathLst>
          </a:custGeom>
          <a:blipFill>
            <a:blip r:embed="rId2">
              <a:alphaModFix amt="18000"/>
              <a:extLst>
                <a:ext uri="{96DAC541-7B7A-43D3-8B79-37D633B846F1}">
                  <asvg:svgBlip xmlns:asvg="http://schemas.microsoft.com/office/drawing/2016/SVG/main" r:embed="rId3"/>
                </a:ext>
              </a:extLst>
            </a:blip>
            <a:stretch>
              <a:fillRect l="0" t="0" r="0" b="-22376"/>
            </a:stretch>
          </a:blipFill>
        </p:spPr>
      </p:sp>
      <p:sp>
        <p:nvSpPr>
          <p:cNvPr name="Freeform 3" id="3"/>
          <p:cNvSpPr/>
          <p:nvPr/>
        </p:nvSpPr>
        <p:spPr>
          <a:xfrm flipH="false" flipV="false" rot="-70606">
            <a:off x="7177166" y="4033111"/>
            <a:ext cx="3938268" cy="6441055"/>
          </a:xfrm>
          <a:custGeom>
            <a:avLst/>
            <a:gdLst/>
            <a:ahLst/>
            <a:cxnLst/>
            <a:rect r="r" b="b" t="t" l="l"/>
            <a:pathLst>
              <a:path h="6441055" w="3938268">
                <a:moveTo>
                  <a:pt x="0" y="0"/>
                </a:moveTo>
                <a:lnTo>
                  <a:pt x="3938268" y="0"/>
                </a:lnTo>
                <a:lnTo>
                  <a:pt x="3938268" y="6441055"/>
                </a:lnTo>
                <a:lnTo>
                  <a:pt x="0" y="6441055"/>
                </a:lnTo>
                <a:lnTo>
                  <a:pt x="0" y="0"/>
                </a:lnTo>
                <a:close/>
              </a:path>
            </a:pathLst>
          </a:custGeom>
          <a:blipFill>
            <a:blip r:embed="rId4"/>
            <a:stretch>
              <a:fillRect l="-77138" t="-39751" r="-51425" b="0"/>
            </a:stretch>
          </a:blipFill>
        </p:spPr>
      </p:sp>
      <p:sp>
        <p:nvSpPr>
          <p:cNvPr name="Freeform 4" id="4"/>
          <p:cNvSpPr/>
          <p:nvPr/>
        </p:nvSpPr>
        <p:spPr>
          <a:xfrm flipH="false" flipV="false" rot="-1761603">
            <a:off x="5363456" y="4076579"/>
            <a:ext cx="1689634" cy="1456158"/>
          </a:xfrm>
          <a:custGeom>
            <a:avLst/>
            <a:gdLst/>
            <a:ahLst/>
            <a:cxnLst/>
            <a:rect r="r" b="b" t="t" l="l"/>
            <a:pathLst>
              <a:path h="1456158" w="1689634">
                <a:moveTo>
                  <a:pt x="0" y="0"/>
                </a:moveTo>
                <a:lnTo>
                  <a:pt x="1689634" y="0"/>
                </a:lnTo>
                <a:lnTo>
                  <a:pt x="1689634" y="1456157"/>
                </a:lnTo>
                <a:lnTo>
                  <a:pt x="0" y="1456157"/>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5" id="5"/>
          <p:cNvSpPr/>
          <p:nvPr/>
        </p:nvSpPr>
        <p:spPr>
          <a:xfrm flipH="false" flipV="false" rot="8300456">
            <a:off x="10264770" y="2835866"/>
            <a:ext cx="1329941" cy="1890098"/>
          </a:xfrm>
          <a:custGeom>
            <a:avLst/>
            <a:gdLst/>
            <a:ahLst/>
            <a:cxnLst/>
            <a:rect r="r" b="b" t="t" l="l"/>
            <a:pathLst>
              <a:path h="1890098" w="1329941">
                <a:moveTo>
                  <a:pt x="0" y="0"/>
                </a:moveTo>
                <a:lnTo>
                  <a:pt x="1329941" y="0"/>
                </a:lnTo>
                <a:lnTo>
                  <a:pt x="1329941" y="1890098"/>
                </a:lnTo>
                <a:lnTo>
                  <a:pt x="0" y="1890098"/>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6" id="6"/>
          <p:cNvSpPr/>
          <p:nvPr/>
        </p:nvSpPr>
        <p:spPr>
          <a:xfrm flipH="false" flipV="false" rot="449148">
            <a:off x="11981247" y="4160062"/>
            <a:ext cx="1386844" cy="1537831"/>
          </a:xfrm>
          <a:custGeom>
            <a:avLst/>
            <a:gdLst/>
            <a:ahLst/>
            <a:cxnLst/>
            <a:rect r="r" b="b" t="t" l="l"/>
            <a:pathLst>
              <a:path h="1537831" w="1386844">
                <a:moveTo>
                  <a:pt x="0" y="0"/>
                </a:moveTo>
                <a:lnTo>
                  <a:pt x="1386844" y="0"/>
                </a:lnTo>
                <a:lnTo>
                  <a:pt x="1386844" y="1537831"/>
                </a:lnTo>
                <a:lnTo>
                  <a:pt x="0" y="1537831"/>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a:ln cap="sq">
            <a:noFill/>
            <a:prstDash val="solid"/>
            <a:miter/>
          </a:ln>
        </p:spPr>
      </p:sp>
      <p:sp>
        <p:nvSpPr>
          <p:cNvPr name="Freeform 7" id="7"/>
          <p:cNvSpPr/>
          <p:nvPr/>
        </p:nvSpPr>
        <p:spPr>
          <a:xfrm flipH="true" flipV="false" rot="2387204">
            <a:off x="11349242" y="6099555"/>
            <a:ext cx="2224375" cy="1917007"/>
          </a:xfrm>
          <a:custGeom>
            <a:avLst/>
            <a:gdLst/>
            <a:ahLst/>
            <a:cxnLst/>
            <a:rect r="r" b="b" t="t" l="l"/>
            <a:pathLst>
              <a:path h="1917007" w="2224375">
                <a:moveTo>
                  <a:pt x="2224375" y="0"/>
                </a:moveTo>
                <a:lnTo>
                  <a:pt x="0" y="0"/>
                </a:lnTo>
                <a:lnTo>
                  <a:pt x="0" y="1917007"/>
                </a:lnTo>
                <a:lnTo>
                  <a:pt x="2224375" y="1917007"/>
                </a:lnTo>
                <a:lnTo>
                  <a:pt x="2224375" y="0"/>
                </a:lnTo>
                <a:close/>
              </a:path>
            </a:pathLst>
          </a:custGeom>
          <a:blipFill>
            <a:blip r:embed="rId11">
              <a:extLst>
                <a:ext uri="{96DAC541-7B7A-43D3-8B79-37D633B846F1}">
                  <asvg:svgBlip xmlns:asvg="http://schemas.microsoft.com/office/drawing/2016/SVG/main" r:embed="rId12"/>
                </a:ext>
              </a:extLst>
            </a:blip>
            <a:stretch>
              <a:fillRect l="0" t="0" r="0" b="0"/>
            </a:stretch>
          </a:blipFill>
          <a:ln cap="sq">
            <a:noFill/>
            <a:prstDash val="solid"/>
            <a:miter/>
          </a:ln>
        </p:spPr>
      </p:sp>
      <p:sp>
        <p:nvSpPr>
          <p:cNvPr name="Freeform 8" id="8"/>
          <p:cNvSpPr/>
          <p:nvPr/>
        </p:nvSpPr>
        <p:spPr>
          <a:xfrm flipH="false" flipV="false" rot="-397656">
            <a:off x="5263994" y="6786277"/>
            <a:ext cx="2005612" cy="549036"/>
          </a:xfrm>
          <a:custGeom>
            <a:avLst/>
            <a:gdLst/>
            <a:ahLst/>
            <a:cxnLst/>
            <a:rect r="r" b="b" t="t" l="l"/>
            <a:pathLst>
              <a:path h="549036" w="2005612">
                <a:moveTo>
                  <a:pt x="0" y="0"/>
                </a:moveTo>
                <a:lnTo>
                  <a:pt x="2005611" y="0"/>
                </a:lnTo>
                <a:lnTo>
                  <a:pt x="2005611" y="549036"/>
                </a:lnTo>
                <a:lnTo>
                  <a:pt x="0" y="549036"/>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a:ln cap="sq">
            <a:noFill/>
            <a:prstDash val="solid"/>
            <a:miter/>
          </a:ln>
        </p:spPr>
      </p:sp>
      <p:sp>
        <p:nvSpPr>
          <p:cNvPr name="TextBox 9" id="9"/>
          <p:cNvSpPr txBox="true"/>
          <p:nvPr/>
        </p:nvSpPr>
        <p:spPr>
          <a:xfrm rot="0">
            <a:off x="658055" y="574148"/>
            <a:ext cx="16971891" cy="1640645"/>
          </a:xfrm>
          <a:prstGeom prst="rect">
            <a:avLst/>
          </a:prstGeom>
        </p:spPr>
        <p:txBody>
          <a:bodyPr anchor="t" rtlCol="false" tIns="0" lIns="0" bIns="0" rIns="0">
            <a:spAutoFit/>
          </a:bodyPr>
          <a:lstStyle/>
          <a:p>
            <a:pPr algn="ctr">
              <a:lnSpc>
                <a:spcPts val="12589"/>
              </a:lnSpc>
            </a:pPr>
            <a:r>
              <a:rPr lang="en-US" sz="11765">
                <a:solidFill>
                  <a:srgbClr val="FCBF2F"/>
                </a:solidFill>
                <a:latin typeface="One Little Font"/>
                <a:ea typeface="One Little Font"/>
                <a:cs typeface="One Little Font"/>
                <a:sym typeface="One Little Font"/>
              </a:rPr>
              <a:t>Frontal Lobe Functions</a:t>
            </a:r>
          </a:p>
        </p:txBody>
      </p:sp>
      <p:sp>
        <p:nvSpPr>
          <p:cNvPr name="TextBox 10" id="10"/>
          <p:cNvSpPr txBox="true"/>
          <p:nvPr/>
        </p:nvSpPr>
        <p:spPr>
          <a:xfrm rot="0">
            <a:off x="2090099" y="4136298"/>
            <a:ext cx="2350963" cy="448310"/>
          </a:xfrm>
          <a:prstGeom prst="rect">
            <a:avLst/>
          </a:prstGeom>
        </p:spPr>
        <p:txBody>
          <a:bodyPr anchor="t" rtlCol="false" tIns="0" lIns="0" bIns="0" rIns="0">
            <a:spAutoFit/>
          </a:bodyPr>
          <a:lstStyle/>
          <a:p>
            <a:pPr algn="ctr">
              <a:lnSpc>
                <a:spcPts val="3640"/>
              </a:lnSpc>
              <a:spcBef>
                <a:spcPct val="0"/>
              </a:spcBef>
            </a:pPr>
            <a:r>
              <a:rPr lang="en-US" b="true" sz="2600">
                <a:solidFill>
                  <a:srgbClr val="000000"/>
                </a:solidFill>
                <a:latin typeface="Circe Bold"/>
                <a:ea typeface="Circe Bold"/>
                <a:cs typeface="Circe Bold"/>
                <a:sym typeface="Circe Bold"/>
              </a:rPr>
              <a:t>Problem Solving</a:t>
            </a:r>
          </a:p>
        </p:txBody>
      </p:sp>
      <p:sp>
        <p:nvSpPr>
          <p:cNvPr name="TextBox 11" id="11"/>
          <p:cNvSpPr txBox="true"/>
          <p:nvPr/>
        </p:nvSpPr>
        <p:spPr>
          <a:xfrm rot="0">
            <a:off x="14168180" y="4136298"/>
            <a:ext cx="2245593" cy="448310"/>
          </a:xfrm>
          <a:prstGeom prst="rect">
            <a:avLst/>
          </a:prstGeom>
        </p:spPr>
        <p:txBody>
          <a:bodyPr anchor="t" rtlCol="false" tIns="0" lIns="0" bIns="0" rIns="0">
            <a:spAutoFit/>
          </a:bodyPr>
          <a:lstStyle/>
          <a:p>
            <a:pPr algn="ctr" marL="0" indent="0" lvl="0">
              <a:lnSpc>
                <a:spcPts val="3640"/>
              </a:lnSpc>
              <a:spcBef>
                <a:spcPct val="0"/>
              </a:spcBef>
            </a:pPr>
            <a:r>
              <a:rPr lang="en-US" b="true" sz="2600" strike="noStrike" u="none">
                <a:solidFill>
                  <a:srgbClr val="000000"/>
                </a:solidFill>
                <a:latin typeface="Circe Bold"/>
                <a:ea typeface="Circe Bold"/>
                <a:cs typeface="Circe Bold"/>
                <a:sym typeface="Circe Bold"/>
              </a:rPr>
              <a:t>Motor Function</a:t>
            </a:r>
          </a:p>
        </p:txBody>
      </p:sp>
      <p:sp>
        <p:nvSpPr>
          <p:cNvPr name="TextBox 12" id="12"/>
          <p:cNvSpPr txBox="true"/>
          <p:nvPr/>
        </p:nvSpPr>
        <p:spPr>
          <a:xfrm rot="0">
            <a:off x="7783785" y="2341297"/>
            <a:ext cx="2720429" cy="448310"/>
          </a:xfrm>
          <a:prstGeom prst="rect">
            <a:avLst/>
          </a:prstGeom>
        </p:spPr>
        <p:txBody>
          <a:bodyPr anchor="t" rtlCol="false" tIns="0" lIns="0" bIns="0" rIns="0">
            <a:spAutoFit/>
          </a:bodyPr>
          <a:lstStyle/>
          <a:p>
            <a:pPr algn="ctr">
              <a:lnSpc>
                <a:spcPts val="3640"/>
              </a:lnSpc>
              <a:spcBef>
                <a:spcPct val="0"/>
              </a:spcBef>
            </a:pPr>
            <a:r>
              <a:rPr lang="en-US" b="true" sz="2600">
                <a:solidFill>
                  <a:srgbClr val="000000"/>
                </a:solidFill>
                <a:latin typeface="Circe Bold"/>
                <a:ea typeface="Circe Bold"/>
                <a:cs typeface="Circe Bold"/>
                <a:sym typeface="Circe Bold"/>
              </a:rPr>
              <a:t>Speech Production</a:t>
            </a:r>
          </a:p>
        </p:txBody>
      </p:sp>
      <p:sp>
        <p:nvSpPr>
          <p:cNvPr name="TextBox 13" id="13"/>
          <p:cNvSpPr txBox="true"/>
          <p:nvPr/>
        </p:nvSpPr>
        <p:spPr>
          <a:xfrm rot="0">
            <a:off x="1718476" y="7000908"/>
            <a:ext cx="3094211" cy="448310"/>
          </a:xfrm>
          <a:prstGeom prst="rect">
            <a:avLst/>
          </a:prstGeom>
        </p:spPr>
        <p:txBody>
          <a:bodyPr anchor="t" rtlCol="false" tIns="0" lIns="0" bIns="0" rIns="0">
            <a:spAutoFit/>
          </a:bodyPr>
          <a:lstStyle/>
          <a:p>
            <a:pPr algn="ctr">
              <a:lnSpc>
                <a:spcPts val="3640"/>
              </a:lnSpc>
              <a:spcBef>
                <a:spcPct val="0"/>
              </a:spcBef>
            </a:pPr>
            <a:r>
              <a:rPr lang="en-US" b="true" sz="2600">
                <a:solidFill>
                  <a:srgbClr val="000000"/>
                </a:solidFill>
                <a:latin typeface="Circe Bold"/>
                <a:ea typeface="Circe Bold"/>
                <a:cs typeface="Circe Bold"/>
                <a:sym typeface="Circe Bold"/>
              </a:rPr>
              <a:t>Emotional Regulation</a:t>
            </a:r>
          </a:p>
        </p:txBody>
      </p:sp>
      <p:sp>
        <p:nvSpPr>
          <p:cNvPr name="TextBox 14" id="14"/>
          <p:cNvSpPr txBox="true"/>
          <p:nvPr/>
        </p:nvSpPr>
        <p:spPr>
          <a:xfrm rot="0">
            <a:off x="14690678" y="7000908"/>
            <a:ext cx="1200596" cy="448310"/>
          </a:xfrm>
          <a:prstGeom prst="rect">
            <a:avLst/>
          </a:prstGeom>
        </p:spPr>
        <p:txBody>
          <a:bodyPr anchor="t" rtlCol="false" tIns="0" lIns="0" bIns="0" rIns="0">
            <a:spAutoFit/>
          </a:bodyPr>
          <a:lstStyle/>
          <a:p>
            <a:pPr algn="ctr">
              <a:lnSpc>
                <a:spcPts val="3640"/>
              </a:lnSpc>
              <a:spcBef>
                <a:spcPct val="0"/>
              </a:spcBef>
            </a:pPr>
            <a:r>
              <a:rPr lang="en-US" b="true" sz="2600">
                <a:solidFill>
                  <a:srgbClr val="000000"/>
                </a:solidFill>
                <a:latin typeface="Circe Bold"/>
                <a:ea typeface="Circe Bold"/>
                <a:cs typeface="Circe Bold"/>
                <a:sym typeface="Circe Bold"/>
              </a:rPr>
              <a:t>M</a:t>
            </a:r>
            <a:r>
              <a:rPr lang="en-US" b="true" sz="2600">
                <a:solidFill>
                  <a:srgbClr val="000000"/>
                </a:solidFill>
                <a:latin typeface="Circe Bold"/>
                <a:ea typeface="Circe Bold"/>
                <a:cs typeface="Circe Bold"/>
                <a:sym typeface="Circe Bold"/>
              </a:rPr>
              <a:t>emory</a:t>
            </a:r>
          </a:p>
        </p:txBody>
      </p:sp>
      <p:sp>
        <p:nvSpPr>
          <p:cNvPr name="TextBox 15" id="15"/>
          <p:cNvSpPr txBox="true"/>
          <p:nvPr/>
        </p:nvSpPr>
        <p:spPr>
          <a:xfrm rot="0">
            <a:off x="1416169" y="5067300"/>
            <a:ext cx="3698825" cy="786129"/>
          </a:xfrm>
          <a:prstGeom prst="rect">
            <a:avLst/>
          </a:prstGeom>
        </p:spPr>
        <p:txBody>
          <a:bodyPr anchor="t" rtlCol="false" tIns="0" lIns="0" bIns="0" rIns="0">
            <a:spAutoFit/>
          </a:bodyPr>
          <a:lstStyle/>
          <a:p>
            <a:pPr algn="ctr" marL="0" indent="0" lvl="0">
              <a:lnSpc>
                <a:spcPts val="3260"/>
              </a:lnSpc>
            </a:pPr>
            <a:r>
              <a:rPr lang="en-US" sz="2000">
                <a:solidFill>
                  <a:srgbClr val="FFFFFF"/>
                </a:solidFill>
                <a:latin typeface="Circe"/>
                <a:ea typeface="Circe"/>
                <a:cs typeface="Circe"/>
                <a:sym typeface="Circe"/>
              </a:rPr>
              <a:t>Lorem ipsum dolor sit amet, consectetur adipiscing elit,.</a:t>
            </a:r>
          </a:p>
        </p:txBody>
      </p:sp>
      <p:sp>
        <p:nvSpPr>
          <p:cNvPr name="TextBox 16" id="16"/>
          <p:cNvSpPr txBox="true"/>
          <p:nvPr/>
        </p:nvSpPr>
        <p:spPr>
          <a:xfrm rot="0">
            <a:off x="7294588" y="3042616"/>
            <a:ext cx="3698825" cy="786129"/>
          </a:xfrm>
          <a:prstGeom prst="rect">
            <a:avLst/>
          </a:prstGeom>
        </p:spPr>
        <p:txBody>
          <a:bodyPr anchor="t" rtlCol="false" tIns="0" lIns="0" bIns="0" rIns="0">
            <a:spAutoFit/>
          </a:bodyPr>
          <a:lstStyle/>
          <a:p>
            <a:pPr algn="ctr" marL="0" indent="0" lvl="0">
              <a:lnSpc>
                <a:spcPts val="3260"/>
              </a:lnSpc>
              <a:spcBef>
                <a:spcPct val="0"/>
              </a:spcBef>
            </a:pPr>
            <a:r>
              <a:rPr lang="en-US" sz="2000" strike="noStrike" u="none">
                <a:solidFill>
                  <a:srgbClr val="FFFFFF"/>
                </a:solidFill>
                <a:latin typeface="Circe"/>
                <a:ea typeface="Circe"/>
                <a:cs typeface="Circe"/>
                <a:sym typeface="Circe"/>
              </a:rPr>
              <a:t>Lorem ipsum dolor sit amet, consectetur adipiscing elit,.</a:t>
            </a:r>
          </a:p>
        </p:txBody>
      </p:sp>
      <p:sp>
        <p:nvSpPr>
          <p:cNvPr name="TextBox 17" id="17"/>
          <p:cNvSpPr txBox="true"/>
          <p:nvPr/>
        </p:nvSpPr>
        <p:spPr>
          <a:xfrm rot="0">
            <a:off x="13441564" y="5067300"/>
            <a:ext cx="3698825" cy="786129"/>
          </a:xfrm>
          <a:prstGeom prst="rect">
            <a:avLst/>
          </a:prstGeom>
        </p:spPr>
        <p:txBody>
          <a:bodyPr anchor="t" rtlCol="false" tIns="0" lIns="0" bIns="0" rIns="0">
            <a:spAutoFit/>
          </a:bodyPr>
          <a:lstStyle/>
          <a:p>
            <a:pPr algn="ctr" marL="0" indent="0" lvl="0">
              <a:lnSpc>
                <a:spcPts val="3260"/>
              </a:lnSpc>
              <a:spcBef>
                <a:spcPct val="0"/>
              </a:spcBef>
            </a:pPr>
            <a:r>
              <a:rPr lang="en-US" sz="2000" strike="noStrike" u="none">
                <a:solidFill>
                  <a:srgbClr val="FFFFFF"/>
                </a:solidFill>
                <a:latin typeface="Circe"/>
                <a:ea typeface="Circe"/>
                <a:cs typeface="Circe"/>
                <a:sym typeface="Circe"/>
              </a:rPr>
              <a:t>Lorem ipsum dolor sit amet, consectetur adipiscing elit,.</a:t>
            </a:r>
          </a:p>
        </p:txBody>
      </p:sp>
      <p:sp>
        <p:nvSpPr>
          <p:cNvPr name="TextBox 18" id="18"/>
          <p:cNvSpPr txBox="true"/>
          <p:nvPr/>
        </p:nvSpPr>
        <p:spPr>
          <a:xfrm rot="0">
            <a:off x="1416169" y="7786269"/>
            <a:ext cx="3698825" cy="786129"/>
          </a:xfrm>
          <a:prstGeom prst="rect">
            <a:avLst/>
          </a:prstGeom>
        </p:spPr>
        <p:txBody>
          <a:bodyPr anchor="t" rtlCol="false" tIns="0" lIns="0" bIns="0" rIns="0">
            <a:spAutoFit/>
          </a:bodyPr>
          <a:lstStyle/>
          <a:p>
            <a:pPr algn="ctr" marL="0" indent="0" lvl="0">
              <a:lnSpc>
                <a:spcPts val="3260"/>
              </a:lnSpc>
              <a:spcBef>
                <a:spcPct val="0"/>
              </a:spcBef>
            </a:pPr>
            <a:r>
              <a:rPr lang="en-US" sz="2000" strike="noStrike" u="none">
                <a:solidFill>
                  <a:srgbClr val="FFFFFF"/>
                </a:solidFill>
                <a:latin typeface="Circe"/>
                <a:ea typeface="Circe"/>
                <a:cs typeface="Circe"/>
                <a:sym typeface="Circe"/>
              </a:rPr>
              <a:t>Lorem ipsum dolor sit amet, consectetur adipiscing elit,.</a:t>
            </a:r>
          </a:p>
        </p:txBody>
      </p:sp>
      <p:sp>
        <p:nvSpPr>
          <p:cNvPr name="TextBox 19" id="19"/>
          <p:cNvSpPr txBox="true"/>
          <p:nvPr/>
        </p:nvSpPr>
        <p:spPr>
          <a:xfrm rot="0">
            <a:off x="13441564" y="7786269"/>
            <a:ext cx="3698825" cy="786129"/>
          </a:xfrm>
          <a:prstGeom prst="rect">
            <a:avLst/>
          </a:prstGeom>
        </p:spPr>
        <p:txBody>
          <a:bodyPr anchor="t" rtlCol="false" tIns="0" lIns="0" bIns="0" rIns="0">
            <a:spAutoFit/>
          </a:bodyPr>
          <a:lstStyle/>
          <a:p>
            <a:pPr algn="ctr" marL="0" indent="0" lvl="0">
              <a:lnSpc>
                <a:spcPts val="3260"/>
              </a:lnSpc>
              <a:spcBef>
                <a:spcPct val="0"/>
              </a:spcBef>
            </a:pPr>
            <a:r>
              <a:rPr lang="en-US" sz="2000" strike="noStrike" u="none">
                <a:solidFill>
                  <a:srgbClr val="FFFFFF"/>
                </a:solidFill>
                <a:latin typeface="Circe"/>
                <a:ea typeface="Circe"/>
                <a:cs typeface="Circe"/>
                <a:sym typeface="Circe"/>
              </a:rPr>
              <a:t>Lorem ipsum dolor sit amet, consectetur adipiscing elit,.</a:t>
            </a:r>
          </a:p>
        </p:txBody>
      </p:sp>
    </p:spTree>
  </p:cSld>
  <p:clrMapOvr>
    <a:masterClrMapping/>
  </p:clrMapOvr>
</p:sld>
</file>

<file path=ppt/slides/slide14.xml><?xml version="1.0" encoding="utf-8"?>
<p:sld xmlns:p="http://schemas.openxmlformats.org/presentationml/2006/main" xmlns:a="http://schemas.openxmlformats.org/drawingml/2006/main" xmlns:r="http://schemas.openxmlformats.org/officeDocument/2006/relationships">
  <p:cSld>
    <p:bg>
      <p:bgPr>
        <a:solidFill>
          <a:srgbClr val="538C4F"/>
        </a:solidFill>
      </p:bgPr>
    </p:bg>
    <p:spTree>
      <p:nvGrpSpPr>
        <p:cNvPr id="1" name=""/>
        <p:cNvGrpSpPr/>
        <p:nvPr/>
      </p:nvGrpSpPr>
      <p:grpSpPr>
        <a:xfrm>
          <a:off x="0" y="0"/>
          <a:ext cx="0" cy="0"/>
          <a:chOff x="0" y="0"/>
          <a:chExt cx="0" cy="0"/>
        </a:xfrm>
      </p:grpSpPr>
      <p:sp>
        <p:nvSpPr>
          <p:cNvPr name="Freeform 2" id="2"/>
          <p:cNvSpPr/>
          <p:nvPr/>
        </p:nvSpPr>
        <p:spPr>
          <a:xfrm flipH="false" flipV="false" rot="0">
            <a:off x="0" y="-162442"/>
            <a:ext cx="18288000" cy="10814020"/>
          </a:xfrm>
          <a:custGeom>
            <a:avLst/>
            <a:gdLst/>
            <a:ahLst/>
            <a:cxnLst/>
            <a:rect r="r" b="b" t="t" l="l"/>
            <a:pathLst>
              <a:path h="10814020" w="18288000">
                <a:moveTo>
                  <a:pt x="0" y="0"/>
                </a:moveTo>
                <a:lnTo>
                  <a:pt x="18288000" y="0"/>
                </a:lnTo>
                <a:lnTo>
                  <a:pt x="18288000" y="10814019"/>
                </a:lnTo>
                <a:lnTo>
                  <a:pt x="0" y="10814019"/>
                </a:lnTo>
                <a:lnTo>
                  <a:pt x="0" y="0"/>
                </a:lnTo>
                <a:close/>
              </a:path>
            </a:pathLst>
          </a:custGeom>
          <a:blipFill>
            <a:blip r:embed="rId2">
              <a:alphaModFix amt="18000"/>
              <a:extLst>
                <a:ext uri="{96DAC541-7B7A-43D3-8B79-37D633B846F1}">
                  <asvg:svgBlip xmlns:asvg="http://schemas.microsoft.com/office/drawing/2016/SVG/main" r:embed="rId3"/>
                </a:ext>
              </a:extLst>
            </a:blip>
            <a:stretch>
              <a:fillRect l="0" t="0" r="0" b="-22376"/>
            </a:stretch>
          </a:blipFill>
        </p:spPr>
      </p:sp>
      <p:sp>
        <p:nvSpPr>
          <p:cNvPr name="Freeform 3" id="3"/>
          <p:cNvSpPr/>
          <p:nvPr/>
        </p:nvSpPr>
        <p:spPr>
          <a:xfrm flipH="false" flipV="false" rot="0">
            <a:off x="6514959" y="2395767"/>
            <a:ext cx="5258083" cy="6968543"/>
          </a:xfrm>
          <a:custGeom>
            <a:avLst/>
            <a:gdLst/>
            <a:ahLst/>
            <a:cxnLst/>
            <a:rect r="r" b="b" t="t" l="l"/>
            <a:pathLst>
              <a:path h="6968543" w="5258083">
                <a:moveTo>
                  <a:pt x="0" y="0"/>
                </a:moveTo>
                <a:lnTo>
                  <a:pt x="5258082" y="0"/>
                </a:lnTo>
                <a:lnTo>
                  <a:pt x="5258082" y="6968544"/>
                </a:lnTo>
                <a:lnTo>
                  <a:pt x="0" y="6968544"/>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12371863" y="2395767"/>
            <a:ext cx="5258083" cy="6968543"/>
          </a:xfrm>
          <a:custGeom>
            <a:avLst/>
            <a:gdLst/>
            <a:ahLst/>
            <a:cxnLst/>
            <a:rect r="r" b="b" t="t" l="l"/>
            <a:pathLst>
              <a:path h="6968543" w="5258083">
                <a:moveTo>
                  <a:pt x="0" y="0"/>
                </a:moveTo>
                <a:lnTo>
                  <a:pt x="5258082" y="0"/>
                </a:lnTo>
                <a:lnTo>
                  <a:pt x="5258082" y="6968544"/>
                </a:lnTo>
                <a:lnTo>
                  <a:pt x="0" y="6968544"/>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5" id="5"/>
          <p:cNvSpPr/>
          <p:nvPr/>
        </p:nvSpPr>
        <p:spPr>
          <a:xfrm flipH="false" flipV="false" rot="0">
            <a:off x="658055" y="2395767"/>
            <a:ext cx="5258083" cy="6968543"/>
          </a:xfrm>
          <a:custGeom>
            <a:avLst/>
            <a:gdLst/>
            <a:ahLst/>
            <a:cxnLst/>
            <a:rect r="r" b="b" t="t" l="l"/>
            <a:pathLst>
              <a:path h="6968543" w="5258083">
                <a:moveTo>
                  <a:pt x="0" y="0"/>
                </a:moveTo>
                <a:lnTo>
                  <a:pt x="5258082" y="0"/>
                </a:lnTo>
                <a:lnTo>
                  <a:pt x="5258082" y="6968544"/>
                </a:lnTo>
                <a:lnTo>
                  <a:pt x="0" y="6968544"/>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0">
            <a:off x="1318641" y="7255411"/>
            <a:ext cx="3975010" cy="171760"/>
          </a:xfrm>
          <a:custGeom>
            <a:avLst/>
            <a:gdLst/>
            <a:ahLst/>
            <a:cxnLst/>
            <a:rect r="r" b="b" t="t" l="l"/>
            <a:pathLst>
              <a:path h="171760" w="3975010">
                <a:moveTo>
                  <a:pt x="0" y="0"/>
                </a:moveTo>
                <a:lnTo>
                  <a:pt x="3975010" y="0"/>
                </a:lnTo>
                <a:lnTo>
                  <a:pt x="3975010" y="171759"/>
                </a:lnTo>
                <a:lnTo>
                  <a:pt x="0" y="171759"/>
                </a:lnTo>
                <a:lnTo>
                  <a:pt x="0" y="0"/>
                </a:lnTo>
                <a:close/>
              </a:path>
            </a:pathLst>
          </a:custGeom>
          <a:blipFill>
            <a:blip r:embed="rId6">
              <a:extLst>
                <a:ext uri="{96DAC541-7B7A-43D3-8B79-37D633B846F1}">
                  <asvg:svgBlip xmlns:asvg="http://schemas.microsoft.com/office/drawing/2016/SVG/main" r:embed="rId7"/>
                </a:ext>
              </a:extLst>
            </a:blip>
            <a:stretch>
              <a:fillRect l="-16624" t="-2404703" r="-15654" b="-1552443"/>
            </a:stretch>
          </a:blipFill>
        </p:spPr>
      </p:sp>
      <p:sp>
        <p:nvSpPr>
          <p:cNvPr name="Freeform 7" id="7"/>
          <p:cNvSpPr/>
          <p:nvPr/>
        </p:nvSpPr>
        <p:spPr>
          <a:xfrm flipH="false" flipV="false" rot="0">
            <a:off x="7156495" y="7255411"/>
            <a:ext cx="3975010" cy="171760"/>
          </a:xfrm>
          <a:custGeom>
            <a:avLst/>
            <a:gdLst/>
            <a:ahLst/>
            <a:cxnLst/>
            <a:rect r="r" b="b" t="t" l="l"/>
            <a:pathLst>
              <a:path h="171760" w="3975010">
                <a:moveTo>
                  <a:pt x="0" y="0"/>
                </a:moveTo>
                <a:lnTo>
                  <a:pt x="3975010" y="0"/>
                </a:lnTo>
                <a:lnTo>
                  <a:pt x="3975010" y="171759"/>
                </a:lnTo>
                <a:lnTo>
                  <a:pt x="0" y="171759"/>
                </a:lnTo>
                <a:lnTo>
                  <a:pt x="0" y="0"/>
                </a:lnTo>
                <a:close/>
              </a:path>
            </a:pathLst>
          </a:custGeom>
          <a:blipFill>
            <a:blip r:embed="rId6">
              <a:extLst>
                <a:ext uri="{96DAC541-7B7A-43D3-8B79-37D633B846F1}">
                  <asvg:svgBlip xmlns:asvg="http://schemas.microsoft.com/office/drawing/2016/SVG/main" r:embed="rId7"/>
                </a:ext>
              </a:extLst>
            </a:blip>
            <a:stretch>
              <a:fillRect l="-16624" t="-2404703" r="-15654" b="-1552443"/>
            </a:stretch>
          </a:blipFill>
        </p:spPr>
      </p:sp>
      <p:sp>
        <p:nvSpPr>
          <p:cNvPr name="Freeform 8" id="8"/>
          <p:cNvSpPr/>
          <p:nvPr/>
        </p:nvSpPr>
        <p:spPr>
          <a:xfrm flipH="false" flipV="false" rot="0">
            <a:off x="13013399" y="7255411"/>
            <a:ext cx="3975010" cy="171760"/>
          </a:xfrm>
          <a:custGeom>
            <a:avLst/>
            <a:gdLst/>
            <a:ahLst/>
            <a:cxnLst/>
            <a:rect r="r" b="b" t="t" l="l"/>
            <a:pathLst>
              <a:path h="171760" w="3975010">
                <a:moveTo>
                  <a:pt x="0" y="0"/>
                </a:moveTo>
                <a:lnTo>
                  <a:pt x="3975010" y="0"/>
                </a:lnTo>
                <a:lnTo>
                  <a:pt x="3975010" y="171759"/>
                </a:lnTo>
                <a:lnTo>
                  <a:pt x="0" y="171759"/>
                </a:lnTo>
                <a:lnTo>
                  <a:pt x="0" y="0"/>
                </a:lnTo>
                <a:close/>
              </a:path>
            </a:pathLst>
          </a:custGeom>
          <a:blipFill>
            <a:blip r:embed="rId6">
              <a:extLst>
                <a:ext uri="{96DAC541-7B7A-43D3-8B79-37D633B846F1}">
                  <asvg:svgBlip xmlns:asvg="http://schemas.microsoft.com/office/drawing/2016/SVG/main" r:embed="rId7"/>
                </a:ext>
              </a:extLst>
            </a:blip>
            <a:stretch>
              <a:fillRect l="-16624" t="-2404703" r="-15654" b="-1552443"/>
            </a:stretch>
          </a:blipFill>
        </p:spPr>
      </p:sp>
      <p:sp>
        <p:nvSpPr>
          <p:cNvPr name="TextBox 9" id="9"/>
          <p:cNvSpPr txBox="true"/>
          <p:nvPr/>
        </p:nvSpPr>
        <p:spPr>
          <a:xfrm rot="0">
            <a:off x="3287096" y="707498"/>
            <a:ext cx="11713808" cy="1640645"/>
          </a:xfrm>
          <a:prstGeom prst="rect">
            <a:avLst/>
          </a:prstGeom>
        </p:spPr>
        <p:txBody>
          <a:bodyPr anchor="t" rtlCol="false" tIns="0" lIns="0" bIns="0" rIns="0">
            <a:spAutoFit/>
          </a:bodyPr>
          <a:lstStyle/>
          <a:p>
            <a:pPr algn="ctr">
              <a:lnSpc>
                <a:spcPts val="12589"/>
              </a:lnSpc>
            </a:pPr>
            <a:r>
              <a:rPr lang="en-US" sz="11765">
                <a:solidFill>
                  <a:srgbClr val="FCBF2F"/>
                </a:solidFill>
                <a:latin typeface="One Little Font"/>
                <a:ea typeface="One Little Font"/>
                <a:cs typeface="One Little Font"/>
                <a:sym typeface="One Little Font"/>
              </a:rPr>
              <a:t>Brain Health</a:t>
            </a:r>
          </a:p>
        </p:txBody>
      </p:sp>
      <p:sp>
        <p:nvSpPr>
          <p:cNvPr name="TextBox 10" id="10"/>
          <p:cNvSpPr txBox="true"/>
          <p:nvPr/>
        </p:nvSpPr>
        <p:spPr>
          <a:xfrm rot="0">
            <a:off x="1405131" y="5851082"/>
            <a:ext cx="3763931" cy="1910714"/>
          </a:xfrm>
          <a:prstGeom prst="rect">
            <a:avLst/>
          </a:prstGeom>
        </p:spPr>
        <p:txBody>
          <a:bodyPr anchor="t" rtlCol="false" tIns="0" lIns="0" bIns="0" rIns="0">
            <a:spAutoFit/>
          </a:bodyPr>
          <a:lstStyle/>
          <a:p>
            <a:pPr algn="ctr" marL="0" indent="0" lvl="0">
              <a:lnSpc>
                <a:spcPts val="5250"/>
              </a:lnSpc>
            </a:pPr>
            <a:r>
              <a:rPr lang="en-US" sz="2100">
                <a:solidFill>
                  <a:srgbClr val="000000"/>
                </a:solidFill>
                <a:latin typeface="Circe"/>
                <a:ea typeface="Circe"/>
                <a:cs typeface="Circe"/>
                <a:sym typeface="Circe"/>
              </a:rPr>
              <a:t>Lorem ipsum dolor sit amet, consectetur adipiscing elit, sed do eiusmod tempor incididunt.</a:t>
            </a:r>
          </a:p>
        </p:txBody>
      </p:sp>
      <p:sp>
        <p:nvSpPr>
          <p:cNvPr name="TextBox 11" id="11"/>
          <p:cNvSpPr txBox="true"/>
          <p:nvPr/>
        </p:nvSpPr>
        <p:spPr>
          <a:xfrm rot="0">
            <a:off x="7262035" y="5851082"/>
            <a:ext cx="3763931" cy="1910714"/>
          </a:xfrm>
          <a:prstGeom prst="rect">
            <a:avLst/>
          </a:prstGeom>
        </p:spPr>
        <p:txBody>
          <a:bodyPr anchor="t" rtlCol="false" tIns="0" lIns="0" bIns="0" rIns="0">
            <a:spAutoFit/>
          </a:bodyPr>
          <a:lstStyle/>
          <a:p>
            <a:pPr algn="ctr" marL="0" indent="0" lvl="0">
              <a:lnSpc>
                <a:spcPts val="5250"/>
              </a:lnSpc>
            </a:pPr>
            <a:r>
              <a:rPr lang="en-US" sz="2100">
                <a:solidFill>
                  <a:srgbClr val="000000"/>
                </a:solidFill>
                <a:latin typeface="Circe"/>
                <a:ea typeface="Circe"/>
                <a:cs typeface="Circe"/>
                <a:sym typeface="Circe"/>
              </a:rPr>
              <a:t>Lorem ipsum dolor sit amet, consectetur adipiscing elit, sed do eiusmod tempor incididunt.</a:t>
            </a:r>
          </a:p>
        </p:txBody>
      </p:sp>
      <p:sp>
        <p:nvSpPr>
          <p:cNvPr name="TextBox 12" id="12"/>
          <p:cNvSpPr txBox="true"/>
          <p:nvPr/>
        </p:nvSpPr>
        <p:spPr>
          <a:xfrm rot="0">
            <a:off x="13013399" y="5851082"/>
            <a:ext cx="3763931" cy="1910714"/>
          </a:xfrm>
          <a:prstGeom prst="rect">
            <a:avLst/>
          </a:prstGeom>
        </p:spPr>
        <p:txBody>
          <a:bodyPr anchor="t" rtlCol="false" tIns="0" lIns="0" bIns="0" rIns="0">
            <a:spAutoFit/>
          </a:bodyPr>
          <a:lstStyle/>
          <a:p>
            <a:pPr algn="ctr" marL="0" indent="0" lvl="0">
              <a:lnSpc>
                <a:spcPts val="5250"/>
              </a:lnSpc>
            </a:pPr>
            <a:r>
              <a:rPr lang="en-US" sz="2100">
                <a:solidFill>
                  <a:srgbClr val="000000"/>
                </a:solidFill>
                <a:latin typeface="Circe"/>
                <a:ea typeface="Circe"/>
                <a:cs typeface="Circe"/>
                <a:sym typeface="Circe"/>
              </a:rPr>
              <a:t>Lorem ipsum dolor sit amet, consectetur adipiscing elit, sed do eiusmod tempor incididunt.</a:t>
            </a:r>
          </a:p>
        </p:txBody>
      </p:sp>
      <p:sp>
        <p:nvSpPr>
          <p:cNvPr name="TextBox 13" id="13"/>
          <p:cNvSpPr txBox="true"/>
          <p:nvPr/>
        </p:nvSpPr>
        <p:spPr>
          <a:xfrm rot="0">
            <a:off x="2332728" y="4508013"/>
            <a:ext cx="1908735" cy="520851"/>
          </a:xfrm>
          <a:prstGeom prst="rect">
            <a:avLst/>
          </a:prstGeom>
        </p:spPr>
        <p:txBody>
          <a:bodyPr anchor="t" rtlCol="false" tIns="0" lIns="0" bIns="0" rIns="0">
            <a:spAutoFit/>
          </a:bodyPr>
          <a:lstStyle/>
          <a:p>
            <a:pPr algn="ctr">
              <a:lnSpc>
                <a:spcPts val="4412"/>
              </a:lnSpc>
              <a:spcBef>
                <a:spcPct val="0"/>
              </a:spcBef>
            </a:pPr>
            <a:r>
              <a:rPr lang="en-US" b="true" sz="2707">
                <a:solidFill>
                  <a:srgbClr val="000000"/>
                </a:solidFill>
                <a:latin typeface="Circe Bold"/>
                <a:ea typeface="Circe Bold"/>
                <a:cs typeface="Circe Bold"/>
                <a:sym typeface="Circe Bold"/>
              </a:rPr>
              <a:t>Healthy Diet</a:t>
            </a:r>
          </a:p>
        </p:txBody>
      </p:sp>
      <p:sp>
        <p:nvSpPr>
          <p:cNvPr name="TextBox 14" id="14"/>
          <p:cNvSpPr txBox="true"/>
          <p:nvPr/>
        </p:nvSpPr>
        <p:spPr>
          <a:xfrm rot="0">
            <a:off x="7901711" y="4508013"/>
            <a:ext cx="2484579" cy="520851"/>
          </a:xfrm>
          <a:prstGeom prst="rect">
            <a:avLst/>
          </a:prstGeom>
        </p:spPr>
        <p:txBody>
          <a:bodyPr anchor="t" rtlCol="false" tIns="0" lIns="0" bIns="0" rIns="0">
            <a:spAutoFit/>
          </a:bodyPr>
          <a:lstStyle/>
          <a:p>
            <a:pPr algn="ctr">
              <a:lnSpc>
                <a:spcPts val="4412"/>
              </a:lnSpc>
              <a:spcBef>
                <a:spcPct val="0"/>
              </a:spcBef>
            </a:pPr>
            <a:r>
              <a:rPr lang="en-US" b="true" sz="2707">
                <a:solidFill>
                  <a:srgbClr val="000000"/>
                </a:solidFill>
                <a:latin typeface="Circe Bold"/>
                <a:ea typeface="Circe Bold"/>
                <a:cs typeface="Circe Bold"/>
                <a:sym typeface="Circe Bold"/>
              </a:rPr>
              <a:t>Regular Exercise</a:t>
            </a:r>
          </a:p>
        </p:txBody>
      </p:sp>
      <p:sp>
        <p:nvSpPr>
          <p:cNvPr name="TextBox 15" id="15"/>
          <p:cNvSpPr txBox="true"/>
          <p:nvPr/>
        </p:nvSpPr>
        <p:spPr>
          <a:xfrm rot="0">
            <a:off x="13569202" y="4508013"/>
            <a:ext cx="2863405" cy="520851"/>
          </a:xfrm>
          <a:prstGeom prst="rect">
            <a:avLst/>
          </a:prstGeom>
        </p:spPr>
        <p:txBody>
          <a:bodyPr anchor="t" rtlCol="false" tIns="0" lIns="0" bIns="0" rIns="0">
            <a:spAutoFit/>
          </a:bodyPr>
          <a:lstStyle/>
          <a:p>
            <a:pPr algn="ctr">
              <a:lnSpc>
                <a:spcPts val="4412"/>
              </a:lnSpc>
              <a:spcBef>
                <a:spcPct val="0"/>
              </a:spcBef>
            </a:pPr>
            <a:r>
              <a:rPr lang="en-US" b="true" sz="2707">
                <a:solidFill>
                  <a:srgbClr val="000000"/>
                </a:solidFill>
                <a:latin typeface="Circe Bold"/>
                <a:ea typeface="Circe Bold"/>
                <a:cs typeface="Circe Bold"/>
                <a:sym typeface="Circe Bold"/>
              </a:rPr>
              <a:t>Mental Stimulation</a:t>
            </a:r>
          </a:p>
        </p:txBody>
      </p:sp>
    </p:spTree>
  </p:cSld>
  <p:clrMapOvr>
    <a:masterClrMapping/>
  </p:clrMapOvr>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538C4F"/>
        </a:solidFill>
      </p:bgPr>
    </p:bg>
    <p:spTree>
      <p:nvGrpSpPr>
        <p:cNvPr id="1" name=""/>
        <p:cNvGrpSpPr/>
        <p:nvPr/>
      </p:nvGrpSpPr>
      <p:grpSpPr>
        <a:xfrm>
          <a:off x="0" y="0"/>
          <a:ext cx="0" cy="0"/>
          <a:chOff x="0" y="0"/>
          <a:chExt cx="0" cy="0"/>
        </a:xfrm>
      </p:grpSpPr>
      <p:sp>
        <p:nvSpPr>
          <p:cNvPr name="Freeform 2" id="2"/>
          <p:cNvSpPr/>
          <p:nvPr/>
        </p:nvSpPr>
        <p:spPr>
          <a:xfrm flipH="false" flipV="false" rot="0">
            <a:off x="0" y="-162442"/>
            <a:ext cx="18288000" cy="10814020"/>
          </a:xfrm>
          <a:custGeom>
            <a:avLst/>
            <a:gdLst/>
            <a:ahLst/>
            <a:cxnLst/>
            <a:rect r="r" b="b" t="t" l="l"/>
            <a:pathLst>
              <a:path h="10814020" w="18288000">
                <a:moveTo>
                  <a:pt x="0" y="0"/>
                </a:moveTo>
                <a:lnTo>
                  <a:pt x="18288000" y="0"/>
                </a:lnTo>
                <a:lnTo>
                  <a:pt x="18288000" y="10814019"/>
                </a:lnTo>
                <a:lnTo>
                  <a:pt x="0" y="10814019"/>
                </a:lnTo>
                <a:lnTo>
                  <a:pt x="0" y="0"/>
                </a:lnTo>
                <a:close/>
              </a:path>
            </a:pathLst>
          </a:custGeom>
          <a:blipFill>
            <a:blip r:embed="rId2">
              <a:alphaModFix amt="18000"/>
              <a:extLst>
                <a:ext uri="{96DAC541-7B7A-43D3-8B79-37D633B846F1}">
                  <asvg:svgBlip xmlns:asvg="http://schemas.microsoft.com/office/drawing/2016/SVG/main" r:embed="rId3"/>
                </a:ext>
              </a:extLst>
            </a:blip>
            <a:stretch>
              <a:fillRect l="0" t="0" r="0" b="-22376"/>
            </a:stretch>
          </a:blipFill>
        </p:spPr>
      </p:sp>
      <p:grpSp>
        <p:nvGrpSpPr>
          <p:cNvPr name="Group 3" id="3"/>
          <p:cNvGrpSpPr/>
          <p:nvPr/>
        </p:nvGrpSpPr>
        <p:grpSpPr>
          <a:xfrm rot="0">
            <a:off x="-299714" y="3580715"/>
            <a:ext cx="17062447" cy="5114567"/>
            <a:chOff x="0" y="0"/>
            <a:chExt cx="4493813" cy="1347047"/>
          </a:xfrm>
        </p:grpSpPr>
        <p:sp>
          <p:nvSpPr>
            <p:cNvPr name="Freeform 4" id="4"/>
            <p:cNvSpPr/>
            <p:nvPr/>
          </p:nvSpPr>
          <p:spPr>
            <a:xfrm flipH="false" flipV="false" rot="0">
              <a:off x="0" y="0"/>
              <a:ext cx="4493813" cy="1347047"/>
            </a:xfrm>
            <a:custGeom>
              <a:avLst/>
              <a:gdLst/>
              <a:ahLst/>
              <a:cxnLst/>
              <a:rect r="r" b="b" t="t" l="l"/>
              <a:pathLst>
                <a:path h="1347047" w="4493813">
                  <a:moveTo>
                    <a:pt x="0" y="0"/>
                  </a:moveTo>
                  <a:lnTo>
                    <a:pt x="4493813" y="0"/>
                  </a:lnTo>
                  <a:lnTo>
                    <a:pt x="4493813" y="1347047"/>
                  </a:lnTo>
                  <a:lnTo>
                    <a:pt x="0" y="1347047"/>
                  </a:lnTo>
                  <a:close/>
                </a:path>
              </a:pathLst>
            </a:custGeom>
            <a:solidFill>
              <a:srgbClr val="F1F1F1"/>
            </a:solidFill>
          </p:spPr>
        </p:sp>
        <p:sp>
          <p:nvSpPr>
            <p:cNvPr name="TextBox 5" id="5"/>
            <p:cNvSpPr txBox="true"/>
            <p:nvPr/>
          </p:nvSpPr>
          <p:spPr>
            <a:xfrm>
              <a:off x="0" y="-76200"/>
              <a:ext cx="4493813" cy="1423247"/>
            </a:xfrm>
            <a:prstGeom prst="rect">
              <a:avLst/>
            </a:prstGeom>
          </p:spPr>
          <p:txBody>
            <a:bodyPr anchor="ctr" rtlCol="false" tIns="50800" lIns="50800" bIns="50800" rIns="50800"/>
            <a:lstStyle/>
            <a:p>
              <a:pPr algn="ctr">
                <a:lnSpc>
                  <a:spcPts val="3260"/>
                </a:lnSpc>
              </a:pPr>
            </a:p>
          </p:txBody>
        </p:sp>
      </p:grpSp>
      <p:sp>
        <p:nvSpPr>
          <p:cNvPr name="Freeform 6" id="6"/>
          <p:cNvSpPr/>
          <p:nvPr/>
        </p:nvSpPr>
        <p:spPr>
          <a:xfrm flipH="false" flipV="false" rot="0">
            <a:off x="14894155" y="2823589"/>
            <a:ext cx="6428464" cy="7652934"/>
          </a:xfrm>
          <a:custGeom>
            <a:avLst/>
            <a:gdLst/>
            <a:ahLst/>
            <a:cxnLst/>
            <a:rect r="r" b="b" t="t" l="l"/>
            <a:pathLst>
              <a:path h="7652934" w="6428464">
                <a:moveTo>
                  <a:pt x="0" y="0"/>
                </a:moveTo>
                <a:lnTo>
                  <a:pt x="6428464" y="0"/>
                </a:lnTo>
                <a:lnTo>
                  <a:pt x="6428464" y="7652933"/>
                </a:lnTo>
                <a:lnTo>
                  <a:pt x="0" y="7652933"/>
                </a:lnTo>
                <a:lnTo>
                  <a:pt x="0" y="0"/>
                </a:lnTo>
                <a:close/>
              </a:path>
            </a:pathLst>
          </a:custGeom>
          <a:blipFill>
            <a:blip r:embed="rId4"/>
            <a:stretch>
              <a:fillRect l="0" t="0" r="0" b="0"/>
            </a:stretch>
          </a:blipFill>
        </p:spPr>
      </p:sp>
      <p:sp>
        <p:nvSpPr>
          <p:cNvPr name="TextBox 7" id="7"/>
          <p:cNvSpPr txBox="true"/>
          <p:nvPr/>
        </p:nvSpPr>
        <p:spPr>
          <a:xfrm rot="0">
            <a:off x="858943" y="3875969"/>
            <a:ext cx="14269309" cy="4400234"/>
          </a:xfrm>
          <a:prstGeom prst="rect">
            <a:avLst/>
          </a:prstGeom>
        </p:spPr>
        <p:txBody>
          <a:bodyPr anchor="t" rtlCol="false" tIns="0" lIns="0" bIns="0" rIns="0">
            <a:spAutoFit/>
          </a:bodyPr>
          <a:lstStyle/>
          <a:p>
            <a:pPr algn="l">
              <a:lnSpc>
                <a:spcPts val="8778"/>
              </a:lnSpc>
            </a:pPr>
            <a:r>
              <a:rPr lang="en-US" sz="6270">
                <a:solidFill>
                  <a:srgbClr val="538C4F"/>
                </a:solidFill>
                <a:latin typeface="Circe"/>
                <a:ea typeface="Circe"/>
                <a:cs typeface="Circe"/>
                <a:sym typeface="Circe"/>
              </a:rPr>
              <a:t>How do you keep your brain healthy? What surprised you the most about the brain’s functions? Which brain function do you find most fascinating and why?</a:t>
            </a:r>
          </a:p>
        </p:txBody>
      </p:sp>
      <p:sp>
        <p:nvSpPr>
          <p:cNvPr name="TextBox 8" id="8"/>
          <p:cNvSpPr txBox="true"/>
          <p:nvPr/>
        </p:nvSpPr>
        <p:spPr>
          <a:xfrm rot="0">
            <a:off x="2159409" y="1181100"/>
            <a:ext cx="13969183" cy="1640645"/>
          </a:xfrm>
          <a:prstGeom prst="rect">
            <a:avLst/>
          </a:prstGeom>
        </p:spPr>
        <p:txBody>
          <a:bodyPr anchor="t" rtlCol="false" tIns="0" lIns="0" bIns="0" rIns="0">
            <a:spAutoFit/>
          </a:bodyPr>
          <a:lstStyle/>
          <a:p>
            <a:pPr algn="ctr">
              <a:lnSpc>
                <a:spcPts val="12589"/>
              </a:lnSpc>
            </a:pPr>
            <a:r>
              <a:rPr lang="en-US" sz="11765">
                <a:solidFill>
                  <a:srgbClr val="FCBF2F"/>
                </a:solidFill>
                <a:latin typeface="One Little Font"/>
                <a:ea typeface="One Little Font"/>
                <a:cs typeface="One Little Font"/>
                <a:sym typeface="One Little Font"/>
              </a:rPr>
              <a:t>Discussion Questions</a:t>
            </a:r>
          </a:p>
        </p:txBody>
      </p:sp>
    </p:spTree>
  </p:cSld>
  <p:clrMapOvr>
    <a:masterClrMapping/>
  </p:clrMapOvr>
</p:sld>
</file>

<file path=ppt/slides/slide16.xml><?xml version="1.0" encoding="utf-8"?>
<p:sld xmlns:p="http://schemas.openxmlformats.org/presentationml/2006/main" xmlns:a="http://schemas.openxmlformats.org/drawingml/2006/main" xmlns:r="http://schemas.openxmlformats.org/officeDocument/2006/relationships">
  <p:cSld>
    <p:bg>
      <p:bgPr>
        <a:solidFill>
          <a:srgbClr val="538C4F"/>
        </a:solidFill>
      </p:bgPr>
    </p:bg>
    <p:spTree>
      <p:nvGrpSpPr>
        <p:cNvPr id="1" name=""/>
        <p:cNvGrpSpPr/>
        <p:nvPr/>
      </p:nvGrpSpPr>
      <p:grpSpPr>
        <a:xfrm>
          <a:off x="0" y="0"/>
          <a:ext cx="0" cy="0"/>
          <a:chOff x="0" y="0"/>
          <a:chExt cx="0" cy="0"/>
        </a:xfrm>
      </p:grpSpPr>
      <p:sp>
        <p:nvSpPr>
          <p:cNvPr name="Freeform 2" id="2"/>
          <p:cNvSpPr/>
          <p:nvPr/>
        </p:nvSpPr>
        <p:spPr>
          <a:xfrm flipH="false" flipV="false" rot="0">
            <a:off x="0" y="-162442"/>
            <a:ext cx="18288000" cy="10814020"/>
          </a:xfrm>
          <a:custGeom>
            <a:avLst/>
            <a:gdLst/>
            <a:ahLst/>
            <a:cxnLst/>
            <a:rect r="r" b="b" t="t" l="l"/>
            <a:pathLst>
              <a:path h="10814020" w="18288000">
                <a:moveTo>
                  <a:pt x="0" y="0"/>
                </a:moveTo>
                <a:lnTo>
                  <a:pt x="18288000" y="0"/>
                </a:lnTo>
                <a:lnTo>
                  <a:pt x="18288000" y="10814019"/>
                </a:lnTo>
                <a:lnTo>
                  <a:pt x="0" y="10814019"/>
                </a:lnTo>
                <a:lnTo>
                  <a:pt x="0" y="0"/>
                </a:lnTo>
                <a:close/>
              </a:path>
            </a:pathLst>
          </a:custGeom>
          <a:blipFill>
            <a:blip r:embed="rId2">
              <a:alphaModFix amt="18000"/>
              <a:extLst>
                <a:ext uri="{96DAC541-7B7A-43D3-8B79-37D633B846F1}">
                  <asvg:svgBlip xmlns:asvg="http://schemas.microsoft.com/office/drawing/2016/SVG/main" r:embed="rId3"/>
                </a:ext>
              </a:extLst>
            </a:blip>
            <a:stretch>
              <a:fillRect l="0" t="0" r="0" b="-22376"/>
            </a:stretch>
          </a:blipFill>
        </p:spPr>
      </p:sp>
      <p:grpSp>
        <p:nvGrpSpPr>
          <p:cNvPr name="Group 3" id="3"/>
          <p:cNvGrpSpPr/>
          <p:nvPr/>
        </p:nvGrpSpPr>
        <p:grpSpPr>
          <a:xfrm rot="0">
            <a:off x="590738" y="2050116"/>
            <a:ext cx="17106524" cy="9025994"/>
            <a:chOff x="0" y="0"/>
            <a:chExt cx="4505422" cy="2377217"/>
          </a:xfrm>
        </p:grpSpPr>
        <p:sp>
          <p:nvSpPr>
            <p:cNvPr name="Freeform 4" id="4"/>
            <p:cNvSpPr/>
            <p:nvPr/>
          </p:nvSpPr>
          <p:spPr>
            <a:xfrm flipH="false" flipV="false" rot="0">
              <a:off x="0" y="0"/>
              <a:ext cx="4505422" cy="2377217"/>
            </a:xfrm>
            <a:custGeom>
              <a:avLst/>
              <a:gdLst/>
              <a:ahLst/>
              <a:cxnLst/>
              <a:rect r="r" b="b" t="t" l="l"/>
              <a:pathLst>
                <a:path h="2377217" w="4505422">
                  <a:moveTo>
                    <a:pt x="23081" y="0"/>
                  </a:moveTo>
                  <a:lnTo>
                    <a:pt x="4482341" y="0"/>
                  </a:lnTo>
                  <a:cubicBezTo>
                    <a:pt x="4495088" y="0"/>
                    <a:pt x="4505422" y="10334"/>
                    <a:pt x="4505422" y="23081"/>
                  </a:cubicBezTo>
                  <a:lnTo>
                    <a:pt x="4505422" y="2354135"/>
                  </a:lnTo>
                  <a:cubicBezTo>
                    <a:pt x="4505422" y="2366883"/>
                    <a:pt x="4495088" y="2377217"/>
                    <a:pt x="4482341" y="2377217"/>
                  </a:cubicBezTo>
                  <a:lnTo>
                    <a:pt x="23081" y="2377217"/>
                  </a:lnTo>
                  <a:cubicBezTo>
                    <a:pt x="10334" y="2377217"/>
                    <a:pt x="0" y="2366883"/>
                    <a:pt x="0" y="2354135"/>
                  </a:cubicBezTo>
                  <a:lnTo>
                    <a:pt x="0" y="23081"/>
                  </a:lnTo>
                  <a:cubicBezTo>
                    <a:pt x="0" y="10334"/>
                    <a:pt x="10334" y="0"/>
                    <a:pt x="23081" y="0"/>
                  </a:cubicBezTo>
                  <a:close/>
                </a:path>
              </a:pathLst>
            </a:custGeom>
            <a:solidFill>
              <a:srgbClr val="F1F1F1"/>
            </a:solidFill>
          </p:spPr>
        </p:sp>
        <p:sp>
          <p:nvSpPr>
            <p:cNvPr name="TextBox 5" id="5"/>
            <p:cNvSpPr txBox="true"/>
            <p:nvPr/>
          </p:nvSpPr>
          <p:spPr>
            <a:xfrm>
              <a:off x="0" y="-47625"/>
              <a:ext cx="4505422" cy="2424842"/>
            </a:xfrm>
            <a:prstGeom prst="rect">
              <a:avLst/>
            </a:prstGeom>
          </p:spPr>
          <p:txBody>
            <a:bodyPr anchor="ctr" rtlCol="false" tIns="50800" lIns="50800" bIns="50800" rIns="50800"/>
            <a:lstStyle/>
            <a:p>
              <a:pPr algn="ctr">
                <a:lnSpc>
                  <a:spcPts val="3277"/>
                </a:lnSpc>
              </a:pPr>
            </a:p>
          </p:txBody>
        </p:sp>
      </p:grpSp>
      <p:grpSp>
        <p:nvGrpSpPr>
          <p:cNvPr name="Group 6" id="6"/>
          <p:cNvGrpSpPr/>
          <p:nvPr/>
        </p:nvGrpSpPr>
        <p:grpSpPr>
          <a:xfrm rot="0">
            <a:off x="2087109" y="8390367"/>
            <a:ext cx="618807" cy="618807"/>
            <a:chOff x="0" y="0"/>
            <a:chExt cx="812800" cy="812800"/>
          </a:xfrm>
        </p:grpSpPr>
        <p:sp>
          <p:nvSpPr>
            <p:cNvPr name="Freeform 7" id="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CBF2F"/>
            </a:solidFill>
            <a:ln cap="sq">
              <a:noFill/>
              <a:prstDash val="solid"/>
              <a:miter/>
            </a:ln>
          </p:spPr>
        </p:sp>
        <p:sp>
          <p:nvSpPr>
            <p:cNvPr name="TextBox 8" id="8"/>
            <p:cNvSpPr txBox="true"/>
            <p:nvPr/>
          </p:nvSpPr>
          <p:spPr>
            <a:xfrm>
              <a:off x="76200" y="66675"/>
              <a:ext cx="660400" cy="669925"/>
            </a:xfrm>
            <a:prstGeom prst="rect">
              <a:avLst/>
            </a:prstGeom>
          </p:spPr>
          <p:txBody>
            <a:bodyPr anchor="ctr" rtlCol="false" tIns="50800" lIns="50800" bIns="50800" rIns="50800"/>
            <a:lstStyle/>
            <a:p>
              <a:pPr algn="ctr" marL="0" indent="0" lvl="0">
                <a:lnSpc>
                  <a:spcPts val="2683"/>
                </a:lnSpc>
                <a:spcBef>
                  <a:spcPct val="0"/>
                </a:spcBef>
              </a:pPr>
            </a:p>
          </p:txBody>
        </p:sp>
      </p:grpSp>
      <p:grpSp>
        <p:nvGrpSpPr>
          <p:cNvPr name="Group 9" id="9"/>
          <p:cNvGrpSpPr/>
          <p:nvPr/>
        </p:nvGrpSpPr>
        <p:grpSpPr>
          <a:xfrm rot="0">
            <a:off x="3727176" y="8390367"/>
            <a:ext cx="618807" cy="618807"/>
            <a:chOff x="0" y="0"/>
            <a:chExt cx="812800" cy="812800"/>
          </a:xfrm>
        </p:grpSpPr>
        <p:sp>
          <p:nvSpPr>
            <p:cNvPr name="Freeform 10" id="1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538C4F"/>
            </a:solidFill>
            <a:ln w="19050" cap="sq">
              <a:solidFill>
                <a:srgbClr val="FFFFFF"/>
              </a:solidFill>
              <a:prstDash val="solid"/>
              <a:miter/>
            </a:ln>
          </p:spPr>
        </p:sp>
        <p:sp>
          <p:nvSpPr>
            <p:cNvPr name="TextBox 11" id="11"/>
            <p:cNvSpPr txBox="true"/>
            <p:nvPr/>
          </p:nvSpPr>
          <p:spPr>
            <a:xfrm>
              <a:off x="76200" y="66675"/>
              <a:ext cx="660400" cy="669925"/>
            </a:xfrm>
            <a:prstGeom prst="rect">
              <a:avLst/>
            </a:prstGeom>
          </p:spPr>
          <p:txBody>
            <a:bodyPr anchor="ctr" rtlCol="false" tIns="50800" lIns="50800" bIns="50800" rIns="50800"/>
            <a:lstStyle/>
            <a:p>
              <a:pPr algn="ctr" marL="0" indent="0" lvl="0">
                <a:lnSpc>
                  <a:spcPts val="2683"/>
                </a:lnSpc>
                <a:spcBef>
                  <a:spcPct val="0"/>
                </a:spcBef>
              </a:pPr>
            </a:p>
          </p:txBody>
        </p:sp>
      </p:grpSp>
      <p:grpSp>
        <p:nvGrpSpPr>
          <p:cNvPr name="Group 12" id="12"/>
          <p:cNvGrpSpPr/>
          <p:nvPr/>
        </p:nvGrpSpPr>
        <p:grpSpPr>
          <a:xfrm rot="0">
            <a:off x="5367243" y="8390367"/>
            <a:ext cx="618807" cy="618807"/>
            <a:chOff x="0" y="0"/>
            <a:chExt cx="812800" cy="812800"/>
          </a:xfrm>
        </p:grpSpPr>
        <p:sp>
          <p:nvSpPr>
            <p:cNvPr name="Freeform 13" id="1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091AD"/>
            </a:solidFill>
            <a:ln w="19050" cap="sq">
              <a:solidFill>
                <a:srgbClr val="FFFFFF"/>
              </a:solidFill>
              <a:prstDash val="solid"/>
              <a:miter/>
            </a:ln>
          </p:spPr>
        </p:sp>
        <p:sp>
          <p:nvSpPr>
            <p:cNvPr name="TextBox 14" id="14"/>
            <p:cNvSpPr txBox="true"/>
            <p:nvPr/>
          </p:nvSpPr>
          <p:spPr>
            <a:xfrm>
              <a:off x="76200" y="66675"/>
              <a:ext cx="660400" cy="669925"/>
            </a:xfrm>
            <a:prstGeom prst="rect">
              <a:avLst/>
            </a:prstGeom>
          </p:spPr>
          <p:txBody>
            <a:bodyPr anchor="ctr" rtlCol="false" tIns="50800" lIns="50800" bIns="50800" rIns="50800"/>
            <a:lstStyle/>
            <a:p>
              <a:pPr algn="ctr" marL="0" indent="0" lvl="0">
                <a:lnSpc>
                  <a:spcPts val="2683"/>
                </a:lnSpc>
                <a:spcBef>
                  <a:spcPct val="0"/>
                </a:spcBef>
              </a:pPr>
            </a:p>
          </p:txBody>
        </p:sp>
      </p:grpSp>
      <p:sp>
        <p:nvSpPr>
          <p:cNvPr name="TextBox 15" id="15"/>
          <p:cNvSpPr txBox="true"/>
          <p:nvPr/>
        </p:nvSpPr>
        <p:spPr>
          <a:xfrm rot="0">
            <a:off x="3668682" y="512882"/>
            <a:ext cx="10950635" cy="1632527"/>
          </a:xfrm>
          <a:prstGeom prst="rect">
            <a:avLst/>
          </a:prstGeom>
        </p:spPr>
        <p:txBody>
          <a:bodyPr anchor="t" rtlCol="false" tIns="0" lIns="0" bIns="0" rIns="0">
            <a:spAutoFit/>
          </a:bodyPr>
          <a:lstStyle/>
          <a:p>
            <a:pPr algn="ctr" marL="0" indent="0" lvl="0">
              <a:lnSpc>
                <a:spcPts val="12589"/>
              </a:lnSpc>
              <a:spcBef>
                <a:spcPct val="0"/>
              </a:spcBef>
            </a:pPr>
            <a:r>
              <a:rPr lang="en-US" sz="11765" strike="noStrike" u="none">
                <a:solidFill>
                  <a:srgbClr val="FCBF2F"/>
                </a:solidFill>
                <a:latin typeface="One Little Font"/>
                <a:ea typeface="One Little Font"/>
                <a:cs typeface="One Little Font"/>
                <a:sym typeface="One Little Font"/>
              </a:rPr>
              <a:t>RESOURCE PAGE</a:t>
            </a:r>
          </a:p>
        </p:txBody>
      </p:sp>
      <p:sp>
        <p:nvSpPr>
          <p:cNvPr name="TextBox 16" id="16"/>
          <p:cNvSpPr txBox="true"/>
          <p:nvPr/>
        </p:nvSpPr>
        <p:spPr>
          <a:xfrm rot="0">
            <a:off x="8349680" y="2783811"/>
            <a:ext cx="7969736" cy="365415"/>
          </a:xfrm>
          <a:prstGeom prst="rect">
            <a:avLst/>
          </a:prstGeom>
        </p:spPr>
        <p:txBody>
          <a:bodyPr anchor="t" rtlCol="false" tIns="0" lIns="0" bIns="0" rIns="0">
            <a:spAutoFit/>
          </a:bodyPr>
          <a:lstStyle/>
          <a:p>
            <a:pPr algn="ctr" marL="0" indent="0" lvl="1">
              <a:lnSpc>
                <a:spcPts val="2910"/>
              </a:lnSpc>
              <a:spcBef>
                <a:spcPct val="0"/>
              </a:spcBef>
            </a:pPr>
            <a:r>
              <a:rPr lang="en-US" b="true" sz="2385" strike="noStrike" u="none">
                <a:solidFill>
                  <a:srgbClr val="000000"/>
                </a:solidFill>
                <a:latin typeface="Circe Bold"/>
                <a:ea typeface="Circe Bold"/>
                <a:cs typeface="Circe Bold"/>
                <a:sym typeface="Circe Bold"/>
              </a:rPr>
              <a:t>Use these design resources in your Canva Presentation.</a:t>
            </a:r>
          </a:p>
        </p:txBody>
      </p:sp>
      <p:sp>
        <p:nvSpPr>
          <p:cNvPr name="TextBox 17" id="17"/>
          <p:cNvSpPr txBox="true"/>
          <p:nvPr/>
        </p:nvSpPr>
        <p:spPr>
          <a:xfrm rot="0">
            <a:off x="1687186" y="6646095"/>
            <a:ext cx="4698786" cy="299720"/>
          </a:xfrm>
          <a:prstGeom prst="rect">
            <a:avLst/>
          </a:prstGeom>
        </p:spPr>
        <p:txBody>
          <a:bodyPr anchor="t" rtlCol="false" tIns="0" lIns="0" bIns="0" rIns="0">
            <a:spAutoFit/>
          </a:bodyPr>
          <a:lstStyle/>
          <a:p>
            <a:pPr algn="ctr">
              <a:lnSpc>
                <a:spcPts val="2440"/>
              </a:lnSpc>
            </a:pPr>
            <a:r>
              <a:rPr lang="en-US" sz="2000">
                <a:solidFill>
                  <a:srgbClr val="000000"/>
                </a:solidFill>
                <a:latin typeface="Circe"/>
                <a:ea typeface="Circe"/>
                <a:cs typeface="Circe"/>
                <a:sym typeface="Circe"/>
              </a:rPr>
              <a:t>You can find these fonts online too.</a:t>
            </a:r>
          </a:p>
        </p:txBody>
      </p:sp>
      <p:sp>
        <p:nvSpPr>
          <p:cNvPr name="TextBox 18" id="18"/>
          <p:cNvSpPr txBox="true"/>
          <p:nvPr/>
        </p:nvSpPr>
        <p:spPr>
          <a:xfrm rot="0">
            <a:off x="1895458" y="9218724"/>
            <a:ext cx="1002108" cy="262128"/>
          </a:xfrm>
          <a:prstGeom prst="rect">
            <a:avLst/>
          </a:prstGeom>
        </p:spPr>
        <p:txBody>
          <a:bodyPr anchor="t" rtlCol="false" tIns="0" lIns="0" bIns="0" rIns="0">
            <a:spAutoFit/>
          </a:bodyPr>
          <a:lstStyle/>
          <a:p>
            <a:pPr algn="ctr" marL="0" indent="0" lvl="1">
              <a:lnSpc>
                <a:spcPts val="2196"/>
              </a:lnSpc>
              <a:spcBef>
                <a:spcPct val="0"/>
              </a:spcBef>
            </a:pPr>
            <a:r>
              <a:rPr lang="en-US" sz="1800">
                <a:solidFill>
                  <a:srgbClr val="000000"/>
                </a:solidFill>
                <a:latin typeface="Circe"/>
                <a:ea typeface="Circe"/>
                <a:cs typeface="Circe"/>
                <a:sym typeface="Circe"/>
              </a:rPr>
              <a:t>#FCBF2F</a:t>
            </a:r>
          </a:p>
        </p:txBody>
      </p:sp>
      <p:sp>
        <p:nvSpPr>
          <p:cNvPr name="TextBox 19" id="19"/>
          <p:cNvSpPr txBox="true"/>
          <p:nvPr/>
        </p:nvSpPr>
        <p:spPr>
          <a:xfrm rot="0">
            <a:off x="3535525" y="9218724"/>
            <a:ext cx="1002108" cy="262128"/>
          </a:xfrm>
          <a:prstGeom prst="rect">
            <a:avLst/>
          </a:prstGeom>
        </p:spPr>
        <p:txBody>
          <a:bodyPr anchor="t" rtlCol="false" tIns="0" lIns="0" bIns="0" rIns="0">
            <a:spAutoFit/>
          </a:bodyPr>
          <a:lstStyle/>
          <a:p>
            <a:pPr algn="ctr" marL="0" indent="0" lvl="1">
              <a:lnSpc>
                <a:spcPts val="2196"/>
              </a:lnSpc>
              <a:spcBef>
                <a:spcPct val="0"/>
              </a:spcBef>
            </a:pPr>
            <a:r>
              <a:rPr lang="en-US" sz="1800">
                <a:solidFill>
                  <a:srgbClr val="000000"/>
                </a:solidFill>
                <a:latin typeface="Circe"/>
                <a:ea typeface="Circe"/>
                <a:cs typeface="Circe"/>
                <a:sym typeface="Circe"/>
              </a:rPr>
              <a:t>#538C4F</a:t>
            </a:r>
          </a:p>
        </p:txBody>
      </p:sp>
      <p:sp>
        <p:nvSpPr>
          <p:cNvPr name="TextBox 20" id="20"/>
          <p:cNvSpPr txBox="true"/>
          <p:nvPr/>
        </p:nvSpPr>
        <p:spPr>
          <a:xfrm rot="0">
            <a:off x="5175593" y="9218724"/>
            <a:ext cx="1002108" cy="262128"/>
          </a:xfrm>
          <a:prstGeom prst="rect">
            <a:avLst/>
          </a:prstGeom>
        </p:spPr>
        <p:txBody>
          <a:bodyPr anchor="t" rtlCol="false" tIns="0" lIns="0" bIns="0" rIns="0">
            <a:spAutoFit/>
          </a:bodyPr>
          <a:lstStyle/>
          <a:p>
            <a:pPr algn="ctr" marL="0" indent="0" lvl="1">
              <a:lnSpc>
                <a:spcPts val="2196"/>
              </a:lnSpc>
              <a:spcBef>
                <a:spcPct val="0"/>
              </a:spcBef>
            </a:pPr>
            <a:r>
              <a:rPr lang="en-US" sz="1800">
                <a:solidFill>
                  <a:srgbClr val="000000"/>
                </a:solidFill>
                <a:latin typeface="Circe"/>
                <a:ea typeface="Circe"/>
                <a:cs typeface="Circe"/>
                <a:sym typeface="Circe"/>
              </a:rPr>
              <a:t>#F091AD</a:t>
            </a:r>
          </a:p>
        </p:txBody>
      </p:sp>
      <p:sp>
        <p:nvSpPr>
          <p:cNvPr name="TextBox 21" id="21"/>
          <p:cNvSpPr txBox="true"/>
          <p:nvPr/>
        </p:nvSpPr>
        <p:spPr>
          <a:xfrm rot="0">
            <a:off x="2461311" y="7098215"/>
            <a:ext cx="3150536" cy="965202"/>
          </a:xfrm>
          <a:prstGeom prst="rect">
            <a:avLst/>
          </a:prstGeom>
        </p:spPr>
        <p:txBody>
          <a:bodyPr anchor="t" rtlCol="false" tIns="0" lIns="0" bIns="0" rIns="0">
            <a:spAutoFit/>
          </a:bodyPr>
          <a:lstStyle/>
          <a:p>
            <a:pPr algn="ctr" marL="0" indent="0" lvl="0">
              <a:lnSpc>
                <a:spcPts val="8749"/>
              </a:lnSpc>
              <a:spcBef>
                <a:spcPct val="0"/>
              </a:spcBef>
            </a:pPr>
            <a:r>
              <a:rPr lang="en-US" b="true" sz="3499" strike="noStrike" u="none">
                <a:solidFill>
                  <a:srgbClr val="000000"/>
                </a:solidFill>
                <a:latin typeface="Circe Bold"/>
                <a:ea typeface="Circe Bold"/>
                <a:cs typeface="Circe Bold"/>
                <a:sym typeface="Circe Bold"/>
              </a:rPr>
              <a:t>COLORS</a:t>
            </a:r>
          </a:p>
        </p:txBody>
      </p:sp>
      <p:sp>
        <p:nvSpPr>
          <p:cNvPr name="TextBox 22" id="22"/>
          <p:cNvSpPr txBox="true"/>
          <p:nvPr/>
        </p:nvSpPr>
        <p:spPr>
          <a:xfrm rot="0">
            <a:off x="2396499" y="3227946"/>
            <a:ext cx="3280161" cy="692150"/>
          </a:xfrm>
          <a:prstGeom prst="rect">
            <a:avLst/>
          </a:prstGeom>
        </p:spPr>
        <p:txBody>
          <a:bodyPr anchor="t" rtlCol="false" tIns="0" lIns="0" bIns="0" rIns="0">
            <a:spAutoFit/>
          </a:bodyPr>
          <a:lstStyle/>
          <a:p>
            <a:pPr algn="ctr">
              <a:lnSpc>
                <a:spcPts val="2800"/>
              </a:lnSpc>
            </a:pPr>
            <a:r>
              <a:rPr lang="en-US" sz="2000" strike="noStrike" u="none">
                <a:solidFill>
                  <a:srgbClr val="000000"/>
                </a:solidFill>
                <a:latin typeface="Circe"/>
                <a:ea typeface="Circe"/>
                <a:cs typeface="Circe"/>
                <a:sym typeface="Circe"/>
              </a:rPr>
              <a:t>This presentation template uses the following free fonts:</a:t>
            </a:r>
          </a:p>
        </p:txBody>
      </p:sp>
      <p:sp>
        <p:nvSpPr>
          <p:cNvPr name="TextBox 23" id="23"/>
          <p:cNvSpPr txBox="true"/>
          <p:nvPr/>
        </p:nvSpPr>
        <p:spPr>
          <a:xfrm rot="0">
            <a:off x="2681823" y="4139171"/>
            <a:ext cx="2709513" cy="337312"/>
          </a:xfrm>
          <a:prstGeom prst="rect">
            <a:avLst/>
          </a:prstGeom>
        </p:spPr>
        <p:txBody>
          <a:bodyPr anchor="t" rtlCol="false" tIns="0" lIns="0" bIns="0" rIns="0">
            <a:spAutoFit/>
          </a:bodyPr>
          <a:lstStyle/>
          <a:p>
            <a:pPr algn="ctr">
              <a:lnSpc>
                <a:spcPts val="2683"/>
              </a:lnSpc>
            </a:pPr>
            <a:r>
              <a:rPr lang="en-US" b="true" sz="2199">
                <a:solidFill>
                  <a:srgbClr val="000000"/>
                </a:solidFill>
                <a:latin typeface="Circe Bold"/>
                <a:ea typeface="Circe Bold"/>
                <a:cs typeface="Circe Bold"/>
                <a:sym typeface="Circe Bold"/>
              </a:rPr>
              <a:t>Titles :</a:t>
            </a:r>
          </a:p>
        </p:txBody>
      </p:sp>
      <p:sp>
        <p:nvSpPr>
          <p:cNvPr name="TextBox 24" id="24"/>
          <p:cNvSpPr txBox="true"/>
          <p:nvPr/>
        </p:nvSpPr>
        <p:spPr>
          <a:xfrm rot="0">
            <a:off x="2681823" y="4902463"/>
            <a:ext cx="2709513" cy="337312"/>
          </a:xfrm>
          <a:prstGeom prst="rect">
            <a:avLst/>
          </a:prstGeom>
        </p:spPr>
        <p:txBody>
          <a:bodyPr anchor="t" rtlCol="false" tIns="0" lIns="0" bIns="0" rIns="0">
            <a:spAutoFit/>
          </a:bodyPr>
          <a:lstStyle/>
          <a:p>
            <a:pPr algn="ctr" marL="0" indent="0" lvl="1">
              <a:lnSpc>
                <a:spcPts val="2683"/>
              </a:lnSpc>
              <a:spcBef>
                <a:spcPct val="0"/>
              </a:spcBef>
            </a:pPr>
            <a:r>
              <a:rPr lang="en-US" b="true" sz="2199" strike="noStrike" u="none">
                <a:solidFill>
                  <a:srgbClr val="000000"/>
                </a:solidFill>
                <a:latin typeface="Circe Bold"/>
                <a:ea typeface="Circe Bold"/>
                <a:cs typeface="Circe Bold"/>
                <a:sym typeface="Circe Bold"/>
              </a:rPr>
              <a:t>Headers :</a:t>
            </a:r>
          </a:p>
        </p:txBody>
      </p:sp>
      <p:sp>
        <p:nvSpPr>
          <p:cNvPr name="TextBox 25" id="25"/>
          <p:cNvSpPr txBox="true"/>
          <p:nvPr/>
        </p:nvSpPr>
        <p:spPr>
          <a:xfrm rot="0">
            <a:off x="2681823" y="5665755"/>
            <a:ext cx="2709513" cy="337312"/>
          </a:xfrm>
          <a:prstGeom prst="rect">
            <a:avLst/>
          </a:prstGeom>
        </p:spPr>
        <p:txBody>
          <a:bodyPr anchor="t" rtlCol="false" tIns="0" lIns="0" bIns="0" rIns="0">
            <a:spAutoFit/>
          </a:bodyPr>
          <a:lstStyle/>
          <a:p>
            <a:pPr algn="ctr" marL="0" indent="0" lvl="1">
              <a:lnSpc>
                <a:spcPts val="2683"/>
              </a:lnSpc>
              <a:spcBef>
                <a:spcPct val="0"/>
              </a:spcBef>
            </a:pPr>
            <a:r>
              <a:rPr lang="en-US" b="true" sz="2199" strike="noStrike" u="none">
                <a:solidFill>
                  <a:srgbClr val="000000"/>
                </a:solidFill>
                <a:latin typeface="Circe Bold"/>
                <a:ea typeface="Circe Bold"/>
                <a:cs typeface="Circe Bold"/>
                <a:sym typeface="Circe Bold"/>
              </a:rPr>
              <a:t>Body Copy :</a:t>
            </a:r>
          </a:p>
        </p:txBody>
      </p:sp>
      <p:sp>
        <p:nvSpPr>
          <p:cNvPr name="TextBox 26" id="26"/>
          <p:cNvSpPr txBox="true"/>
          <p:nvPr/>
        </p:nvSpPr>
        <p:spPr>
          <a:xfrm rot="0">
            <a:off x="2681823" y="4562616"/>
            <a:ext cx="2709513" cy="299720"/>
          </a:xfrm>
          <a:prstGeom prst="rect">
            <a:avLst/>
          </a:prstGeom>
        </p:spPr>
        <p:txBody>
          <a:bodyPr anchor="t" rtlCol="false" tIns="0" lIns="0" bIns="0" rIns="0">
            <a:spAutoFit/>
          </a:bodyPr>
          <a:lstStyle/>
          <a:p>
            <a:pPr algn="ctr" marL="0" indent="0" lvl="1">
              <a:lnSpc>
                <a:spcPts val="2440"/>
              </a:lnSpc>
              <a:spcBef>
                <a:spcPct val="0"/>
              </a:spcBef>
            </a:pPr>
            <a:r>
              <a:rPr lang="en-US" sz="2000">
                <a:solidFill>
                  <a:srgbClr val="000000"/>
                </a:solidFill>
                <a:latin typeface="Circe"/>
                <a:ea typeface="Circe"/>
                <a:cs typeface="Circe"/>
                <a:sym typeface="Circe"/>
              </a:rPr>
              <a:t>One Little Font</a:t>
            </a:r>
          </a:p>
        </p:txBody>
      </p:sp>
      <p:sp>
        <p:nvSpPr>
          <p:cNvPr name="TextBox 27" id="27"/>
          <p:cNvSpPr txBox="true"/>
          <p:nvPr/>
        </p:nvSpPr>
        <p:spPr>
          <a:xfrm rot="0">
            <a:off x="2396499" y="5325908"/>
            <a:ext cx="3280161" cy="299720"/>
          </a:xfrm>
          <a:prstGeom prst="rect">
            <a:avLst/>
          </a:prstGeom>
        </p:spPr>
        <p:txBody>
          <a:bodyPr anchor="t" rtlCol="false" tIns="0" lIns="0" bIns="0" rIns="0">
            <a:spAutoFit/>
          </a:bodyPr>
          <a:lstStyle/>
          <a:p>
            <a:pPr algn="ctr" marL="0" indent="0" lvl="1">
              <a:lnSpc>
                <a:spcPts val="2440"/>
              </a:lnSpc>
              <a:spcBef>
                <a:spcPct val="0"/>
              </a:spcBef>
            </a:pPr>
            <a:r>
              <a:rPr lang="en-US" sz="2000">
                <a:solidFill>
                  <a:srgbClr val="000000"/>
                </a:solidFill>
                <a:latin typeface="Circe"/>
                <a:ea typeface="Circe"/>
                <a:cs typeface="Circe"/>
                <a:sym typeface="Circe"/>
              </a:rPr>
              <a:t>Circe</a:t>
            </a:r>
          </a:p>
        </p:txBody>
      </p:sp>
      <p:sp>
        <p:nvSpPr>
          <p:cNvPr name="TextBox 28" id="28"/>
          <p:cNvSpPr txBox="true"/>
          <p:nvPr/>
        </p:nvSpPr>
        <p:spPr>
          <a:xfrm rot="0">
            <a:off x="2186260" y="6089200"/>
            <a:ext cx="3700639" cy="299720"/>
          </a:xfrm>
          <a:prstGeom prst="rect">
            <a:avLst/>
          </a:prstGeom>
        </p:spPr>
        <p:txBody>
          <a:bodyPr anchor="t" rtlCol="false" tIns="0" lIns="0" bIns="0" rIns="0">
            <a:spAutoFit/>
          </a:bodyPr>
          <a:lstStyle/>
          <a:p>
            <a:pPr algn="ctr" marL="0" indent="0" lvl="1">
              <a:lnSpc>
                <a:spcPts val="2440"/>
              </a:lnSpc>
              <a:spcBef>
                <a:spcPct val="0"/>
              </a:spcBef>
            </a:pPr>
            <a:r>
              <a:rPr lang="en-US" sz="2000">
                <a:solidFill>
                  <a:srgbClr val="000000"/>
                </a:solidFill>
                <a:latin typeface="Circe"/>
                <a:ea typeface="Circe"/>
                <a:cs typeface="Circe"/>
                <a:sym typeface="Circe"/>
              </a:rPr>
              <a:t>Circe</a:t>
            </a:r>
          </a:p>
        </p:txBody>
      </p:sp>
      <p:sp>
        <p:nvSpPr>
          <p:cNvPr name="TextBox 29" id="29"/>
          <p:cNvSpPr txBox="true"/>
          <p:nvPr/>
        </p:nvSpPr>
        <p:spPr>
          <a:xfrm rot="0">
            <a:off x="2461311" y="2184024"/>
            <a:ext cx="3150536" cy="965202"/>
          </a:xfrm>
          <a:prstGeom prst="rect">
            <a:avLst/>
          </a:prstGeom>
        </p:spPr>
        <p:txBody>
          <a:bodyPr anchor="t" rtlCol="false" tIns="0" lIns="0" bIns="0" rIns="0">
            <a:spAutoFit/>
          </a:bodyPr>
          <a:lstStyle/>
          <a:p>
            <a:pPr algn="ctr" marL="0" indent="0" lvl="0">
              <a:lnSpc>
                <a:spcPts val="8749"/>
              </a:lnSpc>
              <a:spcBef>
                <a:spcPct val="0"/>
              </a:spcBef>
            </a:pPr>
            <a:r>
              <a:rPr lang="en-US" b="true" sz="3499" strike="noStrike" u="none">
                <a:solidFill>
                  <a:srgbClr val="000000"/>
                </a:solidFill>
                <a:latin typeface="Circe Bold"/>
                <a:ea typeface="Circe Bold"/>
                <a:cs typeface="Circe Bold"/>
                <a:sym typeface="Circe Bold"/>
              </a:rPr>
              <a:t>FONTS</a:t>
            </a:r>
          </a:p>
        </p:txBody>
      </p:sp>
      <p:sp>
        <p:nvSpPr>
          <p:cNvPr name="Freeform 30" id="30"/>
          <p:cNvSpPr/>
          <p:nvPr/>
        </p:nvSpPr>
        <p:spPr>
          <a:xfrm flipH="false" flipV="false" rot="0">
            <a:off x="7100879" y="8422691"/>
            <a:ext cx="1764143" cy="1043169"/>
          </a:xfrm>
          <a:custGeom>
            <a:avLst/>
            <a:gdLst/>
            <a:ahLst/>
            <a:cxnLst/>
            <a:rect r="r" b="b" t="t" l="l"/>
            <a:pathLst>
              <a:path h="1043169" w="1764143">
                <a:moveTo>
                  <a:pt x="0" y="0"/>
                </a:moveTo>
                <a:lnTo>
                  <a:pt x="1764143" y="0"/>
                </a:lnTo>
                <a:lnTo>
                  <a:pt x="1764143" y="1043169"/>
                </a:lnTo>
                <a:lnTo>
                  <a:pt x="0" y="1043169"/>
                </a:lnTo>
                <a:lnTo>
                  <a:pt x="0" y="0"/>
                </a:lnTo>
                <a:close/>
              </a:path>
            </a:pathLst>
          </a:custGeom>
          <a:blipFill>
            <a:blip r:embed="rId2">
              <a:extLst>
                <a:ext uri="{96DAC541-7B7A-43D3-8B79-37D633B846F1}">
                  <asvg:svgBlip xmlns:asvg="http://schemas.microsoft.com/office/drawing/2016/SVG/main" r:embed="rId3"/>
                </a:ext>
              </a:extLst>
            </a:blip>
            <a:stretch>
              <a:fillRect l="0" t="0" r="0" b="-22376"/>
            </a:stretch>
          </a:blipFill>
        </p:spPr>
      </p:sp>
      <p:sp>
        <p:nvSpPr>
          <p:cNvPr name="Freeform 31" id="31"/>
          <p:cNvSpPr/>
          <p:nvPr/>
        </p:nvSpPr>
        <p:spPr>
          <a:xfrm flipH="false" flipV="false" rot="0">
            <a:off x="9902314" y="6825137"/>
            <a:ext cx="821502" cy="1279961"/>
          </a:xfrm>
          <a:custGeom>
            <a:avLst/>
            <a:gdLst/>
            <a:ahLst/>
            <a:cxnLst/>
            <a:rect r="r" b="b" t="t" l="l"/>
            <a:pathLst>
              <a:path h="1279961" w="821502">
                <a:moveTo>
                  <a:pt x="0" y="0"/>
                </a:moveTo>
                <a:lnTo>
                  <a:pt x="821503" y="0"/>
                </a:lnTo>
                <a:lnTo>
                  <a:pt x="821503" y="1279961"/>
                </a:lnTo>
                <a:lnTo>
                  <a:pt x="0" y="1279961"/>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Freeform 32" id="32"/>
          <p:cNvSpPr/>
          <p:nvPr/>
        </p:nvSpPr>
        <p:spPr>
          <a:xfrm flipH="false" flipV="false" rot="0">
            <a:off x="8409912" y="6831254"/>
            <a:ext cx="910219" cy="1273843"/>
          </a:xfrm>
          <a:custGeom>
            <a:avLst/>
            <a:gdLst/>
            <a:ahLst/>
            <a:cxnLst/>
            <a:rect r="r" b="b" t="t" l="l"/>
            <a:pathLst>
              <a:path h="1273843" w="910219">
                <a:moveTo>
                  <a:pt x="0" y="0"/>
                </a:moveTo>
                <a:lnTo>
                  <a:pt x="910219" y="0"/>
                </a:lnTo>
                <a:lnTo>
                  <a:pt x="910219" y="1273844"/>
                </a:lnTo>
                <a:lnTo>
                  <a:pt x="0" y="1273844"/>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33" id="33"/>
          <p:cNvSpPr/>
          <p:nvPr/>
        </p:nvSpPr>
        <p:spPr>
          <a:xfrm flipH="false" flipV="false" rot="0">
            <a:off x="14989870" y="7212843"/>
            <a:ext cx="439258" cy="789515"/>
          </a:xfrm>
          <a:custGeom>
            <a:avLst/>
            <a:gdLst/>
            <a:ahLst/>
            <a:cxnLst/>
            <a:rect r="r" b="b" t="t" l="l"/>
            <a:pathLst>
              <a:path h="789515" w="439258">
                <a:moveTo>
                  <a:pt x="0" y="0"/>
                </a:moveTo>
                <a:lnTo>
                  <a:pt x="439258" y="0"/>
                </a:lnTo>
                <a:lnTo>
                  <a:pt x="439258" y="789516"/>
                </a:lnTo>
                <a:lnTo>
                  <a:pt x="0" y="789516"/>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a:ln cap="sq">
            <a:noFill/>
            <a:prstDash val="solid"/>
            <a:miter/>
          </a:ln>
        </p:spPr>
      </p:sp>
      <p:sp>
        <p:nvSpPr>
          <p:cNvPr name="Freeform 34" id="34"/>
          <p:cNvSpPr/>
          <p:nvPr/>
        </p:nvSpPr>
        <p:spPr>
          <a:xfrm flipH="false" flipV="false" rot="0">
            <a:off x="9087578" y="8465707"/>
            <a:ext cx="957138" cy="957138"/>
          </a:xfrm>
          <a:custGeom>
            <a:avLst/>
            <a:gdLst/>
            <a:ahLst/>
            <a:cxnLst/>
            <a:rect r="r" b="b" t="t" l="l"/>
            <a:pathLst>
              <a:path h="957138" w="957138">
                <a:moveTo>
                  <a:pt x="0" y="0"/>
                </a:moveTo>
                <a:lnTo>
                  <a:pt x="957138" y="0"/>
                </a:lnTo>
                <a:lnTo>
                  <a:pt x="957138" y="957138"/>
                </a:lnTo>
                <a:lnTo>
                  <a:pt x="0" y="957138"/>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35" id="35"/>
          <p:cNvSpPr/>
          <p:nvPr/>
        </p:nvSpPr>
        <p:spPr>
          <a:xfrm flipH="false" flipV="false" rot="0">
            <a:off x="10267272" y="8533008"/>
            <a:ext cx="822535" cy="822535"/>
          </a:xfrm>
          <a:custGeom>
            <a:avLst/>
            <a:gdLst/>
            <a:ahLst/>
            <a:cxnLst/>
            <a:rect r="r" b="b" t="t" l="l"/>
            <a:pathLst>
              <a:path h="822535" w="822535">
                <a:moveTo>
                  <a:pt x="0" y="0"/>
                </a:moveTo>
                <a:lnTo>
                  <a:pt x="822536" y="0"/>
                </a:lnTo>
                <a:lnTo>
                  <a:pt x="822536" y="822535"/>
                </a:lnTo>
                <a:lnTo>
                  <a:pt x="0" y="822535"/>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36" id="36"/>
          <p:cNvSpPr/>
          <p:nvPr/>
        </p:nvSpPr>
        <p:spPr>
          <a:xfrm flipH="false" flipV="false" rot="0">
            <a:off x="11312364" y="8499358"/>
            <a:ext cx="889836" cy="889836"/>
          </a:xfrm>
          <a:custGeom>
            <a:avLst/>
            <a:gdLst/>
            <a:ahLst/>
            <a:cxnLst/>
            <a:rect r="r" b="b" t="t" l="l"/>
            <a:pathLst>
              <a:path h="889836" w="889836">
                <a:moveTo>
                  <a:pt x="0" y="0"/>
                </a:moveTo>
                <a:lnTo>
                  <a:pt x="889836" y="0"/>
                </a:lnTo>
                <a:lnTo>
                  <a:pt x="889836" y="889836"/>
                </a:lnTo>
                <a:lnTo>
                  <a:pt x="0" y="889836"/>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37" id="37"/>
          <p:cNvSpPr/>
          <p:nvPr/>
        </p:nvSpPr>
        <p:spPr>
          <a:xfrm flipH="false" flipV="false" rot="0">
            <a:off x="13704273" y="7061633"/>
            <a:ext cx="775716" cy="813086"/>
          </a:xfrm>
          <a:custGeom>
            <a:avLst/>
            <a:gdLst/>
            <a:ahLst/>
            <a:cxnLst/>
            <a:rect r="r" b="b" t="t" l="l"/>
            <a:pathLst>
              <a:path h="813086" w="775716">
                <a:moveTo>
                  <a:pt x="0" y="0"/>
                </a:moveTo>
                <a:lnTo>
                  <a:pt x="775716" y="0"/>
                </a:lnTo>
                <a:lnTo>
                  <a:pt x="775716" y="813086"/>
                </a:lnTo>
                <a:lnTo>
                  <a:pt x="0" y="813086"/>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Freeform 38" id="38"/>
          <p:cNvSpPr/>
          <p:nvPr/>
        </p:nvSpPr>
        <p:spPr>
          <a:xfrm flipH="false" flipV="false" rot="0">
            <a:off x="11312364" y="6963470"/>
            <a:ext cx="553953" cy="1288262"/>
          </a:xfrm>
          <a:custGeom>
            <a:avLst/>
            <a:gdLst/>
            <a:ahLst/>
            <a:cxnLst/>
            <a:rect r="r" b="b" t="t" l="l"/>
            <a:pathLst>
              <a:path h="1288262" w="553953">
                <a:moveTo>
                  <a:pt x="0" y="0"/>
                </a:moveTo>
                <a:lnTo>
                  <a:pt x="553953" y="0"/>
                </a:lnTo>
                <a:lnTo>
                  <a:pt x="553953" y="1288262"/>
                </a:lnTo>
                <a:lnTo>
                  <a:pt x="0" y="1288262"/>
                </a:lnTo>
                <a:lnTo>
                  <a:pt x="0" y="0"/>
                </a:lnTo>
                <a:close/>
              </a:path>
            </a:pathLst>
          </a:custGeom>
          <a:blipFill>
            <a:blip r:embed="rId18"/>
            <a:stretch>
              <a:fillRect l="0" t="0" r="0" b="0"/>
            </a:stretch>
          </a:blipFill>
        </p:spPr>
      </p:sp>
      <p:sp>
        <p:nvSpPr>
          <p:cNvPr name="Freeform 39" id="39"/>
          <p:cNvSpPr/>
          <p:nvPr/>
        </p:nvSpPr>
        <p:spPr>
          <a:xfrm flipH="false" flipV="false" rot="0">
            <a:off x="16000524" y="7279661"/>
            <a:ext cx="1258776" cy="595058"/>
          </a:xfrm>
          <a:custGeom>
            <a:avLst/>
            <a:gdLst/>
            <a:ahLst/>
            <a:cxnLst/>
            <a:rect r="r" b="b" t="t" l="l"/>
            <a:pathLst>
              <a:path h="595058" w="1258776">
                <a:moveTo>
                  <a:pt x="0" y="0"/>
                </a:moveTo>
                <a:lnTo>
                  <a:pt x="1258776" y="0"/>
                </a:lnTo>
                <a:lnTo>
                  <a:pt x="1258776" y="595058"/>
                </a:lnTo>
                <a:lnTo>
                  <a:pt x="0" y="595058"/>
                </a:lnTo>
                <a:lnTo>
                  <a:pt x="0" y="0"/>
                </a:lnTo>
                <a:close/>
              </a:path>
            </a:pathLst>
          </a:custGeom>
          <a:blipFill>
            <a:blip r:embed="rId19">
              <a:extLst>
                <a:ext uri="{96DAC541-7B7A-43D3-8B79-37D633B846F1}">
                  <asvg:svgBlip xmlns:asvg="http://schemas.microsoft.com/office/drawing/2016/SVG/main" r:embed="rId20"/>
                </a:ext>
              </a:extLst>
            </a:blip>
            <a:stretch>
              <a:fillRect l="0" t="0" r="0" b="0"/>
            </a:stretch>
          </a:blipFill>
          <a:ln cap="sq">
            <a:noFill/>
            <a:prstDash val="solid"/>
            <a:miter/>
          </a:ln>
        </p:spPr>
      </p:sp>
      <p:sp>
        <p:nvSpPr>
          <p:cNvPr name="Freeform 40" id="40"/>
          <p:cNvSpPr/>
          <p:nvPr/>
        </p:nvSpPr>
        <p:spPr>
          <a:xfrm flipH="false" flipV="false" rot="0">
            <a:off x="12288915" y="7151027"/>
            <a:ext cx="727197" cy="913147"/>
          </a:xfrm>
          <a:custGeom>
            <a:avLst/>
            <a:gdLst/>
            <a:ahLst/>
            <a:cxnLst/>
            <a:rect r="r" b="b" t="t" l="l"/>
            <a:pathLst>
              <a:path h="913147" w="727197">
                <a:moveTo>
                  <a:pt x="0" y="0"/>
                </a:moveTo>
                <a:lnTo>
                  <a:pt x="727197" y="0"/>
                </a:lnTo>
                <a:lnTo>
                  <a:pt x="727197" y="913148"/>
                </a:lnTo>
                <a:lnTo>
                  <a:pt x="0" y="913148"/>
                </a:lnTo>
                <a:lnTo>
                  <a:pt x="0" y="0"/>
                </a:lnTo>
                <a:close/>
              </a:path>
            </a:pathLst>
          </a:custGeom>
          <a:blipFill>
            <a:blip r:embed="rId21">
              <a:extLst>
                <a:ext uri="{96DAC541-7B7A-43D3-8B79-37D633B846F1}">
                  <asvg:svgBlip xmlns:asvg="http://schemas.microsoft.com/office/drawing/2016/SVG/main" r:embed="rId22"/>
                </a:ext>
              </a:extLst>
            </a:blip>
            <a:stretch>
              <a:fillRect l="0" t="0" r="0" b="0"/>
            </a:stretch>
          </a:blipFill>
        </p:spPr>
      </p:sp>
      <p:sp>
        <p:nvSpPr>
          <p:cNvPr name="Freeform 41" id="41"/>
          <p:cNvSpPr/>
          <p:nvPr/>
        </p:nvSpPr>
        <p:spPr>
          <a:xfrm flipH="false" flipV="false" rot="0">
            <a:off x="13647656" y="8584348"/>
            <a:ext cx="835275" cy="719855"/>
          </a:xfrm>
          <a:custGeom>
            <a:avLst/>
            <a:gdLst/>
            <a:ahLst/>
            <a:cxnLst/>
            <a:rect r="r" b="b" t="t" l="l"/>
            <a:pathLst>
              <a:path h="719855" w="835275">
                <a:moveTo>
                  <a:pt x="0" y="0"/>
                </a:moveTo>
                <a:lnTo>
                  <a:pt x="835275" y="0"/>
                </a:lnTo>
                <a:lnTo>
                  <a:pt x="835275" y="719855"/>
                </a:lnTo>
                <a:lnTo>
                  <a:pt x="0" y="719855"/>
                </a:lnTo>
                <a:lnTo>
                  <a:pt x="0" y="0"/>
                </a:lnTo>
                <a:close/>
              </a:path>
            </a:pathLst>
          </a:custGeom>
          <a:blipFill>
            <a:blip r:embed="rId23">
              <a:extLst>
                <a:ext uri="{96DAC541-7B7A-43D3-8B79-37D633B846F1}">
                  <asvg:svgBlip xmlns:asvg="http://schemas.microsoft.com/office/drawing/2016/SVG/main" r:embed="rId24"/>
                </a:ext>
              </a:extLst>
            </a:blip>
            <a:stretch>
              <a:fillRect l="0" t="0" r="0" b="0"/>
            </a:stretch>
          </a:blipFill>
          <a:ln cap="sq">
            <a:noFill/>
            <a:prstDash val="solid"/>
            <a:miter/>
          </a:ln>
        </p:spPr>
      </p:sp>
      <p:sp>
        <p:nvSpPr>
          <p:cNvPr name="Freeform 42" id="42"/>
          <p:cNvSpPr/>
          <p:nvPr/>
        </p:nvSpPr>
        <p:spPr>
          <a:xfrm flipH="false" flipV="false" rot="-5400000">
            <a:off x="12572989" y="8444104"/>
            <a:ext cx="703877" cy="1000343"/>
          </a:xfrm>
          <a:custGeom>
            <a:avLst/>
            <a:gdLst/>
            <a:ahLst/>
            <a:cxnLst/>
            <a:rect r="r" b="b" t="t" l="l"/>
            <a:pathLst>
              <a:path h="1000343" w="703877">
                <a:moveTo>
                  <a:pt x="0" y="0"/>
                </a:moveTo>
                <a:lnTo>
                  <a:pt x="703878" y="0"/>
                </a:lnTo>
                <a:lnTo>
                  <a:pt x="703878" y="1000343"/>
                </a:lnTo>
                <a:lnTo>
                  <a:pt x="0" y="1000343"/>
                </a:lnTo>
                <a:lnTo>
                  <a:pt x="0" y="0"/>
                </a:lnTo>
                <a:close/>
              </a:path>
            </a:pathLst>
          </a:custGeom>
          <a:blipFill>
            <a:blip r:embed="rId25">
              <a:extLst>
                <a:ext uri="{96DAC541-7B7A-43D3-8B79-37D633B846F1}">
                  <asvg:svgBlip xmlns:asvg="http://schemas.microsoft.com/office/drawing/2016/SVG/main" r:embed="rId26"/>
                </a:ext>
              </a:extLst>
            </a:blip>
            <a:stretch>
              <a:fillRect l="0" t="0" r="0" b="0"/>
            </a:stretch>
          </a:blipFill>
          <a:ln cap="sq">
            <a:noFill/>
            <a:prstDash val="solid"/>
            <a:miter/>
          </a:ln>
        </p:spPr>
      </p:sp>
      <p:sp>
        <p:nvSpPr>
          <p:cNvPr name="Freeform 43" id="43"/>
          <p:cNvSpPr/>
          <p:nvPr/>
        </p:nvSpPr>
        <p:spPr>
          <a:xfrm flipH="false" flipV="false" rot="0">
            <a:off x="16288979" y="8566225"/>
            <a:ext cx="681865" cy="756101"/>
          </a:xfrm>
          <a:custGeom>
            <a:avLst/>
            <a:gdLst/>
            <a:ahLst/>
            <a:cxnLst/>
            <a:rect r="r" b="b" t="t" l="l"/>
            <a:pathLst>
              <a:path h="756101" w="681865">
                <a:moveTo>
                  <a:pt x="0" y="0"/>
                </a:moveTo>
                <a:lnTo>
                  <a:pt x="681865" y="0"/>
                </a:lnTo>
                <a:lnTo>
                  <a:pt x="681865" y="756101"/>
                </a:lnTo>
                <a:lnTo>
                  <a:pt x="0" y="756101"/>
                </a:lnTo>
                <a:lnTo>
                  <a:pt x="0" y="0"/>
                </a:lnTo>
                <a:close/>
              </a:path>
            </a:pathLst>
          </a:custGeom>
          <a:blipFill>
            <a:blip r:embed="rId27">
              <a:extLst>
                <a:ext uri="{96DAC541-7B7A-43D3-8B79-37D633B846F1}">
                  <asvg:svgBlip xmlns:asvg="http://schemas.microsoft.com/office/drawing/2016/SVG/main" r:embed="rId28"/>
                </a:ext>
              </a:extLst>
            </a:blip>
            <a:stretch>
              <a:fillRect l="0" t="0" r="0" b="0"/>
            </a:stretch>
          </a:blipFill>
          <a:ln cap="sq">
            <a:noFill/>
            <a:prstDash val="solid"/>
            <a:miter/>
          </a:ln>
        </p:spPr>
      </p:sp>
      <p:sp>
        <p:nvSpPr>
          <p:cNvPr name="Freeform 44" id="44"/>
          <p:cNvSpPr/>
          <p:nvPr/>
        </p:nvSpPr>
        <p:spPr>
          <a:xfrm flipH="false" flipV="false" rot="0">
            <a:off x="14705487" y="8757998"/>
            <a:ext cx="1360935" cy="372556"/>
          </a:xfrm>
          <a:custGeom>
            <a:avLst/>
            <a:gdLst/>
            <a:ahLst/>
            <a:cxnLst/>
            <a:rect r="r" b="b" t="t" l="l"/>
            <a:pathLst>
              <a:path h="372556" w="1360935">
                <a:moveTo>
                  <a:pt x="0" y="0"/>
                </a:moveTo>
                <a:lnTo>
                  <a:pt x="1360936" y="0"/>
                </a:lnTo>
                <a:lnTo>
                  <a:pt x="1360936" y="372556"/>
                </a:lnTo>
                <a:lnTo>
                  <a:pt x="0" y="372556"/>
                </a:lnTo>
                <a:lnTo>
                  <a:pt x="0" y="0"/>
                </a:lnTo>
                <a:close/>
              </a:path>
            </a:pathLst>
          </a:custGeom>
          <a:blipFill>
            <a:blip r:embed="rId29">
              <a:extLst>
                <a:ext uri="{96DAC541-7B7A-43D3-8B79-37D633B846F1}">
                  <asvg:svgBlip xmlns:asvg="http://schemas.microsoft.com/office/drawing/2016/SVG/main" r:embed="rId30"/>
                </a:ext>
              </a:extLst>
            </a:blip>
            <a:stretch>
              <a:fillRect l="0" t="0" r="0" b="0"/>
            </a:stretch>
          </a:blipFill>
          <a:ln cap="sq">
            <a:noFill/>
            <a:prstDash val="solid"/>
            <a:miter/>
          </a:ln>
        </p:spPr>
      </p:sp>
      <p:sp>
        <p:nvSpPr>
          <p:cNvPr name="Freeform 45" id="45"/>
          <p:cNvSpPr/>
          <p:nvPr/>
        </p:nvSpPr>
        <p:spPr>
          <a:xfrm flipH="false" flipV="false" rot="0">
            <a:off x="7109547" y="6825137"/>
            <a:ext cx="965789" cy="1279961"/>
          </a:xfrm>
          <a:custGeom>
            <a:avLst/>
            <a:gdLst/>
            <a:ahLst/>
            <a:cxnLst/>
            <a:rect r="r" b="b" t="t" l="l"/>
            <a:pathLst>
              <a:path h="1279961" w="965789">
                <a:moveTo>
                  <a:pt x="0" y="0"/>
                </a:moveTo>
                <a:lnTo>
                  <a:pt x="965789" y="0"/>
                </a:lnTo>
                <a:lnTo>
                  <a:pt x="965789" y="1279961"/>
                </a:lnTo>
                <a:lnTo>
                  <a:pt x="0" y="1279961"/>
                </a:lnTo>
                <a:lnTo>
                  <a:pt x="0" y="0"/>
                </a:lnTo>
                <a:close/>
              </a:path>
            </a:pathLst>
          </a:custGeom>
          <a:blipFill>
            <a:blip r:embed="rId31">
              <a:extLst>
                <a:ext uri="{96DAC541-7B7A-43D3-8B79-37D633B846F1}">
                  <asvg:svgBlip xmlns:asvg="http://schemas.microsoft.com/office/drawing/2016/SVG/main" r:embed="rId32"/>
                </a:ext>
              </a:extLst>
            </a:blip>
            <a:stretch>
              <a:fillRect l="0" t="0" r="0" b="0"/>
            </a:stretch>
          </a:blipFill>
        </p:spPr>
      </p:sp>
      <p:sp>
        <p:nvSpPr>
          <p:cNvPr name="Freeform 46" id="46"/>
          <p:cNvSpPr/>
          <p:nvPr/>
        </p:nvSpPr>
        <p:spPr>
          <a:xfrm flipH="false" flipV="false" rot="0">
            <a:off x="14092131" y="3649922"/>
            <a:ext cx="1420171" cy="1404194"/>
          </a:xfrm>
          <a:custGeom>
            <a:avLst/>
            <a:gdLst/>
            <a:ahLst/>
            <a:cxnLst/>
            <a:rect r="r" b="b" t="t" l="l"/>
            <a:pathLst>
              <a:path h="1404194" w="1420171">
                <a:moveTo>
                  <a:pt x="0" y="0"/>
                </a:moveTo>
                <a:lnTo>
                  <a:pt x="1420171" y="0"/>
                </a:lnTo>
                <a:lnTo>
                  <a:pt x="1420171" y="1404194"/>
                </a:lnTo>
                <a:lnTo>
                  <a:pt x="0" y="1404194"/>
                </a:lnTo>
                <a:lnTo>
                  <a:pt x="0" y="0"/>
                </a:lnTo>
                <a:close/>
              </a:path>
            </a:pathLst>
          </a:custGeom>
          <a:blipFill>
            <a:blip r:embed="rId33"/>
            <a:stretch>
              <a:fillRect l="0" t="0" r="0" b="0"/>
            </a:stretch>
          </a:blipFill>
        </p:spPr>
      </p:sp>
      <p:sp>
        <p:nvSpPr>
          <p:cNvPr name="Freeform 47" id="47"/>
          <p:cNvSpPr/>
          <p:nvPr/>
        </p:nvSpPr>
        <p:spPr>
          <a:xfrm flipH="false" flipV="false" rot="0">
            <a:off x="10277269" y="3593071"/>
            <a:ext cx="1244674" cy="1517895"/>
          </a:xfrm>
          <a:custGeom>
            <a:avLst/>
            <a:gdLst/>
            <a:ahLst/>
            <a:cxnLst/>
            <a:rect r="r" b="b" t="t" l="l"/>
            <a:pathLst>
              <a:path h="1517895" w="1244674">
                <a:moveTo>
                  <a:pt x="0" y="0"/>
                </a:moveTo>
                <a:lnTo>
                  <a:pt x="1244674" y="0"/>
                </a:lnTo>
                <a:lnTo>
                  <a:pt x="1244674" y="1517895"/>
                </a:lnTo>
                <a:lnTo>
                  <a:pt x="0" y="1517895"/>
                </a:lnTo>
                <a:lnTo>
                  <a:pt x="0" y="0"/>
                </a:lnTo>
                <a:close/>
              </a:path>
            </a:pathLst>
          </a:custGeom>
          <a:blipFill>
            <a:blip r:embed="rId34"/>
            <a:stretch>
              <a:fillRect l="0" t="0" r="0" b="0"/>
            </a:stretch>
          </a:blipFill>
        </p:spPr>
      </p:sp>
      <p:sp>
        <p:nvSpPr>
          <p:cNvPr name="Freeform 48" id="48"/>
          <p:cNvSpPr/>
          <p:nvPr/>
        </p:nvSpPr>
        <p:spPr>
          <a:xfrm flipH="false" flipV="false" rot="0">
            <a:off x="9011598" y="5523792"/>
            <a:ext cx="1150580" cy="972240"/>
          </a:xfrm>
          <a:custGeom>
            <a:avLst/>
            <a:gdLst/>
            <a:ahLst/>
            <a:cxnLst/>
            <a:rect r="r" b="b" t="t" l="l"/>
            <a:pathLst>
              <a:path h="972240" w="1150580">
                <a:moveTo>
                  <a:pt x="0" y="0"/>
                </a:moveTo>
                <a:lnTo>
                  <a:pt x="1150580" y="0"/>
                </a:lnTo>
                <a:lnTo>
                  <a:pt x="1150580" y="972239"/>
                </a:lnTo>
                <a:lnTo>
                  <a:pt x="0" y="972239"/>
                </a:lnTo>
                <a:lnTo>
                  <a:pt x="0" y="0"/>
                </a:lnTo>
                <a:close/>
              </a:path>
            </a:pathLst>
          </a:custGeom>
          <a:blipFill>
            <a:blip r:embed="rId35"/>
            <a:stretch>
              <a:fillRect l="0" t="0" r="0" b="0"/>
            </a:stretch>
          </a:blipFill>
        </p:spPr>
      </p:sp>
      <p:sp>
        <p:nvSpPr>
          <p:cNvPr name="Freeform 49" id="49"/>
          <p:cNvSpPr/>
          <p:nvPr/>
        </p:nvSpPr>
        <p:spPr>
          <a:xfrm flipH="false" flipV="false" rot="0">
            <a:off x="13922429" y="5813151"/>
            <a:ext cx="1686523" cy="393522"/>
          </a:xfrm>
          <a:custGeom>
            <a:avLst/>
            <a:gdLst/>
            <a:ahLst/>
            <a:cxnLst/>
            <a:rect r="r" b="b" t="t" l="l"/>
            <a:pathLst>
              <a:path h="393522" w="1686523">
                <a:moveTo>
                  <a:pt x="0" y="0"/>
                </a:moveTo>
                <a:lnTo>
                  <a:pt x="1686522" y="0"/>
                </a:lnTo>
                <a:lnTo>
                  <a:pt x="1686522" y="393521"/>
                </a:lnTo>
                <a:lnTo>
                  <a:pt x="0" y="393521"/>
                </a:lnTo>
                <a:lnTo>
                  <a:pt x="0" y="0"/>
                </a:lnTo>
                <a:close/>
              </a:path>
            </a:pathLst>
          </a:custGeom>
          <a:blipFill>
            <a:blip r:embed="rId36">
              <a:extLst>
                <a:ext uri="{96DAC541-7B7A-43D3-8B79-37D633B846F1}">
                  <asvg:svgBlip xmlns:asvg="http://schemas.microsoft.com/office/drawing/2016/SVG/main" r:embed="rId37"/>
                </a:ext>
              </a:extLst>
            </a:blip>
            <a:stretch>
              <a:fillRect l="0" t="0" r="0" b="0"/>
            </a:stretch>
          </a:blipFill>
        </p:spPr>
      </p:sp>
      <p:sp>
        <p:nvSpPr>
          <p:cNvPr name="Freeform 50" id="50"/>
          <p:cNvSpPr/>
          <p:nvPr/>
        </p:nvSpPr>
        <p:spPr>
          <a:xfrm flipH="true" flipV="false" rot="0">
            <a:off x="15786460" y="3817683"/>
            <a:ext cx="1451507" cy="1068672"/>
          </a:xfrm>
          <a:custGeom>
            <a:avLst/>
            <a:gdLst/>
            <a:ahLst/>
            <a:cxnLst/>
            <a:rect r="r" b="b" t="t" l="l"/>
            <a:pathLst>
              <a:path h="1068672" w="1451507">
                <a:moveTo>
                  <a:pt x="1451507" y="0"/>
                </a:moveTo>
                <a:lnTo>
                  <a:pt x="0" y="0"/>
                </a:lnTo>
                <a:lnTo>
                  <a:pt x="0" y="1068672"/>
                </a:lnTo>
                <a:lnTo>
                  <a:pt x="1451507" y="1068672"/>
                </a:lnTo>
                <a:lnTo>
                  <a:pt x="1451507" y="0"/>
                </a:lnTo>
                <a:close/>
              </a:path>
            </a:pathLst>
          </a:custGeom>
          <a:blipFill>
            <a:blip r:embed="rId38"/>
            <a:stretch>
              <a:fillRect l="0" t="0" r="0" b="0"/>
            </a:stretch>
          </a:blipFill>
        </p:spPr>
      </p:sp>
      <p:sp>
        <p:nvSpPr>
          <p:cNvPr name="Freeform 51" id="51"/>
          <p:cNvSpPr/>
          <p:nvPr/>
        </p:nvSpPr>
        <p:spPr>
          <a:xfrm flipH="false" flipV="false" rot="0">
            <a:off x="12507717" y="5629227"/>
            <a:ext cx="766947" cy="761369"/>
          </a:xfrm>
          <a:custGeom>
            <a:avLst/>
            <a:gdLst/>
            <a:ahLst/>
            <a:cxnLst/>
            <a:rect r="r" b="b" t="t" l="l"/>
            <a:pathLst>
              <a:path h="761369" w="766947">
                <a:moveTo>
                  <a:pt x="0" y="0"/>
                </a:moveTo>
                <a:lnTo>
                  <a:pt x="766947" y="0"/>
                </a:lnTo>
                <a:lnTo>
                  <a:pt x="766947" y="761369"/>
                </a:lnTo>
                <a:lnTo>
                  <a:pt x="0" y="761369"/>
                </a:lnTo>
                <a:lnTo>
                  <a:pt x="0" y="0"/>
                </a:lnTo>
                <a:close/>
              </a:path>
            </a:pathLst>
          </a:custGeom>
          <a:blipFill>
            <a:blip r:embed="rId39">
              <a:extLst>
                <a:ext uri="{96DAC541-7B7A-43D3-8B79-37D633B846F1}">
                  <asvg:svgBlip xmlns:asvg="http://schemas.microsoft.com/office/drawing/2016/SVG/main" r:embed="rId40"/>
                </a:ext>
              </a:extLst>
            </a:blip>
            <a:stretch>
              <a:fillRect l="0" t="0" r="0" b="0"/>
            </a:stretch>
          </a:blipFill>
          <a:ln cap="sq">
            <a:noFill/>
            <a:prstDash val="solid"/>
            <a:miter/>
          </a:ln>
        </p:spPr>
      </p:sp>
      <p:sp>
        <p:nvSpPr>
          <p:cNvPr name="Freeform 52" id="52"/>
          <p:cNvSpPr/>
          <p:nvPr/>
        </p:nvSpPr>
        <p:spPr>
          <a:xfrm flipH="true" flipV="false" rot="0">
            <a:off x="8792292" y="4047341"/>
            <a:ext cx="1210819" cy="1272488"/>
          </a:xfrm>
          <a:custGeom>
            <a:avLst/>
            <a:gdLst/>
            <a:ahLst/>
            <a:cxnLst/>
            <a:rect r="r" b="b" t="t" l="l"/>
            <a:pathLst>
              <a:path h="1272488" w="1210819">
                <a:moveTo>
                  <a:pt x="1210819" y="0"/>
                </a:moveTo>
                <a:lnTo>
                  <a:pt x="0" y="0"/>
                </a:lnTo>
                <a:lnTo>
                  <a:pt x="0" y="1272488"/>
                </a:lnTo>
                <a:lnTo>
                  <a:pt x="1210819" y="1272488"/>
                </a:lnTo>
                <a:lnTo>
                  <a:pt x="1210819" y="0"/>
                </a:lnTo>
                <a:close/>
              </a:path>
            </a:pathLst>
          </a:custGeom>
          <a:blipFill>
            <a:blip r:embed="rId41"/>
            <a:stretch>
              <a:fillRect l="0" t="-23978" r="0" b="0"/>
            </a:stretch>
          </a:blipFill>
        </p:spPr>
      </p:sp>
      <p:sp>
        <p:nvSpPr>
          <p:cNvPr name="Freeform 53" id="53"/>
          <p:cNvSpPr/>
          <p:nvPr/>
        </p:nvSpPr>
        <p:spPr>
          <a:xfrm flipH="false" flipV="false" rot="0">
            <a:off x="16256716" y="5472939"/>
            <a:ext cx="746392" cy="1073946"/>
          </a:xfrm>
          <a:custGeom>
            <a:avLst/>
            <a:gdLst/>
            <a:ahLst/>
            <a:cxnLst/>
            <a:rect r="r" b="b" t="t" l="l"/>
            <a:pathLst>
              <a:path h="1073946" w="746392">
                <a:moveTo>
                  <a:pt x="0" y="0"/>
                </a:moveTo>
                <a:lnTo>
                  <a:pt x="746392" y="0"/>
                </a:lnTo>
                <a:lnTo>
                  <a:pt x="746392" y="1073945"/>
                </a:lnTo>
                <a:lnTo>
                  <a:pt x="0" y="1073945"/>
                </a:lnTo>
                <a:lnTo>
                  <a:pt x="0" y="0"/>
                </a:lnTo>
                <a:close/>
              </a:path>
            </a:pathLst>
          </a:custGeom>
          <a:blipFill>
            <a:blip r:embed="rId42">
              <a:extLst>
                <a:ext uri="{96DAC541-7B7A-43D3-8B79-37D633B846F1}">
                  <asvg:svgBlip xmlns:asvg="http://schemas.microsoft.com/office/drawing/2016/SVG/main" r:embed="rId43"/>
                </a:ext>
              </a:extLst>
            </a:blip>
            <a:stretch>
              <a:fillRect l="0" t="0" r="0" b="0"/>
            </a:stretch>
          </a:blipFill>
        </p:spPr>
      </p:sp>
      <p:sp>
        <p:nvSpPr>
          <p:cNvPr name="Freeform 54" id="54"/>
          <p:cNvSpPr/>
          <p:nvPr/>
        </p:nvSpPr>
        <p:spPr>
          <a:xfrm flipH="false" flipV="false" rot="0">
            <a:off x="7065860" y="5624190"/>
            <a:ext cx="1053163" cy="771442"/>
          </a:xfrm>
          <a:custGeom>
            <a:avLst/>
            <a:gdLst/>
            <a:ahLst/>
            <a:cxnLst/>
            <a:rect r="r" b="b" t="t" l="l"/>
            <a:pathLst>
              <a:path h="771442" w="1053163">
                <a:moveTo>
                  <a:pt x="0" y="0"/>
                </a:moveTo>
                <a:lnTo>
                  <a:pt x="1053163" y="0"/>
                </a:lnTo>
                <a:lnTo>
                  <a:pt x="1053163" y="771443"/>
                </a:lnTo>
                <a:lnTo>
                  <a:pt x="0" y="771443"/>
                </a:lnTo>
                <a:lnTo>
                  <a:pt x="0" y="0"/>
                </a:lnTo>
                <a:close/>
              </a:path>
            </a:pathLst>
          </a:custGeom>
          <a:blipFill>
            <a:blip r:embed="rId44"/>
            <a:stretch>
              <a:fillRect l="0" t="0" r="0" b="0"/>
            </a:stretch>
          </a:blipFill>
        </p:spPr>
      </p:sp>
      <p:sp>
        <p:nvSpPr>
          <p:cNvPr name="Freeform 55" id="55"/>
          <p:cNvSpPr/>
          <p:nvPr/>
        </p:nvSpPr>
        <p:spPr>
          <a:xfrm flipH="false" flipV="false" rot="0">
            <a:off x="11796101" y="3981660"/>
            <a:ext cx="1618777" cy="1015782"/>
          </a:xfrm>
          <a:custGeom>
            <a:avLst/>
            <a:gdLst/>
            <a:ahLst/>
            <a:cxnLst/>
            <a:rect r="r" b="b" t="t" l="l"/>
            <a:pathLst>
              <a:path h="1015782" w="1618777">
                <a:moveTo>
                  <a:pt x="0" y="0"/>
                </a:moveTo>
                <a:lnTo>
                  <a:pt x="1618776" y="0"/>
                </a:lnTo>
                <a:lnTo>
                  <a:pt x="1618776" y="1015782"/>
                </a:lnTo>
                <a:lnTo>
                  <a:pt x="0" y="1015782"/>
                </a:lnTo>
                <a:lnTo>
                  <a:pt x="0" y="0"/>
                </a:lnTo>
                <a:close/>
              </a:path>
            </a:pathLst>
          </a:custGeom>
          <a:blipFill>
            <a:blip r:embed="rId45"/>
            <a:stretch>
              <a:fillRect l="0" t="0" r="0" b="0"/>
            </a:stretch>
          </a:blipFill>
        </p:spPr>
      </p:sp>
      <p:sp>
        <p:nvSpPr>
          <p:cNvPr name="Freeform 56" id="56"/>
          <p:cNvSpPr/>
          <p:nvPr/>
        </p:nvSpPr>
        <p:spPr>
          <a:xfrm flipH="false" flipV="false" rot="0">
            <a:off x="7022192" y="3728717"/>
            <a:ext cx="1387720" cy="1464612"/>
          </a:xfrm>
          <a:custGeom>
            <a:avLst/>
            <a:gdLst/>
            <a:ahLst/>
            <a:cxnLst/>
            <a:rect r="r" b="b" t="t" l="l"/>
            <a:pathLst>
              <a:path h="1464612" w="1387720">
                <a:moveTo>
                  <a:pt x="0" y="0"/>
                </a:moveTo>
                <a:lnTo>
                  <a:pt x="1387720" y="0"/>
                </a:lnTo>
                <a:lnTo>
                  <a:pt x="1387720" y="1464613"/>
                </a:lnTo>
                <a:lnTo>
                  <a:pt x="0" y="1464613"/>
                </a:lnTo>
                <a:lnTo>
                  <a:pt x="0" y="0"/>
                </a:lnTo>
                <a:close/>
              </a:path>
            </a:pathLst>
          </a:custGeom>
          <a:blipFill>
            <a:blip r:embed="rId46"/>
            <a:stretch>
              <a:fillRect l="0" t="0" r="0" b="0"/>
            </a:stretch>
          </a:blipFill>
        </p:spPr>
      </p:sp>
      <p:sp>
        <p:nvSpPr>
          <p:cNvPr name="Freeform 57" id="57"/>
          <p:cNvSpPr/>
          <p:nvPr/>
        </p:nvSpPr>
        <p:spPr>
          <a:xfrm flipH="false" flipV="false" rot="0">
            <a:off x="10809943" y="5384906"/>
            <a:ext cx="1050010" cy="1250011"/>
          </a:xfrm>
          <a:custGeom>
            <a:avLst/>
            <a:gdLst/>
            <a:ahLst/>
            <a:cxnLst/>
            <a:rect r="r" b="b" t="t" l="l"/>
            <a:pathLst>
              <a:path h="1250011" w="1050010">
                <a:moveTo>
                  <a:pt x="0" y="0"/>
                </a:moveTo>
                <a:lnTo>
                  <a:pt x="1050009" y="0"/>
                </a:lnTo>
                <a:lnTo>
                  <a:pt x="1050009" y="1250011"/>
                </a:lnTo>
                <a:lnTo>
                  <a:pt x="0" y="1250011"/>
                </a:lnTo>
                <a:lnTo>
                  <a:pt x="0" y="0"/>
                </a:lnTo>
                <a:close/>
              </a:path>
            </a:pathLst>
          </a:custGeom>
          <a:blipFill>
            <a:blip r:embed="rId47"/>
            <a:stretch>
              <a:fillRect l="0" t="0" r="0" b="0"/>
            </a:stretch>
          </a:blipFill>
        </p:spPr>
      </p:sp>
    </p:spTree>
  </p:cSld>
  <p:clrMapOvr>
    <a:masterClrMapping/>
  </p:clrMapOvr>
</p:sld>
</file>

<file path=ppt/slides/slide17.xml><?xml version="1.0" encoding="utf-8"?>
<p:sld xmlns:p="http://schemas.openxmlformats.org/presentationml/2006/main" xmlns:a="http://schemas.openxmlformats.org/drawingml/2006/main" xmlns:r="http://schemas.openxmlformats.org/officeDocument/2006/relationships">
  <p:cSld>
    <p:bg>
      <p:bgPr>
        <a:solidFill>
          <a:srgbClr val="538C4F"/>
        </a:solidFill>
      </p:bgPr>
    </p:bg>
    <p:spTree>
      <p:nvGrpSpPr>
        <p:cNvPr id="1" name=""/>
        <p:cNvGrpSpPr/>
        <p:nvPr/>
      </p:nvGrpSpPr>
      <p:grpSpPr>
        <a:xfrm>
          <a:off x="0" y="0"/>
          <a:ext cx="0" cy="0"/>
          <a:chOff x="0" y="0"/>
          <a:chExt cx="0" cy="0"/>
        </a:xfrm>
      </p:grpSpPr>
      <p:sp>
        <p:nvSpPr>
          <p:cNvPr name="Freeform 2" id="2"/>
          <p:cNvSpPr/>
          <p:nvPr/>
        </p:nvSpPr>
        <p:spPr>
          <a:xfrm flipH="false" flipV="false" rot="0">
            <a:off x="0" y="-162442"/>
            <a:ext cx="18288000" cy="10814020"/>
          </a:xfrm>
          <a:custGeom>
            <a:avLst/>
            <a:gdLst/>
            <a:ahLst/>
            <a:cxnLst/>
            <a:rect r="r" b="b" t="t" l="l"/>
            <a:pathLst>
              <a:path h="10814020" w="18288000">
                <a:moveTo>
                  <a:pt x="0" y="0"/>
                </a:moveTo>
                <a:lnTo>
                  <a:pt x="18288000" y="0"/>
                </a:lnTo>
                <a:lnTo>
                  <a:pt x="18288000" y="10814019"/>
                </a:lnTo>
                <a:lnTo>
                  <a:pt x="0" y="10814019"/>
                </a:lnTo>
                <a:lnTo>
                  <a:pt x="0" y="0"/>
                </a:lnTo>
                <a:close/>
              </a:path>
            </a:pathLst>
          </a:custGeom>
          <a:blipFill>
            <a:blip r:embed="rId2">
              <a:alphaModFix amt="18000"/>
              <a:extLst>
                <a:ext uri="{96DAC541-7B7A-43D3-8B79-37D633B846F1}">
                  <asvg:svgBlip xmlns:asvg="http://schemas.microsoft.com/office/drawing/2016/SVG/main" r:embed="rId3"/>
                </a:ext>
              </a:extLst>
            </a:blip>
            <a:stretch>
              <a:fillRect l="0" t="0" r="0" b="-22376"/>
            </a:stretch>
          </a:blipFill>
        </p:spPr>
      </p:sp>
      <p:grpSp>
        <p:nvGrpSpPr>
          <p:cNvPr name="Group 3" id="3"/>
          <p:cNvGrpSpPr/>
          <p:nvPr/>
        </p:nvGrpSpPr>
        <p:grpSpPr>
          <a:xfrm rot="0">
            <a:off x="8905777" y="2608087"/>
            <a:ext cx="8353523" cy="7031185"/>
            <a:chOff x="0" y="0"/>
            <a:chExt cx="2200105" cy="1851835"/>
          </a:xfrm>
        </p:grpSpPr>
        <p:sp>
          <p:nvSpPr>
            <p:cNvPr name="Freeform 4" id="4"/>
            <p:cNvSpPr/>
            <p:nvPr/>
          </p:nvSpPr>
          <p:spPr>
            <a:xfrm flipH="false" flipV="false" rot="0">
              <a:off x="0" y="0"/>
              <a:ext cx="2200105" cy="1851835"/>
            </a:xfrm>
            <a:custGeom>
              <a:avLst/>
              <a:gdLst/>
              <a:ahLst/>
              <a:cxnLst/>
              <a:rect r="r" b="b" t="t" l="l"/>
              <a:pathLst>
                <a:path h="1851835" w="2200105">
                  <a:moveTo>
                    <a:pt x="47266" y="0"/>
                  </a:moveTo>
                  <a:lnTo>
                    <a:pt x="2152839" y="0"/>
                  </a:lnTo>
                  <a:cubicBezTo>
                    <a:pt x="2165375" y="0"/>
                    <a:pt x="2177397" y="4980"/>
                    <a:pt x="2186261" y="13844"/>
                  </a:cubicBezTo>
                  <a:cubicBezTo>
                    <a:pt x="2195125" y="22708"/>
                    <a:pt x="2200105" y="34730"/>
                    <a:pt x="2200105" y="47266"/>
                  </a:cubicBezTo>
                  <a:lnTo>
                    <a:pt x="2200105" y="1804569"/>
                  </a:lnTo>
                  <a:cubicBezTo>
                    <a:pt x="2200105" y="1817104"/>
                    <a:pt x="2195125" y="1829127"/>
                    <a:pt x="2186261" y="1837991"/>
                  </a:cubicBezTo>
                  <a:cubicBezTo>
                    <a:pt x="2177397" y="1846855"/>
                    <a:pt x="2165375" y="1851835"/>
                    <a:pt x="2152839" y="1851835"/>
                  </a:cubicBezTo>
                  <a:lnTo>
                    <a:pt x="47266" y="1851835"/>
                  </a:lnTo>
                  <a:cubicBezTo>
                    <a:pt x="34730" y="1851835"/>
                    <a:pt x="22708" y="1846855"/>
                    <a:pt x="13844" y="1837991"/>
                  </a:cubicBezTo>
                  <a:cubicBezTo>
                    <a:pt x="4980" y="1829127"/>
                    <a:pt x="0" y="1817104"/>
                    <a:pt x="0" y="1804569"/>
                  </a:cubicBezTo>
                  <a:lnTo>
                    <a:pt x="0" y="47266"/>
                  </a:lnTo>
                  <a:cubicBezTo>
                    <a:pt x="0" y="34730"/>
                    <a:pt x="4980" y="22708"/>
                    <a:pt x="13844" y="13844"/>
                  </a:cubicBezTo>
                  <a:cubicBezTo>
                    <a:pt x="22708" y="4980"/>
                    <a:pt x="34730" y="0"/>
                    <a:pt x="47266" y="0"/>
                  </a:cubicBezTo>
                  <a:close/>
                </a:path>
              </a:pathLst>
            </a:custGeom>
            <a:solidFill>
              <a:srgbClr val="F1F1F1"/>
            </a:solidFill>
          </p:spPr>
        </p:sp>
        <p:sp>
          <p:nvSpPr>
            <p:cNvPr name="TextBox 5" id="5"/>
            <p:cNvSpPr txBox="true"/>
            <p:nvPr/>
          </p:nvSpPr>
          <p:spPr>
            <a:xfrm>
              <a:off x="0" y="-47625"/>
              <a:ext cx="2200105" cy="1899460"/>
            </a:xfrm>
            <a:prstGeom prst="rect">
              <a:avLst/>
            </a:prstGeom>
          </p:spPr>
          <p:txBody>
            <a:bodyPr anchor="ctr" rtlCol="false" tIns="50800" lIns="50800" bIns="50800" rIns="50800"/>
            <a:lstStyle/>
            <a:p>
              <a:pPr algn="ctr">
                <a:lnSpc>
                  <a:spcPts val="3277"/>
                </a:lnSpc>
              </a:pPr>
            </a:p>
          </p:txBody>
        </p:sp>
      </p:grpSp>
      <p:sp>
        <p:nvSpPr>
          <p:cNvPr name="Freeform 6" id="6"/>
          <p:cNvSpPr/>
          <p:nvPr/>
        </p:nvSpPr>
        <p:spPr>
          <a:xfrm flipH="false" flipV="false" rot="0">
            <a:off x="10225093" y="4975936"/>
            <a:ext cx="5714890" cy="1428722"/>
          </a:xfrm>
          <a:custGeom>
            <a:avLst/>
            <a:gdLst/>
            <a:ahLst/>
            <a:cxnLst/>
            <a:rect r="r" b="b" t="t" l="l"/>
            <a:pathLst>
              <a:path h="1428722" w="5714890">
                <a:moveTo>
                  <a:pt x="0" y="0"/>
                </a:moveTo>
                <a:lnTo>
                  <a:pt x="5714890" y="0"/>
                </a:lnTo>
                <a:lnTo>
                  <a:pt x="5714890" y="1428722"/>
                </a:lnTo>
                <a:lnTo>
                  <a:pt x="0" y="1428722"/>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sp>
        <p:nvSpPr>
          <p:cNvPr name="TextBox 7" id="7"/>
          <p:cNvSpPr txBox="true"/>
          <p:nvPr/>
        </p:nvSpPr>
        <p:spPr>
          <a:xfrm rot="0">
            <a:off x="9937813" y="3209571"/>
            <a:ext cx="6289450" cy="1032940"/>
          </a:xfrm>
          <a:prstGeom prst="rect">
            <a:avLst/>
          </a:prstGeom>
        </p:spPr>
        <p:txBody>
          <a:bodyPr anchor="t" rtlCol="false" tIns="0" lIns="0" bIns="0" rIns="0">
            <a:spAutoFit/>
          </a:bodyPr>
          <a:lstStyle/>
          <a:p>
            <a:pPr algn="ctr" marL="0" indent="0" lvl="1">
              <a:lnSpc>
                <a:spcPts val="4226"/>
              </a:lnSpc>
            </a:pPr>
            <a:r>
              <a:rPr lang="en-US" sz="2675" strike="noStrike" u="none">
                <a:solidFill>
                  <a:srgbClr val="000000"/>
                </a:solidFill>
                <a:latin typeface="Circe"/>
                <a:ea typeface="Circe"/>
                <a:cs typeface="Circe"/>
                <a:sym typeface="Circe"/>
              </a:rPr>
              <a:t>This presentation template is free for everyone to use thanks to the following:</a:t>
            </a:r>
          </a:p>
        </p:txBody>
      </p:sp>
      <p:sp>
        <p:nvSpPr>
          <p:cNvPr name="TextBox 8" id="8"/>
          <p:cNvSpPr txBox="true"/>
          <p:nvPr/>
        </p:nvSpPr>
        <p:spPr>
          <a:xfrm rot="0">
            <a:off x="10432117" y="8460959"/>
            <a:ext cx="5300843" cy="562357"/>
          </a:xfrm>
          <a:prstGeom prst="rect">
            <a:avLst/>
          </a:prstGeom>
        </p:spPr>
        <p:txBody>
          <a:bodyPr anchor="t" rtlCol="false" tIns="0" lIns="0" bIns="0" rIns="0">
            <a:spAutoFit/>
          </a:bodyPr>
          <a:lstStyle/>
          <a:p>
            <a:pPr algn="ctr" marL="0" indent="0" lvl="1">
              <a:lnSpc>
                <a:spcPts val="4886"/>
              </a:lnSpc>
              <a:spcBef>
                <a:spcPct val="0"/>
              </a:spcBef>
            </a:pPr>
            <a:r>
              <a:rPr lang="en-US" sz="2699" strike="noStrike" u="none">
                <a:solidFill>
                  <a:srgbClr val="000000"/>
                </a:solidFill>
                <a:latin typeface="Circe"/>
                <a:ea typeface="Circe"/>
                <a:cs typeface="Circe"/>
                <a:sym typeface="Circe"/>
              </a:rPr>
              <a:t>for the photos</a:t>
            </a:r>
          </a:p>
        </p:txBody>
      </p:sp>
      <p:sp>
        <p:nvSpPr>
          <p:cNvPr name="TextBox 9" id="9"/>
          <p:cNvSpPr txBox="true"/>
          <p:nvPr/>
        </p:nvSpPr>
        <p:spPr>
          <a:xfrm rot="0">
            <a:off x="10225093" y="7118754"/>
            <a:ext cx="5714890" cy="1436123"/>
          </a:xfrm>
          <a:prstGeom prst="rect">
            <a:avLst/>
          </a:prstGeom>
        </p:spPr>
        <p:txBody>
          <a:bodyPr anchor="t" rtlCol="false" tIns="0" lIns="0" bIns="0" rIns="0">
            <a:spAutoFit/>
          </a:bodyPr>
          <a:lstStyle/>
          <a:p>
            <a:pPr algn="ctr" marL="0" indent="0" lvl="0">
              <a:lnSpc>
                <a:spcPts val="13013"/>
              </a:lnSpc>
              <a:spcBef>
                <a:spcPct val="0"/>
              </a:spcBef>
            </a:pPr>
            <a:r>
              <a:rPr lang="en-US" b="true" sz="5205" strike="noStrike" u="none">
                <a:solidFill>
                  <a:srgbClr val="000000"/>
                </a:solidFill>
                <a:latin typeface="Circe Bold"/>
                <a:ea typeface="Circe Bold"/>
                <a:cs typeface="Circe Bold"/>
                <a:sym typeface="Circe Bold"/>
              </a:rPr>
              <a:t>Pexels &amp; Pixabay</a:t>
            </a:r>
          </a:p>
        </p:txBody>
      </p:sp>
      <p:sp>
        <p:nvSpPr>
          <p:cNvPr name="TextBox 10" id="10"/>
          <p:cNvSpPr txBox="true"/>
          <p:nvPr/>
        </p:nvSpPr>
        <p:spPr>
          <a:xfrm rot="0">
            <a:off x="10225093" y="6471569"/>
            <a:ext cx="5714890" cy="562357"/>
          </a:xfrm>
          <a:prstGeom prst="rect">
            <a:avLst/>
          </a:prstGeom>
        </p:spPr>
        <p:txBody>
          <a:bodyPr anchor="t" rtlCol="false" tIns="0" lIns="0" bIns="0" rIns="0">
            <a:spAutoFit/>
          </a:bodyPr>
          <a:lstStyle/>
          <a:p>
            <a:pPr algn="ctr" marL="0" indent="0" lvl="1">
              <a:lnSpc>
                <a:spcPts val="4886"/>
              </a:lnSpc>
              <a:spcBef>
                <a:spcPct val="0"/>
              </a:spcBef>
            </a:pPr>
            <a:r>
              <a:rPr lang="en-US" sz="2699" strike="noStrike" u="none">
                <a:solidFill>
                  <a:srgbClr val="000000"/>
                </a:solidFill>
                <a:latin typeface="Circe"/>
                <a:ea typeface="Circe"/>
                <a:cs typeface="Circe"/>
                <a:sym typeface="Circe"/>
              </a:rPr>
              <a:t>for the presentation template</a:t>
            </a:r>
          </a:p>
        </p:txBody>
      </p:sp>
      <p:sp>
        <p:nvSpPr>
          <p:cNvPr name="TextBox 11" id="11"/>
          <p:cNvSpPr txBox="true"/>
          <p:nvPr/>
        </p:nvSpPr>
        <p:spPr>
          <a:xfrm rot="0">
            <a:off x="2639543" y="622425"/>
            <a:ext cx="13008915" cy="1948971"/>
          </a:xfrm>
          <a:prstGeom prst="rect">
            <a:avLst/>
          </a:prstGeom>
        </p:spPr>
        <p:txBody>
          <a:bodyPr anchor="t" rtlCol="false" tIns="0" lIns="0" bIns="0" rIns="0">
            <a:spAutoFit/>
          </a:bodyPr>
          <a:lstStyle/>
          <a:p>
            <a:pPr algn="ctr" marL="0" indent="0" lvl="0">
              <a:lnSpc>
                <a:spcPts val="14955"/>
              </a:lnSpc>
              <a:spcBef>
                <a:spcPct val="0"/>
              </a:spcBef>
            </a:pPr>
            <a:r>
              <a:rPr lang="en-US" sz="13977">
                <a:solidFill>
                  <a:srgbClr val="FCBF2F"/>
                </a:solidFill>
                <a:latin typeface="One Little Font"/>
                <a:ea typeface="One Little Font"/>
                <a:cs typeface="One Little Font"/>
                <a:sym typeface="One Little Font"/>
              </a:rPr>
              <a:t>CREDITS</a:t>
            </a:r>
          </a:p>
        </p:txBody>
      </p:sp>
      <p:sp>
        <p:nvSpPr>
          <p:cNvPr name="Freeform 12" id="12"/>
          <p:cNvSpPr/>
          <p:nvPr/>
        </p:nvSpPr>
        <p:spPr>
          <a:xfrm flipH="false" flipV="false" rot="0">
            <a:off x="1370500" y="2608087"/>
            <a:ext cx="5673826" cy="6744518"/>
          </a:xfrm>
          <a:custGeom>
            <a:avLst/>
            <a:gdLst/>
            <a:ahLst/>
            <a:cxnLst/>
            <a:rect r="r" b="b" t="t" l="l"/>
            <a:pathLst>
              <a:path h="6744518" w="5673826">
                <a:moveTo>
                  <a:pt x="0" y="0"/>
                </a:moveTo>
                <a:lnTo>
                  <a:pt x="5673826" y="0"/>
                </a:lnTo>
                <a:lnTo>
                  <a:pt x="5673826" y="6744519"/>
                </a:lnTo>
                <a:lnTo>
                  <a:pt x="0" y="6744519"/>
                </a:lnTo>
                <a:lnTo>
                  <a:pt x="0" y="0"/>
                </a:lnTo>
                <a:close/>
              </a:path>
            </a:pathLst>
          </a:custGeom>
          <a:blipFill>
            <a:blip r:embed="rId6"/>
            <a:stretch>
              <a:fillRect l="0" t="0" r="0" b="0"/>
            </a:stretch>
          </a:blipFill>
        </p:spPr>
      </p:sp>
    </p:spTree>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DAGr03d6Vmg</dc:identifier>
  <dcterms:modified xsi:type="dcterms:W3CDTF">2011-08-01T06:04:30Z</dcterms:modified>
  <cp:revision>1</cp:revision>
  <dc:title>Copia de Cute Illustrative Slides About The Brain </dc:title>
</cp:coreProperties>
</file>